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xlsx" ContentType="application/vnd.openxmlformats-officedocument.spreadsheetml.sheet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embedTrueTypeFonts="1" saveSubsetFonts="1" autoCompressPictures="0">
  <p:sldMasterIdLst>
    <p:sldMasterId id="2147483648" r:id="rId1"/>
    <p:sldMasterId id="2147483702" r:id="rId2"/>
    <p:sldMasterId id="2147483711" r:id="rId3"/>
    <p:sldMasterId id="2147483721" r:id="rId4"/>
  </p:sldMasterIdLst>
  <p:notesMasterIdLst>
    <p:notesMasterId r:id="rId24"/>
  </p:notesMasterIdLst>
  <p:handoutMasterIdLst>
    <p:handoutMasterId r:id="rId25"/>
  </p:handoutMasterIdLst>
  <p:sldIdLst>
    <p:sldId id="399" r:id="rId5"/>
    <p:sldId id="551" r:id="rId6"/>
    <p:sldId id="552" r:id="rId7"/>
    <p:sldId id="596" r:id="rId8"/>
    <p:sldId id="593" r:id="rId9"/>
    <p:sldId id="594" r:id="rId10"/>
    <p:sldId id="582" r:id="rId11"/>
    <p:sldId id="589" r:id="rId12"/>
    <p:sldId id="583" r:id="rId13"/>
    <p:sldId id="590" r:id="rId14"/>
    <p:sldId id="591" r:id="rId15"/>
    <p:sldId id="592" r:id="rId16"/>
    <p:sldId id="584" r:id="rId17"/>
    <p:sldId id="585" r:id="rId18"/>
    <p:sldId id="597" r:id="rId19"/>
    <p:sldId id="598" r:id="rId20"/>
    <p:sldId id="599" r:id="rId21"/>
    <p:sldId id="601" r:id="rId22"/>
    <p:sldId id="544" r:id="rId23"/>
  </p:sldIdLst>
  <p:sldSz cx="9144000" cy="6858000" type="screen4x3"/>
  <p:notesSz cx="6735763" cy="9866313"/>
  <p:embeddedFontLst>
    <p:embeddedFont>
      <p:font typeface="HGPｺﾞｼｯｸE" panose="020B0900000000000000" pitchFamily="50" charset="-128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HGSｺﾞｼｯｸE" panose="020B0900000000000000" pitchFamily="50" charset="-128"/>
      <p:regular r:id="rId31"/>
    </p:embeddedFont>
    <p:embeddedFont>
      <p:font typeface="Arial Black" panose="020B0A04020102020204" pitchFamily="34" charset="0"/>
      <p:bold r:id="rId32"/>
    </p:embeddedFont>
    <p:embeddedFont>
      <p:font typeface="HGP創英角ｺﾞｼｯｸUB" panose="020B0900000000000000" pitchFamily="50" charset="-128"/>
      <p:regular r:id="rId33"/>
    </p:embeddedFont>
    <p:embeddedFont>
      <p:font typeface="Arial Unicode MS" panose="020B0604020202020204" pitchFamily="50" charset="-128"/>
      <p:regular r:id="rId34"/>
    </p:embeddedFont>
  </p:embeddedFontLst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5pPr>
    <a:lvl6pPr marL="22860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6pPr>
    <a:lvl7pPr marL="27432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7pPr>
    <a:lvl8pPr marL="32004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8pPr>
    <a:lvl9pPr marL="36576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7365"/>
    <a:srgbClr val="FFD8B7"/>
    <a:srgbClr val="FFD5B3"/>
    <a:srgbClr val="619ED1"/>
    <a:srgbClr val="8F77AD"/>
    <a:srgbClr val="5FB5CD"/>
    <a:srgbClr val="79C1D5"/>
    <a:srgbClr val="53B0C9"/>
    <a:srgbClr val="3CA2BE"/>
    <a:srgbClr val="F7E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中間スタイル 1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56" autoAdjust="0"/>
    <p:restoredTop sz="96761" autoAdjust="0"/>
  </p:normalViewPr>
  <p:slideViewPr>
    <p:cSldViewPr snapToGrid="0">
      <p:cViewPr>
        <p:scale>
          <a:sx n="100" d="100"/>
          <a:sy n="100" d="100"/>
        </p:scale>
        <p:origin x="-1044" y="-396"/>
      </p:cViewPr>
      <p:guideLst>
        <p:guide orient="horz" pos="3582"/>
        <p:guide pos="41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1968" y="-108"/>
      </p:cViewPr>
      <p:guideLst>
        <p:guide orient="horz" pos="3108"/>
        <p:guide pos="212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9.xml"/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売上高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Pt>
            <c:idx val="1"/>
            <c:bubble3D val="0"/>
            <c:spPr>
              <a:solidFill>
                <a:srgbClr val="8F77AD"/>
              </a:solidFill>
            </c:spPr>
          </c:dPt>
          <c:dPt>
            <c:idx val="2"/>
            <c:bubble3D val="0"/>
            <c:spPr>
              <a:solidFill>
                <a:srgbClr val="C66462"/>
              </a:solidFill>
            </c:spPr>
          </c:dPt>
          <c:dPt>
            <c:idx val="3"/>
            <c:bubble3D val="0"/>
            <c:spPr>
              <a:solidFill>
                <a:srgbClr val="3BA0BB"/>
              </a:solidFill>
              <a:ln>
                <a:solidFill>
                  <a:srgbClr val="FF0000"/>
                </a:solidFill>
              </a:ln>
            </c:spPr>
          </c:dPt>
          <c:dPt>
            <c:idx val="4"/>
            <c:bubble3D val="0"/>
            <c:spPr>
              <a:solidFill>
                <a:srgbClr val="76B699"/>
              </a:solidFill>
            </c:spPr>
          </c:dPt>
          <c:dPt>
            <c:idx val="5"/>
            <c:bubble3D val="0"/>
            <c:spPr>
              <a:solidFill>
                <a:srgbClr val="77ACD7"/>
              </a:solidFill>
              <a:scene3d>
                <a:camera prst="orthographicFront"/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6"/>
            <c:bubble3D val="0"/>
            <c:spPr>
              <a:solidFill>
                <a:srgbClr val="6E89CC"/>
              </a:solidFill>
            </c:spPr>
          </c:dPt>
          <c:dLbls>
            <c:dLbl>
              <c:idx val="0"/>
              <c:layout>
                <c:manualLayout>
                  <c:x val="-8.5962807635495353E-2"/>
                  <c:y val="0.12820120826910922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sz="2400" b="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11</a:t>
                    </a:r>
                    <a:r>
                      <a:rPr lang="en-US" altLang="ja-JP" sz="24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%</a:t>
                    </a:r>
                    <a:endParaRPr lang="ja-JP" altLang="en-US" dirty="0">
                      <a:solidFill>
                        <a:srgbClr val="4D4D4D"/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-0.10926303754974147"/>
                  <c:y val="0.36685793081814438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sz="2400" b="0" dirty="0" smtClean="0">
                        <a:solidFill>
                          <a:schemeClr val="bg1"/>
                        </a:solidFill>
                      </a:rPr>
                      <a:t>13%</a:t>
                    </a:r>
                    <a:endParaRPr lang="ja-JP" altLang="en-US" dirty="0">
                      <a:solidFill>
                        <a:schemeClr val="bg1"/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-0.19249557930892192"/>
                  <c:y val="-7.9063577436307306E-2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sz="2400" b="0" dirty="0" smtClean="0">
                        <a:solidFill>
                          <a:schemeClr val="bg1"/>
                        </a:solidFill>
                      </a:rPr>
                      <a:t>8%</a:t>
                    </a:r>
                    <a:endParaRPr lang="ja-JP" altLang="en-US" dirty="0">
                      <a:solidFill>
                        <a:schemeClr val="bg1"/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-9.9693356457930732E-2"/>
                  <c:y val="-0.15185100815128871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sz="2400" b="0" baseline="0" dirty="0" smtClean="0">
                        <a:solidFill>
                          <a:schemeClr val="bg1"/>
                        </a:solidFill>
                      </a:rPr>
                      <a:t>5%</a:t>
                    </a:r>
                    <a:endParaRPr lang="en-US" altLang="ja-JP" baseline="0" dirty="0">
                      <a:solidFill>
                        <a:schemeClr val="bg1"/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layout>
                <c:manualLayout>
                  <c:x val="-3.7554119602474401E-2"/>
                  <c:y val="-0.45251391301993532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sz="2400" b="0" baseline="0" dirty="0" smtClean="0">
                        <a:solidFill>
                          <a:schemeClr val="bg1"/>
                        </a:solidFill>
                      </a:rPr>
                      <a:t>7%</a:t>
                    </a:r>
                    <a:endParaRPr lang="ja-JP" altLang="en-US" baseline="0" dirty="0">
                      <a:solidFill>
                        <a:schemeClr val="bg1"/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layout>
                <c:manualLayout>
                  <c:x val="5.9344254579266877E-2"/>
                  <c:y val="-0.34885106136666577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sz="2400" b="0" dirty="0" smtClean="0">
                        <a:solidFill>
                          <a:schemeClr val="bg1"/>
                        </a:solidFill>
                      </a:rPr>
                      <a:t>16%</a:t>
                    </a:r>
                    <a:endParaRPr lang="ja-JP" altLang="en-US" sz="3200" b="1" dirty="0">
                      <a:solidFill>
                        <a:schemeClr val="bg1"/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0.18468719677014572"/>
                  <c:y val="7.2045216264486039E-2"/>
                </c:manualLayout>
              </c:layout>
              <c:tx>
                <c:rich>
                  <a:bodyPr/>
                  <a:lstStyle/>
                  <a:p>
                    <a:pPr>
                      <a:defRPr sz="2400" b="0" baseline="0">
                        <a:solidFill>
                          <a:schemeClr val="bg1"/>
                        </a:solidFill>
                      </a:defRPr>
                    </a:pPr>
                    <a:r>
                      <a:rPr lang="en-US" altLang="ja-JP" sz="2400" b="0" dirty="0" smtClean="0">
                        <a:solidFill>
                          <a:schemeClr val="bg1"/>
                        </a:solidFill>
                      </a:rPr>
                      <a:t>40%</a:t>
                    </a:r>
                    <a:endParaRPr lang="en-US" altLang="ja-JP" sz="2400" dirty="0">
                      <a:solidFill>
                        <a:schemeClr val="bg1"/>
                      </a:solidFill>
                    </a:endParaRPr>
                  </a:p>
                </c:rich>
              </c:tx>
              <c:spPr/>
              <c:showLegendKey val="0"/>
              <c:showVal val="0"/>
              <c:showCatName val="1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2400" b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pPr>
                <a:endParaRPr lang="ja-JP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Sheet1!$A$2:$A$8</c:f>
              <c:strCache>
                <c:ptCount val="7"/>
                <c:pt idx="0">
                  <c:v>製品</c:v>
                </c:pt>
                <c:pt idx="1">
                  <c:v>（情報）</c:v>
                </c:pt>
                <c:pt idx="2">
                  <c:v>（インフラ）
（ヘルスケア）</c:v>
                </c:pt>
                <c:pt idx="3">
                  <c:v>(研開）</c:v>
                </c:pt>
                <c:pt idx="4">
                  <c:v>（クラリオン）
（AMS)</c:v>
                </c:pt>
                <c:pt idx="5">
                  <c:v>ルネサスエレクトロニクスＧｒ
マイクロンメモリジャパン</c:v>
                </c:pt>
                <c:pt idx="6">
                  <c:v>外販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11</c:v>
                </c:pt>
                <c:pt idx="1">
                  <c:v>8</c:v>
                </c:pt>
                <c:pt idx="2">
                  <c:v>7</c:v>
                </c:pt>
                <c:pt idx="3">
                  <c:v>5</c:v>
                </c:pt>
                <c:pt idx="4">
                  <c:v>13</c:v>
                </c:pt>
                <c:pt idx="5">
                  <c:v>16</c:v>
                </c:pt>
                <c:pt idx="6">
                  <c:v>40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zero"/>
    <c:showDLblsOverMax val="0"/>
  </c:chart>
  <c:txPr>
    <a:bodyPr/>
    <a:lstStyle/>
    <a:p>
      <a:pPr>
        <a:defRPr sz="1800"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29"/>
    </mc:Choice>
    <mc:Fallback>
      <c:style val="29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666645064428676"/>
          <c:y val="0"/>
          <c:w val="0.54595336076817569"/>
          <c:h val="0.8189300411522613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売上高</c:v>
                </c:pt>
              </c:strCache>
            </c:strRef>
          </c:tx>
          <c:dPt>
            <c:idx val="0"/>
            <c:bubble3D val="0"/>
            <c:spPr>
              <a:solidFill>
                <a:srgbClr val="95B850"/>
              </a:solidFill>
            </c:spPr>
          </c:dPt>
          <c:dPt>
            <c:idx val="1"/>
            <c:bubble3D val="0"/>
            <c:spPr>
              <a:solidFill>
                <a:srgbClr val="B2CB7F"/>
              </a:solidFill>
            </c:spPr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0%</c:formatCode>
                <c:ptCount val="3"/>
                <c:pt idx="0">
                  <c:v>0.52</c:v>
                </c:pt>
                <c:pt idx="1">
                  <c:v>0.26</c:v>
                </c:pt>
                <c:pt idx="2">
                  <c:v>0.22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ja-JP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379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7941" y="1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379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9372602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379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7941" y="9372602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5CF33432-1398-4994-8E41-8962436E9934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548479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2560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17941" y="1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9220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0113" y="739775"/>
            <a:ext cx="493553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8526" y="4687888"/>
            <a:ext cx="4938713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2560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372602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2560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7941" y="9372602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406781DD-C11C-4C89-8610-27EDFE38C359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773126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2290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en-US" dirty="0" smtClean="0">
              <a:latin typeface="Times New Roman" pitchFamily="18" charset="0"/>
              <a:ea typeface="ＭＳ Ｐ明朝" pitchFamily="18" charset="-128"/>
            </a:endParaRPr>
          </a:p>
        </p:txBody>
      </p:sp>
      <p:sp>
        <p:nvSpPr>
          <p:cNvPr id="12291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1EA9ED-5BF2-4F37-A89B-BBCDEF01BAC8}" type="slidenum">
              <a:rPr lang="en-US" altLang="ja-JP" smtClean="0">
                <a:latin typeface="Times New Roman" pitchFamily="18" charset="0"/>
              </a:rPr>
              <a:pPr/>
              <a:t>0</a:t>
            </a:fld>
            <a:endParaRPr lang="en-US" altLang="ja-JP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A1B046-C895-4BFD-B351-1D933860CCBD}" type="slidenum">
              <a:rPr lang="en-US" altLang="ja-JP" smtClean="0">
                <a:solidFill>
                  <a:srgbClr val="1F497D"/>
                </a:solidFill>
              </a:rPr>
              <a:pPr>
                <a:defRPr/>
              </a:pPr>
              <a:t>1</a:t>
            </a:fld>
            <a:endParaRPr lang="en-US" altLang="ja-JP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97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6781DD-C11C-4C89-8610-27EDFE38C359}" type="slidenum">
              <a:rPr lang="en-US" altLang="ja-JP" smtClean="0">
                <a:solidFill>
                  <a:srgbClr val="1F497D"/>
                </a:solidFill>
              </a:rPr>
              <a:pPr>
                <a:defRPr/>
              </a:pPr>
              <a:t>5</a:t>
            </a:fld>
            <a:endParaRPr lang="en-US" altLang="ja-JP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502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8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en-US" dirty="0" smtClean="0">
              <a:latin typeface="Times New Roman" pitchFamily="18" charset="0"/>
              <a:ea typeface="ＭＳ Ｐ明朝" pitchFamily="18" charset="-128"/>
            </a:endParaRPr>
          </a:p>
        </p:txBody>
      </p:sp>
      <p:sp>
        <p:nvSpPr>
          <p:cNvPr id="9219" name="スライド番号プレースホルダ 3"/>
          <p:cNvSpPr txBox="1">
            <a:spLocks noGrp="1"/>
          </p:cNvSpPr>
          <p:nvPr/>
        </p:nvSpPr>
        <p:spPr bwMode="auto">
          <a:xfrm>
            <a:off x="3817941" y="9372603"/>
            <a:ext cx="291782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734" tIns="45368" rIns="90734" bIns="45368" anchor="b"/>
          <a:lstStyle/>
          <a:p>
            <a:pPr algn="r"/>
            <a:fld id="{F1854A5A-6FFE-4BA4-A109-3573066F1F64}" type="slidenum">
              <a:rPr lang="en-US" altLang="ja-JP" sz="1200">
                <a:solidFill>
                  <a:prstClr val="black"/>
                </a:solidFill>
                <a:latin typeface="Times New Roman" pitchFamily="18" charset="0"/>
              </a:rPr>
              <a:pPr algn="r"/>
              <a:t>6</a:t>
            </a:fld>
            <a:endParaRPr lang="en-US" altLang="ja-JP" sz="12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9F0FD1-5AE2-4C8A-B607-58336BDCF0F3}" type="slidenum">
              <a:rPr lang="en-US" altLang="ja-JP" smtClean="0">
                <a:solidFill>
                  <a:srgbClr val="1F497D"/>
                </a:solidFill>
              </a:rPr>
              <a:pPr>
                <a:defRPr/>
              </a:pPr>
              <a:t>6</a:t>
            </a:fld>
            <a:endParaRPr lang="en-US" altLang="ja-JP" dirty="0">
              <a:solidFill>
                <a:srgbClr val="1F497D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 dirty="0" smtClean="0">
              <a:latin typeface="Times New Roman" pitchFamily="18" charset="0"/>
              <a:ea typeface="ＭＳ Ｐ明朝" pitchFamily="18" charset="-128"/>
            </a:endParaRPr>
          </a:p>
        </p:txBody>
      </p:sp>
      <p:sp>
        <p:nvSpPr>
          <p:cNvPr id="62468" name="スライド番号プレースホルダ 3"/>
          <p:cNvSpPr txBox="1">
            <a:spLocks noGrp="1"/>
          </p:cNvSpPr>
          <p:nvPr/>
        </p:nvSpPr>
        <p:spPr bwMode="auto">
          <a:xfrm>
            <a:off x="3818239" y="9372003"/>
            <a:ext cx="2917525" cy="494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59" tIns="45229" rIns="90459" bIns="45229" anchor="b"/>
          <a:lstStyle>
            <a:lvl1pPr defTabSz="9461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defTabSz="9461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defTabSz="9461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defTabSz="9461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defTabSz="9461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algn="r" eaLnBrk="1" hangingPunct="1"/>
            <a:fld id="{919EFB5B-6C2F-463A-A7A3-6423DE8F065D}" type="slidenum">
              <a:rPr lang="en-US" altLang="ja-JP" sz="1100">
                <a:solidFill>
                  <a:prstClr val="black"/>
                </a:solidFill>
                <a:latin typeface="Times New Roman" pitchFamily="18" charset="0"/>
              </a:rPr>
              <a:pPr algn="r" eaLnBrk="1" hangingPunct="1"/>
              <a:t>11</a:t>
            </a:fld>
            <a:endParaRPr lang="en-US" altLang="ja-JP" sz="1100" dirty="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 dirty="0" smtClean="0">
              <a:latin typeface="Times New Roman" pitchFamily="18" charset="0"/>
              <a:ea typeface="ＭＳ Ｐ明朝" pitchFamily="18" charset="-128"/>
            </a:endParaRPr>
          </a:p>
        </p:txBody>
      </p:sp>
      <p:sp>
        <p:nvSpPr>
          <p:cNvPr id="62468" name="スライド番号プレースホルダ 3"/>
          <p:cNvSpPr txBox="1">
            <a:spLocks noGrp="1"/>
          </p:cNvSpPr>
          <p:nvPr/>
        </p:nvSpPr>
        <p:spPr bwMode="auto">
          <a:xfrm>
            <a:off x="3818239" y="9372003"/>
            <a:ext cx="2917525" cy="494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59" tIns="45229" rIns="90459" bIns="45229" anchor="b"/>
          <a:lstStyle>
            <a:lvl1pPr defTabSz="9461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defTabSz="9461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defTabSz="9461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defTabSz="9461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defTabSz="9461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algn="r" eaLnBrk="1" hangingPunct="1"/>
            <a:fld id="{919EFB5B-6C2F-463A-A7A3-6423DE8F065D}" type="slidenum">
              <a:rPr lang="en-US" altLang="ja-JP" sz="1100">
                <a:solidFill>
                  <a:prstClr val="black"/>
                </a:solidFill>
                <a:latin typeface="Times New Roman" pitchFamily="18" charset="0"/>
              </a:rPr>
              <a:pPr algn="r" eaLnBrk="1" hangingPunct="1"/>
              <a:t>13</a:t>
            </a:fld>
            <a:endParaRPr lang="en-US" altLang="ja-JP" sz="1100" dirty="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/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6" name="正方形/長方形 63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64"/>
            <p:cNvSpPr/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  <p:grpSp>
        <p:nvGrpSpPr>
          <p:cNvPr id="9" name="グループ化 97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10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3" name="タイトル 1"/>
          <p:cNvSpPr>
            <a:spLocks noGrp="1"/>
          </p:cNvSpPr>
          <p:nvPr>
            <p:ph type="title"/>
          </p:nvPr>
        </p:nvSpPr>
        <p:spPr bwMode="gray">
          <a:xfrm>
            <a:off x="2428491" y="3113705"/>
            <a:ext cx="4253087" cy="53860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9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49" name="テキスト プレースホルダ 48"/>
          <p:cNvSpPr>
            <a:spLocks noGrp="1"/>
          </p:cNvSpPr>
          <p:nvPr>
            <p:ph type="body" sz="quarter" idx="11"/>
          </p:nvPr>
        </p:nvSpPr>
        <p:spPr bwMode="gray">
          <a:xfrm>
            <a:off x="2428491" y="3656176"/>
            <a:ext cx="3454792" cy="43088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2200">
                <a:latin typeface="+mn-ea"/>
                <a:ea typeface="+mn-ea"/>
              </a:defRPr>
            </a:lvl1pPr>
          </a:lstStyle>
          <a:p>
            <a:pPr lvl="0"/>
            <a:r>
              <a:rPr lang="ja-JP" altLang="en-US" smtClean="0"/>
              <a:t>マスタ テキストの書式設定</a:t>
            </a:r>
            <a:endParaRPr lang="ja-JP" altLang="en-US"/>
          </a:p>
        </p:txBody>
      </p:sp>
      <p:sp>
        <p:nvSpPr>
          <p:cNvPr id="59" name="スライド番号プレースホルダ 2"/>
          <p:cNvSpPr>
            <a:spLocks noGrp="1"/>
          </p:cNvSpPr>
          <p:nvPr userDrawn="1">
            <p:ph type="sldNum" sz="quarter" idx="12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91B17AE-1ED8-4AE9-9B48-5312D1A98F13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3" name="正方形/長方形 67"/>
          <p:cNvSpPr>
            <a:spLocks noChangeArrowheads="1"/>
          </p:cNvSpPr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4" name="正方形/長方形 68"/>
          <p:cNvSpPr>
            <a:spLocks noChangeArrowheads="1"/>
          </p:cNvSpPr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grpSp>
        <p:nvGrpSpPr>
          <p:cNvPr id="5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6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0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1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2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5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6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7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8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</p:grpSp>
      <p:sp>
        <p:nvSpPr>
          <p:cNvPr id="29" name="Text Box 13"/>
          <p:cNvSpPr txBox="1">
            <a:spLocks noChangeArrowheads="1"/>
          </p:cNvSpPr>
          <p:nvPr userDrawn="1"/>
        </p:nvSpPr>
        <p:spPr bwMode="auto">
          <a:xfrm>
            <a:off x="5499100" y="6599238"/>
            <a:ext cx="3194050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© </a:t>
            </a:r>
            <a:r>
              <a:rPr kumimoji="0" lang="pl-PL" altLang="ja-JP" sz="900" dirty="0" smtClean="0">
                <a:solidFill>
                  <a:prstClr val="black"/>
                </a:solidFill>
                <a:latin typeface="Arial" charset="0"/>
              </a:rPr>
              <a:t>Hitachi ULSI Systems</a:t>
            </a:r>
            <a:r>
              <a:rPr kumimoji="0" lang="ja-JP" altLang="en-US" sz="900" dirty="0" smtClean="0">
                <a:solidFill>
                  <a:prstClr val="black"/>
                </a:solidFill>
                <a:latin typeface="Arial" charset="0"/>
              </a:rPr>
              <a:t> </a:t>
            </a:r>
            <a:r>
              <a:rPr kumimoji="0" lang="pl-PL" altLang="ja-JP" sz="900" dirty="0" smtClean="0">
                <a:solidFill>
                  <a:prstClr val="black"/>
                </a:solidFill>
                <a:latin typeface="Arial" charset="0"/>
              </a:rPr>
              <a:t>Co., Ltd.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 2016. All rights reserved.</a:t>
            </a:r>
          </a:p>
        </p:txBody>
      </p:sp>
      <p:sp>
        <p:nvSpPr>
          <p:cNvPr id="30" name="スライド番号プレースホルダ 2"/>
          <p:cNvSpPr>
            <a:spLocks noGrp="1"/>
          </p:cNvSpPr>
          <p:nvPr>
            <p:ph type="sldNum" sz="quarter" idx="10"/>
          </p:nvPr>
        </p:nvSpPr>
        <p:spPr bwMode="auto">
          <a:xfrm>
            <a:off x="8580438" y="6545263"/>
            <a:ext cx="512762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none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500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3A34D17-811B-44CA-8241-E34D45BB5AAA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268989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6" name="正方形/長方形 63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64"/>
            <p:cNvSpPr/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" name="グループ化 97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10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3" name="タイトル 1"/>
          <p:cNvSpPr>
            <a:spLocks noGrp="1"/>
          </p:cNvSpPr>
          <p:nvPr>
            <p:ph type="title"/>
          </p:nvPr>
        </p:nvSpPr>
        <p:spPr bwMode="gray">
          <a:xfrm>
            <a:off x="2428491" y="3113705"/>
            <a:ext cx="4253087" cy="53860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9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49" name="テキスト プレースホルダ 48"/>
          <p:cNvSpPr>
            <a:spLocks noGrp="1"/>
          </p:cNvSpPr>
          <p:nvPr>
            <p:ph type="body" sz="quarter" idx="11"/>
          </p:nvPr>
        </p:nvSpPr>
        <p:spPr bwMode="gray">
          <a:xfrm>
            <a:off x="2428491" y="3656176"/>
            <a:ext cx="3454792" cy="43088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2200">
                <a:latin typeface="+mn-ea"/>
                <a:ea typeface="+mn-ea"/>
              </a:defRPr>
            </a:lvl1pPr>
          </a:lstStyle>
          <a:p>
            <a:pPr lvl="0"/>
            <a:r>
              <a:rPr lang="ja-JP" altLang="en-US" smtClean="0"/>
              <a:t>マスタ テキストの書式設定</a:t>
            </a:r>
            <a:endParaRPr lang="ja-JP" altLang="en-US"/>
          </a:p>
        </p:txBody>
      </p:sp>
      <p:sp>
        <p:nvSpPr>
          <p:cNvPr id="59" name="スライド番号プレースホルダ 2"/>
          <p:cNvSpPr>
            <a:spLocks noGrp="1"/>
          </p:cNvSpPr>
          <p:nvPr userDrawn="1">
            <p:ph type="sldNum" sz="quarter" idx="12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91B17AE-1ED8-4AE9-9B48-5312D1A98F13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34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5185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93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4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正方形/長方形 11"/>
          <p:cNvSpPr>
            <a:spLocks noChangeArrowheads="1"/>
          </p:cNvSpPr>
          <p:nvPr userDrawn="1"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28" name="グループ化 38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29" name="正方形/長方形 39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正方形/長方形 40"/>
            <p:cNvSpPr/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1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FEDDD83-36BD-45CC-8273-09C1614A7F45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33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93713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94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5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8" name="正方形/長方形 11"/>
          <p:cNvSpPr>
            <a:spLocks noChangeArrowheads="1"/>
          </p:cNvSpPr>
          <p:nvPr userDrawn="1"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29" name="グループ化 39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30" name="正方形/長方形 40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正方形/長方形 41"/>
            <p:cNvSpPr/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566738" y="3153460"/>
            <a:ext cx="4201791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23B265A-D3C7-4C35-9D79-E6641AA36858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34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54135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/>
        </p:nvSpPr>
        <p:spPr bwMode="gray">
          <a:xfrm>
            <a:off x="0" y="739775"/>
            <a:ext cx="9144000" cy="74613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0" y="739775"/>
            <a:ext cx="1481138" cy="74613"/>
            <a:chOff x="312738" y="2747963"/>
            <a:chExt cx="1970087" cy="109537"/>
          </a:xfrm>
        </p:grpSpPr>
        <p:sp>
          <p:nvSpPr>
            <p:cNvPr id="6" name="正方形/長方形 88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89"/>
            <p:cNvSpPr/>
            <p:nvPr/>
          </p:nvSpPr>
          <p:spPr bwMode="gray">
            <a:xfrm>
              <a:off x="312738" y="2747963"/>
              <a:ext cx="986100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グループ化 37"/>
          <p:cNvGrpSpPr>
            <a:grpSpLocks/>
          </p:cNvGrpSpPr>
          <p:nvPr userDrawn="1"/>
        </p:nvGrpSpPr>
        <p:grpSpPr bwMode="auto">
          <a:xfrm>
            <a:off x="7624763" y="201613"/>
            <a:ext cx="1346200" cy="387350"/>
            <a:chOff x="6642100" y="547566"/>
            <a:chExt cx="1982788" cy="569913"/>
          </a:xfrm>
        </p:grpSpPr>
        <p:sp>
          <p:nvSpPr>
            <p:cNvPr id="9" name="Freeform 5"/>
            <p:cNvSpPr>
              <a:spLocks/>
            </p:cNvSpPr>
            <p:nvPr/>
          </p:nvSpPr>
          <p:spPr bwMode="gray">
            <a:xfrm>
              <a:off x="8098794" y="554572"/>
              <a:ext cx="285260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7207943" y="554572"/>
              <a:ext cx="287597" cy="26860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gray">
            <a:xfrm>
              <a:off x="7434747" y="554572"/>
              <a:ext cx="336700" cy="26860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gray">
            <a:xfrm>
              <a:off x="8440170" y="554572"/>
              <a:ext cx="72485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gray">
            <a:xfrm>
              <a:off x="6768362" y="554572"/>
              <a:ext cx="287597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gray">
            <a:xfrm>
              <a:off x="7109739" y="554572"/>
              <a:ext cx="72483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gray">
            <a:xfrm>
              <a:off x="7759756" y="547566"/>
              <a:ext cx="303965" cy="282620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gray">
            <a:xfrm>
              <a:off x="6642100" y="897922"/>
              <a:ext cx="65469" cy="170506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gray">
            <a:xfrm>
              <a:off x="6742642" y="946972"/>
              <a:ext cx="133278" cy="121457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gray">
            <a:xfrm>
              <a:off x="6910992" y="949308"/>
              <a:ext cx="91190" cy="121457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4"/>
            <p:cNvSpPr>
              <a:spLocks noEditPoints="1"/>
            </p:cNvSpPr>
            <p:nvPr/>
          </p:nvSpPr>
          <p:spPr bwMode="gray">
            <a:xfrm>
              <a:off x="7018548" y="946972"/>
              <a:ext cx="137954" cy="170507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7"/>
            <p:cNvSpPr>
              <a:spLocks/>
            </p:cNvSpPr>
            <p:nvPr/>
          </p:nvSpPr>
          <p:spPr bwMode="gray">
            <a:xfrm>
              <a:off x="7177546" y="946972"/>
              <a:ext cx="53779" cy="121457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9"/>
            <p:cNvSpPr>
              <a:spLocks/>
            </p:cNvSpPr>
            <p:nvPr/>
          </p:nvSpPr>
          <p:spPr bwMode="gray">
            <a:xfrm>
              <a:off x="7196251" y="897922"/>
              <a:ext cx="39750" cy="37371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gray">
            <a:xfrm>
              <a:off x="7261721" y="946972"/>
              <a:ext cx="102881" cy="121457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3"/>
            <p:cNvSpPr>
              <a:spLocks noEditPoints="1"/>
            </p:cNvSpPr>
            <p:nvPr/>
          </p:nvSpPr>
          <p:spPr bwMode="gray">
            <a:xfrm>
              <a:off x="7378630" y="949308"/>
              <a:ext cx="114572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36"/>
            <p:cNvSpPr>
              <a:spLocks/>
            </p:cNvSpPr>
            <p:nvPr/>
          </p:nvSpPr>
          <p:spPr bwMode="gray">
            <a:xfrm>
              <a:off x="7687272" y="893251"/>
              <a:ext cx="133278" cy="175177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38"/>
            <p:cNvSpPr>
              <a:spLocks noEditPoints="1"/>
            </p:cNvSpPr>
            <p:nvPr/>
          </p:nvSpPr>
          <p:spPr bwMode="gray">
            <a:xfrm>
              <a:off x="7850945" y="949308"/>
              <a:ext cx="114572" cy="121457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41"/>
            <p:cNvSpPr>
              <a:spLocks/>
            </p:cNvSpPr>
            <p:nvPr/>
          </p:nvSpPr>
          <p:spPr bwMode="gray">
            <a:xfrm>
              <a:off x="7584391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3"/>
            <p:cNvSpPr>
              <a:spLocks/>
            </p:cNvSpPr>
            <p:nvPr/>
          </p:nvSpPr>
          <p:spPr bwMode="gray">
            <a:xfrm>
              <a:off x="8045016" y="902594"/>
              <a:ext cx="191732" cy="165835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45"/>
            <p:cNvSpPr>
              <a:spLocks noEditPoints="1"/>
            </p:cNvSpPr>
            <p:nvPr/>
          </p:nvSpPr>
          <p:spPr bwMode="gray">
            <a:xfrm>
              <a:off x="8267144" y="949308"/>
              <a:ext cx="112233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48"/>
            <p:cNvSpPr>
              <a:spLocks/>
            </p:cNvSpPr>
            <p:nvPr/>
          </p:nvSpPr>
          <p:spPr bwMode="gray">
            <a:xfrm>
              <a:off x="8536037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50"/>
            <p:cNvSpPr>
              <a:spLocks/>
            </p:cNvSpPr>
            <p:nvPr/>
          </p:nvSpPr>
          <p:spPr bwMode="gray">
            <a:xfrm>
              <a:off x="8384053" y="951643"/>
              <a:ext cx="140292" cy="11678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gray">
            <a:xfrm>
              <a:off x="8522007" y="867557"/>
              <a:ext cx="74822" cy="49051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113191" y="179482"/>
            <a:ext cx="3831498" cy="4524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4E2E7BD-7B30-4A79-AF4E-2991678D7F7F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34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4799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 userDrawn="1"/>
        </p:nvSpPr>
        <p:spPr bwMode="gray">
          <a:xfrm>
            <a:off x="0" y="739775"/>
            <a:ext cx="9144000" cy="74613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0" y="739775"/>
            <a:ext cx="1481138" cy="74613"/>
            <a:chOff x="312738" y="2747963"/>
            <a:chExt cx="1970087" cy="109537"/>
          </a:xfrm>
        </p:grpSpPr>
        <p:sp>
          <p:nvSpPr>
            <p:cNvPr id="6" name="正方形/長方形 37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39"/>
            <p:cNvSpPr/>
            <p:nvPr/>
          </p:nvSpPr>
          <p:spPr bwMode="gray">
            <a:xfrm>
              <a:off x="312738" y="2747963"/>
              <a:ext cx="986100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グループ化 41"/>
          <p:cNvGrpSpPr>
            <a:grpSpLocks/>
          </p:cNvGrpSpPr>
          <p:nvPr userDrawn="1"/>
        </p:nvGrpSpPr>
        <p:grpSpPr bwMode="auto">
          <a:xfrm>
            <a:off x="7624763" y="201613"/>
            <a:ext cx="1346200" cy="387350"/>
            <a:chOff x="6642100" y="547566"/>
            <a:chExt cx="1982788" cy="569913"/>
          </a:xfrm>
        </p:grpSpPr>
        <p:sp>
          <p:nvSpPr>
            <p:cNvPr id="9" name="Freeform 5"/>
            <p:cNvSpPr>
              <a:spLocks/>
            </p:cNvSpPr>
            <p:nvPr/>
          </p:nvSpPr>
          <p:spPr bwMode="gray">
            <a:xfrm>
              <a:off x="8098794" y="554572"/>
              <a:ext cx="285260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7207943" y="554572"/>
              <a:ext cx="287597" cy="26860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gray">
            <a:xfrm>
              <a:off x="7434747" y="554572"/>
              <a:ext cx="336700" cy="26860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gray">
            <a:xfrm>
              <a:off x="8440170" y="554572"/>
              <a:ext cx="72485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gray">
            <a:xfrm>
              <a:off x="6768362" y="554572"/>
              <a:ext cx="287597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gray">
            <a:xfrm>
              <a:off x="7109739" y="554572"/>
              <a:ext cx="72483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gray">
            <a:xfrm>
              <a:off x="7759756" y="547566"/>
              <a:ext cx="303965" cy="282620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gray">
            <a:xfrm>
              <a:off x="6642100" y="897922"/>
              <a:ext cx="65469" cy="170506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gray">
            <a:xfrm>
              <a:off x="6742642" y="946972"/>
              <a:ext cx="133278" cy="121457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gray">
            <a:xfrm>
              <a:off x="6910992" y="949308"/>
              <a:ext cx="91190" cy="121457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4"/>
            <p:cNvSpPr>
              <a:spLocks noEditPoints="1"/>
            </p:cNvSpPr>
            <p:nvPr/>
          </p:nvSpPr>
          <p:spPr bwMode="gray">
            <a:xfrm>
              <a:off x="7018548" y="946972"/>
              <a:ext cx="137954" cy="170507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7"/>
            <p:cNvSpPr>
              <a:spLocks/>
            </p:cNvSpPr>
            <p:nvPr/>
          </p:nvSpPr>
          <p:spPr bwMode="gray">
            <a:xfrm>
              <a:off x="7177546" y="946972"/>
              <a:ext cx="53779" cy="121457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9"/>
            <p:cNvSpPr>
              <a:spLocks/>
            </p:cNvSpPr>
            <p:nvPr/>
          </p:nvSpPr>
          <p:spPr bwMode="gray">
            <a:xfrm>
              <a:off x="7196251" y="897922"/>
              <a:ext cx="39750" cy="37371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gray">
            <a:xfrm>
              <a:off x="7261721" y="946972"/>
              <a:ext cx="102881" cy="121457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3"/>
            <p:cNvSpPr>
              <a:spLocks noEditPoints="1"/>
            </p:cNvSpPr>
            <p:nvPr/>
          </p:nvSpPr>
          <p:spPr bwMode="gray">
            <a:xfrm>
              <a:off x="7378630" y="949308"/>
              <a:ext cx="114572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36"/>
            <p:cNvSpPr>
              <a:spLocks/>
            </p:cNvSpPr>
            <p:nvPr/>
          </p:nvSpPr>
          <p:spPr bwMode="gray">
            <a:xfrm>
              <a:off x="7687272" y="893251"/>
              <a:ext cx="133278" cy="175177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38"/>
            <p:cNvSpPr>
              <a:spLocks noEditPoints="1"/>
            </p:cNvSpPr>
            <p:nvPr/>
          </p:nvSpPr>
          <p:spPr bwMode="gray">
            <a:xfrm>
              <a:off x="7850945" y="949308"/>
              <a:ext cx="114572" cy="121457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41"/>
            <p:cNvSpPr>
              <a:spLocks/>
            </p:cNvSpPr>
            <p:nvPr/>
          </p:nvSpPr>
          <p:spPr bwMode="gray">
            <a:xfrm>
              <a:off x="7584391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3"/>
            <p:cNvSpPr>
              <a:spLocks/>
            </p:cNvSpPr>
            <p:nvPr/>
          </p:nvSpPr>
          <p:spPr bwMode="gray">
            <a:xfrm>
              <a:off x="8045016" y="902594"/>
              <a:ext cx="191732" cy="165835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45"/>
            <p:cNvSpPr>
              <a:spLocks noEditPoints="1"/>
            </p:cNvSpPr>
            <p:nvPr/>
          </p:nvSpPr>
          <p:spPr bwMode="gray">
            <a:xfrm>
              <a:off x="8267144" y="949308"/>
              <a:ext cx="112233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48"/>
            <p:cNvSpPr>
              <a:spLocks/>
            </p:cNvSpPr>
            <p:nvPr/>
          </p:nvSpPr>
          <p:spPr bwMode="gray">
            <a:xfrm>
              <a:off x="8536037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50"/>
            <p:cNvSpPr>
              <a:spLocks/>
            </p:cNvSpPr>
            <p:nvPr/>
          </p:nvSpPr>
          <p:spPr bwMode="gray">
            <a:xfrm>
              <a:off x="8384053" y="951643"/>
              <a:ext cx="140292" cy="11678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gray">
            <a:xfrm>
              <a:off x="8522007" y="867557"/>
              <a:ext cx="74822" cy="49051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113191" y="266943"/>
            <a:ext cx="35509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7F5D8D-7BCE-4875-B418-C603B280A558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34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377460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93"/>
          <p:cNvGrpSpPr>
            <a:grpSpLocks/>
          </p:cNvGrpSpPr>
          <p:nvPr userDrawn="1"/>
        </p:nvGrpSpPr>
        <p:grpSpPr bwMode="auto">
          <a:xfrm>
            <a:off x="2541588" y="3873500"/>
            <a:ext cx="3990975" cy="441325"/>
            <a:chOff x="2541588" y="1458913"/>
            <a:chExt cx="3990976" cy="441325"/>
          </a:xfrm>
        </p:grpSpPr>
        <p:sp>
          <p:nvSpPr>
            <p:cNvPr id="3" name="Freeform 84"/>
            <p:cNvSpPr>
              <a:spLocks noEditPoints="1"/>
            </p:cNvSpPr>
            <p:nvPr userDrawn="1"/>
          </p:nvSpPr>
          <p:spPr bwMode="auto">
            <a:xfrm>
              <a:off x="2541588" y="1460501"/>
              <a:ext cx="147637" cy="149225"/>
            </a:xfrm>
            <a:custGeom>
              <a:avLst/>
              <a:gdLst/>
              <a:ahLst/>
              <a:cxnLst>
                <a:cxn ang="0">
                  <a:pos x="100" y="125"/>
                </a:cxn>
                <a:cxn ang="0">
                  <a:pos x="120" y="138"/>
                </a:cxn>
                <a:cxn ang="0">
                  <a:pos x="128" y="155"/>
                </a:cxn>
                <a:cxn ang="0">
                  <a:pos x="125" y="168"/>
                </a:cxn>
                <a:cxn ang="0">
                  <a:pos x="116" y="176"/>
                </a:cxn>
                <a:cxn ang="0">
                  <a:pos x="109" y="165"/>
                </a:cxn>
                <a:cxn ang="0">
                  <a:pos x="100" y="147"/>
                </a:cxn>
                <a:cxn ang="0">
                  <a:pos x="86" y="184"/>
                </a:cxn>
                <a:cxn ang="0">
                  <a:pos x="86" y="273"/>
                </a:cxn>
                <a:cxn ang="0">
                  <a:pos x="84" y="277"/>
                </a:cxn>
                <a:cxn ang="0">
                  <a:pos x="68" y="280"/>
                </a:cxn>
                <a:cxn ang="0">
                  <a:pos x="59" y="275"/>
                </a:cxn>
                <a:cxn ang="0">
                  <a:pos x="64" y="135"/>
                </a:cxn>
                <a:cxn ang="0">
                  <a:pos x="35" y="186"/>
                </a:cxn>
                <a:cxn ang="0">
                  <a:pos x="4" y="220"/>
                </a:cxn>
                <a:cxn ang="0">
                  <a:pos x="17" y="187"/>
                </a:cxn>
                <a:cxn ang="0">
                  <a:pos x="58" y="97"/>
                </a:cxn>
                <a:cxn ang="0">
                  <a:pos x="17" y="97"/>
                </a:cxn>
                <a:cxn ang="0">
                  <a:pos x="4" y="83"/>
                </a:cxn>
                <a:cxn ang="0">
                  <a:pos x="62" y="87"/>
                </a:cxn>
                <a:cxn ang="0">
                  <a:pos x="35" y="45"/>
                </a:cxn>
                <a:cxn ang="0">
                  <a:pos x="7" y="41"/>
                </a:cxn>
                <a:cxn ang="0">
                  <a:pos x="74" y="21"/>
                </a:cxn>
                <a:cxn ang="0">
                  <a:pos x="104" y="6"/>
                </a:cxn>
                <a:cxn ang="0">
                  <a:pos x="135" y="13"/>
                </a:cxn>
                <a:cxn ang="0">
                  <a:pos x="141" y="21"/>
                </a:cxn>
                <a:cxn ang="0">
                  <a:pos x="135" y="25"/>
                </a:cxn>
                <a:cxn ang="0">
                  <a:pos x="102" y="32"/>
                </a:cxn>
                <a:cxn ang="0">
                  <a:pos x="104" y="87"/>
                </a:cxn>
                <a:cxn ang="0">
                  <a:pos x="120" y="67"/>
                </a:cxn>
                <a:cxn ang="0">
                  <a:pos x="145" y="94"/>
                </a:cxn>
                <a:cxn ang="0">
                  <a:pos x="142" y="97"/>
                </a:cxn>
                <a:cxn ang="0">
                  <a:pos x="212" y="139"/>
                </a:cxn>
                <a:cxn ang="0">
                  <a:pos x="241" y="168"/>
                </a:cxn>
                <a:cxn ang="0">
                  <a:pos x="264" y="197"/>
                </a:cxn>
                <a:cxn ang="0">
                  <a:pos x="278" y="225"/>
                </a:cxn>
                <a:cxn ang="0">
                  <a:pos x="278" y="245"/>
                </a:cxn>
                <a:cxn ang="0">
                  <a:pos x="265" y="265"/>
                </a:cxn>
                <a:cxn ang="0">
                  <a:pos x="260" y="265"/>
                </a:cxn>
                <a:cxn ang="0">
                  <a:pos x="255" y="255"/>
                </a:cxn>
                <a:cxn ang="0">
                  <a:pos x="248" y="229"/>
                </a:cxn>
                <a:cxn ang="0">
                  <a:pos x="126" y="258"/>
                </a:cxn>
                <a:cxn ang="0">
                  <a:pos x="122" y="273"/>
                </a:cxn>
                <a:cxn ang="0">
                  <a:pos x="116" y="271"/>
                </a:cxn>
                <a:cxn ang="0">
                  <a:pos x="104" y="233"/>
                </a:cxn>
                <a:cxn ang="0">
                  <a:pos x="145" y="186"/>
                </a:cxn>
                <a:cxn ang="0">
                  <a:pos x="168" y="87"/>
                </a:cxn>
                <a:cxn ang="0">
                  <a:pos x="178" y="29"/>
                </a:cxn>
                <a:cxn ang="0">
                  <a:pos x="219" y="24"/>
                </a:cxn>
                <a:cxn ang="0">
                  <a:pos x="223" y="29"/>
                </a:cxn>
                <a:cxn ang="0">
                  <a:pos x="220" y="34"/>
                </a:cxn>
                <a:cxn ang="0">
                  <a:pos x="191" y="94"/>
                </a:cxn>
                <a:cxn ang="0">
                  <a:pos x="144" y="232"/>
                </a:cxn>
                <a:cxn ang="0">
                  <a:pos x="245" y="219"/>
                </a:cxn>
                <a:cxn ang="0">
                  <a:pos x="231" y="184"/>
                </a:cxn>
                <a:cxn ang="0">
                  <a:pos x="212" y="139"/>
                </a:cxn>
              </a:cxnLst>
              <a:rect l="0" t="0" r="r" b="b"/>
              <a:pathLst>
                <a:path w="280" h="280">
                  <a:moveTo>
                    <a:pt x="86" y="118"/>
                  </a:moveTo>
                  <a:lnTo>
                    <a:pt x="86" y="118"/>
                  </a:lnTo>
                  <a:lnTo>
                    <a:pt x="100" y="125"/>
                  </a:lnTo>
                  <a:lnTo>
                    <a:pt x="113" y="134"/>
                  </a:lnTo>
                  <a:lnTo>
                    <a:pt x="113" y="134"/>
                  </a:lnTo>
                  <a:lnTo>
                    <a:pt x="120" y="138"/>
                  </a:lnTo>
                  <a:lnTo>
                    <a:pt x="125" y="144"/>
                  </a:lnTo>
                  <a:lnTo>
                    <a:pt x="128" y="148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6" y="163"/>
                  </a:lnTo>
                  <a:lnTo>
                    <a:pt x="125" y="168"/>
                  </a:lnTo>
                  <a:lnTo>
                    <a:pt x="120" y="174"/>
                  </a:lnTo>
                  <a:lnTo>
                    <a:pt x="116" y="176"/>
                  </a:lnTo>
                  <a:lnTo>
                    <a:pt x="116" y="176"/>
                  </a:lnTo>
                  <a:lnTo>
                    <a:pt x="115" y="176"/>
                  </a:lnTo>
                  <a:lnTo>
                    <a:pt x="113" y="174"/>
                  </a:lnTo>
                  <a:lnTo>
                    <a:pt x="109" y="165"/>
                  </a:lnTo>
                  <a:lnTo>
                    <a:pt x="109" y="165"/>
                  </a:lnTo>
                  <a:lnTo>
                    <a:pt x="104" y="155"/>
                  </a:lnTo>
                  <a:lnTo>
                    <a:pt x="100" y="147"/>
                  </a:lnTo>
                  <a:lnTo>
                    <a:pt x="94" y="138"/>
                  </a:lnTo>
                  <a:lnTo>
                    <a:pt x="86" y="128"/>
                  </a:lnTo>
                  <a:lnTo>
                    <a:pt x="86" y="184"/>
                  </a:lnTo>
                  <a:lnTo>
                    <a:pt x="86" y="184"/>
                  </a:lnTo>
                  <a:lnTo>
                    <a:pt x="86" y="273"/>
                  </a:lnTo>
                  <a:lnTo>
                    <a:pt x="86" y="273"/>
                  </a:lnTo>
                  <a:lnTo>
                    <a:pt x="86" y="275"/>
                  </a:lnTo>
                  <a:lnTo>
                    <a:pt x="84" y="277"/>
                  </a:lnTo>
                  <a:lnTo>
                    <a:pt x="84" y="277"/>
                  </a:lnTo>
                  <a:lnTo>
                    <a:pt x="78" y="278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61" y="278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64" y="163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49" y="163"/>
                  </a:lnTo>
                  <a:lnTo>
                    <a:pt x="35" y="186"/>
                  </a:lnTo>
                  <a:lnTo>
                    <a:pt x="35" y="186"/>
                  </a:lnTo>
                  <a:lnTo>
                    <a:pt x="22" y="203"/>
                  </a:lnTo>
                  <a:lnTo>
                    <a:pt x="4" y="220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17" y="187"/>
                  </a:lnTo>
                  <a:lnTo>
                    <a:pt x="33" y="160"/>
                  </a:lnTo>
                  <a:lnTo>
                    <a:pt x="46" y="129"/>
                  </a:lnTo>
                  <a:lnTo>
                    <a:pt x="58" y="97"/>
                  </a:lnTo>
                  <a:lnTo>
                    <a:pt x="29" y="97"/>
                  </a:lnTo>
                  <a:lnTo>
                    <a:pt x="29" y="97"/>
                  </a:lnTo>
                  <a:lnTo>
                    <a:pt x="17" y="97"/>
                  </a:lnTo>
                  <a:lnTo>
                    <a:pt x="7" y="99"/>
                  </a:lnTo>
                  <a:lnTo>
                    <a:pt x="4" y="83"/>
                  </a:lnTo>
                  <a:lnTo>
                    <a:pt x="4" y="83"/>
                  </a:lnTo>
                  <a:lnTo>
                    <a:pt x="17" y="86"/>
                  </a:lnTo>
                  <a:lnTo>
                    <a:pt x="29" y="87"/>
                  </a:lnTo>
                  <a:lnTo>
                    <a:pt x="62" y="87"/>
                  </a:lnTo>
                  <a:lnTo>
                    <a:pt x="62" y="41"/>
                  </a:lnTo>
                  <a:lnTo>
                    <a:pt x="62" y="41"/>
                  </a:lnTo>
                  <a:lnTo>
                    <a:pt x="35" y="45"/>
                  </a:lnTo>
                  <a:lnTo>
                    <a:pt x="9" y="48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42" y="32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87" y="16"/>
                  </a:lnTo>
                  <a:lnTo>
                    <a:pt x="96" y="10"/>
                  </a:lnTo>
                  <a:lnTo>
                    <a:pt x="104" y="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5" y="13"/>
                  </a:lnTo>
                  <a:lnTo>
                    <a:pt x="139" y="18"/>
                  </a:lnTo>
                  <a:lnTo>
                    <a:pt x="141" y="21"/>
                  </a:lnTo>
                  <a:lnTo>
                    <a:pt x="141" y="21"/>
                  </a:lnTo>
                  <a:lnTo>
                    <a:pt x="139" y="25"/>
                  </a:lnTo>
                  <a:lnTo>
                    <a:pt x="135" y="25"/>
                  </a:lnTo>
                  <a:lnTo>
                    <a:pt x="135" y="25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02" y="32"/>
                  </a:lnTo>
                  <a:lnTo>
                    <a:pt x="86" y="37"/>
                  </a:lnTo>
                  <a:lnTo>
                    <a:pt x="86" y="87"/>
                  </a:lnTo>
                  <a:lnTo>
                    <a:pt x="104" y="87"/>
                  </a:lnTo>
                  <a:lnTo>
                    <a:pt x="104" y="8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5" y="94"/>
                  </a:lnTo>
                  <a:lnTo>
                    <a:pt x="145" y="94"/>
                  </a:lnTo>
                  <a:lnTo>
                    <a:pt x="145" y="96"/>
                  </a:lnTo>
                  <a:lnTo>
                    <a:pt x="142" y="97"/>
                  </a:lnTo>
                  <a:lnTo>
                    <a:pt x="86" y="97"/>
                  </a:lnTo>
                  <a:lnTo>
                    <a:pt x="86" y="118"/>
                  </a:lnTo>
                  <a:close/>
                  <a:moveTo>
                    <a:pt x="212" y="139"/>
                  </a:moveTo>
                  <a:lnTo>
                    <a:pt x="212" y="139"/>
                  </a:lnTo>
                  <a:lnTo>
                    <a:pt x="228" y="155"/>
                  </a:lnTo>
                  <a:lnTo>
                    <a:pt x="241" y="168"/>
                  </a:lnTo>
                  <a:lnTo>
                    <a:pt x="252" y="181"/>
                  </a:lnTo>
                  <a:lnTo>
                    <a:pt x="264" y="197"/>
                  </a:lnTo>
                  <a:lnTo>
                    <a:pt x="264" y="197"/>
                  </a:lnTo>
                  <a:lnTo>
                    <a:pt x="273" y="209"/>
                  </a:lnTo>
                  <a:lnTo>
                    <a:pt x="277" y="218"/>
                  </a:lnTo>
                  <a:lnTo>
                    <a:pt x="278" y="225"/>
                  </a:lnTo>
                  <a:lnTo>
                    <a:pt x="280" y="233"/>
                  </a:lnTo>
                  <a:lnTo>
                    <a:pt x="280" y="233"/>
                  </a:lnTo>
                  <a:lnTo>
                    <a:pt x="278" y="245"/>
                  </a:lnTo>
                  <a:lnTo>
                    <a:pt x="274" y="255"/>
                  </a:lnTo>
                  <a:lnTo>
                    <a:pt x="268" y="264"/>
                  </a:lnTo>
                  <a:lnTo>
                    <a:pt x="265" y="265"/>
                  </a:lnTo>
                  <a:lnTo>
                    <a:pt x="261" y="267"/>
                  </a:lnTo>
                  <a:lnTo>
                    <a:pt x="261" y="267"/>
                  </a:lnTo>
                  <a:lnTo>
                    <a:pt x="260" y="265"/>
                  </a:lnTo>
                  <a:lnTo>
                    <a:pt x="258" y="26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52" y="245"/>
                  </a:lnTo>
                  <a:lnTo>
                    <a:pt x="248" y="229"/>
                  </a:lnTo>
                  <a:lnTo>
                    <a:pt x="248" y="229"/>
                  </a:lnTo>
                  <a:lnTo>
                    <a:pt x="219" y="238"/>
                  </a:lnTo>
                  <a:lnTo>
                    <a:pt x="194" y="244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3" y="270"/>
                  </a:lnTo>
                  <a:lnTo>
                    <a:pt x="122" y="273"/>
                  </a:lnTo>
                  <a:lnTo>
                    <a:pt x="119" y="273"/>
                  </a:lnTo>
                  <a:lnTo>
                    <a:pt x="119" y="273"/>
                  </a:lnTo>
                  <a:lnTo>
                    <a:pt x="116" y="271"/>
                  </a:lnTo>
                  <a:lnTo>
                    <a:pt x="113" y="267"/>
                  </a:lnTo>
                  <a:lnTo>
                    <a:pt x="104" y="233"/>
                  </a:lnTo>
                  <a:lnTo>
                    <a:pt x="104" y="233"/>
                  </a:lnTo>
                  <a:lnTo>
                    <a:pt x="132" y="232"/>
                  </a:lnTo>
                  <a:lnTo>
                    <a:pt x="132" y="232"/>
                  </a:lnTo>
                  <a:lnTo>
                    <a:pt x="145" y="186"/>
                  </a:lnTo>
                  <a:lnTo>
                    <a:pt x="160" y="129"/>
                  </a:lnTo>
                  <a:lnTo>
                    <a:pt x="160" y="129"/>
                  </a:lnTo>
                  <a:lnTo>
                    <a:pt x="168" y="87"/>
                  </a:lnTo>
                  <a:lnTo>
                    <a:pt x="177" y="45"/>
                  </a:lnTo>
                  <a:lnTo>
                    <a:pt x="177" y="45"/>
                  </a:lnTo>
                  <a:lnTo>
                    <a:pt x="178" y="29"/>
                  </a:lnTo>
                  <a:lnTo>
                    <a:pt x="180" y="15"/>
                  </a:lnTo>
                  <a:lnTo>
                    <a:pt x="180" y="15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6"/>
                  </a:lnTo>
                  <a:lnTo>
                    <a:pt x="223" y="29"/>
                  </a:lnTo>
                  <a:lnTo>
                    <a:pt x="223" y="29"/>
                  </a:lnTo>
                  <a:lnTo>
                    <a:pt x="223" y="32"/>
                  </a:lnTo>
                  <a:lnTo>
                    <a:pt x="220" y="34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191" y="94"/>
                  </a:lnTo>
                  <a:lnTo>
                    <a:pt x="175" y="149"/>
                  </a:lnTo>
                  <a:lnTo>
                    <a:pt x="158" y="196"/>
                  </a:lnTo>
                  <a:lnTo>
                    <a:pt x="144" y="232"/>
                  </a:lnTo>
                  <a:lnTo>
                    <a:pt x="144" y="232"/>
                  </a:lnTo>
                  <a:lnTo>
                    <a:pt x="200" y="226"/>
                  </a:lnTo>
                  <a:lnTo>
                    <a:pt x="245" y="219"/>
                  </a:lnTo>
                  <a:lnTo>
                    <a:pt x="245" y="219"/>
                  </a:lnTo>
                  <a:lnTo>
                    <a:pt x="239" y="202"/>
                  </a:lnTo>
                  <a:lnTo>
                    <a:pt x="231" y="184"/>
                  </a:lnTo>
                  <a:lnTo>
                    <a:pt x="219" y="164"/>
                  </a:lnTo>
                  <a:lnTo>
                    <a:pt x="206" y="144"/>
                  </a:lnTo>
                  <a:lnTo>
                    <a:pt x="212" y="13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" name="Freeform 85"/>
            <p:cNvSpPr>
              <a:spLocks noEditPoints="1"/>
            </p:cNvSpPr>
            <p:nvPr userDrawn="1"/>
          </p:nvSpPr>
          <p:spPr bwMode="auto">
            <a:xfrm>
              <a:off x="2711450" y="1466851"/>
              <a:ext cx="127000" cy="130175"/>
            </a:xfrm>
            <a:custGeom>
              <a:avLst/>
              <a:gdLst/>
              <a:ahLst/>
              <a:cxnLst>
                <a:cxn ang="0">
                  <a:pos x="20" y="71"/>
                </a:cxn>
                <a:cxn ang="0">
                  <a:pos x="49" y="73"/>
                </a:cxn>
                <a:cxn ang="0">
                  <a:pos x="83" y="22"/>
                </a:cxn>
                <a:cxn ang="0">
                  <a:pos x="74" y="11"/>
                </a:cxn>
                <a:cxn ang="0">
                  <a:pos x="65" y="5"/>
                </a:cxn>
                <a:cxn ang="0">
                  <a:pos x="68" y="2"/>
                </a:cxn>
                <a:cxn ang="0">
                  <a:pos x="84" y="0"/>
                </a:cxn>
                <a:cxn ang="0">
                  <a:pos x="109" y="11"/>
                </a:cxn>
                <a:cxn ang="0">
                  <a:pos x="114" y="19"/>
                </a:cxn>
                <a:cxn ang="0">
                  <a:pos x="107" y="32"/>
                </a:cxn>
                <a:cxn ang="0">
                  <a:pos x="96" y="64"/>
                </a:cxn>
                <a:cxn ang="0">
                  <a:pos x="133" y="50"/>
                </a:cxn>
                <a:cxn ang="0">
                  <a:pos x="149" y="51"/>
                </a:cxn>
                <a:cxn ang="0">
                  <a:pos x="152" y="63"/>
                </a:cxn>
                <a:cxn ang="0">
                  <a:pos x="138" y="71"/>
                </a:cxn>
                <a:cxn ang="0">
                  <a:pos x="80" y="119"/>
                </a:cxn>
                <a:cxn ang="0">
                  <a:pos x="39" y="226"/>
                </a:cxn>
                <a:cxn ang="0">
                  <a:pos x="20" y="244"/>
                </a:cxn>
                <a:cxn ang="0">
                  <a:pos x="10" y="238"/>
                </a:cxn>
                <a:cxn ang="0">
                  <a:pos x="13" y="221"/>
                </a:cxn>
                <a:cxn ang="0">
                  <a:pos x="35" y="176"/>
                </a:cxn>
                <a:cxn ang="0">
                  <a:pos x="70" y="87"/>
                </a:cxn>
                <a:cxn ang="0">
                  <a:pos x="35" y="92"/>
                </a:cxn>
                <a:cxn ang="0">
                  <a:pos x="0" y="71"/>
                </a:cxn>
                <a:cxn ang="0">
                  <a:pos x="129" y="189"/>
                </a:cxn>
                <a:cxn ang="0">
                  <a:pos x="130" y="210"/>
                </a:cxn>
                <a:cxn ang="0">
                  <a:pos x="157" y="223"/>
                </a:cxn>
                <a:cxn ang="0">
                  <a:pos x="196" y="225"/>
                </a:cxn>
                <a:cxn ang="0">
                  <a:pos x="223" y="221"/>
                </a:cxn>
                <a:cxn ang="0">
                  <a:pos x="238" y="228"/>
                </a:cxn>
                <a:cxn ang="0">
                  <a:pos x="236" y="239"/>
                </a:cxn>
                <a:cxn ang="0">
                  <a:pos x="223" y="247"/>
                </a:cxn>
                <a:cxn ang="0">
                  <a:pos x="177" y="248"/>
                </a:cxn>
                <a:cxn ang="0">
                  <a:pos x="139" y="239"/>
                </a:cxn>
                <a:cxn ang="0">
                  <a:pos x="116" y="216"/>
                </a:cxn>
                <a:cxn ang="0">
                  <a:pos x="114" y="196"/>
                </a:cxn>
                <a:cxn ang="0">
                  <a:pos x="132" y="174"/>
                </a:cxn>
                <a:cxn ang="0">
                  <a:pos x="139" y="105"/>
                </a:cxn>
                <a:cxn ang="0">
                  <a:pos x="194" y="92"/>
                </a:cxn>
                <a:cxn ang="0">
                  <a:pos x="222" y="97"/>
                </a:cxn>
                <a:cxn ang="0">
                  <a:pos x="232" y="112"/>
                </a:cxn>
                <a:cxn ang="0">
                  <a:pos x="228" y="119"/>
                </a:cxn>
                <a:cxn ang="0">
                  <a:pos x="209" y="118"/>
                </a:cxn>
                <a:cxn ang="0">
                  <a:pos x="197" y="121"/>
                </a:cxn>
                <a:cxn ang="0">
                  <a:pos x="162" y="134"/>
                </a:cxn>
                <a:cxn ang="0">
                  <a:pos x="188" y="111"/>
                </a:cxn>
                <a:cxn ang="0">
                  <a:pos x="177" y="109"/>
                </a:cxn>
                <a:cxn ang="0">
                  <a:pos x="126" y="124"/>
                </a:cxn>
              </a:cxnLst>
              <a:rect l="0" t="0" r="r" b="b"/>
              <a:pathLst>
                <a:path w="239" h="248">
                  <a:moveTo>
                    <a:pt x="6" y="66"/>
                  </a:moveTo>
                  <a:lnTo>
                    <a:pt x="6" y="66"/>
                  </a:lnTo>
                  <a:lnTo>
                    <a:pt x="13" y="70"/>
                  </a:lnTo>
                  <a:lnTo>
                    <a:pt x="20" y="71"/>
                  </a:lnTo>
                  <a:lnTo>
                    <a:pt x="29" y="73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49" y="73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81" y="41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19"/>
                  </a:lnTo>
                  <a:lnTo>
                    <a:pt x="80" y="15"/>
                  </a:lnTo>
                  <a:lnTo>
                    <a:pt x="74" y="11"/>
                  </a:lnTo>
                  <a:lnTo>
                    <a:pt x="67" y="8"/>
                  </a:lnTo>
                  <a:lnTo>
                    <a:pt x="67" y="8"/>
                  </a:lnTo>
                  <a:lnTo>
                    <a:pt x="67" y="6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7" y="3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90" y="2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9" y="11"/>
                  </a:lnTo>
                  <a:lnTo>
                    <a:pt x="112" y="14"/>
                  </a:lnTo>
                  <a:lnTo>
                    <a:pt x="114" y="16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4" y="24"/>
                  </a:lnTo>
                  <a:lnTo>
                    <a:pt x="112" y="27"/>
                  </a:lnTo>
                  <a:lnTo>
                    <a:pt x="112" y="27"/>
                  </a:lnTo>
                  <a:lnTo>
                    <a:pt x="107" y="32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6" y="64"/>
                  </a:lnTo>
                  <a:lnTo>
                    <a:pt x="96" y="64"/>
                  </a:lnTo>
                  <a:lnTo>
                    <a:pt x="112" y="58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33" y="50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45" y="50"/>
                  </a:lnTo>
                  <a:lnTo>
                    <a:pt x="149" y="51"/>
                  </a:lnTo>
                  <a:lnTo>
                    <a:pt x="152" y="54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52" y="63"/>
                  </a:lnTo>
                  <a:lnTo>
                    <a:pt x="149" y="66"/>
                  </a:lnTo>
                  <a:lnTo>
                    <a:pt x="145" y="69"/>
                  </a:lnTo>
                  <a:lnTo>
                    <a:pt x="138" y="71"/>
                  </a:lnTo>
                  <a:lnTo>
                    <a:pt x="138" y="71"/>
                  </a:lnTo>
                  <a:lnTo>
                    <a:pt x="113" y="79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80" y="119"/>
                  </a:lnTo>
                  <a:lnTo>
                    <a:pt x="67" y="154"/>
                  </a:lnTo>
                  <a:lnTo>
                    <a:pt x="54" y="190"/>
                  </a:lnTo>
                  <a:lnTo>
                    <a:pt x="39" y="226"/>
                  </a:lnTo>
                  <a:lnTo>
                    <a:pt x="39" y="226"/>
                  </a:lnTo>
                  <a:lnTo>
                    <a:pt x="35" y="235"/>
                  </a:lnTo>
                  <a:lnTo>
                    <a:pt x="30" y="241"/>
                  </a:lnTo>
                  <a:lnTo>
                    <a:pt x="26" y="244"/>
                  </a:lnTo>
                  <a:lnTo>
                    <a:pt x="20" y="244"/>
                  </a:lnTo>
                  <a:lnTo>
                    <a:pt x="20" y="244"/>
                  </a:lnTo>
                  <a:lnTo>
                    <a:pt x="17" y="244"/>
                  </a:lnTo>
                  <a:lnTo>
                    <a:pt x="13" y="242"/>
                  </a:lnTo>
                  <a:lnTo>
                    <a:pt x="10" y="238"/>
                  </a:lnTo>
                  <a:lnTo>
                    <a:pt x="10" y="234"/>
                  </a:lnTo>
                  <a:lnTo>
                    <a:pt x="10" y="234"/>
                  </a:lnTo>
                  <a:lnTo>
                    <a:pt x="10" y="225"/>
                  </a:lnTo>
                  <a:lnTo>
                    <a:pt x="13" y="221"/>
                  </a:lnTo>
                  <a:lnTo>
                    <a:pt x="16" y="215"/>
                  </a:lnTo>
                  <a:lnTo>
                    <a:pt x="16" y="215"/>
                  </a:lnTo>
                  <a:lnTo>
                    <a:pt x="23" y="200"/>
                  </a:lnTo>
                  <a:lnTo>
                    <a:pt x="35" y="176"/>
                  </a:lnTo>
                  <a:lnTo>
                    <a:pt x="35" y="176"/>
                  </a:lnTo>
                  <a:lnTo>
                    <a:pt x="52" y="137"/>
                  </a:lnTo>
                  <a:lnTo>
                    <a:pt x="61" y="112"/>
                  </a:lnTo>
                  <a:lnTo>
                    <a:pt x="70" y="87"/>
                  </a:lnTo>
                  <a:lnTo>
                    <a:pt x="70" y="87"/>
                  </a:lnTo>
                  <a:lnTo>
                    <a:pt x="52" y="90"/>
                  </a:lnTo>
                  <a:lnTo>
                    <a:pt x="35" y="92"/>
                  </a:lnTo>
                  <a:lnTo>
                    <a:pt x="35" y="92"/>
                  </a:lnTo>
                  <a:lnTo>
                    <a:pt x="27" y="90"/>
                  </a:lnTo>
                  <a:lnTo>
                    <a:pt x="19" y="87"/>
                  </a:lnTo>
                  <a:lnTo>
                    <a:pt x="10" y="82"/>
                  </a:lnTo>
                  <a:lnTo>
                    <a:pt x="0" y="71"/>
                  </a:lnTo>
                  <a:lnTo>
                    <a:pt x="6" y="66"/>
                  </a:lnTo>
                  <a:close/>
                  <a:moveTo>
                    <a:pt x="132" y="174"/>
                  </a:moveTo>
                  <a:lnTo>
                    <a:pt x="132" y="174"/>
                  </a:lnTo>
                  <a:lnTo>
                    <a:pt x="129" y="189"/>
                  </a:lnTo>
                  <a:lnTo>
                    <a:pt x="128" y="197"/>
                  </a:lnTo>
                  <a:lnTo>
                    <a:pt x="128" y="197"/>
                  </a:lnTo>
                  <a:lnTo>
                    <a:pt x="129" y="205"/>
                  </a:lnTo>
                  <a:lnTo>
                    <a:pt x="130" y="210"/>
                  </a:lnTo>
                  <a:lnTo>
                    <a:pt x="135" y="215"/>
                  </a:lnTo>
                  <a:lnTo>
                    <a:pt x="141" y="219"/>
                  </a:lnTo>
                  <a:lnTo>
                    <a:pt x="148" y="222"/>
                  </a:lnTo>
                  <a:lnTo>
                    <a:pt x="157" y="223"/>
                  </a:lnTo>
                  <a:lnTo>
                    <a:pt x="165" y="225"/>
                  </a:lnTo>
                  <a:lnTo>
                    <a:pt x="177" y="226"/>
                  </a:lnTo>
                  <a:lnTo>
                    <a:pt x="177" y="226"/>
                  </a:lnTo>
                  <a:lnTo>
                    <a:pt x="196" y="225"/>
                  </a:lnTo>
                  <a:lnTo>
                    <a:pt x="210" y="222"/>
                  </a:lnTo>
                  <a:lnTo>
                    <a:pt x="210" y="222"/>
                  </a:lnTo>
                  <a:lnTo>
                    <a:pt x="216" y="221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30" y="222"/>
                  </a:lnTo>
                  <a:lnTo>
                    <a:pt x="235" y="225"/>
                  </a:lnTo>
                  <a:lnTo>
                    <a:pt x="238" y="228"/>
                  </a:lnTo>
                  <a:lnTo>
                    <a:pt x="239" y="232"/>
                  </a:lnTo>
                  <a:lnTo>
                    <a:pt x="239" y="232"/>
                  </a:lnTo>
                  <a:lnTo>
                    <a:pt x="238" y="236"/>
                  </a:lnTo>
                  <a:lnTo>
                    <a:pt x="236" y="239"/>
                  </a:lnTo>
                  <a:lnTo>
                    <a:pt x="235" y="242"/>
                  </a:lnTo>
                  <a:lnTo>
                    <a:pt x="232" y="244"/>
                  </a:lnTo>
                  <a:lnTo>
                    <a:pt x="232" y="244"/>
                  </a:lnTo>
                  <a:lnTo>
                    <a:pt x="223" y="247"/>
                  </a:lnTo>
                  <a:lnTo>
                    <a:pt x="213" y="248"/>
                  </a:lnTo>
                  <a:lnTo>
                    <a:pt x="190" y="248"/>
                  </a:lnTo>
                  <a:lnTo>
                    <a:pt x="190" y="248"/>
                  </a:lnTo>
                  <a:lnTo>
                    <a:pt x="177" y="248"/>
                  </a:lnTo>
                  <a:lnTo>
                    <a:pt x="165" y="247"/>
                  </a:lnTo>
                  <a:lnTo>
                    <a:pt x="152" y="244"/>
                  </a:lnTo>
                  <a:lnTo>
                    <a:pt x="139" y="239"/>
                  </a:lnTo>
                  <a:lnTo>
                    <a:pt x="139" y="239"/>
                  </a:lnTo>
                  <a:lnTo>
                    <a:pt x="129" y="234"/>
                  </a:lnTo>
                  <a:lnTo>
                    <a:pt x="122" y="226"/>
                  </a:lnTo>
                  <a:lnTo>
                    <a:pt x="119" y="222"/>
                  </a:lnTo>
                  <a:lnTo>
                    <a:pt x="116" y="216"/>
                  </a:lnTo>
                  <a:lnTo>
                    <a:pt x="114" y="210"/>
                  </a:lnTo>
                  <a:lnTo>
                    <a:pt x="114" y="203"/>
                  </a:lnTo>
                  <a:lnTo>
                    <a:pt x="114" y="203"/>
                  </a:lnTo>
                  <a:lnTo>
                    <a:pt x="114" y="196"/>
                  </a:lnTo>
                  <a:lnTo>
                    <a:pt x="116" y="189"/>
                  </a:lnTo>
                  <a:lnTo>
                    <a:pt x="120" y="180"/>
                  </a:lnTo>
                  <a:lnTo>
                    <a:pt x="125" y="173"/>
                  </a:lnTo>
                  <a:lnTo>
                    <a:pt x="132" y="174"/>
                  </a:lnTo>
                  <a:close/>
                  <a:moveTo>
                    <a:pt x="123" y="116"/>
                  </a:moveTo>
                  <a:lnTo>
                    <a:pt x="123" y="116"/>
                  </a:lnTo>
                  <a:lnTo>
                    <a:pt x="130" y="111"/>
                  </a:lnTo>
                  <a:lnTo>
                    <a:pt x="139" y="105"/>
                  </a:lnTo>
                  <a:lnTo>
                    <a:pt x="148" y="100"/>
                  </a:lnTo>
                  <a:lnTo>
                    <a:pt x="157" y="97"/>
                  </a:lnTo>
                  <a:lnTo>
                    <a:pt x="175" y="93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210" y="93"/>
                  </a:lnTo>
                  <a:lnTo>
                    <a:pt x="217" y="95"/>
                  </a:lnTo>
                  <a:lnTo>
                    <a:pt x="222" y="97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2" y="108"/>
                  </a:lnTo>
                  <a:lnTo>
                    <a:pt x="232" y="112"/>
                  </a:lnTo>
                  <a:lnTo>
                    <a:pt x="232" y="112"/>
                  </a:lnTo>
                  <a:lnTo>
                    <a:pt x="232" y="115"/>
                  </a:lnTo>
                  <a:lnTo>
                    <a:pt x="230" y="118"/>
                  </a:lnTo>
                  <a:lnTo>
                    <a:pt x="228" y="119"/>
                  </a:lnTo>
                  <a:lnTo>
                    <a:pt x="225" y="121"/>
                  </a:lnTo>
                  <a:lnTo>
                    <a:pt x="225" y="121"/>
                  </a:lnTo>
                  <a:lnTo>
                    <a:pt x="216" y="119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03" y="119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84" y="128"/>
                  </a:lnTo>
                  <a:lnTo>
                    <a:pt x="168" y="139"/>
                  </a:lnTo>
                  <a:lnTo>
                    <a:pt x="162" y="134"/>
                  </a:lnTo>
                  <a:lnTo>
                    <a:pt x="162" y="134"/>
                  </a:lnTo>
                  <a:lnTo>
                    <a:pt x="186" y="113"/>
                  </a:lnTo>
                  <a:lnTo>
                    <a:pt x="186" y="113"/>
                  </a:lnTo>
                  <a:lnTo>
                    <a:pt x="187" y="112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6" y="109"/>
                  </a:lnTo>
                  <a:lnTo>
                    <a:pt x="177" y="109"/>
                  </a:lnTo>
                  <a:lnTo>
                    <a:pt x="177" y="109"/>
                  </a:lnTo>
                  <a:lnTo>
                    <a:pt x="168" y="109"/>
                  </a:lnTo>
                  <a:lnTo>
                    <a:pt x="155" y="112"/>
                  </a:lnTo>
                  <a:lnTo>
                    <a:pt x="141" y="116"/>
                  </a:lnTo>
                  <a:lnTo>
                    <a:pt x="126" y="124"/>
                  </a:lnTo>
                  <a:lnTo>
                    <a:pt x="123" y="11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" name="Freeform 86"/>
            <p:cNvSpPr>
              <a:spLocks/>
            </p:cNvSpPr>
            <p:nvPr userDrawn="1"/>
          </p:nvSpPr>
          <p:spPr bwMode="auto">
            <a:xfrm>
              <a:off x="2860675" y="1465263"/>
              <a:ext cx="120650" cy="138113"/>
            </a:xfrm>
            <a:custGeom>
              <a:avLst/>
              <a:gdLst/>
              <a:ahLst/>
              <a:cxnLst>
                <a:cxn ang="0">
                  <a:pos x="16" y="68"/>
                </a:cxn>
                <a:cxn ang="0">
                  <a:pos x="45" y="72"/>
                </a:cxn>
                <a:cxn ang="0">
                  <a:pos x="70" y="70"/>
                </a:cxn>
                <a:cxn ang="0">
                  <a:pos x="74" y="23"/>
                </a:cxn>
                <a:cxn ang="0">
                  <a:pos x="71" y="16"/>
                </a:cxn>
                <a:cxn ang="0">
                  <a:pos x="63" y="9"/>
                </a:cxn>
                <a:cxn ang="0">
                  <a:pos x="58" y="6"/>
                </a:cxn>
                <a:cxn ang="0">
                  <a:pos x="61" y="1"/>
                </a:cxn>
                <a:cxn ang="0">
                  <a:pos x="71" y="0"/>
                </a:cxn>
                <a:cxn ang="0">
                  <a:pos x="103" y="13"/>
                </a:cxn>
                <a:cxn ang="0">
                  <a:pos x="106" y="20"/>
                </a:cxn>
                <a:cxn ang="0">
                  <a:pos x="103" y="28"/>
                </a:cxn>
                <a:cxn ang="0">
                  <a:pos x="97" y="36"/>
                </a:cxn>
                <a:cxn ang="0">
                  <a:pos x="109" y="61"/>
                </a:cxn>
                <a:cxn ang="0">
                  <a:pos x="132" y="54"/>
                </a:cxn>
                <a:cxn ang="0">
                  <a:pos x="145" y="46"/>
                </a:cxn>
                <a:cxn ang="0">
                  <a:pos x="158" y="46"/>
                </a:cxn>
                <a:cxn ang="0">
                  <a:pos x="167" y="51"/>
                </a:cxn>
                <a:cxn ang="0">
                  <a:pos x="167" y="59"/>
                </a:cxn>
                <a:cxn ang="0">
                  <a:pos x="150" y="70"/>
                </a:cxn>
                <a:cxn ang="0">
                  <a:pos x="86" y="85"/>
                </a:cxn>
                <a:cxn ang="0">
                  <a:pos x="68" y="169"/>
                </a:cxn>
                <a:cxn ang="0">
                  <a:pos x="106" y="145"/>
                </a:cxn>
                <a:cxn ang="0">
                  <a:pos x="141" y="132"/>
                </a:cxn>
                <a:cxn ang="0">
                  <a:pos x="164" y="129"/>
                </a:cxn>
                <a:cxn ang="0">
                  <a:pos x="202" y="139"/>
                </a:cxn>
                <a:cxn ang="0">
                  <a:pos x="225" y="162"/>
                </a:cxn>
                <a:cxn ang="0">
                  <a:pos x="229" y="184"/>
                </a:cxn>
                <a:cxn ang="0">
                  <a:pos x="219" y="214"/>
                </a:cxn>
                <a:cxn ang="0">
                  <a:pos x="195" y="236"/>
                </a:cxn>
                <a:cxn ang="0">
                  <a:pos x="147" y="253"/>
                </a:cxn>
                <a:cxn ang="0">
                  <a:pos x="74" y="261"/>
                </a:cxn>
                <a:cxn ang="0">
                  <a:pos x="95" y="248"/>
                </a:cxn>
                <a:cxn ang="0">
                  <a:pos x="158" y="230"/>
                </a:cxn>
                <a:cxn ang="0">
                  <a:pos x="190" y="210"/>
                </a:cxn>
                <a:cxn ang="0">
                  <a:pos x="202" y="188"/>
                </a:cxn>
                <a:cxn ang="0">
                  <a:pos x="202" y="171"/>
                </a:cxn>
                <a:cxn ang="0">
                  <a:pos x="192" y="154"/>
                </a:cxn>
                <a:cxn ang="0">
                  <a:pos x="170" y="145"/>
                </a:cxn>
                <a:cxn ang="0">
                  <a:pos x="145" y="145"/>
                </a:cxn>
                <a:cxn ang="0">
                  <a:pos x="100" y="168"/>
                </a:cxn>
                <a:cxn ang="0">
                  <a:pos x="79" y="188"/>
                </a:cxn>
                <a:cxn ang="0">
                  <a:pos x="71" y="198"/>
                </a:cxn>
                <a:cxn ang="0">
                  <a:pos x="63" y="204"/>
                </a:cxn>
                <a:cxn ang="0">
                  <a:pos x="51" y="197"/>
                </a:cxn>
                <a:cxn ang="0">
                  <a:pos x="45" y="178"/>
                </a:cxn>
                <a:cxn ang="0">
                  <a:pos x="48" y="169"/>
                </a:cxn>
                <a:cxn ang="0">
                  <a:pos x="60" y="123"/>
                </a:cxn>
                <a:cxn ang="0">
                  <a:pos x="41" y="90"/>
                </a:cxn>
                <a:cxn ang="0">
                  <a:pos x="18" y="85"/>
                </a:cxn>
                <a:cxn ang="0">
                  <a:pos x="7" y="62"/>
                </a:cxn>
              </a:cxnLst>
              <a:rect l="0" t="0" r="r" b="b"/>
              <a:pathLst>
                <a:path w="229" h="261">
                  <a:moveTo>
                    <a:pt x="7" y="62"/>
                  </a:moveTo>
                  <a:lnTo>
                    <a:pt x="7" y="62"/>
                  </a:lnTo>
                  <a:lnTo>
                    <a:pt x="16" y="68"/>
                  </a:lnTo>
                  <a:lnTo>
                    <a:pt x="25" y="71"/>
                  </a:lnTo>
                  <a:lnTo>
                    <a:pt x="34" y="72"/>
                  </a:lnTo>
                  <a:lnTo>
                    <a:pt x="45" y="72"/>
                  </a:lnTo>
                  <a:lnTo>
                    <a:pt x="45" y="72"/>
                  </a:lnTo>
                  <a:lnTo>
                    <a:pt x="57" y="71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73" y="45"/>
                  </a:lnTo>
                  <a:lnTo>
                    <a:pt x="74" y="23"/>
                  </a:lnTo>
                  <a:lnTo>
                    <a:pt x="74" y="23"/>
                  </a:lnTo>
                  <a:lnTo>
                    <a:pt x="74" y="19"/>
                  </a:lnTo>
                  <a:lnTo>
                    <a:pt x="71" y="16"/>
                  </a:lnTo>
                  <a:lnTo>
                    <a:pt x="68" y="12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0" y="7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1" y="1"/>
                  </a:lnTo>
                  <a:lnTo>
                    <a:pt x="65" y="1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5" y="7"/>
                  </a:lnTo>
                  <a:lnTo>
                    <a:pt x="103" y="13"/>
                  </a:lnTo>
                  <a:lnTo>
                    <a:pt x="105" y="16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6" y="23"/>
                  </a:lnTo>
                  <a:lnTo>
                    <a:pt x="103" y="28"/>
                  </a:lnTo>
                  <a:lnTo>
                    <a:pt x="103" y="28"/>
                  </a:lnTo>
                  <a:lnTo>
                    <a:pt x="99" y="32"/>
                  </a:lnTo>
                  <a:lnTo>
                    <a:pt x="97" y="36"/>
                  </a:lnTo>
                  <a:lnTo>
                    <a:pt x="97" y="36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109" y="61"/>
                  </a:lnTo>
                  <a:lnTo>
                    <a:pt x="125" y="57"/>
                  </a:lnTo>
                  <a:lnTo>
                    <a:pt x="125" y="57"/>
                  </a:lnTo>
                  <a:lnTo>
                    <a:pt x="132" y="54"/>
                  </a:lnTo>
                  <a:lnTo>
                    <a:pt x="138" y="49"/>
                  </a:lnTo>
                  <a:lnTo>
                    <a:pt x="138" y="49"/>
                  </a:lnTo>
                  <a:lnTo>
                    <a:pt x="145" y="46"/>
                  </a:lnTo>
                  <a:lnTo>
                    <a:pt x="153" y="45"/>
                  </a:lnTo>
                  <a:lnTo>
                    <a:pt x="153" y="45"/>
                  </a:lnTo>
                  <a:lnTo>
                    <a:pt x="158" y="46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7" y="51"/>
                  </a:lnTo>
                  <a:lnTo>
                    <a:pt x="168" y="57"/>
                  </a:lnTo>
                  <a:lnTo>
                    <a:pt x="168" y="57"/>
                  </a:lnTo>
                  <a:lnTo>
                    <a:pt x="167" y="59"/>
                  </a:lnTo>
                  <a:lnTo>
                    <a:pt x="164" y="64"/>
                  </a:lnTo>
                  <a:lnTo>
                    <a:pt x="158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22" y="78"/>
                  </a:lnTo>
                  <a:lnTo>
                    <a:pt x="86" y="85"/>
                  </a:lnTo>
                  <a:lnTo>
                    <a:pt x="86" y="85"/>
                  </a:lnTo>
                  <a:lnTo>
                    <a:pt x="68" y="169"/>
                  </a:lnTo>
                  <a:lnTo>
                    <a:pt x="68" y="169"/>
                  </a:lnTo>
                  <a:lnTo>
                    <a:pt x="81" y="161"/>
                  </a:lnTo>
                  <a:lnTo>
                    <a:pt x="95" y="152"/>
                  </a:lnTo>
                  <a:lnTo>
                    <a:pt x="106" y="145"/>
                  </a:lnTo>
                  <a:lnTo>
                    <a:pt x="118" y="139"/>
                  </a:lnTo>
                  <a:lnTo>
                    <a:pt x="129" y="135"/>
                  </a:lnTo>
                  <a:lnTo>
                    <a:pt x="141" y="132"/>
                  </a:lnTo>
                  <a:lnTo>
                    <a:pt x="153" y="130"/>
                  </a:lnTo>
                  <a:lnTo>
                    <a:pt x="164" y="129"/>
                  </a:lnTo>
                  <a:lnTo>
                    <a:pt x="164" y="129"/>
                  </a:lnTo>
                  <a:lnTo>
                    <a:pt x="179" y="130"/>
                  </a:lnTo>
                  <a:lnTo>
                    <a:pt x="190" y="133"/>
                  </a:lnTo>
                  <a:lnTo>
                    <a:pt x="202" y="139"/>
                  </a:lnTo>
                  <a:lnTo>
                    <a:pt x="212" y="145"/>
                  </a:lnTo>
                  <a:lnTo>
                    <a:pt x="219" y="152"/>
                  </a:lnTo>
                  <a:lnTo>
                    <a:pt x="225" y="162"/>
                  </a:lnTo>
                  <a:lnTo>
                    <a:pt x="228" y="172"/>
                  </a:lnTo>
                  <a:lnTo>
                    <a:pt x="229" y="184"/>
                  </a:lnTo>
                  <a:lnTo>
                    <a:pt x="229" y="184"/>
                  </a:lnTo>
                  <a:lnTo>
                    <a:pt x="228" y="196"/>
                  </a:lnTo>
                  <a:lnTo>
                    <a:pt x="225" y="206"/>
                  </a:lnTo>
                  <a:lnTo>
                    <a:pt x="219" y="214"/>
                  </a:lnTo>
                  <a:lnTo>
                    <a:pt x="212" y="223"/>
                  </a:lnTo>
                  <a:lnTo>
                    <a:pt x="205" y="230"/>
                  </a:lnTo>
                  <a:lnTo>
                    <a:pt x="195" y="236"/>
                  </a:lnTo>
                  <a:lnTo>
                    <a:pt x="184" y="242"/>
                  </a:lnTo>
                  <a:lnTo>
                    <a:pt x="171" y="246"/>
                  </a:lnTo>
                  <a:lnTo>
                    <a:pt x="147" y="253"/>
                  </a:lnTo>
                  <a:lnTo>
                    <a:pt x="121" y="258"/>
                  </a:lnTo>
                  <a:lnTo>
                    <a:pt x="96" y="259"/>
                  </a:lnTo>
                  <a:lnTo>
                    <a:pt x="74" y="261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95" y="248"/>
                  </a:lnTo>
                  <a:lnTo>
                    <a:pt x="116" y="243"/>
                  </a:lnTo>
                  <a:lnTo>
                    <a:pt x="138" y="237"/>
                  </a:lnTo>
                  <a:lnTo>
                    <a:pt x="158" y="230"/>
                  </a:lnTo>
                  <a:lnTo>
                    <a:pt x="176" y="222"/>
                  </a:lnTo>
                  <a:lnTo>
                    <a:pt x="183" y="216"/>
                  </a:lnTo>
                  <a:lnTo>
                    <a:pt x="190" y="210"/>
                  </a:lnTo>
                  <a:lnTo>
                    <a:pt x="195" y="203"/>
                  </a:lnTo>
                  <a:lnTo>
                    <a:pt x="199" y="196"/>
                  </a:lnTo>
                  <a:lnTo>
                    <a:pt x="202" y="18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2" y="171"/>
                  </a:lnTo>
                  <a:lnTo>
                    <a:pt x="199" y="164"/>
                  </a:lnTo>
                  <a:lnTo>
                    <a:pt x="196" y="158"/>
                  </a:lnTo>
                  <a:lnTo>
                    <a:pt x="192" y="154"/>
                  </a:lnTo>
                  <a:lnTo>
                    <a:pt x="186" y="149"/>
                  </a:lnTo>
                  <a:lnTo>
                    <a:pt x="179" y="146"/>
                  </a:lnTo>
                  <a:lnTo>
                    <a:pt x="170" y="145"/>
                  </a:lnTo>
                  <a:lnTo>
                    <a:pt x="161" y="143"/>
                  </a:lnTo>
                  <a:lnTo>
                    <a:pt x="161" y="143"/>
                  </a:lnTo>
                  <a:lnTo>
                    <a:pt x="145" y="145"/>
                  </a:lnTo>
                  <a:lnTo>
                    <a:pt x="131" y="151"/>
                  </a:lnTo>
                  <a:lnTo>
                    <a:pt x="115" y="158"/>
                  </a:lnTo>
                  <a:lnTo>
                    <a:pt x="100" y="168"/>
                  </a:lnTo>
                  <a:lnTo>
                    <a:pt x="100" y="168"/>
                  </a:lnTo>
                  <a:lnTo>
                    <a:pt x="84" y="181"/>
                  </a:lnTo>
                  <a:lnTo>
                    <a:pt x="79" y="188"/>
                  </a:lnTo>
                  <a:lnTo>
                    <a:pt x="74" y="194"/>
                  </a:lnTo>
                  <a:lnTo>
                    <a:pt x="74" y="194"/>
                  </a:lnTo>
                  <a:lnTo>
                    <a:pt x="71" y="198"/>
                  </a:lnTo>
                  <a:lnTo>
                    <a:pt x="67" y="201"/>
                  </a:lnTo>
                  <a:lnTo>
                    <a:pt x="64" y="203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7" y="203"/>
                  </a:lnTo>
                  <a:lnTo>
                    <a:pt x="51" y="197"/>
                  </a:lnTo>
                  <a:lnTo>
                    <a:pt x="47" y="188"/>
                  </a:lnTo>
                  <a:lnTo>
                    <a:pt x="45" y="184"/>
                  </a:lnTo>
                  <a:lnTo>
                    <a:pt x="45" y="178"/>
                  </a:lnTo>
                  <a:lnTo>
                    <a:pt x="45" y="178"/>
                  </a:lnTo>
                  <a:lnTo>
                    <a:pt x="45" y="175"/>
                  </a:lnTo>
                  <a:lnTo>
                    <a:pt x="48" y="169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60" y="123"/>
                  </a:lnTo>
                  <a:lnTo>
                    <a:pt x="65" y="88"/>
                  </a:lnTo>
                  <a:lnTo>
                    <a:pt x="65" y="88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28" y="90"/>
                  </a:lnTo>
                  <a:lnTo>
                    <a:pt x="18" y="85"/>
                  </a:lnTo>
                  <a:lnTo>
                    <a:pt x="9" y="78"/>
                  </a:lnTo>
                  <a:lnTo>
                    <a:pt x="0" y="68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" name="Freeform 87"/>
            <p:cNvSpPr>
              <a:spLocks noEditPoints="1"/>
            </p:cNvSpPr>
            <p:nvPr userDrawn="1"/>
          </p:nvSpPr>
          <p:spPr bwMode="auto">
            <a:xfrm>
              <a:off x="3014663" y="1473201"/>
              <a:ext cx="127000" cy="127000"/>
            </a:xfrm>
            <a:custGeom>
              <a:avLst/>
              <a:gdLst/>
              <a:ahLst/>
              <a:cxnLst>
                <a:cxn ang="0">
                  <a:pos x="49" y="159"/>
                </a:cxn>
                <a:cxn ang="0">
                  <a:pos x="37" y="209"/>
                </a:cxn>
                <a:cxn ang="0">
                  <a:pos x="36" y="234"/>
                </a:cxn>
                <a:cxn ang="0">
                  <a:pos x="21" y="237"/>
                </a:cxn>
                <a:cxn ang="0">
                  <a:pos x="4" y="204"/>
                </a:cxn>
                <a:cxn ang="0">
                  <a:pos x="0" y="159"/>
                </a:cxn>
                <a:cxn ang="0">
                  <a:pos x="13" y="57"/>
                </a:cxn>
                <a:cxn ang="0">
                  <a:pos x="19" y="28"/>
                </a:cxn>
                <a:cxn ang="0">
                  <a:pos x="11" y="1"/>
                </a:cxn>
                <a:cxn ang="0">
                  <a:pos x="16" y="0"/>
                </a:cxn>
                <a:cxn ang="0">
                  <a:pos x="33" y="11"/>
                </a:cxn>
                <a:cxn ang="0">
                  <a:pos x="43" y="30"/>
                </a:cxn>
                <a:cxn ang="0">
                  <a:pos x="39" y="56"/>
                </a:cxn>
                <a:cxn ang="0">
                  <a:pos x="19" y="131"/>
                </a:cxn>
                <a:cxn ang="0">
                  <a:pos x="20" y="179"/>
                </a:cxn>
                <a:cxn ang="0">
                  <a:pos x="23" y="186"/>
                </a:cxn>
                <a:cxn ang="0">
                  <a:pos x="27" y="181"/>
                </a:cxn>
                <a:cxn ang="0">
                  <a:pos x="87" y="62"/>
                </a:cxn>
                <a:cxn ang="0">
                  <a:pos x="107" y="69"/>
                </a:cxn>
                <a:cxn ang="0">
                  <a:pos x="162" y="65"/>
                </a:cxn>
                <a:cxn ang="0">
                  <a:pos x="161" y="26"/>
                </a:cxn>
                <a:cxn ang="0">
                  <a:pos x="148" y="10"/>
                </a:cxn>
                <a:cxn ang="0">
                  <a:pos x="140" y="5"/>
                </a:cxn>
                <a:cxn ang="0">
                  <a:pos x="149" y="0"/>
                </a:cxn>
                <a:cxn ang="0">
                  <a:pos x="178" y="2"/>
                </a:cxn>
                <a:cxn ang="0">
                  <a:pos x="187" y="10"/>
                </a:cxn>
                <a:cxn ang="0">
                  <a:pos x="185" y="20"/>
                </a:cxn>
                <a:cxn ang="0">
                  <a:pos x="195" y="57"/>
                </a:cxn>
                <a:cxn ang="0">
                  <a:pos x="211" y="52"/>
                </a:cxn>
                <a:cxn ang="0">
                  <a:pos x="224" y="50"/>
                </a:cxn>
                <a:cxn ang="0">
                  <a:pos x="233" y="62"/>
                </a:cxn>
                <a:cxn ang="0">
                  <a:pos x="222" y="72"/>
                </a:cxn>
                <a:cxn ang="0">
                  <a:pos x="185" y="170"/>
                </a:cxn>
                <a:cxn ang="0">
                  <a:pos x="227" y="189"/>
                </a:cxn>
                <a:cxn ang="0">
                  <a:pos x="240" y="209"/>
                </a:cxn>
                <a:cxn ang="0">
                  <a:pos x="233" y="221"/>
                </a:cxn>
                <a:cxn ang="0">
                  <a:pos x="217" y="215"/>
                </a:cxn>
                <a:cxn ang="0">
                  <a:pos x="184" y="189"/>
                </a:cxn>
                <a:cxn ang="0">
                  <a:pos x="178" y="212"/>
                </a:cxn>
                <a:cxn ang="0">
                  <a:pos x="158" y="228"/>
                </a:cxn>
                <a:cxn ang="0">
                  <a:pos x="122" y="231"/>
                </a:cxn>
                <a:cxn ang="0">
                  <a:pos x="94" y="218"/>
                </a:cxn>
                <a:cxn ang="0">
                  <a:pos x="87" y="199"/>
                </a:cxn>
                <a:cxn ang="0">
                  <a:pos x="101" y="173"/>
                </a:cxn>
                <a:cxn ang="0">
                  <a:pos x="142" y="165"/>
                </a:cxn>
                <a:cxn ang="0">
                  <a:pos x="162" y="83"/>
                </a:cxn>
                <a:cxn ang="0">
                  <a:pos x="126" y="86"/>
                </a:cxn>
                <a:cxn ang="0">
                  <a:pos x="82" y="68"/>
                </a:cxn>
                <a:cxn ang="0">
                  <a:pos x="119" y="181"/>
                </a:cxn>
                <a:cxn ang="0">
                  <a:pos x="101" y="194"/>
                </a:cxn>
                <a:cxn ang="0">
                  <a:pos x="101" y="205"/>
                </a:cxn>
                <a:cxn ang="0">
                  <a:pos x="127" y="215"/>
                </a:cxn>
                <a:cxn ang="0">
                  <a:pos x="152" y="211"/>
                </a:cxn>
                <a:cxn ang="0">
                  <a:pos x="162" y="196"/>
                </a:cxn>
                <a:cxn ang="0">
                  <a:pos x="148" y="181"/>
                </a:cxn>
              </a:cxnLst>
              <a:rect l="0" t="0" r="r" b="b"/>
              <a:pathLst>
                <a:path w="240" h="238">
                  <a:moveTo>
                    <a:pt x="58" y="130"/>
                  </a:moveTo>
                  <a:lnTo>
                    <a:pt x="58" y="13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0" y="189"/>
                  </a:lnTo>
                  <a:lnTo>
                    <a:pt x="37" y="201"/>
                  </a:lnTo>
                  <a:lnTo>
                    <a:pt x="37" y="209"/>
                  </a:lnTo>
                  <a:lnTo>
                    <a:pt x="37" y="209"/>
                  </a:lnTo>
                  <a:lnTo>
                    <a:pt x="39" y="225"/>
                  </a:lnTo>
                  <a:lnTo>
                    <a:pt x="39" y="225"/>
                  </a:lnTo>
                  <a:lnTo>
                    <a:pt x="37" y="231"/>
                  </a:lnTo>
                  <a:lnTo>
                    <a:pt x="36" y="234"/>
                  </a:lnTo>
                  <a:lnTo>
                    <a:pt x="32" y="237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1" y="237"/>
                  </a:lnTo>
                  <a:lnTo>
                    <a:pt x="17" y="233"/>
                  </a:lnTo>
                  <a:lnTo>
                    <a:pt x="13" y="225"/>
                  </a:lnTo>
                  <a:lnTo>
                    <a:pt x="8" y="215"/>
                  </a:lnTo>
                  <a:lnTo>
                    <a:pt x="4" y="204"/>
                  </a:lnTo>
                  <a:lnTo>
                    <a:pt x="3" y="189"/>
                  </a:lnTo>
                  <a:lnTo>
                    <a:pt x="1" y="17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1" y="136"/>
                  </a:lnTo>
                  <a:lnTo>
                    <a:pt x="3" y="112"/>
                  </a:lnTo>
                  <a:lnTo>
                    <a:pt x="7" y="86"/>
                  </a:lnTo>
                  <a:lnTo>
                    <a:pt x="13" y="57"/>
                  </a:lnTo>
                  <a:lnTo>
                    <a:pt x="13" y="57"/>
                  </a:lnTo>
                  <a:lnTo>
                    <a:pt x="17" y="40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7" y="1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7" y="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7" y="18"/>
                  </a:lnTo>
                  <a:lnTo>
                    <a:pt x="42" y="24"/>
                  </a:lnTo>
                  <a:lnTo>
                    <a:pt x="43" y="30"/>
                  </a:lnTo>
                  <a:lnTo>
                    <a:pt x="43" y="37"/>
                  </a:lnTo>
                  <a:lnTo>
                    <a:pt x="43" y="37"/>
                  </a:lnTo>
                  <a:lnTo>
                    <a:pt x="42" y="46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29" y="82"/>
                  </a:lnTo>
                  <a:lnTo>
                    <a:pt x="23" y="107"/>
                  </a:lnTo>
                  <a:lnTo>
                    <a:pt x="19" y="131"/>
                  </a:lnTo>
                  <a:lnTo>
                    <a:pt x="19" y="153"/>
                  </a:lnTo>
                  <a:lnTo>
                    <a:pt x="19" y="153"/>
                  </a:lnTo>
                  <a:lnTo>
                    <a:pt x="19" y="172"/>
                  </a:lnTo>
                  <a:lnTo>
                    <a:pt x="20" y="179"/>
                  </a:lnTo>
                  <a:lnTo>
                    <a:pt x="21" y="183"/>
                  </a:lnTo>
                  <a:lnTo>
                    <a:pt x="21" y="183"/>
                  </a:lnTo>
                  <a:lnTo>
                    <a:pt x="21" y="185"/>
                  </a:lnTo>
                  <a:lnTo>
                    <a:pt x="23" y="186"/>
                  </a:lnTo>
                  <a:lnTo>
                    <a:pt x="23" y="186"/>
                  </a:lnTo>
                  <a:lnTo>
                    <a:pt x="24" y="185"/>
                  </a:lnTo>
                  <a:lnTo>
                    <a:pt x="27" y="181"/>
                  </a:lnTo>
                  <a:lnTo>
                    <a:pt x="27" y="181"/>
                  </a:lnTo>
                  <a:lnTo>
                    <a:pt x="39" y="153"/>
                  </a:lnTo>
                  <a:lnTo>
                    <a:pt x="50" y="127"/>
                  </a:lnTo>
                  <a:lnTo>
                    <a:pt x="58" y="130"/>
                  </a:lnTo>
                  <a:close/>
                  <a:moveTo>
                    <a:pt x="87" y="62"/>
                  </a:moveTo>
                  <a:lnTo>
                    <a:pt x="87" y="62"/>
                  </a:lnTo>
                  <a:lnTo>
                    <a:pt x="93" y="65"/>
                  </a:lnTo>
                  <a:lnTo>
                    <a:pt x="100" y="68"/>
                  </a:lnTo>
                  <a:lnTo>
                    <a:pt x="107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39" y="68"/>
                  </a:lnTo>
                  <a:lnTo>
                    <a:pt x="162" y="65"/>
                  </a:lnTo>
                  <a:lnTo>
                    <a:pt x="162" y="65"/>
                  </a:lnTo>
                  <a:lnTo>
                    <a:pt x="162" y="43"/>
                  </a:lnTo>
                  <a:lnTo>
                    <a:pt x="161" y="26"/>
                  </a:lnTo>
                  <a:lnTo>
                    <a:pt x="161" y="26"/>
                  </a:lnTo>
                  <a:lnTo>
                    <a:pt x="159" y="18"/>
                  </a:lnTo>
                  <a:lnTo>
                    <a:pt x="158" y="14"/>
                  </a:lnTo>
                  <a:lnTo>
                    <a:pt x="153" y="13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2" y="8"/>
                  </a:lnTo>
                  <a:lnTo>
                    <a:pt x="140" y="7"/>
                  </a:lnTo>
                  <a:lnTo>
                    <a:pt x="140" y="5"/>
                  </a:lnTo>
                  <a:lnTo>
                    <a:pt x="140" y="5"/>
                  </a:lnTo>
                  <a:lnTo>
                    <a:pt x="142" y="4"/>
                  </a:lnTo>
                  <a:lnTo>
                    <a:pt x="145" y="1"/>
                  </a:lnTo>
                  <a:lnTo>
                    <a:pt x="14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66" y="0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182" y="4"/>
                  </a:lnTo>
                  <a:lnTo>
                    <a:pt x="185" y="7"/>
                  </a:lnTo>
                  <a:lnTo>
                    <a:pt x="187" y="10"/>
                  </a:lnTo>
                  <a:lnTo>
                    <a:pt x="188" y="13"/>
                  </a:lnTo>
                  <a:lnTo>
                    <a:pt x="188" y="13"/>
                  </a:lnTo>
                  <a:lnTo>
                    <a:pt x="185" y="20"/>
                  </a:lnTo>
                  <a:lnTo>
                    <a:pt x="185" y="20"/>
                  </a:lnTo>
                  <a:lnTo>
                    <a:pt x="184" y="34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95" y="57"/>
                  </a:lnTo>
                  <a:lnTo>
                    <a:pt x="207" y="53"/>
                  </a:lnTo>
                  <a:lnTo>
                    <a:pt x="207" y="53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14" y="50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24" y="50"/>
                  </a:lnTo>
                  <a:lnTo>
                    <a:pt x="229" y="53"/>
                  </a:lnTo>
                  <a:lnTo>
                    <a:pt x="232" y="56"/>
                  </a:lnTo>
                  <a:lnTo>
                    <a:pt x="233" y="62"/>
                  </a:lnTo>
                  <a:lnTo>
                    <a:pt x="233" y="62"/>
                  </a:lnTo>
                  <a:lnTo>
                    <a:pt x="232" y="65"/>
                  </a:lnTo>
                  <a:lnTo>
                    <a:pt x="230" y="66"/>
                  </a:lnTo>
                  <a:lnTo>
                    <a:pt x="222" y="72"/>
                  </a:lnTo>
                  <a:lnTo>
                    <a:pt x="222" y="72"/>
                  </a:lnTo>
                  <a:lnTo>
                    <a:pt x="206" y="76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5" y="170"/>
                  </a:lnTo>
                  <a:lnTo>
                    <a:pt x="185" y="170"/>
                  </a:lnTo>
                  <a:lnTo>
                    <a:pt x="210" y="179"/>
                  </a:lnTo>
                  <a:lnTo>
                    <a:pt x="219" y="185"/>
                  </a:lnTo>
                  <a:lnTo>
                    <a:pt x="227" y="189"/>
                  </a:lnTo>
                  <a:lnTo>
                    <a:pt x="233" y="194"/>
                  </a:lnTo>
                  <a:lnTo>
                    <a:pt x="238" y="199"/>
                  </a:lnTo>
                  <a:lnTo>
                    <a:pt x="239" y="204"/>
                  </a:lnTo>
                  <a:lnTo>
                    <a:pt x="240" y="209"/>
                  </a:lnTo>
                  <a:lnTo>
                    <a:pt x="240" y="209"/>
                  </a:lnTo>
                  <a:lnTo>
                    <a:pt x="239" y="215"/>
                  </a:lnTo>
                  <a:lnTo>
                    <a:pt x="238" y="218"/>
                  </a:lnTo>
                  <a:lnTo>
                    <a:pt x="233" y="221"/>
                  </a:lnTo>
                  <a:lnTo>
                    <a:pt x="229" y="222"/>
                  </a:lnTo>
                  <a:lnTo>
                    <a:pt x="229" y="222"/>
                  </a:lnTo>
                  <a:lnTo>
                    <a:pt x="224" y="221"/>
                  </a:lnTo>
                  <a:lnTo>
                    <a:pt x="217" y="215"/>
                  </a:lnTo>
                  <a:lnTo>
                    <a:pt x="217" y="215"/>
                  </a:lnTo>
                  <a:lnTo>
                    <a:pt x="209" y="207"/>
                  </a:lnTo>
                  <a:lnTo>
                    <a:pt x="201" y="201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2" y="199"/>
                  </a:lnTo>
                  <a:lnTo>
                    <a:pt x="181" y="207"/>
                  </a:lnTo>
                  <a:lnTo>
                    <a:pt x="178" y="212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66" y="224"/>
                  </a:lnTo>
                  <a:lnTo>
                    <a:pt x="158" y="228"/>
                  </a:lnTo>
                  <a:lnTo>
                    <a:pt x="146" y="231"/>
                  </a:lnTo>
                  <a:lnTo>
                    <a:pt x="132" y="233"/>
                  </a:lnTo>
                  <a:lnTo>
                    <a:pt x="132" y="233"/>
                  </a:lnTo>
                  <a:lnTo>
                    <a:pt x="122" y="231"/>
                  </a:lnTo>
                  <a:lnTo>
                    <a:pt x="113" y="230"/>
                  </a:lnTo>
                  <a:lnTo>
                    <a:pt x="106" y="227"/>
                  </a:lnTo>
                  <a:lnTo>
                    <a:pt x="98" y="222"/>
                  </a:lnTo>
                  <a:lnTo>
                    <a:pt x="94" y="218"/>
                  </a:lnTo>
                  <a:lnTo>
                    <a:pt x="90" y="212"/>
                  </a:lnTo>
                  <a:lnTo>
                    <a:pt x="87" y="207"/>
                  </a:lnTo>
                  <a:lnTo>
                    <a:pt x="87" y="199"/>
                  </a:lnTo>
                  <a:lnTo>
                    <a:pt x="87" y="199"/>
                  </a:lnTo>
                  <a:lnTo>
                    <a:pt x="88" y="192"/>
                  </a:lnTo>
                  <a:lnTo>
                    <a:pt x="91" y="185"/>
                  </a:lnTo>
                  <a:lnTo>
                    <a:pt x="95" y="179"/>
                  </a:lnTo>
                  <a:lnTo>
                    <a:pt x="101" y="173"/>
                  </a:lnTo>
                  <a:lnTo>
                    <a:pt x="110" y="170"/>
                  </a:lnTo>
                  <a:lnTo>
                    <a:pt x="119" y="167"/>
                  </a:lnTo>
                  <a:lnTo>
                    <a:pt x="130" y="165"/>
                  </a:lnTo>
                  <a:lnTo>
                    <a:pt x="142" y="165"/>
                  </a:lnTo>
                  <a:lnTo>
                    <a:pt x="142" y="165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2" y="83"/>
                  </a:lnTo>
                  <a:lnTo>
                    <a:pt x="162" y="83"/>
                  </a:lnTo>
                  <a:lnTo>
                    <a:pt x="145" y="86"/>
                  </a:lnTo>
                  <a:lnTo>
                    <a:pt x="126" y="86"/>
                  </a:lnTo>
                  <a:lnTo>
                    <a:pt x="126" y="86"/>
                  </a:lnTo>
                  <a:lnTo>
                    <a:pt x="111" y="85"/>
                  </a:lnTo>
                  <a:lnTo>
                    <a:pt x="100" y="82"/>
                  </a:lnTo>
                  <a:lnTo>
                    <a:pt x="90" y="76"/>
                  </a:lnTo>
                  <a:lnTo>
                    <a:pt x="82" y="68"/>
                  </a:lnTo>
                  <a:lnTo>
                    <a:pt x="87" y="62"/>
                  </a:lnTo>
                  <a:close/>
                  <a:moveTo>
                    <a:pt x="132" y="179"/>
                  </a:moveTo>
                  <a:lnTo>
                    <a:pt x="132" y="179"/>
                  </a:lnTo>
                  <a:lnTo>
                    <a:pt x="119" y="181"/>
                  </a:lnTo>
                  <a:lnTo>
                    <a:pt x="108" y="185"/>
                  </a:lnTo>
                  <a:lnTo>
                    <a:pt x="106" y="186"/>
                  </a:lnTo>
                  <a:lnTo>
                    <a:pt x="103" y="191"/>
                  </a:lnTo>
                  <a:lnTo>
                    <a:pt x="101" y="194"/>
                  </a:lnTo>
                  <a:lnTo>
                    <a:pt x="100" y="198"/>
                  </a:lnTo>
                  <a:lnTo>
                    <a:pt x="100" y="198"/>
                  </a:lnTo>
                  <a:lnTo>
                    <a:pt x="100" y="202"/>
                  </a:lnTo>
                  <a:lnTo>
                    <a:pt x="101" y="205"/>
                  </a:lnTo>
                  <a:lnTo>
                    <a:pt x="104" y="208"/>
                  </a:lnTo>
                  <a:lnTo>
                    <a:pt x="107" y="211"/>
                  </a:lnTo>
                  <a:lnTo>
                    <a:pt x="116" y="214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7" y="215"/>
                  </a:lnTo>
                  <a:lnTo>
                    <a:pt x="145" y="214"/>
                  </a:lnTo>
                  <a:lnTo>
                    <a:pt x="152" y="211"/>
                  </a:lnTo>
                  <a:lnTo>
                    <a:pt x="156" y="207"/>
                  </a:lnTo>
                  <a:lnTo>
                    <a:pt x="156" y="207"/>
                  </a:lnTo>
                  <a:lnTo>
                    <a:pt x="159" y="201"/>
                  </a:lnTo>
                  <a:lnTo>
                    <a:pt x="162" y="196"/>
                  </a:lnTo>
                  <a:lnTo>
                    <a:pt x="162" y="191"/>
                  </a:lnTo>
                  <a:lnTo>
                    <a:pt x="164" y="183"/>
                  </a:lnTo>
                  <a:lnTo>
                    <a:pt x="164" y="183"/>
                  </a:lnTo>
                  <a:lnTo>
                    <a:pt x="148" y="181"/>
                  </a:lnTo>
                  <a:lnTo>
                    <a:pt x="132" y="179"/>
                  </a:lnTo>
                  <a:lnTo>
                    <a:pt x="132" y="17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" name="Freeform 88"/>
            <p:cNvSpPr>
              <a:spLocks/>
            </p:cNvSpPr>
            <p:nvPr userDrawn="1"/>
          </p:nvSpPr>
          <p:spPr bwMode="auto">
            <a:xfrm>
              <a:off x="3160713" y="1568451"/>
              <a:ext cx="46037" cy="412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22" y="4"/>
                </a:cxn>
                <a:cxn ang="0">
                  <a:pos x="36" y="10"/>
                </a:cxn>
                <a:cxn ang="0">
                  <a:pos x="51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1" y="40"/>
                </a:cxn>
                <a:cxn ang="0">
                  <a:pos x="86" y="50"/>
                </a:cxn>
                <a:cxn ang="0">
                  <a:pos x="87" y="60"/>
                </a:cxn>
                <a:cxn ang="0">
                  <a:pos x="87" y="60"/>
                </a:cxn>
                <a:cxn ang="0">
                  <a:pos x="86" y="66"/>
                </a:cxn>
                <a:cxn ang="0">
                  <a:pos x="83" y="72"/>
                </a:cxn>
                <a:cxn ang="0">
                  <a:pos x="79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7" y="78"/>
                </a:cxn>
                <a:cxn ang="0">
                  <a:pos x="63" y="75"/>
                </a:cxn>
                <a:cxn ang="0">
                  <a:pos x="60" y="72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44" y="46"/>
                </a:cxn>
                <a:cxn ang="0">
                  <a:pos x="31" y="30"/>
                </a:cxn>
                <a:cxn ang="0">
                  <a:pos x="16" y="17"/>
                </a:cxn>
                <a:cxn ang="0">
                  <a:pos x="0" y="7"/>
                </a:cxn>
                <a:cxn ang="0">
                  <a:pos x="5" y="0"/>
                </a:cxn>
              </a:cxnLst>
              <a:rect l="0" t="0" r="r" b="b"/>
              <a:pathLst>
                <a:path w="87" h="78">
                  <a:moveTo>
                    <a:pt x="5" y="0"/>
                  </a:moveTo>
                  <a:lnTo>
                    <a:pt x="5" y="0"/>
                  </a:lnTo>
                  <a:lnTo>
                    <a:pt x="22" y="4"/>
                  </a:lnTo>
                  <a:lnTo>
                    <a:pt x="36" y="10"/>
                  </a:lnTo>
                  <a:lnTo>
                    <a:pt x="51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1" y="40"/>
                  </a:lnTo>
                  <a:lnTo>
                    <a:pt x="86" y="50"/>
                  </a:lnTo>
                  <a:lnTo>
                    <a:pt x="87" y="60"/>
                  </a:lnTo>
                  <a:lnTo>
                    <a:pt x="87" y="60"/>
                  </a:lnTo>
                  <a:lnTo>
                    <a:pt x="86" y="66"/>
                  </a:lnTo>
                  <a:lnTo>
                    <a:pt x="83" y="72"/>
                  </a:lnTo>
                  <a:lnTo>
                    <a:pt x="79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7" y="78"/>
                  </a:lnTo>
                  <a:lnTo>
                    <a:pt x="63" y="75"/>
                  </a:lnTo>
                  <a:lnTo>
                    <a:pt x="60" y="72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44" y="46"/>
                  </a:lnTo>
                  <a:lnTo>
                    <a:pt x="31" y="30"/>
                  </a:lnTo>
                  <a:lnTo>
                    <a:pt x="16" y="17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" name="Freeform 89"/>
            <p:cNvSpPr>
              <a:spLocks/>
            </p:cNvSpPr>
            <p:nvPr userDrawn="1"/>
          </p:nvSpPr>
          <p:spPr bwMode="auto">
            <a:xfrm>
              <a:off x="3289300" y="1474788"/>
              <a:ext cx="46038" cy="122238"/>
            </a:xfrm>
            <a:custGeom>
              <a:avLst/>
              <a:gdLst/>
              <a:ahLst/>
              <a:cxnLst>
                <a:cxn ang="0">
                  <a:pos x="0" y="232"/>
                </a:cxn>
                <a:cxn ang="0">
                  <a:pos x="0" y="220"/>
                </a:cxn>
                <a:cxn ang="0">
                  <a:pos x="0" y="220"/>
                </a:cxn>
                <a:cxn ang="0">
                  <a:pos x="9" y="220"/>
                </a:cxn>
                <a:cxn ang="0">
                  <a:pos x="16" y="219"/>
                </a:cxn>
                <a:cxn ang="0">
                  <a:pos x="20" y="218"/>
                </a:cxn>
                <a:cxn ang="0">
                  <a:pos x="25" y="213"/>
                </a:cxn>
                <a:cxn ang="0">
                  <a:pos x="26" y="207"/>
                </a:cxn>
                <a:cxn ang="0">
                  <a:pos x="27" y="199"/>
                </a:cxn>
                <a:cxn ang="0">
                  <a:pos x="27" y="170"/>
                </a:cxn>
                <a:cxn ang="0">
                  <a:pos x="27" y="63"/>
                </a:cxn>
                <a:cxn ang="0">
                  <a:pos x="27" y="63"/>
                </a:cxn>
                <a:cxn ang="0">
                  <a:pos x="27" y="34"/>
                </a:cxn>
                <a:cxn ang="0">
                  <a:pos x="26" y="25"/>
                </a:cxn>
                <a:cxn ang="0">
                  <a:pos x="25" y="18"/>
                </a:cxn>
                <a:cxn ang="0">
                  <a:pos x="20" y="15"/>
                </a:cxn>
                <a:cxn ang="0">
                  <a:pos x="16" y="12"/>
                </a:cxn>
                <a:cxn ang="0">
                  <a:pos x="9" y="12"/>
                </a:cxn>
                <a:cxn ang="0">
                  <a:pos x="0" y="11"/>
                </a:cxn>
                <a:cxn ang="0">
                  <a:pos x="0" y="0"/>
                </a:cxn>
                <a:cxn ang="0">
                  <a:pos x="85" y="0"/>
                </a:cxn>
                <a:cxn ang="0">
                  <a:pos x="85" y="11"/>
                </a:cxn>
                <a:cxn ang="0">
                  <a:pos x="85" y="11"/>
                </a:cxn>
                <a:cxn ang="0">
                  <a:pos x="77" y="12"/>
                </a:cxn>
                <a:cxn ang="0">
                  <a:pos x="71" y="12"/>
                </a:cxn>
                <a:cxn ang="0">
                  <a:pos x="65" y="15"/>
                </a:cxn>
                <a:cxn ang="0">
                  <a:pos x="62" y="18"/>
                </a:cxn>
                <a:cxn ang="0">
                  <a:pos x="61" y="25"/>
                </a:cxn>
                <a:cxn ang="0">
                  <a:pos x="59" y="34"/>
                </a:cxn>
                <a:cxn ang="0">
                  <a:pos x="59" y="63"/>
                </a:cxn>
                <a:cxn ang="0">
                  <a:pos x="59" y="170"/>
                </a:cxn>
                <a:cxn ang="0">
                  <a:pos x="59" y="170"/>
                </a:cxn>
                <a:cxn ang="0">
                  <a:pos x="59" y="199"/>
                </a:cxn>
                <a:cxn ang="0">
                  <a:pos x="61" y="207"/>
                </a:cxn>
                <a:cxn ang="0">
                  <a:pos x="62" y="213"/>
                </a:cxn>
                <a:cxn ang="0">
                  <a:pos x="65" y="218"/>
                </a:cxn>
                <a:cxn ang="0">
                  <a:pos x="71" y="219"/>
                </a:cxn>
                <a:cxn ang="0">
                  <a:pos x="77" y="220"/>
                </a:cxn>
                <a:cxn ang="0">
                  <a:pos x="85" y="220"/>
                </a:cxn>
                <a:cxn ang="0">
                  <a:pos x="85" y="232"/>
                </a:cxn>
                <a:cxn ang="0">
                  <a:pos x="0" y="232"/>
                </a:cxn>
              </a:cxnLst>
              <a:rect l="0" t="0" r="r" b="b"/>
              <a:pathLst>
                <a:path w="85" h="232">
                  <a:moveTo>
                    <a:pt x="0" y="232"/>
                  </a:moveTo>
                  <a:lnTo>
                    <a:pt x="0" y="220"/>
                  </a:lnTo>
                  <a:lnTo>
                    <a:pt x="0" y="220"/>
                  </a:lnTo>
                  <a:lnTo>
                    <a:pt x="9" y="220"/>
                  </a:lnTo>
                  <a:lnTo>
                    <a:pt x="16" y="219"/>
                  </a:lnTo>
                  <a:lnTo>
                    <a:pt x="20" y="218"/>
                  </a:lnTo>
                  <a:lnTo>
                    <a:pt x="25" y="213"/>
                  </a:lnTo>
                  <a:lnTo>
                    <a:pt x="26" y="207"/>
                  </a:lnTo>
                  <a:lnTo>
                    <a:pt x="27" y="199"/>
                  </a:lnTo>
                  <a:lnTo>
                    <a:pt x="27" y="170"/>
                  </a:lnTo>
                  <a:lnTo>
                    <a:pt x="27" y="63"/>
                  </a:lnTo>
                  <a:lnTo>
                    <a:pt x="27" y="63"/>
                  </a:lnTo>
                  <a:lnTo>
                    <a:pt x="27" y="34"/>
                  </a:lnTo>
                  <a:lnTo>
                    <a:pt x="26" y="25"/>
                  </a:lnTo>
                  <a:lnTo>
                    <a:pt x="25" y="18"/>
                  </a:lnTo>
                  <a:lnTo>
                    <a:pt x="20" y="15"/>
                  </a:lnTo>
                  <a:lnTo>
                    <a:pt x="16" y="12"/>
                  </a:lnTo>
                  <a:lnTo>
                    <a:pt x="9" y="12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77" y="12"/>
                  </a:lnTo>
                  <a:lnTo>
                    <a:pt x="71" y="12"/>
                  </a:lnTo>
                  <a:lnTo>
                    <a:pt x="65" y="15"/>
                  </a:lnTo>
                  <a:lnTo>
                    <a:pt x="62" y="18"/>
                  </a:lnTo>
                  <a:lnTo>
                    <a:pt x="61" y="25"/>
                  </a:lnTo>
                  <a:lnTo>
                    <a:pt x="59" y="34"/>
                  </a:lnTo>
                  <a:lnTo>
                    <a:pt x="59" y="63"/>
                  </a:lnTo>
                  <a:lnTo>
                    <a:pt x="59" y="170"/>
                  </a:lnTo>
                  <a:lnTo>
                    <a:pt x="59" y="170"/>
                  </a:lnTo>
                  <a:lnTo>
                    <a:pt x="59" y="199"/>
                  </a:lnTo>
                  <a:lnTo>
                    <a:pt x="61" y="207"/>
                  </a:lnTo>
                  <a:lnTo>
                    <a:pt x="62" y="213"/>
                  </a:lnTo>
                  <a:lnTo>
                    <a:pt x="65" y="218"/>
                  </a:lnTo>
                  <a:lnTo>
                    <a:pt x="71" y="219"/>
                  </a:lnTo>
                  <a:lnTo>
                    <a:pt x="77" y="220"/>
                  </a:lnTo>
                  <a:lnTo>
                    <a:pt x="85" y="220"/>
                  </a:lnTo>
                  <a:lnTo>
                    <a:pt x="8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" name="Freeform 90"/>
            <p:cNvSpPr>
              <a:spLocks/>
            </p:cNvSpPr>
            <p:nvPr userDrawn="1"/>
          </p:nvSpPr>
          <p:spPr bwMode="auto">
            <a:xfrm>
              <a:off x="3355975" y="1474788"/>
              <a:ext cx="100013" cy="122238"/>
            </a:xfrm>
            <a:custGeom>
              <a:avLst/>
              <a:gdLst/>
              <a:ahLst/>
              <a:cxnLst>
                <a:cxn ang="0">
                  <a:pos x="178" y="53"/>
                </a:cxn>
                <a:cxn ang="0">
                  <a:pos x="178" y="53"/>
                </a:cxn>
                <a:cxn ang="0">
                  <a:pos x="175" y="37"/>
                </a:cxn>
                <a:cxn ang="0">
                  <a:pos x="175" y="37"/>
                </a:cxn>
                <a:cxn ang="0">
                  <a:pos x="174" y="31"/>
                </a:cxn>
                <a:cxn ang="0">
                  <a:pos x="171" y="25"/>
                </a:cxn>
                <a:cxn ang="0">
                  <a:pos x="168" y="21"/>
                </a:cxn>
                <a:cxn ang="0">
                  <a:pos x="163" y="18"/>
                </a:cxn>
                <a:cxn ang="0">
                  <a:pos x="158" y="15"/>
                </a:cxn>
                <a:cxn ang="0">
                  <a:pos x="152" y="13"/>
                </a:cxn>
                <a:cxn ang="0">
                  <a:pos x="133" y="12"/>
                </a:cxn>
                <a:cxn ang="0">
                  <a:pos x="110" y="12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0" y="199"/>
                </a:cxn>
                <a:cxn ang="0">
                  <a:pos x="111" y="207"/>
                </a:cxn>
                <a:cxn ang="0">
                  <a:pos x="114" y="213"/>
                </a:cxn>
                <a:cxn ang="0">
                  <a:pos x="118" y="218"/>
                </a:cxn>
                <a:cxn ang="0">
                  <a:pos x="124" y="219"/>
                </a:cxn>
                <a:cxn ang="0">
                  <a:pos x="133" y="220"/>
                </a:cxn>
                <a:cxn ang="0">
                  <a:pos x="145" y="220"/>
                </a:cxn>
                <a:cxn ang="0">
                  <a:pos x="145" y="232"/>
                </a:cxn>
                <a:cxn ang="0">
                  <a:pos x="45" y="232"/>
                </a:cxn>
                <a:cxn ang="0">
                  <a:pos x="45" y="220"/>
                </a:cxn>
                <a:cxn ang="0">
                  <a:pos x="45" y="220"/>
                </a:cxn>
                <a:cxn ang="0">
                  <a:pos x="55" y="220"/>
                </a:cxn>
                <a:cxn ang="0">
                  <a:pos x="63" y="219"/>
                </a:cxn>
                <a:cxn ang="0">
                  <a:pos x="69" y="218"/>
                </a:cxn>
                <a:cxn ang="0">
                  <a:pos x="74" y="213"/>
                </a:cxn>
                <a:cxn ang="0">
                  <a:pos x="76" y="207"/>
                </a:cxn>
                <a:cxn ang="0">
                  <a:pos x="78" y="199"/>
                </a:cxn>
                <a:cxn ang="0">
                  <a:pos x="79" y="170"/>
                </a:cxn>
                <a:cxn ang="0">
                  <a:pos x="79" y="12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37" y="13"/>
                </a:cxn>
                <a:cxn ang="0">
                  <a:pos x="30" y="15"/>
                </a:cxn>
                <a:cxn ang="0">
                  <a:pos x="26" y="18"/>
                </a:cxn>
                <a:cxn ang="0">
                  <a:pos x="21" y="21"/>
                </a:cxn>
                <a:cxn ang="0">
                  <a:pos x="18" y="25"/>
                </a:cxn>
                <a:cxn ang="0">
                  <a:pos x="16" y="31"/>
                </a:cxn>
                <a:cxn ang="0">
                  <a:pos x="14" y="37"/>
                </a:cxn>
                <a:cxn ang="0">
                  <a:pos x="14" y="37"/>
                </a:cxn>
                <a:cxn ang="0">
                  <a:pos x="11" y="53"/>
                </a:cxn>
                <a:cxn ang="0">
                  <a:pos x="0" y="53"/>
                </a:cxn>
                <a:cxn ang="0">
                  <a:pos x="0" y="0"/>
                </a:cxn>
                <a:cxn ang="0">
                  <a:pos x="190" y="0"/>
                </a:cxn>
                <a:cxn ang="0">
                  <a:pos x="190" y="53"/>
                </a:cxn>
                <a:cxn ang="0">
                  <a:pos x="178" y="53"/>
                </a:cxn>
              </a:cxnLst>
              <a:rect l="0" t="0" r="r" b="b"/>
              <a:pathLst>
                <a:path w="190" h="232">
                  <a:moveTo>
                    <a:pt x="178" y="53"/>
                  </a:moveTo>
                  <a:lnTo>
                    <a:pt x="178" y="53"/>
                  </a:lnTo>
                  <a:lnTo>
                    <a:pt x="175" y="37"/>
                  </a:lnTo>
                  <a:lnTo>
                    <a:pt x="175" y="37"/>
                  </a:lnTo>
                  <a:lnTo>
                    <a:pt x="174" y="31"/>
                  </a:lnTo>
                  <a:lnTo>
                    <a:pt x="171" y="25"/>
                  </a:lnTo>
                  <a:lnTo>
                    <a:pt x="168" y="21"/>
                  </a:lnTo>
                  <a:lnTo>
                    <a:pt x="163" y="18"/>
                  </a:lnTo>
                  <a:lnTo>
                    <a:pt x="158" y="15"/>
                  </a:lnTo>
                  <a:lnTo>
                    <a:pt x="152" y="13"/>
                  </a:lnTo>
                  <a:lnTo>
                    <a:pt x="133" y="12"/>
                  </a:lnTo>
                  <a:lnTo>
                    <a:pt x="110" y="12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0" y="199"/>
                  </a:lnTo>
                  <a:lnTo>
                    <a:pt x="111" y="207"/>
                  </a:lnTo>
                  <a:lnTo>
                    <a:pt x="114" y="213"/>
                  </a:lnTo>
                  <a:lnTo>
                    <a:pt x="118" y="218"/>
                  </a:lnTo>
                  <a:lnTo>
                    <a:pt x="124" y="219"/>
                  </a:lnTo>
                  <a:lnTo>
                    <a:pt x="133" y="220"/>
                  </a:lnTo>
                  <a:lnTo>
                    <a:pt x="145" y="220"/>
                  </a:lnTo>
                  <a:lnTo>
                    <a:pt x="145" y="232"/>
                  </a:lnTo>
                  <a:lnTo>
                    <a:pt x="45" y="232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55" y="220"/>
                  </a:lnTo>
                  <a:lnTo>
                    <a:pt x="63" y="219"/>
                  </a:lnTo>
                  <a:lnTo>
                    <a:pt x="69" y="218"/>
                  </a:lnTo>
                  <a:lnTo>
                    <a:pt x="74" y="213"/>
                  </a:lnTo>
                  <a:lnTo>
                    <a:pt x="76" y="207"/>
                  </a:lnTo>
                  <a:lnTo>
                    <a:pt x="78" y="199"/>
                  </a:lnTo>
                  <a:lnTo>
                    <a:pt x="79" y="170"/>
                  </a:lnTo>
                  <a:lnTo>
                    <a:pt x="79" y="12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37" y="13"/>
                  </a:lnTo>
                  <a:lnTo>
                    <a:pt x="30" y="15"/>
                  </a:lnTo>
                  <a:lnTo>
                    <a:pt x="26" y="18"/>
                  </a:lnTo>
                  <a:lnTo>
                    <a:pt x="21" y="21"/>
                  </a:lnTo>
                  <a:lnTo>
                    <a:pt x="18" y="25"/>
                  </a:lnTo>
                  <a:lnTo>
                    <a:pt x="16" y="31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90" y="0"/>
                  </a:lnTo>
                  <a:lnTo>
                    <a:pt x="190" y="53"/>
                  </a:lnTo>
                  <a:lnTo>
                    <a:pt x="178" y="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" name="Freeform 91"/>
            <p:cNvSpPr>
              <a:spLocks/>
            </p:cNvSpPr>
            <p:nvPr userDrawn="1"/>
          </p:nvSpPr>
          <p:spPr bwMode="auto">
            <a:xfrm>
              <a:off x="3481388" y="1466851"/>
              <a:ext cx="93662" cy="131762"/>
            </a:xfrm>
            <a:custGeom>
              <a:avLst/>
              <a:gdLst/>
              <a:ahLst/>
              <a:cxnLst>
                <a:cxn ang="0">
                  <a:pos x="54" y="91"/>
                </a:cxn>
                <a:cxn ang="0">
                  <a:pos x="51" y="39"/>
                </a:cxn>
                <a:cxn ang="0">
                  <a:pos x="51" y="29"/>
                </a:cxn>
                <a:cxn ang="0">
                  <a:pos x="50" y="23"/>
                </a:cxn>
                <a:cxn ang="0">
                  <a:pos x="42" y="14"/>
                </a:cxn>
                <a:cxn ang="0">
                  <a:pos x="31" y="7"/>
                </a:cxn>
                <a:cxn ang="0">
                  <a:pos x="31" y="6"/>
                </a:cxn>
                <a:cxn ang="0">
                  <a:pos x="31" y="4"/>
                </a:cxn>
                <a:cxn ang="0">
                  <a:pos x="41" y="0"/>
                </a:cxn>
                <a:cxn ang="0">
                  <a:pos x="53" y="1"/>
                </a:cxn>
                <a:cxn ang="0">
                  <a:pos x="66" y="6"/>
                </a:cxn>
                <a:cxn ang="0">
                  <a:pos x="76" y="12"/>
                </a:cxn>
                <a:cxn ang="0">
                  <a:pos x="79" y="19"/>
                </a:cxn>
                <a:cxn ang="0">
                  <a:pos x="77" y="27"/>
                </a:cxn>
                <a:cxn ang="0">
                  <a:pos x="74" y="43"/>
                </a:cxn>
                <a:cxn ang="0">
                  <a:pos x="74" y="68"/>
                </a:cxn>
                <a:cxn ang="0">
                  <a:pos x="74" y="88"/>
                </a:cxn>
                <a:cxn ang="0">
                  <a:pos x="77" y="106"/>
                </a:cxn>
                <a:cxn ang="0">
                  <a:pos x="84" y="110"/>
                </a:cxn>
                <a:cxn ang="0">
                  <a:pos x="89" y="110"/>
                </a:cxn>
                <a:cxn ang="0">
                  <a:pos x="98" y="106"/>
                </a:cxn>
                <a:cxn ang="0">
                  <a:pos x="131" y="90"/>
                </a:cxn>
                <a:cxn ang="0">
                  <a:pos x="144" y="87"/>
                </a:cxn>
                <a:cxn ang="0">
                  <a:pos x="150" y="88"/>
                </a:cxn>
                <a:cxn ang="0">
                  <a:pos x="158" y="94"/>
                </a:cxn>
                <a:cxn ang="0">
                  <a:pos x="160" y="98"/>
                </a:cxn>
                <a:cxn ang="0">
                  <a:pos x="157" y="106"/>
                </a:cxn>
                <a:cxn ang="0">
                  <a:pos x="150" y="111"/>
                </a:cxn>
                <a:cxn ang="0">
                  <a:pos x="138" y="116"/>
                </a:cxn>
                <a:cxn ang="0">
                  <a:pos x="121" y="120"/>
                </a:cxn>
                <a:cxn ang="0">
                  <a:pos x="77" y="136"/>
                </a:cxn>
                <a:cxn ang="0">
                  <a:pos x="45" y="153"/>
                </a:cxn>
                <a:cxn ang="0">
                  <a:pos x="25" y="174"/>
                </a:cxn>
                <a:cxn ang="0">
                  <a:pos x="18" y="190"/>
                </a:cxn>
                <a:cxn ang="0">
                  <a:pos x="18" y="194"/>
                </a:cxn>
                <a:cxn ang="0">
                  <a:pos x="21" y="207"/>
                </a:cxn>
                <a:cxn ang="0">
                  <a:pos x="31" y="216"/>
                </a:cxn>
                <a:cxn ang="0">
                  <a:pos x="51" y="221"/>
                </a:cxn>
                <a:cxn ang="0">
                  <a:pos x="80" y="223"/>
                </a:cxn>
                <a:cxn ang="0">
                  <a:pos x="113" y="221"/>
                </a:cxn>
                <a:cxn ang="0">
                  <a:pos x="154" y="216"/>
                </a:cxn>
                <a:cxn ang="0">
                  <a:pos x="163" y="216"/>
                </a:cxn>
                <a:cxn ang="0">
                  <a:pos x="169" y="217"/>
                </a:cxn>
                <a:cxn ang="0">
                  <a:pos x="176" y="224"/>
                </a:cxn>
                <a:cxn ang="0">
                  <a:pos x="177" y="230"/>
                </a:cxn>
                <a:cxn ang="0">
                  <a:pos x="173" y="239"/>
                </a:cxn>
                <a:cxn ang="0">
                  <a:pos x="163" y="243"/>
                </a:cxn>
                <a:cxn ang="0">
                  <a:pos x="151" y="245"/>
                </a:cxn>
                <a:cxn ang="0">
                  <a:pos x="96" y="248"/>
                </a:cxn>
                <a:cxn ang="0">
                  <a:pos x="71" y="246"/>
                </a:cxn>
                <a:cxn ang="0">
                  <a:pos x="35" y="240"/>
                </a:cxn>
                <a:cxn ang="0">
                  <a:pos x="22" y="234"/>
                </a:cxn>
                <a:cxn ang="0">
                  <a:pos x="5" y="219"/>
                </a:cxn>
                <a:cxn ang="0">
                  <a:pos x="0" y="197"/>
                </a:cxn>
                <a:cxn ang="0">
                  <a:pos x="0" y="187"/>
                </a:cxn>
                <a:cxn ang="0">
                  <a:pos x="9" y="168"/>
                </a:cxn>
                <a:cxn ang="0">
                  <a:pos x="25" y="149"/>
                </a:cxn>
                <a:cxn ang="0">
                  <a:pos x="51" y="130"/>
                </a:cxn>
                <a:cxn ang="0">
                  <a:pos x="69" y="120"/>
                </a:cxn>
                <a:cxn ang="0">
                  <a:pos x="57" y="110"/>
                </a:cxn>
                <a:cxn ang="0">
                  <a:pos x="54" y="91"/>
                </a:cxn>
              </a:cxnLst>
              <a:rect l="0" t="0" r="r" b="b"/>
              <a:pathLst>
                <a:path w="177" h="248">
                  <a:moveTo>
                    <a:pt x="54" y="91"/>
                  </a:moveTo>
                  <a:lnTo>
                    <a:pt x="54" y="91"/>
                  </a:lnTo>
                  <a:lnTo>
                    <a:pt x="51" y="65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51" y="29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19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3" y="1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1" y="9"/>
                  </a:lnTo>
                  <a:lnTo>
                    <a:pt x="76" y="12"/>
                  </a:lnTo>
                  <a:lnTo>
                    <a:pt x="79" y="14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4" y="43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76" y="98"/>
                  </a:lnTo>
                  <a:lnTo>
                    <a:pt x="77" y="106"/>
                  </a:lnTo>
                  <a:lnTo>
                    <a:pt x="80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89" y="110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31" y="90"/>
                  </a:lnTo>
                  <a:lnTo>
                    <a:pt x="131" y="90"/>
                  </a:lnTo>
                  <a:lnTo>
                    <a:pt x="138" y="87"/>
                  </a:lnTo>
                  <a:lnTo>
                    <a:pt x="144" y="87"/>
                  </a:lnTo>
                  <a:lnTo>
                    <a:pt x="144" y="87"/>
                  </a:lnTo>
                  <a:lnTo>
                    <a:pt x="150" y="88"/>
                  </a:lnTo>
                  <a:lnTo>
                    <a:pt x="154" y="90"/>
                  </a:lnTo>
                  <a:lnTo>
                    <a:pt x="158" y="94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58" y="103"/>
                  </a:lnTo>
                  <a:lnTo>
                    <a:pt x="157" y="106"/>
                  </a:lnTo>
                  <a:lnTo>
                    <a:pt x="154" y="109"/>
                  </a:lnTo>
                  <a:lnTo>
                    <a:pt x="150" y="111"/>
                  </a:lnTo>
                  <a:lnTo>
                    <a:pt x="150" y="111"/>
                  </a:lnTo>
                  <a:lnTo>
                    <a:pt x="138" y="116"/>
                  </a:lnTo>
                  <a:lnTo>
                    <a:pt x="121" y="120"/>
                  </a:lnTo>
                  <a:lnTo>
                    <a:pt x="121" y="120"/>
                  </a:lnTo>
                  <a:lnTo>
                    <a:pt x="98" y="127"/>
                  </a:lnTo>
                  <a:lnTo>
                    <a:pt x="77" y="136"/>
                  </a:lnTo>
                  <a:lnTo>
                    <a:pt x="60" y="145"/>
                  </a:lnTo>
                  <a:lnTo>
                    <a:pt x="45" y="153"/>
                  </a:lnTo>
                  <a:lnTo>
                    <a:pt x="34" y="164"/>
                  </a:lnTo>
                  <a:lnTo>
                    <a:pt x="25" y="174"/>
                  </a:lnTo>
                  <a:lnTo>
                    <a:pt x="19" y="184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18" y="201"/>
                  </a:lnTo>
                  <a:lnTo>
                    <a:pt x="21" y="207"/>
                  </a:lnTo>
                  <a:lnTo>
                    <a:pt x="25" y="211"/>
                  </a:lnTo>
                  <a:lnTo>
                    <a:pt x="31" y="216"/>
                  </a:lnTo>
                  <a:lnTo>
                    <a:pt x="40" y="219"/>
                  </a:lnTo>
                  <a:lnTo>
                    <a:pt x="51" y="221"/>
                  </a:lnTo>
                  <a:lnTo>
                    <a:pt x="64" y="223"/>
                  </a:lnTo>
                  <a:lnTo>
                    <a:pt x="80" y="223"/>
                  </a:lnTo>
                  <a:lnTo>
                    <a:pt x="80" y="223"/>
                  </a:lnTo>
                  <a:lnTo>
                    <a:pt x="113" y="221"/>
                  </a:lnTo>
                  <a:lnTo>
                    <a:pt x="134" y="220"/>
                  </a:lnTo>
                  <a:lnTo>
                    <a:pt x="154" y="216"/>
                  </a:lnTo>
                  <a:lnTo>
                    <a:pt x="154" y="216"/>
                  </a:lnTo>
                  <a:lnTo>
                    <a:pt x="163" y="216"/>
                  </a:lnTo>
                  <a:lnTo>
                    <a:pt x="163" y="216"/>
                  </a:lnTo>
                  <a:lnTo>
                    <a:pt x="169" y="217"/>
                  </a:lnTo>
                  <a:lnTo>
                    <a:pt x="173" y="220"/>
                  </a:lnTo>
                  <a:lnTo>
                    <a:pt x="176" y="224"/>
                  </a:lnTo>
                  <a:lnTo>
                    <a:pt x="177" y="230"/>
                  </a:lnTo>
                  <a:lnTo>
                    <a:pt x="177" y="230"/>
                  </a:lnTo>
                  <a:lnTo>
                    <a:pt x="176" y="234"/>
                  </a:lnTo>
                  <a:lnTo>
                    <a:pt x="173" y="239"/>
                  </a:lnTo>
                  <a:lnTo>
                    <a:pt x="169" y="242"/>
                  </a:lnTo>
                  <a:lnTo>
                    <a:pt x="163" y="243"/>
                  </a:lnTo>
                  <a:lnTo>
                    <a:pt x="163" y="243"/>
                  </a:lnTo>
                  <a:lnTo>
                    <a:pt x="151" y="245"/>
                  </a:lnTo>
                  <a:lnTo>
                    <a:pt x="134" y="246"/>
                  </a:lnTo>
                  <a:lnTo>
                    <a:pt x="96" y="248"/>
                  </a:lnTo>
                  <a:lnTo>
                    <a:pt x="96" y="248"/>
                  </a:lnTo>
                  <a:lnTo>
                    <a:pt x="71" y="246"/>
                  </a:lnTo>
                  <a:lnTo>
                    <a:pt x="53" y="245"/>
                  </a:lnTo>
                  <a:lnTo>
                    <a:pt x="35" y="240"/>
                  </a:lnTo>
                  <a:lnTo>
                    <a:pt x="22" y="234"/>
                  </a:lnTo>
                  <a:lnTo>
                    <a:pt x="22" y="234"/>
                  </a:lnTo>
                  <a:lnTo>
                    <a:pt x="12" y="227"/>
                  </a:lnTo>
                  <a:lnTo>
                    <a:pt x="5" y="219"/>
                  </a:lnTo>
                  <a:lnTo>
                    <a:pt x="2" y="208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187"/>
                  </a:lnTo>
                  <a:lnTo>
                    <a:pt x="3" y="178"/>
                  </a:lnTo>
                  <a:lnTo>
                    <a:pt x="9" y="168"/>
                  </a:lnTo>
                  <a:lnTo>
                    <a:pt x="16" y="159"/>
                  </a:lnTo>
                  <a:lnTo>
                    <a:pt x="25" y="149"/>
                  </a:lnTo>
                  <a:lnTo>
                    <a:pt x="38" y="140"/>
                  </a:lnTo>
                  <a:lnTo>
                    <a:pt x="51" y="13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1" y="116"/>
                  </a:lnTo>
                  <a:lnTo>
                    <a:pt x="57" y="110"/>
                  </a:lnTo>
                  <a:lnTo>
                    <a:pt x="55" y="101"/>
                  </a:lnTo>
                  <a:lnTo>
                    <a:pt x="54" y="91"/>
                  </a:lnTo>
                  <a:lnTo>
                    <a:pt x="54" y="9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" name="Freeform 92"/>
            <p:cNvSpPr>
              <a:spLocks noEditPoints="1"/>
            </p:cNvSpPr>
            <p:nvPr userDrawn="1"/>
          </p:nvSpPr>
          <p:spPr bwMode="auto">
            <a:xfrm>
              <a:off x="3611563" y="1458913"/>
              <a:ext cx="147637" cy="150813"/>
            </a:xfrm>
            <a:custGeom>
              <a:avLst/>
              <a:gdLst/>
              <a:ahLst/>
              <a:cxnLst>
                <a:cxn ang="0">
                  <a:pos x="79" y="31"/>
                </a:cxn>
                <a:cxn ang="0">
                  <a:pos x="95" y="3"/>
                </a:cxn>
                <a:cxn ang="0">
                  <a:pos x="115" y="9"/>
                </a:cxn>
                <a:cxn ang="0">
                  <a:pos x="101" y="54"/>
                </a:cxn>
                <a:cxn ang="0">
                  <a:pos x="147" y="34"/>
                </a:cxn>
                <a:cxn ang="0">
                  <a:pos x="173" y="63"/>
                </a:cxn>
                <a:cxn ang="0">
                  <a:pos x="101" y="64"/>
                </a:cxn>
                <a:cxn ang="0">
                  <a:pos x="101" y="80"/>
                </a:cxn>
                <a:cxn ang="0">
                  <a:pos x="101" y="103"/>
                </a:cxn>
                <a:cxn ang="0">
                  <a:pos x="156" y="82"/>
                </a:cxn>
                <a:cxn ang="0">
                  <a:pos x="182" y="110"/>
                </a:cxn>
                <a:cxn ang="0">
                  <a:pos x="101" y="113"/>
                </a:cxn>
                <a:cxn ang="0">
                  <a:pos x="145" y="135"/>
                </a:cxn>
                <a:cxn ang="0">
                  <a:pos x="167" y="151"/>
                </a:cxn>
                <a:cxn ang="0">
                  <a:pos x="167" y="158"/>
                </a:cxn>
                <a:cxn ang="0">
                  <a:pos x="160" y="236"/>
                </a:cxn>
                <a:cxn ang="0">
                  <a:pos x="156" y="249"/>
                </a:cxn>
                <a:cxn ang="0">
                  <a:pos x="130" y="260"/>
                </a:cxn>
                <a:cxn ang="0">
                  <a:pos x="118" y="244"/>
                </a:cxn>
                <a:cxn ang="0">
                  <a:pos x="130" y="236"/>
                </a:cxn>
                <a:cxn ang="0">
                  <a:pos x="135" y="235"/>
                </a:cxn>
                <a:cxn ang="0">
                  <a:pos x="102" y="160"/>
                </a:cxn>
                <a:cxn ang="0">
                  <a:pos x="99" y="281"/>
                </a:cxn>
                <a:cxn ang="0">
                  <a:pos x="83" y="283"/>
                </a:cxn>
                <a:cxn ang="0">
                  <a:pos x="77" y="277"/>
                </a:cxn>
                <a:cxn ang="0">
                  <a:pos x="44" y="258"/>
                </a:cxn>
                <a:cxn ang="0">
                  <a:pos x="41" y="264"/>
                </a:cxn>
                <a:cxn ang="0">
                  <a:pos x="21" y="264"/>
                </a:cxn>
                <a:cxn ang="0">
                  <a:pos x="21" y="163"/>
                </a:cxn>
                <a:cxn ang="0">
                  <a:pos x="47" y="148"/>
                </a:cxn>
                <a:cxn ang="0">
                  <a:pos x="24" y="113"/>
                </a:cxn>
                <a:cxn ang="0">
                  <a:pos x="25" y="103"/>
                </a:cxn>
                <a:cxn ang="0">
                  <a:pos x="31" y="64"/>
                </a:cxn>
                <a:cxn ang="0">
                  <a:pos x="0" y="87"/>
                </a:cxn>
                <a:cxn ang="0">
                  <a:pos x="34" y="21"/>
                </a:cxn>
                <a:cxn ang="0">
                  <a:pos x="72" y="18"/>
                </a:cxn>
                <a:cxn ang="0">
                  <a:pos x="69" y="25"/>
                </a:cxn>
                <a:cxn ang="0">
                  <a:pos x="40" y="54"/>
                </a:cxn>
                <a:cxn ang="0">
                  <a:pos x="224" y="34"/>
                </a:cxn>
                <a:cxn ang="0">
                  <a:pos x="211" y="84"/>
                </a:cxn>
                <a:cxn ang="0">
                  <a:pos x="211" y="213"/>
                </a:cxn>
                <a:cxn ang="0">
                  <a:pos x="193" y="216"/>
                </a:cxn>
                <a:cxn ang="0">
                  <a:pos x="188" y="210"/>
                </a:cxn>
                <a:cxn ang="0">
                  <a:pos x="188" y="22"/>
                </a:cxn>
                <a:cxn ang="0">
                  <a:pos x="222" y="28"/>
                </a:cxn>
                <a:cxn ang="0">
                  <a:pos x="244" y="31"/>
                </a:cxn>
                <a:cxn ang="0">
                  <a:pos x="280" y="8"/>
                </a:cxn>
                <a:cxn ang="0">
                  <a:pos x="279" y="15"/>
                </a:cxn>
                <a:cxn ang="0">
                  <a:pos x="270" y="251"/>
                </a:cxn>
                <a:cxn ang="0">
                  <a:pos x="269" y="258"/>
                </a:cxn>
                <a:cxn ang="0">
                  <a:pos x="256" y="273"/>
                </a:cxn>
                <a:cxn ang="0">
                  <a:pos x="227" y="270"/>
                </a:cxn>
                <a:cxn ang="0">
                  <a:pos x="217" y="261"/>
                </a:cxn>
                <a:cxn ang="0">
                  <a:pos x="193" y="247"/>
                </a:cxn>
                <a:cxn ang="0">
                  <a:pos x="238" y="249"/>
                </a:cxn>
                <a:cxn ang="0">
                  <a:pos x="244" y="245"/>
                </a:cxn>
              </a:cxnLst>
              <a:rect l="0" t="0" r="r" b="b"/>
              <a:pathLst>
                <a:path w="280" h="283">
                  <a:moveTo>
                    <a:pt x="79" y="54"/>
                  </a:moveTo>
                  <a:lnTo>
                    <a:pt x="79" y="54"/>
                  </a:lnTo>
                  <a:lnTo>
                    <a:pt x="79" y="31"/>
                  </a:lnTo>
                  <a:lnTo>
                    <a:pt x="79" y="31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5" y="3"/>
                  </a:lnTo>
                  <a:lnTo>
                    <a:pt x="95" y="3"/>
                  </a:lnTo>
                  <a:lnTo>
                    <a:pt x="111" y="5"/>
                  </a:lnTo>
                  <a:lnTo>
                    <a:pt x="114" y="8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4" y="12"/>
                  </a:lnTo>
                  <a:lnTo>
                    <a:pt x="112" y="13"/>
                  </a:lnTo>
                  <a:lnTo>
                    <a:pt x="101" y="18"/>
                  </a:lnTo>
                  <a:lnTo>
                    <a:pt x="101" y="54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38" y="4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3" y="63"/>
                  </a:lnTo>
                  <a:lnTo>
                    <a:pt x="173" y="63"/>
                  </a:lnTo>
                  <a:lnTo>
                    <a:pt x="172" y="64"/>
                  </a:lnTo>
                  <a:lnTo>
                    <a:pt x="170" y="64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80"/>
                  </a:lnTo>
                  <a:lnTo>
                    <a:pt x="101" y="80"/>
                  </a:lnTo>
                  <a:lnTo>
                    <a:pt x="101" y="86"/>
                  </a:lnTo>
                  <a:lnTo>
                    <a:pt x="101" y="86"/>
                  </a:lnTo>
                  <a:lnTo>
                    <a:pt x="101" y="92"/>
                  </a:lnTo>
                  <a:lnTo>
                    <a:pt x="101" y="103"/>
                  </a:lnTo>
                  <a:lnTo>
                    <a:pt x="137" y="103"/>
                  </a:lnTo>
                  <a:lnTo>
                    <a:pt x="137" y="103"/>
                  </a:lnTo>
                  <a:lnTo>
                    <a:pt x="156" y="82"/>
                  </a:lnTo>
                  <a:lnTo>
                    <a:pt x="156" y="82"/>
                  </a:lnTo>
                  <a:lnTo>
                    <a:pt x="167" y="93"/>
                  </a:lnTo>
                  <a:lnTo>
                    <a:pt x="179" y="106"/>
                  </a:lnTo>
                  <a:lnTo>
                    <a:pt x="179" y="106"/>
                  </a:lnTo>
                  <a:lnTo>
                    <a:pt x="182" y="110"/>
                  </a:lnTo>
                  <a:lnTo>
                    <a:pt x="182" y="110"/>
                  </a:lnTo>
                  <a:lnTo>
                    <a:pt x="180" y="112"/>
                  </a:lnTo>
                  <a:lnTo>
                    <a:pt x="177" y="113"/>
                  </a:lnTo>
                  <a:lnTo>
                    <a:pt x="101" y="113"/>
                  </a:lnTo>
                  <a:lnTo>
                    <a:pt x="10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45" y="135"/>
                  </a:lnTo>
                  <a:lnTo>
                    <a:pt x="145" y="135"/>
                  </a:lnTo>
                  <a:lnTo>
                    <a:pt x="164" y="148"/>
                  </a:lnTo>
                  <a:lnTo>
                    <a:pt x="164" y="148"/>
                  </a:lnTo>
                  <a:lnTo>
                    <a:pt x="167" y="151"/>
                  </a:lnTo>
                  <a:lnTo>
                    <a:pt x="169" y="154"/>
                  </a:lnTo>
                  <a:lnTo>
                    <a:pt x="169" y="154"/>
                  </a:lnTo>
                  <a:lnTo>
                    <a:pt x="169" y="157"/>
                  </a:lnTo>
                  <a:lnTo>
                    <a:pt x="167" y="158"/>
                  </a:lnTo>
                  <a:lnTo>
                    <a:pt x="160" y="166"/>
                  </a:lnTo>
                  <a:lnTo>
                    <a:pt x="160" y="210"/>
                  </a:lnTo>
                  <a:lnTo>
                    <a:pt x="160" y="210"/>
                  </a:lnTo>
                  <a:lnTo>
                    <a:pt x="160" y="236"/>
                  </a:lnTo>
                  <a:lnTo>
                    <a:pt x="160" y="236"/>
                  </a:lnTo>
                  <a:lnTo>
                    <a:pt x="160" y="242"/>
                  </a:lnTo>
                  <a:lnTo>
                    <a:pt x="159" y="247"/>
                  </a:lnTo>
                  <a:lnTo>
                    <a:pt x="156" y="249"/>
                  </a:lnTo>
                  <a:lnTo>
                    <a:pt x="153" y="252"/>
                  </a:lnTo>
                  <a:lnTo>
                    <a:pt x="153" y="252"/>
                  </a:lnTo>
                  <a:lnTo>
                    <a:pt x="143" y="257"/>
                  </a:lnTo>
                  <a:lnTo>
                    <a:pt x="130" y="260"/>
                  </a:lnTo>
                  <a:lnTo>
                    <a:pt x="130" y="260"/>
                  </a:lnTo>
                  <a:lnTo>
                    <a:pt x="128" y="252"/>
                  </a:lnTo>
                  <a:lnTo>
                    <a:pt x="124" y="247"/>
                  </a:lnTo>
                  <a:lnTo>
                    <a:pt x="118" y="244"/>
                  </a:lnTo>
                  <a:lnTo>
                    <a:pt x="108" y="241"/>
                  </a:lnTo>
                  <a:lnTo>
                    <a:pt x="108" y="235"/>
                  </a:lnTo>
                  <a:lnTo>
                    <a:pt x="108" y="235"/>
                  </a:lnTo>
                  <a:lnTo>
                    <a:pt x="130" y="236"/>
                  </a:lnTo>
                  <a:lnTo>
                    <a:pt x="130" y="236"/>
                  </a:lnTo>
                  <a:lnTo>
                    <a:pt x="132" y="236"/>
                  </a:lnTo>
                  <a:lnTo>
                    <a:pt x="132" y="236"/>
                  </a:lnTo>
                  <a:lnTo>
                    <a:pt x="135" y="235"/>
                  </a:lnTo>
                  <a:lnTo>
                    <a:pt x="137" y="231"/>
                  </a:lnTo>
                  <a:lnTo>
                    <a:pt x="137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276"/>
                  </a:lnTo>
                  <a:lnTo>
                    <a:pt x="102" y="276"/>
                  </a:lnTo>
                  <a:lnTo>
                    <a:pt x="102" y="278"/>
                  </a:lnTo>
                  <a:lnTo>
                    <a:pt x="99" y="281"/>
                  </a:lnTo>
                  <a:lnTo>
                    <a:pt x="99" y="281"/>
                  </a:lnTo>
                  <a:lnTo>
                    <a:pt x="93" y="281"/>
                  </a:lnTo>
                  <a:lnTo>
                    <a:pt x="83" y="283"/>
                  </a:lnTo>
                  <a:lnTo>
                    <a:pt x="83" y="283"/>
                  </a:lnTo>
                  <a:lnTo>
                    <a:pt x="80" y="283"/>
                  </a:lnTo>
                  <a:lnTo>
                    <a:pt x="79" y="281"/>
                  </a:lnTo>
                  <a:lnTo>
                    <a:pt x="77" y="280"/>
                  </a:lnTo>
                  <a:lnTo>
                    <a:pt x="77" y="277"/>
                  </a:lnTo>
                  <a:lnTo>
                    <a:pt x="77" y="277"/>
                  </a:lnTo>
                  <a:lnTo>
                    <a:pt x="79" y="160"/>
                  </a:lnTo>
                  <a:lnTo>
                    <a:pt x="44" y="160"/>
                  </a:lnTo>
                  <a:lnTo>
                    <a:pt x="44" y="258"/>
                  </a:lnTo>
                  <a:lnTo>
                    <a:pt x="44" y="258"/>
                  </a:lnTo>
                  <a:lnTo>
                    <a:pt x="44" y="263"/>
                  </a:lnTo>
                  <a:lnTo>
                    <a:pt x="41" y="264"/>
                  </a:lnTo>
                  <a:lnTo>
                    <a:pt x="41" y="264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4" y="265"/>
                  </a:lnTo>
                  <a:lnTo>
                    <a:pt x="21" y="264"/>
                  </a:lnTo>
                  <a:lnTo>
                    <a:pt x="21" y="263"/>
                  </a:lnTo>
                  <a:lnTo>
                    <a:pt x="19" y="260"/>
                  </a:lnTo>
                  <a:lnTo>
                    <a:pt x="19" y="260"/>
                  </a:lnTo>
                  <a:lnTo>
                    <a:pt x="21" y="163"/>
                  </a:lnTo>
                  <a:lnTo>
                    <a:pt x="21" y="163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47" y="148"/>
                  </a:lnTo>
                  <a:lnTo>
                    <a:pt x="79" y="148"/>
                  </a:lnTo>
                  <a:lnTo>
                    <a:pt x="79" y="113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3" y="115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25" y="103"/>
                  </a:lnTo>
                  <a:lnTo>
                    <a:pt x="79" y="103"/>
                  </a:lnTo>
                  <a:lnTo>
                    <a:pt x="79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18" y="79"/>
                  </a:lnTo>
                  <a:lnTo>
                    <a:pt x="5" y="92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15" y="64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34" y="21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67" y="15"/>
                  </a:lnTo>
                  <a:lnTo>
                    <a:pt x="72" y="18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72" y="22"/>
                  </a:lnTo>
                  <a:lnTo>
                    <a:pt x="69" y="25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48" y="40"/>
                  </a:lnTo>
                  <a:lnTo>
                    <a:pt x="40" y="54"/>
                  </a:lnTo>
                  <a:lnTo>
                    <a:pt x="79" y="54"/>
                  </a:lnTo>
                  <a:close/>
                  <a:moveTo>
                    <a:pt x="224" y="31"/>
                  </a:moveTo>
                  <a:lnTo>
                    <a:pt x="224" y="31"/>
                  </a:lnTo>
                  <a:lnTo>
                    <a:pt x="224" y="34"/>
                  </a:lnTo>
                  <a:lnTo>
                    <a:pt x="221" y="35"/>
                  </a:lnTo>
                  <a:lnTo>
                    <a:pt x="211" y="41"/>
                  </a:lnTo>
                  <a:lnTo>
                    <a:pt x="211" y="41"/>
                  </a:lnTo>
                  <a:lnTo>
                    <a:pt x="211" y="84"/>
                  </a:lnTo>
                  <a:lnTo>
                    <a:pt x="211" y="84"/>
                  </a:lnTo>
                  <a:lnTo>
                    <a:pt x="212" y="210"/>
                  </a:lnTo>
                  <a:lnTo>
                    <a:pt x="212" y="210"/>
                  </a:lnTo>
                  <a:lnTo>
                    <a:pt x="211" y="213"/>
                  </a:lnTo>
                  <a:lnTo>
                    <a:pt x="208" y="215"/>
                  </a:lnTo>
                  <a:lnTo>
                    <a:pt x="208" y="215"/>
                  </a:lnTo>
                  <a:lnTo>
                    <a:pt x="193" y="216"/>
                  </a:lnTo>
                  <a:lnTo>
                    <a:pt x="193" y="216"/>
                  </a:lnTo>
                  <a:lnTo>
                    <a:pt x="190" y="216"/>
                  </a:lnTo>
                  <a:lnTo>
                    <a:pt x="189" y="215"/>
                  </a:lnTo>
                  <a:lnTo>
                    <a:pt x="188" y="213"/>
                  </a:lnTo>
                  <a:lnTo>
                    <a:pt x="188" y="210"/>
                  </a:lnTo>
                  <a:lnTo>
                    <a:pt x="188" y="210"/>
                  </a:lnTo>
                  <a:lnTo>
                    <a:pt x="189" y="135"/>
                  </a:lnTo>
                  <a:lnTo>
                    <a:pt x="189" y="135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206" y="24"/>
                  </a:lnTo>
                  <a:lnTo>
                    <a:pt x="218" y="27"/>
                  </a:lnTo>
                  <a:lnTo>
                    <a:pt x="222" y="28"/>
                  </a:lnTo>
                  <a:lnTo>
                    <a:pt x="224" y="31"/>
                  </a:lnTo>
                  <a:lnTo>
                    <a:pt x="224" y="31"/>
                  </a:lnTo>
                  <a:close/>
                  <a:moveTo>
                    <a:pt x="244" y="31"/>
                  </a:moveTo>
                  <a:lnTo>
                    <a:pt x="244" y="31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75" y="5"/>
                  </a:lnTo>
                  <a:lnTo>
                    <a:pt x="280" y="8"/>
                  </a:lnTo>
                  <a:lnTo>
                    <a:pt x="280" y="11"/>
                  </a:lnTo>
                  <a:lnTo>
                    <a:pt x="280" y="11"/>
                  </a:lnTo>
                  <a:lnTo>
                    <a:pt x="280" y="12"/>
                  </a:lnTo>
                  <a:lnTo>
                    <a:pt x="279" y="15"/>
                  </a:lnTo>
                  <a:lnTo>
                    <a:pt x="270" y="19"/>
                  </a:lnTo>
                  <a:lnTo>
                    <a:pt x="270" y="193"/>
                  </a:lnTo>
                  <a:lnTo>
                    <a:pt x="270" y="193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52"/>
                  </a:lnTo>
                  <a:lnTo>
                    <a:pt x="270" y="252"/>
                  </a:lnTo>
                  <a:lnTo>
                    <a:pt x="269" y="258"/>
                  </a:lnTo>
                  <a:lnTo>
                    <a:pt x="267" y="264"/>
                  </a:lnTo>
                  <a:lnTo>
                    <a:pt x="266" y="267"/>
                  </a:lnTo>
                  <a:lnTo>
                    <a:pt x="261" y="271"/>
                  </a:lnTo>
                  <a:lnTo>
                    <a:pt x="256" y="273"/>
                  </a:lnTo>
                  <a:lnTo>
                    <a:pt x="248" y="276"/>
                  </a:lnTo>
                  <a:lnTo>
                    <a:pt x="228" y="278"/>
                  </a:lnTo>
                  <a:lnTo>
                    <a:pt x="228" y="278"/>
                  </a:lnTo>
                  <a:lnTo>
                    <a:pt x="227" y="270"/>
                  </a:lnTo>
                  <a:lnTo>
                    <a:pt x="225" y="267"/>
                  </a:lnTo>
                  <a:lnTo>
                    <a:pt x="222" y="264"/>
                  </a:lnTo>
                  <a:lnTo>
                    <a:pt x="222" y="264"/>
                  </a:lnTo>
                  <a:lnTo>
                    <a:pt x="217" y="261"/>
                  </a:lnTo>
                  <a:lnTo>
                    <a:pt x="211" y="258"/>
                  </a:lnTo>
                  <a:lnTo>
                    <a:pt x="193" y="254"/>
                  </a:lnTo>
                  <a:lnTo>
                    <a:pt x="193" y="247"/>
                  </a:lnTo>
                  <a:lnTo>
                    <a:pt x="193" y="247"/>
                  </a:lnTo>
                  <a:lnTo>
                    <a:pt x="206" y="248"/>
                  </a:lnTo>
                  <a:lnTo>
                    <a:pt x="206" y="248"/>
                  </a:lnTo>
                  <a:lnTo>
                    <a:pt x="238" y="249"/>
                  </a:lnTo>
                  <a:lnTo>
                    <a:pt x="238" y="249"/>
                  </a:lnTo>
                  <a:lnTo>
                    <a:pt x="240" y="249"/>
                  </a:lnTo>
                  <a:lnTo>
                    <a:pt x="240" y="249"/>
                  </a:lnTo>
                  <a:lnTo>
                    <a:pt x="243" y="249"/>
                  </a:lnTo>
                  <a:lnTo>
                    <a:pt x="244" y="245"/>
                  </a:lnTo>
                  <a:lnTo>
                    <a:pt x="244" y="3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" name="Freeform 93"/>
            <p:cNvSpPr>
              <a:spLocks noEditPoints="1"/>
            </p:cNvSpPr>
            <p:nvPr userDrawn="1"/>
          </p:nvSpPr>
          <p:spPr bwMode="auto">
            <a:xfrm>
              <a:off x="3789363" y="1460501"/>
              <a:ext cx="153987" cy="149225"/>
            </a:xfrm>
            <a:custGeom>
              <a:avLst/>
              <a:gdLst/>
              <a:ahLst/>
              <a:cxnLst>
                <a:cxn ang="0">
                  <a:pos x="180" y="84"/>
                </a:cxn>
                <a:cxn ang="0">
                  <a:pos x="199" y="106"/>
                </a:cxn>
                <a:cxn ang="0">
                  <a:pos x="197" y="111"/>
                </a:cxn>
                <a:cxn ang="0">
                  <a:pos x="161" y="155"/>
                </a:cxn>
                <a:cxn ang="0">
                  <a:pos x="196" y="159"/>
                </a:cxn>
                <a:cxn ang="0">
                  <a:pos x="194" y="166"/>
                </a:cxn>
                <a:cxn ang="0">
                  <a:pos x="196" y="207"/>
                </a:cxn>
                <a:cxn ang="0">
                  <a:pos x="145" y="234"/>
                </a:cxn>
                <a:cxn ang="0">
                  <a:pos x="85" y="262"/>
                </a:cxn>
                <a:cxn ang="0">
                  <a:pos x="80" y="263"/>
                </a:cxn>
                <a:cxn ang="0">
                  <a:pos x="88" y="230"/>
                </a:cxn>
                <a:cxn ang="0">
                  <a:pos x="87" y="130"/>
                </a:cxn>
                <a:cxn ang="0">
                  <a:pos x="120" y="139"/>
                </a:cxn>
                <a:cxn ang="0">
                  <a:pos x="110" y="148"/>
                </a:cxn>
                <a:cxn ang="0">
                  <a:pos x="133" y="111"/>
                </a:cxn>
                <a:cxn ang="0">
                  <a:pos x="80" y="98"/>
                </a:cxn>
                <a:cxn ang="0">
                  <a:pos x="133" y="101"/>
                </a:cxn>
                <a:cxn ang="0">
                  <a:pos x="100" y="69"/>
                </a:cxn>
                <a:cxn ang="0">
                  <a:pos x="93" y="80"/>
                </a:cxn>
                <a:cxn ang="0">
                  <a:pos x="80" y="85"/>
                </a:cxn>
                <a:cxn ang="0">
                  <a:pos x="54" y="130"/>
                </a:cxn>
                <a:cxn ang="0">
                  <a:pos x="68" y="136"/>
                </a:cxn>
                <a:cxn ang="0">
                  <a:pos x="59" y="143"/>
                </a:cxn>
                <a:cxn ang="0">
                  <a:pos x="59" y="275"/>
                </a:cxn>
                <a:cxn ang="0">
                  <a:pos x="42" y="281"/>
                </a:cxn>
                <a:cxn ang="0">
                  <a:pos x="35" y="276"/>
                </a:cxn>
                <a:cxn ang="0">
                  <a:pos x="36" y="143"/>
                </a:cxn>
                <a:cxn ang="0">
                  <a:pos x="0" y="166"/>
                </a:cxn>
                <a:cxn ang="0">
                  <a:pos x="46" y="101"/>
                </a:cxn>
                <a:cxn ang="0">
                  <a:pos x="61" y="64"/>
                </a:cxn>
                <a:cxn ang="0">
                  <a:pos x="98" y="48"/>
                </a:cxn>
                <a:cxn ang="0">
                  <a:pos x="113" y="1"/>
                </a:cxn>
                <a:cxn ang="0">
                  <a:pos x="148" y="13"/>
                </a:cxn>
                <a:cxn ang="0">
                  <a:pos x="145" y="20"/>
                </a:cxn>
                <a:cxn ang="0">
                  <a:pos x="116" y="48"/>
                </a:cxn>
                <a:cxn ang="0">
                  <a:pos x="174" y="29"/>
                </a:cxn>
                <a:cxn ang="0">
                  <a:pos x="197" y="56"/>
                </a:cxn>
                <a:cxn ang="0">
                  <a:pos x="155" y="58"/>
                </a:cxn>
                <a:cxn ang="0">
                  <a:pos x="16" y="68"/>
                </a:cxn>
                <a:cxn ang="0">
                  <a:pos x="40" y="32"/>
                </a:cxn>
                <a:cxn ang="0">
                  <a:pos x="72" y="6"/>
                </a:cxn>
                <a:cxn ang="0">
                  <a:pos x="90" y="17"/>
                </a:cxn>
                <a:cxn ang="0">
                  <a:pos x="75" y="22"/>
                </a:cxn>
                <a:cxn ang="0">
                  <a:pos x="27" y="72"/>
                </a:cxn>
                <a:cxn ang="0">
                  <a:pos x="226" y="234"/>
                </a:cxn>
                <a:cxn ang="0">
                  <a:pos x="228" y="276"/>
                </a:cxn>
                <a:cxn ang="0">
                  <a:pos x="220" y="282"/>
                </a:cxn>
                <a:cxn ang="0">
                  <a:pos x="204" y="282"/>
                </a:cxn>
                <a:cxn ang="0">
                  <a:pos x="204" y="168"/>
                </a:cxn>
                <a:cxn ang="0">
                  <a:pos x="203" y="9"/>
                </a:cxn>
                <a:cxn ang="0">
                  <a:pos x="268" y="9"/>
                </a:cxn>
                <a:cxn ang="0">
                  <a:pos x="291" y="27"/>
                </a:cxn>
                <a:cxn ang="0">
                  <a:pos x="288" y="35"/>
                </a:cxn>
                <a:cxn ang="0">
                  <a:pos x="281" y="223"/>
                </a:cxn>
                <a:cxn ang="0">
                  <a:pos x="277" y="236"/>
                </a:cxn>
                <a:cxn ang="0">
                  <a:pos x="264" y="243"/>
                </a:cxn>
                <a:cxn ang="0">
                  <a:pos x="241" y="232"/>
                </a:cxn>
                <a:cxn ang="0">
                  <a:pos x="226" y="219"/>
                </a:cxn>
                <a:cxn ang="0">
                  <a:pos x="257" y="219"/>
                </a:cxn>
                <a:cxn ang="0">
                  <a:pos x="226" y="219"/>
                </a:cxn>
              </a:cxnLst>
              <a:rect l="0" t="0" r="r" b="b"/>
              <a:pathLst>
                <a:path w="291" h="282">
                  <a:moveTo>
                    <a:pt x="155" y="101"/>
                  </a:moveTo>
                  <a:lnTo>
                    <a:pt x="165" y="101"/>
                  </a:lnTo>
                  <a:lnTo>
                    <a:pt x="165" y="101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90" y="94"/>
                  </a:lnTo>
                  <a:lnTo>
                    <a:pt x="199" y="106"/>
                  </a:lnTo>
                  <a:lnTo>
                    <a:pt x="199" y="106"/>
                  </a:lnTo>
                  <a:lnTo>
                    <a:pt x="200" y="108"/>
                  </a:lnTo>
                  <a:lnTo>
                    <a:pt x="200" y="108"/>
                  </a:lnTo>
                  <a:lnTo>
                    <a:pt x="200" y="111"/>
                  </a:lnTo>
                  <a:lnTo>
                    <a:pt x="197" y="111"/>
                  </a:lnTo>
                  <a:lnTo>
                    <a:pt x="155" y="111"/>
                  </a:lnTo>
                  <a:lnTo>
                    <a:pt x="155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75" y="139"/>
                  </a:lnTo>
                  <a:lnTo>
                    <a:pt x="175" y="139"/>
                  </a:lnTo>
                  <a:lnTo>
                    <a:pt x="196" y="159"/>
                  </a:lnTo>
                  <a:lnTo>
                    <a:pt x="196" y="159"/>
                  </a:lnTo>
                  <a:lnTo>
                    <a:pt x="197" y="164"/>
                  </a:lnTo>
                  <a:lnTo>
                    <a:pt x="197" y="164"/>
                  </a:lnTo>
                  <a:lnTo>
                    <a:pt x="197" y="165"/>
                  </a:lnTo>
                  <a:lnTo>
                    <a:pt x="194" y="166"/>
                  </a:lnTo>
                  <a:lnTo>
                    <a:pt x="155" y="166"/>
                  </a:lnTo>
                  <a:lnTo>
                    <a:pt x="155" y="217"/>
                  </a:lnTo>
                  <a:lnTo>
                    <a:pt x="155" y="217"/>
                  </a:lnTo>
                  <a:lnTo>
                    <a:pt x="196" y="207"/>
                  </a:lnTo>
                  <a:lnTo>
                    <a:pt x="197" y="214"/>
                  </a:lnTo>
                  <a:lnTo>
                    <a:pt x="197" y="214"/>
                  </a:lnTo>
                  <a:lnTo>
                    <a:pt x="171" y="224"/>
                  </a:lnTo>
                  <a:lnTo>
                    <a:pt x="145" y="234"/>
                  </a:lnTo>
                  <a:lnTo>
                    <a:pt x="117" y="245"/>
                  </a:lnTo>
                  <a:lnTo>
                    <a:pt x="88" y="252"/>
                  </a:lnTo>
                  <a:lnTo>
                    <a:pt x="88" y="252"/>
                  </a:lnTo>
                  <a:lnTo>
                    <a:pt x="85" y="262"/>
                  </a:lnTo>
                  <a:lnTo>
                    <a:pt x="84" y="263"/>
                  </a:lnTo>
                  <a:lnTo>
                    <a:pt x="83" y="265"/>
                  </a:lnTo>
                  <a:lnTo>
                    <a:pt x="83" y="265"/>
                  </a:lnTo>
                  <a:lnTo>
                    <a:pt x="80" y="263"/>
                  </a:lnTo>
                  <a:lnTo>
                    <a:pt x="77" y="259"/>
                  </a:lnTo>
                  <a:lnTo>
                    <a:pt x="68" y="232"/>
                  </a:lnTo>
                  <a:lnTo>
                    <a:pt x="68" y="232"/>
                  </a:lnTo>
                  <a:lnTo>
                    <a:pt x="88" y="230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45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114" y="135"/>
                  </a:lnTo>
                  <a:lnTo>
                    <a:pt x="119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42"/>
                  </a:lnTo>
                  <a:lnTo>
                    <a:pt x="119" y="143"/>
                  </a:lnTo>
                  <a:lnTo>
                    <a:pt x="110" y="148"/>
                  </a:lnTo>
                  <a:lnTo>
                    <a:pt x="110" y="227"/>
                  </a:lnTo>
                  <a:lnTo>
                    <a:pt x="110" y="227"/>
                  </a:lnTo>
                  <a:lnTo>
                    <a:pt x="133" y="223"/>
                  </a:lnTo>
                  <a:lnTo>
                    <a:pt x="133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83" y="113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90" y="101"/>
                  </a:lnTo>
                  <a:lnTo>
                    <a:pt x="100" y="101"/>
                  </a:lnTo>
                  <a:lnTo>
                    <a:pt x="133" y="101"/>
                  </a:lnTo>
                  <a:lnTo>
                    <a:pt x="133" y="58"/>
                  </a:lnTo>
                  <a:lnTo>
                    <a:pt x="109" y="58"/>
                  </a:lnTo>
                  <a:lnTo>
                    <a:pt x="109" y="58"/>
                  </a:lnTo>
                  <a:lnTo>
                    <a:pt x="100" y="69"/>
                  </a:lnTo>
                  <a:lnTo>
                    <a:pt x="91" y="78"/>
                  </a:lnTo>
                  <a:lnTo>
                    <a:pt x="91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5" y="108"/>
                  </a:lnTo>
                  <a:lnTo>
                    <a:pt x="49" y="129"/>
                  </a:lnTo>
                  <a:lnTo>
                    <a:pt x="49" y="129"/>
                  </a:lnTo>
                  <a:lnTo>
                    <a:pt x="54" y="130"/>
                  </a:lnTo>
                  <a:lnTo>
                    <a:pt x="54" y="130"/>
                  </a:lnTo>
                  <a:lnTo>
                    <a:pt x="65" y="133"/>
                  </a:lnTo>
                  <a:lnTo>
                    <a:pt x="68" y="135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68" y="139"/>
                  </a:lnTo>
                  <a:lnTo>
                    <a:pt x="67" y="140"/>
                  </a:lnTo>
                  <a:lnTo>
                    <a:pt x="59" y="143"/>
                  </a:lnTo>
                  <a:lnTo>
                    <a:pt x="59" y="204"/>
                  </a:lnTo>
                  <a:lnTo>
                    <a:pt x="59" y="204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58" y="278"/>
                  </a:lnTo>
                  <a:lnTo>
                    <a:pt x="55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6" y="279"/>
                  </a:lnTo>
                  <a:lnTo>
                    <a:pt x="35" y="278"/>
                  </a:lnTo>
                  <a:lnTo>
                    <a:pt x="35" y="276"/>
                  </a:lnTo>
                  <a:lnTo>
                    <a:pt x="35" y="276"/>
                  </a:lnTo>
                  <a:lnTo>
                    <a:pt x="36" y="204"/>
                  </a:lnTo>
                  <a:lnTo>
                    <a:pt x="36" y="143"/>
                  </a:lnTo>
                  <a:lnTo>
                    <a:pt x="36" y="143"/>
                  </a:lnTo>
                  <a:lnTo>
                    <a:pt x="22" y="158"/>
                  </a:lnTo>
                  <a:lnTo>
                    <a:pt x="4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4" y="149"/>
                  </a:lnTo>
                  <a:lnTo>
                    <a:pt x="27" y="133"/>
                  </a:lnTo>
                  <a:lnTo>
                    <a:pt x="36" y="117"/>
                  </a:lnTo>
                  <a:lnTo>
                    <a:pt x="46" y="101"/>
                  </a:lnTo>
                  <a:lnTo>
                    <a:pt x="46" y="101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5" y="74"/>
                  </a:lnTo>
                  <a:lnTo>
                    <a:pt x="85" y="74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9" y="22"/>
                  </a:lnTo>
                  <a:lnTo>
                    <a:pt x="112" y="11"/>
                  </a:lnTo>
                  <a:lnTo>
                    <a:pt x="113" y="1"/>
                  </a:lnTo>
                  <a:lnTo>
                    <a:pt x="113" y="1"/>
                  </a:lnTo>
                  <a:lnTo>
                    <a:pt x="130" y="6"/>
                  </a:lnTo>
                  <a:lnTo>
                    <a:pt x="130" y="6"/>
                  </a:lnTo>
                  <a:lnTo>
                    <a:pt x="145" y="11"/>
                  </a:lnTo>
                  <a:lnTo>
                    <a:pt x="148" y="13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8" y="17"/>
                  </a:lnTo>
                  <a:lnTo>
                    <a:pt x="145" y="20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25" y="35"/>
                  </a:lnTo>
                  <a:lnTo>
                    <a:pt x="116" y="48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74" y="29"/>
                  </a:lnTo>
                  <a:lnTo>
                    <a:pt x="174" y="29"/>
                  </a:lnTo>
                  <a:lnTo>
                    <a:pt x="185" y="40"/>
                  </a:lnTo>
                  <a:lnTo>
                    <a:pt x="196" y="52"/>
                  </a:lnTo>
                  <a:lnTo>
                    <a:pt x="196" y="52"/>
                  </a:lnTo>
                  <a:lnTo>
                    <a:pt x="197" y="56"/>
                  </a:lnTo>
                  <a:lnTo>
                    <a:pt x="197" y="56"/>
                  </a:lnTo>
                  <a:lnTo>
                    <a:pt x="197" y="58"/>
                  </a:lnTo>
                  <a:lnTo>
                    <a:pt x="194" y="58"/>
                  </a:lnTo>
                  <a:lnTo>
                    <a:pt x="155" y="58"/>
                  </a:lnTo>
                  <a:lnTo>
                    <a:pt x="155" y="101"/>
                  </a:lnTo>
                  <a:close/>
                  <a:moveTo>
                    <a:pt x="3" y="81"/>
                  </a:moveTo>
                  <a:lnTo>
                    <a:pt x="3" y="81"/>
                  </a:lnTo>
                  <a:lnTo>
                    <a:pt x="16" y="68"/>
                  </a:lnTo>
                  <a:lnTo>
                    <a:pt x="25" y="56"/>
                  </a:lnTo>
                  <a:lnTo>
                    <a:pt x="33" y="45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51" y="14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87" y="13"/>
                  </a:lnTo>
                  <a:lnTo>
                    <a:pt x="90" y="14"/>
                  </a:lnTo>
                  <a:lnTo>
                    <a:pt x="90" y="17"/>
                  </a:lnTo>
                  <a:lnTo>
                    <a:pt x="90" y="17"/>
                  </a:lnTo>
                  <a:lnTo>
                    <a:pt x="90" y="20"/>
                  </a:lnTo>
                  <a:lnTo>
                    <a:pt x="87" y="22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59" y="42"/>
                  </a:lnTo>
                  <a:lnTo>
                    <a:pt x="45" y="58"/>
                  </a:lnTo>
                  <a:lnTo>
                    <a:pt x="27" y="72"/>
                  </a:lnTo>
                  <a:lnTo>
                    <a:pt x="7" y="85"/>
                  </a:lnTo>
                  <a:lnTo>
                    <a:pt x="3" y="81"/>
                  </a:lnTo>
                  <a:close/>
                  <a:moveTo>
                    <a:pt x="226" y="234"/>
                  </a:moveTo>
                  <a:lnTo>
                    <a:pt x="226" y="234"/>
                  </a:lnTo>
                  <a:lnTo>
                    <a:pt x="228" y="255"/>
                  </a:lnTo>
                  <a:lnTo>
                    <a:pt x="228" y="255"/>
                  </a:lnTo>
                  <a:lnTo>
                    <a:pt x="228" y="276"/>
                  </a:lnTo>
                  <a:lnTo>
                    <a:pt x="228" y="276"/>
                  </a:lnTo>
                  <a:lnTo>
                    <a:pt x="226" y="279"/>
                  </a:lnTo>
                  <a:lnTo>
                    <a:pt x="226" y="281"/>
                  </a:lnTo>
                  <a:lnTo>
                    <a:pt x="226" y="281"/>
                  </a:lnTo>
                  <a:lnTo>
                    <a:pt x="220" y="282"/>
                  </a:lnTo>
                  <a:lnTo>
                    <a:pt x="210" y="282"/>
                  </a:lnTo>
                  <a:lnTo>
                    <a:pt x="210" y="282"/>
                  </a:lnTo>
                  <a:lnTo>
                    <a:pt x="206" y="282"/>
                  </a:lnTo>
                  <a:lnTo>
                    <a:pt x="204" y="282"/>
                  </a:lnTo>
                  <a:lnTo>
                    <a:pt x="203" y="279"/>
                  </a:lnTo>
                  <a:lnTo>
                    <a:pt x="203" y="278"/>
                  </a:lnTo>
                  <a:lnTo>
                    <a:pt x="203" y="278"/>
                  </a:lnTo>
                  <a:lnTo>
                    <a:pt x="204" y="168"/>
                  </a:lnTo>
                  <a:lnTo>
                    <a:pt x="204" y="168"/>
                  </a:lnTo>
                  <a:lnTo>
                    <a:pt x="204" y="48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229" y="23"/>
                  </a:lnTo>
                  <a:lnTo>
                    <a:pt x="255" y="23"/>
                  </a:lnTo>
                  <a:lnTo>
                    <a:pt x="255" y="23"/>
                  </a:lnTo>
                  <a:lnTo>
                    <a:pt x="268" y="9"/>
                  </a:lnTo>
                  <a:lnTo>
                    <a:pt x="268" y="9"/>
                  </a:lnTo>
                  <a:lnTo>
                    <a:pt x="288" y="26"/>
                  </a:lnTo>
                  <a:lnTo>
                    <a:pt x="288" y="26"/>
                  </a:lnTo>
                  <a:lnTo>
                    <a:pt x="291" y="27"/>
                  </a:lnTo>
                  <a:lnTo>
                    <a:pt x="291" y="30"/>
                  </a:lnTo>
                  <a:lnTo>
                    <a:pt x="291" y="30"/>
                  </a:lnTo>
                  <a:lnTo>
                    <a:pt x="291" y="32"/>
                  </a:lnTo>
                  <a:lnTo>
                    <a:pt x="288" y="35"/>
                  </a:lnTo>
                  <a:lnTo>
                    <a:pt x="281" y="40"/>
                  </a:lnTo>
                  <a:lnTo>
                    <a:pt x="281" y="133"/>
                  </a:lnTo>
                  <a:lnTo>
                    <a:pt x="281" y="133"/>
                  </a:lnTo>
                  <a:lnTo>
                    <a:pt x="281" y="223"/>
                  </a:lnTo>
                  <a:lnTo>
                    <a:pt x="281" y="223"/>
                  </a:lnTo>
                  <a:lnTo>
                    <a:pt x="281" y="229"/>
                  </a:lnTo>
                  <a:lnTo>
                    <a:pt x="280" y="233"/>
                  </a:lnTo>
                  <a:lnTo>
                    <a:pt x="277" y="236"/>
                  </a:lnTo>
                  <a:lnTo>
                    <a:pt x="274" y="239"/>
                  </a:lnTo>
                  <a:lnTo>
                    <a:pt x="274" y="239"/>
                  </a:lnTo>
                  <a:lnTo>
                    <a:pt x="270" y="242"/>
                  </a:lnTo>
                  <a:lnTo>
                    <a:pt x="264" y="243"/>
                  </a:lnTo>
                  <a:lnTo>
                    <a:pt x="246" y="246"/>
                  </a:lnTo>
                  <a:lnTo>
                    <a:pt x="246" y="246"/>
                  </a:lnTo>
                  <a:lnTo>
                    <a:pt x="245" y="239"/>
                  </a:lnTo>
                  <a:lnTo>
                    <a:pt x="241" y="232"/>
                  </a:lnTo>
                  <a:lnTo>
                    <a:pt x="235" y="229"/>
                  </a:lnTo>
                  <a:lnTo>
                    <a:pt x="226" y="226"/>
                  </a:lnTo>
                  <a:lnTo>
                    <a:pt x="226" y="234"/>
                  </a:lnTo>
                  <a:close/>
                  <a:moveTo>
                    <a:pt x="226" y="219"/>
                  </a:moveTo>
                  <a:lnTo>
                    <a:pt x="226" y="219"/>
                  </a:lnTo>
                  <a:lnTo>
                    <a:pt x="252" y="219"/>
                  </a:lnTo>
                  <a:lnTo>
                    <a:pt x="252" y="219"/>
                  </a:lnTo>
                  <a:lnTo>
                    <a:pt x="257" y="219"/>
                  </a:lnTo>
                  <a:lnTo>
                    <a:pt x="257" y="216"/>
                  </a:lnTo>
                  <a:lnTo>
                    <a:pt x="257" y="33"/>
                  </a:lnTo>
                  <a:lnTo>
                    <a:pt x="226" y="33"/>
                  </a:lnTo>
                  <a:lnTo>
                    <a:pt x="226" y="2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3" name="Freeform 94"/>
            <p:cNvSpPr>
              <a:spLocks noEditPoints="1"/>
            </p:cNvSpPr>
            <p:nvPr userDrawn="1"/>
          </p:nvSpPr>
          <p:spPr bwMode="auto">
            <a:xfrm>
              <a:off x="3981450" y="1462088"/>
              <a:ext cx="150813" cy="149225"/>
            </a:xfrm>
            <a:custGeom>
              <a:avLst/>
              <a:gdLst/>
              <a:ahLst/>
              <a:cxnLst>
                <a:cxn ang="0">
                  <a:pos x="134" y="56"/>
                </a:cxn>
                <a:cxn ang="0">
                  <a:pos x="167" y="17"/>
                </a:cxn>
                <a:cxn ang="0">
                  <a:pos x="205" y="6"/>
                </a:cxn>
                <a:cxn ang="0">
                  <a:pos x="202" y="13"/>
                </a:cxn>
                <a:cxn ang="0">
                  <a:pos x="234" y="56"/>
                </a:cxn>
                <a:cxn ang="0">
                  <a:pos x="280" y="58"/>
                </a:cxn>
                <a:cxn ang="0">
                  <a:pos x="279" y="66"/>
                </a:cxn>
                <a:cxn ang="0">
                  <a:pos x="240" y="101"/>
                </a:cxn>
                <a:cxn ang="0">
                  <a:pos x="266" y="126"/>
                </a:cxn>
                <a:cxn ang="0">
                  <a:pos x="266" y="132"/>
                </a:cxn>
                <a:cxn ang="0">
                  <a:pos x="227" y="181"/>
                </a:cxn>
                <a:cxn ang="0">
                  <a:pos x="215" y="227"/>
                </a:cxn>
                <a:cxn ang="0">
                  <a:pos x="285" y="253"/>
                </a:cxn>
                <a:cxn ang="0">
                  <a:pos x="269" y="262"/>
                </a:cxn>
                <a:cxn ang="0">
                  <a:pos x="237" y="266"/>
                </a:cxn>
                <a:cxn ang="0">
                  <a:pos x="180" y="227"/>
                </a:cxn>
                <a:cxn ang="0">
                  <a:pos x="74" y="279"/>
                </a:cxn>
                <a:cxn ang="0">
                  <a:pos x="124" y="246"/>
                </a:cxn>
                <a:cxn ang="0">
                  <a:pos x="157" y="201"/>
                </a:cxn>
                <a:cxn ang="0">
                  <a:pos x="132" y="158"/>
                </a:cxn>
                <a:cxn ang="0">
                  <a:pos x="111" y="130"/>
                </a:cxn>
                <a:cxn ang="0">
                  <a:pos x="69" y="149"/>
                </a:cxn>
                <a:cxn ang="0">
                  <a:pos x="69" y="256"/>
                </a:cxn>
                <a:cxn ang="0">
                  <a:pos x="61" y="273"/>
                </a:cxn>
                <a:cxn ang="0">
                  <a:pos x="34" y="282"/>
                </a:cxn>
                <a:cxn ang="0">
                  <a:pos x="16" y="263"/>
                </a:cxn>
                <a:cxn ang="0">
                  <a:pos x="27" y="253"/>
                </a:cxn>
                <a:cxn ang="0">
                  <a:pos x="45" y="250"/>
                </a:cxn>
                <a:cxn ang="0">
                  <a:pos x="24" y="176"/>
                </a:cxn>
                <a:cxn ang="0">
                  <a:pos x="16" y="189"/>
                </a:cxn>
                <a:cxn ang="0">
                  <a:pos x="2" y="156"/>
                </a:cxn>
                <a:cxn ang="0">
                  <a:pos x="45" y="77"/>
                </a:cxn>
                <a:cxn ang="0">
                  <a:pos x="2" y="78"/>
                </a:cxn>
                <a:cxn ang="0">
                  <a:pos x="24" y="66"/>
                </a:cxn>
                <a:cxn ang="0">
                  <a:pos x="45" y="19"/>
                </a:cxn>
                <a:cxn ang="0">
                  <a:pos x="77" y="4"/>
                </a:cxn>
                <a:cxn ang="0">
                  <a:pos x="83" y="8"/>
                </a:cxn>
                <a:cxn ang="0">
                  <a:pos x="69" y="66"/>
                </a:cxn>
                <a:cxn ang="0">
                  <a:pos x="87" y="48"/>
                </a:cxn>
                <a:cxn ang="0">
                  <a:pos x="109" y="71"/>
                </a:cxn>
                <a:cxn ang="0">
                  <a:pos x="109" y="77"/>
                </a:cxn>
                <a:cxn ang="0">
                  <a:pos x="69" y="132"/>
                </a:cxn>
                <a:cxn ang="0">
                  <a:pos x="111" y="116"/>
                </a:cxn>
                <a:cxn ang="0">
                  <a:pos x="167" y="119"/>
                </a:cxn>
                <a:cxn ang="0">
                  <a:pos x="119" y="68"/>
                </a:cxn>
                <a:cxn ang="0">
                  <a:pos x="137" y="129"/>
                </a:cxn>
                <a:cxn ang="0">
                  <a:pos x="145" y="159"/>
                </a:cxn>
                <a:cxn ang="0">
                  <a:pos x="169" y="192"/>
                </a:cxn>
                <a:cxn ang="0">
                  <a:pos x="206" y="168"/>
                </a:cxn>
              </a:cxnLst>
              <a:rect l="0" t="0" r="r" b="b"/>
              <a:pathLst>
                <a:path w="286" h="282">
                  <a:moveTo>
                    <a:pt x="105" y="53"/>
                  </a:moveTo>
                  <a:lnTo>
                    <a:pt x="105" y="53"/>
                  </a:lnTo>
                  <a:lnTo>
                    <a:pt x="119" y="56"/>
                  </a:lnTo>
                  <a:lnTo>
                    <a:pt x="134" y="56"/>
                  </a:lnTo>
                  <a:lnTo>
                    <a:pt x="167" y="56"/>
                  </a:lnTo>
                  <a:lnTo>
                    <a:pt x="167" y="32"/>
                  </a:lnTo>
                  <a:lnTo>
                    <a:pt x="167" y="32"/>
                  </a:lnTo>
                  <a:lnTo>
                    <a:pt x="167" y="17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201" y="4"/>
                  </a:lnTo>
                  <a:lnTo>
                    <a:pt x="205" y="6"/>
                  </a:lnTo>
                  <a:lnTo>
                    <a:pt x="205" y="8"/>
                  </a:lnTo>
                  <a:lnTo>
                    <a:pt x="205" y="8"/>
                  </a:lnTo>
                  <a:lnTo>
                    <a:pt x="205" y="11"/>
                  </a:lnTo>
                  <a:lnTo>
                    <a:pt x="202" y="13"/>
                  </a:lnTo>
                  <a:lnTo>
                    <a:pt x="192" y="17"/>
                  </a:lnTo>
                  <a:lnTo>
                    <a:pt x="192" y="56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51" y="33"/>
                  </a:lnTo>
                  <a:lnTo>
                    <a:pt x="251" y="33"/>
                  </a:lnTo>
                  <a:lnTo>
                    <a:pt x="280" y="58"/>
                  </a:lnTo>
                  <a:lnTo>
                    <a:pt x="280" y="58"/>
                  </a:lnTo>
                  <a:lnTo>
                    <a:pt x="282" y="64"/>
                  </a:lnTo>
                  <a:lnTo>
                    <a:pt x="282" y="64"/>
                  </a:lnTo>
                  <a:lnTo>
                    <a:pt x="282" y="65"/>
                  </a:lnTo>
                  <a:lnTo>
                    <a:pt x="279" y="66"/>
                  </a:lnTo>
                  <a:lnTo>
                    <a:pt x="192" y="66"/>
                  </a:lnTo>
                  <a:lnTo>
                    <a:pt x="192" y="119"/>
                  </a:lnTo>
                  <a:lnTo>
                    <a:pt x="225" y="119"/>
                  </a:lnTo>
                  <a:lnTo>
                    <a:pt x="240" y="101"/>
                  </a:lnTo>
                  <a:lnTo>
                    <a:pt x="240" y="101"/>
                  </a:lnTo>
                  <a:lnTo>
                    <a:pt x="263" y="121"/>
                  </a:lnTo>
                  <a:lnTo>
                    <a:pt x="263" y="121"/>
                  </a:lnTo>
                  <a:lnTo>
                    <a:pt x="266" y="126"/>
                  </a:lnTo>
                  <a:lnTo>
                    <a:pt x="267" y="129"/>
                  </a:lnTo>
                  <a:lnTo>
                    <a:pt x="267" y="129"/>
                  </a:lnTo>
                  <a:lnTo>
                    <a:pt x="267" y="130"/>
                  </a:lnTo>
                  <a:lnTo>
                    <a:pt x="266" y="132"/>
                  </a:lnTo>
                  <a:lnTo>
                    <a:pt x="254" y="136"/>
                  </a:lnTo>
                  <a:lnTo>
                    <a:pt x="254" y="136"/>
                  </a:lnTo>
                  <a:lnTo>
                    <a:pt x="241" y="161"/>
                  </a:lnTo>
                  <a:lnTo>
                    <a:pt x="227" y="181"/>
                  </a:lnTo>
                  <a:lnTo>
                    <a:pt x="212" y="198"/>
                  </a:lnTo>
                  <a:lnTo>
                    <a:pt x="195" y="216"/>
                  </a:lnTo>
                  <a:lnTo>
                    <a:pt x="195" y="216"/>
                  </a:lnTo>
                  <a:lnTo>
                    <a:pt x="215" y="227"/>
                  </a:lnTo>
                  <a:lnTo>
                    <a:pt x="235" y="236"/>
                  </a:lnTo>
                  <a:lnTo>
                    <a:pt x="259" y="242"/>
                  </a:lnTo>
                  <a:lnTo>
                    <a:pt x="286" y="246"/>
                  </a:lnTo>
                  <a:lnTo>
                    <a:pt x="285" y="253"/>
                  </a:lnTo>
                  <a:lnTo>
                    <a:pt x="285" y="253"/>
                  </a:lnTo>
                  <a:lnTo>
                    <a:pt x="276" y="256"/>
                  </a:lnTo>
                  <a:lnTo>
                    <a:pt x="269" y="262"/>
                  </a:lnTo>
                  <a:lnTo>
                    <a:pt x="269" y="262"/>
                  </a:lnTo>
                  <a:lnTo>
                    <a:pt x="264" y="268"/>
                  </a:lnTo>
                  <a:lnTo>
                    <a:pt x="261" y="276"/>
                  </a:lnTo>
                  <a:lnTo>
                    <a:pt x="261" y="276"/>
                  </a:lnTo>
                  <a:lnTo>
                    <a:pt x="237" y="266"/>
                  </a:lnTo>
                  <a:lnTo>
                    <a:pt x="216" y="256"/>
                  </a:lnTo>
                  <a:lnTo>
                    <a:pt x="198" y="243"/>
                  </a:lnTo>
                  <a:lnTo>
                    <a:pt x="180" y="227"/>
                  </a:lnTo>
                  <a:lnTo>
                    <a:pt x="180" y="227"/>
                  </a:lnTo>
                  <a:lnTo>
                    <a:pt x="156" y="244"/>
                  </a:lnTo>
                  <a:lnTo>
                    <a:pt x="131" y="259"/>
                  </a:lnTo>
                  <a:lnTo>
                    <a:pt x="103" y="271"/>
                  </a:lnTo>
                  <a:lnTo>
                    <a:pt x="74" y="279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99" y="260"/>
                  </a:lnTo>
                  <a:lnTo>
                    <a:pt x="124" y="246"/>
                  </a:lnTo>
                  <a:lnTo>
                    <a:pt x="145" y="231"/>
                  </a:lnTo>
                  <a:lnTo>
                    <a:pt x="167" y="214"/>
                  </a:lnTo>
                  <a:lnTo>
                    <a:pt x="167" y="214"/>
                  </a:lnTo>
                  <a:lnTo>
                    <a:pt x="157" y="201"/>
                  </a:lnTo>
                  <a:lnTo>
                    <a:pt x="147" y="187"/>
                  </a:lnTo>
                  <a:lnTo>
                    <a:pt x="140" y="172"/>
                  </a:lnTo>
                  <a:lnTo>
                    <a:pt x="132" y="158"/>
                  </a:lnTo>
                  <a:lnTo>
                    <a:pt x="132" y="158"/>
                  </a:lnTo>
                  <a:lnTo>
                    <a:pt x="128" y="145"/>
                  </a:lnTo>
                  <a:lnTo>
                    <a:pt x="124" y="129"/>
                  </a:lnTo>
                  <a:lnTo>
                    <a:pt x="124" y="129"/>
                  </a:lnTo>
                  <a:lnTo>
                    <a:pt x="111" y="130"/>
                  </a:lnTo>
                  <a:lnTo>
                    <a:pt x="109" y="117"/>
                  </a:lnTo>
                  <a:lnTo>
                    <a:pt x="109" y="117"/>
                  </a:lnTo>
                  <a:lnTo>
                    <a:pt x="92" y="132"/>
                  </a:lnTo>
                  <a:lnTo>
                    <a:pt x="69" y="149"/>
                  </a:lnTo>
                  <a:lnTo>
                    <a:pt x="69" y="233"/>
                  </a:lnTo>
                  <a:lnTo>
                    <a:pt x="69" y="233"/>
                  </a:lnTo>
                  <a:lnTo>
                    <a:pt x="69" y="256"/>
                  </a:lnTo>
                  <a:lnTo>
                    <a:pt x="69" y="256"/>
                  </a:lnTo>
                  <a:lnTo>
                    <a:pt x="69" y="262"/>
                  </a:lnTo>
                  <a:lnTo>
                    <a:pt x="67" y="266"/>
                  </a:lnTo>
                  <a:lnTo>
                    <a:pt x="64" y="271"/>
                  </a:lnTo>
                  <a:lnTo>
                    <a:pt x="61" y="273"/>
                  </a:lnTo>
                  <a:lnTo>
                    <a:pt x="57" y="275"/>
                  </a:lnTo>
                  <a:lnTo>
                    <a:pt x="51" y="278"/>
                  </a:lnTo>
                  <a:lnTo>
                    <a:pt x="34" y="282"/>
                  </a:lnTo>
                  <a:lnTo>
                    <a:pt x="34" y="282"/>
                  </a:lnTo>
                  <a:lnTo>
                    <a:pt x="31" y="273"/>
                  </a:lnTo>
                  <a:lnTo>
                    <a:pt x="29" y="271"/>
                  </a:lnTo>
                  <a:lnTo>
                    <a:pt x="27" y="268"/>
                  </a:lnTo>
                  <a:lnTo>
                    <a:pt x="16" y="263"/>
                  </a:lnTo>
                  <a:lnTo>
                    <a:pt x="2" y="258"/>
                  </a:lnTo>
                  <a:lnTo>
                    <a:pt x="2" y="252"/>
                  </a:lnTo>
                  <a:lnTo>
                    <a:pt x="2" y="252"/>
                  </a:lnTo>
                  <a:lnTo>
                    <a:pt x="27" y="253"/>
                  </a:lnTo>
                  <a:lnTo>
                    <a:pt x="41" y="255"/>
                  </a:lnTo>
                  <a:lnTo>
                    <a:pt x="41" y="255"/>
                  </a:lnTo>
                  <a:lnTo>
                    <a:pt x="44" y="253"/>
                  </a:lnTo>
                  <a:lnTo>
                    <a:pt x="45" y="250"/>
                  </a:lnTo>
                  <a:lnTo>
                    <a:pt x="45" y="162"/>
                  </a:lnTo>
                  <a:lnTo>
                    <a:pt x="45" y="162"/>
                  </a:lnTo>
                  <a:lnTo>
                    <a:pt x="24" y="176"/>
                  </a:lnTo>
                  <a:lnTo>
                    <a:pt x="24" y="176"/>
                  </a:lnTo>
                  <a:lnTo>
                    <a:pt x="22" y="182"/>
                  </a:lnTo>
                  <a:lnTo>
                    <a:pt x="21" y="187"/>
                  </a:lnTo>
                  <a:lnTo>
                    <a:pt x="19" y="189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2" y="185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21" y="150"/>
                  </a:lnTo>
                  <a:lnTo>
                    <a:pt x="45" y="140"/>
                  </a:lnTo>
                  <a:lnTo>
                    <a:pt x="45" y="77"/>
                  </a:lnTo>
                  <a:lnTo>
                    <a:pt x="24" y="77"/>
                  </a:lnTo>
                  <a:lnTo>
                    <a:pt x="24" y="77"/>
                  </a:lnTo>
                  <a:lnTo>
                    <a:pt x="12" y="77"/>
                  </a:lnTo>
                  <a:lnTo>
                    <a:pt x="2" y="7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2" y="65"/>
                  </a:lnTo>
                  <a:lnTo>
                    <a:pt x="24" y="66"/>
                  </a:lnTo>
                  <a:lnTo>
                    <a:pt x="45" y="66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19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4" y="3"/>
                  </a:lnTo>
                  <a:lnTo>
                    <a:pt x="77" y="4"/>
                  </a:lnTo>
                  <a:lnTo>
                    <a:pt x="83" y="6"/>
                  </a:lnTo>
                  <a:lnTo>
                    <a:pt x="83" y="7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3" y="11"/>
                  </a:lnTo>
                  <a:lnTo>
                    <a:pt x="82" y="13"/>
                  </a:lnTo>
                  <a:lnTo>
                    <a:pt x="69" y="19"/>
                  </a:lnTo>
                  <a:lnTo>
                    <a:pt x="69" y="66"/>
                  </a:lnTo>
                  <a:lnTo>
                    <a:pt x="73" y="66"/>
                  </a:lnTo>
                  <a:lnTo>
                    <a:pt x="73" y="66"/>
                  </a:lnTo>
                  <a:lnTo>
                    <a:pt x="87" y="48"/>
                  </a:lnTo>
                  <a:lnTo>
                    <a:pt x="87" y="48"/>
                  </a:lnTo>
                  <a:lnTo>
                    <a:pt x="98" y="58"/>
                  </a:lnTo>
                  <a:lnTo>
                    <a:pt x="108" y="69"/>
                  </a:lnTo>
                  <a:lnTo>
                    <a:pt x="105" y="53"/>
                  </a:lnTo>
                  <a:close/>
                  <a:moveTo>
                    <a:pt x="109" y="71"/>
                  </a:moveTo>
                  <a:lnTo>
                    <a:pt x="109" y="7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7"/>
                  </a:lnTo>
                  <a:lnTo>
                    <a:pt x="108" y="77"/>
                  </a:lnTo>
                  <a:lnTo>
                    <a:pt x="69" y="77"/>
                  </a:lnTo>
                  <a:lnTo>
                    <a:pt x="69" y="132"/>
                  </a:lnTo>
                  <a:lnTo>
                    <a:pt x="69" y="132"/>
                  </a:lnTo>
                  <a:lnTo>
                    <a:pt x="109" y="108"/>
                  </a:lnTo>
                  <a:lnTo>
                    <a:pt x="114" y="113"/>
                  </a:lnTo>
                  <a:lnTo>
                    <a:pt x="114" y="113"/>
                  </a:lnTo>
                  <a:lnTo>
                    <a:pt x="111" y="116"/>
                  </a:lnTo>
                  <a:lnTo>
                    <a:pt x="111" y="116"/>
                  </a:lnTo>
                  <a:lnTo>
                    <a:pt x="122" y="117"/>
                  </a:lnTo>
                  <a:lnTo>
                    <a:pt x="137" y="119"/>
                  </a:lnTo>
                  <a:lnTo>
                    <a:pt x="167" y="119"/>
                  </a:lnTo>
                  <a:lnTo>
                    <a:pt x="167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19" y="68"/>
                  </a:lnTo>
                  <a:lnTo>
                    <a:pt x="108" y="69"/>
                  </a:lnTo>
                  <a:lnTo>
                    <a:pt x="109" y="71"/>
                  </a:lnTo>
                  <a:close/>
                  <a:moveTo>
                    <a:pt x="137" y="129"/>
                  </a:moveTo>
                  <a:lnTo>
                    <a:pt x="137" y="129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40" y="147"/>
                  </a:lnTo>
                  <a:lnTo>
                    <a:pt x="145" y="159"/>
                  </a:lnTo>
                  <a:lnTo>
                    <a:pt x="145" y="159"/>
                  </a:lnTo>
                  <a:lnTo>
                    <a:pt x="153" y="172"/>
                  </a:lnTo>
                  <a:lnTo>
                    <a:pt x="160" y="182"/>
                  </a:lnTo>
                  <a:lnTo>
                    <a:pt x="169" y="192"/>
                  </a:lnTo>
                  <a:lnTo>
                    <a:pt x="179" y="203"/>
                  </a:lnTo>
                  <a:lnTo>
                    <a:pt x="179" y="203"/>
                  </a:lnTo>
                  <a:lnTo>
                    <a:pt x="193" y="185"/>
                  </a:lnTo>
                  <a:lnTo>
                    <a:pt x="206" y="168"/>
                  </a:lnTo>
                  <a:lnTo>
                    <a:pt x="216" y="150"/>
                  </a:lnTo>
                  <a:lnTo>
                    <a:pt x="227" y="129"/>
                  </a:lnTo>
                  <a:lnTo>
                    <a:pt x="137" y="1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4" name="Freeform 95"/>
            <p:cNvSpPr>
              <a:spLocks noEditPoints="1"/>
            </p:cNvSpPr>
            <p:nvPr userDrawn="1"/>
          </p:nvSpPr>
          <p:spPr bwMode="auto">
            <a:xfrm>
              <a:off x="4159250" y="1460501"/>
              <a:ext cx="157163" cy="149225"/>
            </a:xfrm>
            <a:custGeom>
              <a:avLst/>
              <a:gdLst/>
              <a:ahLst/>
              <a:cxnLst>
                <a:cxn ang="0">
                  <a:pos x="93" y="80"/>
                </a:cxn>
                <a:cxn ang="0">
                  <a:pos x="80" y="85"/>
                </a:cxn>
                <a:cxn ang="0">
                  <a:pos x="55" y="129"/>
                </a:cxn>
                <a:cxn ang="0">
                  <a:pos x="68" y="137"/>
                </a:cxn>
                <a:cxn ang="0">
                  <a:pos x="60" y="275"/>
                </a:cxn>
                <a:cxn ang="0">
                  <a:pos x="42" y="281"/>
                </a:cxn>
                <a:cxn ang="0">
                  <a:pos x="35" y="275"/>
                </a:cxn>
                <a:cxn ang="0">
                  <a:pos x="22" y="158"/>
                </a:cxn>
                <a:cxn ang="0">
                  <a:pos x="28" y="132"/>
                </a:cxn>
                <a:cxn ang="0">
                  <a:pos x="61" y="64"/>
                </a:cxn>
                <a:cxn ang="0">
                  <a:pos x="90" y="65"/>
                </a:cxn>
                <a:cxn ang="0">
                  <a:pos x="135" y="67"/>
                </a:cxn>
                <a:cxn ang="0">
                  <a:pos x="164" y="9"/>
                </a:cxn>
                <a:cxn ang="0">
                  <a:pos x="168" y="13"/>
                </a:cxn>
                <a:cxn ang="0">
                  <a:pos x="158" y="56"/>
                </a:cxn>
                <a:cxn ang="0">
                  <a:pos x="187" y="53"/>
                </a:cxn>
                <a:cxn ang="0">
                  <a:pos x="179" y="32"/>
                </a:cxn>
                <a:cxn ang="0">
                  <a:pos x="196" y="27"/>
                </a:cxn>
                <a:cxn ang="0">
                  <a:pos x="199" y="46"/>
                </a:cxn>
                <a:cxn ang="0">
                  <a:pos x="212" y="71"/>
                </a:cxn>
                <a:cxn ang="0">
                  <a:pos x="211" y="78"/>
                </a:cxn>
                <a:cxn ang="0">
                  <a:pos x="160" y="271"/>
                </a:cxn>
                <a:cxn ang="0">
                  <a:pos x="142" y="278"/>
                </a:cxn>
                <a:cxn ang="0">
                  <a:pos x="135" y="272"/>
                </a:cxn>
                <a:cxn ang="0">
                  <a:pos x="110" y="78"/>
                </a:cxn>
                <a:cxn ang="0">
                  <a:pos x="34" y="43"/>
                </a:cxn>
                <a:cxn ang="0">
                  <a:pos x="57" y="0"/>
                </a:cxn>
                <a:cxn ang="0">
                  <a:pos x="92" y="17"/>
                </a:cxn>
                <a:cxn ang="0">
                  <a:pos x="76" y="22"/>
                </a:cxn>
                <a:cxn ang="0">
                  <a:pos x="5" y="80"/>
                </a:cxn>
                <a:cxn ang="0">
                  <a:pos x="95" y="140"/>
                </a:cxn>
                <a:cxn ang="0">
                  <a:pos x="113" y="108"/>
                </a:cxn>
                <a:cxn ang="0">
                  <a:pos x="131" y="116"/>
                </a:cxn>
                <a:cxn ang="0">
                  <a:pos x="112" y="161"/>
                </a:cxn>
                <a:cxn ang="0">
                  <a:pos x="173" y="108"/>
                </a:cxn>
                <a:cxn ang="0">
                  <a:pos x="206" y="184"/>
                </a:cxn>
                <a:cxn ang="0">
                  <a:pos x="203" y="220"/>
                </a:cxn>
                <a:cxn ang="0">
                  <a:pos x="189" y="230"/>
                </a:cxn>
                <a:cxn ang="0">
                  <a:pos x="180" y="162"/>
                </a:cxn>
                <a:cxn ang="0">
                  <a:pos x="260" y="179"/>
                </a:cxn>
                <a:cxn ang="0">
                  <a:pos x="260" y="261"/>
                </a:cxn>
                <a:cxn ang="0">
                  <a:pos x="248" y="274"/>
                </a:cxn>
                <a:cxn ang="0">
                  <a:pos x="221" y="269"/>
                </a:cxn>
                <a:cxn ang="0">
                  <a:pos x="184" y="255"/>
                </a:cxn>
                <a:cxn ang="0">
                  <a:pos x="235" y="250"/>
                </a:cxn>
                <a:cxn ang="0">
                  <a:pos x="211" y="103"/>
                </a:cxn>
                <a:cxn ang="0">
                  <a:pos x="219" y="93"/>
                </a:cxn>
                <a:cxn ang="0">
                  <a:pos x="293" y="95"/>
                </a:cxn>
                <a:cxn ang="0">
                  <a:pos x="260" y="103"/>
                </a:cxn>
                <a:cxn ang="0">
                  <a:pos x="263" y="9"/>
                </a:cxn>
                <a:cxn ang="0">
                  <a:pos x="289" y="36"/>
                </a:cxn>
                <a:cxn ang="0">
                  <a:pos x="209" y="40"/>
                </a:cxn>
                <a:cxn ang="0">
                  <a:pos x="247" y="29"/>
                </a:cxn>
              </a:cxnLst>
              <a:rect l="0" t="0" r="r" b="b"/>
              <a:pathLst>
                <a:path w="295" h="281">
                  <a:moveTo>
                    <a:pt x="110" y="78"/>
                  </a:moveTo>
                  <a:lnTo>
                    <a:pt x="110" y="78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7" y="107"/>
                  </a:lnTo>
                  <a:lnTo>
                    <a:pt x="51" y="129"/>
                  </a:lnTo>
                  <a:lnTo>
                    <a:pt x="51" y="129"/>
                  </a:lnTo>
                  <a:lnTo>
                    <a:pt x="55" y="129"/>
                  </a:lnTo>
                  <a:lnTo>
                    <a:pt x="55" y="129"/>
                  </a:lnTo>
                  <a:lnTo>
                    <a:pt x="67" y="132"/>
                  </a:lnTo>
                  <a:lnTo>
                    <a:pt x="68" y="133"/>
                  </a:lnTo>
                  <a:lnTo>
                    <a:pt x="70" y="136"/>
                  </a:lnTo>
                  <a:lnTo>
                    <a:pt x="70" y="136"/>
                  </a:lnTo>
                  <a:lnTo>
                    <a:pt x="68" y="137"/>
                  </a:lnTo>
                  <a:lnTo>
                    <a:pt x="67" y="140"/>
                  </a:lnTo>
                  <a:lnTo>
                    <a:pt x="60" y="143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60" y="275"/>
                  </a:lnTo>
                  <a:lnTo>
                    <a:pt x="60" y="275"/>
                  </a:lnTo>
                  <a:lnTo>
                    <a:pt x="60" y="278"/>
                  </a:lnTo>
                  <a:lnTo>
                    <a:pt x="57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9" y="281"/>
                  </a:lnTo>
                  <a:lnTo>
                    <a:pt x="37" y="279"/>
                  </a:lnTo>
                  <a:lnTo>
                    <a:pt x="35" y="278"/>
                  </a:lnTo>
                  <a:lnTo>
                    <a:pt x="35" y="275"/>
                  </a:lnTo>
                  <a:lnTo>
                    <a:pt x="35" y="275"/>
                  </a:lnTo>
                  <a:lnTo>
                    <a:pt x="37" y="203"/>
                  </a:lnTo>
                  <a:lnTo>
                    <a:pt x="37" y="143"/>
                  </a:lnTo>
                  <a:lnTo>
                    <a:pt x="37" y="143"/>
                  </a:lnTo>
                  <a:lnTo>
                    <a:pt x="22" y="158"/>
                  </a:lnTo>
                  <a:lnTo>
                    <a:pt x="5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6" y="149"/>
                  </a:lnTo>
                  <a:lnTo>
                    <a:pt x="28" y="132"/>
                  </a:lnTo>
                  <a:lnTo>
                    <a:pt x="38" y="11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4" y="72"/>
                  </a:lnTo>
                  <a:lnTo>
                    <a:pt x="90" y="75"/>
                  </a:lnTo>
                  <a:lnTo>
                    <a:pt x="93" y="78"/>
                  </a:lnTo>
                  <a:lnTo>
                    <a:pt x="90" y="65"/>
                  </a:lnTo>
                  <a:lnTo>
                    <a:pt x="90" y="65"/>
                  </a:lnTo>
                  <a:lnTo>
                    <a:pt x="102" y="67"/>
                  </a:lnTo>
                  <a:lnTo>
                    <a:pt x="112" y="67"/>
                  </a:lnTo>
                  <a:lnTo>
                    <a:pt x="135" y="67"/>
                  </a:lnTo>
                  <a:lnTo>
                    <a:pt x="135" y="67"/>
                  </a:lnTo>
                  <a:lnTo>
                    <a:pt x="135" y="25"/>
                  </a:lnTo>
                  <a:lnTo>
                    <a:pt x="134" y="4"/>
                  </a:lnTo>
                  <a:lnTo>
                    <a:pt x="134" y="4"/>
                  </a:lnTo>
                  <a:lnTo>
                    <a:pt x="160" y="7"/>
                  </a:lnTo>
                  <a:lnTo>
                    <a:pt x="164" y="9"/>
                  </a:lnTo>
                  <a:lnTo>
                    <a:pt x="167" y="10"/>
                  </a:lnTo>
                  <a:lnTo>
                    <a:pt x="167" y="10"/>
                  </a:lnTo>
                  <a:lnTo>
                    <a:pt x="168" y="11"/>
                  </a:lnTo>
                  <a:lnTo>
                    <a:pt x="168" y="13"/>
                  </a:lnTo>
                  <a:lnTo>
                    <a:pt x="168" y="13"/>
                  </a:lnTo>
                  <a:lnTo>
                    <a:pt x="168" y="14"/>
                  </a:lnTo>
                  <a:lnTo>
                    <a:pt x="167" y="17"/>
                  </a:lnTo>
                  <a:lnTo>
                    <a:pt x="158" y="20"/>
                  </a:lnTo>
                  <a:lnTo>
                    <a:pt x="158" y="20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67"/>
                  </a:lnTo>
                  <a:lnTo>
                    <a:pt x="176" y="67"/>
                  </a:lnTo>
                  <a:lnTo>
                    <a:pt x="176" y="67"/>
                  </a:lnTo>
                  <a:lnTo>
                    <a:pt x="187" y="53"/>
                  </a:lnTo>
                  <a:lnTo>
                    <a:pt x="187" y="53"/>
                  </a:lnTo>
                  <a:lnTo>
                    <a:pt x="184" y="52"/>
                  </a:lnTo>
                  <a:lnTo>
                    <a:pt x="183" y="48"/>
                  </a:lnTo>
                  <a:lnTo>
                    <a:pt x="183" y="48"/>
                  </a:lnTo>
                  <a:lnTo>
                    <a:pt x="179" y="32"/>
                  </a:lnTo>
                  <a:lnTo>
                    <a:pt x="168" y="17"/>
                  </a:lnTo>
                  <a:lnTo>
                    <a:pt x="173" y="14"/>
                  </a:lnTo>
                  <a:lnTo>
                    <a:pt x="173" y="14"/>
                  </a:lnTo>
                  <a:lnTo>
                    <a:pt x="187" y="22"/>
                  </a:lnTo>
                  <a:lnTo>
                    <a:pt x="196" y="27"/>
                  </a:lnTo>
                  <a:lnTo>
                    <a:pt x="200" y="32"/>
                  </a:lnTo>
                  <a:lnTo>
                    <a:pt x="202" y="38"/>
                  </a:lnTo>
                  <a:lnTo>
                    <a:pt x="202" y="38"/>
                  </a:lnTo>
                  <a:lnTo>
                    <a:pt x="200" y="42"/>
                  </a:lnTo>
                  <a:lnTo>
                    <a:pt x="199" y="46"/>
                  </a:lnTo>
                  <a:lnTo>
                    <a:pt x="197" y="51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203" y="61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3" y="77"/>
                  </a:lnTo>
                  <a:lnTo>
                    <a:pt x="211" y="78"/>
                  </a:lnTo>
                  <a:lnTo>
                    <a:pt x="158" y="78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60" y="271"/>
                  </a:lnTo>
                  <a:lnTo>
                    <a:pt x="160" y="271"/>
                  </a:lnTo>
                  <a:lnTo>
                    <a:pt x="158" y="275"/>
                  </a:lnTo>
                  <a:lnTo>
                    <a:pt x="158" y="275"/>
                  </a:lnTo>
                  <a:lnTo>
                    <a:pt x="153" y="278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37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5" y="274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5" y="146"/>
                  </a:lnTo>
                  <a:lnTo>
                    <a:pt x="135" y="146"/>
                  </a:lnTo>
                  <a:lnTo>
                    <a:pt x="135" y="78"/>
                  </a:lnTo>
                  <a:lnTo>
                    <a:pt x="110" y="78"/>
                  </a:lnTo>
                  <a:close/>
                  <a:moveTo>
                    <a:pt x="5" y="80"/>
                  </a:moveTo>
                  <a:lnTo>
                    <a:pt x="5" y="80"/>
                  </a:lnTo>
                  <a:lnTo>
                    <a:pt x="16" y="67"/>
                  </a:lnTo>
                  <a:lnTo>
                    <a:pt x="26" y="55"/>
                  </a:lnTo>
                  <a:lnTo>
                    <a:pt x="34" y="43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51" y="14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87" y="11"/>
                  </a:lnTo>
                  <a:lnTo>
                    <a:pt x="90" y="14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0" y="19"/>
                  </a:lnTo>
                  <a:lnTo>
                    <a:pt x="87" y="20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61" y="42"/>
                  </a:lnTo>
                  <a:lnTo>
                    <a:pt x="45" y="58"/>
                  </a:lnTo>
                  <a:lnTo>
                    <a:pt x="29" y="71"/>
                  </a:lnTo>
                  <a:lnTo>
                    <a:pt x="9" y="85"/>
                  </a:lnTo>
                  <a:lnTo>
                    <a:pt x="5" y="80"/>
                  </a:lnTo>
                  <a:close/>
                  <a:moveTo>
                    <a:pt x="71" y="246"/>
                  </a:moveTo>
                  <a:lnTo>
                    <a:pt x="71" y="246"/>
                  </a:lnTo>
                  <a:lnTo>
                    <a:pt x="81" y="214"/>
                  </a:lnTo>
                  <a:lnTo>
                    <a:pt x="89" y="177"/>
                  </a:lnTo>
                  <a:lnTo>
                    <a:pt x="95" y="140"/>
                  </a:lnTo>
                  <a:lnTo>
                    <a:pt x="96" y="110"/>
                  </a:lnTo>
                  <a:lnTo>
                    <a:pt x="96" y="110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28" y="111"/>
                  </a:lnTo>
                  <a:lnTo>
                    <a:pt x="129" y="113"/>
                  </a:lnTo>
                  <a:lnTo>
                    <a:pt x="131" y="116"/>
                  </a:lnTo>
                  <a:lnTo>
                    <a:pt x="131" y="116"/>
                  </a:lnTo>
                  <a:lnTo>
                    <a:pt x="131" y="117"/>
                  </a:lnTo>
                  <a:lnTo>
                    <a:pt x="128" y="120"/>
                  </a:lnTo>
                  <a:lnTo>
                    <a:pt x="119" y="123"/>
                  </a:lnTo>
                  <a:lnTo>
                    <a:pt x="119" y="123"/>
                  </a:lnTo>
                  <a:lnTo>
                    <a:pt x="112" y="161"/>
                  </a:lnTo>
                  <a:lnTo>
                    <a:pt x="103" y="194"/>
                  </a:lnTo>
                  <a:lnTo>
                    <a:pt x="92" y="223"/>
                  </a:lnTo>
                  <a:lnTo>
                    <a:pt x="79" y="249"/>
                  </a:lnTo>
                  <a:lnTo>
                    <a:pt x="71" y="246"/>
                  </a:lnTo>
                  <a:close/>
                  <a:moveTo>
                    <a:pt x="173" y="108"/>
                  </a:moveTo>
                  <a:lnTo>
                    <a:pt x="173" y="108"/>
                  </a:lnTo>
                  <a:lnTo>
                    <a:pt x="189" y="140"/>
                  </a:lnTo>
                  <a:lnTo>
                    <a:pt x="199" y="164"/>
                  </a:lnTo>
                  <a:lnTo>
                    <a:pt x="199" y="164"/>
                  </a:lnTo>
                  <a:lnTo>
                    <a:pt x="206" y="184"/>
                  </a:lnTo>
                  <a:lnTo>
                    <a:pt x="208" y="192"/>
                  </a:lnTo>
                  <a:lnTo>
                    <a:pt x="209" y="198"/>
                  </a:lnTo>
                  <a:lnTo>
                    <a:pt x="209" y="198"/>
                  </a:lnTo>
                  <a:lnTo>
                    <a:pt x="206" y="210"/>
                  </a:lnTo>
                  <a:lnTo>
                    <a:pt x="203" y="220"/>
                  </a:lnTo>
                  <a:lnTo>
                    <a:pt x="197" y="227"/>
                  </a:lnTo>
                  <a:lnTo>
                    <a:pt x="195" y="230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89" y="230"/>
                  </a:lnTo>
                  <a:lnTo>
                    <a:pt x="189" y="229"/>
                  </a:lnTo>
                  <a:lnTo>
                    <a:pt x="187" y="220"/>
                  </a:lnTo>
                  <a:lnTo>
                    <a:pt x="187" y="220"/>
                  </a:lnTo>
                  <a:lnTo>
                    <a:pt x="184" y="190"/>
                  </a:lnTo>
                  <a:lnTo>
                    <a:pt x="180" y="162"/>
                  </a:lnTo>
                  <a:lnTo>
                    <a:pt x="174" y="137"/>
                  </a:lnTo>
                  <a:lnTo>
                    <a:pt x="167" y="110"/>
                  </a:lnTo>
                  <a:lnTo>
                    <a:pt x="173" y="108"/>
                  </a:lnTo>
                  <a:close/>
                  <a:moveTo>
                    <a:pt x="260" y="179"/>
                  </a:moveTo>
                  <a:lnTo>
                    <a:pt x="260" y="179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60" y="255"/>
                  </a:lnTo>
                  <a:lnTo>
                    <a:pt x="260" y="255"/>
                  </a:lnTo>
                  <a:lnTo>
                    <a:pt x="260" y="261"/>
                  </a:lnTo>
                  <a:lnTo>
                    <a:pt x="258" y="265"/>
                  </a:lnTo>
                  <a:lnTo>
                    <a:pt x="255" y="268"/>
                  </a:lnTo>
                  <a:lnTo>
                    <a:pt x="253" y="271"/>
                  </a:lnTo>
                  <a:lnTo>
                    <a:pt x="253" y="271"/>
                  </a:lnTo>
                  <a:lnTo>
                    <a:pt x="248" y="274"/>
                  </a:lnTo>
                  <a:lnTo>
                    <a:pt x="242" y="275"/>
                  </a:lnTo>
                  <a:lnTo>
                    <a:pt x="224" y="279"/>
                  </a:lnTo>
                  <a:lnTo>
                    <a:pt x="224" y="279"/>
                  </a:lnTo>
                  <a:lnTo>
                    <a:pt x="222" y="274"/>
                  </a:lnTo>
                  <a:lnTo>
                    <a:pt x="221" y="269"/>
                  </a:lnTo>
                  <a:lnTo>
                    <a:pt x="218" y="266"/>
                  </a:lnTo>
                  <a:lnTo>
                    <a:pt x="213" y="263"/>
                  </a:lnTo>
                  <a:lnTo>
                    <a:pt x="213" y="263"/>
                  </a:lnTo>
                  <a:lnTo>
                    <a:pt x="205" y="259"/>
                  </a:lnTo>
                  <a:lnTo>
                    <a:pt x="184" y="255"/>
                  </a:lnTo>
                  <a:lnTo>
                    <a:pt x="186" y="249"/>
                  </a:lnTo>
                  <a:lnTo>
                    <a:pt x="186" y="249"/>
                  </a:lnTo>
                  <a:lnTo>
                    <a:pt x="231" y="250"/>
                  </a:lnTo>
                  <a:lnTo>
                    <a:pt x="231" y="250"/>
                  </a:lnTo>
                  <a:lnTo>
                    <a:pt x="235" y="250"/>
                  </a:lnTo>
                  <a:lnTo>
                    <a:pt x="235" y="246"/>
                  </a:lnTo>
                  <a:lnTo>
                    <a:pt x="235" y="103"/>
                  </a:lnTo>
                  <a:lnTo>
                    <a:pt x="218" y="103"/>
                  </a:lnTo>
                  <a:lnTo>
                    <a:pt x="218" y="103"/>
                  </a:lnTo>
                  <a:lnTo>
                    <a:pt x="211" y="103"/>
                  </a:lnTo>
                  <a:lnTo>
                    <a:pt x="199" y="104"/>
                  </a:lnTo>
                  <a:lnTo>
                    <a:pt x="197" y="90"/>
                  </a:lnTo>
                  <a:lnTo>
                    <a:pt x="197" y="90"/>
                  </a:lnTo>
                  <a:lnTo>
                    <a:pt x="209" y="93"/>
                  </a:lnTo>
                  <a:lnTo>
                    <a:pt x="219" y="93"/>
                  </a:lnTo>
                  <a:lnTo>
                    <a:pt x="251" y="93"/>
                  </a:lnTo>
                  <a:lnTo>
                    <a:pt x="267" y="72"/>
                  </a:lnTo>
                  <a:lnTo>
                    <a:pt x="267" y="72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5" y="100"/>
                  </a:lnTo>
                  <a:lnTo>
                    <a:pt x="295" y="100"/>
                  </a:lnTo>
                  <a:lnTo>
                    <a:pt x="295" y="103"/>
                  </a:lnTo>
                  <a:lnTo>
                    <a:pt x="292" y="103"/>
                  </a:lnTo>
                  <a:lnTo>
                    <a:pt x="260" y="103"/>
                  </a:lnTo>
                  <a:lnTo>
                    <a:pt x="260" y="179"/>
                  </a:lnTo>
                  <a:close/>
                  <a:moveTo>
                    <a:pt x="247" y="29"/>
                  </a:moveTo>
                  <a:lnTo>
                    <a:pt x="247" y="29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76" y="20"/>
                  </a:lnTo>
                  <a:lnTo>
                    <a:pt x="287" y="32"/>
                  </a:lnTo>
                  <a:lnTo>
                    <a:pt x="287" y="32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9"/>
                  </a:lnTo>
                  <a:lnTo>
                    <a:pt x="286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09" y="40"/>
                  </a:lnTo>
                  <a:lnTo>
                    <a:pt x="208" y="27"/>
                  </a:lnTo>
                  <a:lnTo>
                    <a:pt x="208" y="27"/>
                  </a:lnTo>
                  <a:lnTo>
                    <a:pt x="218" y="29"/>
                  </a:lnTo>
                  <a:lnTo>
                    <a:pt x="225" y="29"/>
                  </a:lnTo>
                  <a:lnTo>
                    <a:pt x="247" y="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5" name="Freeform 96"/>
            <p:cNvSpPr>
              <a:spLocks/>
            </p:cNvSpPr>
            <p:nvPr userDrawn="1"/>
          </p:nvSpPr>
          <p:spPr bwMode="auto">
            <a:xfrm>
              <a:off x="4329113" y="1568451"/>
              <a:ext cx="44450" cy="4127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21" y="4"/>
                </a:cxn>
                <a:cxn ang="0">
                  <a:pos x="37" y="10"/>
                </a:cxn>
                <a:cxn ang="0">
                  <a:pos x="50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0" y="40"/>
                </a:cxn>
                <a:cxn ang="0">
                  <a:pos x="84" y="50"/>
                </a:cxn>
                <a:cxn ang="0">
                  <a:pos x="86" y="60"/>
                </a:cxn>
                <a:cxn ang="0">
                  <a:pos x="86" y="60"/>
                </a:cxn>
                <a:cxn ang="0">
                  <a:pos x="86" y="66"/>
                </a:cxn>
                <a:cxn ang="0">
                  <a:pos x="82" y="72"/>
                </a:cxn>
                <a:cxn ang="0">
                  <a:pos x="77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6" y="78"/>
                </a:cxn>
                <a:cxn ang="0">
                  <a:pos x="61" y="75"/>
                </a:cxn>
                <a:cxn ang="0">
                  <a:pos x="58" y="72"/>
                </a:cxn>
                <a:cxn ang="0">
                  <a:pos x="54" y="65"/>
                </a:cxn>
                <a:cxn ang="0">
                  <a:pos x="54" y="65"/>
                </a:cxn>
                <a:cxn ang="0">
                  <a:pos x="44" y="46"/>
                </a:cxn>
                <a:cxn ang="0">
                  <a:pos x="29" y="30"/>
                </a:cxn>
                <a:cxn ang="0">
                  <a:pos x="15" y="17"/>
                </a:cxn>
                <a:cxn ang="0">
                  <a:pos x="0" y="7"/>
                </a:cxn>
                <a:cxn ang="0">
                  <a:pos x="3" y="0"/>
                </a:cxn>
              </a:cxnLst>
              <a:rect l="0" t="0" r="r" b="b"/>
              <a:pathLst>
                <a:path w="86" h="78">
                  <a:moveTo>
                    <a:pt x="3" y="0"/>
                  </a:moveTo>
                  <a:lnTo>
                    <a:pt x="3" y="0"/>
                  </a:lnTo>
                  <a:lnTo>
                    <a:pt x="21" y="4"/>
                  </a:lnTo>
                  <a:lnTo>
                    <a:pt x="37" y="10"/>
                  </a:lnTo>
                  <a:lnTo>
                    <a:pt x="50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0" y="40"/>
                  </a:lnTo>
                  <a:lnTo>
                    <a:pt x="84" y="50"/>
                  </a:lnTo>
                  <a:lnTo>
                    <a:pt x="86" y="60"/>
                  </a:lnTo>
                  <a:lnTo>
                    <a:pt x="86" y="60"/>
                  </a:lnTo>
                  <a:lnTo>
                    <a:pt x="86" y="66"/>
                  </a:lnTo>
                  <a:lnTo>
                    <a:pt x="82" y="72"/>
                  </a:lnTo>
                  <a:lnTo>
                    <a:pt x="77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6" y="78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44" y="46"/>
                  </a:lnTo>
                  <a:lnTo>
                    <a:pt x="29" y="30"/>
                  </a:lnTo>
                  <a:lnTo>
                    <a:pt x="15" y="17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6" name="Freeform 97"/>
            <p:cNvSpPr>
              <a:spLocks/>
            </p:cNvSpPr>
            <p:nvPr userDrawn="1"/>
          </p:nvSpPr>
          <p:spPr bwMode="auto">
            <a:xfrm>
              <a:off x="4446588" y="1470026"/>
              <a:ext cx="122237" cy="133350"/>
            </a:xfrm>
            <a:custGeom>
              <a:avLst/>
              <a:gdLst/>
              <a:ahLst/>
              <a:cxnLst>
                <a:cxn ang="0">
                  <a:pos x="54" y="19"/>
                </a:cxn>
                <a:cxn ang="0">
                  <a:pos x="63" y="21"/>
                </a:cxn>
                <a:cxn ang="0">
                  <a:pos x="78" y="19"/>
                </a:cxn>
                <a:cxn ang="0">
                  <a:pos x="122" y="8"/>
                </a:cxn>
                <a:cxn ang="0">
                  <a:pos x="138" y="3"/>
                </a:cxn>
                <a:cxn ang="0">
                  <a:pos x="144" y="0"/>
                </a:cxn>
                <a:cxn ang="0">
                  <a:pos x="165" y="13"/>
                </a:cxn>
                <a:cxn ang="0">
                  <a:pos x="174" y="21"/>
                </a:cxn>
                <a:cxn ang="0">
                  <a:pos x="176" y="27"/>
                </a:cxn>
                <a:cxn ang="0">
                  <a:pos x="170" y="36"/>
                </a:cxn>
                <a:cxn ang="0">
                  <a:pos x="158" y="45"/>
                </a:cxn>
                <a:cxn ang="0">
                  <a:pos x="39" y="133"/>
                </a:cxn>
                <a:cxn ang="0">
                  <a:pos x="109" y="114"/>
                </a:cxn>
                <a:cxn ang="0">
                  <a:pos x="177" y="98"/>
                </a:cxn>
                <a:cxn ang="0">
                  <a:pos x="193" y="94"/>
                </a:cxn>
                <a:cxn ang="0">
                  <a:pos x="205" y="91"/>
                </a:cxn>
                <a:cxn ang="0">
                  <a:pos x="223" y="98"/>
                </a:cxn>
                <a:cxn ang="0">
                  <a:pos x="231" y="108"/>
                </a:cxn>
                <a:cxn ang="0">
                  <a:pos x="226" y="116"/>
                </a:cxn>
                <a:cxn ang="0">
                  <a:pos x="215" y="118"/>
                </a:cxn>
                <a:cxn ang="0">
                  <a:pos x="154" y="126"/>
                </a:cxn>
                <a:cxn ang="0">
                  <a:pos x="125" y="140"/>
                </a:cxn>
                <a:cxn ang="0">
                  <a:pos x="107" y="158"/>
                </a:cxn>
                <a:cxn ang="0">
                  <a:pos x="100" y="175"/>
                </a:cxn>
                <a:cxn ang="0">
                  <a:pos x="100" y="182"/>
                </a:cxn>
                <a:cxn ang="0">
                  <a:pos x="103" y="197"/>
                </a:cxn>
                <a:cxn ang="0">
                  <a:pos x="121" y="213"/>
                </a:cxn>
                <a:cxn ang="0">
                  <a:pos x="147" y="220"/>
                </a:cxn>
                <a:cxn ang="0">
                  <a:pos x="171" y="223"/>
                </a:cxn>
                <a:cxn ang="0">
                  <a:pos x="183" y="228"/>
                </a:cxn>
                <a:cxn ang="0">
                  <a:pos x="189" y="237"/>
                </a:cxn>
                <a:cxn ang="0">
                  <a:pos x="187" y="243"/>
                </a:cxn>
                <a:cxn ang="0">
                  <a:pos x="167" y="250"/>
                </a:cxn>
                <a:cxn ang="0">
                  <a:pos x="164" y="250"/>
                </a:cxn>
                <a:cxn ang="0">
                  <a:pos x="116" y="240"/>
                </a:cxn>
                <a:cxn ang="0">
                  <a:pos x="87" y="213"/>
                </a:cxn>
                <a:cxn ang="0">
                  <a:pos x="81" y="188"/>
                </a:cxn>
                <a:cxn ang="0">
                  <a:pos x="83" y="178"/>
                </a:cxn>
                <a:cxn ang="0">
                  <a:pos x="93" y="152"/>
                </a:cxn>
                <a:cxn ang="0">
                  <a:pos x="121" y="127"/>
                </a:cxn>
                <a:cxn ang="0">
                  <a:pos x="92" y="133"/>
                </a:cxn>
                <a:cxn ang="0">
                  <a:pos x="25" y="159"/>
                </a:cxn>
                <a:cxn ang="0">
                  <a:pos x="13" y="162"/>
                </a:cxn>
                <a:cxn ang="0">
                  <a:pos x="7" y="160"/>
                </a:cxn>
                <a:cxn ang="0">
                  <a:pos x="0" y="150"/>
                </a:cxn>
                <a:cxn ang="0">
                  <a:pos x="0" y="143"/>
                </a:cxn>
                <a:cxn ang="0">
                  <a:pos x="7" y="137"/>
                </a:cxn>
                <a:cxn ang="0">
                  <a:pos x="31" y="124"/>
                </a:cxn>
                <a:cxn ang="0">
                  <a:pos x="107" y="59"/>
                </a:cxn>
                <a:cxn ang="0">
                  <a:pos x="136" y="30"/>
                </a:cxn>
                <a:cxn ang="0">
                  <a:pos x="139" y="26"/>
                </a:cxn>
                <a:cxn ang="0">
                  <a:pos x="135" y="23"/>
                </a:cxn>
                <a:cxn ang="0">
                  <a:pos x="134" y="23"/>
                </a:cxn>
                <a:cxn ang="0">
                  <a:pos x="113" y="27"/>
                </a:cxn>
                <a:cxn ang="0">
                  <a:pos x="73" y="42"/>
                </a:cxn>
                <a:cxn ang="0">
                  <a:pos x="63" y="46"/>
                </a:cxn>
                <a:cxn ang="0">
                  <a:pos x="58" y="45"/>
                </a:cxn>
                <a:cxn ang="0">
                  <a:pos x="47" y="32"/>
                </a:cxn>
                <a:cxn ang="0">
                  <a:pos x="39" y="13"/>
                </a:cxn>
                <a:cxn ang="0">
                  <a:pos x="44" y="8"/>
                </a:cxn>
                <a:cxn ang="0">
                  <a:pos x="47" y="11"/>
                </a:cxn>
              </a:cxnLst>
              <a:rect l="0" t="0" r="r" b="b"/>
              <a:pathLst>
                <a:path w="231" h="250">
                  <a:moveTo>
                    <a:pt x="47" y="11"/>
                  </a:moveTo>
                  <a:lnTo>
                    <a:pt x="47" y="11"/>
                  </a:lnTo>
                  <a:lnTo>
                    <a:pt x="54" y="19"/>
                  </a:lnTo>
                  <a:lnTo>
                    <a:pt x="58" y="20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32" y="6"/>
                  </a:lnTo>
                  <a:lnTo>
                    <a:pt x="138" y="3"/>
                  </a:lnTo>
                  <a:lnTo>
                    <a:pt x="138" y="3"/>
                  </a:lnTo>
                  <a:lnTo>
                    <a:pt x="141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7" y="0"/>
                  </a:lnTo>
                  <a:lnTo>
                    <a:pt x="151" y="3"/>
                  </a:lnTo>
                  <a:lnTo>
                    <a:pt x="165" y="13"/>
                  </a:lnTo>
                  <a:lnTo>
                    <a:pt x="165" y="13"/>
                  </a:lnTo>
                  <a:lnTo>
                    <a:pt x="171" y="17"/>
                  </a:lnTo>
                  <a:lnTo>
                    <a:pt x="174" y="21"/>
                  </a:lnTo>
                  <a:lnTo>
                    <a:pt x="176" y="24"/>
                  </a:lnTo>
                  <a:lnTo>
                    <a:pt x="176" y="27"/>
                  </a:lnTo>
                  <a:lnTo>
                    <a:pt x="176" y="27"/>
                  </a:lnTo>
                  <a:lnTo>
                    <a:pt x="174" y="33"/>
                  </a:lnTo>
                  <a:lnTo>
                    <a:pt x="173" y="34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64" y="40"/>
                  </a:lnTo>
                  <a:lnTo>
                    <a:pt x="158" y="45"/>
                  </a:lnTo>
                  <a:lnTo>
                    <a:pt x="158" y="45"/>
                  </a:lnTo>
                  <a:lnTo>
                    <a:pt x="97" y="91"/>
                  </a:lnTo>
                  <a:lnTo>
                    <a:pt x="39" y="133"/>
                  </a:lnTo>
                  <a:lnTo>
                    <a:pt x="39" y="133"/>
                  </a:lnTo>
                  <a:lnTo>
                    <a:pt x="74" y="123"/>
                  </a:lnTo>
                  <a:lnTo>
                    <a:pt x="109" y="114"/>
                  </a:lnTo>
                  <a:lnTo>
                    <a:pt x="142" y="105"/>
                  </a:lnTo>
                  <a:lnTo>
                    <a:pt x="177" y="98"/>
                  </a:lnTo>
                  <a:lnTo>
                    <a:pt x="177" y="98"/>
                  </a:lnTo>
                  <a:lnTo>
                    <a:pt x="186" y="95"/>
                  </a:lnTo>
                  <a:lnTo>
                    <a:pt x="193" y="94"/>
                  </a:lnTo>
                  <a:lnTo>
                    <a:pt x="193" y="94"/>
                  </a:lnTo>
                  <a:lnTo>
                    <a:pt x="200" y="91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13" y="92"/>
                  </a:lnTo>
                  <a:lnTo>
                    <a:pt x="223" y="98"/>
                  </a:lnTo>
                  <a:lnTo>
                    <a:pt x="223" y="98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1" y="108"/>
                  </a:lnTo>
                  <a:lnTo>
                    <a:pt x="231" y="108"/>
                  </a:lnTo>
                  <a:lnTo>
                    <a:pt x="229" y="113"/>
                  </a:lnTo>
                  <a:lnTo>
                    <a:pt x="226" y="116"/>
                  </a:lnTo>
                  <a:lnTo>
                    <a:pt x="222" y="117"/>
                  </a:lnTo>
                  <a:lnTo>
                    <a:pt x="215" y="118"/>
                  </a:lnTo>
                  <a:lnTo>
                    <a:pt x="215" y="118"/>
                  </a:lnTo>
                  <a:lnTo>
                    <a:pt x="187" y="118"/>
                  </a:lnTo>
                  <a:lnTo>
                    <a:pt x="164" y="123"/>
                  </a:lnTo>
                  <a:lnTo>
                    <a:pt x="154" y="126"/>
                  </a:lnTo>
                  <a:lnTo>
                    <a:pt x="144" y="129"/>
                  </a:lnTo>
                  <a:lnTo>
                    <a:pt x="134" y="134"/>
                  </a:lnTo>
                  <a:lnTo>
                    <a:pt x="125" y="140"/>
                  </a:lnTo>
                  <a:lnTo>
                    <a:pt x="125" y="140"/>
                  </a:lnTo>
                  <a:lnTo>
                    <a:pt x="115" y="149"/>
                  </a:lnTo>
                  <a:lnTo>
                    <a:pt x="107" y="158"/>
                  </a:lnTo>
                  <a:lnTo>
                    <a:pt x="103" y="163"/>
                  </a:lnTo>
                  <a:lnTo>
                    <a:pt x="102" y="169"/>
                  </a:lnTo>
                  <a:lnTo>
                    <a:pt x="100" y="175"/>
                  </a:lnTo>
                  <a:lnTo>
                    <a:pt x="100" y="181"/>
                  </a:lnTo>
                  <a:lnTo>
                    <a:pt x="100" y="181"/>
                  </a:lnTo>
                  <a:lnTo>
                    <a:pt x="100" y="182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103" y="197"/>
                  </a:lnTo>
                  <a:lnTo>
                    <a:pt x="107" y="202"/>
                  </a:lnTo>
                  <a:lnTo>
                    <a:pt x="113" y="208"/>
                  </a:lnTo>
                  <a:lnTo>
                    <a:pt x="121" y="213"/>
                  </a:lnTo>
                  <a:lnTo>
                    <a:pt x="128" y="217"/>
                  </a:lnTo>
                  <a:lnTo>
                    <a:pt x="138" y="218"/>
                  </a:lnTo>
                  <a:lnTo>
                    <a:pt x="147" y="220"/>
                  </a:lnTo>
                  <a:lnTo>
                    <a:pt x="147" y="220"/>
                  </a:lnTo>
                  <a:lnTo>
                    <a:pt x="171" y="223"/>
                  </a:lnTo>
                  <a:lnTo>
                    <a:pt x="171" y="223"/>
                  </a:lnTo>
                  <a:lnTo>
                    <a:pt x="177" y="224"/>
                  </a:lnTo>
                  <a:lnTo>
                    <a:pt x="183" y="228"/>
                  </a:lnTo>
                  <a:lnTo>
                    <a:pt x="183" y="228"/>
                  </a:lnTo>
                  <a:lnTo>
                    <a:pt x="187" y="233"/>
                  </a:lnTo>
                  <a:lnTo>
                    <a:pt x="189" y="237"/>
                  </a:lnTo>
                  <a:lnTo>
                    <a:pt x="189" y="237"/>
                  </a:lnTo>
                  <a:lnTo>
                    <a:pt x="189" y="240"/>
                  </a:lnTo>
                  <a:lnTo>
                    <a:pt x="189" y="240"/>
                  </a:lnTo>
                  <a:lnTo>
                    <a:pt x="187" y="243"/>
                  </a:lnTo>
                  <a:lnTo>
                    <a:pt x="184" y="247"/>
                  </a:lnTo>
                  <a:lnTo>
                    <a:pt x="179" y="249"/>
                  </a:lnTo>
                  <a:lnTo>
                    <a:pt x="167" y="250"/>
                  </a:lnTo>
                  <a:lnTo>
                    <a:pt x="167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47" y="249"/>
                  </a:lnTo>
                  <a:lnTo>
                    <a:pt x="131" y="246"/>
                  </a:lnTo>
                  <a:lnTo>
                    <a:pt x="116" y="240"/>
                  </a:lnTo>
                  <a:lnTo>
                    <a:pt x="105" y="231"/>
                  </a:lnTo>
                  <a:lnTo>
                    <a:pt x="94" y="223"/>
                  </a:lnTo>
                  <a:lnTo>
                    <a:pt x="87" y="213"/>
                  </a:lnTo>
                  <a:lnTo>
                    <a:pt x="83" y="201"/>
                  </a:lnTo>
                  <a:lnTo>
                    <a:pt x="81" y="188"/>
                  </a:lnTo>
                  <a:lnTo>
                    <a:pt x="81" y="188"/>
                  </a:lnTo>
                  <a:lnTo>
                    <a:pt x="81" y="187"/>
                  </a:lnTo>
                  <a:lnTo>
                    <a:pt x="81" y="187"/>
                  </a:lnTo>
                  <a:lnTo>
                    <a:pt x="83" y="178"/>
                  </a:lnTo>
                  <a:lnTo>
                    <a:pt x="84" y="169"/>
                  </a:lnTo>
                  <a:lnTo>
                    <a:pt x="89" y="160"/>
                  </a:lnTo>
                  <a:lnTo>
                    <a:pt x="93" y="152"/>
                  </a:lnTo>
                  <a:lnTo>
                    <a:pt x="100" y="143"/>
                  </a:lnTo>
                  <a:lnTo>
                    <a:pt x="109" y="134"/>
                  </a:lnTo>
                  <a:lnTo>
                    <a:pt x="121" y="127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92" y="133"/>
                  </a:lnTo>
                  <a:lnTo>
                    <a:pt x="92" y="133"/>
                  </a:lnTo>
                  <a:lnTo>
                    <a:pt x="54" y="146"/>
                  </a:lnTo>
                  <a:lnTo>
                    <a:pt x="25" y="159"/>
                  </a:lnTo>
                  <a:lnTo>
                    <a:pt x="25" y="159"/>
                  </a:lnTo>
                  <a:lnTo>
                    <a:pt x="19" y="162"/>
                  </a:lnTo>
                  <a:lnTo>
                    <a:pt x="13" y="162"/>
                  </a:lnTo>
                  <a:lnTo>
                    <a:pt x="13" y="162"/>
                  </a:lnTo>
                  <a:lnTo>
                    <a:pt x="10" y="162"/>
                  </a:lnTo>
                  <a:lnTo>
                    <a:pt x="7" y="160"/>
                  </a:lnTo>
                  <a:lnTo>
                    <a:pt x="3" y="156"/>
                  </a:lnTo>
                  <a:lnTo>
                    <a:pt x="3" y="156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0" y="143"/>
                  </a:lnTo>
                  <a:lnTo>
                    <a:pt x="2" y="140"/>
                  </a:lnTo>
                  <a:lnTo>
                    <a:pt x="3" y="139"/>
                  </a:lnTo>
                  <a:lnTo>
                    <a:pt x="7" y="137"/>
                  </a:lnTo>
                  <a:lnTo>
                    <a:pt x="7" y="137"/>
                  </a:lnTo>
                  <a:lnTo>
                    <a:pt x="18" y="133"/>
                  </a:lnTo>
                  <a:lnTo>
                    <a:pt x="31" y="124"/>
                  </a:lnTo>
                  <a:lnTo>
                    <a:pt x="31" y="124"/>
                  </a:lnTo>
                  <a:lnTo>
                    <a:pt x="65" y="97"/>
                  </a:lnTo>
                  <a:lnTo>
                    <a:pt x="107" y="59"/>
                  </a:lnTo>
                  <a:lnTo>
                    <a:pt x="107" y="59"/>
                  </a:lnTo>
                  <a:lnTo>
                    <a:pt x="126" y="42"/>
                  </a:lnTo>
                  <a:lnTo>
                    <a:pt x="136" y="30"/>
                  </a:lnTo>
                  <a:lnTo>
                    <a:pt x="136" y="30"/>
                  </a:lnTo>
                  <a:lnTo>
                    <a:pt x="138" y="27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23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4" y="23"/>
                  </a:lnTo>
                  <a:lnTo>
                    <a:pt x="134" y="23"/>
                  </a:lnTo>
                  <a:lnTo>
                    <a:pt x="125" y="24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87" y="36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68" y="45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58" y="45"/>
                  </a:lnTo>
                  <a:lnTo>
                    <a:pt x="54" y="42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1" y="21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1" y="10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5" y="10"/>
                  </a:lnTo>
                  <a:lnTo>
                    <a:pt x="47" y="11"/>
                  </a:lnTo>
                  <a:lnTo>
                    <a:pt x="47" y="1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7" name="Freeform 98"/>
            <p:cNvSpPr>
              <a:spLocks/>
            </p:cNvSpPr>
            <p:nvPr userDrawn="1"/>
          </p:nvSpPr>
          <p:spPr bwMode="auto">
            <a:xfrm>
              <a:off x="4603751" y="1470026"/>
              <a:ext cx="104775" cy="131762"/>
            </a:xfrm>
            <a:custGeom>
              <a:avLst/>
              <a:gdLst/>
              <a:ahLst/>
              <a:cxnLst>
                <a:cxn ang="0">
                  <a:pos x="196" y="152"/>
                </a:cxn>
                <a:cxn ang="0">
                  <a:pos x="174" y="194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7"/>
                </a:cxn>
                <a:cxn ang="0">
                  <a:pos x="62" y="247"/>
                </a:cxn>
                <a:cxn ang="0">
                  <a:pos x="39" y="239"/>
                </a:cxn>
                <a:cxn ang="0">
                  <a:pos x="22" y="223"/>
                </a:cxn>
                <a:cxn ang="0">
                  <a:pos x="13" y="198"/>
                </a:cxn>
                <a:cxn ang="0">
                  <a:pos x="11" y="182"/>
                </a:cxn>
                <a:cxn ang="0">
                  <a:pos x="14" y="117"/>
                </a:cxn>
                <a:cxn ang="0">
                  <a:pos x="17" y="74"/>
                </a:cxn>
                <a:cxn ang="0">
                  <a:pos x="19" y="30"/>
                </a:cxn>
                <a:cxn ang="0">
                  <a:pos x="16" y="19"/>
                </a:cxn>
                <a:cxn ang="0">
                  <a:pos x="3" y="7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7" y="0"/>
                </a:cxn>
                <a:cxn ang="0">
                  <a:pos x="22" y="3"/>
                </a:cxn>
                <a:cxn ang="0">
                  <a:pos x="36" y="8"/>
                </a:cxn>
                <a:cxn ang="0">
                  <a:pos x="43" y="13"/>
                </a:cxn>
                <a:cxn ang="0">
                  <a:pos x="51" y="21"/>
                </a:cxn>
                <a:cxn ang="0">
                  <a:pos x="52" y="24"/>
                </a:cxn>
                <a:cxn ang="0">
                  <a:pos x="49" y="32"/>
                </a:cxn>
                <a:cxn ang="0">
                  <a:pos x="45" y="39"/>
                </a:cxn>
                <a:cxn ang="0">
                  <a:pos x="43" y="50"/>
                </a:cxn>
                <a:cxn ang="0">
                  <a:pos x="38" y="121"/>
                </a:cxn>
                <a:cxn ang="0">
                  <a:pos x="35" y="187"/>
                </a:cxn>
                <a:cxn ang="0">
                  <a:pos x="35" y="195"/>
                </a:cxn>
                <a:cxn ang="0">
                  <a:pos x="39" y="210"/>
                </a:cxn>
                <a:cxn ang="0">
                  <a:pos x="48" y="220"/>
                </a:cxn>
                <a:cxn ang="0">
                  <a:pos x="62" y="223"/>
                </a:cxn>
                <a:cxn ang="0">
                  <a:pos x="71" y="224"/>
                </a:cxn>
                <a:cxn ang="0">
                  <a:pos x="106" y="218"/>
                </a:cxn>
                <a:cxn ang="0">
                  <a:pos x="138" y="204"/>
                </a:cxn>
                <a:cxn ang="0">
                  <a:pos x="165" y="181"/>
                </a:cxn>
                <a:cxn ang="0">
                  <a:pos x="188" y="147"/>
                </a:cxn>
              </a:cxnLst>
              <a:rect l="0" t="0" r="r" b="b"/>
              <a:pathLst>
                <a:path w="196" h="247">
                  <a:moveTo>
                    <a:pt x="196" y="152"/>
                  </a:moveTo>
                  <a:lnTo>
                    <a:pt x="196" y="152"/>
                  </a:lnTo>
                  <a:lnTo>
                    <a:pt x="185" y="173"/>
                  </a:lnTo>
                  <a:lnTo>
                    <a:pt x="174" y="194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6"/>
                  </a:lnTo>
                  <a:lnTo>
                    <a:pt x="75" y="247"/>
                  </a:lnTo>
                  <a:lnTo>
                    <a:pt x="75" y="247"/>
                  </a:lnTo>
                  <a:lnTo>
                    <a:pt x="62" y="247"/>
                  </a:lnTo>
                  <a:lnTo>
                    <a:pt x="49" y="244"/>
                  </a:lnTo>
                  <a:lnTo>
                    <a:pt x="39" y="239"/>
                  </a:lnTo>
                  <a:lnTo>
                    <a:pt x="29" y="231"/>
                  </a:lnTo>
                  <a:lnTo>
                    <a:pt x="22" y="223"/>
                  </a:lnTo>
                  <a:lnTo>
                    <a:pt x="16" y="211"/>
                  </a:lnTo>
                  <a:lnTo>
                    <a:pt x="13" y="198"/>
                  </a:lnTo>
                  <a:lnTo>
                    <a:pt x="11" y="182"/>
                  </a:lnTo>
                  <a:lnTo>
                    <a:pt x="11" y="182"/>
                  </a:lnTo>
                  <a:lnTo>
                    <a:pt x="13" y="14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7" y="74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7" y="23"/>
                  </a:lnTo>
                  <a:lnTo>
                    <a:pt x="16" y="19"/>
                  </a:lnTo>
                  <a:lnTo>
                    <a:pt x="11" y="13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2" y="3"/>
                  </a:lnTo>
                  <a:lnTo>
                    <a:pt x="29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3" y="13"/>
                  </a:lnTo>
                  <a:lnTo>
                    <a:pt x="48" y="17"/>
                  </a:lnTo>
                  <a:lnTo>
                    <a:pt x="51" y="21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39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38" y="121"/>
                  </a:lnTo>
                  <a:lnTo>
                    <a:pt x="38" y="121"/>
                  </a:lnTo>
                  <a:lnTo>
                    <a:pt x="35" y="155"/>
                  </a:lnTo>
                  <a:lnTo>
                    <a:pt x="35" y="187"/>
                  </a:lnTo>
                  <a:lnTo>
                    <a:pt x="35" y="187"/>
                  </a:lnTo>
                  <a:lnTo>
                    <a:pt x="35" y="195"/>
                  </a:lnTo>
                  <a:lnTo>
                    <a:pt x="36" y="204"/>
                  </a:lnTo>
                  <a:lnTo>
                    <a:pt x="39" y="210"/>
                  </a:lnTo>
                  <a:lnTo>
                    <a:pt x="43" y="215"/>
                  </a:lnTo>
                  <a:lnTo>
                    <a:pt x="48" y="220"/>
                  </a:lnTo>
                  <a:lnTo>
                    <a:pt x="55" y="221"/>
                  </a:lnTo>
                  <a:lnTo>
                    <a:pt x="62" y="223"/>
                  </a:lnTo>
                  <a:lnTo>
                    <a:pt x="71" y="224"/>
                  </a:lnTo>
                  <a:lnTo>
                    <a:pt x="71" y="224"/>
                  </a:lnTo>
                  <a:lnTo>
                    <a:pt x="90" y="223"/>
                  </a:lnTo>
                  <a:lnTo>
                    <a:pt x="106" y="218"/>
                  </a:lnTo>
                  <a:lnTo>
                    <a:pt x="122" y="213"/>
                  </a:lnTo>
                  <a:lnTo>
                    <a:pt x="138" y="204"/>
                  </a:lnTo>
                  <a:lnTo>
                    <a:pt x="151" y="194"/>
                  </a:lnTo>
                  <a:lnTo>
                    <a:pt x="165" y="181"/>
                  </a:lnTo>
                  <a:lnTo>
                    <a:pt x="177" y="165"/>
                  </a:lnTo>
                  <a:lnTo>
                    <a:pt x="188" y="147"/>
                  </a:lnTo>
                  <a:lnTo>
                    <a:pt x="196" y="1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8" name="Freeform 99"/>
            <p:cNvSpPr>
              <a:spLocks/>
            </p:cNvSpPr>
            <p:nvPr userDrawn="1"/>
          </p:nvSpPr>
          <p:spPr bwMode="auto">
            <a:xfrm>
              <a:off x="4730751" y="1477963"/>
              <a:ext cx="128588" cy="120650"/>
            </a:xfrm>
            <a:custGeom>
              <a:avLst/>
              <a:gdLst/>
              <a:ahLst/>
              <a:cxnLst>
                <a:cxn ang="0">
                  <a:pos x="165" y="25"/>
                </a:cxn>
                <a:cxn ang="0">
                  <a:pos x="58" y="55"/>
                </a:cxn>
                <a:cxn ang="0">
                  <a:pos x="47" y="60"/>
                </a:cxn>
                <a:cxn ang="0">
                  <a:pos x="39" y="62"/>
                </a:cxn>
                <a:cxn ang="0">
                  <a:pos x="31" y="65"/>
                </a:cxn>
                <a:cxn ang="0">
                  <a:pos x="26" y="65"/>
                </a:cxn>
                <a:cxn ang="0">
                  <a:pos x="16" y="60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8"/>
                </a:cxn>
                <a:cxn ang="0">
                  <a:pos x="3" y="26"/>
                </a:cxn>
                <a:cxn ang="0">
                  <a:pos x="7" y="29"/>
                </a:cxn>
                <a:cxn ang="0">
                  <a:pos x="12" y="34"/>
                </a:cxn>
                <a:cxn ang="0">
                  <a:pos x="22" y="38"/>
                </a:cxn>
                <a:cxn ang="0">
                  <a:pos x="26" y="38"/>
                </a:cxn>
                <a:cxn ang="0">
                  <a:pos x="48" y="35"/>
                </a:cxn>
                <a:cxn ang="0">
                  <a:pos x="119" y="19"/>
                </a:cxn>
                <a:cxn ang="0">
                  <a:pos x="180" y="6"/>
                </a:cxn>
                <a:cxn ang="0">
                  <a:pos x="203" y="2"/>
                </a:cxn>
                <a:cxn ang="0">
                  <a:pos x="218" y="0"/>
                </a:cxn>
                <a:cxn ang="0">
                  <a:pos x="237" y="5"/>
                </a:cxn>
                <a:cxn ang="0">
                  <a:pos x="242" y="18"/>
                </a:cxn>
                <a:cxn ang="0">
                  <a:pos x="241" y="22"/>
                </a:cxn>
                <a:cxn ang="0">
                  <a:pos x="237" y="26"/>
                </a:cxn>
                <a:cxn ang="0">
                  <a:pos x="231" y="28"/>
                </a:cxn>
                <a:cxn ang="0">
                  <a:pos x="218" y="28"/>
                </a:cxn>
                <a:cxn ang="0">
                  <a:pos x="186" y="32"/>
                </a:cxn>
                <a:cxn ang="0">
                  <a:pos x="154" y="49"/>
                </a:cxn>
                <a:cxn ang="0">
                  <a:pos x="144" y="58"/>
                </a:cxn>
                <a:cxn ang="0">
                  <a:pos x="129" y="77"/>
                </a:cxn>
                <a:cxn ang="0">
                  <a:pos x="119" y="96"/>
                </a:cxn>
                <a:cxn ang="0">
                  <a:pos x="115" y="117"/>
                </a:cxn>
                <a:cxn ang="0">
                  <a:pos x="115" y="129"/>
                </a:cxn>
                <a:cxn ang="0">
                  <a:pos x="116" y="146"/>
                </a:cxn>
                <a:cxn ang="0">
                  <a:pos x="122" y="161"/>
                </a:cxn>
                <a:cxn ang="0">
                  <a:pos x="132" y="174"/>
                </a:cxn>
                <a:cxn ang="0">
                  <a:pos x="147" y="184"/>
                </a:cxn>
                <a:cxn ang="0">
                  <a:pos x="155" y="188"/>
                </a:cxn>
                <a:cxn ang="0">
                  <a:pos x="177" y="196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12" y="220"/>
                </a:cxn>
                <a:cxn ang="0">
                  <a:pos x="203" y="228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6"/>
                </a:cxn>
                <a:cxn ang="0">
                  <a:pos x="136" y="209"/>
                </a:cxn>
                <a:cxn ang="0">
                  <a:pos x="118" y="193"/>
                </a:cxn>
                <a:cxn ang="0">
                  <a:pos x="103" y="173"/>
                </a:cxn>
                <a:cxn ang="0">
                  <a:pos x="96" y="146"/>
                </a:cxn>
                <a:cxn ang="0">
                  <a:pos x="96" y="132"/>
                </a:cxn>
                <a:cxn ang="0">
                  <a:pos x="97" y="113"/>
                </a:cxn>
                <a:cxn ang="0">
                  <a:pos x="110" y="78"/>
                </a:cxn>
                <a:cxn ang="0">
                  <a:pos x="122" y="62"/>
                </a:cxn>
                <a:cxn ang="0">
                  <a:pos x="132" y="52"/>
                </a:cxn>
                <a:cxn ang="0">
                  <a:pos x="154" y="34"/>
                </a:cxn>
                <a:cxn ang="0">
                  <a:pos x="165" y="25"/>
                </a:cxn>
              </a:cxnLst>
              <a:rect l="0" t="0" r="r" b="b"/>
              <a:pathLst>
                <a:path w="242" h="228">
                  <a:moveTo>
                    <a:pt x="165" y="25"/>
                  </a:moveTo>
                  <a:lnTo>
                    <a:pt x="165" y="25"/>
                  </a:lnTo>
                  <a:lnTo>
                    <a:pt x="113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7" y="60"/>
                  </a:lnTo>
                  <a:lnTo>
                    <a:pt x="39" y="62"/>
                  </a:lnTo>
                  <a:lnTo>
                    <a:pt x="39" y="62"/>
                  </a:lnTo>
                  <a:lnTo>
                    <a:pt x="35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2" y="64"/>
                  </a:lnTo>
                  <a:lnTo>
                    <a:pt x="16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6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5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2" y="34"/>
                  </a:lnTo>
                  <a:lnTo>
                    <a:pt x="18" y="36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36" y="38"/>
                  </a:lnTo>
                  <a:lnTo>
                    <a:pt x="48" y="35"/>
                  </a:lnTo>
                  <a:lnTo>
                    <a:pt x="48" y="35"/>
                  </a:lnTo>
                  <a:lnTo>
                    <a:pt x="119" y="19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8" y="2"/>
                  </a:lnTo>
                  <a:lnTo>
                    <a:pt x="237" y="5"/>
                  </a:lnTo>
                  <a:lnTo>
                    <a:pt x="241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1" y="22"/>
                  </a:lnTo>
                  <a:lnTo>
                    <a:pt x="239" y="25"/>
                  </a:lnTo>
                  <a:lnTo>
                    <a:pt x="237" y="26"/>
                  </a:lnTo>
                  <a:lnTo>
                    <a:pt x="237" y="26"/>
                  </a:lnTo>
                  <a:lnTo>
                    <a:pt x="231" y="28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00" y="29"/>
                  </a:lnTo>
                  <a:lnTo>
                    <a:pt x="186" y="32"/>
                  </a:lnTo>
                  <a:lnTo>
                    <a:pt x="170" y="39"/>
                  </a:lnTo>
                  <a:lnTo>
                    <a:pt x="154" y="49"/>
                  </a:lnTo>
                  <a:lnTo>
                    <a:pt x="154" y="49"/>
                  </a:lnTo>
                  <a:lnTo>
                    <a:pt x="144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9" y="96"/>
                  </a:lnTo>
                  <a:lnTo>
                    <a:pt x="116" y="106"/>
                  </a:lnTo>
                  <a:lnTo>
                    <a:pt x="115" y="117"/>
                  </a:lnTo>
                  <a:lnTo>
                    <a:pt x="115" y="129"/>
                  </a:lnTo>
                  <a:lnTo>
                    <a:pt x="115" y="129"/>
                  </a:lnTo>
                  <a:lnTo>
                    <a:pt x="115" y="138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1"/>
                  </a:lnTo>
                  <a:lnTo>
                    <a:pt x="126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7" y="184"/>
                  </a:lnTo>
                  <a:lnTo>
                    <a:pt x="147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7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0" y="200"/>
                  </a:lnTo>
                  <a:lnTo>
                    <a:pt x="208" y="203"/>
                  </a:lnTo>
                  <a:lnTo>
                    <a:pt x="212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2" y="220"/>
                  </a:lnTo>
                  <a:lnTo>
                    <a:pt x="209" y="225"/>
                  </a:lnTo>
                  <a:lnTo>
                    <a:pt x="203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8" y="216"/>
                  </a:lnTo>
                  <a:lnTo>
                    <a:pt x="148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8" y="193"/>
                  </a:lnTo>
                  <a:lnTo>
                    <a:pt x="109" y="184"/>
                  </a:lnTo>
                  <a:lnTo>
                    <a:pt x="103" y="173"/>
                  </a:lnTo>
                  <a:lnTo>
                    <a:pt x="99" y="161"/>
                  </a:lnTo>
                  <a:lnTo>
                    <a:pt x="96" y="146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23"/>
                  </a:lnTo>
                  <a:lnTo>
                    <a:pt x="97" y="113"/>
                  </a:lnTo>
                  <a:lnTo>
                    <a:pt x="102" y="96"/>
                  </a:lnTo>
                  <a:lnTo>
                    <a:pt x="110" y="78"/>
                  </a:lnTo>
                  <a:lnTo>
                    <a:pt x="116" y="70"/>
                  </a:lnTo>
                  <a:lnTo>
                    <a:pt x="122" y="62"/>
                  </a:lnTo>
                  <a:lnTo>
                    <a:pt x="122" y="62"/>
                  </a:lnTo>
                  <a:lnTo>
                    <a:pt x="132" y="52"/>
                  </a:lnTo>
                  <a:lnTo>
                    <a:pt x="144" y="42"/>
                  </a:lnTo>
                  <a:lnTo>
                    <a:pt x="154" y="34"/>
                  </a:lnTo>
                  <a:lnTo>
                    <a:pt x="167" y="26"/>
                  </a:lnTo>
                  <a:lnTo>
                    <a:pt x="165" y="2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9" name="Freeform 100"/>
            <p:cNvSpPr>
              <a:spLocks noEditPoints="1"/>
            </p:cNvSpPr>
            <p:nvPr userDrawn="1"/>
          </p:nvSpPr>
          <p:spPr bwMode="auto">
            <a:xfrm>
              <a:off x="4891089" y="1460501"/>
              <a:ext cx="155575" cy="149225"/>
            </a:xfrm>
            <a:custGeom>
              <a:avLst/>
              <a:gdLst/>
              <a:ahLst/>
              <a:cxnLst>
                <a:cxn ang="0">
                  <a:pos x="32" y="174"/>
                </a:cxn>
                <a:cxn ang="0">
                  <a:pos x="0" y="189"/>
                </a:cxn>
                <a:cxn ang="0">
                  <a:pos x="51" y="134"/>
                </a:cxn>
                <a:cxn ang="0">
                  <a:pos x="90" y="70"/>
                </a:cxn>
                <a:cxn ang="0">
                  <a:pos x="21" y="70"/>
                </a:cxn>
                <a:cxn ang="0">
                  <a:pos x="7" y="57"/>
                </a:cxn>
                <a:cxn ang="0">
                  <a:pos x="54" y="60"/>
                </a:cxn>
                <a:cxn ang="0">
                  <a:pos x="54" y="13"/>
                </a:cxn>
                <a:cxn ang="0">
                  <a:pos x="79" y="3"/>
                </a:cxn>
                <a:cxn ang="0">
                  <a:pos x="90" y="8"/>
                </a:cxn>
                <a:cxn ang="0">
                  <a:pos x="92" y="12"/>
                </a:cxn>
                <a:cxn ang="0">
                  <a:pos x="79" y="60"/>
                </a:cxn>
                <a:cxn ang="0">
                  <a:pos x="106" y="45"/>
                </a:cxn>
                <a:cxn ang="0">
                  <a:pos x="126" y="61"/>
                </a:cxn>
                <a:cxn ang="0">
                  <a:pos x="129" y="67"/>
                </a:cxn>
                <a:cxn ang="0">
                  <a:pos x="116" y="73"/>
                </a:cxn>
                <a:cxn ang="0">
                  <a:pos x="79" y="128"/>
                </a:cxn>
                <a:cxn ang="0">
                  <a:pos x="84" y="132"/>
                </a:cxn>
                <a:cxn ang="0">
                  <a:pos x="108" y="144"/>
                </a:cxn>
                <a:cxn ang="0">
                  <a:pos x="125" y="154"/>
                </a:cxn>
                <a:cxn ang="0">
                  <a:pos x="132" y="170"/>
                </a:cxn>
                <a:cxn ang="0">
                  <a:pos x="129" y="183"/>
                </a:cxn>
                <a:cxn ang="0">
                  <a:pos x="122" y="189"/>
                </a:cxn>
                <a:cxn ang="0">
                  <a:pos x="116" y="183"/>
                </a:cxn>
                <a:cxn ang="0">
                  <a:pos x="89" y="147"/>
                </a:cxn>
                <a:cxn ang="0">
                  <a:pos x="79" y="207"/>
                </a:cxn>
                <a:cxn ang="0">
                  <a:pos x="79" y="275"/>
                </a:cxn>
                <a:cxn ang="0">
                  <a:pos x="63" y="280"/>
                </a:cxn>
                <a:cxn ang="0">
                  <a:pos x="54" y="277"/>
                </a:cxn>
                <a:cxn ang="0">
                  <a:pos x="54" y="210"/>
                </a:cxn>
                <a:cxn ang="0">
                  <a:pos x="254" y="81"/>
                </a:cxn>
                <a:cxn ang="0">
                  <a:pos x="284" y="109"/>
                </a:cxn>
                <a:cxn ang="0">
                  <a:pos x="286" y="113"/>
                </a:cxn>
                <a:cxn ang="0">
                  <a:pos x="206" y="116"/>
                </a:cxn>
                <a:cxn ang="0">
                  <a:pos x="239" y="254"/>
                </a:cxn>
                <a:cxn ang="0">
                  <a:pos x="277" y="244"/>
                </a:cxn>
                <a:cxn ang="0">
                  <a:pos x="293" y="262"/>
                </a:cxn>
                <a:cxn ang="0">
                  <a:pos x="290" y="264"/>
                </a:cxn>
                <a:cxn ang="0">
                  <a:pos x="112" y="265"/>
                </a:cxn>
                <a:cxn ang="0">
                  <a:pos x="97" y="251"/>
                </a:cxn>
                <a:cxn ang="0">
                  <a:pos x="181" y="254"/>
                </a:cxn>
                <a:cxn ang="0">
                  <a:pos x="139" y="116"/>
                </a:cxn>
                <a:cxn ang="0">
                  <a:pos x="113" y="103"/>
                </a:cxn>
                <a:cxn ang="0">
                  <a:pos x="139" y="105"/>
                </a:cxn>
                <a:cxn ang="0">
                  <a:pos x="181" y="39"/>
                </a:cxn>
                <a:cxn ang="0">
                  <a:pos x="179" y="0"/>
                </a:cxn>
                <a:cxn ang="0">
                  <a:pos x="216" y="5"/>
                </a:cxn>
                <a:cxn ang="0">
                  <a:pos x="221" y="9"/>
                </a:cxn>
                <a:cxn ang="0">
                  <a:pos x="206" y="18"/>
                </a:cxn>
              </a:cxnLst>
              <a:rect l="0" t="0" r="r" b="b"/>
              <a:pathLst>
                <a:path w="293" h="280">
                  <a:moveTo>
                    <a:pt x="54" y="154"/>
                  </a:moveTo>
                  <a:lnTo>
                    <a:pt x="54" y="154"/>
                  </a:lnTo>
                  <a:lnTo>
                    <a:pt x="32" y="174"/>
                  </a:lnTo>
                  <a:lnTo>
                    <a:pt x="6" y="194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28" y="161"/>
                  </a:lnTo>
                  <a:lnTo>
                    <a:pt x="39" y="148"/>
                  </a:lnTo>
                  <a:lnTo>
                    <a:pt x="51" y="134"/>
                  </a:lnTo>
                  <a:lnTo>
                    <a:pt x="61" y="119"/>
                  </a:lnTo>
                  <a:lnTo>
                    <a:pt x="71" y="103"/>
                  </a:lnTo>
                  <a:lnTo>
                    <a:pt x="90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21" y="70"/>
                  </a:lnTo>
                  <a:lnTo>
                    <a:pt x="9" y="73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21" y="58"/>
                  </a:lnTo>
                  <a:lnTo>
                    <a:pt x="32" y="60"/>
                  </a:lnTo>
                  <a:lnTo>
                    <a:pt x="54" y="60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1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79" y="3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89" y="13"/>
                  </a:lnTo>
                  <a:lnTo>
                    <a:pt x="79" y="18"/>
                  </a:lnTo>
                  <a:lnTo>
                    <a:pt x="79" y="60"/>
                  </a:lnTo>
                  <a:lnTo>
                    <a:pt x="93" y="60"/>
                  </a:lnTo>
                  <a:lnTo>
                    <a:pt x="93" y="60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9" y="64"/>
                  </a:lnTo>
                  <a:lnTo>
                    <a:pt x="129" y="67"/>
                  </a:lnTo>
                  <a:lnTo>
                    <a:pt x="129" y="67"/>
                  </a:lnTo>
                  <a:lnTo>
                    <a:pt x="129" y="68"/>
                  </a:lnTo>
                  <a:lnTo>
                    <a:pt x="126" y="70"/>
                  </a:lnTo>
                  <a:lnTo>
                    <a:pt x="116" y="73"/>
                  </a:lnTo>
                  <a:lnTo>
                    <a:pt x="116" y="73"/>
                  </a:lnTo>
                  <a:lnTo>
                    <a:pt x="97" y="102"/>
                  </a:lnTo>
                  <a:lnTo>
                    <a:pt x="79" y="128"/>
                  </a:lnTo>
                  <a:lnTo>
                    <a:pt x="79" y="131"/>
                  </a:lnTo>
                  <a:lnTo>
                    <a:pt x="79" y="131"/>
                  </a:lnTo>
                  <a:lnTo>
                    <a:pt x="84" y="132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08" y="144"/>
                  </a:lnTo>
                  <a:lnTo>
                    <a:pt x="118" y="149"/>
                  </a:lnTo>
                  <a:lnTo>
                    <a:pt x="125" y="154"/>
                  </a:lnTo>
                  <a:lnTo>
                    <a:pt x="125" y="154"/>
                  </a:lnTo>
                  <a:lnTo>
                    <a:pt x="131" y="161"/>
                  </a:lnTo>
                  <a:lnTo>
                    <a:pt x="131" y="165"/>
                  </a:lnTo>
                  <a:lnTo>
                    <a:pt x="132" y="170"/>
                  </a:lnTo>
                  <a:lnTo>
                    <a:pt x="132" y="170"/>
                  </a:lnTo>
                  <a:lnTo>
                    <a:pt x="131" y="176"/>
                  </a:lnTo>
                  <a:lnTo>
                    <a:pt x="129" y="183"/>
                  </a:lnTo>
                  <a:lnTo>
                    <a:pt x="125" y="187"/>
                  </a:lnTo>
                  <a:lnTo>
                    <a:pt x="122" y="189"/>
                  </a:lnTo>
                  <a:lnTo>
                    <a:pt x="122" y="189"/>
                  </a:lnTo>
                  <a:lnTo>
                    <a:pt x="119" y="187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09" y="170"/>
                  </a:lnTo>
                  <a:lnTo>
                    <a:pt x="99" y="158"/>
                  </a:lnTo>
                  <a:lnTo>
                    <a:pt x="89" y="147"/>
                  </a:lnTo>
                  <a:lnTo>
                    <a:pt x="79" y="139"/>
                  </a:lnTo>
                  <a:lnTo>
                    <a:pt x="79" y="207"/>
                  </a:lnTo>
                  <a:lnTo>
                    <a:pt x="79" y="207"/>
                  </a:lnTo>
                  <a:lnTo>
                    <a:pt x="80" y="273"/>
                  </a:lnTo>
                  <a:lnTo>
                    <a:pt x="80" y="273"/>
                  </a:lnTo>
                  <a:lnTo>
                    <a:pt x="79" y="275"/>
                  </a:lnTo>
                  <a:lnTo>
                    <a:pt x="76" y="278"/>
                  </a:lnTo>
                  <a:lnTo>
                    <a:pt x="70" y="278"/>
                  </a:lnTo>
                  <a:lnTo>
                    <a:pt x="63" y="280"/>
                  </a:lnTo>
                  <a:lnTo>
                    <a:pt x="63" y="280"/>
                  </a:lnTo>
                  <a:lnTo>
                    <a:pt x="55" y="278"/>
                  </a:lnTo>
                  <a:lnTo>
                    <a:pt x="54" y="277"/>
                  </a:lnTo>
                  <a:lnTo>
                    <a:pt x="52" y="275"/>
                  </a:lnTo>
                  <a:lnTo>
                    <a:pt x="52" y="275"/>
                  </a:lnTo>
                  <a:lnTo>
                    <a:pt x="54" y="210"/>
                  </a:lnTo>
                  <a:lnTo>
                    <a:pt x="54" y="154"/>
                  </a:lnTo>
                  <a:close/>
                  <a:moveTo>
                    <a:pt x="235" y="105"/>
                  </a:moveTo>
                  <a:lnTo>
                    <a:pt x="254" y="81"/>
                  </a:lnTo>
                  <a:lnTo>
                    <a:pt x="254" y="81"/>
                  </a:lnTo>
                  <a:lnTo>
                    <a:pt x="270" y="94"/>
                  </a:lnTo>
                  <a:lnTo>
                    <a:pt x="284" y="109"/>
                  </a:lnTo>
                  <a:lnTo>
                    <a:pt x="284" y="109"/>
                  </a:lnTo>
                  <a:lnTo>
                    <a:pt x="286" y="113"/>
                  </a:lnTo>
                  <a:lnTo>
                    <a:pt x="286" y="113"/>
                  </a:lnTo>
                  <a:lnTo>
                    <a:pt x="286" y="115"/>
                  </a:lnTo>
                  <a:lnTo>
                    <a:pt x="283" y="116"/>
                  </a:lnTo>
                  <a:lnTo>
                    <a:pt x="206" y="116"/>
                  </a:lnTo>
                  <a:lnTo>
                    <a:pt x="206" y="254"/>
                  </a:lnTo>
                  <a:lnTo>
                    <a:pt x="239" y="254"/>
                  </a:lnTo>
                  <a:lnTo>
                    <a:pt x="239" y="254"/>
                  </a:lnTo>
                  <a:lnTo>
                    <a:pt x="261" y="229"/>
                  </a:lnTo>
                  <a:lnTo>
                    <a:pt x="261" y="229"/>
                  </a:lnTo>
                  <a:lnTo>
                    <a:pt x="277" y="244"/>
                  </a:lnTo>
                  <a:lnTo>
                    <a:pt x="292" y="258"/>
                  </a:lnTo>
                  <a:lnTo>
                    <a:pt x="292" y="258"/>
                  </a:lnTo>
                  <a:lnTo>
                    <a:pt x="293" y="262"/>
                  </a:lnTo>
                  <a:lnTo>
                    <a:pt x="293" y="262"/>
                  </a:lnTo>
                  <a:lnTo>
                    <a:pt x="293" y="264"/>
                  </a:lnTo>
                  <a:lnTo>
                    <a:pt x="290" y="264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2" y="265"/>
                  </a:lnTo>
                  <a:lnTo>
                    <a:pt x="100" y="267"/>
                  </a:lnTo>
                  <a:lnTo>
                    <a:pt x="97" y="251"/>
                  </a:lnTo>
                  <a:lnTo>
                    <a:pt x="97" y="251"/>
                  </a:lnTo>
                  <a:lnTo>
                    <a:pt x="110" y="254"/>
                  </a:lnTo>
                  <a:lnTo>
                    <a:pt x="122" y="254"/>
                  </a:lnTo>
                  <a:lnTo>
                    <a:pt x="181" y="254"/>
                  </a:lnTo>
                  <a:lnTo>
                    <a:pt x="181" y="116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6" y="116"/>
                  </a:lnTo>
                  <a:lnTo>
                    <a:pt x="116" y="118"/>
                  </a:lnTo>
                  <a:lnTo>
                    <a:pt x="113" y="103"/>
                  </a:lnTo>
                  <a:lnTo>
                    <a:pt x="113" y="103"/>
                  </a:lnTo>
                  <a:lnTo>
                    <a:pt x="126" y="105"/>
                  </a:lnTo>
                  <a:lnTo>
                    <a:pt x="139" y="105"/>
                  </a:lnTo>
                  <a:lnTo>
                    <a:pt x="181" y="105"/>
                  </a:lnTo>
                  <a:lnTo>
                    <a:pt x="181" y="39"/>
                  </a:lnTo>
                  <a:lnTo>
                    <a:pt x="181" y="39"/>
                  </a:lnTo>
                  <a:lnTo>
                    <a:pt x="180" y="19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216" y="5"/>
                  </a:lnTo>
                  <a:lnTo>
                    <a:pt x="219" y="6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19" y="10"/>
                  </a:lnTo>
                  <a:lnTo>
                    <a:pt x="216" y="13"/>
                  </a:lnTo>
                  <a:lnTo>
                    <a:pt x="206" y="18"/>
                  </a:lnTo>
                  <a:lnTo>
                    <a:pt x="206" y="105"/>
                  </a:lnTo>
                  <a:lnTo>
                    <a:pt x="235" y="1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0" name="Freeform 101"/>
            <p:cNvSpPr>
              <a:spLocks noEditPoints="1"/>
            </p:cNvSpPr>
            <p:nvPr userDrawn="1"/>
          </p:nvSpPr>
          <p:spPr bwMode="auto">
            <a:xfrm>
              <a:off x="5065714" y="1458913"/>
              <a:ext cx="153987" cy="149225"/>
            </a:xfrm>
            <a:custGeom>
              <a:avLst/>
              <a:gdLst/>
              <a:ahLst/>
              <a:cxnLst>
                <a:cxn ang="0">
                  <a:pos x="285" y="119"/>
                </a:cxn>
                <a:cxn ang="0">
                  <a:pos x="270" y="140"/>
                </a:cxn>
                <a:cxn ang="0">
                  <a:pos x="230" y="119"/>
                </a:cxn>
                <a:cxn ang="0">
                  <a:pos x="201" y="94"/>
                </a:cxn>
                <a:cxn ang="0">
                  <a:pos x="160" y="45"/>
                </a:cxn>
                <a:cxn ang="0">
                  <a:pos x="134" y="42"/>
                </a:cxn>
                <a:cxn ang="0">
                  <a:pos x="86" y="94"/>
                </a:cxn>
                <a:cxn ang="0">
                  <a:pos x="26" y="135"/>
                </a:cxn>
                <a:cxn ang="0">
                  <a:pos x="0" y="140"/>
                </a:cxn>
                <a:cxn ang="0">
                  <a:pos x="61" y="91"/>
                </a:cxn>
                <a:cxn ang="0">
                  <a:pos x="93" y="54"/>
                </a:cxn>
                <a:cxn ang="0">
                  <a:pos x="124" y="0"/>
                </a:cxn>
                <a:cxn ang="0">
                  <a:pos x="166" y="10"/>
                </a:cxn>
                <a:cxn ang="0">
                  <a:pos x="166" y="14"/>
                </a:cxn>
                <a:cxn ang="0">
                  <a:pos x="154" y="19"/>
                </a:cxn>
                <a:cxn ang="0">
                  <a:pos x="201" y="68"/>
                </a:cxn>
                <a:cxn ang="0">
                  <a:pos x="235" y="90"/>
                </a:cxn>
                <a:cxn ang="0">
                  <a:pos x="293" y="109"/>
                </a:cxn>
                <a:cxn ang="0">
                  <a:pos x="138" y="177"/>
                </a:cxn>
                <a:cxn ang="0">
                  <a:pos x="87" y="245"/>
                </a:cxn>
                <a:cxn ang="0">
                  <a:pos x="179" y="239"/>
                </a:cxn>
                <a:cxn ang="0">
                  <a:pos x="190" y="217"/>
                </a:cxn>
                <a:cxn ang="0">
                  <a:pos x="173" y="188"/>
                </a:cxn>
                <a:cxn ang="0">
                  <a:pos x="224" y="222"/>
                </a:cxn>
                <a:cxn ang="0">
                  <a:pos x="241" y="239"/>
                </a:cxn>
                <a:cxn ang="0">
                  <a:pos x="247" y="255"/>
                </a:cxn>
                <a:cxn ang="0">
                  <a:pos x="243" y="272"/>
                </a:cxn>
                <a:cxn ang="0">
                  <a:pos x="234" y="279"/>
                </a:cxn>
                <a:cxn ang="0">
                  <a:pos x="230" y="278"/>
                </a:cxn>
                <a:cxn ang="0">
                  <a:pos x="219" y="258"/>
                </a:cxn>
                <a:cxn ang="0">
                  <a:pos x="183" y="252"/>
                </a:cxn>
                <a:cxn ang="0">
                  <a:pos x="122" y="262"/>
                </a:cxn>
                <a:cxn ang="0">
                  <a:pos x="48" y="281"/>
                </a:cxn>
                <a:cxn ang="0">
                  <a:pos x="44" y="282"/>
                </a:cxn>
                <a:cxn ang="0">
                  <a:pos x="31" y="243"/>
                </a:cxn>
                <a:cxn ang="0">
                  <a:pos x="58" y="245"/>
                </a:cxn>
                <a:cxn ang="0">
                  <a:pos x="74" y="245"/>
                </a:cxn>
                <a:cxn ang="0">
                  <a:pos x="51" y="177"/>
                </a:cxn>
                <a:cxn ang="0">
                  <a:pos x="22" y="180"/>
                </a:cxn>
                <a:cxn ang="0">
                  <a:pos x="35" y="165"/>
                </a:cxn>
                <a:cxn ang="0">
                  <a:pos x="221" y="167"/>
                </a:cxn>
                <a:cxn ang="0">
                  <a:pos x="272" y="169"/>
                </a:cxn>
                <a:cxn ang="0">
                  <a:pos x="274" y="174"/>
                </a:cxn>
                <a:cxn ang="0">
                  <a:pos x="272" y="177"/>
                </a:cxn>
                <a:cxn ang="0">
                  <a:pos x="166" y="114"/>
                </a:cxn>
                <a:cxn ang="0">
                  <a:pos x="214" y="117"/>
                </a:cxn>
                <a:cxn ang="0">
                  <a:pos x="216" y="123"/>
                </a:cxn>
                <a:cxn ang="0">
                  <a:pos x="99" y="125"/>
                </a:cxn>
                <a:cxn ang="0">
                  <a:pos x="70" y="127"/>
                </a:cxn>
                <a:cxn ang="0">
                  <a:pos x="83" y="113"/>
                </a:cxn>
              </a:cxnLst>
              <a:rect l="0" t="0" r="r" b="b"/>
              <a:pathLst>
                <a:path w="293" h="282">
                  <a:moveTo>
                    <a:pt x="293" y="114"/>
                  </a:moveTo>
                  <a:lnTo>
                    <a:pt x="293" y="114"/>
                  </a:lnTo>
                  <a:lnTo>
                    <a:pt x="285" y="119"/>
                  </a:lnTo>
                  <a:lnTo>
                    <a:pt x="279" y="125"/>
                  </a:lnTo>
                  <a:lnTo>
                    <a:pt x="273" y="132"/>
                  </a:lnTo>
                  <a:lnTo>
                    <a:pt x="270" y="140"/>
                  </a:lnTo>
                  <a:lnTo>
                    <a:pt x="270" y="140"/>
                  </a:lnTo>
                  <a:lnTo>
                    <a:pt x="248" y="129"/>
                  </a:lnTo>
                  <a:lnTo>
                    <a:pt x="230" y="119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201" y="94"/>
                  </a:lnTo>
                  <a:lnTo>
                    <a:pt x="186" y="80"/>
                  </a:lnTo>
                  <a:lnTo>
                    <a:pt x="173" y="64"/>
                  </a:lnTo>
                  <a:lnTo>
                    <a:pt x="160" y="45"/>
                  </a:lnTo>
                  <a:lnTo>
                    <a:pt x="147" y="23"/>
                  </a:lnTo>
                  <a:lnTo>
                    <a:pt x="147" y="23"/>
                  </a:lnTo>
                  <a:lnTo>
                    <a:pt x="134" y="42"/>
                  </a:lnTo>
                  <a:lnTo>
                    <a:pt x="119" y="61"/>
                  </a:lnTo>
                  <a:lnTo>
                    <a:pt x="103" y="78"/>
                  </a:lnTo>
                  <a:lnTo>
                    <a:pt x="86" y="94"/>
                  </a:lnTo>
                  <a:lnTo>
                    <a:pt x="67" y="109"/>
                  </a:lnTo>
                  <a:lnTo>
                    <a:pt x="47" y="123"/>
                  </a:lnTo>
                  <a:lnTo>
                    <a:pt x="26" y="135"/>
                  </a:lnTo>
                  <a:lnTo>
                    <a:pt x="5" y="14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5" y="122"/>
                  </a:lnTo>
                  <a:lnTo>
                    <a:pt x="45" y="107"/>
                  </a:lnTo>
                  <a:lnTo>
                    <a:pt x="61" y="91"/>
                  </a:lnTo>
                  <a:lnTo>
                    <a:pt x="77" y="74"/>
                  </a:lnTo>
                  <a:lnTo>
                    <a:pt x="77" y="74"/>
                  </a:lnTo>
                  <a:lnTo>
                    <a:pt x="93" y="54"/>
                  </a:lnTo>
                  <a:lnTo>
                    <a:pt x="106" y="35"/>
                  </a:lnTo>
                  <a:lnTo>
                    <a:pt x="116" y="17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58" y="7"/>
                  </a:lnTo>
                  <a:lnTo>
                    <a:pt x="166" y="10"/>
                  </a:lnTo>
                  <a:lnTo>
                    <a:pt x="167" y="13"/>
                  </a:lnTo>
                  <a:lnTo>
                    <a:pt x="167" y="13"/>
                  </a:lnTo>
                  <a:lnTo>
                    <a:pt x="166" y="14"/>
                  </a:lnTo>
                  <a:lnTo>
                    <a:pt x="164" y="16"/>
                  </a:lnTo>
                  <a:lnTo>
                    <a:pt x="154" y="19"/>
                  </a:lnTo>
                  <a:lnTo>
                    <a:pt x="154" y="19"/>
                  </a:lnTo>
                  <a:lnTo>
                    <a:pt x="169" y="38"/>
                  </a:lnTo>
                  <a:lnTo>
                    <a:pt x="183" y="54"/>
                  </a:lnTo>
                  <a:lnTo>
                    <a:pt x="201" y="68"/>
                  </a:lnTo>
                  <a:lnTo>
                    <a:pt x="218" y="81"/>
                  </a:lnTo>
                  <a:lnTo>
                    <a:pt x="218" y="81"/>
                  </a:lnTo>
                  <a:lnTo>
                    <a:pt x="235" y="90"/>
                  </a:lnTo>
                  <a:lnTo>
                    <a:pt x="253" y="97"/>
                  </a:lnTo>
                  <a:lnTo>
                    <a:pt x="272" y="103"/>
                  </a:lnTo>
                  <a:lnTo>
                    <a:pt x="293" y="109"/>
                  </a:lnTo>
                  <a:lnTo>
                    <a:pt x="293" y="114"/>
                  </a:lnTo>
                  <a:close/>
                  <a:moveTo>
                    <a:pt x="138" y="177"/>
                  </a:moveTo>
                  <a:lnTo>
                    <a:pt x="138" y="177"/>
                  </a:lnTo>
                  <a:lnTo>
                    <a:pt x="112" y="214"/>
                  </a:lnTo>
                  <a:lnTo>
                    <a:pt x="98" y="232"/>
                  </a:lnTo>
                  <a:lnTo>
                    <a:pt x="87" y="245"/>
                  </a:lnTo>
                  <a:lnTo>
                    <a:pt x="87" y="245"/>
                  </a:lnTo>
                  <a:lnTo>
                    <a:pt x="147" y="242"/>
                  </a:lnTo>
                  <a:lnTo>
                    <a:pt x="179" y="239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190" y="217"/>
                  </a:lnTo>
                  <a:lnTo>
                    <a:pt x="169" y="193"/>
                  </a:lnTo>
                  <a:lnTo>
                    <a:pt x="173" y="188"/>
                  </a:lnTo>
                  <a:lnTo>
                    <a:pt x="173" y="188"/>
                  </a:lnTo>
                  <a:lnTo>
                    <a:pt x="193" y="201"/>
                  </a:lnTo>
                  <a:lnTo>
                    <a:pt x="209" y="211"/>
                  </a:lnTo>
                  <a:lnTo>
                    <a:pt x="224" y="222"/>
                  </a:lnTo>
                  <a:lnTo>
                    <a:pt x="235" y="232"/>
                  </a:lnTo>
                  <a:lnTo>
                    <a:pt x="235" y="232"/>
                  </a:lnTo>
                  <a:lnTo>
                    <a:pt x="241" y="239"/>
                  </a:lnTo>
                  <a:lnTo>
                    <a:pt x="244" y="243"/>
                  </a:lnTo>
                  <a:lnTo>
                    <a:pt x="247" y="249"/>
                  </a:lnTo>
                  <a:lnTo>
                    <a:pt x="247" y="255"/>
                  </a:lnTo>
                  <a:lnTo>
                    <a:pt x="247" y="255"/>
                  </a:lnTo>
                  <a:lnTo>
                    <a:pt x="245" y="265"/>
                  </a:lnTo>
                  <a:lnTo>
                    <a:pt x="243" y="272"/>
                  </a:lnTo>
                  <a:lnTo>
                    <a:pt x="238" y="278"/>
                  </a:lnTo>
                  <a:lnTo>
                    <a:pt x="235" y="279"/>
                  </a:lnTo>
                  <a:lnTo>
                    <a:pt x="234" y="279"/>
                  </a:lnTo>
                  <a:lnTo>
                    <a:pt x="234" y="279"/>
                  </a:lnTo>
                  <a:lnTo>
                    <a:pt x="231" y="279"/>
                  </a:lnTo>
                  <a:lnTo>
                    <a:pt x="230" y="278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19" y="258"/>
                  </a:lnTo>
                  <a:lnTo>
                    <a:pt x="212" y="246"/>
                  </a:lnTo>
                  <a:lnTo>
                    <a:pt x="212" y="246"/>
                  </a:lnTo>
                  <a:lnTo>
                    <a:pt x="183" y="252"/>
                  </a:lnTo>
                  <a:lnTo>
                    <a:pt x="157" y="256"/>
                  </a:lnTo>
                  <a:lnTo>
                    <a:pt x="157" y="256"/>
                  </a:lnTo>
                  <a:lnTo>
                    <a:pt x="122" y="262"/>
                  </a:lnTo>
                  <a:lnTo>
                    <a:pt x="51" y="271"/>
                  </a:lnTo>
                  <a:lnTo>
                    <a:pt x="51" y="271"/>
                  </a:lnTo>
                  <a:lnTo>
                    <a:pt x="48" y="281"/>
                  </a:lnTo>
                  <a:lnTo>
                    <a:pt x="47" y="282"/>
                  </a:lnTo>
                  <a:lnTo>
                    <a:pt x="44" y="282"/>
                  </a:lnTo>
                  <a:lnTo>
                    <a:pt x="44" y="282"/>
                  </a:lnTo>
                  <a:lnTo>
                    <a:pt x="41" y="282"/>
                  </a:lnTo>
                  <a:lnTo>
                    <a:pt x="40" y="278"/>
                  </a:lnTo>
                  <a:lnTo>
                    <a:pt x="31" y="243"/>
                  </a:lnTo>
                  <a:lnTo>
                    <a:pt x="31" y="243"/>
                  </a:lnTo>
                  <a:lnTo>
                    <a:pt x="44" y="245"/>
                  </a:lnTo>
                  <a:lnTo>
                    <a:pt x="58" y="245"/>
                  </a:lnTo>
                  <a:lnTo>
                    <a:pt x="58" y="245"/>
                  </a:lnTo>
                  <a:lnTo>
                    <a:pt x="74" y="245"/>
                  </a:lnTo>
                  <a:lnTo>
                    <a:pt x="74" y="245"/>
                  </a:lnTo>
                  <a:lnTo>
                    <a:pt x="90" y="213"/>
                  </a:lnTo>
                  <a:lnTo>
                    <a:pt x="105" y="177"/>
                  </a:lnTo>
                  <a:lnTo>
                    <a:pt x="51" y="177"/>
                  </a:lnTo>
                  <a:lnTo>
                    <a:pt x="51" y="177"/>
                  </a:lnTo>
                  <a:lnTo>
                    <a:pt x="37" y="177"/>
                  </a:lnTo>
                  <a:lnTo>
                    <a:pt x="22" y="180"/>
                  </a:lnTo>
                  <a:lnTo>
                    <a:pt x="19" y="162"/>
                  </a:lnTo>
                  <a:lnTo>
                    <a:pt x="19" y="162"/>
                  </a:lnTo>
                  <a:lnTo>
                    <a:pt x="35" y="165"/>
                  </a:lnTo>
                  <a:lnTo>
                    <a:pt x="50" y="167"/>
                  </a:lnTo>
                  <a:lnTo>
                    <a:pt x="221" y="167"/>
                  </a:lnTo>
                  <a:lnTo>
                    <a:pt x="221" y="167"/>
                  </a:lnTo>
                  <a:lnTo>
                    <a:pt x="240" y="143"/>
                  </a:lnTo>
                  <a:lnTo>
                    <a:pt x="240" y="143"/>
                  </a:lnTo>
                  <a:lnTo>
                    <a:pt x="272" y="169"/>
                  </a:lnTo>
                  <a:lnTo>
                    <a:pt x="272" y="169"/>
                  </a:lnTo>
                  <a:lnTo>
                    <a:pt x="273" y="172"/>
                  </a:lnTo>
                  <a:lnTo>
                    <a:pt x="274" y="174"/>
                  </a:lnTo>
                  <a:lnTo>
                    <a:pt x="274" y="174"/>
                  </a:lnTo>
                  <a:lnTo>
                    <a:pt x="273" y="175"/>
                  </a:lnTo>
                  <a:lnTo>
                    <a:pt x="272" y="177"/>
                  </a:lnTo>
                  <a:lnTo>
                    <a:pt x="138" y="177"/>
                  </a:lnTo>
                  <a:close/>
                  <a:moveTo>
                    <a:pt x="166" y="114"/>
                  </a:moveTo>
                  <a:lnTo>
                    <a:pt x="166" y="114"/>
                  </a:lnTo>
                  <a:lnTo>
                    <a:pt x="183" y="93"/>
                  </a:lnTo>
                  <a:lnTo>
                    <a:pt x="183" y="93"/>
                  </a:lnTo>
                  <a:lnTo>
                    <a:pt x="214" y="117"/>
                  </a:lnTo>
                  <a:lnTo>
                    <a:pt x="214" y="117"/>
                  </a:lnTo>
                  <a:lnTo>
                    <a:pt x="216" y="123"/>
                  </a:lnTo>
                  <a:lnTo>
                    <a:pt x="216" y="123"/>
                  </a:lnTo>
                  <a:lnTo>
                    <a:pt x="215" y="125"/>
                  </a:lnTo>
                  <a:lnTo>
                    <a:pt x="212" y="125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85" y="126"/>
                  </a:lnTo>
                  <a:lnTo>
                    <a:pt x="70" y="127"/>
                  </a:lnTo>
                  <a:lnTo>
                    <a:pt x="67" y="110"/>
                  </a:lnTo>
                  <a:lnTo>
                    <a:pt x="67" y="110"/>
                  </a:lnTo>
                  <a:lnTo>
                    <a:pt x="83" y="113"/>
                  </a:lnTo>
                  <a:lnTo>
                    <a:pt x="99" y="114"/>
                  </a:lnTo>
                  <a:lnTo>
                    <a:pt x="166" y="11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1" name="Freeform 102"/>
            <p:cNvSpPr>
              <a:spLocks/>
            </p:cNvSpPr>
            <p:nvPr userDrawn="1"/>
          </p:nvSpPr>
          <p:spPr bwMode="auto">
            <a:xfrm>
              <a:off x="5245101" y="1468438"/>
              <a:ext cx="107950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9"/>
                </a:cxn>
                <a:cxn ang="0">
                  <a:pos x="83" y="109"/>
                </a:cxn>
                <a:cxn ang="0">
                  <a:pos x="122" y="76"/>
                </a:cxn>
                <a:cxn ang="0">
                  <a:pos x="158" y="37"/>
                </a:cxn>
                <a:cxn ang="0">
                  <a:pos x="164" y="28"/>
                </a:cxn>
                <a:cxn ang="0">
                  <a:pos x="167" y="22"/>
                </a:cxn>
                <a:cxn ang="0">
                  <a:pos x="164" y="16"/>
                </a:cxn>
                <a:cxn ang="0">
                  <a:pos x="152" y="5"/>
                </a:cxn>
                <a:cxn ang="0">
                  <a:pos x="152" y="3"/>
                </a:cxn>
                <a:cxn ang="0">
                  <a:pos x="158" y="0"/>
                </a:cxn>
                <a:cxn ang="0">
                  <a:pos x="164" y="2"/>
                </a:cxn>
                <a:cxn ang="0">
                  <a:pos x="177" y="8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2" y="32"/>
                </a:cxn>
                <a:cxn ang="0">
                  <a:pos x="202" y="35"/>
                </a:cxn>
                <a:cxn ang="0">
                  <a:pos x="194" y="41"/>
                </a:cxn>
                <a:cxn ang="0">
                  <a:pos x="187" y="45"/>
                </a:cxn>
                <a:cxn ang="0">
                  <a:pos x="180" y="51"/>
                </a:cxn>
                <a:cxn ang="0">
                  <a:pos x="136" y="93"/>
                </a:cxn>
                <a:cxn ang="0">
                  <a:pos x="150" y="105"/>
                </a:cxn>
                <a:cxn ang="0">
                  <a:pos x="152" y="110"/>
                </a:cxn>
                <a:cxn ang="0">
                  <a:pos x="152" y="116"/>
                </a:cxn>
                <a:cxn ang="0">
                  <a:pos x="152" y="136"/>
                </a:cxn>
                <a:cxn ang="0">
                  <a:pos x="152" y="236"/>
                </a:cxn>
                <a:cxn ang="0">
                  <a:pos x="150" y="249"/>
                </a:cxn>
                <a:cxn ang="0">
                  <a:pos x="141" y="254"/>
                </a:cxn>
                <a:cxn ang="0">
                  <a:pos x="135" y="252"/>
                </a:cxn>
                <a:cxn ang="0">
                  <a:pos x="129" y="248"/>
                </a:cxn>
                <a:cxn ang="0">
                  <a:pos x="123" y="229"/>
                </a:cxn>
                <a:cxn ang="0">
                  <a:pos x="125" y="218"/>
                </a:cxn>
                <a:cxn ang="0">
                  <a:pos x="126" y="209"/>
                </a:cxn>
                <a:cxn ang="0">
                  <a:pos x="128" y="167"/>
                </a:cxn>
                <a:cxn ang="0">
                  <a:pos x="128" y="128"/>
                </a:cxn>
                <a:cxn ang="0">
                  <a:pos x="126" y="113"/>
                </a:cxn>
                <a:cxn ang="0">
                  <a:pos x="123" y="103"/>
                </a:cxn>
                <a:cxn ang="0">
                  <a:pos x="65" y="144"/>
                </a:cxn>
                <a:cxn ang="0">
                  <a:pos x="5" y="173"/>
                </a:cxn>
              </a:cxnLst>
              <a:rect l="0" t="0" r="r" b="b"/>
              <a:pathLst>
                <a:path w="202" h="254">
                  <a:moveTo>
                    <a:pt x="0" y="165"/>
                  </a:moveTo>
                  <a:lnTo>
                    <a:pt x="0" y="165"/>
                  </a:lnTo>
                  <a:lnTo>
                    <a:pt x="22" y="152"/>
                  </a:lnTo>
                  <a:lnTo>
                    <a:pt x="42" y="139"/>
                  </a:lnTo>
                  <a:lnTo>
                    <a:pt x="63" y="125"/>
                  </a:lnTo>
                  <a:lnTo>
                    <a:pt x="83" y="109"/>
                  </a:lnTo>
                  <a:lnTo>
                    <a:pt x="103" y="93"/>
                  </a:lnTo>
                  <a:lnTo>
                    <a:pt x="122" y="76"/>
                  </a:lnTo>
                  <a:lnTo>
                    <a:pt x="141" y="57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64" y="28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5" y="19"/>
                  </a:lnTo>
                  <a:lnTo>
                    <a:pt x="164" y="16"/>
                  </a:lnTo>
                  <a:lnTo>
                    <a:pt x="152" y="5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2" y="3"/>
                  </a:lnTo>
                  <a:lnTo>
                    <a:pt x="154" y="2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4" y="2"/>
                  </a:lnTo>
                  <a:lnTo>
                    <a:pt x="170" y="3"/>
                  </a:lnTo>
                  <a:lnTo>
                    <a:pt x="177" y="8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2" y="18"/>
                  </a:lnTo>
                  <a:lnTo>
                    <a:pt x="197" y="22"/>
                  </a:lnTo>
                  <a:lnTo>
                    <a:pt x="202" y="28"/>
                  </a:lnTo>
                  <a:lnTo>
                    <a:pt x="202" y="32"/>
                  </a:lnTo>
                  <a:lnTo>
                    <a:pt x="202" y="32"/>
                  </a:lnTo>
                  <a:lnTo>
                    <a:pt x="202" y="35"/>
                  </a:lnTo>
                  <a:lnTo>
                    <a:pt x="200" y="37"/>
                  </a:lnTo>
                  <a:lnTo>
                    <a:pt x="194" y="41"/>
                  </a:lnTo>
                  <a:lnTo>
                    <a:pt x="194" y="41"/>
                  </a:lnTo>
                  <a:lnTo>
                    <a:pt x="187" y="45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4" y="99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2" y="110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52" y="236"/>
                  </a:lnTo>
                  <a:lnTo>
                    <a:pt x="152" y="236"/>
                  </a:lnTo>
                  <a:lnTo>
                    <a:pt x="151" y="245"/>
                  </a:lnTo>
                  <a:lnTo>
                    <a:pt x="150" y="249"/>
                  </a:lnTo>
                  <a:lnTo>
                    <a:pt x="147" y="254"/>
                  </a:lnTo>
                  <a:lnTo>
                    <a:pt x="141" y="254"/>
                  </a:lnTo>
                  <a:lnTo>
                    <a:pt x="141" y="254"/>
                  </a:lnTo>
                  <a:lnTo>
                    <a:pt x="135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6" y="239"/>
                  </a:lnTo>
                  <a:lnTo>
                    <a:pt x="123" y="229"/>
                  </a:lnTo>
                  <a:lnTo>
                    <a:pt x="123" y="229"/>
                  </a:lnTo>
                  <a:lnTo>
                    <a:pt x="125" y="218"/>
                  </a:lnTo>
                  <a:lnTo>
                    <a:pt x="125" y="218"/>
                  </a:lnTo>
                  <a:lnTo>
                    <a:pt x="126" y="209"/>
                  </a:lnTo>
                  <a:lnTo>
                    <a:pt x="126" y="209"/>
                  </a:lnTo>
                  <a:lnTo>
                    <a:pt x="128" y="167"/>
                  </a:lnTo>
                  <a:lnTo>
                    <a:pt x="128" y="16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6" y="113"/>
                  </a:lnTo>
                  <a:lnTo>
                    <a:pt x="123" y="103"/>
                  </a:lnTo>
                  <a:lnTo>
                    <a:pt x="123" y="103"/>
                  </a:lnTo>
                  <a:lnTo>
                    <a:pt x="94" y="125"/>
                  </a:lnTo>
                  <a:lnTo>
                    <a:pt x="65" y="144"/>
                  </a:lnTo>
                  <a:lnTo>
                    <a:pt x="36" y="160"/>
                  </a:lnTo>
                  <a:lnTo>
                    <a:pt x="5" y="173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2" name="Freeform 103"/>
            <p:cNvSpPr>
              <a:spLocks noEditPoints="1"/>
            </p:cNvSpPr>
            <p:nvPr userDrawn="1"/>
          </p:nvSpPr>
          <p:spPr bwMode="auto">
            <a:xfrm>
              <a:off x="5391151" y="1485901"/>
              <a:ext cx="119063" cy="106362"/>
            </a:xfrm>
            <a:custGeom>
              <a:avLst/>
              <a:gdLst/>
              <a:ahLst/>
              <a:cxnLst>
                <a:cxn ang="0">
                  <a:pos x="223" y="28"/>
                </a:cxn>
                <a:cxn ang="0">
                  <a:pos x="190" y="78"/>
                </a:cxn>
                <a:cxn ang="0">
                  <a:pos x="152" y="120"/>
                </a:cxn>
                <a:cxn ang="0">
                  <a:pos x="106" y="157"/>
                </a:cxn>
                <a:cxn ang="0">
                  <a:pos x="56" y="190"/>
                </a:cxn>
                <a:cxn ang="0">
                  <a:pos x="49" y="194"/>
                </a:cxn>
                <a:cxn ang="0">
                  <a:pos x="46" y="197"/>
                </a:cxn>
                <a:cxn ang="0">
                  <a:pos x="37" y="201"/>
                </a:cxn>
                <a:cxn ang="0">
                  <a:pos x="32" y="200"/>
                </a:cxn>
                <a:cxn ang="0">
                  <a:pos x="20" y="193"/>
                </a:cxn>
                <a:cxn ang="0">
                  <a:pos x="14" y="187"/>
                </a:cxn>
                <a:cxn ang="0">
                  <a:pos x="3" y="174"/>
                </a:cxn>
                <a:cxn ang="0">
                  <a:pos x="0" y="162"/>
                </a:cxn>
                <a:cxn ang="0">
                  <a:pos x="0" y="157"/>
                </a:cxn>
                <a:cxn ang="0">
                  <a:pos x="3" y="155"/>
                </a:cxn>
                <a:cxn ang="0">
                  <a:pos x="10" y="159"/>
                </a:cxn>
                <a:cxn ang="0">
                  <a:pos x="20" y="167"/>
                </a:cxn>
                <a:cxn ang="0">
                  <a:pos x="24" y="168"/>
                </a:cxn>
                <a:cxn ang="0">
                  <a:pos x="36" y="167"/>
                </a:cxn>
                <a:cxn ang="0">
                  <a:pos x="55" y="158"/>
                </a:cxn>
                <a:cxn ang="0">
                  <a:pos x="79" y="143"/>
                </a:cxn>
                <a:cxn ang="0">
                  <a:pos x="124" y="113"/>
                </a:cxn>
                <a:cxn ang="0">
                  <a:pos x="165" y="78"/>
                </a:cxn>
                <a:cxn ang="0">
                  <a:pos x="200" y="42"/>
                </a:cxn>
                <a:cxn ang="0">
                  <a:pos x="223" y="28"/>
                </a:cxn>
                <a:cxn ang="0">
                  <a:pos x="4" y="0"/>
                </a:cxn>
                <a:cxn ang="0">
                  <a:pos x="36" y="10"/>
                </a:cxn>
                <a:cxn ang="0">
                  <a:pos x="62" y="25"/>
                </a:cxn>
                <a:cxn ang="0">
                  <a:pos x="66" y="29"/>
                </a:cxn>
                <a:cxn ang="0">
                  <a:pos x="72" y="39"/>
                </a:cxn>
                <a:cxn ang="0">
                  <a:pos x="74" y="45"/>
                </a:cxn>
                <a:cxn ang="0">
                  <a:pos x="69" y="58"/>
                </a:cxn>
                <a:cxn ang="0">
                  <a:pos x="58" y="62"/>
                </a:cxn>
                <a:cxn ang="0">
                  <a:pos x="53" y="62"/>
                </a:cxn>
                <a:cxn ang="0">
                  <a:pos x="46" y="55"/>
                </a:cxn>
                <a:cxn ang="0">
                  <a:pos x="42" y="48"/>
                </a:cxn>
                <a:cxn ang="0">
                  <a:pos x="24" y="26"/>
                </a:cxn>
                <a:cxn ang="0">
                  <a:pos x="0" y="7"/>
                </a:cxn>
              </a:cxnLst>
              <a:rect l="0" t="0" r="r" b="b"/>
              <a:pathLst>
                <a:path w="223" h="201">
                  <a:moveTo>
                    <a:pt x="223" y="28"/>
                  </a:moveTo>
                  <a:lnTo>
                    <a:pt x="223" y="28"/>
                  </a:lnTo>
                  <a:lnTo>
                    <a:pt x="207" y="54"/>
                  </a:lnTo>
                  <a:lnTo>
                    <a:pt x="190" y="78"/>
                  </a:lnTo>
                  <a:lnTo>
                    <a:pt x="172" y="100"/>
                  </a:lnTo>
                  <a:lnTo>
                    <a:pt x="152" y="120"/>
                  </a:lnTo>
                  <a:lnTo>
                    <a:pt x="129" y="138"/>
                  </a:lnTo>
                  <a:lnTo>
                    <a:pt x="106" y="157"/>
                  </a:lnTo>
                  <a:lnTo>
                    <a:pt x="81" y="172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49" y="194"/>
                  </a:lnTo>
                  <a:lnTo>
                    <a:pt x="46" y="197"/>
                  </a:lnTo>
                  <a:lnTo>
                    <a:pt x="46" y="197"/>
                  </a:lnTo>
                  <a:lnTo>
                    <a:pt x="42" y="200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2" y="200"/>
                  </a:lnTo>
                  <a:lnTo>
                    <a:pt x="26" y="197"/>
                  </a:lnTo>
                  <a:lnTo>
                    <a:pt x="20" y="193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7" y="180"/>
                  </a:lnTo>
                  <a:lnTo>
                    <a:pt x="3" y="174"/>
                  </a:lnTo>
                  <a:lnTo>
                    <a:pt x="0" y="167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57"/>
                  </a:lnTo>
                  <a:lnTo>
                    <a:pt x="1" y="155"/>
                  </a:lnTo>
                  <a:lnTo>
                    <a:pt x="3" y="155"/>
                  </a:lnTo>
                  <a:lnTo>
                    <a:pt x="3" y="155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20" y="167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9" y="168"/>
                  </a:lnTo>
                  <a:lnTo>
                    <a:pt x="36" y="167"/>
                  </a:lnTo>
                  <a:lnTo>
                    <a:pt x="43" y="164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79" y="143"/>
                  </a:lnTo>
                  <a:lnTo>
                    <a:pt x="103" y="129"/>
                  </a:lnTo>
                  <a:lnTo>
                    <a:pt x="124" y="113"/>
                  </a:lnTo>
                  <a:lnTo>
                    <a:pt x="145" y="96"/>
                  </a:lnTo>
                  <a:lnTo>
                    <a:pt x="165" y="78"/>
                  </a:lnTo>
                  <a:lnTo>
                    <a:pt x="182" y="61"/>
                  </a:lnTo>
                  <a:lnTo>
                    <a:pt x="200" y="42"/>
                  </a:lnTo>
                  <a:lnTo>
                    <a:pt x="216" y="22"/>
                  </a:lnTo>
                  <a:lnTo>
                    <a:pt x="223" y="28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21" y="4"/>
                  </a:lnTo>
                  <a:lnTo>
                    <a:pt x="36" y="10"/>
                  </a:lnTo>
                  <a:lnTo>
                    <a:pt x="50" y="16"/>
                  </a:lnTo>
                  <a:lnTo>
                    <a:pt x="62" y="25"/>
                  </a:lnTo>
                  <a:lnTo>
                    <a:pt x="62" y="25"/>
                  </a:lnTo>
                  <a:lnTo>
                    <a:pt x="66" y="29"/>
                  </a:lnTo>
                  <a:lnTo>
                    <a:pt x="71" y="35"/>
                  </a:lnTo>
                  <a:lnTo>
                    <a:pt x="72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2" y="52"/>
                  </a:lnTo>
                  <a:lnTo>
                    <a:pt x="69" y="58"/>
                  </a:lnTo>
                  <a:lnTo>
                    <a:pt x="63" y="61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3" y="62"/>
                  </a:lnTo>
                  <a:lnTo>
                    <a:pt x="50" y="59"/>
                  </a:lnTo>
                  <a:lnTo>
                    <a:pt x="46" y="55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3" y="36"/>
                  </a:lnTo>
                  <a:lnTo>
                    <a:pt x="24" y="26"/>
                  </a:lnTo>
                  <a:lnTo>
                    <a:pt x="14" y="16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3" name="Freeform 104"/>
            <p:cNvSpPr>
              <a:spLocks/>
            </p:cNvSpPr>
            <p:nvPr userDrawn="1"/>
          </p:nvSpPr>
          <p:spPr bwMode="auto">
            <a:xfrm>
              <a:off x="5532439" y="1479551"/>
              <a:ext cx="107950" cy="122237"/>
            </a:xfrm>
            <a:custGeom>
              <a:avLst/>
              <a:gdLst/>
              <a:ahLst/>
              <a:cxnLst>
                <a:cxn ang="0">
                  <a:pos x="26" y="223"/>
                </a:cxn>
                <a:cxn ang="0">
                  <a:pos x="57" y="201"/>
                </a:cxn>
                <a:cxn ang="0">
                  <a:pos x="86" y="177"/>
                </a:cxn>
                <a:cxn ang="0">
                  <a:pos x="113" y="145"/>
                </a:cxn>
                <a:cxn ang="0">
                  <a:pos x="136" y="110"/>
                </a:cxn>
                <a:cxn ang="0">
                  <a:pos x="145" y="93"/>
                </a:cxn>
                <a:cxn ang="0">
                  <a:pos x="167" y="42"/>
                </a:cxn>
                <a:cxn ang="0">
                  <a:pos x="170" y="29"/>
                </a:cxn>
                <a:cxn ang="0">
                  <a:pos x="170" y="28"/>
                </a:cxn>
                <a:cxn ang="0">
                  <a:pos x="164" y="26"/>
                </a:cxn>
                <a:cxn ang="0">
                  <a:pos x="147" y="28"/>
                </a:cxn>
                <a:cxn ang="0">
                  <a:pos x="99" y="33"/>
                </a:cxn>
                <a:cxn ang="0">
                  <a:pos x="57" y="39"/>
                </a:cxn>
                <a:cxn ang="0">
                  <a:pos x="38" y="45"/>
                </a:cxn>
                <a:cxn ang="0">
                  <a:pos x="31" y="48"/>
                </a:cxn>
                <a:cxn ang="0">
                  <a:pos x="26" y="46"/>
                </a:cxn>
                <a:cxn ang="0">
                  <a:pos x="16" y="38"/>
                </a:cxn>
                <a:cxn ang="0">
                  <a:pos x="10" y="31"/>
                </a:cxn>
                <a:cxn ang="0">
                  <a:pos x="0" y="15"/>
                </a:cxn>
                <a:cxn ang="0">
                  <a:pos x="2" y="10"/>
                </a:cxn>
                <a:cxn ang="0">
                  <a:pos x="4" y="9"/>
                </a:cxn>
                <a:cxn ang="0">
                  <a:pos x="12" y="13"/>
                </a:cxn>
                <a:cxn ang="0">
                  <a:pos x="20" y="17"/>
                </a:cxn>
                <a:cxn ang="0">
                  <a:pos x="28" y="20"/>
                </a:cxn>
                <a:cxn ang="0">
                  <a:pos x="33" y="20"/>
                </a:cxn>
                <a:cxn ang="0">
                  <a:pos x="57" y="19"/>
                </a:cxn>
                <a:cxn ang="0">
                  <a:pos x="100" y="15"/>
                </a:cxn>
                <a:cxn ang="0">
                  <a:pos x="157" y="6"/>
                </a:cxn>
                <a:cxn ang="0">
                  <a:pos x="165" y="2"/>
                </a:cxn>
                <a:cxn ang="0">
                  <a:pos x="168" y="0"/>
                </a:cxn>
                <a:cxn ang="0">
                  <a:pos x="171" y="0"/>
                </a:cxn>
                <a:cxn ang="0">
                  <a:pos x="180" y="3"/>
                </a:cxn>
                <a:cxn ang="0">
                  <a:pos x="191" y="13"/>
                </a:cxn>
                <a:cxn ang="0">
                  <a:pos x="205" y="29"/>
                </a:cxn>
                <a:cxn ang="0">
                  <a:pos x="206" y="32"/>
                </a:cxn>
                <a:cxn ang="0">
                  <a:pos x="200" y="42"/>
                </a:cxn>
                <a:cxn ang="0">
                  <a:pos x="197" y="45"/>
                </a:cxn>
                <a:cxn ang="0">
                  <a:pos x="193" y="54"/>
                </a:cxn>
                <a:cxn ang="0">
                  <a:pos x="165" y="107"/>
                </a:cxn>
                <a:cxn ang="0">
                  <a:pos x="138" y="151"/>
                </a:cxn>
                <a:cxn ang="0">
                  <a:pos x="126" y="164"/>
                </a:cxn>
                <a:cxn ang="0">
                  <a:pos x="103" y="187"/>
                </a:cxn>
                <a:cxn ang="0">
                  <a:pos x="75" y="207"/>
                </a:cxn>
                <a:cxn ang="0">
                  <a:pos x="46" y="223"/>
                </a:cxn>
                <a:cxn ang="0">
                  <a:pos x="26" y="223"/>
                </a:cxn>
              </a:cxnLst>
              <a:rect l="0" t="0" r="r" b="b"/>
              <a:pathLst>
                <a:path w="206" h="230">
                  <a:moveTo>
                    <a:pt x="26" y="223"/>
                  </a:moveTo>
                  <a:lnTo>
                    <a:pt x="26" y="223"/>
                  </a:lnTo>
                  <a:lnTo>
                    <a:pt x="42" y="213"/>
                  </a:lnTo>
                  <a:lnTo>
                    <a:pt x="57" y="201"/>
                  </a:lnTo>
                  <a:lnTo>
                    <a:pt x="73" y="190"/>
                  </a:lnTo>
                  <a:lnTo>
                    <a:pt x="86" y="177"/>
                  </a:lnTo>
                  <a:lnTo>
                    <a:pt x="100" y="161"/>
                  </a:lnTo>
                  <a:lnTo>
                    <a:pt x="113" y="145"/>
                  </a:lnTo>
                  <a:lnTo>
                    <a:pt x="125" y="129"/>
                  </a:lnTo>
                  <a:lnTo>
                    <a:pt x="136" y="110"/>
                  </a:lnTo>
                  <a:lnTo>
                    <a:pt x="136" y="110"/>
                  </a:lnTo>
                  <a:lnTo>
                    <a:pt x="145" y="93"/>
                  </a:lnTo>
                  <a:lnTo>
                    <a:pt x="154" y="7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70" y="29"/>
                  </a:lnTo>
                  <a:lnTo>
                    <a:pt x="170" y="29"/>
                  </a:lnTo>
                  <a:lnTo>
                    <a:pt x="170" y="28"/>
                  </a:lnTo>
                  <a:lnTo>
                    <a:pt x="168" y="26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47" y="28"/>
                  </a:lnTo>
                  <a:lnTo>
                    <a:pt x="147" y="28"/>
                  </a:lnTo>
                  <a:lnTo>
                    <a:pt x="99" y="33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44" y="42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31" y="48"/>
                  </a:lnTo>
                  <a:lnTo>
                    <a:pt x="26" y="46"/>
                  </a:lnTo>
                  <a:lnTo>
                    <a:pt x="22" y="44"/>
                  </a:lnTo>
                  <a:lnTo>
                    <a:pt x="16" y="38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8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36" y="9"/>
                  </a:lnTo>
                  <a:lnTo>
                    <a:pt x="157" y="6"/>
                  </a:lnTo>
                  <a:lnTo>
                    <a:pt x="157" y="6"/>
                  </a:lnTo>
                  <a:lnTo>
                    <a:pt x="165" y="2"/>
                  </a:lnTo>
                  <a:lnTo>
                    <a:pt x="165" y="2"/>
                  </a:lnTo>
                  <a:lnTo>
                    <a:pt x="168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6" y="0"/>
                  </a:lnTo>
                  <a:lnTo>
                    <a:pt x="180" y="3"/>
                  </a:lnTo>
                  <a:lnTo>
                    <a:pt x="191" y="13"/>
                  </a:lnTo>
                  <a:lnTo>
                    <a:pt x="191" y="13"/>
                  </a:lnTo>
                  <a:lnTo>
                    <a:pt x="202" y="25"/>
                  </a:lnTo>
                  <a:lnTo>
                    <a:pt x="205" y="29"/>
                  </a:lnTo>
                  <a:lnTo>
                    <a:pt x="206" y="32"/>
                  </a:lnTo>
                  <a:lnTo>
                    <a:pt x="206" y="32"/>
                  </a:lnTo>
                  <a:lnTo>
                    <a:pt x="205" y="36"/>
                  </a:lnTo>
                  <a:lnTo>
                    <a:pt x="200" y="42"/>
                  </a:lnTo>
                  <a:lnTo>
                    <a:pt x="200" y="42"/>
                  </a:lnTo>
                  <a:lnTo>
                    <a:pt x="197" y="45"/>
                  </a:lnTo>
                  <a:lnTo>
                    <a:pt x="193" y="54"/>
                  </a:lnTo>
                  <a:lnTo>
                    <a:pt x="193" y="54"/>
                  </a:lnTo>
                  <a:lnTo>
                    <a:pt x="180" y="81"/>
                  </a:lnTo>
                  <a:lnTo>
                    <a:pt x="165" y="107"/>
                  </a:lnTo>
                  <a:lnTo>
                    <a:pt x="151" y="130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126" y="164"/>
                  </a:lnTo>
                  <a:lnTo>
                    <a:pt x="115" y="175"/>
                  </a:lnTo>
                  <a:lnTo>
                    <a:pt x="103" y="187"/>
                  </a:lnTo>
                  <a:lnTo>
                    <a:pt x="90" y="197"/>
                  </a:lnTo>
                  <a:lnTo>
                    <a:pt x="75" y="207"/>
                  </a:lnTo>
                  <a:lnTo>
                    <a:pt x="61" y="216"/>
                  </a:lnTo>
                  <a:lnTo>
                    <a:pt x="46" y="223"/>
                  </a:lnTo>
                  <a:lnTo>
                    <a:pt x="31" y="230"/>
                  </a:lnTo>
                  <a:lnTo>
                    <a:pt x="26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4" name="Freeform 105"/>
            <p:cNvSpPr>
              <a:spLocks noEditPoints="1"/>
            </p:cNvSpPr>
            <p:nvPr userDrawn="1"/>
          </p:nvSpPr>
          <p:spPr bwMode="auto">
            <a:xfrm>
              <a:off x="5678489" y="1468438"/>
              <a:ext cx="106362" cy="138113"/>
            </a:xfrm>
            <a:custGeom>
              <a:avLst/>
              <a:gdLst/>
              <a:ahLst/>
              <a:cxnLst>
                <a:cxn ang="0">
                  <a:pos x="30" y="252"/>
                </a:cxn>
                <a:cxn ang="0">
                  <a:pos x="53" y="240"/>
                </a:cxn>
                <a:cxn ang="0">
                  <a:pos x="79" y="220"/>
                </a:cxn>
                <a:cxn ang="0">
                  <a:pos x="95" y="207"/>
                </a:cxn>
                <a:cxn ang="0">
                  <a:pos x="121" y="176"/>
                </a:cxn>
                <a:cxn ang="0">
                  <a:pos x="143" y="142"/>
                </a:cxn>
                <a:cxn ang="0">
                  <a:pos x="158" y="104"/>
                </a:cxn>
                <a:cxn ang="0">
                  <a:pos x="163" y="85"/>
                </a:cxn>
                <a:cxn ang="0">
                  <a:pos x="94" y="95"/>
                </a:cxn>
                <a:cxn ang="0">
                  <a:pos x="66" y="100"/>
                </a:cxn>
                <a:cxn ang="0">
                  <a:pos x="45" y="104"/>
                </a:cxn>
                <a:cxn ang="0">
                  <a:pos x="34" y="108"/>
                </a:cxn>
                <a:cxn ang="0">
                  <a:pos x="30" y="110"/>
                </a:cxn>
                <a:cxn ang="0">
                  <a:pos x="27" y="110"/>
                </a:cxn>
                <a:cxn ang="0">
                  <a:pos x="20" y="107"/>
                </a:cxn>
                <a:cxn ang="0">
                  <a:pos x="10" y="100"/>
                </a:cxn>
                <a:cxn ang="0">
                  <a:pos x="0" y="84"/>
                </a:cxn>
                <a:cxn ang="0">
                  <a:pos x="0" y="81"/>
                </a:cxn>
                <a:cxn ang="0">
                  <a:pos x="2" y="75"/>
                </a:cxn>
                <a:cxn ang="0">
                  <a:pos x="5" y="75"/>
                </a:cxn>
                <a:cxn ang="0">
                  <a:pos x="10" y="78"/>
                </a:cxn>
                <a:cxn ang="0">
                  <a:pos x="27" y="84"/>
                </a:cxn>
                <a:cxn ang="0">
                  <a:pos x="40" y="84"/>
                </a:cxn>
                <a:cxn ang="0">
                  <a:pos x="98" y="75"/>
                </a:cxn>
                <a:cxn ang="0">
                  <a:pos x="156" y="66"/>
                </a:cxn>
                <a:cxn ang="0">
                  <a:pos x="161" y="65"/>
                </a:cxn>
                <a:cxn ang="0">
                  <a:pos x="166" y="62"/>
                </a:cxn>
                <a:cxn ang="0">
                  <a:pos x="171" y="61"/>
                </a:cxn>
                <a:cxn ang="0">
                  <a:pos x="185" y="68"/>
                </a:cxn>
                <a:cxn ang="0">
                  <a:pos x="192" y="75"/>
                </a:cxn>
                <a:cxn ang="0">
                  <a:pos x="200" y="85"/>
                </a:cxn>
                <a:cxn ang="0">
                  <a:pos x="201" y="90"/>
                </a:cxn>
                <a:cxn ang="0">
                  <a:pos x="197" y="97"/>
                </a:cxn>
                <a:cxn ang="0">
                  <a:pos x="192" y="101"/>
                </a:cxn>
                <a:cxn ang="0">
                  <a:pos x="190" y="106"/>
                </a:cxn>
                <a:cxn ang="0">
                  <a:pos x="166" y="152"/>
                </a:cxn>
                <a:cxn ang="0">
                  <a:pos x="142" y="188"/>
                </a:cxn>
                <a:cxn ang="0">
                  <a:pos x="132" y="200"/>
                </a:cxn>
                <a:cxn ang="0">
                  <a:pos x="107" y="221"/>
                </a:cxn>
                <a:cxn ang="0">
                  <a:pos x="79" y="239"/>
                </a:cxn>
                <a:cxn ang="0">
                  <a:pos x="50" y="253"/>
                </a:cxn>
                <a:cxn ang="0">
                  <a:pos x="30" y="252"/>
                </a:cxn>
                <a:cxn ang="0">
                  <a:pos x="33" y="9"/>
                </a:cxn>
                <a:cxn ang="0">
                  <a:pos x="46" y="14"/>
                </a:cxn>
                <a:cxn ang="0">
                  <a:pos x="60" y="17"/>
                </a:cxn>
                <a:cxn ang="0">
                  <a:pos x="76" y="16"/>
                </a:cxn>
                <a:cxn ang="0">
                  <a:pos x="101" y="13"/>
                </a:cxn>
                <a:cxn ang="0">
                  <a:pos x="133" y="4"/>
                </a:cxn>
                <a:cxn ang="0">
                  <a:pos x="139" y="1"/>
                </a:cxn>
                <a:cxn ang="0">
                  <a:pos x="146" y="0"/>
                </a:cxn>
                <a:cxn ang="0">
                  <a:pos x="156" y="0"/>
                </a:cxn>
                <a:cxn ang="0">
                  <a:pos x="169" y="7"/>
                </a:cxn>
                <a:cxn ang="0">
                  <a:pos x="171" y="13"/>
                </a:cxn>
                <a:cxn ang="0">
                  <a:pos x="169" y="17"/>
                </a:cxn>
                <a:cxn ang="0">
                  <a:pos x="156" y="24"/>
                </a:cxn>
                <a:cxn ang="0">
                  <a:pos x="140" y="26"/>
                </a:cxn>
                <a:cxn ang="0">
                  <a:pos x="103" y="32"/>
                </a:cxn>
                <a:cxn ang="0">
                  <a:pos x="63" y="36"/>
                </a:cxn>
                <a:cxn ang="0">
                  <a:pos x="55" y="35"/>
                </a:cxn>
                <a:cxn ang="0">
                  <a:pos x="37" y="24"/>
                </a:cxn>
                <a:cxn ang="0">
                  <a:pos x="33" y="9"/>
                </a:cxn>
              </a:cxnLst>
              <a:rect l="0" t="0" r="r" b="b"/>
              <a:pathLst>
                <a:path w="201" h="259">
                  <a:moveTo>
                    <a:pt x="30" y="252"/>
                  </a:moveTo>
                  <a:lnTo>
                    <a:pt x="30" y="252"/>
                  </a:lnTo>
                  <a:lnTo>
                    <a:pt x="42" y="246"/>
                  </a:lnTo>
                  <a:lnTo>
                    <a:pt x="53" y="240"/>
                  </a:lnTo>
                  <a:lnTo>
                    <a:pt x="65" y="231"/>
                  </a:lnTo>
                  <a:lnTo>
                    <a:pt x="79" y="220"/>
                  </a:lnTo>
                  <a:lnTo>
                    <a:pt x="79" y="220"/>
                  </a:lnTo>
                  <a:lnTo>
                    <a:pt x="95" y="207"/>
                  </a:lnTo>
                  <a:lnTo>
                    <a:pt x="108" y="192"/>
                  </a:lnTo>
                  <a:lnTo>
                    <a:pt x="121" y="176"/>
                  </a:lnTo>
                  <a:lnTo>
                    <a:pt x="133" y="159"/>
                  </a:lnTo>
                  <a:lnTo>
                    <a:pt x="143" y="142"/>
                  </a:lnTo>
                  <a:lnTo>
                    <a:pt x="150" y="123"/>
                  </a:lnTo>
                  <a:lnTo>
                    <a:pt x="158" y="104"/>
                  </a:lnTo>
                  <a:lnTo>
                    <a:pt x="163" y="85"/>
                  </a:lnTo>
                  <a:lnTo>
                    <a:pt x="163" y="85"/>
                  </a:lnTo>
                  <a:lnTo>
                    <a:pt x="126" y="90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66" y="100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39" y="106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0" y="110"/>
                  </a:lnTo>
                  <a:lnTo>
                    <a:pt x="27" y="110"/>
                  </a:lnTo>
                  <a:lnTo>
                    <a:pt x="27" y="110"/>
                  </a:lnTo>
                  <a:lnTo>
                    <a:pt x="24" y="110"/>
                  </a:lnTo>
                  <a:lnTo>
                    <a:pt x="20" y="107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2" y="90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5" y="75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8" y="82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98" y="75"/>
                  </a:lnTo>
                  <a:lnTo>
                    <a:pt x="98" y="75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61" y="65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6" y="62"/>
                  </a:lnTo>
                  <a:lnTo>
                    <a:pt x="185" y="68"/>
                  </a:lnTo>
                  <a:lnTo>
                    <a:pt x="185" y="68"/>
                  </a:lnTo>
                  <a:lnTo>
                    <a:pt x="192" y="75"/>
                  </a:lnTo>
                  <a:lnTo>
                    <a:pt x="197" y="79"/>
                  </a:lnTo>
                  <a:lnTo>
                    <a:pt x="200" y="85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0" y="94"/>
                  </a:lnTo>
                  <a:lnTo>
                    <a:pt x="197" y="97"/>
                  </a:lnTo>
                  <a:lnTo>
                    <a:pt x="197" y="97"/>
                  </a:lnTo>
                  <a:lnTo>
                    <a:pt x="192" y="101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78" y="130"/>
                  </a:lnTo>
                  <a:lnTo>
                    <a:pt x="166" y="152"/>
                  </a:lnTo>
                  <a:lnTo>
                    <a:pt x="155" y="171"/>
                  </a:lnTo>
                  <a:lnTo>
                    <a:pt x="142" y="188"/>
                  </a:lnTo>
                  <a:lnTo>
                    <a:pt x="142" y="188"/>
                  </a:lnTo>
                  <a:lnTo>
                    <a:pt x="132" y="200"/>
                  </a:lnTo>
                  <a:lnTo>
                    <a:pt x="120" y="211"/>
                  </a:lnTo>
                  <a:lnTo>
                    <a:pt x="107" y="221"/>
                  </a:lnTo>
                  <a:lnTo>
                    <a:pt x="94" y="230"/>
                  </a:lnTo>
                  <a:lnTo>
                    <a:pt x="79" y="239"/>
                  </a:lnTo>
                  <a:lnTo>
                    <a:pt x="65" y="246"/>
                  </a:lnTo>
                  <a:lnTo>
                    <a:pt x="50" y="253"/>
                  </a:lnTo>
                  <a:lnTo>
                    <a:pt x="34" y="259"/>
                  </a:lnTo>
                  <a:lnTo>
                    <a:pt x="30" y="252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40" y="13"/>
                  </a:lnTo>
                  <a:lnTo>
                    <a:pt x="46" y="14"/>
                  </a:lnTo>
                  <a:lnTo>
                    <a:pt x="53" y="16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76" y="16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27" y="7"/>
                  </a:lnTo>
                  <a:lnTo>
                    <a:pt x="133" y="4"/>
                  </a:lnTo>
                  <a:lnTo>
                    <a:pt x="139" y="1"/>
                  </a:lnTo>
                  <a:lnTo>
                    <a:pt x="139" y="1"/>
                  </a:lnTo>
                  <a:lnTo>
                    <a:pt x="143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56" y="0"/>
                  </a:lnTo>
                  <a:lnTo>
                    <a:pt x="163" y="3"/>
                  </a:lnTo>
                  <a:lnTo>
                    <a:pt x="169" y="7"/>
                  </a:lnTo>
                  <a:lnTo>
                    <a:pt x="171" y="10"/>
                  </a:lnTo>
                  <a:lnTo>
                    <a:pt x="171" y="13"/>
                  </a:lnTo>
                  <a:lnTo>
                    <a:pt x="171" y="13"/>
                  </a:lnTo>
                  <a:lnTo>
                    <a:pt x="169" y="17"/>
                  </a:lnTo>
                  <a:lnTo>
                    <a:pt x="165" y="22"/>
                  </a:lnTo>
                  <a:lnTo>
                    <a:pt x="156" y="24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03" y="32"/>
                  </a:lnTo>
                  <a:lnTo>
                    <a:pt x="103" y="32"/>
                  </a:lnTo>
                  <a:lnTo>
                    <a:pt x="82" y="35"/>
                  </a:lnTo>
                  <a:lnTo>
                    <a:pt x="63" y="36"/>
                  </a:lnTo>
                  <a:lnTo>
                    <a:pt x="63" y="36"/>
                  </a:lnTo>
                  <a:lnTo>
                    <a:pt x="55" y="35"/>
                  </a:lnTo>
                  <a:lnTo>
                    <a:pt x="47" y="30"/>
                  </a:lnTo>
                  <a:lnTo>
                    <a:pt x="37" y="24"/>
                  </a:lnTo>
                  <a:lnTo>
                    <a:pt x="27" y="16"/>
                  </a:lnTo>
                  <a:lnTo>
                    <a:pt x="33" y="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5" name="Freeform 106"/>
            <p:cNvSpPr>
              <a:spLocks noEditPoints="1"/>
            </p:cNvSpPr>
            <p:nvPr userDrawn="1"/>
          </p:nvSpPr>
          <p:spPr bwMode="auto">
            <a:xfrm>
              <a:off x="5815014" y="1479551"/>
              <a:ext cx="125412" cy="117475"/>
            </a:xfrm>
            <a:custGeom>
              <a:avLst/>
              <a:gdLst/>
              <a:ahLst/>
              <a:cxnLst>
                <a:cxn ang="0">
                  <a:pos x="6" y="61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3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10"/>
                </a:cxn>
                <a:cxn ang="0">
                  <a:pos x="54" y="114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6"/>
                </a:cxn>
                <a:cxn ang="0">
                  <a:pos x="13" y="77"/>
                </a:cxn>
                <a:cxn ang="0">
                  <a:pos x="6" y="61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5" y="142"/>
                </a:cxn>
                <a:cxn ang="0">
                  <a:pos x="152" y="152"/>
                </a:cxn>
                <a:cxn ang="0">
                  <a:pos x="102" y="191"/>
                </a:cxn>
                <a:cxn ang="0">
                  <a:pos x="80" y="204"/>
                </a:cxn>
                <a:cxn ang="0">
                  <a:pos x="63" y="216"/>
                </a:cxn>
                <a:cxn ang="0">
                  <a:pos x="58" y="219"/>
                </a:cxn>
                <a:cxn ang="0">
                  <a:pos x="51" y="222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6" y="183"/>
                </a:cxn>
                <a:cxn ang="0">
                  <a:pos x="18" y="174"/>
                </a:cxn>
                <a:cxn ang="0">
                  <a:pos x="19" y="174"/>
                </a:cxn>
                <a:cxn ang="0">
                  <a:pos x="22" y="175"/>
                </a:cxn>
                <a:cxn ang="0">
                  <a:pos x="28" y="183"/>
                </a:cxn>
                <a:cxn ang="0">
                  <a:pos x="39" y="188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2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9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7"/>
                </a:cxn>
                <a:cxn ang="0">
                  <a:pos x="99" y="28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4" y="55"/>
                </a:cxn>
                <a:cxn ang="0">
                  <a:pos x="89" y="57"/>
                </a:cxn>
                <a:cxn ang="0">
                  <a:pos x="84" y="55"/>
                </a:cxn>
                <a:cxn ang="0">
                  <a:pos x="78" y="48"/>
                </a:cxn>
                <a:cxn ang="0">
                  <a:pos x="58" y="26"/>
                </a:cxn>
                <a:cxn ang="0">
                  <a:pos x="35" y="7"/>
                </a:cxn>
              </a:cxnLst>
              <a:rect l="0" t="0" r="r" b="b"/>
              <a:pathLst>
                <a:path w="237" h="222">
                  <a:moveTo>
                    <a:pt x="6" y="61"/>
                  </a:moveTo>
                  <a:lnTo>
                    <a:pt x="6" y="61"/>
                  </a:lnTo>
                  <a:lnTo>
                    <a:pt x="20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3"/>
                  </a:lnTo>
                  <a:lnTo>
                    <a:pt x="65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10"/>
                  </a:lnTo>
                  <a:lnTo>
                    <a:pt x="60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51" y="113"/>
                  </a:lnTo>
                  <a:lnTo>
                    <a:pt x="49" y="113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6"/>
                  </a:lnTo>
                  <a:lnTo>
                    <a:pt x="25" y="86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6" y="61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5" y="14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21" y="177"/>
                  </a:lnTo>
                  <a:lnTo>
                    <a:pt x="102" y="191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3" y="216"/>
                  </a:lnTo>
                  <a:lnTo>
                    <a:pt x="63" y="216"/>
                  </a:lnTo>
                  <a:lnTo>
                    <a:pt x="58" y="219"/>
                  </a:lnTo>
                  <a:lnTo>
                    <a:pt x="55" y="220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45" y="220"/>
                  </a:lnTo>
                  <a:lnTo>
                    <a:pt x="39" y="217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3"/>
                  </a:lnTo>
                  <a:lnTo>
                    <a:pt x="16" y="187"/>
                  </a:lnTo>
                  <a:lnTo>
                    <a:pt x="16" y="183"/>
                  </a:lnTo>
                  <a:lnTo>
                    <a:pt x="16" y="183"/>
                  </a:lnTo>
                  <a:lnTo>
                    <a:pt x="16" y="175"/>
                  </a:lnTo>
                  <a:lnTo>
                    <a:pt x="18" y="174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20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3"/>
                  </a:lnTo>
                  <a:lnTo>
                    <a:pt x="34" y="185"/>
                  </a:lnTo>
                  <a:lnTo>
                    <a:pt x="39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9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2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2"/>
                  </a:lnTo>
                  <a:lnTo>
                    <a:pt x="179" y="100"/>
                  </a:lnTo>
                  <a:lnTo>
                    <a:pt x="205" y="74"/>
                  </a:lnTo>
                  <a:lnTo>
                    <a:pt x="216" y="59"/>
                  </a:lnTo>
                  <a:lnTo>
                    <a:pt x="228" y="44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7"/>
                  </a:lnTo>
                  <a:lnTo>
                    <a:pt x="96" y="23"/>
                  </a:lnTo>
                  <a:lnTo>
                    <a:pt x="99" y="28"/>
                  </a:lnTo>
                  <a:lnTo>
                    <a:pt x="100" y="31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2"/>
                  </a:lnTo>
                  <a:lnTo>
                    <a:pt x="94" y="55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87" y="57"/>
                  </a:lnTo>
                  <a:lnTo>
                    <a:pt x="84" y="5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68" y="36"/>
                  </a:lnTo>
                  <a:lnTo>
                    <a:pt x="58" y="26"/>
                  </a:lnTo>
                  <a:lnTo>
                    <a:pt x="48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6" name="Freeform 107"/>
            <p:cNvSpPr>
              <a:spLocks/>
            </p:cNvSpPr>
            <p:nvPr userDrawn="1"/>
          </p:nvSpPr>
          <p:spPr bwMode="auto">
            <a:xfrm>
              <a:off x="5953126" y="1481138"/>
              <a:ext cx="127000" cy="1111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59" y="164"/>
                </a:cxn>
                <a:cxn ang="0">
                  <a:pos x="106" y="120"/>
                </a:cxn>
                <a:cxn ang="0">
                  <a:pos x="123" y="98"/>
                </a:cxn>
                <a:cxn ang="0">
                  <a:pos x="155" y="51"/>
                </a:cxn>
                <a:cxn ang="0">
                  <a:pos x="166" y="26"/>
                </a:cxn>
                <a:cxn ang="0">
                  <a:pos x="93" y="38"/>
                </a:cxn>
                <a:cxn ang="0">
                  <a:pos x="69" y="43"/>
                </a:cxn>
                <a:cxn ang="0">
                  <a:pos x="64" y="46"/>
                </a:cxn>
                <a:cxn ang="0">
                  <a:pos x="59" y="48"/>
                </a:cxn>
                <a:cxn ang="0">
                  <a:pos x="50" y="45"/>
                </a:cxn>
                <a:cxn ang="0">
                  <a:pos x="40" y="36"/>
                </a:cxn>
                <a:cxn ang="0">
                  <a:pos x="33" y="25"/>
                </a:cxn>
                <a:cxn ang="0">
                  <a:pos x="30" y="14"/>
                </a:cxn>
                <a:cxn ang="0">
                  <a:pos x="32" y="12"/>
                </a:cxn>
                <a:cxn ang="0">
                  <a:pos x="33" y="10"/>
                </a:cxn>
                <a:cxn ang="0">
                  <a:pos x="37" y="13"/>
                </a:cxn>
                <a:cxn ang="0">
                  <a:pos x="49" y="19"/>
                </a:cxn>
                <a:cxn ang="0">
                  <a:pos x="62" y="22"/>
                </a:cxn>
                <a:cxn ang="0">
                  <a:pos x="71" y="20"/>
                </a:cxn>
                <a:cxn ang="0">
                  <a:pos x="107" y="17"/>
                </a:cxn>
                <a:cxn ang="0">
                  <a:pos x="152" y="12"/>
                </a:cxn>
                <a:cxn ang="0">
                  <a:pos x="168" y="6"/>
                </a:cxn>
                <a:cxn ang="0">
                  <a:pos x="171" y="3"/>
                </a:cxn>
                <a:cxn ang="0">
                  <a:pos x="178" y="0"/>
                </a:cxn>
                <a:cxn ang="0">
                  <a:pos x="181" y="0"/>
                </a:cxn>
                <a:cxn ang="0">
                  <a:pos x="197" y="10"/>
                </a:cxn>
                <a:cxn ang="0">
                  <a:pos x="206" y="19"/>
                </a:cxn>
                <a:cxn ang="0">
                  <a:pos x="207" y="23"/>
                </a:cxn>
                <a:cxn ang="0">
                  <a:pos x="206" y="28"/>
                </a:cxn>
                <a:cxn ang="0">
                  <a:pos x="201" y="30"/>
                </a:cxn>
                <a:cxn ang="0">
                  <a:pos x="191" y="39"/>
                </a:cxn>
                <a:cxn ang="0">
                  <a:pos x="171" y="75"/>
                </a:cxn>
                <a:cxn ang="0">
                  <a:pos x="146" y="107"/>
                </a:cxn>
                <a:cxn ang="0">
                  <a:pos x="168" y="119"/>
                </a:cxn>
                <a:cxn ang="0">
                  <a:pos x="204" y="140"/>
                </a:cxn>
                <a:cxn ang="0">
                  <a:pos x="227" y="162"/>
                </a:cxn>
                <a:cxn ang="0">
                  <a:pos x="240" y="181"/>
                </a:cxn>
                <a:cxn ang="0">
                  <a:pos x="242" y="190"/>
                </a:cxn>
                <a:cxn ang="0">
                  <a:pos x="238" y="201"/>
                </a:cxn>
                <a:cxn ang="0">
                  <a:pos x="229" y="206"/>
                </a:cxn>
                <a:cxn ang="0">
                  <a:pos x="224" y="206"/>
                </a:cxn>
                <a:cxn ang="0">
                  <a:pos x="217" y="198"/>
                </a:cxn>
                <a:cxn ang="0">
                  <a:pos x="211" y="188"/>
                </a:cxn>
                <a:cxn ang="0">
                  <a:pos x="181" y="151"/>
                </a:cxn>
                <a:cxn ang="0">
                  <a:pos x="139" y="116"/>
                </a:cxn>
                <a:cxn ang="0">
                  <a:pos x="124" y="132"/>
                </a:cxn>
                <a:cxn ang="0">
                  <a:pos x="93" y="161"/>
                </a:cxn>
                <a:cxn ang="0">
                  <a:pos x="59" y="184"/>
                </a:cxn>
                <a:cxn ang="0">
                  <a:pos x="23" y="203"/>
                </a:cxn>
                <a:cxn ang="0">
                  <a:pos x="0" y="204"/>
                </a:cxn>
              </a:cxnLst>
              <a:rect l="0" t="0" r="r" b="b"/>
              <a:pathLst>
                <a:path w="242" h="211">
                  <a:moveTo>
                    <a:pt x="0" y="204"/>
                  </a:moveTo>
                  <a:lnTo>
                    <a:pt x="0" y="204"/>
                  </a:lnTo>
                  <a:lnTo>
                    <a:pt x="32" y="184"/>
                  </a:lnTo>
                  <a:lnTo>
                    <a:pt x="59" y="164"/>
                  </a:lnTo>
                  <a:lnTo>
                    <a:pt x="84" y="142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23" y="98"/>
                  </a:lnTo>
                  <a:lnTo>
                    <a:pt x="140" y="74"/>
                  </a:lnTo>
                  <a:lnTo>
                    <a:pt x="155" y="51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77" y="41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4" y="46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5" y="46"/>
                  </a:lnTo>
                  <a:lnTo>
                    <a:pt x="50" y="45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6" y="30"/>
                  </a:lnTo>
                  <a:lnTo>
                    <a:pt x="33" y="25"/>
                  </a:lnTo>
                  <a:lnTo>
                    <a:pt x="32" y="19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3" y="16"/>
                  </a:lnTo>
                  <a:lnTo>
                    <a:pt x="49" y="19"/>
                  </a:lnTo>
                  <a:lnTo>
                    <a:pt x="56" y="22"/>
                  </a:lnTo>
                  <a:lnTo>
                    <a:pt x="62" y="22"/>
                  </a:lnTo>
                  <a:lnTo>
                    <a:pt x="62" y="22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107" y="17"/>
                  </a:lnTo>
                  <a:lnTo>
                    <a:pt x="152" y="12"/>
                  </a:lnTo>
                  <a:lnTo>
                    <a:pt x="152" y="12"/>
                  </a:lnTo>
                  <a:lnTo>
                    <a:pt x="164" y="9"/>
                  </a:lnTo>
                  <a:lnTo>
                    <a:pt x="168" y="6"/>
                  </a:lnTo>
                  <a:lnTo>
                    <a:pt x="171" y="3"/>
                  </a:lnTo>
                  <a:lnTo>
                    <a:pt x="171" y="3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1" y="0"/>
                  </a:lnTo>
                  <a:lnTo>
                    <a:pt x="185" y="3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206" y="19"/>
                  </a:lnTo>
                  <a:lnTo>
                    <a:pt x="206" y="22"/>
                  </a:lnTo>
                  <a:lnTo>
                    <a:pt x="207" y="23"/>
                  </a:lnTo>
                  <a:lnTo>
                    <a:pt x="207" y="23"/>
                  </a:lnTo>
                  <a:lnTo>
                    <a:pt x="206" y="28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195" y="33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71" y="75"/>
                  </a:lnTo>
                  <a:lnTo>
                    <a:pt x="159" y="91"/>
                  </a:lnTo>
                  <a:lnTo>
                    <a:pt x="146" y="107"/>
                  </a:lnTo>
                  <a:lnTo>
                    <a:pt x="146" y="107"/>
                  </a:lnTo>
                  <a:lnTo>
                    <a:pt x="168" y="119"/>
                  </a:lnTo>
                  <a:lnTo>
                    <a:pt x="187" y="130"/>
                  </a:lnTo>
                  <a:lnTo>
                    <a:pt x="204" y="140"/>
                  </a:lnTo>
                  <a:lnTo>
                    <a:pt x="217" y="151"/>
                  </a:lnTo>
                  <a:lnTo>
                    <a:pt x="227" y="162"/>
                  </a:lnTo>
                  <a:lnTo>
                    <a:pt x="235" y="171"/>
                  </a:lnTo>
                  <a:lnTo>
                    <a:pt x="240" y="181"/>
                  </a:lnTo>
                  <a:lnTo>
                    <a:pt x="242" y="190"/>
                  </a:lnTo>
                  <a:lnTo>
                    <a:pt x="242" y="190"/>
                  </a:lnTo>
                  <a:lnTo>
                    <a:pt x="240" y="197"/>
                  </a:lnTo>
                  <a:lnTo>
                    <a:pt x="238" y="201"/>
                  </a:lnTo>
                  <a:lnTo>
                    <a:pt x="233" y="206"/>
                  </a:lnTo>
                  <a:lnTo>
                    <a:pt x="229" y="206"/>
                  </a:lnTo>
                  <a:lnTo>
                    <a:pt x="229" y="206"/>
                  </a:lnTo>
                  <a:lnTo>
                    <a:pt x="224" y="206"/>
                  </a:lnTo>
                  <a:lnTo>
                    <a:pt x="222" y="203"/>
                  </a:lnTo>
                  <a:lnTo>
                    <a:pt x="217" y="198"/>
                  </a:lnTo>
                  <a:lnTo>
                    <a:pt x="211" y="188"/>
                  </a:lnTo>
                  <a:lnTo>
                    <a:pt x="211" y="188"/>
                  </a:lnTo>
                  <a:lnTo>
                    <a:pt x="197" y="168"/>
                  </a:lnTo>
                  <a:lnTo>
                    <a:pt x="181" y="151"/>
                  </a:lnTo>
                  <a:lnTo>
                    <a:pt x="162" y="133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4" y="132"/>
                  </a:lnTo>
                  <a:lnTo>
                    <a:pt x="108" y="146"/>
                  </a:lnTo>
                  <a:lnTo>
                    <a:pt x="93" y="161"/>
                  </a:lnTo>
                  <a:lnTo>
                    <a:pt x="77" y="172"/>
                  </a:lnTo>
                  <a:lnTo>
                    <a:pt x="59" y="184"/>
                  </a:lnTo>
                  <a:lnTo>
                    <a:pt x="40" y="194"/>
                  </a:lnTo>
                  <a:lnTo>
                    <a:pt x="23" y="203"/>
                  </a:lnTo>
                  <a:lnTo>
                    <a:pt x="4" y="21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7" name="Freeform 108"/>
            <p:cNvSpPr>
              <a:spLocks noEditPoints="1"/>
            </p:cNvSpPr>
            <p:nvPr userDrawn="1"/>
          </p:nvSpPr>
          <p:spPr bwMode="auto">
            <a:xfrm>
              <a:off x="6102351" y="1474788"/>
              <a:ext cx="130175" cy="128588"/>
            </a:xfrm>
            <a:custGeom>
              <a:avLst/>
              <a:gdLst/>
              <a:ahLst/>
              <a:cxnLst>
                <a:cxn ang="0">
                  <a:pos x="52" y="236"/>
                </a:cxn>
                <a:cxn ang="0">
                  <a:pos x="71" y="220"/>
                </a:cxn>
                <a:cxn ang="0">
                  <a:pos x="85" y="204"/>
                </a:cxn>
                <a:cxn ang="0">
                  <a:pos x="106" y="168"/>
                </a:cxn>
                <a:cxn ang="0">
                  <a:pos x="113" y="149"/>
                </a:cxn>
                <a:cxn ang="0">
                  <a:pos x="119" y="117"/>
                </a:cxn>
                <a:cxn ang="0">
                  <a:pos x="120" y="104"/>
                </a:cxn>
                <a:cxn ang="0">
                  <a:pos x="116" y="94"/>
                </a:cxn>
                <a:cxn ang="0">
                  <a:pos x="93" y="97"/>
                </a:cxn>
                <a:cxn ang="0">
                  <a:pos x="64" y="101"/>
                </a:cxn>
                <a:cxn ang="0">
                  <a:pos x="39" y="107"/>
                </a:cxn>
                <a:cxn ang="0">
                  <a:pos x="32" y="110"/>
                </a:cxn>
                <a:cxn ang="0">
                  <a:pos x="29" y="111"/>
                </a:cxn>
                <a:cxn ang="0">
                  <a:pos x="20" y="109"/>
                </a:cxn>
                <a:cxn ang="0">
                  <a:pos x="12" y="101"/>
                </a:cxn>
                <a:cxn ang="0">
                  <a:pos x="1" y="85"/>
                </a:cxn>
                <a:cxn ang="0">
                  <a:pos x="0" y="82"/>
                </a:cxn>
                <a:cxn ang="0">
                  <a:pos x="1" y="77"/>
                </a:cxn>
                <a:cxn ang="0">
                  <a:pos x="4" y="77"/>
                </a:cxn>
                <a:cxn ang="0">
                  <a:pos x="7" y="78"/>
                </a:cxn>
                <a:cxn ang="0">
                  <a:pos x="23" y="85"/>
                </a:cxn>
                <a:cxn ang="0">
                  <a:pos x="27" y="85"/>
                </a:cxn>
                <a:cxn ang="0">
                  <a:pos x="41" y="85"/>
                </a:cxn>
                <a:cxn ang="0">
                  <a:pos x="187" y="71"/>
                </a:cxn>
                <a:cxn ang="0">
                  <a:pos x="199" y="69"/>
                </a:cxn>
                <a:cxn ang="0">
                  <a:pos x="207" y="67"/>
                </a:cxn>
                <a:cxn ang="0">
                  <a:pos x="210" y="65"/>
                </a:cxn>
                <a:cxn ang="0">
                  <a:pos x="216" y="64"/>
                </a:cxn>
                <a:cxn ang="0">
                  <a:pos x="235" y="69"/>
                </a:cxn>
                <a:cxn ang="0">
                  <a:pos x="241" y="72"/>
                </a:cxn>
                <a:cxn ang="0">
                  <a:pos x="245" y="78"/>
                </a:cxn>
                <a:cxn ang="0">
                  <a:pos x="245" y="82"/>
                </a:cxn>
                <a:cxn ang="0">
                  <a:pos x="242" y="90"/>
                </a:cxn>
                <a:cxn ang="0">
                  <a:pos x="232" y="91"/>
                </a:cxn>
                <a:cxn ang="0">
                  <a:pos x="204" y="91"/>
                </a:cxn>
                <a:cxn ang="0">
                  <a:pos x="173" y="91"/>
                </a:cxn>
                <a:cxn ang="0">
                  <a:pos x="138" y="93"/>
                </a:cxn>
                <a:cxn ang="0">
                  <a:pos x="148" y="107"/>
                </a:cxn>
                <a:cxn ang="0">
                  <a:pos x="148" y="111"/>
                </a:cxn>
                <a:cxn ang="0">
                  <a:pos x="142" y="136"/>
                </a:cxn>
                <a:cxn ang="0">
                  <a:pos x="136" y="155"/>
                </a:cxn>
                <a:cxn ang="0">
                  <a:pos x="122" y="187"/>
                </a:cxn>
                <a:cxn ang="0">
                  <a:pos x="100" y="214"/>
                </a:cxn>
                <a:cxn ang="0">
                  <a:pos x="74" y="235"/>
                </a:cxn>
                <a:cxn ang="0">
                  <a:pos x="52" y="236"/>
                </a:cxn>
                <a:cxn ang="0">
                  <a:pos x="55" y="6"/>
                </a:cxn>
                <a:cxn ang="0">
                  <a:pos x="70" y="14"/>
                </a:cxn>
                <a:cxn ang="0">
                  <a:pos x="84" y="16"/>
                </a:cxn>
                <a:cxn ang="0">
                  <a:pos x="104" y="14"/>
                </a:cxn>
                <a:cxn ang="0">
                  <a:pos x="130" y="10"/>
                </a:cxn>
                <a:cxn ang="0">
                  <a:pos x="159" y="3"/>
                </a:cxn>
                <a:cxn ang="0">
                  <a:pos x="164" y="1"/>
                </a:cxn>
                <a:cxn ang="0">
                  <a:pos x="170" y="0"/>
                </a:cxn>
                <a:cxn ang="0">
                  <a:pos x="184" y="4"/>
                </a:cxn>
                <a:cxn ang="0">
                  <a:pos x="190" y="14"/>
                </a:cxn>
                <a:cxn ang="0">
                  <a:pos x="188" y="19"/>
                </a:cxn>
                <a:cxn ang="0">
                  <a:pos x="178" y="23"/>
                </a:cxn>
                <a:cxn ang="0">
                  <a:pos x="167" y="26"/>
                </a:cxn>
                <a:cxn ang="0">
                  <a:pos x="107" y="33"/>
                </a:cxn>
                <a:cxn ang="0">
                  <a:pos x="93" y="35"/>
                </a:cxn>
                <a:cxn ang="0">
                  <a:pos x="78" y="36"/>
                </a:cxn>
                <a:cxn ang="0">
                  <a:pos x="62" y="30"/>
                </a:cxn>
                <a:cxn ang="0">
                  <a:pos x="49" y="12"/>
                </a:cxn>
              </a:cxnLst>
              <a:rect l="0" t="0" r="r" b="b"/>
              <a:pathLst>
                <a:path w="245" h="243">
                  <a:moveTo>
                    <a:pt x="52" y="236"/>
                  </a:moveTo>
                  <a:lnTo>
                    <a:pt x="52" y="236"/>
                  </a:lnTo>
                  <a:lnTo>
                    <a:pt x="62" y="229"/>
                  </a:lnTo>
                  <a:lnTo>
                    <a:pt x="71" y="220"/>
                  </a:lnTo>
                  <a:lnTo>
                    <a:pt x="80" y="213"/>
                  </a:lnTo>
                  <a:lnTo>
                    <a:pt x="85" y="204"/>
                  </a:lnTo>
                  <a:lnTo>
                    <a:pt x="97" y="187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13" y="149"/>
                  </a:lnTo>
                  <a:lnTo>
                    <a:pt x="117" y="132"/>
                  </a:lnTo>
                  <a:lnTo>
                    <a:pt x="119" y="117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19" y="100"/>
                  </a:lnTo>
                  <a:lnTo>
                    <a:pt x="116" y="94"/>
                  </a:lnTo>
                  <a:lnTo>
                    <a:pt x="116" y="94"/>
                  </a:lnTo>
                  <a:lnTo>
                    <a:pt x="93" y="97"/>
                  </a:lnTo>
                  <a:lnTo>
                    <a:pt x="64" y="101"/>
                  </a:lnTo>
                  <a:lnTo>
                    <a:pt x="64" y="101"/>
                  </a:lnTo>
                  <a:lnTo>
                    <a:pt x="51" y="104"/>
                  </a:lnTo>
                  <a:lnTo>
                    <a:pt x="39" y="107"/>
                  </a:lnTo>
                  <a:lnTo>
                    <a:pt x="39" y="107"/>
                  </a:lnTo>
                  <a:lnTo>
                    <a:pt x="32" y="110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5" y="110"/>
                  </a:lnTo>
                  <a:lnTo>
                    <a:pt x="20" y="109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1" y="80"/>
                  </a:lnTo>
                  <a:lnTo>
                    <a:pt x="1" y="77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19" y="84"/>
                  </a:lnTo>
                  <a:lnTo>
                    <a:pt x="23" y="85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117" y="77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99" y="69"/>
                  </a:lnTo>
                  <a:lnTo>
                    <a:pt x="203" y="68"/>
                  </a:lnTo>
                  <a:lnTo>
                    <a:pt x="207" y="67"/>
                  </a:lnTo>
                  <a:lnTo>
                    <a:pt x="207" y="67"/>
                  </a:lnTo>
                  <a:lnTo>
                    <a:pt x="210" y="65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25" y="65"/>
                  </a:lnTo>
                  <a:lnTo>
                    <a:pt x="235" y="69"/>
                  </a:lnTo>
                  <a:lnTo>
                    <a:pt x="235" y="69"/>
                  </a:lnTo>
                  <a:lnTo>
                    <a:pt x="241" y="72"/>
                  </a:lnTo>
                  <a:lnTo>
                    <a:pt x="244" y="75"/>
                  </a:lnTo>
                  <a:lnTo>
                    <a:pt x="245" y="78"/>
                  </a:lnTo>
                  <a:lnTo>
                    <a:pt x="245" y="82"/>
                  </a:lnTo>
                  <a:lnTo>
                    <a:pt x="245" y="82"/>
                  </a:lnTo>
                  <a:lnTo>
                    <a:pt x="245" y="87"/>
                  </a:lnTo>
                  <a:lnTo>
                    <a:pt x="242" y="90"/>
                  </a:lnTo>
                  <a:lnTo>
                    <a:pt x="238" y="91"/>
                  </a:lnTo>
                  <a:lnTo>
                    <a:pt x="232" y="91"/>
                  </a:lnTo>
                  <a:lnTo>
                    <a:pt x="232" y="91"/>
                  </a:lnTo>
                  <a:lnTo>
                    <a:pt x="204" y="91"/>
                  </a:lnTo>
                  <a:lnTo>
                    <a:pt x="204" y="91"/>
                  </a:lnTo>
                  <a:lnTo>
                    <a:pt x="173" y="91"/>
                  </a:lnTo>
                  <a:lnTo>
                    <a:pt x="138" y="93"/>
                  </a:lnTo>
                  <a:lnTo>
                    <a:pt x="138" y="93"/>
                  </a:lnTo>
                  <a:lnTo>
                    <a:pt x="146" y="103"/>
                  </a:lnTo>
                  <a:lnTo>
                    <a:pt x="148" y="107"/>
                  </a:lnTo>
                  <a:lnTo>
                    <a:pt x="148" y="111"/>
                  </a:lnTo>
                  <a:lnTo>
                    <a:pt x="148" y="111"/>
                  </a:lnTo>
                  <a:lnTo>
                    <a:pt x="146" y="119"/>
                  </a:lnTo>
                  <a:lnTo>
                    <a:pt x="142" y="136"/>
                  </a:lnTo>
                  <a:lnTo>
                    <a:pt x="142" y="136"/>
                  </a:lnTo>
                  <a:lnTo>
                    <a:pt x="136" y="155"/>
                  </a:lnTo>
                  <a:lnTo>
                    <a:pt x="130" y="172"/>
                  </a:lnTo>
                  <a:lnTo>
                    <a:pt x="122" y="187"/>
                  </a:lnTo>
                  <a:lnTo>
                    <a:pt x="112" y="201"/>
                  </a:lnTo>
                  <a:lnTo>
                    <a:pt x="100" y="214"/>
                  </a:lnTo>
                  <a:lnTo>
                    <a:pt x="88" y="226"/>
                  </a:lnTo>
                  <a:lnTo>
                    <a:pt x="74" y="235"/>
                  </a:lnTo>
                  <a:lnTo>
                    <a:pt x="58" y="243"/>
                  </a:lnTo>
                  <a:lnTo>
                    <a:pt x="52" y="236"/>
                  </a:lnTo>
                  <a:close/>
                  <a:moveTo>
                    <a:pt x="55" y="6"/>
                  </a:moveTo>
                  <a:lnTo>
                    <a:pt x="55" y="6"/>
                  </a:lnTo>
                  <a:lnTo>
                    <a:pt x="62" y="12"/>
                  </a:lnTo>
                  <a:lnTo>
                    <a:pt x="70" y="14"/>
                  </a:lnTo>
                  <a:lnTo>
                    <a:pt x="77" y="16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104" y="14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46" y="7"/>
                  </a:lnTo>
                  <a:lnTo>
                    <a:pt x="159" y="3"/>
                  </a:lnTo>
                  <a:lnTo>
                    <a:pt x="159" y="3"/>
                  </a:lnTo>
                  <a:lnTo>
                    <a:pt x="164" y="1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8" y="9"/>
                  </a:lnTo>
                  <a:lnTo>
                    <a:pt x="190" y="14"/>
                  </a:lnTo>
                  <a:lnTo>
                    <a:pt x="190" y="14"/>
                  </a:lnTo>
                  <a:lnTo>
                    <a:pt x="188" y="19"/>
                  </a:lnTo>
                  <a:lnTo>
                    <a:pt x="186" y="22"/>
                  </a:lnTo>
                  <a:lnTo>
                    <a:pt x="178" y="23"/>
                  </a:lnTo>
                  <a:lnTo>
                    <a:pt x="167" y="26"/>
                  </a:lnTo>
                  <a:lnTo>
                    <a:pt x="167" y="26"/>
                  </a:lnTo>
                  <a:lnTo>
                    <a:pt x="138" y="30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93" y="35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71" y="35"/>
                  </a:lnTo>
                  <a:lnTo>
                    <a:pt x="62" y="30"/>
                  </a:lnTo>
                  <a:lnTo>
                    <a:pt x="56" y="22"/>
                  </a:lnTo>
                  <a:lnTo>
                    <a:pt x="49" y="12"/>
                  </a:lnTo>
                  <a:lnTo>
                    <a:pt x="55" y="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8" name="Freeform 109"/>
            <p:cNvSpPr>
              <a:spLocks/>
            </p:cNvSpPr>
            <p:nvPr userDrawn="1"/>
          </p:nvSpPr>
          <p:spPr bwMode="auto">
            <a:xfrm>
              <a:off x="6243639" y="1473201"/>
              <a:ext cx="120650" cy="115887"/>
            </a:xfrm>
            <a:custGeom>
              <a:avLst/>
              <a:gdLst/>
              <a:ahLst/>
              <a:cxnLst>
                <a:cxn ang="0">
                  <a:pos x="155" y="102"/>
                </a:cxn>
                <a:cxn ang="0">
                  <a:pos x="189" y="130"/>
                </a:cxn>
                <a:cxn ang="0">
                  <a:pos x="212" y="156"/>
                </a:cxn>
                <a:cxn ang="0">
                  <a:pos x="219" y="167"/>
                </a:cxn>
                <a:cxn ang="0">
                  <a:pos x="228" y="188"/>
                </a:cxn>
                <a:cxn ang="0">
                  <a:pos x="228" y="198"/>
                </a:cxn>
                <a:cxn ang="0">
                  <a:pos x="225" y="212"/>
                </a:cxn>
                <a:cxn ang="0">
                  <a:pos x="213" y="218"/>
                </a:cxn>
                <a:cxn ang="0">
                  <a:pos x="211" y="217"/>
                </a:cxn>
                <a:cxn ang="0">
                  <a:pos x="203" y="211"/>
                </a:cxn>
                <a:cxn ang="0">
                  <a:pos x="202" y="207"/>
                </a:cxn>
                <a:cxn ang="0">
                  <a:pos x="193" y="181"/>
                </a:cxn>
                <a:cxn ang="0">
                  <a:pos x="125" y="196"/>
                </a:cxn>
                <a:cxn ang="0">
                  <a:pos x="50" y="211"/>
                </a:cxn>
                <a:cxn ang="0">
                  <a:pos x="39" y="215"/>
                </a:cxn>
                <a:cxn ang="0">
                  <a:pos x="35" y="217"/>
                </a:cxn>
                <a:cxn ang="0">
                  <a:pos x="31" y="218"/>
                </a:cxn>
                <a:cxn ang="0">
                  <a:pos x="22" y="214"/>
                </a:cxn>
                <a:cxn ang="0">
                  <a:pos x="10" y="202"/>
                </a:cxn>
                <a:cxn ang="0">
                  <a:pos x="6" y="195"/>
                </a:cxn>
                <a:cxn ang="0">
                  <a:pos x="0" y="181"/>
                </a:cxn>
                <a:cxn ang="0">
                  <a:pos x="2" y="178"/>
                </a:cxn>
                <a:cxn ang="0">
                  <a:pos x="5" y="173"/>
                </a:cxn>
                <a:cxn ang="0">
                  <a:pos x="6" y="172"/>
                </a:cxn>
                <a:cxn ang="0">
                  <a:pos x="10" y="175"/>
                </a:cxn>
                <a:cxn ang="0">
                  <a:pos x="16" y="181"/>
                </a:cxn>
                <a:cxn ang="0">
                  <a:pos x="26" y="185"/>
                </a:cxn>
                <a:cxn ang="0">
                  <a:pos x="32" y="186"/>
                </a:cxn>
                <a:cxn ang="0">
                  <a:pos x="38" y="185"/>
                </a:cxn>
                <a:cxn ang="0">
                  <a:pos x="86" y="68"/>
                </a:cxn>
                <a:cxn ang="0">
                  <a:pos x="96" y="39"/>
                </a:cxn>
                <a:cxn ang="0">
                  <a:pos x="99" y="24"/>
                </a:cxn>
                <a:cxn ang="0">
                  <a:pos x="95" y="15"/>
                </a:cxn>
                <a:cxn ang="0">
                  <a:pos x="84" y="8"/>
                </a:cxn>
                <a:cxn ang="0">
                  <a:pos x="82" y="4"/>
                </a:cxn>
                <a:cxn ang="0">
                  <a:pos x="83" y="2"/>
                </a:cxn>
                <a:cxn ang="0">
                  <a:pos x="90" y="0"/>
                </a:cxn>
                <a:cxn ang="0">
                  <a:pos x="95" y="0"/>
                </a:cxn>
                <a:cxn ang="0">
                  <a:pos x="106" y="2"/>
                </a:cxn>
                <a:cxn ang="0">
                  <a:pos x="121" y="10"/>
                </a:cxn>
                <a:cxn ang="0">
                  <a:pos x="135" y="23"/>
                </a:cxn>
                <a:cxn ang="0">
                  <a:pos x="135" y="27"/>
                </a:cxn>
                <a:cxn ang="0">
                  <a:pos x="132" y="34"/>
                </a:cxn>
                <a:cxn ang="0">
                  <a:pos x="128" y="40"/>
                </a:cxn>
                <a:cxn ang="0">
                  <a:pos x="115" y="63"/>
                </a:cxn>
                <a:cxn ang="0">
                  <a:pos x="84" y="125"/>
                </a:cxn>
                <a:cxn ang="0">
                  <a:pos x="54" y="185"/>
                </a:cxn>
                <a:cxn ang="0">
                  <a:pos x="189" y="169"/>
                </a:cxn>
                <a:cxn ang="0">
                  <a:pos x="182" y="154"/>
                </a:cxn>
                <a:cxn ang="0">
                  <a:pos x="163" y="125"/>
                </a:cxn>
                <a:cxn ang="0">
                  <a:pos x="155" y="102"/>
                </a:cxn>
              </a:cxnLst>
              <a:rect l="0" t="0" r="r" b="b"/>
              <a:pathLst>
                <a:path w="228" h="218">
                  <a:moveTo>
                    <a:pt x="155" y="102"/>
                  </a:moveTo>
                  <a:lnTo>
                    <a:pt x="155" y="102"/>
                  </a:lnTo>
                  <a:lnTo>
                    <a:pt x="173" y="115"/>
                  </a:lnTo>
                  <a:lnTo>
                    <a:pt x="189" y="130"/>
                  </a:lnTo>
                  <a:lnTo>
                    <a:pt x="202" y="143"/>
                  </a:lnTo>
                  <a:lnTo>
                    <a:pt x="212" y="156"/>
                  </a:lnTo>
                  <a:lnTo>
                    <a:pt x="212" y="156"/>
                  </a:lnTo>
                  <a:lnTo>
                    <a:pt x="219" y="167"/>
                  </a:lnTo>
                  <a:lnTo>
                    <a:pt x="225" y="178"/>
                  </a:lnTo>
                  <a:lnTo>
                    <a:pt x="228" y="188"/>
                  </a:lnTo>
                  <a:lnTo>
                    <a:pt x="228" y="198"/>
                  </a:lnTo>
                  <a:lnTo>
                    <a:pt x="228" y="198"/>
                  </a:lnTo>
                  <a:lnTo>
                    <a:pt x="228" y="207"/>
                  </a:lnTo>
                  <a:lnTo>
                    <a:pt x="225" y="212"/>
                  </a:lnTo>
                  <a:lnTo>
                    <a:pt x="221" y="217"/>
                  </a:lnTo>
                  <a:lnTo>
                    <a:pt x="213" y="218"/>
                  </a:lnTo>
                  <a:lnTo>
                    <a:pt x="213" y="218"/>
                  </a:lnTo>
                  <a:lnTo>
                    <a:pt x="211" y="217"/>
                  </a:lnTo>
                  <a:lnTo>
                    <a:pt x="206" y="215"/>
                  </a:lnTo>
                  <a:lnTo>
                    <a:pt x="203" y="211"/>
                  </a:lnTo>
                  <a:lnTo>
                    <a:pt x="202" y="207"/>
                  </a:lnTo>
                  <a:lnTo>
                    <a:pt x="202" y="207"/>
                  </a:lnTo>
                  <a:lnTo>
                    <a:pt x="198" y="192"/>
                  </a:lnTo>
                  <a:lnTo>
                    <a:pt x="193" y="181"/>
                  </a:lnTo>
                  <a:lnTo>
                    <a:pt x="193" y="181"/>
                  </a:lnTo>
                  <a:lnTo>
                    <a:pt x="125" y="196"/>
                  </a:lnTo>
                  <a:lnTo>
                    <a:pt x="50" y="211"/>
                  </a:lnTo>
                  <a:lnTo>
                    <a:pt x="50" y="211"/>
                  </a:lnTo>
                  <a:lnTo>
                    <a:pt x="44" y="212"/>
                  </a:lnTo>
                  <a:lnTo>
                    <a:pt x="39" y="215"/>
                  </a:lnTo>
                  <a:lnTo>
                    <a:pt x="39" y="215"/>
                  </a:lnTo>
                  <a:lnTo>
                    <a:pt x="35" y="217"/>
                  </a:lnTo>
                  <a:lnTo>
                    <a:pt x="31" y="218"/>
                  </a:lnTo>
                  <a:lnTo>
                    <a:pt x="31" y="218"/>
                  </a:lnTo>
                  <a:lnTo>
                    <a:pt x="26" y="217"/>
                  </a:lnTo>
                  <a:lnTo>
                    <a:pt x="22" y="214"/>
                  </a:lnTo>
                  <a:lnTo>
                    <a:pt x="16" y="209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6" y="195"/>
                  </a:lnTo>
                  <a:lnTo>
                    <a:pt x="3" y="189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2" y="178"/>
                  </a:lnTo>
                  <a:lnTo>
                    <a:pt x="3" y="175"/>
                  </a:lnTo>
                  <a:lnTo>
                    <a:pt x="5" y="173"/>
                  </a:lnTo>
                  <a:lnTo>
                    <a:pt x="6" y="172"/>
                  </a:lnTo>
                  <a:lnTo>
                    <a:pt x="6" y="172"/>
                  </a:lnTo>
                  <a:lnTo>
                    <a:pt x="9" y="173"/>
                  </a:lnTo>
                  <a:lnTo>
                    <a:pt x="10" y="175"/>
                  </a:lnTo>
                  <a:lnTo>
                    <a:pt x="10" y="175"/>
                  </a:lnTo>
                  <a:lnTo>
                    <a:pt x="16" y="181"/>
                  </a:lnTo>
                  <a:lnTo>
                    <a:pt x="21" y="183"/>
                  </a:lnTo>
                  <a:lnTo>
                    <a:pt x="26" y="185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63" y="127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96" y="39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97" y="20"/>
                  </a:lnTo>
                  <a:lnTo>
                    <a:pt x="95" y="15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3" y="7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83" y="2"/>
                  </a:lnTo>
                  <a:lnTo>
                    <a:pt x="86" y="1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6" y="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31" y="20"/>
                  </a:lnTo>
                  <a:lnTo>
                    <a:pt x="135" y="23"/>
                  </a:lnTo>
                  <a:lnTo>
                    <a:pt x="135" y="27"/>
                  </a:lnTo>
                  <a:lnTo>
                    <a:pt x="135" y="27"/>
                  </a:lnTo>
                  <a:lnTo>
                    <a:pt x="135" y="31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28" y="40"/>
                  </a:lnTo>
                  <a:lnTo>
                    <a:pt x="125" y="46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84" y="125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125" y="178"/>
                  </a:lnTo>
                  <a:lnTo>
                    <a:pt x="189" y="169"/>
                  </a:lnTo>
                  <a:lnTo>
                    <a:pt x="189" y="169"/>
                  </a:lnTo>
                  <a:lnTo>
                    <a:pt x="182" y="154"/>
                  </a:lnTo>
                  <a:lnTo>
                    <a:pt x="173" y="140"/>
                  </a:lnTo>
                  <a:lnTo>
                    <a:pt x="163" y="125"/>
                  </a:lnTo>
                  <a:lnTo>
                    <a:pt x="148" y="108"/>
                  </a:lnTo>
                  <a:lnTo>
                    <a:pt x="155" y="10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9" name="Freeform 110"/>
            <p:cNvSpPr>
              <a:spLocks noEditPoints="1"/>
            </p:cNvSpPr>
            <p:nvPr userDrawn="1"/>
          </p:nvSpPr>
          <p:spPr bwMode="auto">
            <a:xfrm>
              <a:off x="6384926" y="1477963"/>
              <a:ext cx="147638" cy="120650"/>
            </a:xfrm>
            <a:custGeom>
              <a:avLst/>
              <a:gdLst/>
              <a:ahLst/>
              <a:cxnLst>
                <a:cxn ang="0">
                  <a:pos x="114" y="39"/>
                </a:cxn>
                <a:cxn ang="0">
                  <a:pos x="46" y="60"/>
                </a:cxn>
                <a:cxn ang="0">
                  <a:pos x="34" y="65"/>
                </a:cxn>
                <a:cxn ang="0">
                  <a:pos x="26" y="65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6"/>
                </a:cxn>
                <a:cxn ang="0">
                  <a:pos x="7" y="29"/>
                </a:cxn>
                <a:cxn ang="0">
                  <a:pos x="21" y="38"/>
                </a:cxn>
                <a:cxn ang="0">
                  <a:pos x="36" y="38"/>
                </a:cxn>
                <a:cxn ang="0">
                  <a:pos x="120" y="19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40" y="10"/>
                </a:cxn>
                <a:cxn ang="0">
                  <a:pos x="240" y="22"/>
                </a:cxn>
                <a:cxn ang="0">
                  <a:pos x="236" y="26"/>
                </a:cxn>
                <a:cxn ang="0">
                  <a:pos x="217" y="28"/>
                </a:cxn>
                <a:cxn ang="0">
                  <a:pos x="171" y="39"/>
                </a:cxn>
                <a:cxn ang="0">
                  <a:pos x="145" y="58"/>
                </a:cxn>
                <a:cxn ang="0">
                  <a:pos x="123" y="86"/>
                </a:cxn>
                <a:cxn ang="0">
                  <a:pos x="114" y="117"/>
                </a:cxn>
                <a:cxn ang="0">
                  <a:pos x="114" y="138"/>
                </a:cxn>
                <a:cxn ang="0">
                  <a:pos x="121" y="161"/>
                </a:cxn>
                <a:cxn ang="0">
                  <a:pos x="139" y="180"/>
                </a:cxn>
                <a:cxn ang="0">
                  <a:pos x="155" y="188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04" y="228"/>
                </a:cxn>
                <a:cxn ang="0">
                  <a:pos x="187" y="228"/>
                </a:cxn>
                <a:cxn ang="0">
                  <a:pos x="147" y="216"/>
                </a:cxn>
                <a:cxn ang="0">
                  <a:pos x="126" y="201"/>
                </a:cxn>
                <a:cxn ang="0">
                  <a:pos x="103" y="173"/>
                </a:cxn>
                <a:cxn ang="0">
                  <a:pos x="95" y="132"/>
                </a:cxn>
                <a:cxn ang="0">
                  <a:pos x="97" y="113"/>
                </a:cxn>
                <a:cxn ang="0">
                  <a:pos x="116" y="70"/>
                </a:cxn>
                <a:cxn ang="0">
                  <a:pos x="133" y="52"/>
                </a:cxn>
                <a:cxn ang="0">
                  <a:pos x="166" y="26"/>
                </a:cxn>
                <a:cxn ang="0">
                  <a:pos x="192" y="75"/>
                </a:cxn>
                <a:cxn ang="0">
                  <a:pos x="232" y="97"/>
                </a:cxn>
                <a:cxn ang="0">
                  <a:pos x="246" y="112"/>
                </a:cxn>
                <a:cxn ang="0">
                  <a:pos x="249" y="120"/>
                </a:cxn>
                <a:cxn ang="0">
                  <a:pos x="243" y="133"/>
                </a:cxn>
                <a:cxn ang="0">
                  <a:pos x="236" y="135"/>
                </a:cxn>
                <a:cxn ang="0">
                  <a:pos x="227" y="125"/>
                </a:cxn>
                <a:cxn ang="0">
                  <a:pos x="200" y="93"/>
                </a:cxn>
                <a:cxn ang="0">
                  <a:pos x="220" y="54"/>
                </a:cxn>
                <a:cxn ang="0">
                  <a:pos x="246" y="62"/>
                </a:cxn>
                <a:cxn ang="0">
                  <a:pos x="266" y="74"/>
                </a:cxn>
                <a:cxn ang="0">
                  <a:pos x="278" y="87"/>
                </a:cxn>
                <a:cxn ang="0">
                  <a:pos x="278" y="97"/>
                </a:cxn>
                <a:cxn ang="0">
                  <a:pos x="269" y="106"/>
                </a:cxn>
                <a:cxn ang="0">
                  <a:pos x="261" y="102"/>
                </a:cxn>
                <a:cxn ang="0">
                  <a:pos x="240" y="78"/>
                </a:cxn>
                <a:cxn ang="0">
                  <a:pos x="220" y="54"/>
                </a:cxn>
              </a:cxnLst>
              <a:rect l="0" t="0" r="r" b="b"/>
              <a:pathLst>
                <a:path w="278" h="228">
                  <a:moveTo>
                    <a:pt x="165" y="25"/>
                  </a:moveTo>
                  <a:lnTo>
                    <a:pt x="165" y="25"/>
                  </a:lnTo>
                  <a:lnTo>
                    <a:pt x="114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6" y="60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34"/>
                  </a:lnTo>
                  <a:lnTo>
                    <a:pt x="17" y="36"/>
                  </a:lnTo>
                  <a:lnTo>
                    <a:pt x="21" y="3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36" y="38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120" y="19"/>
                  </a:lnTo>
                  <a:lnTo>
                    <a:pt x="181" y="6"/>
                  </a:lnTo>
                  <a:lnTo>
                    <a:pt x="181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2"/>
                  </a:lnTo>
                  <a:lnTo>
                    <a:pt x="236" y="5"/>
                  </a:lnTo>
                  <a:lnTo>
                    <a:pt x="240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0" y="22"/>
                  </a:lnTo>
                  <a:lnTo>
                    <a:pt x="239" y="25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8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9"/>
                  </a:lnTo>
                  <a:lnTo>
                    <a:pt x="185" y="32"/>
                  </a:lnTo>
                  <a:lnTo>
                    <a:pt x="171" y="39"/>
                  </a:lnTo>
                  <a:lnTo>
                    <a:pt x="153" y="49"/>
                  </a:lnTo>
                  <a:lnTo>
                    <a:pt x="153" y="49"/>
                  </a:lnTo>
                  <a:lnTo>
                    <a:pt x="145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8" y="96"/>
                  </a:lnTo>
                  <a:lnTo>
                    <a:pt x="116" y="106"/>
                  </a:lnTo>
                  <a:lnTo>
                    <a:pt x="114" y="117"/>
                  </a:lnTo>
                  <a:lnTo>
                    <a:pt x="114" y="129"/>
                  </a:lnTo>
                  <a:lnTo>
                    <a:pt x="114" y="129"/>
                  </a:lnTo>
                  <a:lnTo>
                    <a:pt x="114" y="138"/>
                  </a:lnTo>
                  <a:lnTo>
                    <a:pt x="116" y="146"/>
                  </a:lnTo>
                  <a:lnTo>
                    <a:pt x="118" y="154"/>
                  </a:lnTo>
                  <a:lnTo>
                    <a:pt x="121" y="161"/>
                  </a:lnTo>
                  <a:lnTo>
                    <a:pt x="127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6" y="184"/>
                  </a:lnTo>
                  <a:lnTo>
                    <a:pt x="146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6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1" y="200"/>
                  </a:lnTo>
                  <a:lnTo>
                    <a:pt x="208" y="203"/>
                  </a:lnTo>
                  <a:lnTo>
                    <a:pt x="213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3" y="220"/>
                  </a:lnTo>
                  <a:lnTo>
                    <a:pt x="208" y="225"/>
                  </a:lnTo>
                  <a:lnTo>
                    <a:pt x="204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7" y="216"/>
                  </a:lnTo>
                  <a:lnTo>
                    <a:pt x="147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7" y="193"/>
                  </a:lnTo>
                  <a:lnTo>
                    <a:pt x="110" y="184"/>
                  </a:lnTo>
                  <a:lnTo>
                    <a:pt x="103" y="173"/>
                  </a:lnTo>
                  <a:lnTo>
                    <a:pt x="98" y="161"/>
                  </a:lnTo>
                  <a:lnTo>
                    <a:pt x="95" y="146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23"/>
                  </a:lnTo>
                  <a:lnTo>
                    <a:pt x="97" y="113"/>
                  </a:lnTo>
                  <a:lnTo>
                    <a:pt x="103" y="96"/>
                  </a:lnTo>
                  <a:lnTo>
                    <a:pt x="111" y="78"/>
                  </a:lnTo>
                  <a:lnTo>
                    <a:pt x="116" y="70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33" y="52"/>
                  </a:lnTo>
                  <a:lnTo>
                    <a:pt x="143" y="42"/>
                  </a:lnTo>
                  <a:lnTo>
                    <a:pt x="155" y="34"/>
                  </a:lnTo>
                  <a:lnTo>
                    <a:pt x="166" y="26"/>
                  </a:lnTo>
                  <a:lnTo>
                    <a:pt x="165" y="25"/>
                  </a:lnTo>
                  <a:close/>
                  <a:moveTo>
                    <a:pt x="192" y="75"/>
                  </a:moveTo>
                  <a:lnTo>
                    <a:pt x="192" y="75"/>
                  </a:lnTo>
                  <a:lnTo>
                    <a:pt x="208" y="83"/>
                  </a:lnTo>
                  <a:lnTo>
                    <a:pt x="221" y="90"/>
                  </a:lnTo>
                  <a:lnTo>
                    <a:pt x="232" y="97"/>
                  </a:lnTo>
                  <a:lnTo>
                    <a:pt x="240" y="103"/>
                  </a:lnTo>
                  <a:lnTo>
                    <a:pt x="240" y="103"/>
                  </a:lnTo>
                  <a:lnTo>
                    <a:pt x="246" y="112"/>
                  </a:lnTo>
                  <a:lnTo>
                    <a:pt x="249" y="116"/>
                  </a:lnTo>
                  <a:lnTo>
                    <a:pt x="249" y="120"/>
                  </a:lnTo>
                  <a:lnTo>
                    <a:pt x="249" y="120"/>
                  </a:lnTo>
                  <a:lnTo>
                    <a:pt x="249" y="126"/>
                  </a:lnTo>
                  <a:lnTo>
                    <a:pt x="248" y="131"/>
                  </a:lnTo>
                  <a:lnTo>
                    <a:pt x="243" y="133"/>
                  </a:lnTo>
                  <a:lnTo>
                    <a:pt x="239" y="135"/>
                  </a:lnTo>
                  <a:lnTo>
                    <a:pt x="239" y="135"/>
                  </a:lnTo>
                  <a:lnTo>
                    <a:pt x="236" y="135"/>
                  </a:lnTo>
                  <a:lnTo>
                    <a:pt x="232" y="132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19" y="113"/>
                  </a:lnTo>
                  <a:lnTo>
                    <a:pt x="210" y="102"/>
                  </a:lnTo>
                  <a:lnTo>
                    <a:pt x="200" y="93"/>
                  </a:lnTo>
                  <a:lnTo>
                    <a:pt x="188" y="83"/>
                  </a:lnTo>
                  <a:lnTo>
                    <a:pt x="192" y="75"/>
                  </a:lnTo>
                  <a:close/>
                  <a:moveTo>
                    <a:pt x="220" y="54"/>
                  </a:moveTo>
                  <a:lnTo>
                    <a:pt x="220" y="54"/>
                  </a:lnTo>
                  <a:lnTo>
                    <a:pt x="233" y="58"/>
                  </a:lnTo>
                  <a:lnTo>
                    <a:pt x="246" y="62"/>
                  </a:lnTo>
                  <a:lnTo>
                    <a:pt x="256" y="68"/>
                  </a:lnTo>
                  <a:lnTo>
                    <a:pt x="266" y="74"/>
                  </a:lnTo>
                  <a:lnTo>
                    <a:pt x="266" y="74"/>
                  </a:lnTo>
                  <a:lnTo>
                    <a:pt x="271" y="78"/>
                  </a:lnTo>
                  <a:lnTo>
                    <a:pt x="275" y="83"/>
                  </a:lnTo>
                  <a:lnTo>
                    <a:pt x="278" y="87"/>
                  </a:lnTo>
                  <a:lnTo>
                    <a:pt x="278" y="93"/>
                  </a:lnTo>
                  <a:lnTo>
                    <a:pt x="278" y="93"/>
                  </a:lnTo>
                  <a:lnTo>
                    <a:pt x="278" y="97"/>
                  </a:lnTo>
                  <a:lnTo>
                    <a:pt x="277" y="102"/>
                  </a:lnTo>
                  <a:lnTo>
                    <a:pt x="274" y="104"/>
                  </a:lnTo>
                  <a:lnTo>
                    <a:pt x="269" y="106"/>
                  </a:lnTo>
                  <a:lnTo>
                    <a:pt x="269" y="106"/>
                  </a:lnTo>
                  <a:lnTo>
                    <a:pt x="265" y="104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50" y="89"/>
                  </a:lnTo>
                  <a:lnTo>
                    <a:pt x="240" y="78"/>
                  </a:lnTo>
                  <a:lnTo>
                    <a:pt x="229" y="70"/>
                  </a:lnTo>
                  <a:lnTo>
                    <a:pt x="216" y="60"/>
                  </a:lnTo>
                  <a:lnTo>
                    <a:pt x="220" y="5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0" name="Freeform 111"/>
            <p:cNvSpPr>
              <a:spLocks/>
            </p:cNvSpPr>
            <p:nvPr userDrawn="1"/>
          </p:nvSpPr>
          <p:spPr bwMode="auto">
            <a:xfrm>
              <a:off x="2541588" y="1754188"/>
              <a:ext cx="152400" cy="141288"/>
            </a:xfrm>
            <a:custGeom>
              <a:avLst/>
              <a:gdLst/>
              <a:ahLst/>
              <a:cxnLst>
                <a:cxn ang="0">
                  <a:pos x="0" y="263"/>
                </a:cxn>
                <a:cxn ang="0">
                  <a:pos x="33" y="236"/>
                </a:cxn>
                <a:cxn ang="0">
                  <a:pos x="59" y="208"/>
                </a:cxn>
                <a:cxn ang="0">
                  <a:pos x="70" y="194"/>
                </a:cxn>
                <a:cxn ang="0">
                  <a:pos x="86" y="166"/>
                </a:cxn>
                <a:cxn ang="0">
                  <a:pos x="100" y="135"/>
                </a:cxn>
                <a:cxn ang="0">
                  <a:pos x="110" y="100"/>
                </a:cxn>
                <a:cxn ang="0">
                  <a:pos x="113" y="83"/>
                </a:cxn>
                <a:cxn ang="0">
                  <a:pos x="119" y="22"/>
                </a:cxn>
                <a:cxn ang="0">
                  <a:pos x="119" y="0"/>
                </a:cxn>
                <a:cxn ang="0">
                  <a:pos x="155" y="5"/>
                </a:cxn>
                <a:cxn ang="0">
                  <a:pos x="162" y="9"/>
                </a:cxn>
                <a:cxn ang="0">
                  <a:pos x="162" y="11"/>
                </a:cxn>
                <a:cxn ang="0">
                  <a:pos x="160" y="16"/>
                </a:cxn>
                <a:cxn ang="0">
                  <a:pos x="146" y="21"/>
                </a:cxn>
                <a:cxn ang="0">
                  <a:pos x="146" y="25"/>
                </a:cxn>
                <a:cxn ang="0">
                  <a:pos x="149" y="51"/>
                </a:cxn>
                <a:cxn ang="0">
                  <a:pos x="162" y="105"/>
                </a:cxn>
                <a:cxn ang="0">
                  <a:pos x="173" y="131"/>
                </a:cxn>
                <a:cxn ang="0">
                  <a:pos x="202" y="174"/>
                </a:cxn>
                <a:cxn ang="0">
                  <a:pos x="238" y="209"/>
                </a:cxn>
                <a:cxn ang="0">
                  <a:pos x="249" y="216"/>
                </a:cxn>
                <a:cxn ang="0">
                  <a:pos x="273" y="229"/>
                </a:cxn>
                <a:cxn ang="0">
                  <a:pos x="286" y="242"/>
                </a:cxn>
                <a:cxn ang="0">
                  <a:pos x="280" y="242"/>
                </a:cxn>
                <a:cxn ang="0">
                  <a:pos x="271" y="247"/>
                </a:cxn>
                <a:cxn ang="0">
                  <a:pos x="268" y="249"/>
                </a:cxn>
                <a:cxn ang="0">
                  <a:pos x="258" y="265"/>
                </a:cxn>
                <a:cxn ang="0">
                  <a:pos x="238" y="251"/>
                </a:cxn>
                <a:cxn ang="0">
                  <a:pos x="209" y="223"/>
                </a:cxn>
                <a:cxn ang="0">
                  <a:pos x="196" y="206"/>
                </a:cxn>
                <a:cxn ang="0">
                  <a:pos x="167" y="157"/>
                </a:cxn>
                <a:cxn ang="0">
                  <a:pos x="149" y="106"/>
                </a:cxn>
                <a:cxn ang="0">
                  <a:pos x="146" y="89"/>
                </a:cxn>
                <a:cxn ang="0">
                  <a:pos x="142" y="69"/>
                </a:cxn>
                <a:cxn ang="0">
                  <a:pos x="141" y="86"/>
                </a:cxn>
                <a:cxn ang="0">
                  <a:pos x="133" y="116"/>
                </a:cxn>
                <a:cxn ang="0">
                  <a:pos x="126" y="134"/>
                </a:cxn>
                <a:cxn ang="0">
                  <a:pos x="112" y="166"/>
                </a:cxn>
                <a:cxn ang="0">
                  <a:pos x="96" y="193"/>
                </a:cxn>
                <a:cxn ang="0">
                  <a:pos x="77" y="216"/>
                </a:cxn>
                <a:cxn ang="0">
                  <a:pos x="55" y="236"/>
                </a:cxn>
                <a:cxn ang="0">
                  <a:pos x="33" y="252"/>
                </a:cxn>
                <a:cxn ang="0">
                  <a:pos x="0" y="263"/>
                </a:cxn>
              </a:cxnLst>
              <a:rect l="0" t="0" r="r" b="b"/>
              <a:pathLst>
                <a:path w="287" h="268">
                  <a:moveTo>
                    <a:pt x="0" y="263"/>
                  </a:moveTo>
                  <a:lnTo>
                    <a:pt x="0" y="263"/>
                  </a:lnTo>
                  <a:lnTo>
                    <a:pt x="19" y="248"/>
                  </a:lnTo>
                  <a:lnTo>
                    <a:pt x="33" y="236"/>
                  </a:lnTo>
                  <a:lnTo>
                    <a:pt x="46" y="222"/>
                  </a:lnTo>
                  <a:lnTo>
                    <a:pt x="59" y="208"/>
                  </a:lnTo>
                  <a:lnTo>
                    <a:pt x="59" y="208"/>
                  </a:lnTo>
                  <a:lnTo>
                    <a:pt x="70" y="194"/>
                  </a:lnTo>
                  <a:lnTo>
                    <a:pt x="78" y="180"/>
                  </a:lnTo>
                  <a:lnTo>
                    <a:pt x="86" y="166"/>
                  </a:lnTo>
                  <a:lnTo>
                    <a:pt x="93" y="151"/>
                  </a:lnTo>
                  <a:lnTo>
                    <a:pt x="100" y="135"/>
                  </a:lnTo>
                  <a:lnTo>
                    <a:pt x="104" y="118"/>
                  </a:lnTo>
                  <a:lnTo>
                    <a:pt x="110" y="100"/>
                  </a:lnTo>
                  <a:lnTo>
                    <a:pt x="113" y="83"/>
                  </a:lnTo>
                  <a:lnTo>
                    <a:pt x="113" y="83"/>
                  </a:lnTo>
                  <a:lnTo>
                    <a:pt x="117" y="51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55" y="5"/>
                  </a:lnTo>
                  <a:lnTo>
                    <a:pt x="161" y="8"/>
                  </a:lnTo>
                  <a:lnTo>
                    <a:pt x="162" y="9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3"/>
                  </a:lnTo>
                  <a:lnTo>
                    <a:pt x="160" y="16"/>
                  </a:lnTo>
                  <a:lnTo>
                    <a:pt x="155" y="18"/>
                  </a:lnTo>
                  <a:lnTo>
                    <a:pt x="146" y="21"/>
                  </a:lnTo>
                  <a:lnTo>
                    <a:pt x="146" y="21"/>
                  </a:lnTo>
                  <a:lnTo>
                    <a:pt x="146" y="25"/>
                  </a:lnTo>
                  <a:lnTo>
                    <a:pt x="146" y="25"/>
                  </a:lnTo>
                  <a:lnTo>
                    <a:pt x="149" y="51"/>
                  </a:lnTo>
                  <a:lnTo>
                    <a:pt x="154" y="77"/>
                  </a:lnTo>
                  <a:lnTo>
                    <a:pt x="162" y="105"/>
                  </a:lnTo>
                  <a:lnTo>
                    <a:pt x="173" y="131"/>
                  </a:lnTo>
                  <a:lnTo>
                    <a:pt x="173" y="131"/>
                  </a:lnTo>
                  <a:lnTo>
                    <a:pt x="186" y="154"/>
                  </a:lnTo>
                  <a:lnTo>
                    <a:pt x="202" y="174"/>
                  </a:lnTo>
                  <a:lnTo>
                    <a:pt x="219" y="193"/>
                  </a:lnTo>
                  <a:lnTo>
                    <a:pt x="238" y="209"/>
                  </a:lnTo>
                  <a:lnTo>
                    <a:pt x="238" y="209"/>
                  </a:lnTo>
                  <a:lnTo>
                    <a:pt x="249" y="216"/>
                  </a:lnTo>
                  <a:lnTo>
                    <a:pt x="261" y="223"/>
                  </a:lnTo>
                  <a:lnTo>
                    <a:pt x="273" y="229"/>
                  </a:lnTo>
                  <a:lnTo>
                    <a:pt x="287" y="235"/>
                  </a:lnTo>
                  <a:lnTo>
                    <a:pt x="286" y="242"/>
                  </a:lnTo>
                  <a:lnTo>
                    <a:pt x="286" y="242"/>
                  </a:lnTo>
                  <a:lnTo>
                    <a:pt x="280" y="242"/>
                  </a:lnTo>
                  <a:lnTo>
                    <a:pt x="276" y="244"/>
                  </a:lnTo>
                  <a:lnTo>
                    <a:pt x="271" y="247"/>
                  </a:lnTo>
                  <a:lnTo>
                    <a:pt x="268" y="249"/>
                  </a:lnTo>
                  <a:lnTo>
                    <a:pt x="268" y="249"/>
                  </a:lnTo>
                  <a:lnTo>
                    <a:pt x="262" y="257"/>
                  </a:lnTo>
                  <a:lnTo>
                    <a:pt x="258" y="265"/>
                  </a:lnTo>
                  <a:lnTo>
                    <a:pt x="258" y="265"/>
                  </a:lnTo>
                  <a:lnTo>
                    <a:pt x="238" y="251"/>
                  </a:lnTo>
                  <a:lnTo>
                    <a:pt x="222" y="238"/>
                  </a:lnTo>
                  <a:lnTo>
                    <a:pt x="209" y="223"/>
                  </a:lnTo>
                  <a:lnTo>
                    <a:pt x="196" y="206"/>
                  </a:lnTo>
                  <a:lnTo>
                    <a:pt x="196" y="206"/>
                  </a:lnTo>
                  <a:lnTo>
                    <a:pt x="180" y="181"/>
                  </a:lnTo>
                  <a:lnTo>
                    <a:pt x="167" y="157"/>
                  </a:lnTo>
                  <a:lnTo>
                    <a:pt x="158" y="132"/>
                  </a:lnTo>
                  <a:lnTo>
                    <a:pt x="149" y="106"/>
                  </a:lnTo>
                  <a:lnTo>
                    <a:pt x="149" y="106"/>
                  </a:lnTo>
                  <a:lnTo>
                    <a:pt x="146" y="89"/>
                  </a:lnTo>
                  <a:lnTo>
                    <a:pt x="144" y="69"/>
                  </a:lnTo>
                  <a:lnTo>
                    <a:pt x="142" y="69"/>
                  </a:lnTo>
                  <a:lnTo>
                    <a:pt x="142" y="69"/>
                  </a:lnTo>
                  <a:lnTo>
                    <a:pt x="141" y="86"/>
                  </a:lnTo>
                  <a:lnTo>
                    <a:pt x="138" y="102"/>
                  </a:lnTo>
                  <a:lnTo>
                    <a:pt x="133" y="116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0" y="151"/>
                  </a:lnTo>
                  <a:lnTo>
                    <a:pt x="112" y="166"/>
                  </a:lnTo>
                  <a:lnTo>
                    <a:pt x="104" y="180"/>
                  </a:lnTo>
                  <a:lnTo>
                    <a:pt x="96" y="193"/>
                  </a:lnTo>
                  <a:lnTo>
                    <a:pt x="87" y="205"/>
                  </a:lnTo>
                  <a:lnTo>
                    <a:pt x="77" y="216"/>
                  </a:lnTo>
                  <a:lnTo>
                    <a:pt x="67" y="226"/>
                  </a:lnTo>
                  <a:lnTo>
                    <a:pt x="55" y="236"/>
                  </a:lnTo>
                  <a:lnTo>
                    <a:pt x="55" y="236"/>
                  </a:lnTo>
                  <a:lnTo>
                    <a:pt x="33" y="252"/>
                  </a:lnTo>
                  <a:lnTo>
                    <a:pt x="3" y="268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1" name="Freeform 112"/>
            <p:cNvSpPr>
              <a:spLocks/>
            </p:cNvSpPr>
            <p:nvPr userDrawn="1"/>
          </p:nvSpPr>
          <p:spPr bwMode="auto">
            <a:xfrm>
              <a:off x="2713038" y="1763713"/>
              <a:ext cx="120650" cy="122238"/>
            </a:xfrm>
            <a:custGeom>
              <a:avLst/>
              <a:gdLst/>
              <a:ahLst/>
              <a:cxnLst>
                <a:cxn ang="0">
                  <a:pos x="84" y="130"/>
                </a:cxn>
                <a:cxn ang="0">
                  <a:pos x="132" y="155"/>
                </a:cxn>
                <a:cxn ang="0">
                  <a:pos x="148" y="136"/>
                </a:cxn>
                <a:cxn ang="0">
                  <a:pos x="179" y="92"/>
                </a:cxn>
                <a:cxn ang="0">
                  <a:pos x="189" y="72"/>
                </a:cxn>
                <a:cxn ang="0">
                  <a:pos x="134" y="81"/>
                </a:cxn>
                <a:cxn ang="0">
                  <a:pos x="125" y="82"/>
                </a:cxn>
                <a:cxn ang="0">
                  <a:pos x="108" y="77"/>
                </a:cxn>
                <a:cxn ang="0">
                  <a:pos x="84" y="104"/>
                </a:cxn>
                <a:cxn ang="0">
                  <a:pos x="34" y="153"/>
                </a:cxn>
                <a:cxn ang="0">
                  <a:pos x="0" y="165"/>
                </a:cxn>
                <a:cxn ang="0">
                  <a:pos x="18" y="149"/>
                </a:cxn>
                <a:cxn ang="0">
                  <a:pos x="51" y="113"/>
                </a:cxn>
                <a:cxn ang="0">
                  <a:pos x="67" y="91"/>
                </a:cxn>
                <a:cxn ang="0">
                  <a:pos x="98" y="43"/>
                </a:cxn>
                <a:cxn ang="0">
                  <a:pos x="103" y="30"/>
                </a:cxn>
                <a:cxn ang="0">
                  <a:pos x="105" y="22"/>
                </a:cxn>
                <a:cxn ang="0">
                  <a:pos x="100" y="16"/>
                </a:cxn>
                <a:cxn ang="0">
                  <a:pos x="86" y="9"/>
                </a:cxn>
                <a:cxn ang="0">
                  <a:pos x="87" y="0"/>
                </a:cxn>
                <a:cxn ang="0">
                  <a:pos x="108" y="3"/>
                </a:cxn>
                <a:cxn ang="0">
                  <a:pos x="127" y="9"/>
                </a:cxn>
                <a:cxn ang="0">
                  <a:pos x="132" y="13"/>
                </a:cxn>
                <a:cxn ang="0">
                  <a:pos x="140" y="23"/>
                </a:cxn>
                <a:cxn ang="0">
                  <a:pos x="141" y="27"/>
                </a:cxn>
                <a:cxn ang="0">
                  <a:pos x="137" y="37"/>
                </a:cxn>
                <a:cxn ang="0">
                  <a:pos x="132" y="42"/>
                </a:cxn>
                <a:cxn ang="0">
                  <a:pos x="116" y="64"/>
                </a:cxn>
                <a:cxn ang="0">
                  <a:pos x="127" y="64"/>
                </a:cxn>
                <a:cxn ang="0">
                  <a:pos x="142" y="64"/>
                </a:cxn>
                <a:cxn ang="0">
                  <a:pos x="183" y="58"/>
                </a:cxn>
                <a:cxn ang="0">
                  <a:pos x="192" y="52"/>
                </a:cxn>
                <a:cxn ang="0">
                  <a:pos x="196" y="48"/>
                </a:cxn>
                <a:cxn ang="0">
                  <a:pos x="200" y="46"/>
                </a:cxn>
                <a:cxn ang="0">
                  <a:pos x="212" y="52"/>
                </a:cxn>
                <a:cxn ang="0">
                  <a:pos x="225" y="64"/>
                </a:cxn>
                <a:cxn ang="0">
                  <a:pos x="229" y="69"/>
                </a:cxn>
                <a:cxn ang="0">
                  <a:pos x="229" y="74"/>
                </a:cxn>
                <a:cxn ang="0">
                  <a:pos x="228" y="78"/>
                </a:cxn>
                <a:cxn ang="0">
                  <a:pos x="222" y="82"/>
                </a:cxn>
                <a:cxn ang="0">
                  <a:pos x="211" y="92"/>
                </a:cxn>
                <a:cxn ang="0">
                  <a:pos x="196" y="111"/>
                </a:cxn>
                <a:cxn ang="0">
                  <a:pos x="161" y="148"/>
                </a:cxn>
                <a:cxn ang="0">
                  <a:pos x="145" y="162"/>
                </a:cxn>
                <a:cxn ang="0">
                  <a:pos x="174" y="188"/>
                </a:cxn>
                <a:cxn ang="0">
                  <a:pos x="180" y="201"/>
                </a:cxn>
                <a:cxn ang="0">
                  <a:pos x="183" y="211"/>
                </a:cxn>
                <a:cxn ang="0">
                  <a:pos x="183" y="220"/>
                </a:cxn>
                <a:cxn ang="0">
                  <a:pos x="176" y="231"/>
                </a:cxn>
                <a:cxn ang="0">
                  <a:pos x="170" y="233"/>
                </a:cxn>
                <a:cxn ang="0">
                  <a:pos x="167" y="233"/>
                </a:cxn>
                <a:cxn ang="0">
                  <a:pos x="158" y="224"/>
                </a:cxn>
                <a:cxn ang="0">
                  <a:pos x="154" y="214"/>
                </a:cxn>
                <a:cxn ang="0">
                  <a:pos x="141" y="194"/>
                </a:cxn>
                <a:cxn ang="0">
                  <a:pos x="125" y="175"/>
                </a:cxn>
                <a:cxn ang="0">
                  <a:pos x="103" y="155"/>
                </a:cxn>
                <a:cxn ang="0">
                  <a:pos x="80" y="139"/>
                </a:cxn>
              </a:cxnLst>
              <a:rect l="0" t="0" r="r" b="b"/>
              <a:pathLst>
                <a:path w="229" h="233">
                  <a:moveTo>
                    <a:pt x="84" y="130"/>
                  </a:moveTo>
                  <a:lnTo>
                    <a:pt x="84" y="130"/>
                  </a:lnTo>
                  <a:lnTo>
                    <a:pt x="108" y="140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48" y="136"/>
                  </a:lnTo>
                  <a:lnTo>
                    <a:pt x="164" y="114"/>
                  </a:lnTo>
                  <a:lnTo>
                    <a:pt x="179" y="92"/>
                  </a:lnTo>
                  <a:lnTo>
                    <a:pt x="189" y="72"/>
                  </a:lnTo>
                  <a:lnTo>
                    <a:pt x="189" y="72"/>
                  </a:lnTo>
                  <a:lnTo>
                    <a:pt x="134" y="81"/>
                  </a:lnTo>
                  <a:lnTo>
                    <a:pt x="134" y="81"/>
                  </a:lnTo>
                  <a:lnTo>
                    <a:pt x="125" y="82"/>
                  </a:lnTo>
                  <a:lnTo>
                    <a:pt x="125" y="82"/>
                  </a:lnTo>
                  <a:lnTo>
                    <a:pt x="118" y="81"/>
                  </a:lnTo>
                  <a:lnTo>
                    <a:pt x="108" y="77"/>
                  </a:lnTo>
                  <a:lnTo>
                    <a:pt x="108" y="77"/>
                  </a:lnTo>
                  <a:lnTo>
                    <a:pt x="84" y="104"/>
                  </a:lnTo>
                  <a:lnTo>
                    <a:pt x="60" y="130"/>
                  </a:lnTo>
                  <a:lnTo>
                    <a:pt x="34" y="153"/>
                  </a:lnTo>
                  <a:lnTo>
                    <a:pt x="6" y="172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18" y="149"/>
                  </a:lnTo>
                  <a:lnTo>
                    <a:pt x="35" y="132"/>
                  </a:lnTo>
                  <a:lnTo>
                    <a:pt x="51" y="113"/>
                  </a:lnTo>
                  <a:lnTo>
                    <a:pt x="67" y="91"/>
                  </a:lnTo>
                  <a:lnTo>
                    <a:pt x="67" y="91"/>
                  </a:lnTo>
                  <a:lnTo>
                    <a:pt x="84" y="66"/>
                  </a:lnTo>
                  <a:lnTo>
                    <a:pt x="98" y="43"/>
                  </a:lnTo>
                  <a:lnTo>
                    <a:pt x="98" y="43"/>
                  </a:lnTo>
                  <a:lnTo>
                    <a:pt x="103" y="30"/>
                  </a:lnTo>
                  <a:lnTo>
                    <a:pt x="105" y="22"/>
                  </a:lnTo>
                  <a:lnTo>
                    <a:pt x="105" y="22"/>
                  </a:lnTo>
                  <a:lnTo>
                    <a:pt x="103" y="19"/>
                  </a:lnTo>
                  <a:lnTo>
                    <a:pt x="100" y="16"/>
                  </a:lnTo>
                  <a:lnTo>
                    <a:pt x="95" y="13"/>
                  </a:lnTo>
                  <a:lnTo>
                    <a:pt x="86" y="9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99" y="1"/>
                  </a:lnTo>
                  <a:lnTo>
                    <a:pt x="108" y="3"/>
                  </a:lnTo>
                  <a:lnTo>
                    <a:pt x="118" y="6"/>
                  </a:lnTo>
                  <a:lnTo>
                    <a:pt x="127" y="9"/>
                  </a:lnTo>
                  <a:lnTo>
                    <a:pt x="127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0" y="23"/>
                  </a:lnTo>
                  <a:lnTo>
                    <a:pt x="141" y="27"/>
                  </a:lnTo>
                  <a:lnTo>
                    <a:pt x="141" y="27"/>
                  </a:lnTo>
                  <a:lnTo>
                    <a:pt x="140" y="32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2" y="42"/>
                  </a:lnTo>
                  <a:lnTo>
                    <a:pt x="128" y="46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27" y="64"/>
                  </a:lnTo>
                  <a:lnTo>
                    <a:pt x="127" y="64"/>
                  </a:lnTo>
                  <a:lnTo>
                    <a:pt x="142" y="64"/>
                  </a:lnTo>
                  <a:lnTo>
                    <a:pt x="183" y="58"/>
                  </a:lnTo>
                  <a:lnTo>
                    <a:pt x="183" y="58"/>
                  </a:lnTo>
                  <a:lnTo>
                    <a:pt x="187" y="56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96" y="48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06" y="48"/>
                  </a:lnTo>
                  <a:lnTo>
                    <a:pt x="212" y="52"/>
                  </a:lnTo>
                  <a:lnTo>
                    <a:pt x="218" y="56"/>
                  </a:lnTo>
                  <a:lnTo>
                    <a:pt x="225" y="64"/>
                  </a:lnTo>
                  <a:lnTo>
                    <a:pt x="225" y="64"/>
                  </a:lnTo>
                  <a:lnTo>
                    <a:pt x="229" y="69"/>
                  </a:lnTo>
                  <a:lnTo>
                    <a:pt x="229" y="74"/>
                  </a:lnTo>
                  <a:lnTo>
                    <a:pt x="229" y="74"/>
                  </a:lnTo>
                  <a:lnTo>
                    <a:pt x="229" y="75"/>
                  </a:lnTo>
                  <a:lnTo>
                    <a:pt x="228" y="78"/>
                  </a:lnTo>
                  <a:lnTo>
                    <a:pt x="222" y="82"/>
                  </a:lnTo>
                  <a:lnTo>
                    <a:pt x="222" y="82"/>
                  </a:lnTo>
                  <a:lnTo>
                    <a:pt x="216" y="87"/>
                  </a:lnTo>
                  <a:lnTo>
                    <a:pt x="211" y="92"/>
                  </a:lnTo>
                  <a:lnTo>
                    <a:pt x="211" y="92"/>
                  </a:lnTo>
                  <a:lnTo>
                    <a:pt x="196" y="111"/>
                  </a:lnTo>
                  <a:lnTo>
                    <a:pt x="179" y="130"/>
                  </a:lnTo>
                  <a:lnTo>
                    <a:pt x="161" y="148"/>
                  </a:lnTo>
                  <a:lnTo>
                    <a:pt x="145" y="162"/>
                  </a:lnTo>
                  <a:lnTo>
                    <a:pt x="145" y="162"/>
                  </a:lnTo>
                  <a:lnTo>
                    <a:pt x="161" y="176"/>
                  </a:lnTo>
                  <a:lnTo>
                    <a:pt x="174" y="188"/>
                  </a:lnTo>
                  <a:lnTo>
                    <a:pt x="177" y="195"/>
                  </a:lnTo>
                  <a:lnTo>
                    <a:pt x="180" y="201"/>
                  </a:lnTo>
                  <a:lnTo>
                    <a:pt x="183" y="205"/>
                  </a:lnTo>
                  <a:lnTo>
                    <a:pt x="183" y="211"/>
                  </a:lnTo>
                  <a:lnTo>
                    <a:pt x="183" y="211"/>
                  </a:lnTo>
                  <a:lnTo>
                    <a:pt x="183" y="220"/>
                  </a:lnTo>
                  <a:lnTo>
                    <a:pt x="180" y="227"/>
                  </a:lnTo>
                  <a:lnTo>
                    <a:pt x="176" y="231"/>
                  </a:lnTo>
                  <a:lnTo>
                    <a:pt x="173" y="233"/>
                  </a:lnTo>
                  <a:lnTo>
                    <a:pt x="170" y="233"/>
                  </a:lnTo>
                  <a:lnTo>
                    <a:pt x="170" y="233"/>
                  </a:lnTo>
                  <a:lnTo>
                    <a:pt x="167" y="233"/>
                  </a:lnTo>
                  <a:lnTo>
                    <a:pt x="163" y="230"/>
                  </a:lnTo>
                  <a:lnTo>
                    <a:pt x="158" y="224"/>
                  </a:lnTo>
                  <a:lnTo>
                    <a:pt x="154" y="214"/>
                  </a:lnTo>
                  <a:lnTo>
                    <a:pt x="154" y="214"/>
                  </a:lnTo>
                  <a:lnTo>
                    <a:pt x="147" y="204"/>
                  </a:lnTo>
                  <a:lnTo>
                    <a:pt x="141" y="194"/>
                  </a:lnTo>
                  <a:lnTo>
                    <a:pt x="132" y="184"/>
                  </a:lnTo>
                  <a:lnTo>
                    <a:pt x="125" y="175"/>
                  </a:lnTo>
                  <a:lnTo>
                    <a:pt x="125" y="175"/>
                  </a:lnTo>
                  <a:lnTo>
                    <a:pt x="103" y="155"/>
                  </a:lnTo>
                  <a:lnTo>
                    <a:pt x="92" y="146"/>
                  </a:lnTo>
                  <a:lnTo>
                    <a:pt x="80" y="139"/>
                  </a:lnTo>
                  <a:lnTo>
                    <a:pt x="84" y="13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2" name="Freeform 113"/>
            <p:cNvSpPr>
              <a:spLocks noEditPoints="1"/>
            </p:cNvSpPr>
            <p:nvPr userDrawn="1"/>
          </p:nvSpPr>
          <p:spPr bwMode="auto">
            <a:xfrm>
              <a:off x="2868613" y="1771651"/>
              <a:ext cx="131762" cy="114300"/>
            </a:xfrm>
            <a:custGeom>
              <a:avLst/>
              <a:gdLst/>
              <a:ahLst/>
              <a:cxnLst>
                <a:cxn ang="0">
                  <a:pos x="142" y="200"/>
                </a:cxn>
                <a:cxn ang="0">
                  <a:pos x="194" y="168"/>
                </a:cxn>
                <a:cxn ang="0">
                  <a:pos x="210" y="145"/>
                </a:cxn>
                <a:cxn ang="0">
                  <a:pos x="219" y="117"/>
                </a:cxn>
                <a:cxn ang="0">
                  <a:pos x="220" y="94"/>
                </a:cxn>
                <a:cxn ang="0">
                  <a:pos x="207" y="50"/>
                </a:cxn>
                <a:cxn ang="0">
                  <a:pos x="169" y="20"/>
                </a:cxn>
                <a:cxn ang="0">
                  <a:pos x="135" y="14"/>
                </a:cxn>
                <a:cxn ang="0">
                  <a:pos x="120" y="14"/>
                </a:cxn>
                <a:cxn ang="0">
                  <a:pos x="127" y="30"/>
                </a:cxn>
                <a:cxn ang="0">
                  <a:pos x="129" y="42"/>
                </a:cxn>
                <a:cxn ang="0">
                  <a:pos x="129" y="55"/>
                </a:cxn>
                <a:cxn ang="0">
                  <a:pos x="117" y="98"/>
                </a:cxn>
                <a:cxn ang="0">
                  <a:pos x="98" y="142"/>
                </a:cxn>
                <a:cxn ang="0">
                  <a:pos x="75" y="178"/>
                </a:cxn>
                <a:cxn ang="0">
                  <a:pos x="55" y="194"/>
                </a:cxn>
                <a:cxn ang="0">
                  <a:pos x="40" y="194"/>
                </a:cxn>
                <a:cxn ang="0">
                  <a:pos x="24" y="178"/>
                </a:cxn>
                <a:cxn ang="0">
                  <a:pos x="11" y="155"/>
                </a:cxn>
                <a:cxn ang="0">
                  <a:pos x="3" y="136"/>
                </a:cxn>
                <a:cxn ang="0">
                  <a:pos x="0" y="117"/>
                </a:cxn>
                <a:cxn ang="0">
                  <a:pos x="13" y="68"/>
                </a:cxn>
                <a:cxn ang="0">
                  <a:pos x="35" y="40"/>
                </a:cxn>
                <a:cxn ang="0">
                  <a:pos x="72" y="13"/>
                </a:cxn>
                <a:cxn ang="0">
                  <a:pos x="117" y="1"/>
                </a:cxn>
                <a:cxn ang="0">
                  <a:pos x="145" y="1"/>
                </a:cxn>
                <a:cxn ang="0">
                  <a:pos x="180" y="8"/>
                </a:cxn>
                <a:cxn ang="0">
                  <a:pos x="209" y="23"/>
                </a:cxn>
                <a:cxn ang="0">
                  <a:pos x="230" y="45"/>
                </a:cxn>
                <a:cxn ang="0">
                  <a:pos x="245" y="71"/>
                </a:cxn>
                <a:cxn ang="0">
                  <a:pos x="249" y="103"/>
                </a:cxn>
                <a:cxn ang="0">
                  <a:pos x="246" y="129"/>
                </a:cxn>
                <a:cxn ang="0">
                  <a:pos x="233" y="159"/>
                </a:cxn>
                <a:cxn ang="0">
                  <a:pos x="211" y="182"/>
                </a:cxn>
                <a:cxn ang="0">
                  <a:pos x="171" y="204"/>
                </a:cxn>
                <a:cxn ang="0">
                  <a:pos x="119" y="207"/>
                </a:cxn>
                <a:cxn ang="0">
                  <a:pos x="33" y="71"/>
                </a:cxn>
                <a:cxn ang="0">
                  <a:pos x="21" y="118"/>
                </a:cxn>
                <a:cxn ang="0">
                  <a:pos x="27" y="147"/>
                </a:cxn>
                <a:cxn ang="0">
                  <a:pos x="39" y="165"/>
                </a:cxn>
                <a:cxn ang="0">
                  <a:pos x="49" y="166"/>
                </a:cxn>
                <a:cxn ang="0">
                  <a:pos x="62" y="156"/>
                </a:cxn>
                <a:cxn ang="0">
                  <a:pos x="84" y="120"/>
                </a:cxn>
                <a:cxn ang="0">
                  <a:pos x="104" y="71"/>
                </a:cxn>
                <a:cxn ang="0">
                  <a:pos x="111" y="43"/>
                </a:cxn>
                <a:cxn ang="0">
                  <a:pos x="111" y="30"/>
                </a:cxn>
                <a:cxn ang="0">
                  <a:pos x="109" y="16"/>
                </a:cxn>
                <a:cxn ang="0">
                  <a:pos x="88" y="21"/>
                </a:cxn>
                <a:cxn ang="0">
                  <a:pos x="62" y="37"/>
                </a:cxn>
                <a:cxn ang="0">
                  <a:pos x="42" y="56"/>
                </a:cxn>
              </a:cxnLst>
              <a:rect l="0" t="0" r="r" b="b"/>
              <a:pathLst>
                <a:path w="249" h="215">
                  <a:moveTo>
                    <a:pt x="119" y="207"/>
                  </a:moveTo>
                  <a:lnTo>
                    <a:pt x="119" y="207"/>
                  </a:lnTo>
                  <a:lnTo>
                    <a:pt x="142" y="200"/>
                  </a:lnTo>
                  <a:lnTo>
                    <a:pt x="161" y="191"/>
                  </a:lnTo>
                  <a:lnTo>
                    <a:pt x="180" y="181"/>
                  </a:lnTo>
                  <a:lnTo>
                    <a:pt x="194" y="168"/>
                  </a:lnTo>
                  <a:lnTo>
                    <a:pt x="200" y="160"/>
                  </a:lnTo>
                  <a:lnTo>
                    <a:pt x="206" y="153"/>
                  </a:lnTo>
                  <a:lnTo>
                    <a:pt x="210" y="145"/>
                  </a:lnTo>
                  <a:lnTo>
                    <a:pt x="214" y="136"/>
                  </a:lnTo>
                  <a:lnTo>
                    <a:pt x="217" y="127"/>
                  </a:lnTo>
                  <a:lnTo>
                    <a:pt x="219" y="117"/>
                  </a:lnTo>
                  <a:lnTo>
                    <a:pt x="220" y="105"/>
                  </a:lnTo>
                  <a:lnTo>
                    <a:pt x="220" y="94"/>
                  </a:lnTo>
                  <a:lnTo>
                    <a:pt x="220" y="94"/>
                  </a:lnTo>
                  <a:lnTo>
                    <a:pt x="219" y="78"/>
                  </a:lnTo>
                  <a:lnTo>
                    <a:pt x="214" y="63"/>
                  </a:lnTo>
                  <a:lnTo>
                    <a:pt x="207" y="50"/>
                  </a:lnTo>
                  <a:lnTo>
                    <a:pt x="197" y="37"/>
                  </a:lnTo>
                  <a:lnTo>
                    <a:pt x="184" y="29"/>
                  </a:lnTo>
                  <a:lnTo>
                    <a:pt x="169" y="20"/>
                  </a:lnTo>
                  <a:lnTo>
                    <a:pt x="153" y="16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4" y="23"/>
                  </a:lnTo>
                  <a:lnTo>
                    <a:pt x="127" y="30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29" y="42"/>
                  </a:lnTo>
                  <a:lnTo>
                    <a:pt x="129" y="45"/>
                  </a:lnTo>
                  <a:lnTo>
                    <a:pt x="129" y="45"/>
                  </a:lnTo>
                  <a:lnTo>
                    <a:pt x="129" y="55"/>
                  </a:lnTo>
                  <a:lnTo>
                    <a:pt x="126" y="68"/>
                  </a:lnTo>
                  <a:lnTo>
                    <a:pt x="122" y="82"/>
                  </a:lnTo>
                  <a:lnTo>
                    <a:pt x="117" y="98"/>
                  </a:lnTo>
                  <a:lnTo>
                    <a:pt x="117" y="98"/>
                  </a:lnTo>
                  <a:lnTo>
                    <a:pt x="109" y="121"/>
                  </a:lnTo>
                  <a:lnTo>
                    <a:pt x="98" y="142"/>
                  </a:lnTo>
                  <a:lnTo>
                    <a:pt x="87" y="162"/>
                  </a:lnTo>
                  <a:lnTo>
                    <a:pt x="75" y="178"/>
                  </a:lnTo>
                  <a:lnTo>
                    <a:pt x="75" y="178"/>
                  </a:lnTo>
                  <a:lnTo>
                    <a:pt x="69" y="185"/>
                  </a:lnTo>
                  <a:lnTo>
                    <a:pt x="64" y="189"/>
                  </a:lnTo>
                  <a:lnTo>
                    <a:pt x="55" y="194"/>
                  </a:lnTo>
                  <a:lnTo>
                    <a:pt x="48" y="195"/>
                  </a:lnTo>
                  <a:lnTo>
                    <a:pt x="48" y="195"/>
                  </a:lnTo>
                  <a:lnTo>
                    <a:pt x="40" y="194"/>
                  </a:lnTo>
                  <a:lnTo>
                    <a:pt x="35" y="191"/>
                  </a:lnTo>
                  <a:lnTo>
                    <a:pt x="29" y="185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19" y="166"/>
                  </a:lnTo>
                  <a:lnTo>
                    <a:pt x="11" y="155"/>
                  </a:lnTo>
                  <a:lnTo>
                    <a:pt x="11" y="155"/>
                  </a:lnTo>
                  <a:lnTo>
                    <a:pt x="6" y="146"/>
                  </a:lnTo>
                  <a:lnTo>
                    <a:pt x="3" y="136"/>
                  </a:lnTo>
                  <a:lnTo>
                    <a:pt x="1" y="12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00"/>
                  </a:lnTo>
                  <a:lnTo>
                    <a:pt x="6" y="84"/>
                  </a:lnTo>
                  <a:lnTo>
                    <a:pt x="13" y="68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35" y="40"/>
                  </a:lnTo>
                  <a:lnTo>
                    <a:pt x="46" y="30"/>
                  </a:lnTo>
                  <a:lnTo>
                    <a:pt x="59" y="20"/>
                  </a:lnTo>
                  <a:lnTo>
                    <a:pt x="72" y="13"/>
                  </a:lnTo>
                  <a:lnTo>
                    <a:pt x="87" y="8"/>
                  </a:lnTo>
                  <a:lnTo>
                    <a:pt x="101" y="4"/>
                  </a:lnTo>
                  <a:lnTo>
                    <a:pt x="117" y="1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5" y="1"/>
                  </a:lnTo>
                  <a:lnTo>
                    <a:pt x="158" y="3"/>
                  </a:lnTo>
                  <a:lnTo>
                    <a:pt x="169" y="4"/>
                  </a:lnTo>
                  <a:lnTo>
                    <a:pt x="180" y="8"/>
                  </a:lnTo>
                  <a:lnTo>
                    <a:pt x="191" y="13"/>
                  </a:lnTo>
                  <a:lnTo>
                    <a:pt x="200" y="17"/>
                  </a:lnTo>
                  <a:lnTo>
                    <a:pt x="209" y="23"/>
                  </a:lnTo>
                  <a:lnTo>
                    <a:pt x="217" y="29"/>
                  </a:lnTo>
                  <a:lnTo>
                    <a:pt x="225" y="36"/>
                  </a:lnTo>
                  <a:lnTo>
                    <a:pt x="230" y="45"/>
                  </a:lnTo>
                  <a:lnTo>
                    <a:pt x="236" y="53"/>
                  </a:lnTo>
                  <a:lnTo>
                    <a:pt x="240" y="62"/>
                  </a:lnTo>
                  <a:lnTo>
                    <a:pt x="245" y="71"/>
                  </a:lnTo>
                  <a:lnTo>
                    <a:pt x="248" y="81"/>
                  </a:lnTo>
                  <a:lnTo>
                    <a:pt x="249" y="92"/>
                  </a:lnTo>
                  <a:lnTo>
                    <a:pt x="249" y="103"/>
                  </a:lnTo>
                  <a:lnTo>
                    <a:pt x="249" y="103"/>
                  </a:lnTo>
                  <a:lnTo>
                    <a:pt x="249" y="116"/>
                  </a:lnTo>
                  <a:lnTo>
                    <a:pt x="246" y="129"/>
                  </a:lnTo>
                  <a:lnTo>
                    <a:pt x="243" y="139"/>
                  </a:lnTo>
                  <a:lnTo>
                    <a:pt x="239" y="149"/>
                  </a:lnTo>
                  <a:lnTo>
                    <a:pt x="233" y="159"/>
                  </a:lnTo>
                  <a:lnTo>
                    <a:pt x="227" y="168"/>
                  </a:lnTo>
                  <a:lnTo>
                    <a:pt x="219" y="176"/>
                  </a:lnTo>
                  <a:lnTo>
                    <a:pt x="211" y="182"/>
                  </a:lnTo>
                  <a:lnTo>
                    <a:pt x="201" y="189"/>
                  </a:lnTo>
                  <a:lnTo>
                    <a:pt x="193" y="195"/>
                  </a:lnTo>
                  <a:lnTo>
                    <a:pt x="171" y="204"/>
                  </a:lnTo>
                  <a:lnTo>
                    <a:pt x="146" y="211"/>
                  </a:lnTo>
                  <a:lnTo>
                    <a:pt x="122" y="215"/>
                  </a:lnTo>
                  <a:lnTo>
                    <a:pt x="119" y="207"/>
                  </a:lnTo>
                  <a:close/>
                  <a:moveTo>
                    <a:pt x="42" y="56"/>
                  </a:moveTo>
                  <a:lnTo>
                    <a:pt x="42" y="56"/>
                  </a:lnTo>
                  <a:lnTo>
                    <a:pt x="33" y="71"/>
                  </a:lnTo>
                  <a:lnTo>
                    <a:pt x="26" y="85"/>
                  </a:lnTo>
                  <a:lnTo>
                    <a:pt x="23" y="101"/>
                  </a:lnTo>
                  <a:lnTo>
                    <a:pt x="21" y="118"/>
                  </a:lnTo>
                  <a:lnTo>
                    <a:pt x="21" y="118"/>
                  </a:lnTo>
                  <a:lnTo>
                    <a:pt x="23" y="133"/>
                  </a:lnTo>
                  <a:lnTo>
                    <a:pt x="27" y="147"/>
                  </a:lnTo>
                  <a:lnTo>
                    <a:pt x="30" y="155"/>
                  </a:lnTo>
                  <a:lnTo>
                    <a:pt x="35" y="160"/>
                  </a:lnTo>
                  <a:lnTo>
                    <a:pt x="39" y="165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9" y="166"/>
                  </a:lnTo>
                  <a:lnTo>
                    <a:pt x="53" y="165"/>
                  </a:lnTo>
                  <a:lnTo>
                    <a:pt x="58" y="162"/>
                  </a:lnTo>
                  <a:lnTo>
                    <a:pt x="62" y="156"/>
                  </a:lnTo>
                  <a:lnTo>
                    <a:pt x="72" y="14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91" y="104"/>
                  </a:lnTo>
                  <a:lnTo>
                    <a:pt x="98" y="87"/>
                  </a:lnTo>
                  <a:lnTo>
                    <a:pt x="104" y="71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11" y="43"/>
                  </a:lnTo>
                  <a:lnTo>
                    <a:pt x="111" y="35"/>
                  </a:lnTo>
                  <a:lnTo>
                    <a:pt x="111" y="35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23"/>
                  </a:lnTo>
                  <a:lnTo>
                    <a:pt x="109" y="16"/>
                  </a:lnTo>
                  <a:lnTo>
                    <a:pt x="109" y="16"/>
                  </a:lnTo>
                  <a:lnTo>
                    <a:pt x="98" y="19"/>
                  </a:lnTo>
                  <a:lnTo>
                    <a:pt x="88" y="21"/>
                  </a:lnTo>
                  <a:lnTo>
                    <a:pt x="80" y="26"/>
                  </a:lnTo>
                  <a:lnTo>
                    <a:pt x="71" y="32"/>
                  </a:lnTo>
                  <a:lnTo>
                    <a:pt x="62" y="37"/>
                  </a:lnTo>
                  <a:lnTo>
                    <a:pt x="55" y="43"/>
                  </a:lnTo>
                  <a:lnTo>
                    <a:pt x="48" y="49"/>
                  </a:lnTo>
                  <a:lnTo>
                    <a:pt x="42" y="56"/>
                  </a:lnTo>
                  <a:lnTo>
                    <a:pt x="42" y="5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3" name="Freeform 114"/>
            <p:cNvSpPr>
              <a:spLocks noEditPoints="1"/>
            </p:cNvSpPr>
            <p:nvPr userDrawn="1"/>
          </p:nvSpPr>
          <p:spPr bwMode="auto">
            <a:xfrm>
              <a:off x="3035300" y="1751013"/>
              <a:ext cx="150813" cy="149225"/>
            </a:xfrm>
            <a:custGeom>
              <a:avLst/>
              <a:gdLst/>
              <a:ahLst/>
              <a:cxnLst>
                <a:cxn ang="0">
                  <a:pos x="101" y="197"/>
                </a:cxn>
                <a:cxn ang="0">
                  <a:pos x="125" y="212"/>
                </a:cxn>
                <a:cxn ang="0">
                  <a:pos x="119" y="232"/>
                </a:cxn>
                <a:cxn ang="0">
                  <a:pos x="107" y="223"/>
                </a:cxn>
                <a:cxn ang="0">
                  <a:pos x="84" y="197"/>
                </a:cxn>
                <a:cxn ang="0">
                  <a:pos x="9" y="235"/>
                </a:cxn>
                <a:cxn ang="0">
                  <a:pos x="61" y="194"/>
                </a:cxn>
                <a:cxn ang="0">
                  <a:pos x="38" y="152"/>
                </a:cxn>
                <a:cxn ang="0">
                  <a:pos x="19" y="188"/>
                </a:cxn>
                <a:cxn ang="0">
                  <a:pos x="3" y="185"/>
                </a:cxn>
                <a:cxn ang="0">
                  <a:pos x="4" y="164"/>
                </a:cxn>
                <a:cxn ang="0">
                  <a:pos x="26" y="148"/>
                </a:cxn>
                <a:cxn ang="0">
                  <a:pos x="39" y="132"/>
                </a:cxn>
                <a:cxn ang="0">
                  <a:pos x="257" y="128"/>
                </a:cxn>
                <a:cxn ang="0">
                  <a:pos x="284" y="155"/>
                </a:cxn>
                <a:cxn ang="0">
                  <a:pos x="267" y="162"/>
                </a:cxn>
                <a:cxn ang="0">
                  <a:pos x="228" y="188"/>
                </a:cxn>
                <a:cxn ang="0">
                  <a:pos x="120" y="164"/>
                </a:cxn>
                <a:cxn ang="0">
                  <a:pos x="200" y="161"/>
                </a:cxn>
                <a:cxn ang="0">
                  <a:pos x="225" y="185"/>
                </a:cxn>
                <a:cxn ang="0">
                  <a:pos x="210" y="193"/>
                </a:cxn>
                <a:cxn ang="0">
                  <a:pos x="156" y="235"/>
                </a:cxn>
                <a:cxn ang="0">
                  <a:pos x="75" y="271"/>
                </a:cxn>
                <a:cxn ang="0">
                  <a:pos x="42" y="267"/>
                </a:cxn>
                <a:cxn ang="0">
                  <a:pos x="125" y="233"/>
                </a:cxn>
                <a:cxn ang="0">
                  <a:pos x="167" y="28"/>
                </a:cxn>
                <a:cxn ang="0">
                  <a:pos x="167" y="2"/>
                </a:cxn>
                <a:cxn ang="0">
                  <a:pos x="204" y="10"/>
                </a:cxn>
                <a:cxn ang="0">
                  <a:pos x="190" y="17"/>
                </a:cxn>
                <a:cxn ang="0">
                  <a:pos x="252" y="6"/>
                </a:cxn>
                <a:cxn ang="0">
                  <a:pos x="283" y="38"/>
                </a:cxn>
                <a:cxn ang="0">
                  <a:pos x="191" y="54"/>
                </a:cxn>
                <a:cxn ang="0">
                  <a:pos x="168" y="58"/>
                </a:cxn>
                <a:cxn ang="0">
                  <a:pos x="167" y="42"/>
                </a:cxn>
                <a:cxn ang="0">
                  <a:pos x="109" y="57"/>
                </a:cxn>
                <a:cxn ang="0">
                  <a:pos x="84" y="57"/>
                </a:cxn>
                <a:cxn ang="0">
                  <a:pos x="33" y="38"/>
                </a:cxn>
                <a:cxn ang="0">
                  <a:pos x="19" y="28"/>
                </a:cxn>
                <a:cxn ang="0">
                  <a:pos x="84" y="0"/>
                </a:cxn>
                <a:cxn ang="0">
                  <a:pos x="120" y="7"/>
                </a:cxn>
                <a:cxn ang="0">
                  <a:pos x="109" y="17"/>
                </a:cxn>
                <a:cxn ang="0">
                  <a:pos x="58" y="128"/>
                </a:cxn>
                <a:cxn ang="0">
                  <a:pos x="35" y="128"/>
                </a:cxn>
                <a:cxn ang="0">
                  <a:pos x="35" y="52"/>
                </a:cxn>
                <a:cxn ang="0">
                  <a:pos x="219" y="65"/>
                </a:cxn>
                <a:cxn ang="0">
                  <a:pos x="254" y="71"/>
                </a:cxn>
                <a:cxn ang="0">
                  <a:pos x="245" y="83"/>
                </a:cxn>
                <a:cxn ang="0">
                  <a:pos x="246" y="125"/>
                </a:cxn>
                <a:cxn ang="0">
                  <a:pos x="228" y="130"/>
                </a:cxn>
                <a:cxn ang="0">
                  <a:pos x="59" y="123"/>
                </a:cxn>
                <a:cxn ang="0">
                  <a:pos x="97" y="113"/>
                </a:cxn>
                <a:cxn ang="0">
                  <a:pos x="119" y="75"/>
                </a:cxn>
                <a:cxn ang="0">
                  <a:pos x="181" y="75"/>
                </a:cxn>
              </a:cxnLst>
              <a:rect l="0" t="0" r="r" b="b"/>
              <a:pathLst>
                <a:path w="284" h="281">
                  <a:moveTo>
                    <a:pt x="101" y="184"/>
                  </a:moveTo>
                  <a:lnTo>
                    <a:pt x="101" y="184"/>
                  </a:lnTo>
                  <a:lnTo>
                    <a:pt x="90" y="193"/>
                  </a:lnTo>
                  <a:lnTo>
                    <a:pt x="90" y="193"/>
                  </a:lnTo>
                  <a:lnTo>
                    <a:pt x="101" y="197"/>
                  </a:lnTo>
                  <a:lnTo>
                    <a:pt x="113" y="201"/>
                  </a:lnTo>
                  <a:lnTo>
                    <a:pt x="113" y="201"/>
                  </a:lnTo>
                  <a:lnTo>
                    <a:pt x="119" y="204"/>
                  </a:lnTo>
                  <a:lnTo>
                    <a:pt x="123" y="209"/>
                  </a:lnTo>
                  <a:lnTo>
                    <a:pt x="125" y="212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22"/>
                  </a:lnTo>
                  <a:lnTo>
                    <a:pt x="123" y="227"/>
                  </a:lnTo>
                  <a:lnTo>
                    <a:pt x="119" y="232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3" y="232"/>
                  </a:lnTo>
                  <a:lnTo>
                    <a:pt x="112" y="230"/>
                  </a:lnTo>
                  <a:lnTo>
                    <a:pt x="107" y="223"/>
                  </a:lnTo>
                  <a:lnTo>
                    <a:pt x="107" y="223"/>
                  </a:lnTo>
                  <a:lnTo>
                    <a:pt x="103" y="216"/>
                  </a:lnTo>
                  <a:lnTo>
                    <a:pt x="97" y="210"/>
                  </a:lnTo>
                  <a:lnTo>
                    <a:pt x="91" y="203"/>
                  </a:lnTo>
                  <a:lnTo>
                    <a:pt x="84" y="197"/>
                  </a:lnTo>
                  <a:lnTo>
                    <a:pt x="84" y="197"/>
                  </a:lnTo>
                  <a:lnTo>
                    <a:pt x="67" y="209"/>
                  </a:lnTo>
                  <a:lnTo>
                    <a:pt x="49" y="219"/>
                  </a:lnTo>
                  <a:lnTo>
                    <a:pt x="30" y="227"/>
                  </a:lnTo>
                  <a:lnTo>
                    <a:pt x="9" y="235"/>
                  </a:lnTo>
                  <a:lnTo>
                    <a:pt x="6" y="229"/>
                  </a:lnTo>
                  <a:lnTo>
                    <a:pt x="6" y="229"/>
                  </a:lnTo>
                  <a:lnTo>
                    <a:pt x="36" y="212"/>
                  </a:lnTo>
                  <a:lnTo>
                    <a:pt x="49" y="204"/>
                  </a:lnTo>
                  <a:lnTo>
                    <a:pt x="61" y="194"/>
                  </a:lnTo>
                  <a:lnTo>
                    <a:pt x="71" y="185"/>
                  </a:lnTo>
                  <a:lnTo>
                    <a:pt x="81" y="175"/>
                  </a:lnTo>
                  <a:lnTo>
                    <a:pt x="91" y="164"/>
                  </a:lnTo>
                  <a:lnTo>
                    <a:pt x="101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3" y="167"/>
                  </a:lnTo>
                  <a:lnTo>
                    <a:pt x="27" y="180"/>
                  </a:lnTo>
                  <a:lnTo>
                    <a:pt x="23" y="184"/>
                  </a:lnTo>
                  <a:lnTo>
                    <a:pt x="19" y="188"/>
                  </a:lnTo>
                  <a:lnTo>
                    <a:pt x="14" y="190"/>
                  </a:lnTo>
                  <a:lnTo>
                    <a:pt x="11" y="191"/>
                  </a:lnTo>
                  <a:lnTo>
                    <a:pt x="11" y="191"/>
                  </a:lnTo>
                  <a:lnTo>
                    <a:pt x="6" y="190"/>
                  </a:lnTo>
                  <a:lnTo>
                    <a:pt x="3" y="185"/>
                  </a:lnTo>
                  <a:lnTo>
                    <a:pt x="0" y="18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4" y="164"/>
                  </a:lnTo>
                  <a:lnTo>
                    <a:pt x="4" y="164"/>
                  </a:lnTo>
                  <a:lnTo>
                    <a:pt x="11" y="161"/>
                  </a:lnTo>
                  <a:lnTo>
                    <a:pt x="11" y="161"/>
                  </a:lnTo>
                  <a:lnTo>
                    <a:pt x="19" y="155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29" y="142"/>
                  </a:lnTo>
                  <a:lnTo>
                    <a:pt x="32" y="132"/>
                  </a:lnTo>
                  <a:lnTo>
                    <a:pt x="39" y="132"/>
                  </a:lnTo>
                  <a:lnTo>
                    <a:pt x="39" y="132"/>
                  </a:lnTo>
                  <a:lnTo>
                    <a:pt x="39" y="136"/>
                  </a:lnTo>
                  <a:lnTo>
                    <a:pt x="39" y="136"/>
                  </a:lnTo>
                  <a:lnTo>
                    <a:pt x="39" y="142"/>
                  </a:lnTo>
                  <a:lnTo>
                    <a:pt x="241" y="142"/>
                  </a:lnTo>
                  <a:lnTo>
                    <a:pt x="257" y="128"/>
                  </a:lnTo>
                  <a:lnTo>
                    <a:pt x="257" y="128"/>
                  </a:lnTo>
                  <a:lnTo>
                    <a:pt x="281" y="149"/>
                  </a:lnTo>
                  <a:lnTo>
                    <a:pt x="281" y="149"/>
                  </a:lnTo>
                  <a:lnTo>
                    <a:pt x="284" y="154"/>
                  </a:lnTo>
                  <a:lnTo>
                    <a:pt x="284" y="155"/>
                  </a:lnTo>
                  <a:lnTo>
                    <a:pt x="284" y="155"/>
                  </a:lnTo>
                  <a:lnTo>
                    <a:pt x="284" y="158"/>
                  </a:lnTo>
                  <a:lnTo>
                    <a:pt x="281" y="159"/>
                  </a:lnTo>
                  <a:lnTo>
                    <a:pt x="267" y="162"/>
                  </a:lnTo>
                  <a:lnTo>
                    <a:pt x="267" y="162"/>
                  </a:lnTo>
                  <a:lnTo>
                    <a:pt x="257" y="170"/>
                  </a:lnTo>
                  <a:lnTo>
                    <a:pt x="257" y="170"/>
                  </a:lnTo>
                  <a:lnTo>
                    <a:pt x="232" y="191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36" y="171"/>
                  </a:lnTo>
                  <a:lnTo>
                    <a:pt x="243" y="152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20" y="164"/>
                  </a:lnTo>
                  <a:lnTo>
                    <a:pt x="112" y="172"/>
                  </a:lnTo>
                  <a:lnTo>
                    <a:pt x="185" y="172"/>
                  </a:lnTo>
                  <a:lnTo>
                    <a:pt x="185" y="172"/>
                  </a:lnTo>
                  <a:lnTo>
                    <a:pt x="200" y="161"/>
                  </a:lnTo>
                  <a:lnTo>
                    <a:pt x="200" y="161"/>
                  </a:lnTo>
                  <a:lnTo>
                    <a:pt x="212" y="171"/>
                  </a:lnTo>
                  <a:lnTo>
                    <a:pt x="222" y="181"/>
                  </a:lnTo>
                  <a:lnTo>
                    <a:pt x="222" y="181"/>
                  </a:lnTo>
                  <a:lnTo>
                    <a:pt x="225" y="183"/>
                  </a:lnTo>
                  <a:lnTo>
                    <a:pt x="225" y="185"/>
                  </a:lnTo>
                  <a:lnTo>
                    <a:pt x="225" y="185"/>
                  </a:lnTo>
                  <a:lnTo>
                    <a:pt x="225" y="187"/>
                  </a:lnTo>
                  <a:lnTo>
                    <a:pt x="222" y="188"/>
                  </a:lnTo>
                  <a:lnTo>
                    <a:pt x="210" y="193"/>
                  </a:lnTo>
                  <a:lnTo>
                    <a:pt x="210" y="193"/>
                  </a:lnTo>
                  <a:lnTo>
                    <a:pt x="196" y="206"/>
                  </a:lnTo>
                  <a:lnTo>
                    <a:pt x="184" y="216"/>
                  </a:lnTo>
                  <a:lnTo>
                    <a:pt x="171" y="226"/>
                  </a:lnTo>
                  <a:lnTo>
                    <a:pt x="156" y="235"/>
                  </a:lnTo>
                  <a:lnTo>
                    <a:pt x="156" y="235"/>
                  </a:lnTo>
                  <a:lnTo>
                    <a:pt x="141" y="245"/>
                  </a:lnTo>
                  <a:lnTo>
                    <a:pt x="125" y="253"/>
                  </a:lnTo>
                  <a:lnTo>
                    <a:pt x="109" y="259"/>
                  </a:lnTo>
                  <a:lnTo>
                    <a:pt x="91" y="267"/>
                  </a:lnTo>
                  <a:lnTo>
                    <a:pt x="75" y="271"/>
                  </a:lnTo>
                  <a:lnTo>
                    <a:pt x="56" y="275"/>
                  </a:lnTo>
                  <a:lnTo>
                    <a:pt x="11" y="281"/>
                  </a:lnTo>
                  <a:lnTo>
                    <a:pt x="10" y="274"/>
                  </a:lnTo>
                  <a:lnTo>
                    <a:pt x="10" y="274"/>
                  </a:lnTo>
                  <a:lnTo>
                    <a:pt x="42" y="267"/>
                  </a:lnTo>
                  <a:lnTo>
                    <a:pt x="65" y="261"/>
                  </a:lnTo>
                  <a:lnTo>
                    <a:pt x="84" y="253"/>
                  </a:lnTo>
                  <a:lnTo>
                    <a:pt x="101" y="245"/>
                  </a:lnTo>
                  <a:lnTo>
                    <a:pt x="101" y="245"/>
                  </a:lnTo>
                  <a:lnTo>
                    <a:pt x="125" y="233"/>
                  </a:lnTo>
                  <a:lnTo>
                    <a:pt x="145" y="219"/>
                  </a:lnTo>
                  <a:lnTo>
                    <a:pt x="165" y="203"/>
                  </a:lnTo>
                  <a:lnTo>
                    <a:pt x="185" y="184"/>
                  </a:lnTo>
                  <a:lnTo>
                    <a:pt x="101" y="184"/>
                  </a:lnTo>
                  <a:close/>
                  <a:moveTo>
                    <a:pt x="167" y="28"/>
                  </a:moveTo>
                  <a:lnTo>
                    <a:pt x="167" y="2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2"/>
                  </a:lnTo>
                  <a:lnTo>
                    <a:pt x="167" y="2"/>
                  </a:lnTo>
                  <a:lnTo>
                    <a:pt x="194" y="4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203" y="7"/>
                  </a:lnTo>
                  <a:lnTo>
                    <a:pt x="204" y="10"/>
                  </a:lnTo>
                  <a:lnTo>
                    <a:pt x="204" y="10"/>
                  </a:lnTo>
                  <a:lnTo>
                    <a:pt x="203" y="13"/>
                  </a:lnTo>
                  <a:lnTo>
                    <a:pt x="201" y="15"/>
                  </a:lnTo>
                  <a:lnTo>
                    <a:pt x="190" y="17"/>
                  </a:lnTo>
                  <a:lnTo>
                    <a:pt x="190" y="17"/>
                  </a:lnTo>
                  <a:lnTo>
                    <a:pt x="190" y="28"/>
                  </a:lnTo>
                  <a:lnTo>
                    <a:pt x="232" y="28"/>
                  </a:lnTo>
                  <a:lnTo>
                    <a:pt x="232" y="28"/>
                  </a:lnTo>
                  <a:lnTo>
                    <a:pt x="252" y="6"/>
                  </a:lnTo>
                  <a:lnTo>
                    <a:pt x="252" y="6"/>
                  </a:lnTo>
                  <a:lnTo>
                    <a:pt x="281" y="32"/>
                  </a:lnTo>
                  <a:lnTo>
                    <a:pt x="281" y="32"/>
                  </a:lnTo>
                  <a:lnTo>
                    <a:pt x="283" y="36"/>
                  </a:lnTo>
                  <a:lnTo>
                    <a:pt x="283" y="36"/>
                  </a:lnTo>
                  <a:lnTo>
                    <a:pt x="283" y="38"/>
                  </a:lnTo>
                  <a:lnTo>
                    <a:pt x="280" y="38"/>
                  </a:lnTo>
                  <a:lnTo>
                    <a:pt x="190" y="38"/>
                  </a:lnTo>
                  <a:lnTo>
                    <a:pt x="190" y="38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0" y="57"/>
                  </a:lnTo>
                  <a:lnTo>
                    <a:pt x="188" y="58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68" y="58"/>
                  </a:lnTo>
                  <a:lnTo>
                    <a:pt x="167" y="57"/>
                  </a:lnTo>
                  <a:lnTo>
                    <a:pt x="167" y="55"/>
                  </a:lnTo>
                  <a:lnTo>
                    <a:pt x="167" y="5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67" y="38"/>
                  </a:lnTo>
                  <a:lnTo>
                    <a:pt x="109" y="38"/>
                  </a:lnTo>
                  <a:lnTo>
                    <a:pt x="109" y="54"/>
                  </a:lnTo>
                  <a:lnTo>
                    <a:pt x="109" y="54"/>
                  </a:lnTo>
                  <a:lnTo>
                    <a:pt x="109" y="57"/>
                  </a:lnTo>
                  <a:lnTo>
                    <a:pt x="106" y="58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5" y="58"/>
                  </a:lnTo>
                  <a:lnTo>
                    <a:pt x="84" y="57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3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19" y="39"/>
                  </a:lnTo>
                  <a:lnTo>
                    <a:pt x="6" y="41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19" y="28"/>
                  </a:lnTo>
                  <a:lnTo>
                    <a:pt x="33" y="28"/>
                  </a:lnTo>
                  <a:lnTo>
                    <a:pt x="85" y="28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17" y="4"/>
                  </a:lnTo>
                  <a:lnTo>
                    <a:pt x="120" y="7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19" y="13"/>
                  </a:lnTo>
                  <a:lnTo>
                    <a:pt x="109" y="17"/>
                  </a:lnTo>
                  <a:lnTo>
                    <a:pt x="109" y="28"/>
                  </a:lnTo>
                  <a:lnTo>
                    <a:pt x="167" y="28"/>
                  </a:lnTo>
                  <a:close/>
                  <a:moveTo>
                    <a:pt x="59" y="125"/>
                  </a:moveTo>
                  <a:lnTo>
                    <a:pt x="59" y="125"/>
                  </a:lnTo>
                  <a:lnTo>
                    <a:pt x="58" y="128"/>
                  </a:lnTo>
                  <a:lnTo>
                    <a:pt x="56" y="129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6" y="129"/>
                  </a:lnTo>
                  <a:lnTo>
                    <a:pt x="35" y="128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36" y="87"/>
                  </a:lnTo>
                  <a:lnTo>
                    <a:pt x="36" y="87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48" y="58"/>
                  </a:lnTo>
                  <a:lnTo>
                    <a:pt x="61" y="65"/>
                  </a:lnTo>
                  <a:lnTo>
                    <a:pt x="219" y="65"/>
                  </a:lnTo>
                  <a:lnTo>
                    <a:pt x="219" y="65"/>
                  </a:lnTo>
                  <a:lnTo>
                    <a:pt x="230" y="52"/>
                  </a:lnTo>
                  <a:lnTo>
                    <a:pt x="230" y="52"/>
                  </a:lnTo>
                  <a:lnTo>
                    <a:pt x="251" y="68"/>
                  </a:lnTo>
                  <a:lnTo>
                    <a:pt x="251" y="68"/>
                  </a:lnTo>
                  <a:lnTo>
                    <a:pt x="254" y="71"/>
                  </a:lnTo>
                  <a:lnTo>
                    <a:pt x="255" y="74"/>
                  </a:lnTo>
                  <a:lnTo>
                    <a:pt x="255" y="74"/>
                  </a:lnTo>
                  <a:lnTo>
                    <a:pt x="254" y="75"/>
                  </a:lnTo>
                  <a:lnTo>
                    <a:pt x="252" y="77"/>
                  </a:lnTo>
                  <a:lnTo>
                    <a:pt x="245" y="83"/>
                  </a:lnTo>
                  <a:lnTo>
                    <a:pt x="245" y="83"/>
                  </a:lnTo>
                  <a:lnTo>
                    <a:pt x="245" y="103"/>
                  </a:lnTo>
                  <a:lnTo>
                    <a:pt x="245" y="103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5" y="128"/>
                  </a:lnTo>
                  <a:lnTo>
                    <a:pt x="242" y="129"/>
                  </a:lnTo>
                  <a:lnTo>
                    <a:pt x="236" y="130"/>
                  </a:lnTo>
                  <a:lnTo>
                    <a:pt x="228" y="130"/>
                  </a:lnTo>
                  <a:lnTo>
                    <a:pt x="228" y="130"/>
                  </a:lnTo>
                  <a:lnTo>
                    <a:pt x="222" y="130"/>
                  </a:lnTo>
                  <a:lnTo>
                    <a:pt x="222" y="129"/>
                  </a:lnTo>
                  <a:lnTo>
                    <a:pt x="222" y="128"/>
                  </a:lnTo>
                  <a:lnTo>
                    <a:pt x="222" y="123"/>
                  </a:lnTo>
                  <a:lnTo>
                    <a:pt x="59" y="123"/>
                  </a:lnTo>
                  <a:lnTo>
                    <a:pt x="59" y="125"/>
                  </a:lnTo>
                  <a:close/>
                  <a:moveTo>
                    <a:pt x="97" y="75"/>
                  </a:moveTo>
                  <a:lnTo>
                    <a:pt x="59" y="75"/>
                  </a:lnTo>
                  <a:lnTo>
                    <a:pt x="59" y="113"/>
                  </a:lnTo>
                  <a:lnTo>
                    <a:pt x="97" y="113"/>
                  </a:lnTo>
                  <a:lnTo>
                    <a:pt x="97" y="75"/>
                  </a:lnTo>
                  <a:close/>
                  <a:moveTo>
                    <a:pt x="119" y="113"/>
                  </a:moveTo>
                  <a:lnTo>
                    <a:pt x="158" y="113"/>
                  </a:lnTo>
                  <a:lnTo>
                    <a:pt x="158" y="75"/>
                  </a:lnTo>
                  <a:lnTo>
                    <a:pt x="119" y="75"/>
                  </a:lnTo>
                  <a:lnTo>
                    <a:pt x="119" y="113"/>
                  </a:lnTo>
                  <a:close/>
                  <a:moveTo>
                    <a:pt x="181" y="113"/>
                  </a:moveTo>
                  <a:lnTo>
                    <a:pt x="222" y="113"/>
                  </a:lnTo>
                  <a:lnTo>
                    <a:pt x="222" y="75"/>
                  </a:lnTo>
                  <a:lnTo>
                    <a:pt x="181" y="75"/>
                  </a:lnTo>
                  <a:lnTo>
                    <a:pt x="181" y="1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4" name="Freeform 115"/>
            <p:cNvSpPr>
              <a:spLocks/>
            </p:cNvSpPr>
            <p:nvPr userDrawn="1"/>
          </p:nvSpPr>
          <p:spPr bwMode="auto">
            <a:xfrm>
              <a:off x="3217863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3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80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5" y="19"/>
                </a:cxn>
                <a:cxn ang="0">
                  <a:pos x="113" y="35"/>
                </a:cxn>
                <a:cxn ang="0">
                  <a:pos x="151" y="34"/>
                </a:cxn>
                <a:cxn ang="0">
                  <a:pos x="162" y="31"/>
                </a:cxn>
                <a:cxn ang="0">
                  <a:pos x="175" y="42"/>
                </a:cxn>
                <a:cxn ang="0">
                  <a:pos x="160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2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6" y="93"/>
                </a:cxn>
                <a:cxn ang="0">
                  <a:pos x="194" y="89"/>
                </a:cxn>
                <a:cxn ang="0">
                  <a:pos x="212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7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5" y="202"/>
                </a:cxn>
                <a:cxn ang="0">
                  <a:pos x="113" y="165"/>
                </a:cxn>
                <a:cxn ang="0">
                  <a:pos x="78" y="190"/>
                </a:cxn>
                <a:cxn ang="0">
                  <a:pos x="67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9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2" y="257"/>
                </a:cxn>
                <a:cxn ang="0">
                  <a:pos x="57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3" y="148"/>
                </a:cxn>
                <a:cxn ang="0">
                  <a:pos x="109" y="122"/>
                </a:cxn>
                <a:cxn ang="0">
                  <a:pos x="94" y="115"/>
                </a:cxn>
                <a:cxn ang="0">
                  <a:pos x="64" y="126"/>
                </a:cxn>
                <a:cxn ang="0">
                  <a:pos x="26" y="155"/>
                </a:cxn>
                <a:cxn ang="0">
                  <a:pos x="12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8" y="44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6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90" y="10"/>
                  </a:lnTo>
                  <a:lnTo>
                    <a:pt x="83" y="7"/>
                  </a:lnTo>
                  <a:lnTo>
                    <a:pt x="83" y="7"/>
                  </a:lnTo>
                  <a:lnTo>
                    <a:pt x="80" y="6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0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5"/>
                  </a:lnTo>
                  <a:lnTo>
                    <a:pt x="123" y="10"/>
                  </a:lnTo>
                  <a:lnTo>
                    <a:pt x="125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5" y="19"/>
                  </a:lnTo>
                  <a:lnTo>
                    <a:pt x="122" y="23"/>
                  </a:lnTo>
                  <a:lnTo>
                    <a:pt x="122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1" y="42"/>
                  </a:lnTo>
                  <a:lnTo>
                    <a:pt x="151" y="34"/>
                  </a:lnTo>
                  <a:lnTo>
                    <a:pt x="151" y="34"/>
                  </a:lnTo>
                  <a:lnTo>
                    <a:pt x="157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3" y="35"/>
                  </a:lnTo>
                  <a:lnTo>
                    <a:pt x="175" y="38"/>
                  </a:lnTo>
                  <a:lnTo>
                    <a:pt x="175" y="42"/>
                  </a:lnTo>
                  <a:lnTo>
                    <a:pt x="175" y="42"/>
                  </a:lnTo>
                  <a:lnTo>
                    <a:pt x="174" y="47"/>
                  </a:lnTo>
                  <a:lnTo>
                    <a:pt x="170" y="51"/>
                  </a:lnTo>
                  <a:lnTo>
                    <a:pt x="160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4" y="118"/>
                  </a:lnTo>
                  <a:lnTo>
                    <a:pt x="54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2" y="104"/>
                  </a:lnTo>
                  <a:lnTo>
                    <a:pt x="117" y="107"/>
                  </a:lnTo>
                  <a:lnTo>
                    <a:pt x="122" y="112"/>
                  </a:lnTo>
                  <a:lnTo>
                    <a:pt x="126" y="118"/>
                  </a:lnTo>
                  <a:lnTo>
                    <a:pt x="131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6" y="93"/>
                  </a:lnTo>
                  <a:lnTo>
                    <a:pt x="196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204" y="89"/>
                  </a:lnTo>
                  <a:lnTo>
                    <a:pt x="212" y="91"/>
                  </a:lnTo>
                  <a:lnTo>
                    <a:pt x="219" y="96"/>
                  </a:lnTo>
                  <a:lnTo>
                    <a:pt x="225" y="100"/>
                  </a:lnTo>
                  <a:lnTo>
                    <a:pt x="225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1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5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7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5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3" y="165"/>
                  </a:lnTo>
                  <a:lnTo>
                    <a:pt x="113" y="165"/>
                  </a:lnTo>
                  <a:lnTo>
                    <a:pt x="103" y="171"/>
                  </a:lnTo>
                  <a:lnTo>
                    <a:pt x="93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70" y="202"/>
                  </a:lnTo>
                  <a:lnTo>
                    <a:pt x="67" y="207"/>
                  </a:lnTo>
                  <a:lnTo>
                    <a:pt x="67" y="212"/>
                  </a:lnTo>
                  <a:lnTo>
                    <a:pt x="67" y="212"/>
                  </a:lnTo>
                  <a:lnTo>
                    <a:pt x="67" y="219"/>
                  </a:lnTo>
                  <a:lnTo>
                    <a:pt x="70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6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9" y="228"/>
                  </a:lnTo>
                  <a:lnTo>
                    <a:pt x="189" y="228"/>
                  </a:lnTo>
                  <a:lnTo>
                    <a:pt x="196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9" y="254"/>
                  </a:lnTo>
                  <a:lnTo>
                    <a:pt x="189" y="257"/>
                  </a:lnTo>
                  <a:lnTo>
                    <a:pt x="189" y="257"/>
                  </a:lnTo>
                  <a:lnTo>
                    <a:pt x="168" y="258"/>
                  </a:lnTo>
                  <a:lnTo>
                    <a:pt x="141" y="259"/>
                  </a:lnTo>
                  <a:lnTo>
                    <a:pt x="141" y="259"/>
                  </a:lnTo>
                  <a:lnTo>
                    <a:pt x="119" y="258"/>
                  </a:lnTo>
                  <a:lnTo>
                    <a:pt x="102" y="257"/>
                  </a:lnTo>
                  <a:lnTo>
                    <a:pt x="86" y="254"/>
                  </a:lnTo>
                  <a:lnTo>
                    <a:pt x="72" y="249"/>
                  </a:lnTo>
                  <a:lnTo>
                    <a:pt x="64" y="243"/>
                  </a:lnTo>
                  <a:lnTo>
                    <a:pt x="57" y="235"/>
                  </a:lnTo>
                  <a:lnTo>
                    <a:pt x="52" y="226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3" y="148"/>
                  </a:lnTo>
                  <a:lnTo>
                    <a:pt x="113" y="148"/>
                  </a:lnTo>
                  <a:lnTo>
                    <a:pt x="113" y="132"/>
                  </a:lnTo>
                  <a:lnTo>
                    <a:pt x="112" y="126"/>
                  </a:lnTo>
                  <a:lnTo>
                    <a:pt x="109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9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6" y="116"/>
                  </a:lnTo>
                  <a:lnTo>
                    <a:pt x="75" y="120"/>
                  </a:lnTo>
                  <a:lnTo>
                    <a:pt x="64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2" y="165"/>
                  </a:lnTo>
                  <a:lnTo>
                    <a:pt x="12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6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1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8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5" name="Freeform 116"/>
            <p:cNvSpPr>
              <a:spLocks noEditPoints="1"/>
            </p:cNvSpPr>
            <p:nvPr userDrawn="1"/>
          </p:nvSpPr>
          <p:spPr bwMode="auto">
            <a:xfrm>
              <a:off x="3384550" y="1758951"/>
              <a:ext cx="138113" cy="128587"/>
            </a:xfrm>
            <a:custGeom>
              <a:avLst/>
              <a:gdLst/>
              <a:ahLst/>
              <a:cxnLst>
                <a:cxn ang="0">
                  <a:pos x="81" y="203"/>
                </a:cxn>
                <a:cxn ang="0">
                  <a:pos x="105" y="212"/>
                </a:cxn>
                <a:cxn ang="0">
                  <a:pos x="115" y="209"/>
                </a:cxn>
                <a:cxn ang="0">
                  <a:pos x="121" y="200"/>
                </a:cxn>
                <a:cxn ang="0">
                  <a:pos x="141" y="128"/>
                </a:cxn>
                <a:cxn ang="0">
                  <a:pos x="141" y="90"/>
                </a:cxn>
                <a:cxn ang="0">
                  <a:pos x="135" y="80"/>
                </a:cxn>
                <a:cxn ang="0">
                  <a:pos x="123" y="77"/>
                </a:cxn>
                <a:cxn ang="0">
                  <a:pos x="96" y="81"/>
                </a:cxn>
                <a:cxn ang="0">
                  <a:pos x="34" y="217"/>
                </a:cxn>
                <a:cxn ang="0">
                  <a:pos x="21" y="235"/>
                </a:cxn>
                <a:cxn ang="0">
                  <a:pos x="12" y="235"/>
                </a:cxn>
                <a:cxn ang="0">
                  <a:pos x="3" y="223"/>
                </a:cxn>
                <a:cxn ang="0">
                  <a:pos x="6" y="214"/>
                </a:cxn>
                <a:cxn ang="0">
                  <a:pos x="31" y="172"/>
                </a:cxn>
                <a:cxn ang="0">
                  <a:pos x="73" y="87"/>
                </a:cxn>
                <a:cxn ang="0">
                  <a:pos x="32" y="99"/>
                </a:cxn>
                <a:cxn ang="0">
                  <a:pos x="23" y="101"/>
                </a:cxn>
                <a:cxn ang="0">
                  <a:pos x="15" y="97"/>
                </a:cxn>
                <a:cxn ang="0">
                  <a:pos x="2" y="80"/>
                </a:cxn>
                <a:cxn ang="0">
                  <a:pos x="0" y="67"/>
                </a:cxn>
                <a:cxn ang="0">
                  <a:pos x="3" y="65"/>
                </a:cxn>
                <a:cxn ang="0">
                  <a:pos x="6" y="67"/>
                </a:cxn>
                <a:cxn ang="0">
                  <a:pos x="23" y="77"/>
                </a:cxn>
                <a:cxn ang="0">
                  <a:pos x="47" y="74"/>
                </a:cxn>
                <a:cxn ang="0">
                  <a:pos x="79" y="68"/>
                </a:cxn>
                <a:cxn ang="0">
                  <a:pos x="90" y="23"/>
                </a:cxn>
                <a:cxn ang="0">
                  <a:pos x="87" y="16"/>
                </a:cxn>
                <a:cxn ang="0">
                  <a:pos x="79" y="9"/>
                </a:cxn>
                <a:cxn ang="0">
                  <a:pos x="73" y="4"/>
                </a:cxn>
                <a:cxn ang="0">
                  <a:pos x="80" y="0"/>
                </a:cxn>
                <a:cxn ang="0">
                  <a:pos x="92" y="0"/>
                </a:cxn>
                <a:cxn ang="0">
                  <a:pos x="113" y="7"/>
                </a:cxn>
                <a:cxn ang="0">
                  <a:pos x="121" y="19"/>
                </a:cxn>
                <a:cxn ang="0">
                  <a:pos x="118" y="26"/>
                </a:cxn>
                <a:cxn ang="0">
                  <a:pos x="108" y="44"/>
                </a:cxn>
                <a:cxn ang="0">
                  <a:pos x="100" y="64"/>
                </a:cxn>
                <a:cxn ang="0">
                  <a:pos x="126" y="61"/>
                </a:cxn>
                <a:cxn ang="0">
                  <a:pos x="148" y="68"/>
                </a:cxn>
                <a:cxn ang="0">
                  <a:pos x="160" y="90"/>
                </a:cxn>
                <a:cxn ang="0">
                  <a:pos x="163" y="110"/>
                </a:cxn>
                <a:cxn ang="0">
                  <a:pos x="148" y="196"/>
                </a:cxn>
                <a:cxn ang="0">
                  <a:pos x="138" y="217"/>
                </a:cxn>
                <a:cxn ang="0">
                  <a:pos x="110" y="242"/>
                </a:cxn>
                <a:cxn ang="0">
                  <a:pos x="97" y="242"/>
                </a:cxn>
                <a:cxn ang="0">
                  <a:pos x="90" y="232"/>
                </a:cxn>
                <a:cxn ang="0">
                  <a:pos x="84" y="222"/>
                </a:cxn>
                <a:cxn ang="0">
                  <a:pos x="189" y="58"/>
                </a:cxn>
                <a:cxn ang="0">
                  <a:pos x="219" y="71"/>
                </a:cxn>
                <a:cxn ang="0">
                  <a:pos x="239" y="91"/>
                </a:cxn>
                <a:cxn ang="0">
                  <a:pos x="260" y="132"/>
                </a:cxn>
                <a:cxn ang="0">
                  <a:pos x="261" y="155"/>
                </a:cxn>
                <a:cxn ang="0">
                  <a:pos x="248" y="167"/>
                </a:cxn>
                <a:cxn ang="0">
                  <a:pos x="238" y="161"/>
                </a:cxn>
                <a:cxn ang="0">
                  <a:pos x="229" y="158"/>
                </a:cxn>
                <a:cxn ang="0">
                  <a:pos x="193" y="161"/>
                </a:cxn>
                <a:cxn ang="0">
                  <a:pos x="213" y="146"/>
                </a:cxn>
                <a:cxn ang="0">
                  <a:pos x="234" y="139"/>
                </a:cxn>
                <a:cxn ang="0">
                  <a:pos x="235" y="132"/>
                </a:cxn>
                <a:cxn ang="0">
                  <a:pos x="232" y="119"/>
                </a:cxn>
                <a:cxn ang="0">
                  <a:pos x="218" y="93"/>
                </a:cxn>
                <a:cxn ang="0">
                  <a:pos x="195" y="71"/>
                </a:cxn>
              </a:cxnLst>
              <a:rect l="0" t="0" r="r" b="b"/>
              <a:pathLst>
                <a:path w="261" h="243">
                  <a:moveTo>
                    <a:pt x="68" y="196"/>
                  </a:moveTo>
                  <a:lnTo>
                    <a:pt x="68" y="196"/>
                  </a:lnTo>
                  <a:lnTo>
                    <a:pt x="81" y="203"/>
                  </a:lnTo>
                  <a:lnTo>
                    <a:pt x="92" y="209"/>
                  </a:lnTo>
                  <a:lnTo>
                    <a:pt x="99" y="212"/>
                  </a:lnTo>
                  <a:lnTo>
                    <a:pt x="105" y="212"/>
                  </a:lnTo>
                  <a:lnTo>
                    <a:pt x="105" y="212"/>
                  </a:lnTo>
                  <a:lnTo>
                    <a:pt x="110" y="212"/>
                  </a:lnTo>
                  <a:lnTo>
                    <a:pt x="115" y="209"/>
                  </a:lnTo>
                  <a:lnTo>
                    <a:pt x="118" y="204"/>
                  </a:lnTo>
                  <a:lnTo>
                    <a:pt x="121" y="200"/>
                  </a:lnTo>
                  <a:lnTo>
                    <a:pt x="121" y="200"/>
                  </a:lnTo>
                  <a:lnTo>
                    <a:pt x="129" y="178"/>
                  </a:lnTo>
                  <a:lnTo>
                    <a:pt x="137" y="152"/>
                  </a:lnTo>
                  <a:lnTo>
                    <a:pt x="141" y="128"/>
                  </a:lnTo>
                  <a:lnTo>
                    <a:pt x="142" y="104"/>
                  </a:lnTo>
                  <a:lnTo>
                    <a:pt x="142" y="104"/>
                  </a:lnTo>
                  <a:lnTo>
                    <a:pt x="141" y="90"/>
                  </a:lnTo>
                  <a:lnTo>
                    <a:pt x="139" y="86"/>
                  </a:lnTo>
                  <a:lnTo>
                    <a:pt x="138" y="81"/>
                  </a:lnTo>
                  <a:lnTo>
                    <a:pt x="135" y="80"/>
                  </a:lnTo>
                  <a:lnTo>
                    <a:pt x="132" y="77"/>
                  </a:lnTo>
                  <a:lnTo>
                    <a:pt x="123" y="77"/>
                  </a:lnTo>
                  <a:lnTo>
                    <a:pt x="123" y="77"/>
                  </a:lnTo>
                  <a:lnTo>
                    <a:pt x="110" y="77"/>
                  </a:lnTo>
                  <a:lnTo>
                    <a:pt x="96" y="81"/>
                  </a:lnTo>
                  <a:lnTo>
                    <a:pt x="96" y="81"/>
                  </a:lnTo>
                  <a:lnTo>
                    <a:pt x="65" y="151"/>
                  </a:lnTo>
                  <a:lnTo>
                    <a:pt x="34" y="217"/>
                  </a:lnTo>
                  <a:lnTo>
                    <a:pt x="34" y="217"/>
                  </a:lnTo>
                  <a:lnTo>
                    <a:pt x="29" y="227"/>
                  </a:lnTo>
                  <a:lnTo>
                    <a:pt x="25" y="232"/>
                  </a:lnTo>
                  <a:lnTo>
                    <a:pt x="21" y="235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12" y="235"/>
                  </a:lnTo>
                  <a:lnTo>
                    <a:pt x="7" y="232"/>
                  </a:lnTo>
                  <a:lnTo>
                    <a:pt x="5" y="227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5" y="219"/>
                  </a:lnTo>
                  <a:lnTo>
                    <a:pt x="6" y="214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31" y="172"/>
                  </a:lnTo>
                  <a:lnTo>
                    <a:pt x="47" y="143"/>
                  </a:lnTo>
                  <a:lnTo>
                    <a:pt x="60" y="116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48" y="93"/>
                  </a:lnTo>
                  <a:lnTo>
                    <a:pt x="32" y="99"/>
                  </a:lnTo>
                  <a:lnTo>
                    <a:pt x="32" y="99"/>
                  </a:lnTo>
                  <a:lnTo>
                    <a:pt x="26" y="100"/>
                  </a:lnTo>
                  <a:lnTo>
                    <a:pt x="23" y="101"/>
                  </a:lnTo>
                  <a:lnTo>
                    <a:pt x="23" y="101"/>
                  </a:lnTo>
                  <a:lnTo>
                    <a:pt x="19" y="100"/>
                  </a:lnTo>
                  <a:lnTo>
                    <a:pt x="15" y="97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80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67"/>
                  </a:lnTo>
                  <a:lnTo>
                    <a:pt x="2" y="65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5" y="65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16" y="74"/>
                  </a:lnTo>
                  <a:lnTo>
                    <a:pt x="21" y="75"/>
                  </a:lnTo>
                  <a:lnTo>
                    <a:pt x="23" y="77"/>
                  </a:lnTo>
                  <a:lnTo>
                    <a:pt x="23" y="77"/>
                  </a:lnTo>
                  <a:lnTo>
                    <a:pt x="35" y="75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79" y="68"/>
                  </a:lnTo>
                  <a:lnTo>
                    <a:pt x="79" y="68"/>
                  </a:lnTo>
                  <a:lnTo>
                    <a:pt x="83" y="54"/>
                  </a:lnTo>
                  <a:lnTo>
                    <a:pt x="87" y="41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0" y="19"/>
                  </a:lnTo>
                  <a:lnTo>
                    <a:pt x="87" y="16"/>
                  </a:lnTo>
                  <a:lnTo>
                    <a:pt x="84" y="13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4" y="7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2" y="0"/>
                  </a:lnTo>
                  <a:lnTo>
                    <a:pt x="99" y="2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21" y="19"/>
                  </a:lnTo>
                  <a:lnTo>
                    <a:pt x="121" y="22"/>
                  </a:lnTo>
                  <a:lnTo>
                    <a:pt x="118" y="26"/>
                  </a:lnTo>
                  <a:lnTo>
                    <a:pt x="118" y="26"/>
                  </a:lnTo>
                  <a:lnTo>
                    <a:pt x="113" y="33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115" y="62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35" y="62"/>
                  </a:lnTo>
                  <a:lnTo>
                    <a:pt x="141" y="64"/>
                  </a:lnTo>
                  <a:lnTo>
                    <a:pt x="148" y="68"/>
                  </a:lnTo>
                  <a:lnTo>
                    <a:pt x="152" y="74"/>
                  </a:lnTo>
                  <a:lnTo>
                    <a:pt x="157" y="81"/>
                  </a:lnTo>
                  <a:lnTo>
                    <a:pt x="160" y="90"/>
                  </a:lnTo>
                  <a:lnTo>
                    <a:pt x="161" y="99"/>
                  </a:lnTo>
                  <a:lnTo>
                    <a:pt x="163" y="110"/>
                  </a:lnTo>
                  <a:lnTo>
                    <a:pt x="163" y="110"/>
                  </a:lnTo>
                  <a:lnTo>
                    <a:pt x="160" y="139"/>
                  </a:lnTo>
                  <a:lnTo>
                    <a:pt x="155" y="168"/>
                  </a:lnTo>
                  <a:lnTo>
                    <a:pt x="148" y="196"/>
                  </a:lnTo>
                  <a:lnTo>
                    <a:pt x="144" y="207"/>
                  </a:lnTo>
                  <a:lnTo>
                    <a:pt x="138" y="217"/>
                  </a:lnTo>
                  <a:lnTo>
                    <a:pt x="138" y="217"/>
                  </a:lnTo>
                  <a:lnTo>
                    <a:pt x="129" y="229"/>
                  </a:lnTo>
                  <a:lnTo>
                    <a:pt x="121" y="238"/>
                  </a:lnTo>
                  <a:lnTo>
                    <a:pt x="110" y="242"/>
                  </a:lnTo>
                  <a:lnTo>
                    <a:pt x="102" y="243"/>
                  </a:lnTo>
                  <a:lnTo>
                    <a:pt x="102" y="243"/>
                  </a:lnTo>
                  <a:lnTo>
                    <a:pt x="97" y="242"/>
                  </a:lnTo>
                  <a:lnTo>
                    <a:pt x="94" y="240"/>
                  </a:lnTo>
                  <a:lnTo>
                    <a:pt x="92" y="238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9" y="227"/>
                  </a:lnTo>
                  <a:lnTo>
                    <a:pt x="84" y="222"/>
                  </a:lnTo>
                  <a:lnTo>
                    <a:pt x="63" y="203"/>
                  </a:lnTo>
                  <a:lnTo>
                    <a:pt x="68" y="196"/>
                  </a:lnTo>
                  <a:close/>
                  <a:moveTo>
                    <a:pt x="189" y="58"/>
                  </a:moveTo>
                  <a:lnTo>
                    <a:pt x="189" y="58"/>
                  </a:lnTo>
                  <a:lnTo>
                    <a:pt x="205" y="64"/>
                  </a:lnTo>
                  <a:lnTo>
                    <a:pt x="219" y="71"/>
                  </a:lnTo>
                  <a:lnTo>
                    <a:pt x="231" y="81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50" y="104"/>
                  </a:lnTo>
                  <a:lnTo>
                    <a:pt x="255" y="119"/>
                  </a:lnTo>
                  <a:lnTo>
                    <a:pt x="260" y="132"/>
                  </a:lnTo>
                  <a:lnTo>
                    <a:pt x="261" y="145"/>
                  </a:lnTo>
                  <a:lnTo>
                    <a:pt x="261" y="145"/>
                  </a:lnTo>
                  <a:lnTo>
                    <a:pt x="261" y="155"/>
                  </a:lnTo>
                  <a:lnTo>
                    <a:pt x="258" y="161"/>
                  </a:lnTo>
                  <a:lnTo>
                    <a:pt x="254" y="165"/>
                  </a:lnTo>
                  <a:lnTo>
                    <a:pt x="248" y="167"/>
                  </a:lnTo>
                  <a:lnTo>
                    <a:pt x="248" y="167"/>
                  </a:lnTo>
                  <a:lnTo>
                    <a:pt x="242" y="165"/>
                  </a:lnTo>
                  <a:lnTo>
                    <a:pt x="238" y="161"/>
                  </a:lnTo>
                  <a:lnTo>
                    <a:pt x="238" y="161"/>
                  </a:lnTo>
                  <a:lnTo>
                    <a:pt x="234" y="158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13" y="158"/>
                  </a:lnTo>
                  <a:lnTo>
                    <a:pt x="193" y="161"/>
                  </a:lnTo>
                  <a:lnTo>
                    <a:pt x="192" y="152"/>
                  </a:lnTo>
                  <a:lnTo>
                    <a:pt x="192" y="152"/>
                  </a:lnTo>
                  <a:lnTo>
                    <a:pt x="213" y="146"/>
                  </a:lnTo>
                  <a:lnTo>
                    <a:pt x="229" y="142"/>
                  </a:lnTo>
                  <a:lnTo>
                    <a:pt x="229" y="142"/>
                  </a:lnTo>
                  <a:lnTo>
                    <a:pt x="234" y="139"/>
                  </a:lnTo>
                  <a:lnTo>
                    <a:pt x="235" y="136"/>
                  </a:lnTo>
                  <a:lnTo>
                    <a:pt x="235" y="132"/>
                  </a:lnTo>
                  <a:lnTo>
                    <a:pt x="235" y="132"/>
                  </a:lnTo>
                  <a:lnTo>
                    <a:pt x="235" y="128"/>
                  </a:lnTo>
                  <a:lnTo>
                    <a:pt x="235" y="128"/>
                  </a:lnTo>
                  <a:lnTo>
                    <a:pt x="232" y="119"/>
                  </a:lnTo>
                  <a:lnTo>
                    <a:pt x="229" y="109"/>
                  </a:lnTo>
                  <a:lnTo>
                    <a:pt x="224" y="100"/>
                  </a:lnTo>
                  <a:lnTo>
                    <a:pt x="218" y="93"/>
                  </a:lnTo>
                  <a:lnTo>
                    <a:pt x="210" y="84"/>
                  </a:lnTo>
                  <a:lnTo>
                    <a:pt x="203" y="77"/>
                  </a:lnTo>
                  <a:lnTo>
                    <a:pt x="195" y="71"/>
                  </a:lnTo>
                  <a:lnTo>
                    <a:pt x="186" y="65"/>
                  </a:lnTo>
                  <a:lnTo>
                    <a:pt x="189" y="58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6" name="Freeform 117"/>
            <p:cNvSpPr>
              <a:spLocks noEditPoints="1"/>
            </p:cNvSpPr>
            <p:nvPr userDrawn="1"/>
          </p:nvSpPr>
          <p:spPr bwMode="auto">
            <a:xfrm>
              <a:off x="3552825" y="1755776"/>
              <a:ext cx="130175" cy="138112"/>
            </a:xfrm>
            <a:custGeom>
              <a:avLst/>
              <a:gdLst/>
              <a:ahLst/>
              <a:cxnLst>
                <a:cxn ang="0">
                  <a:pos x="19" y="66"/>
                </a:cxn>
                <a:cxn ang="0">
                  <a:pos x="51" y="68"/>
                </a:cxn>
                <a:cxn ang="0">
                  <a:pos x="84" y="30"/>
                </a:cxn>
                <a:cxn ang="0">
                  <a:pos x="81" y="14"/>
                </a:cxn>
                <a:cxn ang="0">
                  <a:pos x="68" y="6"/>
                </a:cxn>
                <a:cxn ang="0">
                  <a:pos x="71" y="1"/>
                </a:cxn>
                <a:cxn ang="0">
                  <a:pos x="100" y="4"/>
                </a:cxn>
                <a:cxn ang="0">
                  <a:pos x="113" y="14"/>
                </a:cxn>
                <a:cxn ang="0">
                  <a:pos x="111" y="23"/>
                </a:cxn>
                <a:cxn ang="0">
                  <a:pos x="101" y="42"/>
                </a:cxn>
                <a:cxn ang="0">
                  <a:pos x="111" y="52"/>
                </a:cxn>
                <a:cxn ang="0">
                  <a:pos x="130" y="45"/>
                </a:cxn>
                <a:cxn ang="0">
                  <a:pos x="142" y="50"/>
                </a:cxn>
                <a:cxn ang="0">
                  <a:pos x="140" y="61"/>
                </a:cxn>
                <a:cxn ang="0">
                  <a:pos x="114" y="72"/>
                </a:cxn>
                <a:cxn ang="0">
                  <a:pos x="40" y="185"/>
                </a:cxn>
                <a:cxn ang="0">
                  <a:pos x="23" y="210"/>
                </a:cxn>
                <a:cxn ang="0">
                  <a:pos x="10" y="208"/>
                </a:cxn>
                <a:cxn ang="0">
                  <a:pos x="7" y="194"/>
                </a:cxn>
                <a:cxn ang="0">
                  <a:pos x="30" y="155"/>
                </a:cxn>
                <a:cxn ang="0">
                  <a:pos x="66" y="82"/>
                </a:cxn>
                <a:cxn ang="0">
                  <a:pos x="22" y="85"/>
                </a:cxn>
                <a:cxn ang="0">
                  <a:pos x="6" y="59"/>
                </a:cxn>
                <a:cxn ang="0">
                  <a:pos x="196" y="69"/>
                </a:cxn>
                <a:cxn ang="0">
                  <a:pos x="232" y="85"/>
                </a:cxn>
                <a:cxn ang="0">
                  <a:pos x="248" y="107"/>
                </a:cxn>
                <a:cxn ang="0">
                  <a:pos x="238" y="119"/>
                </a:cxn>
                <a:cxn ang="0">
                  <a:pos x="227" y="116"/>
                </a:cxn>
                <a:cxn ang="0">
                  <a:pos x="203" y="111"/>
                </a:cxn>
                <a:cxn ang="0">
                  <a:pos x="175" y="117"/>
                </a:cxn>
                <a:cxn ang="0">
                  <a:pos x="168" y="132"/>
                </a:cxn>
                <a:cxn ang="0">
                  <a:pos x="178" y="194"/>
                </a:cxn>
                <a:cxn ang="0">
                  <a:pos x="226" y="217"/>
                </a:cxn>
                <a:cxn ang="0">
                  <a:pos x="238" y="230"/>
                </a:cxn>
                <a:cxn ang="0">
                  <a:pos x="236" y="243"/>
                </a:cxn>
                <a:cxn ang="0">
                  <a:pos x="222" y="244"/>
                </a:cxn>
                <a:cxn ang="0">
                  <a:pos x="180" y="216"/>
                </a:cxn>
                <a:cxn ang="0">
                  <a:pos x="171" y="244"/>
                </a:cxn>
                <a:cxn ang="0">
                  <a:pos x="138" y="259"/>
                </a:cxn>
                <a:cxn ang="0">
                  <a:pos x="109" y="258"/>
                </a:cxn>
                <a:cxn ang="0">
                  <a:pos x="84" y="239"/>
                </a:cxn>
                <a:cxn ang="0">
                  <a:pos x="81" y="218"/>
                </a:cxn>
                <a:cxn ang="0">
                  <a:pos x="101" y="195"/>
                </a:cxn>
                <a:cxn ang="0">
                  <a:pos x="129" y="189"/>
                </a:cxn>
                <a:cxn ang="0">
                  <a:pos x="152" y="149"/>
                </a:cxn>
                <a:cxn ang="0">
                  <a:pos x="155" y="127"/>
                </a:cxn>
                <a:cxn ang="0">
                  <a:pos x="172" y="107"/>
                </a:cxn>
                <a:cxn ang="0">
                  <a:pos x="206" y="97"/>
                </a:cxn>
                <a:cxn ang="0">
                  <a:pos x="210" y="92"/>
                </a:cxn>
                <a:cxn ang="0">
                  <a:pos x="187" y="79"/>
                </a:cxn>
                <a:cxn ang="0">
                  <a:pos x="124" y="205"/>
                </a:cxn>
                <a:cxn ang="0">
                  <a:pos x="106" y="208"/>
                </a:cxn>
                <a:cxn ang="0">
                  <a:pos x="94" y="220"/>
                </a:cxn>
                <a:cxn ang="0">
                  <a:pos x="95" y="231"/>
                </a:cxn>
                <a:cxn ang="0">
                  <a:pos x="124" y="242"/>
                </a:cxn>
                <a:cxn ang="0">
                  <a:pos x="148" y="237"/>
                </a:cxn>
                <a:cxn ang="0">
                  <a:pos x="158" y="216"/>
                </a:cxn>
                <a:cxn ang="0">
                  <a:pos x="142" y="205"/>
                </a:cxn>
              </a:cxnLst>
              <a:rect l="0" t="0" r="r" b="b"/>
              <a:pathLst>
                <a:path w="248" h="260">
                  <a:moveTo>
                    <a:pt x="6" y="59"/>
                  </a:moveTo>
                  <a:lnTo>
                    <a:pt x="6" y="59"/>
                  </a:lnTo>
                  <a:lnTo>
                    <a:pt x="11" y="64"/>
                  </a:lnTo>
                  <a:lnTo>
                    <a:pt x="19" y="66"/>
                  </a:lnTo>
                  <a:lnTo>
                    <a:pt x="24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51" y="6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81" y="42"/>
                  </a:lnTo>
                  <a:lnTo>
                    <a:pt x="84" y="30"/>
                  </a:lnTo>
                  <a:lnTo>
                    <a:pt x="84" y="22"/>
                  </a:lnTo>
                  <a:lnTo>
                    <a:pt x="84" y="22"/>
                  </a:lnTo>
                  <a:lnTo>
                    <a:pt x="84" y="19"/>
                  </a:lnTo>
                  <a:lnTo>
                    <a:pt x="81" y="14"/>
                  </a:lnTo>
                  <a:lnTo>
                    <a:pt x="77" y="11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68" y="6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8" y="3"/>
                  </a:lnTo>
                  <a:lnTo>
                    <a:pt x="71" y="1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3" y="1"/>
                  </a:lnTo>
                  <a:lnTo>
                    <a:pt x="100" y="4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11" y="11"/>
                  </a:lnTo>
                  <a:lnTo>
                    <a:pt x="113" y="14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3" y="20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06" y="33"/>
                  </a:lnTo>
                  <a:lnTo>
                    <a:pt x="101" y="42"/>
                  </a:lnTo>
                  <a:lnTo>
                    <a:pt x="101" y="42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6" y="45"/>
                  </a:lnTo>
                  <a:lnTo>
                    <a:pt x="130" y="45"/>
                  </a:lnTo>
                  <a:lnTo>
                    <a:pt x="130" y="45"/>
                  </a:lnTo>
                  <a:lnTo>
                    <a:pt x="135" y="45"/>
                  </a:lnTo>
                  <a:lnTo>
                    <a:pt x="139" y="48"/>
                  </a:lnTo>
                  <a:lnTo>
                    <a:pt x="142" y="50"/>
                  </a:lnTo>
                  <a:lnTo>
                    <a:pt x="143" y="55"/>
                  </a:lnTo>
                  <a:lnTo>
                    <a:pt x="143" y="55"/>
                  </a:lnTo>
                  <a:lnTo>
                    <a:pt x="142" y="58"/>
                  </a:lnTo>
                  <a:lnTo>
                    <a:pt x="140" y="61"/>
                  </a:lnTo>
                  <a:lnTo>
                    <a:pt x="136" y="65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14" y="72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64" y="133"/>
                  </a:lnTo>
                  <a:lnTo>
                    <a:pt x="40" y="185"/>
                  </a:lnTo>
                  <a:lnTo>
                    <a:pt x="40" y="185"/>
                  </a:lnTo>
                  <a:lnTo>
                    <a:pt x="33" y="198"/>
                  </a:lnTo>
                  <a:lnTo>
                    <a:pt x="27" y="207"/>
                  </a:lnTo>
                  <a:lnTo>
                    <a:pt x="23" y="210"/>
                  </a:lnTo>
                  <a:lnTo>
                    <a:pt x="17" y="211"/>
                  </a:lnTo>
                  <a:lnTo>
                    <a:pt x="17" y="211"/>
                  </a:lnTo>
                  <a:lnTo>
                    <a:pt x="13" y="210"/>
                  </a:lnTo>
                  <a:lnTo>
                    <a:pt x="10" y="208"/>
                  </a:lnTo>
                  <a:lnTo>
                    <a:pt x="7" y="204"/>
                  </a:lnTo>
                  <a:lnTo>
                    <a:pt x="7" y="200"/>
                  </a:lnTo>
                  <a:lnTo>
                    <a:pt x="7" y="200"/>
                  </a:lnTo>
                  <a:lnTo>
                    <a:pt x="7" y="194"/>
                  </a:lnTo>
                  <a:lnTo>
                    <a:pt x="10" y="187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30" y="155"/>
                  </a:lnTo>
                  <a:lnTo>
                    <a:pt x="43" y="130"/>
                  </a:lnTo>
                  <a:lnTo>
                    <a:pt x="56" y="105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45" y="85"/>
                  </a:lnTo>
                  <a:lnTo>
                    <a:pt x="30" y="87"/>
                  </a:lnTo>
                  <a:lnTo>
                    <a:pt x="30" y="87"/>
                  </a:lnTo>
                  <a:lnTo>
                    <a:pt x="22" y="85"/>
                  </a:lnTo>
                  <a:lnTo>
                    <a:pt x="14" y="81"/>
                  </a:lnTo>
                  <a:lnTo>
                    <a:pt x="7" y="75"/>
                  </a:lnTo>
                  <a:lnTo>
                    <a:pt x="0" y="66"/>
                  </a:lnTo>
                  <a:lnTo>
                    <a:pt x="6" y="59"/>
                  </a:lnTo>
                  <a:close/>
                  <a:moveTo>
                    <a:pt x="167" y="65"/>
                  </a:moveTo>
                  <a:lnTo>
                    <a:pt x="167" y="65"/>
                  </a:lnTo>
                  <a:lnTo>
                    <a:pt x="181" y="66"/>
                  </a:lnTo>
                  <a:lnTo>
                    <a:pt x="196" y="69"/>
                  </a:lnTo>
                  <a:lnTo>
                    <a:pt x="209" y="74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32" y="85"/>
                  </a:lnTo>
                  <a:lnTo>
                    <a:pt x="241" y="92"/>
                  </a:lnTo>
                  <a:lnTo>
                    <a:pt x="246" y="100"/>
                  </a:lnTo>
                  <a:lnTo>
                    <a:pt x="248" y="107"/>
                  </a:lnTo>
                  <a:lnTo>
                    <a:pt x="248" y="107"/>
                  </a:lnTo>
                  <a:lnTo>
                    <a:pt x="246" y="113"/>
                  </a:lnTo>
                  <a:lnTo>
                    <a:pt x="245" y="116"/>
                  </a:lnTo>
                  <a:lnTo>
                    <a:pt x="242" y="119"/>
                  </a:lnTo>
                  <a:lnTo>
                    <a:pt x="238" y="119"/>
                  </a:lnTo>
                  <a:lnTo>
                    <a:pt x="238" y="119"/>
                  </a:lnTo>
                  <a:lnTo>
                    <a:pt x="232" y="117"/>
                  </a:lnTo>
                  <a:lnTo>
                    <a:pt x="227" y="116"/>
                  </a:lnTo>
                  <a:lnTo>
                    <a:pt x="227" y="116"/>
                  </a:lnTo>
                  <a:lnTo>
                    <a:pt x="223" y="113"/>
                  </a:lnTo>
                  <a:lnTo>
                    <a:pt x="217" y="111"/>
                  </a:lnTo>
                  <a:lnTo>
                    <a:pt x="203" y="111"/>
                  </a:lnTo>
                  <a:lnTo>
                    <a:pt x="203" y="111"/>
                  </a:lnTo>
                  <a:lnTo>
                    <a:pt x="194" y="111"/>
                  </a:lnTo>
                  <a:lnTo>
                    <a:pt x="187" y="113"/>
                  </a:lnTo>
                  <a:lnTo>
                    <a:pt x="180" y="114"/>
                  </a:lnTo>
                  <a:lnTo>
                    <a:pt x="175" y="117"/>
                  </a:lnTo>
                  <a:lnTo>
                    <a:pt x="172" y="120"/>
                  </a:lnTo>
                  <a:lnTo>
                    <a:pt x="169" y="123"/>
                  </a:lnTo>
                  <a:lnTo>
                    <a:pt x="168" y="127"/>
                  </a:lnTo>
                  <a:lnTo>
                    <a:pt x="168" y="132"/>
                  </a:lnTo>
                  <a:lnTo>
                    <a:pt x="168" y="132"/>
                  </a:lnTo>
                  <a:lnTo>
                    <a:pt x="168" y="146"/>
                  </a:lnTo>
                  <a:lnTo>
                    <a:pt x="171" y="161"/>
                  </a:lnTo>
                  <a:lnTo>
                    <a:pt x="178" y="194"/>
                  </a:lnTo>
                  <a:lnTo>
                    <a:pt x="178" y="194"/>
                  </a:lnTo>
                  <a:lnTo>
                    <a:pt x="191" y="200"/>
                  </a:lnTo>
                  <a:lnTo>
                    <a:pt x="204" y="204"/>
                  </a:lnTo>
                  <a:lnTo>
                    <a:pt x="226" y="217"/>
                  </a:lnTo>
                  <a:lnTo>
                    <a:pt x="226" y="217"/>
                  </a:lnTo>
                  <a:lnTo>
                    <a:pt x="232" y="221"/>
                  </a:lnTo>
                  <a:lnTo>
                    <a:pt x="236" y="226"/>
                  </a:lnTo>
                  <a:lnTo>
                    <a:pt x="238" y="230"/>
                  </a:lnTo>
                  <a:lnTo>
                    <a:pt x="239" y="236"/>
                  </a:lnTo>
                  <a:lnTo>
                    <a:pt x="239" y="236"/>
                  </a:lnTo>
                  <a:lnTo>
                    <a:pt x="238" y="240"/>
                  </a:lnTo>
                  <a:lnTo>
                    <a:pt x="236" y="243"/>
                  </a:lnTo>
                  <a:lnTo>
                    <a:pt x="232" y="246"/>
                  </a:lnTo>
                  <a:lnTo>
                    <a:pt x="227" y="246"/>
                  </a:lnTo>
                  <a:lnTo>
                    <a:pt x="227" y="246"/>
                  </a:lnTo>
                  <a:lnTo>
                    <a:pt x="222" y="244"/>
                  </a:lnTo>
                  <a:lnTo>
                    <a:pt x="214" y="239"/>
                  </a:lnTo>
                  <a:lnTo>
                    <a:pt x="214" y="239"/>
                  </a:lnTo>
                  <a:lnTo>
                    <a:pt x="197" y="227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8" y="227"/>
                  </a:lnTo>
                  <a:lnTo>
                    <a:pt x="175" y="237"/>
                  </a:lnTo>
                  <a:lnTo>
                    <a:pt x="171" y="244"/>
                  </a:lnTo>
                  <a:lnTo>
                    <a:pt x="164" y="250"/>
                  </a:lnTo>
                  <a:lnTo>
                    <a:pt x="156" y="255"/>
                  </a:lnTo>
                  <a:lnTo>
                    <a:pt x="148" y="258"/>
                  </a:lnTo>
                  <a:lnTo>
                    <a:pt x="138" y="259"/>
                  </a:lnTo>
                  <a:lnTo>
                    <a:pt x="127" y="260"/>
                  </a:lnTo>
                  <a:lnTo>
                    <a:pt x="127" y="260"/>
                  </a:lnTo>
                  <a:lnTo>
                    <a:pt x="117" y="259"/>
                  </a:lnTo>
                  <a:lnTo>
                    <a:pt x="109" y="258"/>
                  </a:lnTo>
                  <a:lnTo>
                    <a:pt x="100" y="255"/>
                  </a:lnTo>
                  <a:lnTo>
                    <a:pt x="93" y="250"/>
                  </a:lnTo>
                  <a:lnTo>
                    <a:pt x="87" y="244"/>
                  </a:lnTo>
                  <a:lnTo>
                    <a:pt x="84" y="239"/>
                  </a:lnTo>
                  <a:lnTo>
                    <a:pt x="81" y="233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81" y="218"/>
                  </a:lnTo>
                  <a:lnTo>
                    <a:pt x="84" y="211"/>
                  </a:lnTo>
                  <a:lnTo>
                    <a:pt x="88" y="204"/>
                  </a:lnTo>
                  <a:lnTo>
                    <a:pt x="94" y="200"/>
                  </a:lnTo>
                  <a:lnTo>
                    <a:pt x="101" y="195"/>
                  </a:lnTo>
                  <a:lnTo>
                    <a:pt x="110" y="191"/>
                  </a:lnTo>
                  <a:lnTo>
                    <a:pt x="119" y="189"/>
                  </a:lnTo>
                  <a:lnTo>
                    <a:pt x="129" y="189"/>
                  </a:lnTo>
                  <a:lnTo>
                    <a:pt x="129" y="189"/>
                  </a:lnTo>
                  <a:lnTo>
                    <a:pt x="156" y="191"/>
                  </a:lnTo>
                  <a:lnTo>
                    <a:pt x="156" y="191"/>
                  </a:lnTo>
                  <a:lnTo>
                    <a:pt x="154" y="169"/>
                  </a:lnTo>
                  <a:lnTo>
                    <a:pt x="152" y="149"/>
                  </a:lnTo>
                  <a:lnTo>
                    <a:pt x="152" y="149"/>
                  </a:lnTo>
                  <a:lnTo>
                    <a:pt x="154" y="137"/>
                  </a:lnTo>
                  <a:lnTo>
                    <a:pt x="155" y="127"/>
                  </a:lnTo>
                  <a:lnTo>
                    <a:pt x="155" y="127"/>
                  </a:lnTo>
                  <a:lnTo>
                    <a:pt x="158" y="121"/>
                  </a:lnTo>
                  <a:lnTo>
                    <a:pt x="162" y="116"/>
                  </a:lnTo>
                  <a:lnTo>
                    <a:pt x="167" y="111"/>
                  </a:lnTo>
                  <a:lnTo>
                    <a:pt x="172" y="107"/>
                  </a:lnTo>
                  <a:lnTo>
                    <a:pt x="178" y="104"/>
                  </a:lnTo>
                  <a:lnTo>
                    <a:pt x="187" y="101"/>
                  </a:lnTo>
                  <a:lnTo>
                    <a:pt x="206" y="97"/>
                  </a:lnTo>
                  <a:lnTo>
                    <a:pt x="206" y="97"/>
                  </a:lnTo>
                  <a:lnTo>
                    <a:pt x="209" y="97"/>
                  </a:lnTo>
                  <a:lnTo>
                    <a:pt x="210" y="95"/>
                  </a:lnTo>
                  <a:lnTo>
                    <a:pt x="210" y="95"/>
                  </a:lnTo>
                  <a:lnTo>
                    <a:pt x="210" y="92"/>
                  </a:lnTo>
                  <a:lnTo>
                    <a:pt x="207" y="91"/>
                  </a:lnTo>
                  <a:lnTo>
                    <a:pt x="207" y="91"/>
                  </a:lnTo>
                  <a:lnTo>
                    <a:pt x="197" y="84"/>
                  </a:lnTo>
                  <a:lnTo>
                    <a:pt x="187" y="79"/>
                  </a:lnTo>
                  <a:lnTo>
                    <a:pt x="175" y="77"/>
                  </a:lnTo>
                  <a:lnTo>
                    <a:pt x="164" y="74"/>
                  </a:lnTo>
                  <a:lnTo>
                    <a:pt x="167" y="65"/>
                  </a:lnTo>
                  <a:close/>
                  <a:moveTo>
                    <a:pt x="124" y="205"/>
                  </a:moveTo>
                  <a:lnTo>
                    <a:pt x="124" y="205"/>
                  </a:lnTo>
                  <a:lnTo>
                    <a:pt x="117" y="205"/>
                  </a:lnTo>
                  <a:lnTo>
                    <a:pt x="111" y="207"/>
                  </a:lnTo>
                  <a:lnTo>
                    <a:pt x="106" y="208"/>
                  </a:lnTo>
                  <a:lnTo>
                    <a:pt x="101" y="211"/>
                  </a:lnTo>
                  <a:lnTo>
                    <a:pt x="97" y="213"/>
                  </a:lnTo>
                  <a:lnTo>
                    <a:pt x="95" y="217"/>
                  </a:lnTo>
                  <a:lnTo>
                    <a:pt x="94" y="220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94" y="227"/>
                  </a:lnTo>
                  <a:lnTo>
                    <a:pt x="95" y="231"/>
                  </a:lnTo>
                  <a:lnTo>
                    <a:pt x="97" y="234"/>
                  </a:lnTo>
                  <a:lnTo>
                    <a:pt x="101" y="237"/>
                  </a:lnTo>
                  <a:lnTo>
                    <a:pt x="111" y="240"/>
                  </a:lnTo>
                  <a:lnTo>
                    <a:pt x="124" y="242"/>
                  </a:lnTo>
                  <a:lnTo>
                    <a:pt x="124" y="242"/>
                  </a:lnTo>
                  <a:lnTo>
                    <a:pt x="133" y="242"/>
                  </a:lnTo>
                  <a:lnTo>
                    <a:pt x="140" y="240"/>
                  </a:lnTo>
                  <a:lnTo>
                    <a:pt x="148" y="237"/>
                  </a:lnTo>
                  <a:lnTo>
                    <a:pt x="152" y="231"/>
                  </a:lnTo>
                  <a:lnTo>
                    <a:pt x="152" y="231"/>
                  </a:lnTo>
                  <a:lnTo>
                    <a:pt x="156" y="224"/>
                  </a:lnTo>
                  <a:lnTo>
                    <a:pt x="158" y="216"/>
                  </a:lnTo>
                  <a:lnTo>
                    <a:pt x="158" y="216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42" y="205"/>
                  </a:lnTo>
                  <a:lnTo>
                    <a:pt x="124" y="205"/>
                  </a:lnTo>
                  <a:lnTo>
                    <a:pt x="124" y="2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7" name="Freeform 118"/>
            <p:cNvSpPr>
              <a:spLocks noEditPoints="1"/>
            </p:cNvSpPr>
            <p:nvPr userDrawn="1"/>
          </p:nvSpPr>
          <p:spPr bwMode="auto">
            <a:xfrm>
              <a:off x="3716338" y="1755776"/>
              <a:ext cx="122237" cy="134937"/>
            </a:xfrm>
            <a:custGeom>
              <a:avLst/>
              <a:gdLst/>
              <a:ahLst/>
              <a:cxnLst>
                <a:cxn ang="0">
                  <a:pos x="115" y="169"/>
                </a:cxn>
                <a:cxn ang="0">
                  <a:pos x="129" y="176"/>
                </a:cxn>
                <a:cxn ang="0">
                  <a:pos x="138" y="188"/>
                </a:cxn>
                <a:cxn ang="0">
                  <a:pos x="142" y="207"/>
                </a:cxn>
                <a:cxn ang="0">
                  <a:pos x="148" y="227"/>
                </a:cxn>
                <a:cxn ang="0">
                  <a:pos x="163" y="231"/>
                </a:cxn>
                <a:cxn ang="0">
                  <a:pos x="194" y="227"/>
                </a:cxn>
                <a:cxn ang="0">
                  <a:pos x="209" y="226"/>
                </a:cxn>
                <a:cxn ang="0">
                  <a:pos x="223" y="230"/>
                </a:cxn>
                <a:cxn ang="0">
                  <a:pos x="231" y="237"/>
                </a:cxn>
                <a:cxn ang="0">
                  <a:pos x="231" y="243"/>
                </a:cxn>
                <a:cxn ang="0">
                  <a:pos x="221" y="250"/>
                </a:cxn>
                <a:cxn ang="0">
                  <a:pos x="174" y="255"/>
                </a:cxn>
                <a:cxn ang="0">
                  <a:pos x="149" y="253"/>
                </a:cxn>
                <a:cxn ang="0">
                  <a:pos x="129" y="240"/>
                </a:cxn>
                <a:cxn ang="0">
                  <a:pos x="122" y="210"/>
                </a:cxn>
                <a:cxn ang="0">
                  <a:pos x="118" y="189"/>
                </a:cxn>
                <a:cxn ang="0">
                  <a:pos x="110" y="182"/>
                </a:cxn>
                <a:cxn ang="0">
                  <a:pos x="96" y="182"/>
                </a:cxn>
                <a:cxn ang="0">
                  <a:pos x="68" y="195"/>
                </a:cxn>
                <a:cxn ang="0">
                  <a:pos x="36" y="227"/>
                </a:cxn>
                <a:cxn ang="0">
                  <a:pos x="19" y="249"/>
                </a:cxn>
                <a:cxn ang="0">
                  <a:pos x="12" y="252"/>
                </a:cxn>
                <a:cxn ang="0">
                  <a:pos x="0" y="244"/>
                </a:cxn>
                <a:cxn ang="0">
                  <a:pos x="0" y="234"/>
                </a:cxn>
                <a:cxn ang="0">
                  <a:pos x="12" y="216"/>
                </a:cxn>
                <a:cxn ang="0">
                  <a:pos x="42" y="188"/>
                </a:cxn>
                <a:cxn ang="0">
                  <a:pos x="106" y="126"/>
                </a:cxn>
                <a:cxn ang="0">
                  <a:pos x="129" y="98"/>
                </a:cxn>
                <a:cxn ang="0">
                  <a:pos x="129" y="94"/>
                </a:cxn>
                <a:cxn ang="0">
                  <a:pos x="125" y="94"/>
                </a:cxn>
                <a:cxn ang="0">
                  <a:pos x="99" y="101"/>
                </a:cxn>
                <a:cxn ang="0">
                  <a:pos x="60" y="116"/>
                </a:cxn>
                <a:cxn ang="0">
                  <a:pos x="39" y="124"/>
                </a:cxn>
                <a:cxn ang="0">
                  <a:pos x="32" y="121"/>
                </a:cxn>
                <a:cxn ang="0">
                  <a:pos x="22" y="105"/>
                </a:cxn>
                <a:cxn ang="0">
                  <a:pos x="23" y="91"/>
                </a:cxn>
                <a:cxn ang="0">
                  <a:pos x="29" y="84"/>
                </a:cxn>
                <a:cxn ang="0">
                  <a:pos x="31" y="85"/>
                </a:cxn>
                <a:cxn ang="0">
                  <a:pos x="38" y="98"/>
                </a:cxn>
                <a:cxn ang="0">
                  <a:pos x="54" y="97"/>
                </a:cxn>
                <a:cxn ang="0">
                  <a:pos x="102" y="84"/>
                </a:cxn>
                <a:cxn ang="0">
                  <a:pos x="129" y="75"/>
                </a:cxn>
                <a:cxn ang="0">
                  <a:pos x="135" y="72"/>
                </a:cxn>
                <a:cxn ang="0">
                  <a:pos x="152" y="82"/>
                </a:cxn>
                <a:cxn ang="0">
                  <a:pos x="163" y="95"/>
                </a:cxn>
                <a:cxn ang="0">
                  <a:pos x="163" y="100"/>
                </a:cxn>
                <a:cxn ang="0">
                  <a:pos x="154" y="105"/>
                </a:cxn>
                <a:cxn ang="0">
                  <a:pos x="136" y="120"/>
                </a:cxn>
                <a:cxn ang="0">
                  <a:pos x="84" y="176"/>
                </a:cxn>
                <a:cxn ang="0">
                  <a:pos x="109" y="169"/>
                </a:cxn>
                <a:cxn ang="0">
                  <a:pos x="74" y="0"/>
                </a:cxn>
                <a:cxn ang="0">
                  <a:pos x="97" y="16"/>
                </a:cxn>
                <a:cxn ang="0">
                  <a:pos x="119" y="22"/>
                </a:cxn>
                <a:cxn ang="0">
                  <a:pos x="147" y="23"/>
                </a:cxn>
                <a:cxn ang="0">
                  <a:pos x="160" y="37"/>
                </a:cxn>
                <a:cxn ang="0">
                  <a:pos x="157" y="48"/>
                </a:cxn>
                <a:cxn ang="0">
                  <a:pos x="147" y="50"/>
                </a:cxn>
                <a:cxn ang="0">
                  <a:pos x="118" y="49"/>
                </a:cxn>
                <a:cxn ang="0">
                  <a:pos x="74" y="50"/>
                </a:cxn>
                <a:cxn ang="0">
                  <a:pos x="113" y="37"/>
                </a:cxn>
                <a:cxn ang="0">
                  <a:pos x="76" y="16"/>
                </a:cxn>
              </a:cxnLst>
              <a:rect l="0" t="0" r="r" b="b"/>
              <a:pathLst>
                <a:path w="231" h="255">
                  <a:moveTo>
                    <a:pt x="109" y="169"/>
                  </a:moveTo>
                  <a:lnTo>
                    <a:pt x="109" y="169"/>
                  </a:lnTo>
                  <a:lnTo>
                    <a:pt x="115" y="169"/>
                  </a:lnTo>
                  <a:lnTo>
                    <a:pt x="119" y="171"/>
                  </a:lnTo>
                  <a:lnTo>
                    <a:pt x="125" y="174"/>
                  </a:lnTo>
                  <a:lnTo>
                    <a:pt x="129" y="176"/>
                  </a:lnTo>
                  <a:lnTo>
                    <a:pt x="129" y="176"/>
                  </a:lnTo>
                  <a:lnTo>
                    <a:pt x="134" y="181"/>
                  </a:lnTo>
                  <a:lnTo>
                    <a:pt x="138" y="188"/>
                  </a:lnTo>
                  <a:lnTo>
                    <a:pt x="141" y="197"/>
                  </a:lnTo>
                  <a:lnTo>
                    <a:pt x="142" y="207"/>
                  </a:lnTo>
                  <a:lnTo>
                    <a:pt x="142" y="207"/>
                  </a:lnTo>
                  <a:lnTo>
                    <a:pt x="145" y="220"/>
                  </a:lnTo>
                  <a:lnTo>
                    <a:pt x="147" y="224"/>
                  </a:lnTo>
                  <a:lnTo>
                    <a:pt x="148" y="227"/>
                  </a:lnTo>
                  <a:lnTo>
                    <a:pt x="151" y="230"/>
                  </a:lnTo>
                  <a:lnTo>
                    <a:pt x="154" y="231"/>
                  </a:lnTo>
                  <a:lnTo>
                    <a:pt x="163" y="231"/>
                  </a:lnTo>
                  <a:lnTo>
                    <a:pt x="163" y="231"/>
                  </a:lnTo>
                  <a:lnTo>
                    <a:pt x="183" y="230"/>
                  </a:lnTo>
                  <a:lnTo>
                    <a:pt x="194" y="227"/>
                  </a:lnTo>
                  <a:lnTo>
                    <a:pt x="194" y="227"/>
                  </a:lnTo>
                  <a:lnTo>
                    <a:pt x="202" y="226"/>
                  </a:lnTo>
                  <a:lnTo>
                    <a:pt x="209" y="226"/>
                  </a:lnTo>
                  <a:lnTo>
                    <a:pt x="209" y="226"/>
                  </a:lnTo>
                  <a:lnTo>
                    <a:pt x="216" y="226"/>
                  </a:lnTo>
                  <a:lnTo>
                    <a:pt x="223" y="230"/>
                  </a:lnTo>
                  <a:lnTo>
                    <a:pt x="223" y="230"/>
                  </a:lnTo>
                  <a:lnTo>
                    <a:pt x="229" y="234"/>
                  </a:lnTo>
                  <a:lnTo>
                    <a:pt x="231" y="237"/>
                  </a:lnTo>
                  <a:lnTo>
                    <a:pt x="231" y="240"/>
                  </a:lnTo>
                  <a:lnTo>
                    <a:pt x="231" y="240"/>
                  </a:lnTo>
                  <a:lnTo>
                    <a:pt x="231" y="243"/>
                  </a:lnTo>
                  <a:lnTo>
                    <a:pt x="229" y="246"/>
                  </a:lnTo>
                  <a:lnTo>
                    <a:pt x="225" y="249"/>
                  </a:lnTo>
                  <a:lnTo>
                    <a:pt x="221" y="250"/>
                  </a:lnTo>
                  <a:lnTo>
                    <a:pt x="213" y="252"/>
                  </a:lnTo>
                  <a:lnTo>
                    <a:pt x="203" y="253"/>
                  </a:lnTo>
                  <a:lnTo>
                    <a:pt x="174" y="255"/>
                  </a:lnTo>
                  <a:lnTo>
                    <a:pt x="174" y="255"/>
                  </a:lnTo>
                  <a:lnTo>
                    <a:pt x="161" y="255"/>
                  </a:lnTo>
                  <a:lnTo>
                    <a:pt x="149" y="253"/>
                  </a:lnTo>
                  <a:lnTo>
                    <a:pt x="141" y="250"/>
                  </a:lnTo>
                  <a:lnTo>
                    <a:pt x="135" y="246"/>
                  </a:lnTo>
                  <a:lnTo>
                    <a:pt x="129" y="240"/>
                  </a:lnTo>
                  <a:lnTo>
                    <a:pt x="126" y="233"/>
                  </a:lnTo>
                  <a:lnTo>
                    <a:pt x="125" y="223"/>
                  </a:lnTo>
                  <a:lnTo>
                    <a:pt x="122" y="210"/>
                  </a:lnTo>
                  <a:lnTo>
                    <a:pt x="122" y="210"/>
                  </a:lnTo>
                  <a:lnTo>
                    <a:pt x="119" y="195"/>
                  </a:lnTo>
                  <a:lnTo>
                    <a:pt x="118" y="189"/>
                  </a:lnTo>
                  <a:lnTo>
                    <a:pt x="116" y="187"/>
                  </a:lnTo>
                  <a:lnTo>
                    <a:pt x="113" y="184"/>
                  </a:lnTo>
                  <a:lnTo>
                    <a:pt x="110" y="182"/>
                  </a:lnTo>
                  <a:lnTo>
                    <a:pt x="103" y="181"/>
                  </a:lnTo>
                  <a:lnTo>
                    <a:pt x="103" y="181"/>
                  </a:lnTo>
                  <a:lnTo>
                    <a:pt x="96" y="182"/>
                  </a:lnTo>
                  <a:lnTo>
                    <a:pt x="87" y="185"/>
                  </a:lnTo>
                  <a:lnTo>
                    <a:pt x="77" y="189"/>
                  </a:lnTo>
                  <a:lnTo>
                    <a:pt x="68" y="195"/>
                  </a:lnTo>
                  <a:lnTo>
                    <a:pt x="58" y="204"/>
                  </a:lnTo>
                  <a:lnTo>
                    <a:pt x="48" y="214"/>
                  </a:lnTo>
                  <a:lnTo>
                    <a:pt x="36" y="227"/>
                  </a:lnTo>
                  <a:lnTo>
                    <a:pt x="25" y="240"/>
                  </a:lnTo>
                  <a:lnTo>
                    <a:pt x="25" y="240"/>
                  </a:lnTo>
                  <a:lnTo>
                    <a:pt x="19" y="249"/>
                  </a:lnTo>
                  <a:lnTo>
                    <a:pt x="15" y="252"/>
                  </a:lnTo>
                  <a:lnTo>
                    <a:pt x="12" y="252"/>
                  </a:lnTo>
                  <a:lnTo>
                    <a:pt x="12" y="252"/>
                  </a:lnTo>
                  <a:lnTo>
                    <a:pt x="7" y="252"/>
                  </a:lnTo>
                  <a:lnTo>
                    <a:pt x="3" y="249"/>
                  </a:lnTo>
                  <a:lnTo>
                    <a:pt x="0" y="244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4"/>
                  </a:lnTo>
                  <a:lnTo>
                    <a:pt x="2" y="227"/>
                  </a:lnTo>
                  <a:lnTo>
                    <a:pt x="6" y="221"/>
                  </a:lnTo>
                  <a:lnTo>
                    <a:pt x="12" y="216"/>
                  </a:lnTo>
                  <a:lnTo>
                    <a:pt x="12" y="216"/>
                  </a:lnTo>
                  <a:lnTo>
                    <a:pt x="23" y="205"/>
                  </a:lnTo>
                  <a:lnTo>
                    <a:pt x="42" y="188"/>
                  </a:lnTo>
                  <a:lnTo>
                    <a:pt x="42" y="188"/>
                  </a:lnTo>
                  <a:lnTo>
                    <a:pt x="84" y="147"/>
                  </a:lnTo>
                  <a:lnTo>
                    <a:pt x="106" y="126"/>
                  </a:lnTo>
                  <a:lnTo>
                    <a:pt x="128" y="101"/>
                  </a:lnTo>
                  <a:lnTo>
                    <a:pt x="128" y="101"/>
                  </a:lnTo>
                  <a:lnTo>
                    <a:pt x="129" y="98"/>
                  </a:lnTo>
                  <a:lnTo>
                    <a:pt x="129" y="97"/>
                  </a:lnTo>
                  <a:lnTo>
                    <a:pt x="129" y="97"/>
                  </a:lnTo>
                  <a:lnTo>
                    <a:pt x="129" y="94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5" y="94"/>
                  </a:lnTo>
                  <a:lnTo>
                    <a:pt x="125" y="94"/>
                  </a:lnTo>
                  <a:lnTo>
                    <a:pt x="115" y="97"/>
                  </a:lnTo>
                  <a:lnTo>
                    <a:pt x="99" y="101"/>
                  </a:lnTo>
                  <a:lnTo>
                    <a:pt x="80" y="107"/>
                  </a:lnTo>
                  <a:lnTo>
                    <a:pt x="60" y="116"/>
                  </a:lnTo>
                  <a:lnTo>
                    <a:pt x="60" y="116"/>
                  </a:lnTo>
                  <a:lnTo>
                    <a:pt x="48" y="121"/>
                  </a:lnTo>
                  <a:lnTo>
                    <a:pt x="44" y="123"/>
                  </a:lnTo>
                  <a:lnTo>
                    <a:pt x="39" y="124"/>
                  </a:lnTo>
                  <a:lnTo>
                    <a:pt x="39" y="124"/>
                  </a:lnTo>
                  <a:lnTo>
                    <a:pt x="36" y="123"/>
                  </a:lnTo>
                  <a:lnTo>
                    <a:pt x="32" y="121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2" y="105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3" y="9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9" y="84"/>
                  </a:lnTo>
                  <a:lnTo>
                    <a:pt x="29" y="84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33" y="92"/>
                  </a:lnTo>
                  <a:lnTo>
                    <a:pt x="35" y="97"/>
                  </a:lnTo>
                  <a:lnTo>
                    <a:pt x="38" y="98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54" y="97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102" y="84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9" y="75"/>
                  </a:lnTo>
                  <a:lnTo>
                    <a:pt x="132" y="74"/>
                  </a:lnTo>
                  <a:lnTo>
                    <a:pt x="135" y="72"/>
                  </a:lnTo>
                  <a:lnTo>
                    <a:pt x="135" y="72"/>
                  </a:lnTo>
                  <a:lnTo>
                    <a:pt x="138" y="74"/>
                  </a:lnTo>
                  <a:lnTo>
                    <a:pt x="142" y="75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61" y="91"/>
                  </a:lnTo>
                  <a:lnTo>
                    <a:pt x="163" y="95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100"/>
                  </a:lnTo>
                  <a:lnTo>
                    <a:pt x="161" y="103"/>
                  </a:lnTo>
                  <a:lnTo>
                    <a:pt x="154" y="105"/>
                  </a:lnTo>
                  <a:lnTo>
                    <a:pt x="154" y="105"/>
                  </a:lnTo>
                  <a:lnTo>
                    <a:pt x="147" y="111"/>
                  </a:lnTo>
                  <a:lnTo>
                    <a:pt x="136" y="120"/>
                  </a:lnTo>
                  <a:lnTo>
                    <a:pt x="136" y="120"/>
                  </a:lnTo>
                  <a:lnTo>
                    <a:pt x="73" y="182"/>
                  </a:lnTo>
                  <a:lnTo>
                    <a:pt x="73" y="182"/>
                  </a:lnTo>
                  <a:lnTo>
                    <a:pt x="84" y="176"/>
                  </a:lnTo>
                  <a:lnTo>
                    <a:pt x="93" y="172"/>
                  </a:lnTo>
                  <a:lnTo>
                    <a:pt x="100" y="169"/>
                  </a:lnTo>
                  <a:lnTo>
                    <a:pt x="109" y="169"/>
                  </a:lnTo>
                  <a:lnTo>
                    <a:pt x="109" y="169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83" y="7"/>
                  </a:lnTo>
                  <a:lnTo>
                    <a:pt x="90" y="13"/>
                  </a:lnTo>
                  <a:lnTo>
                    <a:pt x="97" y="16"/>
                  </a:lnTo>
                  <a:lnTo>
                    <a:pt x="106" y="19"/>
                  </a:lnTo>
                  <a:lnTo>
                    <a:pt x="106" y="19"/>
                  </a:lnTo>
                  <a:lnTo>
                    <a:pt x="119" y="22"/>
                  </a:lnTo>
                  <a:lnTo>
                    <a:pt x="136" y="22"/>
                  </a:lnTo>
                  <a:lnTo>
                    <a:pt x="136" y="22"/>
                  </a:lnTo>
                  <a:lnTo>
                    <a:pt x="147" y="23"/>
                  </a:lnTo>
                  <a:lnTo>
                    <a:pt x="154" y="27"/>
                  </a:lnTo>
                  <a:lnTo>
                    <a:pt x="158" y="32"/>
                  </a:lnTo>
                  <a:lnTo>
                    <a:pt x="160" y="37"/>
                  </a:lnTo>
                  <a:lnTo>
                    <a:pt x="160" y="37"/>
                  </a:lnTo>
                  <a:lnTo>
                    <a:pt x="158" y="43"/>
                  </a:lnTo>
                  <a:lnTo>
                    <a:pt x="157" y="48"/>
                  </a:lnTo>
                  <a:lnTo>
                    <a:pt x="152" y="49"/>
                  </a:lnTo>
                  <a:lnTo>
                    <a:pt x="147" y="50"/>
                  </a:lnTo>
                  <a:lnTo>
                    <a:pt x="147" y="50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18" y="49"/>
                  </a:lnTo>
                  <a:lnTo>
                    <a:pt x="107" y="50"/>
                  </a:lnTo>
                  <a:lnTo>
                    <a:pt x="77" y="58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113" y="37"/>
                  </a:lnTo>
                  <a:lnTo>
                    <a:pt x="113" y="37"/>
                  </a:lnTo>
                  <a:lnTo>
                    <a:pt x="97" y="33"/>
                  </a:lnTo>
                  <a:lnTo>
                    <a:pt x="86" y="26"/>
                  </a:lnTo>
                  <a:lnTo>
                    <a:pt x="76" y="16"/>
                  </a:lnTo>
                  <a:lnTo>
                    <a:pt x="67" y="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8" name="Freeform 119"/>
            <p:cNvSpPr>
              <a:spLocks noEditPoints="1"/>
            </p:cNvSpPr>
            <p:nvPr userDrawn="1"/>
          </p:nvSpPr>
          <p:spPr bwMode="auto">
            <a:xfrm>
              <a:off x="3862388" y="1763713"/>
              <a:ext cx="106362" cy="128588"/>
            </a:xfrm>
            <a:custGeom>
              <a:avLst/>
              <a:gdLst/>
              <a:ahLst/>
              <a:cxnLst>
                <a:cxn ang="0">
                  <a:pos x="89" y="110"/>
                </a:cxn>
                <a:cxn ang="0">
                  <a:pos x="125" y="104"/>
                </a:cxn>
                <a:cxn ang="0">
                  <a:pos x="168" y="113"/>
                </a:cxn>
                <a:cxn ang="0">
                  <a:pos x="199" y="155"/>
                </a:cxn>
                <a:cxn ang="0">
                  <a:pos x="197" y="187"/>
                </a:cxn>
                <a:cxn ang="0">
                  <a:pos x="184" y="213"/>
                </a:cxn>
                <a:cxn ang="0">
                  <a:pos x="141" y="237"/>
                </a:cxn>
                <a:cxn ang="0">
                  <a:pos x="87" y="242"/>
                </a:cxn>
                <a:cxn ang="0">
                  <a:pos x="52" y="229"/>
                </a:cxn>
                <a:cxn ang="0">
                  <a:pos x="45" y="208"/>
                </a:cxn>
                <a:cxn ang="0">
                  <a:pos x="54" y="188"/>
                </a:cxn>
                <a:cxn ang="0">
                  <a:pos x="78" y="179"/>
                </a:cxn>
                <a:cxn ang="0">
                  <a:pos x="103" y="185"/>
                </a:cxn>
                <a:cxn ang="0">
                  <a:pos x="128" y="211"/>
                </a:cxn>
                <a:cxn ang="0">
                  <a:pos x="149" y="213"/>
                </a:cxn>
                <a:cxn ang="0">
                  <a:pos x="171" y="187"/>
                </a:cxn>
                <a:cxn ang="0">
                  <a:pos x="174" y="155"/>
                </a:cxn>
                <a:cxn ang="0">
                  <a:pos x="152" y="124"/>
                </a:cxn>
                <a:cxn ang="0">
                  <a:pos x="118" y="119"/>
                </a:cxn>
                <a:cxn ang="0">
                  <a:pos x="57" y="140"/>
                </a:cxn>
                <a:cxn ang="0">
                  <a:pos x="23" y="174"/>
                </a:cxn>
                <a:cxn ang="0">
                  <a:pos x="10" y="182"/>
                </a:cxn>
                <a:cxn ang="0">
                  <a:pos x="0" y="175"/>
                </a:cxn>
                <a:cxn ang="0">
                  <a:pos x="2" y="159"/>
                </a:cxn>
                <a:cxn ang="0">
                  <a:pos x="23" y="137"/>
                </a:cxn>
                <a:cxn ang="0">
                  <a:pos x="120" y="27"/>
                </a:cxn>
                <a:cxn ang="0">
                  <a:pos x="120" y="23"/>
                </a:cxn>
                <a:cxn ang="0">
                  <a:pos x="90" y="29"/>
                </a:cxn>
                <a:cxn ang="0">
                  <a:pos x="54" y="45"/>
                </a:cxn>
                <a:cxn ang="0">
                  <a:pos x="41" y="46"/>
                </a:cxn>
                <a:cxn ang="0">
                  <a:pos x="28" y="35"/>
                </a:cxn>
                <a:cxn ang="0">
                  <a:pos x="22" y="13"/>
                </a:cxn>
                <a:cxn ang="0">
                  <a:pos x="26" y="11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113" y="7"/>
                </a:cxn>
                <a:cxn ang="0">
                  <a:pos x="126" y="0"/>
                </a:cxn>
                <a:cxn ang="0">
                  <a:pos x="136" y="1"/>
                </a:cxn>
                <a:cxn ang="0">
                  <a:pos x="157" y="20"/>
                </a:cxn>
                <a:cxn ang="0">
                  <a:pos x="151" y="30"/>
                </a:cxn>
                <a:cxn ang="0">
                  <a:pos x="129" y="49"/>
                </a:cxn>
                <a:cxn ang="0">
                  <a:pos x="51" y="132"/>
                </a:cxn>
                <a:cxn ang="0">
                  <a:pos x="62" y="197"/>
                </a:cxn>
                <a:cxn ang="0">
                  <a:pos x="58" y="211"/>
                </a:cxn>
                <a:cxn ang="0">
                  <a:pos x="78" y="226"/>
                </a:cxn>
                <a:cxn ang="0">
                  <a:pos x="113" y="224"/>
                </a:cxn>
                <a:cxn ang="0">
                  <a:pos x="102" y="205"/>
                </a:cxn>
                <a:cxn ang="0">
                  <a:pos x="81" y="194"/>
                </a:cxn>
              </a:cxnLst>
              <a:rect l="0" t="0" r="r" b="b"/>
              <a:pathLst>
                <a:path w="200" h="243">
                  <a:moveTo>
                    <a:pt x="51" y="132"/>
                  </a:moveTo>
                  <a:lnTo>
                    <a:pt x="51" y="132"/>
                  </a:lnTo>
                  <a:lnTo>
                    <a:pt x="70" y="119"/>
                  </a:lnTo>
                  <a:lnTo>
                    <a:pt x="89" y="110"/>
                  </a:lnTo>
                  <a:lnTo>
                    <a:pt x="97" y="107"/>
                  </a:lnTo>
                  <a:lnTo>
                    <a:pt x="106" y="106"/>
                  </a:lnTo>
                  <a:lnTo>
                    <a:pt x="116" y="104"/>
                  </a:lnTo>
                  <a:lnTo>
                    <a:pt x="125" y="104"/>
                  </a:lnTo>
                  <a:lnTo>
                    <a:pt x="125" y="104"/>
                  </a:lnTo>
                  <a:lnTo>
                    <a:pt x="141" y="104"/>
                  </a:lnTo>
                  <a:lnTo>
                    <a:pt x="155" y="108"/>
                  </a:lnTo>
                  <a:lnTo>
                    <a:pt x="168" y="113"/>
                  </a:lnTo>
                  <a:lnTo>
                    <a:pt x="180" y="121"/>
                  </a:lnTo>
                  <a:lnTo>
                    <a:pt x="189" y="130"/>
                  </a:lnTo>
                  <a:lnTo>
                    <a:pt x="194" y="142"/>
                  </a:lnTo>
                  <a:lnTo>
                    <a:pt x="199" y="155"/>
                  </a:lnTo>
                  <a:lnTo>
                    <a:pt x="200" y="171"/>
                  </a:lnTo>
                  <a:lnTo>
                    <a:pt x="200" y="171"/>
                  </a:lnTo>
                  <a:lnTo>
                    <a:pt x="199" y="179"/>
                  </a:lnTo>
                  <a:lnTo>
                    <a:pt x="197" y="187"/>
                  </a:lnTo>
                  <a:lnTo>
                    <a:pt x="196" y="194"/>
                  </a:lnTo>
                  <a:lnTo>
                    <a:pt x="193" y="201"/>
                  </a:lnTo>
                  <a:lnTo>
                    <a:pt x="189" y="207"/>
                  </a:lnTo>
                  <a:lnTo>
                    <a:pt x="184" y="213"/>
                  </a:lnTo>
                  <a:lnTo>
                    <a:pt x="178" y="218"/>
                  </a:lnTo>
                  <a:lnTo>
                    <a:pt x="173" y="223"/>
                  </a:lnTo>
                  <a:lnTo>
                    <a:pt x="158" y="231"/>
                  </a:lnTo>
                  <a:lnTo>
                    <a:pt x="141" y="237"/>
                  </a:lnTo>
                  <a:lnTo>
                    <a:pt x="122" y="242"/>
                  </a:lnTo>
                  <a:lnTo>
                    <a:pt x="100" y="243"/>
                  </a:lnTo>
                  <a:lnTo>
                    <a:pt x="100" y="243"/>
                  </a:lnTo>
                  <a:lnTo>
                    <a:pt x="87" y="242"/>
                  </a:lnTo>
                  <a:lnTo>
                    <a:pt x="75" y="240"/>
                  </a:lnTo>
                  <a:lnTo>
                    <a:pt x="67" y="237"/>
                  </a:lnTo>
                  <a:lnTo>
                    <a:pt x="58" y="233"/>
                  </a:lnTo>
                  <a:lnTo>
                    <a:pt x="52" y="229"/>
                  </a:lnTo>
                  <a:lnTo>
                    <a:pt x="48" y="223"/>
                  </a:lnTo>
                  <a:lnTo>
                    <a:pt x="45" y="216"/>
                  </a:lnTo>
                  <a:lnTo>
                    <a:pt x="45" y="208"/>
                  </a:lnTo>
                  <a:lnTo>
                    <a:pt x="45" y="208"/>
                  </a:lnTo>
                  <a:lnTo>
                    <a:pt x="45" y="203"/>
                  </a:lnTo>
                  <a:lnTo>
                    <a:pt x="46" y="197"/>
                  </a:lnTo>
                  <a:lnTo>
                    <a:pt x="49" y="192"/>
                  </a:lnTo>
                  <a:lnTo>
                    <a:pt x="54" y="188"/>
                  </a:lnTo>
                  <a:lnTo>
                    <a:pt x="58" y="184"/>
                  </a:lnTo>
                  <a:lnTo>
                    <a:pt x="64" y="182"/>
                  </a:lnTo>
                  <a:lnTo>
                    <a:pt x="71" y="179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87" y="179"/>
                  </a:lnTo>
                  <a:lnTo>
                    <a:pt x="96" y="182"/>
                  </a:lnTo>
                  <a:lnTo>
                    <a:pt x="103" y="185"/>
                  </a:lnTo>
                  <a:lnTo>
                    <a:pt x="110" y="190"/>
                  </a:lnTo>
                  <a:lnTo>
                    <a:pt x="118" y="195"/>
                  </a:lnTo>
                  <a:lnTo>
                    <a:pt x="123" y="203"/>
                  </a:lnTo>
                  <a:lnTo>
                    <a:pt x="128" y="211"/>
                  </a:lnTo>
                  <a:lnTo>
                    <a:pt x="133" y="220"/>
                  </a:lnTo>
                  <a:lnTo>
                    <a:pt x="133" y="220"/>
                  </a:lnTo>
                  <a:lnTo>
                    <a:pt x="141" y="217"/>
                  </a:lnTo>
                  <a:lnTo>
                    <a:pt x="149" y="213"/>
                  </a:lnTo>
                  <a:lnTo>
                    <a:pt x="157" y="208"/>
                  </a:lnTo>
                  <a:lnTo>
                    <a:pt x="162" y="203"/>
                  </a:lnTo>
                  <a:lnTo>
                    <a:pt x="168" y="195"/>
                  </a:lnTo>
                  <a:lnTo>
                    <a:pt x="171" y="187"/>
                  </a:lnTo>
                  <a:lnTo>
                    <a:pt x="174" y="176"/>
                  </a:lnTo>
                  <a:lnTo>
                    <a:pt x="174" y="166"/>
                  </a:lnTo>
                  <a:lnTo>
                    <a:pt x="174" y="166"/>
                  </a:lnTo>
                  <a:lnTo>
                    <a:pt x="174" y="155"/>
                  </a:lnTo>
                  <a:lnTo>
                    <a:pt x="171" y="145"/>
                  </a:lnTo>
                  <a:lnTo>
                    <a:pt x="167" y="137"/>
                  </a:lnTo>
                  <a:lnTo>
                    <a:pt x="160" y="130"/>
                  </a:lnTo>
                  <a:lnTo>
                    <a:pt x="152" y="124"/>
                  </a:lnTo>
                  <a:lnTo>
                    <a:pt x="142" y="121"/>
                  </a:lnTo>
                  <a:lnTo>
                    <a:pt x="131" y="119"/>
                  </a:lnTo>
                  <a:lnTo>
                    <a:pt x="118" y="119"/>
                  </a:lnTo>
                  <a:lnTo>
                    <a:pt x="118" y="119"/>
                  </a:lnTo>
                  <a:lnTo>
                    <a:pt x="104" y="120"/>
                  </a:lnTo>
                  <a:lnTo>
                    <a:pt x="90" y="123"/>
                  </a:lnTo>
                  <a:lnTo>
                    <a:pt x="74" y="13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48" y="148"/>
                  </a:lnTo>
                  <a:lnTo>
                    <a:pt x="39" y="156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17" y="179"/>
                  </a:lnTo>
                  <a:lnTo>
                    <a:pt x="15" y="182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6" y="182"/>
                  </a:lnTo>
                  <a:lnTo>
                    <a:pt x="3" y="179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3"/>
                  </a:lnTo>
                  <a:lnTo>
                    <a:pt x="2" y="159"/>
                  </a:lnTo>
                  <a:lnTo>
                    <a:pt x="4" y="155"/>
                  </a:lnTo>
                  <a:lnTo>
                    <a:pt x="9" y="150"/>
                  </a:lnTo>
                  <a:lnTo>
                    <a:pt x="9" y="150"/>
                  </a:lnTo>
                  <a:lnTo>
                    <a:pt x="23" y="137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74" y="84"/>
                  </a:lnTo>
                  <a:lnTo>
                    <a:pt x="120" y="27"/>
                  </a:lnTo>
                  <a:lnTo>
                    <a:pt x="120" y="27"/>
                  </a:lnTo>
                  <a:lnTo>
                    <a:pt x="122" y="24"/>
                  </a:lnTo>
                  <a:lnTo>
                    <a:pt x="122" y="24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16" y="23"/>
                  </a:lnTo>
                  <a:lnTo>
                    <a:pt x="116" y="23"/>
                  </a:lnTo>
                  <a:lnTo>
                    <a:pt x="90" y="2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49" y="46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41" y="46"/>
                  </a:lnTo>
                  <a:lnTo>
                    <a:pt x="36" y="43"/>
                  </a:lnTo>
                  <a:lnTo>
                    <a:pt x="32" y="40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3" y="26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2" y="13"/>
                  </a:lnTo>
                  <a:lnTo>
                    <a:pt x="23" y="11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6" y="11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32" y="17"/>
                  </a:lnTo>
                  <a:lnTo>
                    <a:pt x="36" y="20"/>
                  </a:lnTo>
                  <a:lnTo>
                    <a:pt x="41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55" y="20"/>
                  </a:lnTo>
                  <a:lnTo>
                    <a:pt x="70" y="17"/>
                  </a:lnTo>
                  <a:lnTo>
                    <a:pt x="70" y="17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8" y="6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6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6" y="1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54" y="16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5" y="27"/>
                  </a:lnTo>
                  <a:lnTo>
                    <a:pt x="151" y="30"/>
                  </a:lnTo>
                  <a:lnTo>
                    <a:pt x="151" y="30"/>
                  </a:lnTo>
                  <a:lnTo>
                    <a:pt x="141" y="37"/>
                  </a:lnTo>
                  <a:lnTo>
                    <a:pt x="129" y="49"/>
                  </a:lnTo>
                  <a:lnTo>
                    <a:pt x="129" y="49"/>
                  </a:lnTo>
                  <a:lnTo>
                    <a:pt x="68" y="114"/>
                  </a:lnTo>
                  <a:lnTo>
                    <a:pt x="68" y="114"/>
                  </a:lnTo>
                  <a:lnTo>
                    <a:pt x="51" y="130"/>
                  </a:lnTo>
                  <a:lnTo>
                    <a:pt x="51" y="132"/>
                  </a:lnTo>
                  <a:close/>
                  <a:moveTo>
                    <a:pt x="75" y="192"/>
                  </a:moveTo>
                  <a:lnTo>
                    <a:pt x="75" y="192"/>
                  </a:lnTo>
                  <a:lnTo>
                    <a:pt x="68" y="194"/>
                  </a:lnTo>
                  <a:lnTo>
                    <a:pt x="62" y="197"/>
                  </a:lnTo>
                  <a:lnTo>
                    <a:pt x="58" y="201"/>
                  </a:lnTo>
                  <a:lnTo>
                    <a:pt x="58" y="207"/>
                  </a:lnTo>
                  <a:lnTo>
                    <a:pt x="58" y="207"/>
                  </a:lnTo>
                  <a:lnTo>
                    <a:pt x="58" y="211"/>
                  </a:lnTo>
                  <a:lnTo>
                    <a:pt x="60" y="216"/>
                  </a:lnTo>
                  <a:lnTo>
                    <a:pt x="64" y="218"/>
                  </a:lnTo>
                  <a:lnTo>
                    <a:pt x="68" y="221"/>
                  </a:lnTo>
                  <a:lnTo>
                    <a:pt x="78" y="226"/>
                  </a:lnTo>
                  <a:lnTo>
                    <a:pt x="91" y="227"/>
                  </a:lnTo>
                  <a:lnTo>
                    <a:pt x="91" y="227"/>
                  </a:lnTo>
                  <a:lnTo>
                    <a:pt x="102" y="226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0" y="217"/>
                  </a:lnTo>
                  <a:lnTo>
                    <a:pt x="106" y="210"/>
                  </a:lnTo>
                  <a:lnTo>
                    <a:pt x="102" y="205"/>
                  </a:lnTo>
                  <a:lnTo>
                    <a:pt x="97" y="201"/>
                  </a:lnTo>
                  <a:lnTo>
                    <a:pt x="91" y="197"/>
                  </a:lnTo>
                  <a:lnTo>
                    <a:pt x="87" y="195"/>
                  </a:lnTo>
                  <a:lnTo>
                    <a:pt x="81" y="194"/>
                  </a:lnTo>
                  <a:lnTo>
                    <a:pt x="75" y="192"/>
                  </a:lnTo>
                  <a:lnTo>
                    <a:pt x="75" y="19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9" name="Freeform 120"/>
            <p:cNvSpPr>
              <a:spLocks/>
            </p:cNvSpPr>
            <p:nvPr userDrawn="1"/>
          </p:nvSpPr>
          <p:spPr bwMode="auto">
            <a:xfrm>
              <a:off x="4010025" y="1758951"/>
              <a:ext cx="106363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8"/>
                </a:cxn>
                <a:cxn ang="0">
                  <a:pos x="82" y="109"/>
                </a:cxn>
                <a:cxn ang="0">
                  <a:pos x="120" y="74"/>
                </a:cxn>
                <a:cxn ang="0">
                  <a:pos x="158" y="36"/>
                </a:cxn>
                <a:cxn ang="0">
                  <a:pos x="163" y="28"/>
                </a:cxn>
                <a:cxn ang="0">
                  <a:pos x="165" y="22"/>
                </a:cxn>
                <a:cxn ang="0">
                  <a:pos x="163" y="16"/>
                </a:cxn>
                <a:cxn ang="0">
                  <a:pos x="152" y="4"/>
                </a:cxn>
                <a:cxn ang="0">
                  <a:pos x="150" y="3"/>
                </a:cxn>
                <a:cxn ang="0">
                  <a:pos x="156" y="0"/>
                </a:cxn>
                <a:cxn ang="0">
                  <a:pos x="162" y="0"/>
                </a:cxn>
                <a:cxn ang="0">
                  <a:pos x="176" y="6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1" y="32"/>
                </a:cxn>
                <a:cxn ang="0">
                  <a:pos x="201" y="33"/>
                </a:cxn>
                <a:cxn ang="0">
                  <a:pos x="192" y="39"/>
                </a:cxn>
                <a:cxn ang="0">
                  <a:pos x="187" y="44"/>
                </a:cxn>
                <a:cxn ang="0">
                  <a:pos x="179" y="51"/>
                </a:cxn>
                <a:cxn ang="0">
                  <a:pos x="136" y="93"/>
                </a:cxn>
                <a:cxn ang="0">
                  <a:pos x="147" y="104"/>
                </a:cxn>
                <a:cxn ang="0">
                  <a:pos x="150" y="109"/>
                </a:cxn>
                <a:cxn ang="0">
                  <a:pos x="152" y="116"/>
                </a:cxn>
                <a:cxn ang="0">
                  <a:pos x="150" y="136"/>
                </a:cxn>
                <a:cxn ang="0">
                  <a:pos x="150" y="235"/>
                </a:cxn>
                <a:cxn ang="0">
                  <a:pos x="149" y="249"/>
                </a:cxn>
                <a:cxn ang="0">
                  <a:pos x="139" y="254"/>
                </a:cxn>
                <a:cxn ang="0">
                  <a:pos x="133" y="252"/>
                </a:cxn>
                <a:cxn ang="0">
                  <a:pos x="129" y="248"/>
                </a:cxn>
                <a:cxn ang="0">
                  <a:pos x="123" y="227"/>
                </a:cxn>
                <a:cxn ang="0">
                  <a:pos x="123" y="217"/>
                </a:cxn>
                <a:cxn ang="0">
                  <a:pos x="124" y="207"/>
                </a:cxn>
                <a:cxn ang="0">
                  <a:pos x="126" y="167"/>
                </a:cxn>
                <a:cxn ang="0">
                  <a:pos x="126" y="128"/>
                </a:cxn>
                <a:cxn ang="0">
                  <a:pos x="126" y="112"/>
                </a:cxn>
                <a:cxn ang="0">
                  <a:pos x="123" y="101"/>
                </a:cxn>
                <a:cxn ang="0">
                  <a:pos x="65" y="142"/>
                </a:cxn>
                <a:cxn ang="0">
                  <a:pos x="2" y="172"/>
                </a:cxn>
              </a:cxnLst>
              <a:rect l="0" t="0" r="r" b="b"/>
              <a:pathLst>
                <a:path w="201" h="254">
                  <a:moveTo>
                    <a:pt x="0" y="165"/>
                  </a:moveTo>
                  <a:lnTo>
                    <a:pt x="0" y="165"/>
                  </a:lnTo>
                  <a:lnTo>
                    <a:pt x="20" y="152"/>
                  </a:lnTo>
                  <a:lnTo>
                    <a:pt x="42" y="138"/>
                  </a:lnTo>
                  <a:lnTo>
                    <a:pt x="62" y="123"/>
                  </a:lnTo>
                  <a:lnTo>
                    <a:pt x="82" y="109"/>
                  </a:lnTo>
                  <a:lnTo>
                    <a:pt x="101" y="91"/>
                  </a:lnTo>
                  <a:lnTo>
                    <a:pt x="120" y="74"/>
                  </a:lnTo>
                  <a:lnTo>
                    <a:pt x="139" y="57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63" y="28"/>
                  </a:lnTo>
                  <a:lnTo>
                    <a:pt x="165" y="22"/>
                  </a:lnTo>
                  <a:lnTo>
                    <a:pt x="165" y="22"/>
                  </a:lnTo>
                  <a:lnTo>
                    <a:pt x="165" y="19"/>
                  </a:lnTo>
                  <a:lnTo>
                    <a:pt x="163" y="16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0" y="3"/>
                  </a:lnTo>
                  <a:lnTo>
                    <a:pt x="150" y="3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9" y="3"/>
                  </a:lnTo>
                  <a:lnTo>
                    <a:pt x="176" y="6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1" y="16"/>
                  </a:lnTo>
                  <a:lnTo>
                    <a:pt x="197" y="22"/>
                  </a:lnTo>
                  <a:lnTo>
                    <a:pt x="200" y="26"/>
                  </a:lnTo>
                  <a:lnTo>
                    <a:pt x="201" y="32"/>
                  </a:lnTo>
                  <a:lnTo>
                    <a:pt x="201" y="32"/>
                  </a:lnTo>
                  <a:lnTo>
                    <a:pt x="201" y="33"/>
                  </a:lnTo>
                  <a:lnTo>
                    <a:pt x="200" y="36"/>
                  </a:lnTo>
                  <a:lnTo>
                    <a:pt x="192" y="39"/>
                  </a:lnTo>
                  <a:lnTo>
                    <a:pt x="192" y="39"/>
                  </a:lnTo>
                  <a:lnTo>
                    <a:pt x="187" y="44"/>
                  </a:lnTo>
                  <a:lnTo>
                    <a:pt x="179" y="51"/>
                  </a:lnTo>
                  <a:lnTo>
                    <a:pt x="179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2" y="99"/>
                  </a:lnTo>
                  <a:lnTo>
                    <a:pt x="147" y="104"/>
                  </a:lnTo>
                  <a:lnTo>
                    <a:pt x="147" y="104"/>
                  </a:lnTo>
                  <a:lnTo>
                    <a:pt x="150" y="109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0" y="136"/>
                  </a:lnTo>
                  <a:lnTo>
                    <a:pt x="150" y="136"/>
                  </a:lnTo>
                  <a:lnTo>
                    <a:pt x="150" y="235"/>
                  </a:lnTo>
                  <a:lnTo>
                    <a:pt x="150" y="235"/>
                  </a:lnTo>
                  <a:lnTo>
                    <a:pt x="150" y="243"/>
                  </a:lnTo>
                  <a:lnTo>
                    <a:pt x="149" y="249"/>
                  </a:lnTo>
                  <a:lnTo>
                    <a:pt x="145" y="252"/>
                  </a:lnTo>
                  <a:lnTo>
                    <a:pt x="139" y="254"/>
                  </a:lnTo>
                  <a:lnTo>
                    <a:pt x="139" y="254"/>
                  </a:lnTo>
                  <a:lnTo>
                    <a:pt x="133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4" y="238"/>
                  </a:lnTo>
                  <a:lnTo>
                    <a:pt x="123" y="227"/>
                  </a:lnTo>
                  <a:lnTo>
                    <a:pt x="123" y="227"/>
                  </a:lnTo>
                  <a:lnTo>
                    <a:pt x="123" y="217"/>
                  </a:lnTo>
                  <a:lnTo>
                    <a:pt x="123" y="217"/>
                  </a:lnTo>
                  <a:lnTo>
                    <a:pt x="124" y="207"/>
                  </a:lnTo>
                  <a:lnTo>
                    <a:pt x="124" y="207"/>
                  </a:lnTo>
                  <a:lnTo>
                    <a:pt x="126" y="167"/>
                  </a:lnTo>
                  <a:lnTo>
                    <a:pt x="126" y="167"/>
                  </a:lnTo>
                  <a:lnTo>
                    <a:pt x="126" y="128"/>
                  </a:lnTo>
                  <a:lnTo>
                    <a:pt x="126" y="128"/>
                  </a:lnTo>
                  <a:lnTo>
                    <a:pt x="126" y="112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94" y="123"/>
                  </a:lnTo>
                  <a:lnTo>
                    <a:pt x="65" y="142"/>
                  </a:lnTo>
                  <a:lnTo>
                    <a:pt x="34" y="159"/>
                  </a:lnTo>
                  <a:lnTo>
                    <a:pt x="2" y="172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0" name="Freeform 121"/>
            <p:cNvSpPr>
              <a:spLocks/>
            </p:cNvSpPr>
            <p:nvPr userDrawn="1"/>
          </p:nvSpPr>
          <p:spPr bwMode="auto">
            <a:xfrm>
              <a:off x="4133850" y="1766888"/>
              <a:ext cx="95250" cy="122238"/>
            </a:xfrm>
            <a:custGeom>
              <a:avLst/>
              <a:gdLst/>
              <a:ahLst/>
              <a:cxnLst>
                <a:cxn ang="0">
                  <a:pos x="0" y="223"/>
                </a:cxn>
                <a:cxn ang="0">
                  <a:pos x="0" y="223"/>
                </a:cxn>
                <a:cxn ang="0">
                  <a:pos x="20" y="207"/>
                </a:cxn>
                <a:cxn ang="0">
                  <a:pos x="39" y="191"/>
                </a:cxn>
                <a:cxn ang="0">
                  <a:pos x="58" y="172"/>
                </a:cxn>
                <a:cxn ang="0">
                  <a:pos x="75" y="153"/>
                </a:cxn>
                <a:cxn ang="0">
                  <a:pos x="91" y="133"/>
                </a:cxn>
                <a:cxn ang="0">
                  <a:pos x="106" y="113"/>
                </a:cxn>
                <a:cxn ang="0">
                  <a:pos x="119" y="89"/>
                </a:cxn>
                <a:cxn ang="0">
                  <a:pos x="130" y="65"/>
                </a:cxn>
                <a:cxn ang="0">
                  <a:pos x="130" y="65"/>
                </a:cxn>
                <a:cxn ang="0">
                  <a:pos x="138" y="45"/>
                </a:cxn>
                <a:cxn ang="0">
                  <a:pos x="141" y="33"/>
                </a:cxn>
                <a:cxn ang="0">
                  <a:pos x="142" y="23"/>
                </a:cxn>
                <a:cxn ang="0">
                  <a:pos x="142" y="23"/>
                </a:cxn>
                <a:cxn ang="0">
                  <a:pos x="141" y="18"/>
                </a:cxn>
                <a:cxn ang="0">
                  <a:pos x="139" y="16"/>
                </a:cxn>
                <a:cxn ang="0">
                  <a:pos x="135" y="11"/>
                </a:cxn>
                <a:cxn ang="0">
                  <a:pos x="130" y="8"/>
                </a:cxn>
                <a:cxn ang="0">
                  <a:pos x="130" y="8"/>
                </a:cxn>
                <a:cxn ang="0">
                  <a:pos x="128" y="5"/>
                </a:cxn>
                <a:cxn ang="0">
                  <a:pos x="126" y="4"/>
                </a:cxn>
                <a:cxn ang="0">
                  <a:pos x="126" y="4"/>
                </a:cxn>
                <a:cxn ang="0">
                  <a:pos x="128" y="3"/>
                </a:cxn>
                <a:cxn ang="0">
                  <a:pos x="130" y="1"/>
                </a:cxn>
                <a:cxn ang="0">
                  <a:pos x="136" y="0"/>
                </a:cxn>
                <a:cxn ang="0">
                  <a:pos x="136" y="0"/>
                </a:cxn>
                <a:cxn ang="0">
                  <a:pos x="142" y="0"/>
                </a:cxn>
                <a:cxn ang="0">
                  <a:pos x="148" y="3"/>
                </a:cxn>
                <a:cxn ang="0">
                  <a:pos x="155" y="5"/>
                </a:cxn>
                <a:cxn ang="0">
                  <a:pos x="164" y="11"/>
                </a:cxn>
                <a:cxn ang="0">
                  <a:pos x="164" y="11"/>
                </a:cxn>
                <a:cxn ang="0">
                  <a:pos x="175" y="21"/>
                </a:cxn>
                <a:cxn ang="0">
                  <a:pos x="178" y="26"/>
                </a:cxn>
                <a:cxn ang="0">
                  <a:pos x="180" y="30"/>
                </a:cxn>
                <a:cxn ang="0">
                  <a:pos x="180" y="30"/>
                </a:cxn>
                <a:cxn ang="0">
                  <a:pos x="180" y="34"/>
                </a:cxn>
                <a:cxn ang="0">
                  <a:pos x="178" y="36"/>
                </a:cxn>
                <a:cxn ang="0">
                  <a:pos x="174" y="40"/>
                </a:cxn>
                <a:cxn ang="0">
                  <a:pos x="174" y="40"/>
                </a:cxn>
                <a:cxn ang="0">
                  <a:pos x="171" y="43"/>
                </a:cxn>
                <a:cxn ang="0">
                  <a:pos x="167" y="49"/>
                </a:cxn>
                <a:cxn ang="0">
                  <a:pos x="159" y="63"/>
                </a:cxn>
                <a:cxn ang="0">
                  <a:pos x="159" y="63"/>
                </a:cxn>
                <a:cxn ang="0">
                  <a:pos x="146" y="91"/>
                </a:cxn>
                <a:cxn ang="0">
                  <a:pos x="130" y="117"/>
                </a:cxn>
                <a:cxn ang="0">
                  <a:pos x="115" y="142"/>
                </a:cxn>
                <a:cxn ang="0">
                  <a:pos x="96" y="163"/>
                </a:cxn>
                <a:cxn ang="0">
                  <a:pos x="74" y="184"/>
                </a:cxn>
                <a:cxn ang="0">
                  <a:pos x="52" y="201"/>
                </a:cxn>
                <a:cxn ang="0">
                  <a:pos x="29" y="217"/>
                </a:cxn>
                <a:cxn ang="0">
                  <a:pos x="3" y="231"/>
                </a:cxn>
                <a:cxn ang="0">
                  <a:pos x="0" y="223"/>
                </a:cxn>
              </a:cxnLst>
              <a:rect l="0" t="0" r="r" b="b"/>
              <a:pathLst>
                <a:path w="180" h="231">
                  <a:moveTo>
                    <a:pt x="0" y="223"/>
                  </a:moveTo>
                  <a:lnTo>
                    <a:pt x="0" y="223"/>
                  </a:lnTo>
                  <a:lnTo>
                    <a:pt x="20" y="207"/>
                  </a:lnTo>
                  <a:lnTo>
                    <a:pt x="39" y="191"/>
                  </a:lnTo>
                  <a:lnTo>
                    <a:pt x="58" y="172"/>
                  </a:lnTo>
                  <a:lnTo>
                    <a:pt x="75" y="153"/>
                  </a:lnTo>
                  <a:lnTo>
                    <a:pt x="91" y="133"/>
                  </a:lnTo>
                  <a:lnTo>
                    <a:pt x="106" y="113"/>
                  </a:lnTo>
                  <a:lnTo>
                    <a:pt x="119" y="89"/>
                  </a:lnTo>
                  <a:lnTo>
                    <a:pt x="130" y="65"/>
                  </a:lnTo>
                  <a:lnTo>
                    <a:pt x="130" y="65"/>
                  </a:lnTo>
                  <a:lnTo>
                    <a:pt x="138" y="45"/>
                  </a:lnTo>
                  <a:lnTo>
                    <a:pt x="141" y="33"/>
                  </a:lnTo>
                  <a:lnTo>
                    <a:pt x="142" y="23"/>
                  </a:lnTo>
                  <a:lnTo>
                    <a:pt x="142" y="23"/>
                  </a:lnTo>
                  <a:lnTo>
                    <a:pt x="141" y="18"/>
                  </a:lnTo>
                  <a:lnTo>
                    <a:pt x="139" y="16"/>
                  </a:lnTo>
                  <a:lnTo>
                    <a:pt x="135" y="11"/>
                  </a:lnTo>
                  <a:lnTo>
                    <a:pt x="130" y="8"/>
                  </a:lnTo>
                  <a:lnTo>
                    <a:pt x="130" y="8"/>
                  </a:lnTo>
                  <a:lnTo>
                    <a:pt x="128" y="5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8" y="3"/>
                  </a:lnTo>
                  <a:lnTo>
                    <a:pt x="155" y="5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75" y="21"/>
                  </a:lnTo>
                  <a:lnTo>
                    <a:pt x="178" y="26"/>
                  </a:lnTo>
                  <a:lnTo>
                    <a:pt x="180" y="30"/>
                  </a:lnTo>
                  <a:lnTo>
                    <a:pt x="180" y="30"/>
                  </a:lnTo>
                  <a:lnTo>
                    <a:pt x="180" y="34"/>
                  </a:lnTo>
                  <a:lnTo>
                    <a:pt x="178" y="36"/>
                  </a:lnTo>
                  <a:lnTo>
                    <a:pt x="174" y="40"/>
                  </a:lnTo>
                  <a:lnTo>
                    <a:pt x="174" y="40"/>
                  </a:lnTo>
                  <a:lnTo>
                    <a:pt x="171" y="43"/>
                  </a:lnTo>
                  <a:lnTo>
                    <a:pt x="167" y="49"/>
                  </a:lnTo>
                  <a:lnTo>
                    <a:pt x="159" y="63"/>
                  </a:lnTo>
                  <a:lnTo>
                    <a:pt x="159" y="63"/>
                  </a:lnTo>
                  <a:lnTo>
                    <a:pt x="146" y="91"/>
                  </a:lnTo>
                  <a:lnTo>
                    <a:pt x="130" y="117"/>
                  </a:lnTo>
                  <a:lnTo>
                    <a:pt x="115" y="142"/>
                  </a:lnTo>
                  <a:lnTo>
                    <a:pt x="96" y="163"/>
                  </a:lnTo>
                  <a:lnTo>
                    <a:pt x="74" y="184"/>
                  </a:lnTo>
                  <a:lnTo>
                    <a:pt x="52" y="201"/>
                  </a:lnTo>
                  <a:lnTo>
                    <a:pt x="29" y="217"/>
                  </a:lnTo>
                  <a:lnTo>
                    <a:pt x="3" y="23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1" name="Freeform 122"/>
            <p:cNvSpPr>
              <a:spLocks noEditPoints="1"/>
            </p:cNvSpPr>
            <p:nvPr userDrawn="1"/>
          </p:nvSpPr>
          <p:spPr bwMode="auto">
            <a:xfrm>
              <a:off x="4254500" y="1766888"/>
              <a:ext cx="142875" cy="100013"/>
            </a:xfrm>
            <a:custGeom>
              <a:avLst/>
              <a:gdLst/>
              <a:ahLst/>
              <a:cxnLst>
                <a:cxn ang="0">
                  <a:pos x="16" y="114"/>
                </a:cxn>
                <a:cxn ang="0">
                  <a:pos x="24" y="116"/>
                </a:cxn>
                <a:cxn ang="0">
                  <a:pos x="40" y="106"/>
                </a:cxn>
                <a:cxn ang="0">
                  <a:pos x="84" y="59"/>
                </a:cxn>
                <a:cxn ang="0">
                  <a:pos x="98" y="49"/>
                </a:cxn>
                <a:cxn ang="0">
                  <a:pos x="110" y="49"/>
                </a:cxn>
                <a:cxn ang="0">
                  <a:pos x="136" y="68"/>
                </a:cxn>
                <a:cxn ang="0">
                  <a:pos x="206" y="119"/>
                </a:cxn>
                <a:cxn ang="0">
                  <a:pos x="248" y="145"/>
                </a:cxn>
                <a:cxn ang="0">
                  <a:pos x="264" y="156"/>
                </a:cxn>
                <a:cxn ang="0">
                  <a:pos x="271" y="174"/>
                </a:cxn>
                <a:cxn ang="0">
                  <a:pos x="264" y="188"/>
                </a:cxn>
                <a:cxn ang="0">
                  <a:pos x="252" y="187"/>
                </a:cxn>
                <a:cxn ang="0">
                  <a:pos x="220" y="165"/>
                </a:cxn>
                <a:cxn ang="0">
                  <a:pos x="123" y="81"/>
                </a:cxn>
                <a:cxn ang="0">
                  <a:pos x="104" y="70"/>
                </a:cxn>
                <a:cxn ang="0">
                  <a:pos x="98" y="71"/>
                </a:cxn>
                <a:cxn ang="0">
                  <a:pos x="75" y="99"/>
                </a:cxn>
                <a:cxn ang="0">
                  <a:pos x="53" y="129"/>
                </a:cxn>
                <a:cxn ang="0">
                  <a:pos x="47" y="141"/>
                </a:cxn>
                <a:cxn ang="0">
                  <a:pos x="37" y="148"/>
                </a:cxn>
                <a:cxn ang="0">
                  <a:pos x="23" y="143"/>
                </a:cxn>
                <a:cxn ang="0">
                  <a:pos x="7" y="130"/>
                </a:cxn>
                <a:cxn ang="0">
                  <a:pos x="0" y="113"/>
                </a:cxn>
                <a:cxn ang="0">
                  <a:pos x="1" y="106"/>
                </a:cxn>
                <a:cxn ang="0">
                  <a:pos x="4" y="107"/>
                </a:cxn>
                <a:cxn ang="0">
                  <a:pos x="177" y="22"/>
                </a:cxn>
                <a:cxn ang="0">
                  <a:pos x="216" y="42"/>
                </a:cxn>
                <a:cxn ang="0">
                  <a:pos x="230" y="58"/>
                </a:cxn>
                <a:cxn ang="0">
                  <a:pos x="233" y="67"/>
                </a:cxn>
                <a:cxn ang="0">
                  <a:pos x="227" y="80"/>
                </a:cxn>
                <a:cxn ang="0">
                  <a:pos x="219" y="81"/>
                </a:cxn>
                <a:cxn ang="0">
                  <a:pos x="211" y="71"/>
                </a:cxn>
                <a:cxn ang="0">
                  <a:pos x="184" y="39"/>
                </a:cxn>
                <a:cxn ang="0">
                  <a:pos x="203" y="0"/>
                </a:cxn>
                <a:cxn ang="0">
                  <a:pos x="230" y="9"/>
                </a:cxn>
                <a:cxn ang="0">
                  <a:pos x="251" y="20"/>
                </a:cxn>
                <a:cxn ang="0">
                  <a:pos x="261" y="33"/>
                </a:cxn>
                <a:cxn ang="0">
                  <a:pos x="262" y="44"/>
                </a:cxn>
                <a:cxn ang="0">
                  <a:pos x="253" y="52"/>
                </a:cxn>
                <a:cxn ang="0">
                  <a:pos x="245" y="48"/>
                </a:cxn>
                <a:cxn ang="0">
                  <a:pos x="224" y="25"/>
                </a:cxn>
                <a:cxn ang="0">
                  <a:pos x="203" y="0"/>
                </a:cxn>
              </a:cxnLst>
              <a:rect l="0" t="0" r="r" b="b"/>
              <a:pathLst>
                <a:path w="271" h="190">
                  <a:moveTo>
                    <a:pt x="4" y="107"/>
                  </a:moveTo>
                  <a:lnTo>
                    <a:pt x="4" y="107"/>
                  </a:lnTo>
                  <a:lnTo>
                    <a:pt x="16" y="114"/>
                  </a:lnTo>
                  <a:lnTo>
                    <a:pt x="20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7" y="116"/>
                  </a:lnTo>
                  <a:lnTo>
                    <a:pt x="30" y="114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8" y="55"/>
                  </a:lnTo>
                  <a:lnTo>
                    <a:pt x="94" y="51"/>
                  </a:lnTo>
                  <a:lnTo>
                    <a:pt x="98" y="49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10" y="49"/>
                  </a:lnTo>
                  <a:lnTo>
                    <a:pt x="117" y="54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79" y="100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33" y="138"/>
                  </a:lnTo>
                  <a:lnTo>
                    <a:pt x="233" y="138"/>
                  </a:lnTo>
                  <a:lnTo>
                    <a:pt x="248" y="145"/>
                  </a:lnTo>
                  <a:lnTo>
                    <a:pt x="248" y="145"/>
                  </a:lnTo>
                  <a:lnTo>
                    <a:pt x="258" y="151"/>
                  </a:lnTo>
                  <a:lnTo>
                    <a:pt x="264" y="156"/>
                  </a:lnTo>
                  <a:lnTo>
                    <a:pt x="269" y="165"/>
                  </a:lnTo>
                  <a:lnTo>
                    <a:pt x="271" y="174"/>
                  </a:lnTo>
                  <a:lnTo>
                    <a:pt x="271" y="174"/>
                  </a:lnTo>
                  <a:lnTo>
                    <a:pt x="269" y="180"/>
                  </a:lnTo>
                  <a:lnTo>
                    <a:pt x="266" y="185"/>
                  </a:lnTo>
                  <a:lnTo>
                    <a:pt x="264" y="188"/>
                  </a:lnTo>
                  <a:lnTo>
                    <a:pt x="259" y="190"/>
                  </a:lnTo>
                  <a:lnTo>
                    <a:pt x="259" y="190"/>
                  </a:lnTo>
                  <a:lnTo>
                    <a:pt x="252" y="187"/>
                  </a:lnTo>
                  <a:lnTo>
                    <a:pt x="243" y="181"/>
                  </a:lnTo>
                  <a:lnTo>
                    <a:pt x="220" y="165"/>
                  </a:lnTo>
                  <a:lnTo>
                    <a:pt x="220" y="165"/>
                  </a:lnTo>
                  <a:lnTo>
                    <a:pt x="179" y="132"/>
                  </a:lnTo>
                  <a:lnTo>
                    <a:pt x="123" y="81"/>
                  </a:lnTo>
                  <a:lnTo>
                    <a:pt x="123" y="81"/>
                  </a:lnTo>
                  <a:lnTo>
                    <a:pt x="111" y="72"/>
                  </a:lnTo>
                  <a:lnTo>
                    <a:pt x="107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1" y="70"/>
                  </a:lnTo>
                  <a:lnTo>
                    <a:pt x="98" y="71"/>
                  </a:lnTo>
                  <a:lnTo>
                    <a:pt x="91" y="77"/>
                  </a:lnTo>
                  <a:lnTo>
                    <a:pt x="91" y="77"/>
                  </a:lnTo>
                  <a:lnTo>
                    <a:pt x="75" y="99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53" y="129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7" y="141"/>
                  </a:lnTo>
                  <a:lnTo>
                    <a:pt x="45" y="145"/>
                  </a:lnTo>
                  <a:lnTo>
                    <a:pt x="42" y="146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0" y="146"/>
                  </a:lnTo>
                  <a:lnTo>
                    <a:pt x="23" y="143"/>
                  </a:lnTo>
                  <a:lnTo>
                    <a:pt x="16" y="138"/>
                  </a:lnTo>
                  <a:lnTo>
                    <a:pt x="7" y="130"/>
                  </a:lnTo>
                  <a:lnTo>
                    <a:pt x="7" y="130"/>
                  </a:lnTo>
                  <a:lnTo>
                    <a:pt x="4" y="126"/>
                  </a:lnTo>
                  <a:lnTo>
                    <a:pt x="1" y="122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07"/>
                  </a:lnTo>
                  <a:lnTo>
                    <a:pt x="1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4" y="107"/>
                  </a:lnTo>
                  <a:close/>
                  <a:moveTo>
                    <a:pt x="177" y="22"/>
                  </a:moveTo>
                  <a:lnTo>
                    <a:pt x="177" y="22"/>
                  </a:lnTo>
                  <a:lnTo>
                    <a:pt x="193" y="29"/>
                  </a:lnTo>
                  <a:lnTo>
                    <a:pt x="206" y="36"/>
                  </a:lnTo>
                  <a:lnTo>
                    <a:pt x="216" y="42"/>
                  </a:lnTo>
                  <a:lnTo>
                    <a:pt x="224" y="49"/>
                  </a:lnTo>
                  <a:lnTo>
                    <a:pt x="224" y="49"/>
                  </a:lnTo>
                  <a:lnTo>
                    <a:pt x="230" y="58"/>
                  </a:lnTo>
                  <a:lnTo>
                    <a:pt x="232" y="62"/>
                  </a:lnTo>
                  <a:lnTo>
                    <a:pt x="233" y="67"/>
                  </a:lnTo>
                  <a:lnTo>
                    <a:pt x="233" y="67"/>
                  </a:lnTo>
                  <a:lnTo>
                    <a:pt x="232" y="71"/>
                  </a:lnTo>
                  <a:lnTo>
                    <a:pt x="230" y="77"/>
                  </a:lnTo>
                  <a:lnTo>
                    <a:pt x="227" y="80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9" y="81"/>
                  </a:lnTo>
                  <a:lnTo>
                    <a:pt x="216" y="78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03" y="59"/>
                  </a:lnTo>
                  <a:lnTo>
                    <a:pt x="194" y="49"/>
                  </a:lnTo>
                  <a:lnTo>
                    <a:pt x="184" y="39"/>
                  </a:lnTo>
                  <a:lnTo>
                    <a:pt x="172" y="29"/>
                  </a:lnTo>
                  <a:lnTo>
                    <a:pt x="177" y="22"/>
                  </a:lnTo>
                  <a:close/>
                  <a:moveTo>
                    <a:pt x="203" y="0"/>
                  </a:moveTo>
                  <a:lnTo>
                    <a:pt x="203" y="0"/>
                  </a:lnTo>
                  <a:lnTo>
                    <a:pt x="217" y="4"/>
                  </a:lnTo>
                  <a:lnTo>
                    <a:pt x="230" y="9"/>
                  </a:lnTo>
                  <a:lnTo>
                    <a:pt x="240" y="15"/>
                  </a:lnTo>
                  <a:lnTo>
                    <a:pt x="251" y="20"/>
                  </a:lnTo>
                  <a:lnTo>
                    <a:pt x="251" y="20"/>
                  </a:lnTo>
                  <a:lnTo>
                    <a:pt x="255" y="25"/>
                  </a:lnTo>
                  <a:lnTo>
                    <a:pt x="259" y="29"/>
                  </a:lnTo>
                  <a:lnTo>
                    <a:pt x="261" y="33"/>
                  </a:lnTo>
                  <a:lnTo>
                    <a:pt x="262" y="39"/>
                  </a:lnTo>
                  <a:lnTo>
                    <a:pt x="262" y="39"/>
                  </a:lnTo>
                  <a:lnTo>
                    <a:pt x="262" y="44"/>
                  </a:lnTo>
                  <a:lnTo>
                    <a:pt x="261" y="48"/>
                  </a:lnTo>
                  <a:lnTo>
                    <a:pt x="258" y="51"/>
                  </a:lnTo>
                  <a:lnTo>
                    <a:pt x="253" y="52"/>
                  </a:lnTo>
                  <a:lnTo>
                    <a:pt x="253" y="52"/>
                  </a:lnTo>
                  <a:lnTo>
                    <a:pt x="249" y="51"/>
                  </a:lnTo>
                  <a:lnTo>
                    <a:pt x="245" y="48"/>
                  </a:lnTo>
                  <a:lnTo>
                    <a:pt x="245" y="48"/>
                  </a:lnTo>
                  <a:lnTo>
                    <a:pt x="235" y="35"/>
                  </a:lnTo>
                  <a:lnTo>
                    <a:pt x="224" y="25"/>
                  </a:lnTo>
                  <a:lnTo>
                    <a:pt x="211" y="16"/>
                  </a:lnTo>
                  <a:lnTo>
                    <a:pt x="198" y="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2" name="Freeform 123"/>
            <p:cNvSpPr>
              <a:spLocks/>
            </p:cNvSpPr>
            <p:nvPr userDrawn="1"/>
          </p:nvSpPr>
          <p:spPr bwMode="auto">
            <a:xfrm>
              <a:off x="4429125" y="1811338"/>
              <a:ext cx="128588" cy="23813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15" y="12"/>
                </a:cxn>
                <a:cxn ang="0">
                  <a:pos x="15" y="12"/>
                </a:cxn>
                <a:cxn ang="0">
                  <a:pos x="21" y="14"/>
                </a:cxn>
                <a:cxn ang="0">
                  <a:pos x="31" y="14"/>
                </a:cxn>
                <a:cxn ang="0">
                  <a:pos x="31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138" y="12"/>
                </a:cxn>
                <a:cxn ang="0">
                  <a:pos x="138" y="12"/>
                </a:cxn>
                <a:cxn ang="0">
                  <a:pos x="203" y="12"/>
                </a:cxn>
                <a:cxn ang="0">
                  <a:pos x="203" y="1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32" y="12"/>
                </a:cxn>
                <a:cxn ang="0">
                  <a:pos x="238" y="15"/>
                </a:cxn>
                <a:cxn ang="0">
                  <a:pos x="242" y="18"/>
                </a:cxn>
                <a:cxn ang="0">
                  <a:pos x="242" y="22"/>
                </a:cxn>
                <a:cxn ang="0">
                  <a:pos x="242" y="22"/>
                </a:cxn>
                <a:cxn ang="0">
                  <a:pos x="242" y="25"/>
                </a:cxn>
                <a:cxn ang="0">
                  <a:pos x="241" y="28"/>
                </a:cxn>
                <a:cxn ang="0">
                  <a:pos x="240" y="31"/>
                </a:cxn>
                <a:cxn ang="0">
                  <a:pos x="237" y="32"/>
                </a:cxn>
                <a:cxn ang="0">
                  <a:pos x="237" y="32"/>
                </a:cxn>
                <a:cxn ang="0">
                  <a:pos x="226" y="34"/>
                </a:cxn>
                <a:cxn ang="0">
                  <a:pos x="215" y="35"/>
                </a:cxn>
                <a:cxn ang="0">
                  <a:pos x="193" y="35"/>
                </a:cxn>
                <a:cxn ang="0">
                  <a:pos x="193" y="35"/>
                </a:cxn>
                <a:cxn ang="0">
                  <a:pos x="86" y="38"/>
                </a:cxn>
                <a:cxn ang="0">
                  <a:pos x="86" y="38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38" y="40"/>
                </a:cxn>
                <a:cxn ang="0">
                  <a:pos x="32" y="42"/>
                </a:cxn>
                <a:cxn ang="0">
                  <a:pos x="32" y="42"/>
                </a:cxn>
                <a:cxn ang="0">
                  <a:pos x="29" y="44"/>
                </a:cxn>
                <a:cxn ang="0">
                  <a:pos x="25" y="44"/>
                </a:cxn>
                <a:cxn ang="0">
                  <a:pos x="25" y="44"/>
                </a:cxn>
                <a:cxn ang="0">
                  <a:pos x="21" y="44"/>
                </a:cxn>
                <a:cxn ang="0">
                  <a:pos x="16" y="41"/>
                </a:cxn>
                <a:cxn ang="0">
                  <a:pos x="8" y="29"/>
                </a:cxn>
                <a:cxn ang="0">
                  <a:pos x="8" y="29"/>
                </a:cxn>
                <a:cxn ang="0">
                  <a:pos x="2" y="21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5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242" h="44">
                  <a:moveTo>
                    <a:pt x="6" y="3"/>
                  </a:moveTo>
                  <a:lnTo>
                    <a:pt x="6" y="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2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24" y="12"/>
                  </a:lnTo>
                  <a:lnTo>
                    <a:pt x="224" y="12"/>
                  </a:lnTo>
                  <a:lnTo>
                    <a:pt x="232" y="12"/>
                  </a:lnTo>
                  <a:lnTo>
                    <a:pt x="238" y="15"/>
                  </a:lnTo>
                  <a:lnTo>
                    <a:pt x="242" y="18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2" y="25"/>
                  </a:lnTo>
                  <a:lnTo>
                    <a:pt x="241" y="28"/>
                  </a:lnTo>
                  <a:lnTo>
                    <a:pt x="240" y="31"/>
                  </a:lnTo>
                  <a:lnTo>
                    <a:pt x="237" y="32"/>
                  </a:lnTo>
                  <a:lnTo>
                    <a:pt x="237" y="32"/>
                  </a:lnTo>
                  <a:lnTo>
                    <a:pt x="226" y="34"/>
                  </a:lnTo>
                  <a:lnTo>
                    <a:pt x="215" y="35"/>
                  </a:lnTo>
                  <a:lnTo>
                    <a:pt x="193" y="35"/>
                  </a:lnTo>
                  <a:lnTo>
                    <a:pt x="193" y="35"/>
                  </a:lnTo>
                  <a:lnTo>
                    <a:pt x="86" y="38"/>
                  </a:lnTo>
                  <a:lnTo>
                    <a:pt x="86" y="38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38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29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1" y="44"/>
                  </a:lnTo>
                  <a:lnTo>
                    <a:pt x="16" y="41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2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3" name="Freeform 124"/>
            <p:cNvSpPr>
              <a:spLocks noEditPoints="1"/>
            </p:cNvSpPr>
            <p:nvPr userDrawn="1"/>
          </p:nvSpPr>
          <p:spPr bwMode="auto">
            <a:xfrm>
              <a:off x="4583114" y="1770063"/>
              <a:ext cx="125412" cy="117475"/>
            </a:xfrm>
            <a:custGeom>
              <a:avLst/>
              <a:gdLst/>
              <a:ahLst/>
              <a:cxnLst>
                <a:cxn ang="0">
                  <a:pos x="5" y="59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2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08"/>
                </a:cxn>
                <a:cxn ang="0">
                  <a:pos x="54" y="113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5"/>
                </a:cxn>
                <a:cxn ang="0">
                  <a:pos x="13" y="77"/>
                </a:cxn>
                <a:cxn ang="0">
                  <a:pos x="5" y="59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6" y="140"/>
                </a:cxn>
                <a:cxn ang="0">
                  <a:pos x="153" y="150"/>
                </a:cxn>
                <a:cxn ang="0">
                  <a:pos x="102" y="190"/>
                </a:cxn>
                <a:cxn ang="0">
                  <a:pos x="80" y="204"/>
                </a:cxn>
                <a:cxn ang="0">
                  <a:pos x="61" y="214"/>
                </a:cxn>
                <a:cxn ang="0">
                  <a:pos x="58" y="218"/>
                </a:cxn>
                <a:cxn ang="0">
                  <a:pos x="51" y="221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5" y="182"/>
                </a:cxn>
                <a:cxn ang="0">
                  <a:pos x="16" y="174"/>
                </a:cxn>
                <a:cxn ang="0">
                  <a:pos x="18" y="172"/>
                </a:cxn>
                <a:cxn ang="0">
                  <a:pos x="22" y="175"/>
                </a:cxn>
                <a:cxn ang="0">
                  <a:pos x="28" y="181"/>
                </a:cxn>
                <a:cxn ang="0">
                  <a:pos x="39" y="187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1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8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6"/>
                </a:cxn>
                <a:cxn ang="0">
                  <a:pos x="99" y="26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5" y="55"/>
                </a:cxn>
                <a:cxn ang="0">
                  <a:pos x="89" y="56"/>
                </a:cxn>
                <a:cxn ang="0">
                  <a:pos x="84" y="55"/>
                </a:cxn>
                <a:cxn ang="0">
                  <a:pos x="79" y="48"/>
                </a:cxn>
                <a:cxn ang="0">
                  <a:pos x="58" y="24"/>
                </a:cxn>
                <a:cxn ang="0">
                  <a:pos x="35" y="7"/>
                </a:cxn>
              </a:cxnLst>
              <a:rect l="0" t="0" r="r" b="b"/>
              <a:pathLst>
                <a:path w="237" h="221">
                  <a:moveTo>
                    <a:pt x="5" y="59"/>
                  </a:moveTo>
                  <a:lnTo>
                    <a:pt x="5" y="59"/>
                  </a:lnTo>
                  <a:lnTo>
                    <a:pt x="21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2"/>
                  </a:lnTo>
                  <a:lnTo>
                    <a:pt x="66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08"/>
                  </a:lnTo>
                  <a:lnTo>
                    <a:pt x="60" y="111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1" y="113"/>
                  </a:lnTo>
                  <a:lnTo>
                    <a:pt x="50" y="111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5"/>
                  </a:lnTo>
                  <a:lnTo>
                    <a:pt x="25" y="85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5" y="59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6" y="14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21" y="177"/>
                  </a:lnTo>
                  <a:lnTo>
                    <a:pt x="102" y="190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1" y="214"/>
                  </a:lnTo>
                  <a:lnTo>
                    <a:pt x="61" y="214"/>
                  </a:lnTo>
                  <a:lnTo>
                    <a:pt x="58" y="218"/>
                  </a:lnTo>
                  <a:lnTo>
                    <a:pt x="55" y="220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45" y="220"/>
                  </a:lnTo>
                  <a:lnTo>
                    <a:pt x="39" y="216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1"/>
                  </a:lnTo>
                  <a:lnTo>
                    <a:pt x="16" y="187"/>
                  </a:lnTo>
                  <a:lnTo>
                    <a:pt x="15" y="182"/>
                  </a:lnTo>
                  <a:lnTo>
                    <a:pt x="15" y="182"/>
                  </a:lnTo>
                  <a:lnTo>
                    <a:pt x="16" y="175"/>
                  </a:lnTo>
                  <a:lnTo>
                    <a:pt x="16" y="174"/>
                  </a:lnTo>
                  <a:lnTo>
                    <a:pt x="18" y="172"/>
                  </a:lnTo>
                  <a:lnTo>
                    <a:pt x="18" y="172"/>
                  </a:lnTo>
                  <a:lnTo>
                    <a:pt x="21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1"/>
                  </a:lnTo>
                  <a:lnTo>
                    <a:pt x="34" y="185"/>
                  </a:lnTo>
                  <a:lnTo>
                    <a:pt x="39" y="187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8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1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1"/>
                  </a:lnTo>
                  <a:lnTo>
                    <a:pt x="179" y="100"/>
                  </a:lnTo>
                  <a:lnTo>
                    <a:pt x="205" y="72"/>
                  </a:lnTo>
                  <a:lnTo>
                    <a:pt x="216" y="58"/>
                  </a:lnTo>
                  <a:lnTo>
                    <a:pt x="228" y="43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4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6"/>
                  </a:lnTo>
                  <a:lnTo>
                    <a:pt x="96" y="23"/>
                  </a:lnTo>
                  <a:lnTo>
                    <a:pt x="99" y="26"/>
                  </a:lnTo>
                  <a:lnTo>
                    <a:pt x="100" y="30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1"/>
                  </a:lnTo>
                  <a:lnTo>
                    <a:pt x="95" y="55"/>
                  </a:lnTo>
                  <a:lnTo>
                    <a:pt x="89" y="56"/>
                  </a:lnTo>
                  <a:lnTo>
                    <a:pt x="89" y="56"/>
                  </a:lnTo>
                  <a:lnTo>
                    <a:pt x="86" y="56"/>
                  </a:lnTo>
                  <a:lnTo>
                    <a:pt x="84" y="55"/>
                  </a:lnTo>
                  <a:lnTo>
                    <a:pt x="79" y="48"/>
                  </a:lnTo>
                  <a:lnTo>
                    <a:pt x="79" y="48"/>
                  </a:lnTo>
                  <a:lnTo>
                    <a:pt x="68" y="36"/>
                  </a:lnTo>
                  <a:lnTo>
                    <a:pt x="58" y="24"/>
                  </a:lnTo>
                  <a:lnTo>
                    <a:pt x="47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4" name="Freeform 125"/>
            <p:cNvSpPr>
              <a:spLocks/>
            </p:cNvSpPr>
            <p:nvPr userDrawn="1"/>
          </p:nvSpPr>
          <p:spPr bwMode="auto">
            <a:xfrm>
              <a:off x="4733926" y="1800226"/>
              <a:ext cx="84138" cy="87312"/>
            </a:xfrm>
            <a:custGeom>
              <a:avLst/>
              <a:gdLst/>
              <a:ahLst/>
              <a:cxnLst>
                <a:cxn ang="0">
                  <a:pos x="34" y="13"/>
                </a:cxn>
                <a:cxn ang="0">
                  <a:pos x="116" y="8"/>
                </a:cxn>
                <a:cxn ang="0">
                  <a:pos x="125" y="3"/>
                </a:cxn>
                <a:cxn ang="0">
                  <a:pos x="131" y="0"/>
                </a:cxn>
                <a:cxn ang="0">
                  <a:pos x="138" y="2"/>
                </a:cxn>
                <a:cxn ang="0">
                  <a:pos x="156" y="18"/>
                </a:cxn>
                <a:cxn ang="0">
                  <a:pos x="158" y="23"/>
                </a:cxn>
                <a:cxn ang="0">
                  <a:pos x="156" y="29"/>
                </a:cxn>
                <a:cxn ang="0">
                  <a:pos x="150" y="44"/>
                </a:cxn>
                <a:cxn ang="0">
                  <a:pos x="138" y="131"/>
                </a:cxn>
                <a:cxn ang="0">
                  <a:pos x="150" y="142"/>
                </a:cxn>
                <a:cxn ang="0">
                  <a:pos x="150" y="149"/>
                </a:cxn>
                <a:cxn ang="0">
                  <a:pos x="143" y="154"/>
                </a:cxn>
                <a:cxn ang="0">
                  <a:pos x="132" y="152"/>
                </a:cxn>
                <a:cxn ang="0">
                  <a:pos x="103" y="152"/>
                </a:cxn>
                <a:cxn ang="0">
                  <a:pos x="44" y="158"/>
                </a:cxn>
                <a:cxn ang="0">
                  <a:pos x="31" y="162"/>
                </a:cxn>
                <a:cxn ang="0">
                  <a:pos x="25" y="165"/>
                </a:cxn>
                <a:cxn ang="0">
                  <a:pos x="21" y="164"/>
                </a:cxn>
                <a:cxn ang="0">
                  <a:pos x="8" y="152"/>
                </a:cxn>
                <a:cxn ang="0">
                  <a:pos x="0" y="139"/>
                </a:cxn>
                <a:cxn ang="0">
                  <a:pos x="3" y="132"/>
                </a:cxn>
                <a:cxn ang="0">
                  <a:pos x="13" y="139"/>
                </a:cxn>
                <a:cxn ang="0">
                  <a:pos x="24" y="141"/>
                </a:cxn>
                <a:cxn ang="0">
                  <a:pos x="116" y="134"/>
                </a:cxn>
                <a:cxn ang="0">
                  <a:pos x="122" y="84"/>
                </a:cxn>
                <a:cxn ang="0">
                  <a:pos x="45" y="92"/>
                </a:cxn>
                <a:cxn ang="0">
                  <a:pos x="34" y="94"/>
                </a:cxn>
                <a:cxn ang="0">
                  <a:pos x="22" y="94"/>
                </a:cxn>
                <a:cxn ang="0">
                  <a:pos x="13" y="86"/>
                </a:cxn>
                <a:cxn ang="0">
                  <a:pos x="6" y="70"/>
                </a:cxn>
                <a:cxn ang="0">
                  <a:pos x="9" y="64"/>
                </a:cxn>
                <a:cxn ang="0">
                  <a:pos x="19" y="71"/>
                </a:cxn>
                <a:cxn ang="0">
                  <a:pos x="28" y="74"/>
                </a:cxn>
                <a:cxn ang="0">
                  <a:pos x="53" y="73"/>
                </a:cxn>
                <a:cxn ang="0">
                  <a:pos x="127" y="25"/>
                </a:cxn>
                <a:cxn ang="0">
                  <a:pos x="48" y="31"/>
                </a:cxn>
                <a:cxn ang="0">
                  <a:pos x="32" y="35"/>
                </a:cxn>
                <a:cxn ang="0">
                  <a:pos x="28" y="35"/>
                </a:cxn>
                <a:cxn ang="0">
                  <a:pos x="12" y="25"/>
                </a:cxn>
                <a:cxn ang="0">
                  <a:pos x="5" y="10"/>
                </a:cxn>
                <a:cxn ang="0">
                  <a:pos x="11" y="2"/>
                </a:cxn>
                <a:cxn ang="0">
                  <a:pos x="21" y="12"/>
                </a:cxn>
                <a:cxn ang="0">
                  <a:pos x="31" y="13"/>
                </a:cxn>
              </a:cxnLst>
              <a:rect l="0" t="0" r="r" b="b"/>
              <a:pathLst>
                <a:path w="158" h="165">
                  <a:moveTo>
                    <a:pt x="31" y="13"/>
                  </a:moveTo>
                  <a:lnTo>
                    <a:pt x="31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73" y="12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121" y="6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28" y="2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4" y="0"/>
                  </a:lnTo>
                  <a:lnTo>
                    <a:pt x="138" y="2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56" y="18"/>
                  </a:lnTo>
                  <a:lnTo>
                    <a:pt x="157" y="21"/>
                  </a:lnTo>
                  <a:lnTo>
                    <a:pt x="158" y="23"/>
                  </a:lnTo>
                  <a:lnTo>
                    <a:pt x="158" y="23"/>
                  </a:lnTo>
                  <a:lnTo>
                    <a:pt x="157" y="28"/>
                  </a:lnTo>
                  <a:lnTo>
                    <a:pt x="156" y="29"/>
                  </a:lnTo>
                  <a:lnTo>
                    <a:pt x="156" y="29"/>
                  </a:lnTo>
                  <a:lnTo>
                    <a:pt x="151" y="37"/>
                  </a:lnTo>
                  <a:lnTo>
                    <a:pt x="150" y="44"/>
                  </a:lnTo>
                  <a:lnTo>
                    <a:pt x="150" y="44"/>
                  </a:lnTo>
                  <a:lnTo>
                    <a:pt x="144" y="89"/>
                  </a:lnTo>
                  <a:lnTo>
                    <a:pt x="138" y="131"/>
                  </a:lnTo>
                  <a:lnTo>
                    <a:pt x="138" y="131"/>
                  </a:lnTo>
                  <a:lnTo>
                    <a:pt x="143" y="134"/>
                  </a:lnTo>
                  <a:lnTo>
                    <a:pt x="147" y="138"/>
                  </a:lnTo>
                  <a:lnTo>
                    <a:pt x="150" y="142"/>
                  </a:lnTo>
                  <a:lnTo>
                    <a:pt x="151" y="147"/>
                  </a:lnTo>
                  <a:lnTo>
                    <a:pt x="151" y="147"/>
                  </a:lnTo>
                  <a:lnTo>
                    <a:pt x="150" y="149"/>
                  </a:lnTo>
                  <a:lnTo>
                    <a:pt x="148" y="151"/>
                  </a:lnTo>
                  <a:lnTo>
                    <a:pt x="145" y="152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24" y="152"/>
                  </a:lnTo>
                  <a:lnTo>
                    <a:pt x="124" y="152"/>
                  </a:lnTo>
                  <a:lnTo>
                    <a:pt x="103" y="152"/>
                  </a:lnTo>
                  <a:lnTo>
                    <a:pt x="83" y="154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37" y="161"/>
                  </a:lnTo>
                  <a:lnTo>
                    <a:pt x="31" y="162"/>
                  </a:lnTo>
                  <a:lnTo>
                    <a:pt x="31" y="162"/>
                  </a:lnTo>
                  <a:lnTo>
                    <a:pt x="28" y="164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1" y="164"/>
                  </a:lnTo>
                  <a:lnTo>
                    <a:pt x="16" y="162"/>
                  </a:lnTo>
                  <a:lnTo>
                    <a:pt x="12" y="158"/>
                  </a:lnTo>
                  <a:lnTo>
                    <a:pt x="8" y="152"/>
                  </a:lnTo>
                  <a:lnTo>
                    <a:pt x="8" y="152"/>
                  </a:lnTo>
                  <a:lnTo>
                    <a:pt x="2" y="145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6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9" y="136"/>
                  </a:lnTo>
                  <a:lnTo>
                    <a:pt x="13" y="139"/>
                  </a:lnTo>
                  <a:lnTo>
                    <a:pt x="18" y="141"/>
                  </a:lnTo>
                  <a:lnTo>
                    <a:pt x="24" y="141"/>
                  </a:lnTo>
                  <a:lnTo>
                    <a:pt x="24" y="141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22" y="84"/>
                  </a:lnTo>
                  <a:lnTo>
                    <a:pt x="122" y="84"/>
                  </a:lnTo>
                  <a:lnTo>
                    <a:pt x="77" y="87"/>
                  </a:lnTo>
                  <a:lnTo>
                    <a:pt x="45" y="92"/>
                  </a:lnTo>
                  <a:lnTo>
                    <a:pt x="45" y="92"/>
                  </a:lnTo>
                  <a:lnTo>
                    <a:pt x="38" y="93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2" y="94"/>
                  </a:lnTo>
                  <a:lnTo>
                    <a:pt x="18" y="92"/>
                  </a:lnTo>
                  <a:lnTo>
                    <a:pt x="18" y="92"/>
                  </a:lnTo>
                  <a:lnTo>
                    <a:pt x="13" y="86"/>
                  </a:lnTo>
                  <a:lnTo>
                    <a:pt x="9" y="80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5" y="68"/>
                  </a:lnTo>
                  <a:lnTo>
                    <a:pt x="19" y="71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41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124" y="65"/>
                  </a:lnTo>
                  <a:lnTo>
                    <a:pt x="124" y="65"/>
                  </a:lnTo>
                  <a:lnTo>
                    <a:pt x="127" y="25"/>
                  </a:lnTo>
                  <a:lnTo>
                    <a:pt x="127" y="25"/>
                  </a:lnTo>
                  <a:lnTo>
                    <a:pt x="86" y="28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0" y="32"/>
                  </a:lnTo>
                  <a:lnTo>
                    <a:pt x="32" y="35"/>
                  </a:lnTo>
                  <a:lnTo>
                    <a:pt x="32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1" y="34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6" y="16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6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6" y="8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31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5" name="Freeform 126"/>
            <p:cNvSpPr>
              <a:spLocks noEditPoints="1"/>
            </p:cNvSpPr>
            <p:nvPr userDrawn="1"/>
          </p:nvSpPr>
          <p:spPr bwMode="auto">
            <a:xfrm>
              <a:off x="4856164" y="1776413"/>
              <a:ext cx="119062" cy="106363"/>
            </a:xfrm>
            <a:custGeom>
              <a:avLst/>
              <a:gdLst/>
              <a:ahLst/>
              <a:cxnLst>
                <a:cxn ang="0">
                  <a:pos x="225" y="27"/>
                </a:cxn>
                <a:cxn ang="0">
                  <a:pos x="191" y="77"/>
                </a:cxn>
                <a:cxn ang="0">
                  <a:pos x="152" y="119"/>
                </a:cxn>
                <a:cxn ang="0">
                  <a:pos x="107" y="155"/>
                </a:cxn>
                <a:cxn ang="0">
                  <a:pos x="57" y="190"/>
                </a:cxn>
                <a:cxn ang="0">
                  <a:pos x="51" y="194"/>
                </a:cxn>
                <a:cxn ang="0">
                  <a:pos x="48" y="197"/>
                </a:cxn>
                <a:cxn ang="0">
                  <a:pos x="38" y="200"/>
                </a:cxn>
                <a:cxn ang="0">
                  <a:pos x="33" y="200"/>
                </a:cxn>
                <a:cxn ang="0">
                  <a:pos x="22" y="192"/>
                </a:cxn>
                <a:cxn ang="0">
                  <a:pos x="14" y="187"/>
                </a:cxn>
                <a:cxn ang="0">
                  <a:pos x="4" y="172"/>
                </a:cxn>
                <a:cxn ang="0">
                  <a:pos x="0" y="161"/>
                </a:cxn>
                <a:cxn ang="0">
                  <a:pos x="1" y="156"/>
                </a:cxn>
                <a:cxn ang="0">
                  <a:pos x="4" y="153"/>
                </a:cxn>
                <a:cxn ang="0">
                  <a:pos x="12" y="159"/>
                </a:cxn>
                <a:cxn ang="0">
                  <a:pos x="20" y="166"/>
                </a:cxn>
                <a:cxn ang="0">
                  <a:pos x="26" y="168"/>
                </a:cxn>
                <a:cxn ang="0">
                  <a:pos x="38" y="166"/>
                </a:cxn>
                <a:cxn ang="0">
                  <a:pos x="55" y="158"/>
                </a:cxn>
                <a:cxn ang="0">
                  <a:pos x="81" y="143"/>
                </a:cxn>
                <a:cxn ang="0">
                  <a:pos x="126" y="111"/>
                </a:cxn>
                <a:cxn ang="0">
                  <a:pos x="165" y="78"/>
                </a:cxn>
                <a:cxn ang="0">
                  <a:pos x="200" y="40"/>
                </a:cxn>
                <a:cxn ang="0">
                  <a:pos x="225" y="27"/>
                </a:cxn>
                <a:cxn ang="0">
                  <a:pos x="6" y="0"/>
                </a:cxn>
                <a:cxn ang="0">
                  <a:pos x="38" y="9"/>
                </a:cxn>
                <a:cxn ang="0">
                  <a:pos x="62" y="23"/>
                </a:cxn>
                <a:cxn ang="0">
                  <a:pos x="68" y="29"/>
                </a:cxn>
                <a:cxn ang="0">
                  <a:pos x="74" y="39"/>
                </a:cxn>
                <a:cxn ang="0">
                  <a:pos x="74" y="45"/>
                </a:cxn>
                <a:cxn ang="0">
                  <a:pos x="70" y="56"/>
                </a:cxn>
                <a:cxn ang="0">
                  <a:pos x="59" y="62"/>
                </a:cxn>
                <a:cxn ang="0">
                  <a:pos x="55" y="61"/>
                </a:cxn>
                <a:cxn ang="0">
                  <a:pos x="48" y="55"/>
                </a:cxn>
                <a:cxn ang="0">
                  <a:pos x="43" y="48"/>
                </a:cxn>
                <a:cxn ang="0">
                  <a:pos x="26" y="25"/>
                </a:cxn>
                <a:cxn ang="0">
                  <a:pos x="1" y="7"/>
                </a:cxn>
              </a:cxnLst>
              <a:rect l="0" t="0" r="r" b="b"/>
              <a:pathLst>
                <a:path w="225" h="200">
                  <a:moveTo>
                    <a:pt x="225" y="27"/>
                  </a:moveTo>
                  <a:lnTo>
                    <a:pt x="225" y="27"/>
                  </a:lnTo>
                  <a:lnTo>
                    <a:pt x="209" y="53"/>
                  </a:lnTo>
                  <a:lnTo>
                    <a:pt x="191" y="77"/>
                  </a:lnTo>
                  <a:lnTo>
                    <a:pt x="173" y="98"/>
                  </a:lnTo>
                  <a:lnTo>
                    <a:pt x="152" y="119"/>
                  </a:lnTo>
                  <a:lnTo>
                    <a:pt x="130" y="137"/>
                  </a:lnTo>
                  <a:lnTo>
                    <a:pt x="107" y="155"/>
                  </a:lnTo>
                  <a:lnTo>
                    <a:pt x="83" y="172"/>
                  </a:lnTo>
                  <a:lnTo>
                    <a:pt x="57" y="190"/>
                  </a:lnTo>
                  <a:lnTo>
                    <a:pt x="57" y="190"/>
                  </a:lnTo>
                  <a:lnTo>
                    <a:pt x="51" y="194"/>
                  </a:lnTo>
                  <a:lnTo>
                    <a:pt x="48" y="197"/>
                  </a:lnTo>
                  <a:lnTo>
                    <a:pt x="48" y="197"/>
                  </a:lnTo>
                  <a:lnTo>
                    <a:pt x="43" y="200"/>
                  </a:lnTo>
                  <a:lnTo>
                    <a:pt x="38" y="200"/>
                  </a:lnTo>
                  <a:lnTo>
                    <a:pt x="38" y="200"/>
                  </a:lnTo>
                  <a:lnTo>
                    <a:pt x="33" y="200"/>
                  </a:lnTo>
                  <a:lnTo>
                    <a:pt x="28" y="197"/>
                  </a:lnTo>
                  <a:lnTo>
                    <a:pt x="22" y="192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9" y="179"/>
                  </a:lnTo>
                  <a:lnTo>
                    <a:pt x="4" y="172"/>
                  </a:lnTo>
                  <a:lnTo>
                    <a:pt x="1" y="166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56"/>
                  </a:lnTo>
                  <a:lnTo>
                    <a:pt x="3" y="155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20" y="166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30" y="168"/>
                  </a:lnTo>
                  <a:lnTo>
                    <a:pt x="38" y="166"/>
                  </a:lnTo>
                  <a:lnTo>
                    <a:pt x="45" y="162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81" y="143"/>
                  </a:lnTo>
                  <a:lnTo>
                    <a:pt x="104" y="127"/>
                  </a:lnTo>
                  <a:lnTo>
                    <a:pt x="126" y="111"/>
                  </a:lnTo>
                  <a:lnTo>
                    <a:pt x="146" y="95"/>
                  </a:lnTo>
                  <a:lnTo>
                    <a:pt x="165" y="78"/>
                  </a:lnTo>
                  <a:lnTo>
                    <a:pt x="184" y="59"/>
                  </a:lnTo>
                  <a:lnTo>
                    <a:pt x="200" y="40"/>
                  </a:lnTo>
                  <a:lnTo>
                    <a:pt x="217" y="22"/>
                  </a:lnTo>
                  <a:lnTo>
                    <a:pt x="225" y="27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22" y="3"/>
                  </a:lnTo>
                  <a:lnTo>
                    <a:pt x="38" y="9"/>
                  </a:lnTo>
                  <a:lnTo>
                    <a:pt x="52" y="16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8" y="29"/>
                  </a:lnTo>
                  <a:lnTo>
                    <a:pt x="72" y="33"/>
                  </a:lnTo>
                  <a:lnTo>
                    <a:pt x="74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5" y="61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5" y="61"/>
                  </a:lnTo>
                  <a:lnTo>
                    <a:pt x="52" y="59"/>
                  </a:lnTo>
                  <a:lnTo>
                    <a:pt x="48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35" y="36"/>
                  </a:lnTo>
                  <a:lnTo>
                    <a:pt x="26" y="25"/>
                  </a:lnTo>
                  <a:lnTo>
                    <a:pt x="16" y="16"/>
                  </a:lnTo>
                  <a:lnTo>
                    <a:pt x="1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6" name="Freeform 127"/>
            <p:cNvSpPr>
              <a:spLocks/>
            </p:cNvSpPr>
            <p:nvPr userDrawn="1"/>
          </p:nvSpPr>
          <p:spPr bwMode="auto">
            <a:xfrm>
              <a:off x="4999039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2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79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4" y="19"/>
                </a:cxn>
                <a:cxn ang="0">
                  <a:pos x="113" y="35"/>
                </a:cxn>
                <a:cxn ang="0">
                  <a:pos x="150" y="34"/>
                </a:cxn>
                <a:cxn ang="0">
                  <a:pos x="162" y="31"/>
                </a:cxn>
                <a:cxn ang="0">
                  <a:pos x="177" y="42"/>
                </a:cxn>
                <a:cxn ang="0">
                  <a:pos x="159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1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5" y="93"/>
                </a:cxn>
                <a:cxn ang="0">
                  <a:pos x="194" y="89"/>
                </a:cxn>
                <a:cxn ang="0">
                  <a:pos x="211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6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4" y="202"/>
                </a:cxn>
                <a:cxn ang="0">
                  <a:pos x="114" y="165"/>
                </a:cxn>
                <a:cxn ang="0">
                  <a:pos x="78" y="190"/>
                </a:cxn>
                <a:cxn ang="0">
                  <a:pos x="66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8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1" y="257"/>
                </a:cxn>
                <a:cxn ang="0">
                  <a:pos x="56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4" y="148"/>
                </a:cxn>
                <a:cxn ang="0">
                  <a:pos x="108" y="122"/>
                </a:cxn>
                <a:cxn ang="0">
                  <a:pos x="94" y="115"/>
                </a:cxn>
                <a:cxn ang="0">
                  <a:pos x="63" y="126"/>
                </a:cxn>
                <a:cxn ang="0">
                  <a:pos x="26" y="155"/>
                </a:cxn>
                <a:cxn ang="0">
                  <a:pos x="11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6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4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95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0" y="10"/>
                  </a:lnTo>
                  <a:lnTo>
                    <a:pt x="82" y="7"/>
                  </a:lnTo>
                  <a:lnTo>
                    <a:pt x="82" y="7"/>
                  </a:lnTo>
                  <a:lnTo>
                    <a:pt x="79" y="6"/>
                  </a:lnTo>
                  <a:lnTo>
                    <a:pt x="79" y="5"/>
                  </a:lnTo>
                  <a:lnTo>
                    <a:pt x="79" y="5"/>
                  </a:lnTo>
                  <a:lnTo>
                    <a:pt x="79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1" y="2"/>
                  </a:lnTo>
                  <a:lnTo>
                    <a:pt x="114" y="5"/>
                  </a:lnTo>
                  <a:lnTo>
                    <a:pt x="123" y="10"/>
                  </a:lnTo>
                  <a:lnTo>
                    <a:pt x="124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4" y="19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0" y="42"/>
                  </a:lnTo>
                  <a:lnTo>
                    <a:pt x="150" y="34"/>
                  </a:lnTo>
                  <a:lnTo>
                    <a:pt x="150" y="34"/>
                  </a:lnTo>
                  <a:lnTo>
                    <a:pt x="156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2" y="35"/>
                  </a:lnTo>
                  <a:lnTo>
                    <a:pt x="175" y="38"/>
                  </a:lnTo>
                  <a:lnTo>
                    <a:pt x="177" y="42"/>
                  </a:lnTo>
                  <a:lnTo>
                    <a:pt x="177" y="42"/>
                  </a:lnTo>
                  <a:lnTo>
                    <a:pt x="175" y="47"/>
                  </a:lnTo>
                  <a:lnTo>
                    <a:pt x="169" y="51"/>
                  </a:lnTo>
                  <a:lnTo>
                    <a:pt x="159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1" y="104"/>
                  </a:lnTo>
                  <a:lnTo>
                    <a:pt x="117" y="107"/>
                  </a:lnTo>
                  <a:lnTo>
                    <a:pt x="121" y="112"/>
                  </a:lnTo>
                  <a:lnTo>
                    <a:pt x="126" y="118"/>
                  </a:lnTo>
                  <a:lnTo>
                    <a:pt x="130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8" y="89"/>
                  </a:lnTo>
                  <a:lnTo>
                    <a:pt x="198" y="89"/>
                  </a:lnTo>
                  <a:lnTo>
                    <a:pt x="204" y="89"/>
                  </a:lnTo>
                  <a:lnTo>
                    <a:pt x="211" y="91"/>
                  </a:lnTo>
                  <a:lnTo>
                    <a:pt x="219" y="96"/>
                  </a:lnTo>
                  <a:lnTo>
                    <a:pt x="224" y="100"/>
                  </a:lnTo>
                  <a:lnTo>
                    <a:pt x="224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0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4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6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4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4" y="165"/>
                  </a:lnTo>
                  <a:lnTo>
                    <a:pt x="114" y="165"/>
                  </a:lnTo>
                  <a:lnTo>
                    <a:pt x="103" y="171"/>
                  </a:lnTo>
                  <a:lnTo>
                    <a:pt x="92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69" y="202"/>
                  </a:lnTo>
                  <a:lnTo>
                    <a:pt x="66" y="207"/>
                  </a:lnTo>
                  <a:lnTo>
                    <a:pt x="66" y="212"/>
                  </a:lnTo>
                  <a:lnTo>
                    <a:pt x="66" y="212"/>
                  </a:lnTo>
                  <a:lnTo>
                    <a:pt x="66" y="219"/>
                  </a:lnTo>
                  <a:lnTo>
                    <a:pt x="69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5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8" y="228"/>
                  </a:lnTo>
                  <a:lnTo>
                    <a:pt x="188" y="228"/>
                  </a:lnTo>
                  <a:lnTo>
                    <a:pt x="195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8" y="254"/>
                  </a:lnTo>
                  <a:lnTo>
                    <a:pt x="188" y="257"/>
                  </a:lnTo>
                  <a:lnTo>
                    <a:pt x="188" y="257"/>
                  </a:lnTo>
                  <a:lnTo>
                    <a:pt x="168" y="258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19" y="258"/>
                  </a:lnTo>
                  <a:lnTo>
                    <a:pt x="101" y="257"/>
                  </a:lnTo>
                  <a:lnTo>
                    <a:pt x="85" y="254"/>
                  </a:lnTo>
                  <a:lnTo>
                    <a:pt x="72" y="249"/>
                  </a:lnTo>
                  <a:lnTo>
                    <a:pt x="63" y="243"/>
                  </a:lnTo>
                  <a:lnTo>
                    <a:pt x="56" y="235"/>
                  </a:lnTo>
                  <a:lnTo>
                    <a:pt x="52" y="226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3" y="132"/>
                  </a:lnTo>
                  <a:lnTo>
                    <a:pt x="111" y="126"/>
                  </a:lnTo>
                  <a:lnTo>
                    <a:pt x="108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8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5" y="116"/>
                  </a:lnTo>
                  <a:lnTo>
                    <a:pt x="75" y="120"/>
                  </a:lnTo>
                  <a:lnTo>
                    <a:pt x="63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1" y="165"/>
                  </a:lnTo>
                  <a:lnTo>
                    <a:pt x="11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5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0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7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7" name="Freeform 128"/>
            <p:cNvSpPr>
              <a:spLocks noEditPoints="1"/>
            </p:cNvSpPr>
            <p:nvPr userDrawn="1"/>
          </p:nvSpPr>
          <p:spPr bwMode="auto">
            <a:xfrm>
              <a:off x="5153026" y="1751013"/>
              <a:ext cx="155575" cy="146050"/>
            </a:xfrm>
            <a:custGeom>
              <a:avLst/>
              <a:gdLst/>
              <a:ahLst/>
              <a:cxnLst>
                <a:cxn ang="0">
                  <a:pos x="123" y="29"/>
                </a:cxn>
                <a:cxn ang="0">
                  <a:pos x="150" y="56"/>
                </a:cxn>
                <a:cxn ang="0">
                  <a:pos x="93" y="100"/>
                </a:cxn>
                <a:cxn ang="0">
                  <a:pos x="126" y="79"/>
                </a:cxn>
                <a:cxn ang="0">
                  <a:pos x="151" y="107"/>
                </a:cxn>
                <a:cxn ang="0">
                  <a:pos x="93" y="160"/>
                </a:cxn>
                <a:cxn ang="0">
                  <a:pos x="126" y="140"/>
                </a:cxn>
                <a:cxn ang="0">
                  <a:pos x="151" y="168"/>
                </a:cxn>
                <a:cxn ang="0">
                  <a:pos x="93" y="171"/>
                </a:cxn>
                <a:cxn ang="0">
                  <a:pos x="126" y="244"/>
                </a:cxn>
                <a:cxn ang="0">
                  <a:pos x="231" y="246"/>
                </a:cxn>
                <a:cxn ang="0">
                  <a:pos x="287" y="250"/>
                </a:cxn>
                <a:cxn ang="0">
                  <a:pos x="279" y="268"/>
                </a:cxn>
                <a:cxn ang="0">
                  <a:pos x="209" y="272"/>
                </a:cxn>
                <a:cxn ang="0">
                  <a:pos x="110" y="262"/>
                </a:cxn>
                <a:cxn ang="0">
                  <a:pos x="78" y="243"/>
                </a:cxn>
                <a:cxn ang="0">
                  <a:pos x="48" y="204"/>
                </a:cxn>
                <a:cxn ang="0">
                  <a:pos x="29" y="234"/>
                </a:cxn>
                <a:cxn ang="0">
                  <a:pos x="0" y="272"/>
                </a:cxn>
                <a:cxn ang="0">
                  <a:pos x="20" y="207"/>
                </a:cxn>
                <a:cxn ang="0">
                  <a:pos x="28" y="129"/>
                </a:cxn>
                <a:cxn ang="0">
                  <a:pos x="63" y="137"/>
                </a:cxn>
                <a:cxn ang="0">
                  <a:pos x="51" y="146"/>
                </a:cxn>
                <a:cxn ang="0">
                  <a:pos x="47" y="179"/>
                </a:cxn>
                <a:cxn ang="0">
                  <a:pos x="70" y="214"/>
                </a:cxn>
                <a:cxn ang="0">
                  <a:pos x="20" y="110"/>
                </a:cxn>
                <a:cxn ang="0">
                  <a:pos x="20" y="98"/>
                </a:cxn>
                <a:cxn ang="0">
                  <a:pos x="38" y="58"/>
                </a:cxn>
                <a:cxn ang="0">
                  <a:pos x="16" y="45"/>
                </a:cxn>
                <a:cxn ang="0">
                  <a:pos x="68" y="47"/>
                </a:cxn>
                <a:cxn ang="0">
                  <a:pos x="68" y="0"/>
                </a:cxn>
                <a:cxn ang="0">
                  <a:pos x="105" y="7"/>
                </a:cxn>
                <a:cxn ang="0">
                  <a:pos x="103" y="13"/>
                </a:cxn>
                <a:cxn ang="0">
                  <a:pos x="238" y="21"/>
                </a:cxn>
                <a:cxn ang="0">
                  <a:pos x="271" y="23"/>
                </a:cxn>
                <a:cxn ang="0">
                  <a:pos x="274" y="29"/>
                </a:cxn>
                <a:cxn ang="0">
                  <a:pos x="264" y="63"/>
                </a:cxn>
                <a:cxn ang="0">
                  <a:pos x="264" y="123"/>
                </a:cxn>
                <a:cxn ang="0">
                  <a:pos x="247" y="126"/>
                </a:cxn>
                <a:cxn ang="0">
                  <a:pos x="239" y="107"/>
                </a:cxn>
                <a:cxn ang="0">
                  <a:pos x="183" y="198"/>
                </a:cxn>
                <a:cxn ang="0">
                  <a:pos x="221" y="202"/>
                </a:cxn>
                <a:cxn ang="0">
                  <a:pos x="254" y="198"/>
                </a:cxn>
                <a:cxn ang="0">
                  <a:pos x="271" y="139"/>
                </a:cxn>
                <a:cxn ang="0">
                  <a:pos x="274" y="194"/>
                </a:cxn>
                <a:cxn ang="0">
                  <a:pos x="281" y="199"/>
                </a:cxn>
                <a:cxn ang="0">
                  <a:pos x="287" y="208"/>
                </a:cxn>
                <a:cxn ang="0">
                  <a:pos x="277" y="220"/>
                </a:cxn>
                <a:cxn ang="0">
                  <a:pos x="213" y="223"/>
                </a:cxn>
                <a:cxn ang="0">
                  <a:pos x="165" y="220"/>
                </a:cxn>
                <a:cxn ang="0">
                  <a:pos x="158" y="202"/>
                </a:cxn>
                <a:cxn ang="0">
                  <a:pos x="158" y="114"/>
                </a:cxn>
                <a:cxn ang="0">
                  <a:pos x="186" y="97"/>
                </a:cxn>
                <a:cxn ang="0">
                  <a:pos x="174" y="32"/>
                </a:cxn>
                <a:cxn ang="0">
                  <a:pos x="151" y="20"/>
                </a:cxn>
              </a:cxnLst>
              <a:rect l="0" t="0" r="r" b="b"/>
              <a:pathLst>
                <a:path w="293" h="275">
                  <a:moveTo>
                    <a:pt x="109" y="47"/>
                  </a:moveTo>
                  <a:lnTo>
                    <a:pt x="109" y="47"/>
                  </a:lnTo>
                  <a:lnTo>
                    <a:pt x="123" y="29"/>
                  </a:lnTo>
                  <a:lnTo>
                    <a:pt x="123" y="29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8"/>
                  </a:lnTo>
                  <a:lnTo>
                    <a:pt x="147" y="58"/>
                  </a:lnTo>
                  <a:lnTo>
                    <a:pt x="93" y="58"/>
                  </a:lnTo>
                  <a:lnTo>
                    <a:pt x="93" y="100"/>
                  </a:lnTo>
                  <a:lnTo>
                    <a:pt x="110" y="100"/>
                  </a:lnTo>
                  <a:lnTo>
                    <a:pt x="110" y="100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1" y="107"/>
                  </a:lnTo>
                  <a:lnTo>
                    <a:pt x="151" y="107"/>
                  </a:lnTo>
                  <a:lnTo>
                    <a:pt x="151" y="108"/>
                  </a:lnTo>
                  <a:lnTo>
                    <a:pt x="150" y="110"/>
                  </a:lnTo>
                  <a:lnTo>
                    <a:pt x="93" y="110"/>
                  </a:lnTo>
                  <a:lnTo>
                    <a:pt x="93" y="160"/>
                  </a:lnTo>
                  <a:lnTo>
                    <a:pt x="109" y="160"/>
                  </a:lnTo>
                  <a:lnTo>
                    <a:pt x="109" y="160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38" y="152"/>
                  </a:lnTo>
                  <a:lnTo>
                    <a:pt x="150" y="165"/>
                  </a:lnTo>
                  <a:lnTo>
                    <a:pt x="150" y="165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50" y="169"/>
                  </a:lnTo>
                  <a:lnTo>
                    <a:pt x="148" y="171"/>
                  </a:lnTo>
                  <a:lnTo>
                    <a:pt x="93" y="171"/>
                  </a:lnTo>
                  <a:lnTo>
                    <a:pt x="93" y="233"/>
                  </a:lnTo>
                  <a:lnTo>
                    <a:pt x="93" y="233"/>
                  </a:lnTo>
                  <a:lnTo>
                    <a:pt x="109" y="240"/>
                  </a:lnTo>
                  <a:lnTo>
                    <a:pt x="126" y="244"/>
                  </a:lnTo>
                  <a:lnTo>
                    <a:pt x="148" y="247"/>
                  </a:lnTo>
                  <a:lnTo>
                    <a:pt x="173" y="247"/>
                  </a:lnTo>
                  <a:lnTo>
                    <a:pt x="173" y="247"/>
                  </a:lnTo>
                  <a:lnTo>
                    <a:pt x="231" y="246"/>
                  </a:lnTo>
                  <a:lnTo>
                    <a:pt x="293" y="241"/>
                  </a:lnTo>
                  <a:lnTo>
                    <a:pt x="293" y="247"/>
                  </a:lnTo>
                  <a:lnTo>
                    <a:pt x="293" y="247"/>
                  </a:lnTo>
                  <a:lnTo>
                    <a:pt x="287" y="250"/>
                  </a:lnTo>
                  <a:lnTo>
                    <a:pt x="281" y="256"/>
                  </a:lnTo>
                  <a:lnTo>
                    <a:pt x="279" y="260"/>
                  </a:lnTo>
                  <a:lnTo>
                    <a:pt x="279" y="268"/>
                  </a:lnTo>
                  <a:lnTo>
                    <a:pt x="279" y="268"/>
                  </a:lnTo>
                  <a:lnTo>
                    <a:pt x="279" y="270"/>
                  </a:lnTo>
                  <a:lnTo>
                    <a:pt x="279" y="270"/>
                  </a:lnTo>
                  <a:lnTo>
                    <a:pt x="209" y="272"/>
                  </a:lnTo>
                  <a:lnTo>
                    <a:pt x="209" y="272"/>
                  </a:lnTo>
                  <a:lnTo>
                    <a:pt x="173" y="272"/>
                  </a:lnTo>
                  <a:lnTo>
                    <a:pt x="145" y="269"/>
                  </a:lnTo>
                  <a:lnTo>
                    <a:pt x="126" y="266"/>
                  </a:lnTo>
                  <a:lnTo>
                    <a:pt x="110" y="262"/>
                  </a:lnTo>
                  <a:lnTo>
                    <a:pt x="110" y="262"/>
                  </a:lnTo>
                  <a:lnTo>
                    <a:pt x="99" y="256"/>
                  </a:lnTo>
                  <a:lnTo>
                    <a:pt x="89" y="250"/>
                  </a:lnTo>
                  <a:lnTo>
                    <a:pt x="78" y="243"/>
                  </a:lnTo>
                  <a:lnTo>
                    <a:pt x="70" y="234"/>
                  </a:lnTo>
                  <a:lnTo>
                    <a:pt x="61" y="226"/>
                  </a:lnTo>
                  <a:lnTo>
                    <a:pt x="54" y="215"/>
                  </a:lnTo>
                  <a:lnTo>
                    <a:pt x="48" y="204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38" y="214"/>
                  </a:lnTo>
                  <a:lnTo>
                    <a:pt x="29" y="234"/>
                  </a:lnTo>
                  <a:lnTo>
                    <a:pt x="19" y="254"/>
                  </a:lnTo>
                  <a:lnTo>
                    <a:pt x="5" y="275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12" y="237"/>
                  </a:lnTo>
                  <a:lnTo>
                    <a:pt x="16" y="223"/>
                  </a:lnTo>
                  <a:lnTo>
                    <a:pt x="20" y="207"/>
                  </a:lnTo>
                  <a:lnTo>
                    <a:pt x="20" y="207"/>
                  </a:lnTo>
                  <a:lnTo>
                    <a:pt x="26" y="171"/>
                  </a:lnTo>
                  <a:lnTo>
                    <a:pt x="28" y="139"/>
                  </a:lnTo>
                  <a:lnTo>
                    <a:pt x="28" y="139"/>
                  </a:lnTo>
                  <a:lnTo>
                    <a:pt x="28" y="129"/>
                  </a:lnTo>
                  <a:lnTo>
                    <a:pt x="28" y="129"/>
                  </a:lnTo>
                  <a:lnTo>
                    <a:pt x="58" y="133"/>
                  </a:lnTo>
                  <a:lnTo>
                    <a:pt x="63" y="134"/>
                  </a:lnTo>
                  <a:lnTo>
                    <a:pt x="63" y="137"/>
                  </a:lnTo>
                  <a:lnTo>
                    <a:pt x="63" y="137"/>
                  </a:lnTo>
                  <a:lnTo>
                    <a:pt x="63" y="140"/>
                  </a:lnTo>
                  <a:lnTo>
                    <a:pt x="61" y="142"/>
                  </a:lnTo>
                  <a:lnTo>
                    <a:pt x="51" y="146"/>
                  </a:lnTo>
                  <a:lnTo>
                    <a:pt x="51" y="146"/>
                  </a:lnTo>
                  <a:lnTo>
                    <a:pt x="49" y="165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52" y="191"/>
                  </a:lnTo>
                  <a:lnTo>
                    <a:pt x="57" y="199"/>
                  </a:lnTo>
                  <a:lnTo>
                    <a:pt x="63" y="207"/>
                  </a:lnTo>
                  <a:lnTo>
                    <a:pt x="70" y="214"/>
                  </a:lnTo>
                  <a:lnTo>
                    <a:pt x="70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20" y="110"/>
                  </a:lnTo>
                  <a:lnTo>
                    <a:pt x="9" y="111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20" y="98"/>
                  </a:lnTo>
                  <a:lnTo>
                    <a:pt x="34" y="100"/>
                  </a:lnTo>
                  <a:lnTo>
                    <a:pt x="68" y="100"/>
                  </a:lnTo>
                  <a:lnTo>
                    <a:pt x="68" y="58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28" y="59"/>
                  </a:lnTo>
                  <a:lnTo>
                    <a:pt x="19" y="60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26" y="47"/>
                  </a:lnTo>
                  <a:lnTo>
                    <a:pt x="38" y="47"/>
                  </a:lnTo>
                  <a:lnTo>
                    <a:pt x="68" y="47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94" y="3"/>
                  </a:lnTo>
                  <a:lnTo>
                    <a:pt x="102" y="5"/>
                  </a:lnTo>
                  <a:lnTo>
                    <a:pt x="102" y="5"/>
                  </a:lnTo>
                  <a:lnTo>
                    <a:pt x="105" y="7"/>
                  </a:lnTo>
                  <a:lnTo>
                    <a:pt x="106" y="10"/>
                  </a:lnTo>
                  <a:lnTo>
                    <a:pt x="106" y="10"/>
                  </a:lnTo>
                  <a:lnTo>
                    <a:pt x="106" y="11"/>
                  </a:lnTo>
                  <a:lnTo>
                    <a:pt x="103" y="13"/>
                  </a:lnTo>
                  <a:lnTo>
                    <a:pt x="93" y="17"/>
                  </a:lnTo>
                  <a:lnTo>
                    <a:pt x="93" y="47"/>
                  </a:lnTo>
                  <a:lnTo>
                    <a:pt x="109" y="47"/>
                  </a:lnTo>
                  <a:close/>
                  <a:moveTo>
                    <a:pt x="238" y="21"/>
                  </a:moveTo>
                  <a:lnTo>
                    <a:pt x="238" y="21"/>
                  </a:lnTo>
                  <a:lnTo>
                    <a:pt x="251" y="7"/>
                  </a:lnTo>
                  <a:lnTo>
                    <a:pt x="251" y="7"/>
                  </a:lnTo>
                  <a:lnTo>
                    <a:pt x="271" y="23"/>
                  </a:lnTo>
                  <a:lnTo>
                    <a:pt x="271" y="23"/>
                  </a:lnTo>
                  <a:lnTo>
                    <a:pt x="274" y="26"/>
                  </a:lnTo>
                  <a:lnTo>
                    <a:pt x="274" y="29"/>
                  </a:lnTo>
                  <a:lnTo>
                    <a:pt x="274" y="29"/>
                  </a:lnTo>
                  <a:lnTo>
                    <a:pt x="274" y="30"/>
                  </a:lnTo>
                  <a:lnTo>
                    <a:pt x="273" y="33"/>
                  </a:lnTo>
                  <a:lnTo>
                    <a:pt x="264" y="39"/>
                  </a:lnTo>
                  <a:lnTo>
                    <a:pt x="264" y="63"/>
                  </a:lnTo>
                  <a:lnTo>
                    <a:pt x="264" y="63"/>
                  </a:lnTo>
                  <a:lnTo>
                    <a:pt x="266" y="120"/>
                  </a:lnTo>
                  <a:lnTo>
                    <a:pt x="266" y="120"/>
                  </a:lnTo>
                  <a:lnTo>
                    <a:pt x="264" y="123"/>
                  </a:lnTo>
                  <a:lnTo>
                    <a:pt x="261" y="124"/>
                  </a:lnTo>
                  <a:lnTo>
                    <a:pt x="257" y="126"/>
                  </a:lnTo>
                  <a:lnTo>
                    <a:pt x="247" y="126"/>
                  </a:lnTo>
                  <a:lnTo>
                    <a:pt x="247" y="126"/>
                  </a:lnTo>
                  <a:lnTo>
                    <a:pt x="241" y="124"/>
                  </a:lnTo>
                  <a:lnTo>
                    <a:pt x="239" y="124"/>
                  </a:lnTo>
                  <a:lnTo>
                    <a:pt x="239" y="121"/>
                  </a:lnTo>
                  <a:lnTo>
                    <a:pt x="239" y="107"/>
                  </a:lnTo>
                  <a:lnTo>
                    <a:pt x="181" y="107"/>
                  </a:lnTo>
                  <a:lnTo>
                    <a:pt x="181" y="194"/>
                  </a:lnTo>
                  <a:lnTo>
                    <a:pt x="181" y="194"/>
                  </a:lnTo>
                  <a:lnTo>
                    <a:pt x="183" y="198"/>
                  </a:lnTo>
                  <a:lnTo>
                    <a:pt x="184" y="201"/>
                  </a:lnTo>
                  <a:lnTo>
                    <a:pt x="184" y="201"/>
                  </a:lnTo>
                  <a:lnTo>
                    <a:pt x="194" y="201"/>
                  </a:lnTo>
                  <a:lnTo>
                    <a:pt x="221" y="202"/>
                  </a:lnTo>
                  <a:lnTo>
                    <a:pt x="221" y="202"/>
                  </a:lnTo>
                  <a:lnTo>
                    <a:pt x="245" y="201"/>
                  </a:lnTo>
                  <a:lnTo>
                    <a:pt x="251" y="199"/>
                  </a:lnTo>
                  <a:lnTo>
                    <a:pt x="254" y="198"/>
                  </a:lnTo>
                  <a:lnTo>
                    <a:pt x="254" y="198"/>
                  </a:lnTo>
                  <a:lnTo>
                    <a:pt x="257" y="195"/>
                  </a:lnTo>
                  <a:lnTo>
                    <a:pt x="260" y="186"/>
                  </a:lnTo>
                  <a:lnTo>
                    <a:pt x="271" y="139"/>
                  </a:lnTo>
                  <a:lnTo>
                    <a:pt x="277" y="140"/>
                  </a:lnTo>
                  <a:lnTo>
                    <a:pt x="276" y="189"/>
                  </a:lnTo>
                  <a:lnTo>
                    <a:pt x="276" y="189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4" y="195"/>
                  </a:lnTo>
                  <a:lnTo>
                    <a:pt x="276" y="197"/>
                  </a:lnTo>
                  <a:lnTo>
                    <a:pt x="281" y="199"/>
                  </a:lnTo>
                  <a:lnTo>
                    <a:pt x="281" y="199"/>
                  </a:lnTo>
                  <a:lnTo>
                    <a:pt x="286" y="204"/>
                  </a:lnTo>
                  <a:lnTo>
                    <a:pt x="287" y="208"/>
                  </a:lnTo>
                  <a:lnTo>
                    <a:pt x="287" y="208"/>
                  </a:lnTo>
                  <a:lnTo>
                    <a:pt x="286" y="211"/>
                  </a:lnTo>
                  <a:lnTo>
                    <a:pt x="284" y="215"/>
                  </a:lnTo>
                  <a:lnTo>
                    <a:pt x="281" y="218"/>
                  </a:lnTo>
                  <a:lnTo>
                    <a:pt x="277" y="220"/>
                  </a:lnTo>
                  <a:lnTo>
                    <a:pt x="277" y="220"/>
                  </a:lnTo>
                  <a:lnTo>
                    <a:pt x="268" y="221"/>
                  </a:lnTo>
                  <a:lnTo>
                    <a:pt x="255" y="221"/>
                  </a:lnTo>
                  <a:lnTo>
                    <a:pt x="213" y="223"/>
                  </a:lnTo>
                  <a:lnTo>
                    <a:pt x="213" y="223"/>
                  </a:lnTo>
                  <a:lnTo>
                    <a:pt x="183" y="223"/>
                  </a:lnTo>
                  <a:lnTo>
                    <a:pt x="173" y="221"/>
                  </a:lnTo>
                  <a:lnTo>
                    <a:pt x="165" y="220"/>
                  </a:lnTo>
                  <a:lnTo>
                    <a:pt x="161" y="217"/>
                  </a:lnTo>
                  <a:lnTo>
                    <a:pt x="160" y="214"/>
                  </a:lnTo>
                  <a:lnTo>
                    <a:pt x="158" y="210"/>
                  </a:lnTo>
                  <a:lnTo>
                    <a:pt x="158" y="202"/>
                  </a:lnTo>
                  <a:lnTo>
                    <a:pt x="158" y="202"/>
                  </a:lnTo>
                  <a:lnTo>
                    <a:pt x="158" y="160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58" y="81"/>
                  </a:lnTo>
                  <a:lnTo>
                    <a:pt x="158" y="81"/>
                  </a:lnTo>
                  <a:lnTo>
                    <a:pt x="173" y="89"/>
                  </a:lnTo>
                  <a:lnTo>
                    <a:pt x="186" y="97"/>
                  </a:lnTo>
                  <a:lnTo>
                    <a:pt x="239" y="97"/>
                  </a:lnTo>
                  <a:lnTo>
                    <a:pt x="239" y="32"/>
                  </a:lnTo>
                  <a:lnTo>
                    <a:pt x="174" y="32"/>
                  </a:lnTo>
                  <a:lnTo>
                    <a:pt x="174" y="32"/>
                  </a:lnTo>
                  <a:lnTo>
                    <a:pt x="163" y="33"/>
                  </a:lnTo>
                  <a:lnTo>
                    <a:pt x="152" y="34"/>
                  </a:lnTo>
                  <a:lnTo>
                    <a:pt x="151" y="20"/>
                  </a:lnTo>
                  <a:lnTo>
                    <a:pt x="151" y="20"/>
                  </a:lnTo>
                  <a:lnTo>
                    <a:pt x="163" y="21"/>
                  </a:lnTo>
                  <a:lnTo>
                    <a:pt x="174" y="21"/>
                  </a:lnTo>
                  <a:lnTo>
                    <a:pt x="238" y="2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8" name="Freeform 129"/>
            <p:cNvSpPr>
              <a:spLocks noEditPoints="1"/>
            </p:cNvSpPr>
            <p:nvPr userDrawn="1"/>
          </p:nvSpPr>
          <p:spPr bwMode="auto">
            <a:xfrm>
              <a:off x="5348289" y="1771651"/>
              <a:ext cx="100012" cy="111125"/>
            </a:xfrm>
            <a:custGeom>
              <a:avLst/>
              <a:gdLst/>
              <a:ahLst/>
              <a:cxnLst>
                <a:cxn ang="0">
                  <a:pos x="15" y="123"/>
                </a:cxn>
                <a:cxn ang="0">
                  <a:pos x="14" y="142"/>
                </a:cxn>
                <a:cxn ang="0">
                  <a:pos x="14" y="149"/>
                </a:cxn>
                <a:cxn ang="0">
                  <a:pos x="18" y="162"/>
                </a:cxn>
                <a:cxn ang="0">
                  <a:pos x="25" y="172"/>
                </a:cxn>
                <a:cxn ang="0">
                  <a:pos x="38" y="179"/>
                </a:cxn>
                <a:cxn ang="0">
                  <a:pos x="45" y="182"/>
                </a:cxn>
                <a:cxn ang="0">
                  <a:pos x="66" y="185"/>
                </a:cxn>
                <a:cxn ang="0">
                  <a:pos x="95" y="187"/>
                </a:cxn>
                <a:cxn ang="0">
                  <a:pos x="138" y="182"/>
                </a:cxn>
                <a:cxn ang="0">
                  <a:pos x="159" y="178"/>
                </a:cxn>
                <a:cxn ang="0">
                  <a:pos x="167" y="176"/>
                </a:cxn>
                <a:cxn ang="0">
                  <a:pos x="176" y="178"/>
                </a:cxn>
                <a:cxn ang="0">
                  <a:pos x="186" y="185"/>
                </a:cxn>
                <a:cxn ang="0">
                  <a:pos x="188" y="191"/>
                </a:cxn>
                <a:cxn ang="0">
                  <a:pos x="186" y="198"/>
                </a:cxn>
                <a:cxn ang="0">
                  <a:pos x="179" y="202"/>
                </a:cxn>
                <a:cxn ang="0">
                  <a:pos x="167" y="207"/>
                </a:cxn>
                <a:cxn ang="0">
                  <a:pos x="150" y="210"/>
                </a:cxn>
                <a:cxn ang="0">
                  <a:pos x="106" y="211"/>
                </a:cxn>
                <a:cxn ang="0">
                  <a:pos x="82" y="211"/>
                </a:cxn>
                <a:cxn ang="0">
                  <a:pos x="43" y="204"/>
                </a:cxn>
                <a:cxn ang="0">
                  <a:pos x="28" y="198"/>
                </a:cxn>
                <a:cxn ang="0">
                  <a:pos x="22" y="194"/>
                </a:cxn>
                <a:cxn ang="0">
                  <a:pos x="12" y="182"/>
                </a:cxn>
                <a:cxn ang="0">
                  <a:pos x="5" y="171"/>
                </a:cxn>
                <a:cxn ang="0">
                  <a:pos x="0" y="156"/>
                </a:cxn>
                <a:cxn ang="0">
                  <a:pos x="0" y="149"/>
                </a:cxn>
                <a:cxn ang="0">
                  <a:pos x="6" y="121"/>
                </a:cxn>
                <a:cxn ang="0">
                  <a:pos x="27" y="0"/>
                </a:cxn>
                <a:cxn ang="0">
                  <a:pos x="29" y="3"/>
                </a:cxn>
                <a:cxn ang="0">
                  <a:pos x="44" y="8"/>
                </a:cxn>
                <a:cxn ang="0">
                  <a:pos x="70" y="10"/>
                </a:cxn>
                <a:cxn ang="0">
                  <a:pos x="98" y="8"/>
                </a:cxn>
                <a:cxn ang="0">
                  <a:pos x="127" y="4"/>
                </a:cxn>
                <a:cxn ang="0">
                  <a:pos x="143" y="1"/>
                </a:cxn>
                <a:cxn ang="0">
                  <a:pos x="150" y="3"/>
                </a:cxn>
                <a:cxn ang="0">
                  <a:pos x="159" y="10"/>
                </a:cxn>
                <a:cxn ang="0">
                  <a:pos x="160" y="17"/>
                </a:cxn>
                <a:cxn ang="0">
                  <a:pos x="157" y="24"/>
                </a:cxn>
                <a:cxn ang="0">
                  <a:pos x="145" y="29"/>
                </a:cxn>
                <a:cxn ang="0">
                  <a:pos x="125" y="32"/>
                </a:cxn>
                <a:cxn ang="0">
                  <a:pos x="98" y="39"/>
                </a:cxn>
                <a:cxn ang="0">
                  <a:pos x="86" y="45"/>
                </a:cxn>
                <a:cxn ang="0">
                  <a:pos x="51" y="63"/>
                </a:cxn>
                <a:cxn ang="0">
                  <a:pos x="45" y="56"/>
                </a:cxn>
                <a:cxn ang="0">
                  <a:pos x="92" y="27"/>
                </a:cxn>
                <a:cxn ang="0">
                  <a:pos x="72" y="27"/>
                </a:cxn>
                <a:cxn ang="0">
                  <a:pos x="54" y="26"/>
                </a:cxn>
                <a:cxn ang="0">
                  <a:pos x="40" y="23"/>
                </a:cxn>
                <a:cxn ang="0">
                  <a:pos x="28" y="16"/>
                </a:cxn>
                <a:cxn ang="0">
                  <a:pos x="21" y="6"/>
                </a:cxn>
              </a:cxnLst>
              <a:rect l="0" t="0" r="r" b="b"/>
              <a:pathLst>
                <a:path w="188" h="211">
                  <a:moveTo>
                    <a:pt x="15" y="123"/>
                  </a:moveTo>
                  <a:lnTo>
                    <a:pt x="15" y="123"/>
                  </a:lnTo>
                  <a:lnTo>
                    <a:pt x="14" y="134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4" y="149"/>
                  </a:lnTo>
                  <a:lnTo>
                    <a:pt x="15" y="155"/>
                  </a:lnTo>
                  <a:lnTo>
                    <a:pt x="18" y="162"/>
                  </a:lnTo>
                  <a:lnTo>
                    <a:pt x="21" y="166"/>
                  </a:lnTo>
                  <a:lnTo>
                    <a:pt x="25" y="172"/>
                  </a:lnTo>
                  <a:lnTo>
                    <a:pt x="31" y="175"/>
                  </a:lnTo>
                  <a:lnTo>
                    <a:pt x="38" y="179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54" y="184"/>
                  </a:lnTo>
                  <a:lnTo>
                    <a:pt x="66" y="185"/>
                  </a:lnTo>
                  <a:lnTo>
                    <a:pt x="95" y="187"/>
                  </a:lnTo>
                  <a:lnTo>
                    <a:pt x="95" y="187"/>
                  </a:lnTo>
                  <a:lnTo>
                    <a:pt x="119" y="185"/>
                  </a:lnTo>
                  <a:lnTo>
                    <a:pt x="138" y="182"/>
                  </a:lnTo>
                  <a:lnTo>
                    <a:pt x="138" y="182"/>
                  </a:lnTo>
                  <a:lnTo>
                    <a:pt x="159" y="178"/>
                  </a:lnTo>
                  <a:lnTo>
                    <a:pt x="159" y="178"/>
                  </a:lnTo>
                  <a:lnTo>
                    <a:pt x="167" y="176"/>
                  </a:lnTo>
                  <a:lnTo>
                    <a:pt x="167" y="176"/>
                  </a:lnTo>
                  <a:lnTo>
                    <a:pt x="176" y="178"/>
                  </a:lnTo>
                  <a:lnTo>
                    <a:pt x="182" y="181"/>
                  </a:lnTo>
                  <a:lnTo>
                    <a:pt x="186" y="185"/>
                  </a:lnTo>
                  <a:lnTo>
                    <a:pt x="188" y="191"/>
                  </a:lnTo>
                  <a:lnTo>
                    <a:pt x="188" y="191"/>
                  </a:lnTo>
                  <a:lnTo>
                    <a:pt x="188" y="195"/>
                  </a:lnTo>
                  <a:lnTo>
                    <a:pt x="186" y="198"/>
                  </a:lnTo>
                  <a:lnTo>
                    <a:pt x="183" y="201"/>
                  </a:lnTo>
                  <a:lnTo>
                    <a:pt x="179" y="202"/>
                  </a:lnTo>
                  <a:lnTo>
                    <a:pt x="179" y="202"/>
                  </a:lnTo>
                  <a:lnTo>
                    <a:pt x="167" y="207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28" y="211"/>
                  </a:lnTo>
                  <a:lnTo>
                    <a:pt x="106" y="211"/>
                  </a:lnTo>
                  <a:lnTo>
                    <a:pt x="106" y="211"/>
                  </a:lnTo>
                  <a:lnTo>
                    <a:pt x="82" y="211"/>
                  </a:lnTo>
                  <a:lnTo>
                    <a:pt x="61" y="208"/>
                  </a:lnTo>
                  <a:lnTo>
                    <a:pt x="43" y="204"/>
                  </a:lnTo>
                  <a:lnTo>
                    <a:pt x="35" y="201"/>
                  </a:lnTo>
                  <a:lnTo>
                    <a:pt x="28" y="198"/>
                  </a:lnTo>
                  <a:lnTo>
                    <a:pt x="28" y="198"/>
                  </a:lnTo>
                  <a:lnTo>
                    <a:pt x="22" y="194"/>
                  </a:lnTo>
                  <a:lnTo>
                    <a:pt x="16" y="188"/>
                  </a:lnTo>
                  <a:lnTo>
                    <a:pt x="12" y="182"/>
                  </a:lnTo>
                  <a:lnTo>
                    <a:pt x="8" y="176"/>
                  </a:lnTo>
                  <a:lnTo>
                    <a:pt x="5" y="171"/>
                  </a:lnTo>
                  <a:lnTo>
                    <a:pt x="2" y="163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2" y="134"/>
                  </a:lnTo>
                  <a:lnTo>
                    <a:pt x="6" y="121"/>
                  </a:lnTo>
                  <a:lnTo>
                    <a:pt x="15" y="123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9" y="3"/>
                  </a:lnTo>
                  <a:lnTo>
                    <a:pt x="34" y="4"/>
                  </a:lnTo>
                  <a:lnTo>
                    <a:pt x="44" y="8"/>
                  </a:lnTo>
                  <a:lnTo>
                    <a:pt x="57" y="10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98" y="8"/>
                  </a:lnTo>
                  <a:lnTo>
                    <a:pt x="112" y="7"/>
                  </a:lnTo>
                  <a:lnTo>
                    <a:pt x="127" y="4"/>
                  </a:lnTo>
                  <a:lnTo>
                    <a:pt x="127" y="4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150" y="3"/>
                  </a:lnTo>
                  <a:lnTo>
                    <a:pt x="156" y="6"/>
                  </a:lnTo>
                  <a:lnTo>
                    <a:pt x="159" y="10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9" y="21"/>
                  </a:lnTo>
                  <a:lnTo>
                    <a:pt x="157" y="24"/>
                  </a:lnTo>
                  <a:lnTo>
                    <a:pt x="151" y="27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25" y="32"/>
                  </a:lnTo>
                  <a:lnTo>
                    <a:pt x="109" y="35"/>
                  </a:lnTo>
                  <a:lnTo>
                    <a:pt x="98" y="39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66" y="55"/>
                  </a:lnTo>
                  <a:lnTo>
                    <a:pt x="51" y="63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69" y="40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72" y="27"/>
                  </a:lnTo>
                  <a:lnTo>
                    <a:pt x="72" y="27"/>
                  </a:lnTo>
                  <a:lnTo>
                    <a:pt x="54" y="26"/>
                  </a:lnTo>
                  <a:lnTo>
                    <a:pt x="45" y="24"/>
                  </a:lnTo>
                  <a:lnTo>
                    <a:pt x="40" y="23"/>
                  </a:lnTo>
                  <a:lnTo>
                    <a:pt x="34" y="19"/>
                  </a:lnTo>
                  <a:lnTo>
                    <a:pt x="28" y="16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9" name="Freeform 130"/>
            <p:cNvSpPr>
              <a:spLocks/>
            </p:cNvSpPr>
            <p:nvPr userDrawn="1"/>
          </p:nvSpPr>
          <p:spPr bwMode="auto">
            <a:xfrm>
              <a:off x="5483226" y="1760538"/>
              <a:ext cx="103188" cy="131763"/>
            </a:xfrm>
            <a:custGeom>
              <a:avLst/>
              <a:gdLst/>
              <a:ahLst/>
              <a:cxnLst>
                <a:cxn ang="0">
                  <a:pos x="195" y="153"/>
                </a:cxn>
                <a:cxn ang="0">
                  <a:pos x="174" y="193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8"/>
                </a:cxn>
                <a:cxn ang="0">
                  <a:pos x="61" y="247"/>
                </a:cxn>
                <a:cxn ang="0">
                  <a:pos x="37" y="239"/>
                </a:cxn>
                <a:cxn ang="0">
                  <a:pos x="21" y="222"/>
                </a:cxn>
                <a:cxn ang="0">
                  <a:pos x="13" y="197"/>
                </a:cxn>
                <a:cxn ang="0">
                  <a:pos x="11" y="181"/>
                </a:cxn>
                <a:cxn ang="0">
                  <a:pos x="14" y="118"/>
                </a:cxn>
                <a:cxn ang="0">
                  <a:pos x="16" y="73"/>
                </a:cxn>
                <a:cxn ang="0">
                  <a:pos x="17" y="29"/>
                </a:cxn>
                <a:cxn ang="0">
                  <a:pos x="16" y="18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7" y="0"/>
                </a:cxn>
                <a:cxn ang="0">
                  <a:pos x="21" y="2"/>
                </a:cxn>
                <a:cxn ang="0">
                  <a:pos x="36" y="9"/>
                </a:cxn>
                <a:cxn ang="0">
                  <a:pos x="43" y="14"/>
                </a:cxn>
                <a:cxn ang="0">
                  <a:pos x="50" y="21"/>
                </a:cxn>
                <a:cxn ang="0">
                  <a:pos x="52" y="25"/>
                </a:cxn>
                <a:cxn ang="0">
                  <a:pos x="49" y="32"/>
                </a:cxn>
                <a:cxn ang="0">
                  <a:pos x="45" y="40"/>
                </a:cxn>
                <a:cxn ang="0">
                  <a:pos x="42" y="50"/>
                </a:cxn>
                <a:cxn ang="0">
                  <a:pos x="36" y="122"/>
                </a:cxn>
                <a:cxn ang="0">
                  <a:pos x="33" y="186"/>
                </a:cxn>
                <a:cxn ang="0">
                  <a:pos x="35" y="196"/>
                </a:cxn>
                <a:cxn ang="0">
                  <a:pos x="39" y="210"/>
                </a:cxn>
                <a:cxn ang="0">
                  <a:pos x="48" y="219"/>
                </a:cxn>
                <a:cxn ang="0">
                  <a:pos x="62" y="223"/>
                </a:cxn>
                <a:cxn ang="0">
                  <a:pos x="71" y="223"/>
                </a:cxn>
                <a:cxn ang="0">
                  <a:pos x="106" y="219"/>
                </a:cxn>
                <a:cxn ang="0">
                  <a:pos x="136" y="205"/>
                </a:cxn>
                <a:cxn ang="0">
                  <a:pos x="164" y="180"/>
                </a:cxn>
                <a:cxn ang="0">
                  <a:pos x="188" y="148"/>
                </a:cxn>
              </a:cxnLst>
              <a:rect l="0" t="0" r="r" b="b"/>
              <a:pathLst>
                <a:path w="195" h="248">
                  <a:moveTo>
                    <a:pt x="195" y="153"/>
                  </a:moveTo>
                  <a:lnTo>
                    <a:pt x="195" y="153"/>
                  </a:lnTo>
                  <a:lnTo>
                    <a:pt x="185" y="174"/>
                  </a:lnTo>
                  <a:lnTo>
                    <a:pt x="174" y="193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7"/>
                  </a:lnTo>
                  <a:lnTo>
                    <a:pt x="75" y="248"/>
                  </a:lnTo>
                  <a:lnTo>
                    <a:pt x="75" y="248"/>
                  </a:lnTo>
                  <a:lnTo>
                    <a:pt x="61" y="247"/>
                  </a:lnTo>
                  <a:lnTo>
                    <a:pt x="49" y="244"/>
                  </a:lnTo>
                  <a:lnTo>
                    <a:pt x="37" y="239"/>
                  </a:lnTo>
                  <a:lnTo>
                    <a:pt x="29" y="232"/>
                  </a:lnTo>
                  <a:lnTo>
                    <a:pt x="21" y="222"/>
                  </a:lnTo>
                  <a:lnTo>
                    <a:pt x="16" y="212"/>
                  </a:lnTo>
                  <a:lnTo>
                    <a:pt x="13" y="197"/>
                  </a:lnTo>
                  <a:lnTo>
                    <a:pt x="11" y="181"/>
                  </a:lnTo>
                  <a:lnTo>
                    <a:pt x="11" y="181"/>
                  </a:lnTo>
                  <a:lnTo>
                    <a:pt x="13" y="148"/>
                  </a:lnTo>
                  <a:lnTo>
                    <a:pt x="14" y="118"/>
                  </a:lnTo>
                  <a:lnTo>
                    <a:pt x="14" y="118"/>
                  </a:lnTo>
                  <a:lnTo>
                    <a:pt x="16" y="73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7" y="24"/>
                  </a:lnTo>
                  <a:lnTo>
                    <a:pt x="16" y="18"/>
                  </a:lnTo>
                  <a:lnTo>
                    <a:pt x="10" y="14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1" y="2"/>
                  </a:lnTo>
                  <a:lnTo>
                    <a:pt x="29" y="5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43" y="14"/>
                  </a:lnTo>
                  <a:lnTo>
                    <a:pt x="48" y="18"/>
                  </a:lnTo>
                  <a:lnTo>
                    <a:pt x="50" y="21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0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4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5" y="155"/>
                  </a:lnTo>
                  <a:lnTo>
                    <a:pt x="33" y="186"/>
                  </a:lnTo>
                  <a:lnTo>
                    <a:pt x="33" y="186"/>
                  </a:lnTo>
                  <a:lnTo>
                    <a:pt x="35" y="196"/>
                  </a:lnTo>
                  <a:lnTo>
                    <a:pt x="36" y="205"/>
                  </a:lnTo>
                  <a:lnTo>
                    <a:pt x="39" y="210"/>
                  </a:lnTo>
                  <a:lnTo>
                    <a:pt x="43" y="216"/>
                  </a:lnTo>
                  <a:lnTo>
                    <a:pt x="48" y="219"/>
                  </a:lnTo>
                  <a:lnTo>
                    <a:pt x="55" y="222"/>
                  </a:lnTo>
                  <a:lnTo>
                    <a:pt x="62" y="223"/>
                  </a:lnTo>
                  <a:lnTo>
                    <a:pt x="71" y="223"/>
                  </a:lnTo>
                  <a:lnTo>
                    <a:pt x="71" y="223"/>
                  </a:lnTo>
                  <a:lnTo>
                    <a:pt x="88" y="223"/>
                  </a:lnTo>
                  <a:lnTo>
                    <a:pt x="106" y="219"/>
                  </a:lnTo>
                  <a:lnTo>
                    <a:pt x="122" y="213"/>
                  </a:lnTo>
                  <a:lnTo>
                    <a:pt x="136" y="205"/>
                  </a:lnTo>
                  <a:lnTo>
                    <a:pt x="151" y="193"/>
                  </a:lnTo>
                  <a:lnTo>
                    <a:pt x="164" y="180"/>
                  </a:lnTo>
                  <a:lnTo>
                    <a:pt x="177" y="166"/>
                  </a:lnTo>
                  <a:lnTo>
                    <a:pt x="188" y="148"/>
                  </a:lnTo>
                  <a:lnTo>
                    <a:pt x="195" y="1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0" name="Freeform 131"/>
            <p:cNvSpPr>
              <a:spLocks/>
            </p:cNvSpPr>
            <p:nvPr userDrawn="1"/>
          </p:nvSpPr>
          <p:spPr bwMode="auto">
            <a:xfrm>
              <a:off x="5603876" y="1768476"/>
              <a:ext cx="127000" cy="120650"/>
            </a:xfrm>
            <a:custGeom>
              <a:avLst/>
              <a:gdLst/>
              <a:ahLst/>
              <a:cxnLst>
                <a:cxn ang="0">
                  <a:pos x="165" y="26"/>
                </a:cxn>
                <a:cxn ang="0">
                  <a:pos x="58" y="56"/>
                </a:cxn>
                <a:cxn ang="0">
                  <a:pos x="46" y="59"/>
                </a:cxn>
                <a:cxn ang="0">
                  <a:pos x="39" y="63"/>
                </a:cxn>
                <a:cxn ang="0">
                  <a:pos x="30" y="66"/>
                </a:cxn>
                <a:cxn ang="0">
                  <a:pos x="26" y="66"/>
                </a:cxn>
                <a:cxn ang="0">
                  <a:pos x="16" y="60"/>
                </a:cxn>
                <a:cxn ang="0">
                  <a:pos x="10" y="55"/>
                </a:cxn>
                <a:cxn ang="0">
                  <a:pos x="1" y="40"/>
                </a:cxn>
                <a:cxn ang="0">
                  <a:pos x="0" y="31"/>
                </a:cxn>
                <a:cxn ang="0">
                  <a:pos x="1" y="27"/>
                </a:cxn>
                <a:cxn ang="0">
                  <a:pos x="3" y="26"/>
                </a:cxn>
                <a:cxn ang="0">
                  <a:pos x="7" y="28"/>
                </a:cxn>
                <a:cxn ang="0">
                  <a:pos x="12" y="33"/>
                </a:cxn>
                <a:cxn ang="0">
                  <a:pos x="22" y="37"/>
                </a:cxn>
                <a:cxn ang="0">
                  <a:pos x="26" y="39"/>
                </a:cxn>
                <a:cxn ang="0">
                  <a:pos x="48" y="36"/>
                </a:cxn>
                <a:cxn ang="0">
                  <a:pos x="119" y="20"/>
                </a:cxn>
                <a:cxn ang="0">
                  <a:pos x="180" y="7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36" y="5"/>
                </a:cxn>
                <a:cxn ang="0">
                  <a:pos x="242" y="17"/>
                </a:cxn>
                <a:cxn ang="0">
                  <a:pos x="241" y="23"/>
                </a:cxn>
                <a:cxn ang="0">
                  <a:pos x="236" y="26"/>
                </a:cxn>
                <a:cxn ang="0">
                  <a:pos x="230" y="27"/>
                </a:cxn>
                <a:cxn ang="0">
                  <a:pos x="217" y="28"/>
                </a:cxn>
                <a:cxn ang="0">
                  <a:pos x="186" y="33"/>
                </a:cxn>
                <a:cxn ang="0">
                  <a:pos x="154" y="50"/>
                </a:cxn>
                <a:cxn ang="0">
                  <a:pos x="143" y="59"/>
                </a:cxn>
                <a:cxn ang="0">
                  <a:pos x="129" y="76"/>
                </a:cxn>
                <a:cxn ang="0">
                  <a:pos x="119" y="97"/>
                </a:cxn>
                <a:cxn ang="0">
                  <a:pos x="114" y="118"/>
                </a:cxn>
                <a:cxn ang="0">
                  <a:pos x="114" y="128"/>
                </a:cxn>
                <a:cxn ang="0">
                  <a:pos x="116" y="146"/>
                </a:cxn>
                <a:cxn ang="0">
                  <a:pos x="122" y="162"/>
                </a:cxn>
                <a:cxn ang="0">
                  <a:pos x="132" y="173"/>
                </a:cxn>
                <a:cxn ang="0">
                  <a:pos x="146" y="185"/>
                </a:cxn>
                <a:cxn ang="0">
                  <a:pos x="155" y="189"/>
                </a:cxn>
                <a:cxn ang="0">
                  <a:pos x="177" y="196"/>
                </a:cxn>
                <a:cxn ang="0">
                  <a:pos x="190" y="198"/>
                </a:cxn>
                <a:cxn ang="0">
                  <a:pos x="209" y="204"/>
                </a:cxn>
                <a:cxn ang="0">
                  <a:pos x="213" y="215"/>
                </a:cxn>
                <a:cxn ang="0">
                  <a:pos x="212" y="221"/>
                </a:cxn>
                <a:cxn ang="0">
                  <a:pos x="203" y="227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7"/>
                </a:cxn>
                <a:cxn ang="0">
                  <a:pos x="136" y="209"/>
                </a:cxn>
                <a:cxn ang="0">
                  <a:pos x="117" y="194"/>
                </a:cxn>
                <a:cxn ang="0">
                  <a:pos x="103" y="173"/>
                </a:cxn>
                <a:cxn ang="0">
                  <a:pos x="96" y="147"/>
                </a:cxn>
                <a:cxn ang="0">
                  <a:pos x="96" y="133"/>
                </a:cxn>
                <a:cxn ang="0">
                  <a:pos x="97" y="114"/>
                </a:cxn>
                <a:cxn ang="0">
                  <a:pos x="110" y="79"/>
                </a:cxn>
                <a:cxn ang="0">
                  <a:pos x="122" y="63"/>
                </a:cxn>
                <a:cxn ang="0">
                  <a:pos x="133" y="52"/>
                </a:cxn>
                <a:cxn ang="0">
                  <a:pos x="154" y="34"/>
                </a:cxn>
                <a:cxn ang="0">
                  <a:pos x="165" y="26"/>
                </a:cxn>
              </a:cxnLst>
              <a:rect l="0" t="0" r="r" b="b"/>
              <a:pathLst>
                <a:path w="242" h="228">
                  <a:moveTo>
                    <a:pt x="165" y="26"/>
                  </a:moveTo>
                  <a:lnTo>
                    <a:pt x="165" y="26"/>
                  </a:lnTo>
                  <a:lnTo>
                    <a:pt x="113" y="39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46" y="59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35" y="65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2" y="65"/>
                  </a:lnTo>
                  <a:lnTo>
                    <a:pt x="16" y="60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6" y="47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4" y="27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33"/>
                  </a:lnTo>
                  <a:lnTo>
                    <a:pt x="17" y="36"/>
                  </a:lnTo>
                  <a:lnTo>
                    <a:pt x="22" y="37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36" y="37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119" y="20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1"/>
                  </a:lnTo>
                  <a:lnTo>
                    <a:pt x="236" y="5"/>
                  </a:lnTo>
                  <a:lnTo>
                    <a:pt x="241" y="11"/>
                  </a:lnTo>
                  <a:lnTo>
                    <a:pt x="242" y="17"/>
                  </a:lnTo>
                  <a:lnTo>
                    <a:pt x="242" y="17"/>
                  </a:lnTo>
                  <a:lnTo>
                    <a:pt x="241" y="23"/>
                  </a:lnTo>
                  <a:lnTo>
                    <a:pt x="239" y="24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7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8"/>
                  </a:lnTo>
                  <a:lnTo>
                    <a:pt x="186" y="33"/>
                  </a:lnTo>
                  <a:lnTo>
                    <a:pt x="170" y="39"/>
                  </a:lnTo>
                  <a:lnTo>
                    <a:pt x="154" y="50"/>
                  </a:lnTo>
                  <a:lnTo>
                    <a:pt x="154" y="50"/>
                  </a:lnTo>
                  <a:lnTo>
                    <a:pt x="143" y="59"/>
                  </a:lnTo>
                  <a:lnTo>
                    <a:pt x="136" y="68"/>
                  </a:lnTo>
                  <a:lnTo>
                    <a:pt x="129" y="76"/>
                  </a:lnTo>
                  <a:lnTo>
                    <a:pt x="123" y="86"/>
                  </a:lnTo>
                  <a:lnTo>
                    <a:pt x="119" y="97"/>
                  </a:lnTo>
                  <a:lnTo>
                    <a:pt x="116" y="107"/>
                  </a:lnTo>
                  <a:lnTo>
                    <a:pt x="114" y="11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39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2"/>
                  </a:lnTo>
                  <a:lnTo>
                    <a:pt x="126" y="167"/>
                  </a:lnTo>
                  <a:lnTo>
                    <a:pt x="132" y="173"/>
                  </a:lnTo>
                  <a:lnTo>
                    <a:pt x="139" y="179"/>
                  </a:lnTo>
                  <a:lnTo>
                    <a:pt x="146" y="185"/>
                  </a:lnTo>
                  <a:lnTo>
                    <a:pt x="146" y="185"/>
                  </a:lnTo>
                  <a:lnTo>
                    <a:pt x="155" y="189"/>
                  </a:lnTo>
                  <a:lnTo>
                    <a:pt x="165" y="192"/>
                  </a:lnTo>
                  <a:lnTo>
                    <a:pt x="177" y="196"/>
                  </a:lnTo>
                  <a:lnTo>
                    <a:pt x="190" y="198"/>
                  </a:lnTo>
                  <a:lnTo>
                    <a:pt x="190" y="198"/>
                  </a:lnTo>
                  <a:lnTo>
                    <a:pt x="201" y="201"/>
                  </a:lnTo>
                  <a:lnTo>
                    <a:pt x="209" y="204"/>
                  </a:lnTo>
                  <a:lnTo>
                    <a:pt x="212" y="208"/>
                  </a:lnTo>
                  <a:lnTo>
                    <a:pt x="213" y="215"/>
                  </a:lnTo>
                  <a:lnTo>
                    <a:pt x="213" y="215"/>
                  </a:lnTo>
                  <a:lnTo>
                    <a:pt x="212" y="221"/>
                  </a:lnTo>
                  <a:lnTo>
                    <a:pt x="209" y="225"/>
                  </a:lnTo>
                  <a:lnTo>
                    <a:pt x="203" y="227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1"/>
                  </a:lnTo>
                  <a:lnTo>
                    <a:pt x="148" y="217"/>
                  </a:lnTo>
                  <a:lnTo>
                    <a:pt x="148" y="217"/>
                  </a:lnTo>
                  <a:lnTo>
                    <a:pt x="136" y="209"/>
                  </a:lnTo>
                  <a:lnTo>
                    <a:pt x="126" y="202"/>
                  </a:lnTo>
                  <a:lnTo>
                    <a:pt x="117" y="194"/>
                  </a:lnTo>
                  <a:lnTo>
                    <a:pt x="109" y="183"/>
                  </a:lnTo>
                  <a:lnTo>
                    <a:pt x="103" y="173"/>
                  </a:lnTo>
                  <a:lnTo>
                    <a:pt x="99" y="160"/>
                  </a:lnTo>
                  <a:lnTo>
                    <a:pt x="96" y="147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23"/>
                  </a:lnTo>
                  <a:lnTo>
                    <a:pt x="97" y="114"/>
                  </a:lnTo>
                  <a:lnTo>
                    <a:pt x="103" y="97"/>
                  </a:lnTo>
                  <a:lnTo>
                    <a:pt x="110" y="79"/>
                  </a:lnTo>
                  <a:lnTo>
                    <a:pt x="116" y="70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133" y="52"/>
                  </a:lnTo>
                  <a:lnTo>
                    <a:pt x="143" y="43"/>
                  </a:lnTo>
                  <a:lnTo>
                    <a:pt x="154" y="34"/>
                  </a:lnTo>
                  <a:lnTo>
                    <a:pt x="167" y="27"/>
                  </a:lnTo>
                  <a:lnTo>
                    <a:pt x="165" y="2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1" name="Freeform 132"/>
            <p:cNvSpPr>
              <a:spLocks noEditPoints="1"/>
            </p:cNvSpPr>
            <p:nvPr userDrawn="1"/>
          </p:nvSpPr>
          <p:spPr bwMode="auto">
            <a:xfrm>
              <a:off x="5759451" y="1776413"/>
              <a:ext cx="127000" cy="106363"/>
            </a:xfrm>
            <a:custGeom>
              <a:avLst/>
              <a:gdLst/>
              <a:ahLst/>
              <a:cxnLst>
                <a:cxn ang="0">
                  <a:pos x="104" y="94"/>
                </a:cxn>
                <a:cxn ang="0">
                  <a:pos x="82" y="148"/>
                </a:cxn>
                <a:cxn ang="0">
                  <a:pos x="77" y="172"/>
                </a:cxn>
                <a:cxn ang="0">
                  <a:pos x="77" y="178"/>
                </a:cxn>
                <a:cxn ang="0">
                  <a:pos x="79" y="184"/>
                </a:cxn>
                <a:cxn ang="0">
                  <a:pos x="81" y="192"/>
                </a:cxn>
                <a:cxn ang="0">
                  <a:pos x="79" y="195"/>
                </a:cxn>
                <a:cxn ang="0">
                  <a:pos x="74" y="201"/>
                </a:cxn>
                <a:cxn ang="0">
                  <a:pos x="69" y="201"/>
                </a:cxn>
                <a:cxn ang="0">
                  <a:pos x="61" y="200"/>
                </a:cxn>
                <a:cxn ang="0">
                  <a:pos x="40" y="182"/>
                </a:cxn>
                <a:cxn ang="0">
                  <a:pos x="30" y="171"/>
                </a:cxn>
                <a:cxn ang="0">
                  <a:pos x="16" y="136"/>
                </a:cxn>
                <a:cxn ang="0">
                  <a:pos x="10" y="91"/>
                </a:cxn>
                <a:cxn ang="0">
                  <a:pos x="11" y="62"/>
                </a:cxn>
                <a:cxn ang="0">
                  <a:pos x="13" y="38"/>
                </a:cxn>
                <a:cxn ang="0">
                  <a:pos x="13" y="33"/>
                </a:cxn>
                <a:cxn ang="0">
                  <a:pos x="10" y="20"/>
                </a:cxn>
                <a:cxn ang="0">
                  <a:pos x="1" y="6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6" y="0"/>
                </a:cxn>
                <a:cxn ang="0">
                  <a:pos x="13" y="4"/>
                </a:cxn>
                <a:cxn ang="0">
                  <a:pos x="26" y="14"/>
                </a:cxn>
                <a:cxn ang="0">
                  <a:pos x="33" y="20"/>
                </a:cxn>
                <a:cxn ang="0">
                  <a:pos x="39" y="30"/>
                </a:cxn>
                <a:cxn ang="0">
                  <a:pos x="39" y="36"/>
                </a:cxn>
                <a:cxn ang="0">
                  <a:pos x="37" y="48"/>
                </a:cxn>
                <a:cxn ang="0">
                  <a:pos x="33" y="59"/>
                </a:cxn>
                <a:cxn ang="0">
                  <a:pos x="29" y="100"/>
                </a:cxn>
                <a:cxn ang="0">
                  <a:pos x="30" y="117"/>
                </a:cxn>
                <a:cxn ang="0">
                  <a:pos x="39" y="146"/>
                </a:cxn>
                <a:cxn ang="0">
                  <a:pos x="46" y="158"/>
                </a:cxn>
                <a:cxn ang="0">
                  <a:pos x="53" y="162"/>
                </a:cxn>
                <a:cxn ang="0">
                  <a:pos x="56" y="162"/>
                </a:cxn>
                <a:cxn ang="0">
                  <a:pos x="58" y="159"/>
                </a:cxn>
                <a:cxn ang="0">
                  <a:pos x="69" y="139"/>
                </a:cxn>
                <a:cxn ang="0">
                  <a:pos x="104" y="94"/>
                </a:cxn>
                <a:cxn ang="0">
                  <a:pos x="165" y="36"/>
                </a:cxn>
                <a:cxn ang="0">
                  <a:pos x="194" y="52"/>
                </a:cxn>
                <a:cxn ang="0">
                  <a:pos x="217" y="72"/>
                </a:cxn>
                <a:cxn ang="0">
                  <a:pos x="225" y="84"/>
                </a:cxn>
                <a:cxn ang="0">
                  <a:pos x="236" y="111"/>
                </a:cxn>
                <a:cxn ang="0">
                  <a:pos x="238" y="124"/>
                </a:cxn>
                <a:cxn ang="0">
                  <a:pos x="235" y="140"/>
                </a:cxn>
                <a:cxn ang="0">
                  <a:pos x="229" y="146"/>
                </a:cxn>
                <a:cxn ang="0">
                  <a:pos x="222" y="148"/>
                </a:cxn>
                <a:cxn ang="0">
                  <a:pos x="217" y="146"/>
                </a:cxn>
                <a:cxn ang="0">
                  <a:pos x="211" y="139"/>
                </a:cxn>
                <a:cxn ang="0">
                  <a:pos x="211" y="133"/>
                </a:cxn>
                <a:cxn ang="0">
                  <a:pos x="206" y="103"/>
                </a:cxn>
                <a:cxn ang="0">
                  <a:pos x="197" y="81"/>
                </a:cxn>
                <a:cxn ang="0">
                  <a:pos x="190" y="71"/>
                </a:cxn>
                <a:cxn ang="0">
                  <a:pos x="171" y="52"/>
                </a:cxn>
                <a:cxn ang="0">
                  <a:pos x="165" y="36"/>
                </a:cxn>
              </a:cxnLst>
              <a:rect l="0" t="0" r="r" b="b"/>
              <a:pathLst>
                <a:path w="238" h="201">
                  <a:moveTo>
                    <a:pt x="104" y="94"/>
                  </a:moveTo>
                  <a:lnTo>
                    <a:pt x="104" y="94"/>
                  </a:lnTo>
                  <a:lnTo>
                    <a:pt x="82" y="148"/>
                  </a:lnTo>
                  <a:lnTo>
                    <a:pt x="82" y="148"/>
                  </a:lnTo>
                  <a:lnTo>
                    <a:pt x="78" y="162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7" y="178"/>
                  </a:lnTo>
                  <a:lnTo>
                    <a:pt x="79" y="184"/>
                  </a:lnTo>
                  <a:lnTo>
                    <a:pt x="79" y="184"/>
                  </a:lnTo>
                  <a:lnTo>
                    <a:pt x="81" y="188"/>
                  </a:lnTo>
                  <a:lnTo>
                    <a:pt x="81" y="192"/>
                  </a:lnTo>
                  <a:lnTo>
                    <a:pt x="81" y="192"/>
                  </a:lnTo>
                  <a:lnTo>
                    <a:pt x="79" y="195"/>
                  </a:lnTo>
                  <a:lnTo>
                    <a:pt x="78" y="200"/>
                  </a:lnTo>
                  <a:lnTo>
                    <a:pt x="74" y="201"/>
                  </a:lnTo>
                  <a:lnTo>
                    <a:pt x="69" y="201"/>
                  </a:lnTo>
                  <a:lnTo>
                    <a:pt x="69" y="201"/>
                  </a:lnTo>
                  <a:lnTo>
                    <a:pt x="65" y="201"/>
                  </a:lnTo>
                  <a:lnTo>
                    <a:pt x="61" y="200"/>
                  </a:lnTo>
                  <a:lnTo>
                    <a:pt x="50" y="192"/>
                  </a:lnTo>
                  <a:lnTo>
                    <a:pt x="40" y="182"/>
                  </a:lnTo>
                  <a:lnTo>
                    <a:pt x="30" y="171"/>
                  </a:lnTo>
                  <a:lnTo>
                    <a:pt x="30" y="171"/>
                  </a:lnTo>
                  <a:lnTo>
                    <a:pt x="21" y="155"/>
                  </a:lnTo>
                  <a:lnTo>
                    <a:pt x="16" y="136"/>
                  </a:lnTo>
                  <a:lnTo>
                    <a:pt x="11" y="114"/>
                  </a:lnTo>
                  <a:lnTo>
                    <a:pt x="10" y="91"/>
                  </a:lnTo>
                  <a:lnTo>
                    <a:pt x="10" y="91"/>
                  </a:lnTo>
                  <a:lnTo>
                    <a:pt x="11" y="62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27"/>
                  </a:lnTo>
                  <a:lnTo>
                    <a:pt x="10" y="20"/>
                  </a:lnTo>
                  <a:lnTo>
                    <a:pt x="7" y="14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3" y="4"/>
                  </a:lnTo>
                  <a:lnTo>
                    <a:pt x="19" y="7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33" y="20"/>
                  </a:lnTo>
                  <a:lnTo>
                    <a:pt x="36" y="26"/>
                  </a:lnTo>
                  <a:lnTo>
                    <a:pt x="39" y="30"/>
                  </a:lnTo>
                  <a:lnTo>
                    <a:pt x="39" y="36"/>
                  </a:lnTo>
                  <a:lnTo>
                    <a:pt x="39" y="36"/>
                  </a:lnTo>
                  <a:lnTo>
                    <a:pt x="39" y="42"/>
                  </a:lnTo>
                  <a:lnTo>
                    <a:pt x="37" y="4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0" y="80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0" y="117"/>
                  </a:lnTo>
                  <a:lnTo>
                    <a:pt x="33" y="133"/>
                  </a:lnTo>
                  <a:lnTo>
                    <a:pt x="39" y="146"/>
                  </a:lnTo>
                  <a:lnTo>
                    <a:pt x="46" y="158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3" y="162"/>
                  </a:lnTo>
                  <a:lnTo>
                    <a:pt x="53" y="162"/>
                  </a:lnTo>
                  <a:lnTo>
                    <a:pt x="56" y="162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97" y="90"/>
                  </a:lnTo>
                  <a:lnTo>
                    <a:pt x="104" y="94"/>
                  </a:lnTo>
                  <a:close/>
                  <a:moveTo>
                    <a:pt x="165" y="36"/>
                  </a:moveTo>
                  <a:lnTo>
                    <a:pt x="165" y="36"/>
                  </a:lnTo>
                  <a:lnTo>
                    <a:pt x="180" y="43"/>
                  </a:lnTo>
                  <a:lnTo>
                    <a:pt x="194" y="52"/>
                  </a:lnTo>
                  <a:lnTo>
                    <a:pt x="207" y="62"/>
                  </a:lnTo>
                  <a:lnTo>
                    <a:pt x="217" y="72"/>
                  </a:lnTo>
                  <a:lnTo>
                    <a:pt x="217" y="72"/>
                  </a:lnTo>
                  <a:lnTo>
                    <a:pt x="225" y="84"/>
                  </a:lnTo>
                  <a:lnTo>
                    <a:pt x="232" y="97"/>
                  </a:lnTo>
                  <a:lnTo>
                    <a:pt x="236" y="111"/>
                  </a:lnTo>
                  <a:lnTo>
                    <a:pt x="238" y="124"/>
                  </a:lnTo>
                  <a:lnTo>
                    <a:pt x="238" y="124"/>
                  </a:lnTo>
                  <a:lnTo>
                    <a:pt x="238" y="133"/>
                  </a:lnTo>
                  <a:lnTo>
                    <a:pt x="235" y="140"/>
                  </a:lnTo>
                  <a:lnTo>
                    <a:pt x="232" y="143"/>
                  </a:lnTo>
                  <a:lnTo>
                    <a:pt x="229" y="146"/>
                  </a:lnTo>
                  <a:lnTo>
                    <a:pt x="226" y="146"/>
                  </a:lnTo>
                  <a:lnTo>
                    <a:pt x="222" y="148"/>
                  </a:lnTo>
                  <a:lnTo>
                    <a:pt x="222" y="148"/>
                  </a:lnTo>
                  <a:lnTo>
                    <a:pt x="217" y="146"/>
                  </a:lnTo>
                  <a:lnTo>
                    <a:pt x="214" y="143"/>
                  </a:lnTo>
                  <a:lnTo>
                    <a:pt x="211" y="139"/>
                  </a:lnTo>
                  <a:lnTo>
                    <a:pt x="211" y="133"/>
                  </a:lnTo>
                  <a:lnTo>
                    <a:pt x="211" y="133"/>
                  </a:lnTo>
                  <a:lnTo>
                    <a:pt x="209" y="117"/>
                  </a:lnTo>
                  <a:lnTo>
                    <a:pt x="206" y="103"/>
                  </a:lnTo>
                  <a:lnTo>
                    <a:pt x="201" y="91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90" y="71"/>
                  </a:lnTo>
                  <a:lnTo>
                    <a:pt x="181" y="61"/>
                  </a:lnTo>
                  <a:lnTo>
                    <a:pt x="171" y="52"/>
                  </a:lnTo>
                  <a:lnTo>
                    <a:pt x="159" y="43"/>
                  </a:lnTo>
                  <a:lnTo>
                    <a:pt x="165" y="3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2" name="Freeform 133"/>
            <p:cNvSpPr>
              <a:spLocks/>
            </p:cNvSpPr>
            <p:nvPr userDrawn="1"/>
          </p:nvSpPr>
          <p:spPr bwMode="auto">
            <a:xfrm>
              <a:off x="5915026" y="1757363"/>
              <a:ext cx="107950" cy="134938"/>
            </a:xfrm>
            <a:custGeom>
              <a:avLst/>
              <a:gdLst/>
              <a:ahLst/>
              <a:cxnLst>
                <a:cxn ang="0">
                  <a:pos x="26" y="55"/>
                </a:cxn>
                <a:cxn ang="0">
                  <a:pos x="62" y="55"/>
                </a:cxn>
                <a:cxn ang="0">
                  <a:pos x="71" y="25"/>
                </a:cxn>
                <a:cxn ang="0">
                  <a:pos x="52" y="16"/>
                </a:cxn>
                <a:cxn ang="0">
                  <a:pos x="49" y="7"/>
                </a:cxn>
                <a:cxn ang="0">
                  <a:pos x="74" y="0"/>
                </a:cxn>
                <a:cxn ang="0">
                  <a:pos x="91" y="6"/>
                </a:cxn>
                <a:cxn ang="0">
                  <a:pos x="97" y="31"/>
                </a:cxn>
                <a:cxn ang="0">
                  <a:pos x="135" y="39"/>
                </a:cxn>
                <a:cxn ang="0">
                  <a:pos x="156" y="28"/>
                </a:cxn>
                <a:cxn ang="0">
                  <a:pos x="174" y="29"/>
                </a:cxn>
                <a:cxn ang="0">
                  <a:pos x="177" y="41"/>
                </a:cxn>
                <a:cxn ang="0">
                  <a:pos x="155" y="52"/>
                </a:cxn>
                <a:cxn ang="0">
                  <a:pos x="132" y="97"/>
                </a:cxn>
                <a:cxn ang="0">
                  <a:pos x="169" y="86"/>
                </a:cxn>
                <a:cxn ang="0">
                  <a:pos x="193" y="74"/>
                </a:cxn>
                <a:cxn ang="0">
                  <a:pos x="204" y="84"/>
                </a:cxn>
                <a:cxn ang="0">
                  <a:pos x="198" y="93"/>
                </a:cxn>
                <a:cxn ang="0">
                  <a:pos x="142" y="113"/>
                </a:cxn>
                <a:cxn ang="0">
                  <a:pos x="178" y="162"/>
                </a:cxn>
                <a:cxn ang="0">
                  <a:pos x="187" y="181"/>
                </a:cxn>
                <a:cxn ang="0">
                  <a:pos x="179" y="196"/>
                </a:cxn>
                <a:cxn ang="0">
                  <a:pos x="162" y="191"/>
                </a:cxn>
                <a:cxn ang="0">
                  <a:pos x="137" y="180"/>
                </a:cxn>
                <a:cxn ang="0">
                  <a:pos x="90" y="173"/>
                </a:cxn>
                <a:cxn ang="0">
                  <a:pos x="48" y="181"/>
                </a:cxn>
                <a:cxn ang="0">
                  <a:pos x="33" y="203"/>
                </a:cxn>
                <a:cxn ang="0">
                  <a:pos x="46" y="223"/>
                </a:cxn>
                <a:cxn ang="0">
                  <a:pos x="77" y="230"/>
                </a:cxn>
                <a:cxn ang="0">
                  <a:pos x="107" y="230"/>
                </a:cxn>
                <a:cxn ang="0">
                  <a:pos x="145" y="229"/>
                </a:cxn>
                <a:cxn ang="0">
                  <a:pos x="158" y="242"/>
                </a:cxn>
                <a:cxn ang="0">
                  <a:pos x="149" y="254"/>
                </a:cxn>
                <a:cxn ang="0">
                  <a:pos x="88" y="255"/>
                </a:cxn>
                <a:cxn ang="0">
                  <a:pos x="32" y="236"/>
                </a:cxn>
                <a:cxn ang="0">
                  <a:pos x="17" y="212"/>
                </a:cxn>
                <a:cxn ang="0">
                  <a:pos x="21" y="186"/>
                </a:cxn>
                <a:cxn ang="0">
                  <a:pos x="62" y="162"/>
                </a:cxn>
                <a:cxn ang="0">
                  <a:pos x="121" y="161"/>
                </a:cxn>
                <a:cxn ang="0">
                  <a:pos x="153" y="165"/>
                </a:cxn>
                <a:cxn ang="0">
                  <a:pos x="155" y="162"/>
                </a:cxn>
                <a:cxn ang="0">
                  <a:pos x="152" y="157"/>
                </a:cxn>
                <a:cxn ang="0">
                  <a:pos x="61" y="128"/>
                </a:cxn>
                <a:cxn ang="0">
                  <a:pos x="27" y="126"/>
                </a:cxn>
                <a:cxn ang="0">
                  <a:pos x="7" y="113"/>
                </a:cxn>
                <a:cxn ang="0">
                  <a:pos x="11" y="103"/>
                </a:cxn>
                <a:cxn ang="0">
                  <a:pos x="39" y="110"/>
                </a:cxn>
                <a:cxn ang="0">
                  <a:pos x="116" y="100"/>
                </a:cxn>
                <a:cxn ang="0">
                  <a:pos x="69" y="73"/>
                </a:cxn>
                <a:cxn ang="0">
                  <a:pos x="24" y="68"/>
                </a:cxn>
              </a:cxnLst>
              <a:rect l="0" t="0" r="r" b="b"/>
              <a:pathLst>
                <a:path w="204" h="257">
                  <a:moveTo>
                    <a:pt x="13" y="49"/>
                  </a:moveTo>
                  <a:lnTo>
                    <a:pt x="13" y="49"/>
                  </a:lnTo>
                  <a:lnTo>
                    <a:pt x="19" y="52"/>
                  </a:lnTo>
                  <a:lnTo>
                    <a:pt x="26" y="55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62" y="55"/>
                  </a:lnTo>
                  <a:lnTo>
                    <a:pt x="87" y="51"/>
                  </a:lnTo>
                  <a:lnTo>
                    <a:pt x="87" y="51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68" y="22"/>
                  </a:lnTo>
                  <a:lnTo>
                    <a:pt x="63" y="19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48" y="13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9" y="7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62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88" y="3"/>
                  </a:lnTo>
                  <a:lnTo>
                    <a:pt x="91" y="6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4" y="21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135" y="39"/>
                  </a:lnTo>
                  <a:lnTo>
                    <a:pt x="143" y="36"/>
                  </a:lnTo>
                  <a:lnTo>
                    <a:pt x="149" y="32"/>
                  </a:lnTo>
                  <a:lnTo>
                    <a:pt x="149" y="32"/>
                  </a:lnTo>
                  <a:lnTo>
                    <a:pt x="156" y="28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9" y="28"/>
                  </a:lnTo>
                  <a:lnTo>
                    <a:pt x="174" y="29"/>
                  </a:lnTo>
                  <a:lnTo>
                    <a:pt x="177" y="34"/>
                  </a:lnTo>
                  <a:lnTo>
                    <a:pt x="178" y="38"/>
                  </a:lnTo>
                  <a:lnTo>
                    <a:pt x="178" y="38"/>
                  </a:lnTo>
                  <a:lnTo>
                    <a:pt x="177" y="41"/>
                  </a:lnTo>
                  <a:lnTo>
                    <a:pt x="175" y="42"/>
                  </a:lnTo>
                  <a:lnTo>
                    <a:pt x="168" y="47"/>
                  </a:lnTo>
                  <a:lnTo>
                    <a:pt x="168" y="47"/>
                  </a:lnTo>
                  <a:lnTo>
                    <a:pt x="155" y="52"/>
                  </a:lnTo>
                  <a:lnTo>
                    <a:pt x="140" y="57"/>
                  </a:lnTo>
                  <a:lnTo>
                    <a:pt x="113" y="64"/>
                  </a:lnTo>
                  <a:lnTo>
                    <a:pt x="113" y="64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53" y="91"/>
                  </a:lnTo>
                  <a:lnTo>
                    <a:pt x="169" y="86"/>
                  </a:lnTo>
                  <a:lnTo>
                    <a:pt x="169" y="86"/>
                  </a:lnTo>
                  <a:lnTo>
                    <a:pt x="181" y="78"/>
                  </a:lnTo>
                  <a:lnTo>
                    <a:pt x="187" y="76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200" y="77"/>
                  </a:lnTo>
                  <a:lnTo>
                    <a:pt x="203" y="80"/>
                  </a:lnTo>
                  <a:lnTo>
                    <a:pt x="204" y="84"/>
                  </a:lnTo>
                  <a:lnTo>
                    <a:pt x="204" y="84"/>
                  </a:lnTo>
                  <a:lnTo>
                    <a:pt x="203" y="87"/>
                  </a:lnTo>
                  <a:lnTo>
                    <a:pt x="201" y="90"/>
                  </a:lnTo>
                  <a:lnTo>
                    <a:pt x="198" y="93"/>
                  </a:lnTo>
                  <a:lnTo>
                    <a:pt x="193" y="96"/>
                  </a:lnTo>
                  <a:lnTo>
                    <a:pt x="193" y="96"/>
                  </a:lnTo>
                  <a:lnTo>
                    <a:pt x="172" y="104"/>
                  </a:lnTo>
                  <a:lnTo>
                    <a:pt x="142" y="113"/>
                  </a:lnTo>
                  <a:lnTo>
                    <a:pt x="142" y="113"/>
                  </a:lnTo>
                  <a:lnTo>
                    <a:pt x="155" y="133"/>
                  </a:lnTo>
                  <a:lnTo>
                    <a:pt x="178" y="162"/>
                  </a:lnTo>
                  <a:lnTo>
                    <a:pt x="178" y="162"/>
                  </a:lnTo>
                  <a:lnTo>
                    <a:pt x="182" y="168"/>
                  </a:lnTo>
                  <a:lnTo>
                    <a:pt x="185" y="173"/>
                  </a:lnTo>
                  <a:lnTo>
                    <a:pt x="187" y="177"/>
                  </a:lnTo>
                  <a:lnTo>
                    <a:pt x="187" y="181"/>
                  </a:lnTo>
                  <a:lnTo>
                    <a:pt x="187" y="181"/>
                  </a:lnTo>
                  <a:lnTo>
                    <a:pt x="185" y="187"/>
                  </a:lnTo>
                  <a:lnTo>
                    <a:pt x="182" y="191"/>
                  </a:lnTo>
                  <a:lnTo>
                    <a:pt x="179" y="196"/>
                  </a:lnTo>
                  <a:lnTo>
                    <a:pt x="174" y="197"/>
                  </a:lnTo>
                  <a:lnTo>
                    <a:pt x="174" y="197"/>
                  </a:lnTo>
                  <a:lnTo>
                    <a:pt x="168" y="196"/>
                  </a:lnTo>
                  <a:lnTo>
                    <a:pt x="162" y="191"/>
                  </a:lnTo>
                  <a:lnTo>
                    <a:pt x="162" y="191"/>
                  </a:lnTo>
                  <a:lnTo>
                    <a:pt x="152" y="186"/>
                  </a:lnTo>
                  <a:lnTo>
                    <a:pt x="137" y="180"/>
                  </a:lnTo>
                  <a:lnTo>
                    <a:pt x="137" y="180"/>
                  </a:lnTo>
                  <a:lnTo>
                    <a:pt x="113" y="175"/>
                  </a:lnTo>
                  <a:lnTo>
                    <a:pt x="101" y="173"/>
                  </a:lnTo>
                  <a:lnTo>
                    <a:pt x="90" y="173"/>
                  </a:lnTo>
                  <a:lnTo>
                    <a:pt x="90" y="173"/>
                  </a:lnTo>
                  <a:lnTo>
                    <a:pt x="77" y="173"/>
                  </a:lnTo>
                  <a:lnTo>
                    <a:pt x="66" y="174"/>
                  </a:lnTo>
                  <a:lnTo>
                    <a:pt x="56" y="177"/>
                  </a:lnTo>
                  <a:lnTo>
                    <a:pt x="48" y="181"/>
                  </a:lnTo>
                  <a:lnTo>
                    <a:pt x="42" y="186"/>
                  </a:lnTo>
                  <a:lnTo>
                    <a:pt x="37" y="190"/>
                  </a:lnTo>
                  <a:lnTo>
                    <a:pt x="34" y="196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4" y="212"/>
                  </a:lnTo>
                  <a:lnTo>
                    <a:pt x="39" y="217"/>
                  </a:lnTo>
                  <a:lnTo>
                    <a:pt x="46" y="223"/>
                  </a:lnTo>
                  <a:lnTo>
                    <a:pt x="55" y="226"/>
                  </a:lnTo>
                  <a:lnTo>
                    <a:pt x="55" y="226"/>
                  </a:lnTo>
                  <a:lnTo>
                    <a:pt x="65" y="229"/>
                  </a:lnTo>
                  <a:lnTo>
                    <a:pt x="77" y="230"/>
                  </a:lnTo>
                  <a:lnTo>
                    <a:pt x="98" y="232"/>
                  </a:lnTo>
                  <a:lnTo>
                    <a:pt x="98" y="232"/>
                  </a:lnTo>
                  <a:lnTo>
                    <a:pt x="107" y="230"/>
                  </a:lnTo>
                  <a:lnTo>
                    <a:pt x="107" y="230"/>
                  </a:lnTo>
                  <a:lnTo>
                    <a:pt x="121" y="229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45" y="229"/>
                  </a:lnTo>
                  <a:lnTo>
                    <a:pt x="152" y="232"/>
                  </a:lnTo>
                  <a:lnTo>
                    <a:pt x="156" y="236"/>
                  </a:lnTo>
                  <a:lnTo>
                    <a:pt x="158" y="242"/>
                  </a:lnTo>
                  <a:lnTo>
                    <a:pt x="158" y="242"/>
                  </a:lnTo>
                  <a:lnTo>
                    <a:pt x="158" y="246"/>
                  </a:lnTo>
                  <a:lnTo>
                    <a:pt x="156" y="249"/>
                  </a:lnTo>
                  <a:lnTo>
                    <a:pt x="153" y="251"/>
                  </a:lnTo>
                  <a:lnTo>
                    <a:pt x="149" y="254"/>
                  </a:lnTo>
                  <a:lnTo>
                    <a:pt x="133" y="255"/>
                  </a:lnTo>
                  <a:lnTo>
                    <a:pt x="107" y="257"/>
                  </a:lnTo>
                  <a:lnTo>
                    <a:pt x="107" y="257"/>
                  </a:lnTo>
                  <a:lnTo>
                    <a:pt x="88" y="255"/>
                  </a:lnTo>
                  <a:lnTo>
                    <a:pt x="71" y="254"/>
                  </a:lnTo>
                  <a:lnTo>
                    <a:pt x="55" y="249"/>
                  </a:lnTo>
                  <a:lnTo>
                    <a:pt x="42" y="243"/>
                  </a:lnTo>
                  <a:lnTo>
                    <a:pt x="32" y="236"/>
                  </a:lnTo>
                  <a:lnTo>
                    <a:pt x="23" y="228"/>
                  </a:lnTo>
                  <a:lnTo>
                    <a:pt x="20" y="223"/>
                  </a:lnTo>
                  <a:lnTo>
                    <a:pt x="19" y="217"/>
                  </a:lnTo>
                  <a:lnTo>
                    <a:pt x="17" y="212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7" y="196"/>
                  </a:lnTo>
                  <a:lnTo>
                    <a:pt x="21" y="186"/>
                  </a:lnTo>
                  <a:lnTo>
                    <a:pt x="27" y="178"/>
                  </a:lnTo>
                  <a:lnTo>
                    <a:pt x="37" y="171"/>
                  </a:lnTo>
                  <a:lnTo>
                    <a:pt x="48" y="167"/>
                  </a:lnTo>
                  <a:lnTo>
                    <a:pt x="62" y="162"/>
                  </a:lnTo>
                  <a:lnTo>
                    <a:pt x="77" y="160"/>
                  </a:lnTo>
                  <a:lnTo>
                    <a:pt x="95" y="160"/>
                  </a:lnTo>
                  <a:lnTo>
                    <a:pt x="95" y="160"/>
                  </a:lnTo>
                  <a:lnTo>
                    <a:pt x="121" y="161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5" y="165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2"/>
                  </a:lnTo>
                  <a:lnTo>
                    <a:pt x="155" y="162"/>
                  </a:lnTo>
                  <a:lnTo>
                    <a:pt x="155" y="161"/>
                  </a:lnTo>
                  <a:lnTo>
                    <a:pt x="152" y="157"/>
                  </a:lnTo>
                  <a:lnTo>
                    <a:pt x="152" y="157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81" y="126"/>
                  </a:lnTo>
                  <a:lnTo>
                    <a:pt x="61" y="128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4" y="128"/>
                  </a:lnTo>
                  <a:lnTo>
                    <a:pt x="27" y="126"/>
                  </a:lnTo>
                  <a:lnTo>
                    <a:pt x="21" y="125"/>
                  </a:lnTo>
                  <a:lnTo>
                    <a:pt x="16" y="122"/>
                  </a:lnTo>
                  <a:lnTo>
                    <a:pt x="11" y="119"/>
                  </a:lnTo>
                  <a:lnTo>
                    <a:pt x="7" y="113"/>
                  </a:lnTo>
                  <a:lnTo>
                    <a:pt x="0" y="103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11" y="103"/>
                  </a:lnTo>
                  <a:lnTo>
                    <a:pt x="19" y="107"/>
                  </a:lnTo>
                  <a:lnTo>
                    <a:pt x="27" y="110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58" y="110"/>
                  </a:lnTo>
                  <a:lnTo>
                    <a:pt x="77" y="107"/>
                  </a:lnTo>
                  <a:lnTo>
                    <a:pt x="97" y="104"/>
                  </a:lnTo>
                  <a:lnTo>
                    <a:pt x="116" y="100"/>
                  </a:lnTo>
                  <a:lnTo>
                    <a:pt x="116" y="100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69" y="73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36" y="73"/>
                  </a:lnTo>
                  <a:lnTo>
                    <a:pt x="24" y="68"/>
                  </a:lnTo>
                  <a:lnTo>
                    <a:pt x="16" y="63"/>
                  </a:lnTo>
                  <a:lnTo>
                    <a:pt x="8" y="55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3" name="Freeform 134"/>
            <p:cNvSpPr>
              <a:spLocks noEditPoints="1"/>
            </p:cNvSpPr>
            <p:nvPr userDrawn="1"/>
          </p:nvSpPr>
          <p:spPr bwMode="auto">
            <a:xfrm>
              <a:off x="6056314" y="1754188"/>
              <a:ext cx="111125" cy="139700"/>
            </a:xfrm>
            <a:custGeom>
              <a:avLst/>
              <a:gdLst/>
              <a:ahLst/>
              <a:cxnLst>
                <a:cxn ang="0">
                  <a:pos x="23" y="64"/>
                </a:cxn>
                <a:cxn ang="0">
                  <a:pos x="77" y="64"/>
                </a:cxn>
                <a:cxn ang="0">
                  <a:pos x="103" y="35"/>
                </a:cxn>
                <a:cxn ang="0">
                  <a:pos x="91" y="10"/>
                </a:cxn>
                <a:cxn ang="0">
                  <a:pos x="84" y="7"/>
                </a:cxn>
                <a:cxn ang="0">
                  <a:pos x="101" y="0"/>
                </a:cxn>
                <a:cxn ang="0">
                  <a:pos x="120" y="4"/>
                </a:cxn>
                <a:cxn ang="0">
                  <a:pos x="133" y="16"/>
                </a:cxn>
                <a:cxn ang="0">
                  <a:pos x="129" y="25"/>
                </a:cxn>
                <a:cxn ang="0">
                  <a:pos x="123" y="61"/>
                </a:cxn>
                <a:cxn ang="0">
                  <a:pos x="178" y="48"/>
                </a:cxn>
                <a:cxn ang="0">
                  <a:pos x="191" y="45"/>
                </a:cxn>
                <a:cxn ang="0">
                  <a:pos x="207" y="55"/>
                </a:cxn>
                <a:cxn ang="0">
                  <a:pos x="204" y="64"/>
                </a:cxn>
                <a:cxn ang="0">
                  <a:pos x="177" y="71"/>
                </a:cxn>
                <a:cxn ang="0">
                  <a:pos x="123" y="93"/>
                </a:cxn>
                <a:cxn ang="0">
                  <a:pos x="152" y="120"/>
                </a:cxn>
                <a:cxn ang="0">
                  <a:pos x="177" y="111"/>
                </a:cxn>
                <a:cxn ang="0">
                  <a:pos x="193" y="114"/>
                </a:cxn>
                <a:cxn ang="0">
                  <a:pos x="196" y="126"/>
                </a:cxn>
                <a:cxn ang="0">
                  <a:pos x="181" y="135"/>
                </a:cxn>
                <a:cxn ang="0">
                  <a:pos x="126" y="195"/>
                </a:cxn>
                <a:cxn ang="0">
                  <a:pos x="177" y="214"/>
                </a:cxn>
                <a:cxn ang="0">
                  <a:pos x="206" y="233"/>
                </a:cxn>
                <a:cxn ang="0">
                  <a:pos x="209" y="247"/>
                </a:cxn>
                <a:cxn ang="0">
                  <a:pos x="199" y="255"/>
                </a:cxn>
                <a:cxn ang="0">
                  <a:pos x="181" y="247"/>
                </a:cxn>
                <a:cxn ang="0">
                  <a:pos x="126" y="216"/>
                </a:cxn>
                <a:cxn ang="0">
                  <a:pos x="120" y="239"/>
                </a:cxn>
                <a:cxn ang="0">
                  <a:pos x="103" y="256"/>
                </a:cxn>
                <a:cxn ang="0">
                  <a:pos x="72" y="262"/>
                </a:cxn>
                <a:cxn ang="0">
                  <a:pos x="32" y="252"/>
                </a:cxn>
                <a:cxn ang="0">
                  <a:pos x="17" y="226"/>
                </a:cxn>
                <a:cxn ang="0">
                  <a:pos x="27" y="206"/>
                </a:cxn>
                <a:cxn ang="0">
                  <a:pos x="65" y="191"/>
                </a:cxn>
                <a:cxn ang="0">
                  <a:pos x="106" y="192"/>
                </a:cxn>
                <a:cxn ang="0">
                  <a:pos x="62" y="148"/>
                </a:cxn>
                <a:cxn ang="0">
                  <a:pos x="35" y="143"/>
                </a:cxn>
                <a:cxn ang="0">
                  <a:pos x="26" y="127"/>
                </a:cxn>
                <a:cxn ang="0">
                  <a:pos x="41" y="108"/>
                </a:cxn>
                <a:cxn ang="0">
                  <a:pos x="41" y="123"/>
                </a:cxn>
                <a:cxn ang="0">
                  <a:pos x="64" y="130"/>
                </a:cxn>
                <a:cxn ang="0">
                  <a:pos x="104" y="127"/>
                </a:cxn>
                <a:cxn ang="0">
                  <a:pos x="49" y="84"/>
                </a:cxn>
                <a:cxn ang="0">
                  <a:pos x="20" y="78"/>
                </a:cxn>
                <a:cxn ang="0">
                  <a:pos x="6" y="53"/>
                </a:cxn>
                <a:cxn ang="0">
                  <a:pos x="48" y="208"/>
                </a:cxn>
                <a:cxn ang="0">
                  <a:pos x="32" y="220"/>
                </a:cxn>
                <a:cxn ang="0">
                  <a:pos x="33" y="232"/>
                </a:cxn>
                <a:cxn ang="0">
                  <a:pos x="49" y="242"/>
                </a:cxn>
                <a:cxn ang="0">
                  <a:pos x="85" y="242"/>
                </a:cxn>
                <a:cxn ang="0">
                  <a:pos x="103" y="230"/>
                </a:cxn>
                <a:cxn ang="0">
                  <a:pos x="106" y="210"/>
                </a:cxn>
              </a:cxnLst>
              <a:rect l="0" t="0" r="r" b="b"/>
              <a:pathLst>
                <a:path w="210" h="262">
                  <a:moveTo>
                    <a:pt x="6" y="53"/>
                  </a:moveTo>
                  <a:lnTo>
                    <a:pt x="6" y="53"/>
                  </a:lnTo>
                  <a:lnTo>
                    <a:pt x="14" y="59"/>
                  </a:lnTo>
                  <a:lnTo>
                    <a:pt x="23" y="64"/>
                  </a:lnTo>
                  <a:lnTo>
                    <a:pt x="35" y="65"/>
                  </a:lnTo>
                  <a:lnTo>
                    <a:pt x="52" y="65"/>
                  </a:lnTo>
                  <a:lnTo>
                    <a:pt x="52" y="65"/>
                  </a:lnTo>
                  <a:lnTo>
                    <a:pt x="77" y="64"/>
                  </a:lnTo>
                  <a:lnTo>
                    <a:pt x="103" y="62"/>
                  </a:lnTo>
                  <a:lnTo>
                    <a:pt x="103" y="62"/>
                  </a:lnTo>
                  <a:lnTo>
                    <a:pt x="103" y="35"/>
                  </a:lnTo>
                  <a:lnTo>
                    <a:pt x="103" y="35"/>
                  </a:lnTo>
                  <a:lnTo>
                    <a:pt x="103" y="25"/>
                  </a:lnTo>
                  <a:lnTo>
                    <a:pt x="101" y="17"/>
                  </a:lnTo>
                  <a:lnTo>
                    <a:pt x="97" y="13"/>
                  </a:lnTo>
                  <a:lnTo>
                    <a:pt x="91" y="10"/>
                  </a:lnTo>
                  <a:lnTo>
                    <a:pt x="91" y="10"/>
                  </a:lnTo>
                  <a:lnTo>
                    <a:pt x="85" y="9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8" y="3"/>
                  </a:lnTo>
                  <a:lnTo>
                    <a:pt x="94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0" y="1"/>
                  </a:lnTo>
                  <a:lnTo>
                    <a:pt x="120" y="4"/>
                  </a:lnTo>
                  <a:lnTo>
                    <a:pt x="120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2" y="13"/>
                  </a:lnTo>
                  <a:lnTo>
                    <a:pt x="133" y="16"/>
                  </a:lnTo>
                  <a:lnTo>
                    <a:pt x="133" y="16"/>
                  </a:lnTo>
                  <a:lnTo>
                    <a:pt x="132" y="19"/>
                  </a:lnTo>
                  <a:lnTo>
                    <a:pt x="129" y="25"/>
                  </a:lnTo>
                  <a:lnTo>
                    <a:pt x="129" y="25"/>
                  </a:lnTo>
                  <a:lnTo>
                    <a:pt x="126" y="29"/>
                  </a:lnTo>
                  <a:lnTo>
                    <a:pt x="125" y="36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59" y="53"/>
                  </a:lnTo>
                  <a:lnTo>
                    <a:pt x="159" y="53"/>
                  </a:lnTo>
                  <a:lnTo>
                    <a:pt x="168" y="52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84" y="46"/>
                  </a:lnTo>
                  <a:lnTo>
                    <a:pt x="191" y="45"/>
                  </a:lnTo>
                  <a:lnTo>
                    <a:pt x="191" y="45"/>
                  </a:lnTo>
                  <a:lnTo>
                    <a:pt x="199" y="46"/>
                  </a:lnTo>
                  <a:lnTo>
                    <a:pt x="204" y="48"/>
                  </a:lnTo>
                  <a:lnTo>
                    <a:pt x="207" y="52"/>
                  </a:lnTo>
                  <a:lnTo>
                    <a:pt x="207" y="55"/>
                  </a:lnTo>
                  <a:lnTo>
                    <a:pt x="207" y="55"/>
                  </a:lnTo>
                  <a:lnTo>
                    <a:pt x="207" y="59"/>
                  </a:lnTo>
                  <a:lnTo>
                    <a:pt x="206" y="62"/>
                  </a:lnTo>
                  <a:lnTo>
                    <a:pt x="204" y="64"/>
                  </a:lnTo>
                  <a:lnTo>
                    <a:pt x="201" y="65"/>
                  </a:lnTo>
                  <a:lnTo>
                    <a:pt x="201" y="65"/>
                  </a:lnTo>
                  <a:lnTo>
                    <a:pt x="191" y="68"/>
                  </a:lnTo>
                  <a:lnTo>
                    <a:pt x="177" y="71"/>
                  </a:lnTo>
                  <a:lnTo>
                    <a:pt x="177" y="71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93"/>
                  </a:lnTo>
                  <a:lnTo>
                    <a:pt x="123" y="93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52" y="120"/>
                  </a:lnTo>
                  <a:lnTo>
                    <a:pt x="164" y="117"/>
                  </a:lnTo>
                  <a:lnTo>
                    <a:pt x="171" y="114"/>
                  </a:lnTo>
                  <a:lnTo>
                    <a:pt x="171" y="114"/>
                  </a:lnTo>
                  <a:lnTo>
                    <a:pt x="177" y="111"/>
                  </a:lnTo>
                  <a:lnTo>
                    <a:pt x="183" y="111"/>
                  </a:lnTo>
                  <a:lnTo>
                    <a:pt x="183" y="111"/>
                  </a:lnTo>
                  <a:lnTo>
                    <a:pt x="188" y="113"/>
                  </a:lnTo>
                  <a:lnTo>
                    <a:pt x="193" y="114"/>
                  </a:lnTo>
                  <a:lnTo>
                    <a:pt x="196" y="117"/>
                  </a:lnTo>
                  <a:lnTo>
                    <a:pt x="196" y="122"/>
                  </a:lnTo>
                  <a:lnTo>
                    <a:pt x="196" y="122"/>
                  </a:lnTo>
                  <a:lnTo>
                    <a:pt x="196" y="126"/>
                  </a:lnTo>
                  <a:lnTo>
                    <a:pt x="193" y="129"/>
                  </a:lnTo>
                  <a:lnTo>
                    <a:pt x="188" y="132"/>
                  </a:lnTo>
                  <a:lnTo>
                    <a:pt x="181" y="135"/>
                  </a:lnTo>
                  <a:lnTo>
                    <a:pt x="181" y="135"/>
                  </a:lnTo>
                  <a:lnTo>
                    <a:pt x="154" y="139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6" y="195"/>
                  </a:lnTo>
                  <a:lnTo>
                    <a:pt x="126" y="195"/>
                  </a:lnTo>
                  <a:lnTo>
                    <a:pt x="145" y="201"/>
                  </a:lnTo>
                  <a:lnTo>
                    <a:pt x="162" y="207"/>
                  </a:lnTo>
                  <a:lnTo>
                    <a:pt x="177" y="214"/>
                  </a:lnTo>
                  <a:lnTo>
                    <a:pt x="191" y="221"/>
                  </a:lnTo>
                  <a:lnTo>
                    <a:pt x="191" y="221"/>
                  </a:lnTo>
                  <a:lnTo>
                    <a:pt x="200" y="227"/>
                  </a:lnTo>
                  <a:lnTo>
                    <a:pt x="206" y="233"/>
                  </a:lnTo>
                  <a:lnTo>
                    <a:pt x="209" y="237"/>
                  </a:lnTo>
                  <a:lnTo>
                    <a:pt x="210" y="243"/>
                  </a:lnTo>
                  <a:lnTo>
                    <a:pt x="210" y="243"/>
                  </a:lnTo>
                  <a:lnTo>
                    <a:pt x="209" y="247"/>
                  </a:lnTo>
                  <a:lnTo>
                    <a:pt x="207" y="252"/>
                  </a:lnTo>
                  <a:lnTo>
                    <a:pt x="203" y="255"/>
                  </a:lnTo>
                  <a:lnTo>
                    <a:pt x="199" y="255"/>
                  </a:lnTo>
                  <a:lnTo>
                    <a:pt x="199" y="255"/>
                  </a:lnTo>
                  <a:lnTo>
                    <a:pt x="194" y="255"/>
                  </a:lnTo>
                  <a:lnTo>
                    <a:pt x="190" y="253"/>
                  </a:lnTo>
                  <a:lnTo>
                    <a:pt x="181" y="247"/>
                  </a:lnTo>
                  <a:lnTo>
                    <a:pt x="181" y="247"/>
                  </a:lnTo>
                  <a:lnTo>
                    <a:pt x="170" y="237"/>
                  </a:lnTo>
                  <a:lnTo>
                    <a:pt x="157" y="229"/>
                  </a:lnTo>
                  <a:lnTo>
                    <a:pt x="142" y="221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30"/>
                  </a:lnTo>
                  <a:lnTo>
                    <a:pt x="120" y="239"/>
                  </a:lnTo>
                  <a:lnTo>
                    <a:pt x="120" y="239"/>
                  </a:lnTo>
                  <a:lnTo>
                    <a:pt x="117" y="245"/>
                  </a:lnTo>
                  <a:lnTo>
                    <a:pt x="113" y="249"/>
                  </a:lnTo>
                  <a:lnTo>
                    <a:pt x="109" y="253"/>
                  </a:lnTo>
                  <a:lnTo>
                    <a:pt x="103" y="256"/>
                  </a:lnTo>
                  <a:lnTo>
                    <a:pt x="96" y="259"/>
                  </a:lnTo>
                  <a:lnTo>
                    <a:pt x="88" y="261"/>
                  </a:lnTo>
                  <a:lnTo>
                    <a:pt x="72" y="262"/>
                  </a:lnTo>
                  <a:lnTo>
                    <a:pt x="72" y="262"/>
                  </a:lnTo>
                  <a:lnTo>
                    <a:pt x="61" y="261"/>
                  </a:lnTo>
                  <a:lnTo>
                    <a:pt x="49" y="259"/>
                  </a:lnTo>
                  <a:lnTo>
                    <a:pt x="41" y="256"/>
                  </a:lnTo>
                  <a:lnTo>
                    <a:pt x="32" y="252"/>
                  </a:lnTo>
                  <a:lnTo>
                    <a:pt x="26" y="246"/>
                  </a:lnTo>
                  <a:lnTo>
                    <a:pt x="22" y="240"/>
                  </a:lnTo>
                  <a:lnTo>
                    <a:pt x="19" y="233"/>
                  </a:lnTo>
                  <a:lnTo>
                    <a:pt x="17" y="226"/>
                  </a:lnTo>
                  <a:lnTo>
                    <a:pt x="17" y="226"/>
                  </a:lnTo>
                  <a:lnTo>
                    <a:pt x="19" y="219"/>
                  </a:lnTo>
                  <a:lnTo>
                    <a:pt x="22" y="211"/>
                  </a:lnTo>
                  <a:lnTo>
                    <a:pt x="27" y="206"/>
                  </a:lnTo>
                  <a:lnTo>
                    <a:pt x="35" y="200"/>
                  </a:lnTo>
                  <a:lnTo>
                    <a:pt x="43" y="195"/>
                  </a:lnTo>
                  <a:lnTo>
                    <a:pt x="54" y="192"/>
                  </a:lnTo>
                  <a:lnTo>
                    <a:pt x="65" y="191"/>
                  </a:lnTo>
                  <a:lnTo>
                    <a:pt x="78" y="191"/>
                  </a:lnTo>
                  <a:lnTo>
                    <a:pt x="78" y="191"/>
                  </a:lnTo>
                  <a:lnTo>
                    <a:pt x="106" y="192"/>
                  </a:lnTo>
                  <a:lnTo>
                    <a:pt x="106" y="192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84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46" y="146"/>
                  </a:lnTo>
                  <a:lnTo>
                    <a:pt x="41" y="145"/>
                  </a:lnTo>
                  <a:lnTo>
                    <a:pt x="35" y="143"/>
                  </a:lnTo>
                  <a:lnTo>
                    <a:pt x="30" y="140"/>
                  </a:lnTo>
                  <a:lnTo>
                    <a:pt x="27" y="136"/>
                  </a:lnTo>
                  <a:lnTo>
                    <a:pt x="26" y="132"/>
                  </a:lnTo>
                  <a:lnTo>
                    <a:pt x="26" y="127"/>
                  </a:lnTo>
                  <a:lnTo>
                    <a:pt x="26" y="127"/>
                  </a:lnTo>
                  <a:lnTo>
                    <a:pt x="27" y="117"/>
                  </a:lnTo>
                  <a:lnTo>
                    <a:pt x="30" y="107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9" y="117"/>
                  </a:lnTo>
                  <a:lnTo>
                    <a:pt x="39" y="117"/>
                  </a:lnTo>
                  <a:lnTo>
                    <a:pt x="41" y="123"/>
                  </a:lnTo>
                  <a:lnTo>
                    <a:pt x="42" y="126"/>
                  </a:lnTo>
                  <a:lnTo>
                    <a:pt x="45" y="127"/>
                  </a:lnTo>
                  <a:lnTo>
                    <a:pt x="52" y="130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84" y="130"/>
                  </a:lnTo>
                  <a:lnTo>
                    <a:pt x="104" y="127"/>
                  </a:lnTo>
                  <a:lnTo>
                    <a:pt x="104" y="127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74" y="82"/>
                  </a:lnTo>
                  <a:lnTo>
                    <a:pt x="49" y="84"/>
                  </a:lnTo>
                  <a:lnTo>
                    <a:pt x="49" y="84"/>
                  </a:lnTo>
                  <a:lnTo>
                    <a:pt x="32" y="82"/>
                  </a:lnTo>
                  <a:lnTo>
                    <a:pt x="26" y="81"/>
                  </a:lnTo>
                  <a:lnTo>
                    <a:pt x="20" y="78"/>
                  </a:lnTo>
                  <a:lnTo>
                    <a:pt x="14" y="75"/>
                  </a:lnTo>
                  <a:lnTo>
                    <a:pt x="9" y="71"/>
                  </a:lnTo>
                  <a:lnTo>
                    <a:pt x="0" y="59"/>
                  </a:lnTo>
                  <a:lnTo>
                    <a:pt x="6" y="53"/>
                  </a:lnTo>
                  <a:close/>
                  <a:moveTo>
                    <a:pt x="74" y="206"/>
                  </a:moveTo>
                  <a:lnTo>
                    <a:pt x="74" y="206"/>
                  </a:lnTo>
                  <a:lnTo>
                    <a:pt x="55" y="207"/>
                  </a:lnTo>
                  <a:lnTo>
                    <a:pt x="48" y="208"/>
                  </a:lnTo>
                  <a:lnTo>
                    <a:pt x="42" y="210"/>
                  </a:lnTo>
                  <a:lnTo>
                    <a:pt x="36" y="213"/>
                  </a:lnTo>
                  <a:lnTo>
                    <a:pt x="33" y="217"/>
                  </a:lnTo>
                  <a:lnTo>
                    <a:pt x="32" y="220"/>
                  </a:lnTo>
                  <a:lnTo>
                    <a:pt x="30" y="224"/>
                  </a:lnTo>
                  <a:lnTo>
                    <a:pt x="30" y="224"/>
                  </a:lnTo>
                  <a:lnTo>
                    <a:pt x="30" y="229"/>
                  </a:lnTo>
                  <a:lnTo>
                    <a:pt x="33" y="232"/>
                  </a:lnTo>
                  <a:lnTo>
                    <a:pt x="35" y="236"/>
                  </a:lnTo>
                  <a:lnTo>
                    <a:pt x="39" y="237"/>
                  </a:lnTo>
                  <a:lnTo>
                    <a:pt x="43" y="240"/>
                  </a:lnTo>
                  <a:lnTo>
                    <a:pt x="49" y="242"/>
                  </a:lnTo>
                  <a:lnTo>
                    <a:pt x="65" y="243"/>
                  </a:lnTo>
                  <a:lnTo>
                    <a:pt x="65" y="243"/>
                  </a:lnTo>
                  <a:lnTo>
                    <a:pt x="75" y="243"/>
                  </a:lnTo>
                  <a:lnTo>
                    <a:pt x="85" y="242"/>
                  </a:lnTo>
                  <a:lnTo>
                    <a:pt x="93" y="239"/>
                  </a:lnTo>
                  <a:lnTo>
                    <a:pt x="99" y="234"/>
                  </a:lnTo>
                  <a:lnTo>
                    <a:pt x="99" y="234"/>
                  </a:lnTo>
                  <a:lnTo>
                    <a:pt x="103" y="230"/>
                  </a:lnTo>
                  <a:lnTo>
                    <a:pt x="104" y="224"/>
                  </a:lnTo>
                  <a:lnTo>
                    <a:pt x="106" y="219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8" y="207"/>
                  </a:lnTo>
                  <a:lnTo>
                    <a:pt x="74" y="206"/>
                  </a:lnTo>
                  <a:lnTo>
                    <a:pt x="74" y="20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4" name="Freeform 135"/>
            <p:cNvSpPr>
              <a:spLocks noEditPoints="1"/>
            </p:cNvSpPr>
            <p:nvPr userDrawn="1"/>
          </p:nvSpPr>
          <p:spPr bwMode="auto">
            <a:xfrm>
              <a:off x="6191251" y="1755776"/>
              <a:ext cx="138113" cy="139700"/>
            </a:xfrm>
            <a:custGeom>
              <a:avLst/>
              <a:gdLst/>
              <a:ahLst/>
              <a:cxnLst>
                <a:cxn ang="0">
                  <a:pos x="90" y="248"/>
                </a:cxn>
                <a:cxn ang="0">
                  <a:pos x="122" y="225"/>
                </a:cxn>
                <a:cxn ang="0">
                  <a:pos x="139" y="196"/>
                </a:cxn>
                <a:cxn ang="0">
                  <a:pos x="132" y="191"/>
                </a:cxn>
                <a:cxn ang="0">
                  <a:pos x="112" y="191"/>
                </a:cxn>
                <a:cxn ang="0">
                  <a:pos x="92" y="181"/>
                </a:cxn>
                <a:cxn ang="0">
                  <a:pos x="81" y="161"/>
                </a:cxn>
                <a:cxn ang="0">
                  <a:pos x="81" y="142"/>
                </a:cxn>
                <a:cxn ang="0">
                  <a:pos x="92" y="118"/>
                </a:cxn>
                <a:cxn ang="0">
                  <a:pos x="112" y="107"/>
                </a:cxn>
                <a:cxn ang="0">
                  <a:pos x="131" y="107"/>
                </a:cxn>
                <a:cxn ang="0">
                  <a:pos x="141" y="74"/>
                </a:cxn>
                <a:cxn ang="0">
                  <a:pos x="68" y="84"/>
                </a:cxn>
                <a:cxn ang="0">
                  <a:pos x="51" y="89"/>
                </a:cxn>
                <a:cxn ang="0">
                  <a:pos x="36" y="94"/>
                </a:cxn>
                <a:cxn ang="0">
                  <a:pos x="28" y="96"/>
                </a:cxn>
                <a:cxn ang="0">
                  <a:pos x="12" y="84"/>
                </a:cxn>
                <a:cxn ang="0">
                  <a:pos x="0" y="67"/>
                </a:cxn>
                <a:cxn ang="0">
                  <a:pos x="3" y="61"/>
                </a:cxn>
                <a:cxn ang="0">
                  <a:pos x="9" y="66"/>
                </a:cxn>
                <a:cxn ang="0">
                  <a:pos x="19" y="70"/>
                </a:cxn>
                <a:cxn ang="0">
                  <a:pos x="39" y="71"/>
                </a:cxn>
                <a:cxn ang="0">
                  <a:pos x="99" y="63"/>
                </a:cxn>
                <a:cxn ang="0">
                  <a:pos x="139" y="26"/>
                </a:cxn>
                <a:cxn ang="0">
                  <a:pos x="134" y="15"/>
                </a:cxn>
                <a:cxn ang="0">
                  <a:pos x="121" y="10"/>
                </a:cxn>
                <a:cxn ang="0">
                  <a:pos x="119" y="8"/>
                </a:cxn>
                <a:cxn ang="0">
                  <a:pos x="122" y="3"/>
                </a:cxn>
                <a:cxn ang="0">
                  <a:pos x="132" y="0"/>
                </a:cxn>
                <a:cxn ang="0">
                  <a:pos x="157" y="5"/>
                </a:cxn>
                <a:cxn ang="0">
                  <a:pos x="170" y="13"/>
                </a:cxn>
                <a:cxn ang="0">
                  <a:pos x="170" y="21"/>
                </a:cxn>
                <a:cxn ang="0">
                  <a:pos x="164" y="28"/>
                </a:cxn>
                <a:cxn ang="0">
                  <a:pos x="160" y="57"/>
                </a:cxn>
                <a:cxn ang="0">
                  <a:pos x="212" y="52"/>
                </a:cxn>
                <a:cxn ang="0">
                  <a:pos x="228" y="48"/>
                </a:cxn>
                <a:cxn ang="0">
                  <a:pos x="242" y="50"/>
                </a:cxn>
                <a:cxn ang="0">
                  <a:pos x="257" y="57"/>
                </a:cxn>
                <a:cxn ang="0">
                  <a:pos x="261" y="66"/>
                </a:cxn>
                <a:cxn ang="0">
                  <a:pos x="260" y="71"/>
                </a:cxn>
                <a:cxn ang="0">
                  <a:pos x="252" y="74"/>
                </a:cxn>
                <a:cxn ang="0">
                  <a:pos x="219" y="71"/>
                </a:cxn>
                <a:cxn ang="0">
                  <a:pos x="160" y="73"/>
                </a:cxn>
                <a:cxn ang="0">
                  <a:pos x="158" y="128"/>
                </a:cxn>
                <a:cxn ang="0">
                  <a:pos x="165" y="155"/>
                </a:cxn>
                <a:cxn ang="0">
                  <a:pos x="164" y="186"/>
                </a:cxn>
                <a:cxn ang="0">
                  <a:pos x="141" y="229"/>
                </a:cxn>
                <a:cxn ang="0">
                  <a:pos x="97" y="258"/>
                </a:cxn>
                <a:cxn ang="0">
                  <a:pos x="119" y="119"/>
                </a:cxn>
                <a:cxn ang="0">
                  <a:pos x="110" y="121"/>
                </a:cxn>
                <a:cxn ang="0">
                  <a:pos x="100" y="131"/>
                </a:cxn>
                <a:cxn ang="0">
                  <a:pos x="94" y="148"/>
                </a:cxn>
                <a:cxn ang="0">
                  <a:pos x="97" y="160"/>
                </a:cxn>
                <a:cxn ang="0">
                  <a:pos x="106" y="170"/>
                </a:cxn>
                <a:cxn ang="0">
                  <a:pos x="121" y="174"/>
                </a:cxn>
                <a:cxn ang="0">
                  <a:pos x="129" y="171"/>
                </a:cxn>
                <a:cxn ang="0">
                  <a:pos x="138" y="163"/>
                </a:cxn>
                <a:cxn ang="0">
                  <a:pos x="141" y="145"/>
                </a:cxn>
                <a:cxn ang="0">
                  <a:pos x="135" y="126"/>
                </a:cxn>
                <a:cxn ang="0">
                  <a:pos x="123" y="119"/>
                </a:cxn>
              </a:cxnLst>
              <a:rect l="0" t="0" r="r" b="b"/>
              <a:pathLst>
                <a:path w="261" h="264">
                  <a:moveTo>
                    <a:pt x="77" y="255"/>
                  </a:moveTo>
                  <a:lnTo>
                    <a:pt x="77" y="255"/>
                  </a:lnTo>
                  <a:lnTo>
                    <a:pt x="90" y="248"/>
                  </a:lnTo>
                  <a:lnTo>
                    <a:pt x="102" y="241"/>
                  </a:lnTo>
                  <a:lnTo>
                    <a:pt x="113" y="233"/>
                  </a:lnTo>
                  <a:lnTo>
                    <a:pt x="122" y="225"/>
                  </a:lnTo>
                  <a:lnTo>
                    <a:pt x="129" y="216"/>
                  </a:lnTo>
                  <a:lnTo>
                    <a:pt x="135" y="206"/>
                  </a:lnTo>
                  <a:lnTo>
                    <a:pt x="139" y="19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32" y="191"/>
                  </a:lnTo>
                  <a:lnTo>
                    <a:pt x="121" y="193"/>
                  </a:lnTo>
                  <a:lnTo>
                    <a:pt x="121" y="193"/>
                  </a:lnTo>
                  <a:lnTo>
                    <a:pt x="112" y="191"/>
                  </a:lnTo>
                  <a:lnTo>
                    <a:pt x="105" y="190"/>
                  </a:lnTo>
                  <a:lnTo>
                    <a:pt x="97" y="186"/>
                  </a:lnTo>
                  <a:lnTo>
                    <a:pt x="92" y="181"/>
                  </a:lnTo>
                  <a:lnTo>
                    <a:pt x="87" y="176"/>
                  </a:lnTo>
                  <a:lnTo>
                    <a:pt x="83" y="168"/>
                  </a:lnTo>
                  <a:lnTo>
                    <a:pt x="81" y="161"/>
                  </a:lnTo>
                  <a:lnTo>
                    <a:pt x="80" y="152"/>
                  </a:lnTo>
                  <a:lnTo>
                    <a:pt x="80" y="152"/>
                  </a:lnTo>
                  <a:lnTo>
                    <a:pt x="81" y="142"/>
                  </a:lnTo>
                  <a:lnTo>
                    <a:pt x="83" y="132"/>
                  </a:lnTo>
                  <a:lnTo>
                    <a:pt x="87" y="125"/>
                  </a:lnTo>
                  <a:lnTo>
                    <a:pt x="92" y="118"/>
                  </a:lnTo>
                  <a:lnTo>
                    <a:pt x="97" y="113"/>
                  </a:lnTo>
                  <a:lnTo>
                    <a:pt x="105" y="109"/>
                  </a:lnTo>
                  <a:lnTo>
                    <a:pt x="112" y="107"/>
                  </a:lnTo>
                  <a:lnTo>
                    <a:pt x="121" y="106"/>
                  </a:lnTo>
                  <a:lnTo>
                    <a:pt x="121" y="106"/>
                  </a:lnTo>
                  <a:lnTo>
                    <a:pt x="131" y="107"/>
                  </a:lnTo>
                  <a:lnTo>
                    <a:pt x="141" y="112"/>
                  </a:lnTo>
                  <a:lnTo>
                    <a:pt x="141" y="112"/>
                  </a:lnTo>
                  <a:lnTo>
                    <a:pt x="141" y="74"/>
                  </a:lnTo>
                  <a:lnTo>
                    <a:pt x="141" y="74"/>
                  </a:lnTo>
                  <a:lnTo>
                    <a:pt x="103" y="79"/>
                  </a:lnTo>
                  <a:lnTo>
                    <a:pt x="68" y="84"/>
                  </a:lnTo>
                  <a:lnTo>
                    <a:pt x="68" y="84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41" y="93"/>
                  </a:lnTo>
                  <a:lnTo>
                    <a:pt x="41" y="93"/>
                  </a:lnTo>
                  <a:lnTo>
                    <a:pt x="36" y="94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3" y="93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3" y="74"/>
                  </a:lnTo>
                  <a:lnTo>
                    <a:pt x="2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6" y="63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5" y="68"/>
                  </a:lnTo>
                  <a:lnTo>
                    <a:pt x="19" y="70"/>
                  </a:lnTo>
                  <a:lnTo>
                    <a:pt x="28" y="71"/>
                  </a:lnTo>
                  <a:lnTo>
                    <a:pt x="28" y="71"/>
                  </a:lnTo>
                  <a:lnTo>
                    <a:pt x="39" y="71"/>
                  </a:lnTo>
                  <a:lnTo>
                    <a:pt x="51" y="70"/>
                  </a:lnTo>
                  <a:lnTo>
                    <a:pt x="51" y="70"/>
                  </a:lnTo>
                  <a:lnTo>
                    <a:pt x="99" y="63"/>
                  </a:lnTo>
                  <a:lnTo>
                    <a:pt x="141" y="58"/>
                  </a:lnTo>
                  <a:lnTo>
                    <a:pt x="141" y="58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19"/>
                  </a:lnTo>
                  <a:lnTo>
                    <a:pt x="134" y="15"/>
                  </a:lnTo>
                  <a:lnTo>
                    <a:pt x="134" y="15"/>
                  </a:lnTo>
                  <a:lnTo>
                    <a:pt x="128" y="1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19" y="9"/>
                  </a:lnTo>
                  <a:lnTo>
                    <a:pt x="119" y="8"/>
                  </a:lnTo>
                  <a:lnTo>
                    <a:pt x="119" y="8"/>
                  </a:lnTo>
                  <a:lnTo>
                    <a:pt x="119" y="6"/>
                  </a:lnTo>
                  <a:lnTo>
                    <a:pt x="122" y="3"/>
                  </a:lnTo>
                  <a:lnTo>
                    <a:pt x="126" y="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63" y="8"/>
                  </a:lnTo>
                  <a:lnTo>
                    <a:pt x="167" y="10"/>
                  </a:lnTo>
                  <a:lnTo>
                    <a:pt x="170" y="13"/>
                  </a:lnTo>
                  <a:lnTo>
                    <a:pt x="170" y="18"/>
                  </a:lnTo>
                  <a:lnTo>
                    <a:pt x="170" y="18"/>
                  </a:lnTo>
                  <a:lnTo>
                    <a:pt x="170" y="21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4" y="28"/>
                  </a:lnTo>
                  <a:lnTo>
                    <a:pt x="163" y="34"/>
                  </a:lnTo>
                  <a:lnTo>
                    <a:pt x="160" y="57"/>
                  </a:lnTo>
                  <a:lnTo>
                    <a:pt x="160" y="57"/>
                  </a:lnTo>
                  <a:lnTo>
                    <a:pt x="202" y="54"/>
                  </a:lnTo>
                  <a:lnTo>
                    <a:pt x="202" y="54"/>
                  </a:lnTo>
                  <a:lnTo>
                    <a:pt x="212" y="52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8" y="48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42" y="50"/>
                  </a:lnTo>
                  <a:lnTo>
                    <a:pt x="254" y="54"/>
                  </a:lnTo>
                  <a:lnTo>
                    <a:pt x="254" y="54"/>
                  </a:lnTo>
                  <a:lnTo>
                    <a:pt x="257" y="57"/>
                  </a:lnTo>
                  <a:lnTo>
                    <a:pt x="260" y="60"/>
                  </a:lnTo>
                  <a:lnTo>
                    <a:pt x="261" y="63"/>
                  </a:lnTo>
                  <a:lnTo>
                    <a:pt x="261" y="66"/>
                  </a:lnTo>
                  <a:lnTo>
                    <a:pt x="261" y="66"/>
                  </a:lnTo>
                  <a:lnTo>
                    <a:pt x="261" y="68"/>
                  </a:lnTo>
                  <a:lnTo>
                    <a:pt x="260" y="71"/>
                  </a:lnTo>
                  <a:lnTo>
                    <a:pt x="257" y="73"/>
                  </a:lnTo>
                  <a:lnTo>
                    <a:pt x="252" y="74"/>
                  </a:lnTo>
                  <a:lnTo>
                    <a:pt x="252" y="74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19" y="71"/>
                  </a:lnTo>
                  <a:lnTo>
                    <a:pt x="202" y="71"/>
                  </a:lnTo>
                  <a:lnTo>
                    <a:pt x="202" y="71"/>
                  </a:lnTo>
                  <a:lnTo>
                    <a:pt x="160" y="73"/>
                  </a:lnTo>
                  <a:lnTo>
                    <a:pt x="160" y="73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1" y="135"/>
                  </a:lnTo>
                  <a:lnTo>
                    <a:pt x="164" y="145"/>
                  </a:lnTo>
                  <a:lnTo>
                    <a:pt x="165" y="155"/>
                  </a:lnTo>
                  <a:lnTo>
                    <a:pt x="165" y="167"/>
                  </a:lnTo>
                  <a:lnTo>
                    <a:pt x="165" y="167"/>
                  </a:lnTo>
                  <a:lnTo>
                    <a:pt x="164" y="186"/>
                  </a:lnTo>
                  <a:lnTo>
                    <a:pt x="160" y="202"/>
                  </a:lnTo>
                  <a:lnTo>
                    <a:pt x="151" y="216"/>
                  </a:lnTo>
                  <a:lnTo>
                    <a:pt x="141" y="229"/>
                  </a:lnTo>
                  <a:lnTo>
                    <a:pt x="129" y="241"/>
                  </a:lnTo>
                  <a:lnTo>
                    <a:pt x="115" y="251"/>
                  </a:lnTo>
                  <a:lnTo>
                    <a:pt x="97" y="258"/>
                  </a:lnTo>
                  <a:lnTo>
                    <a:pt x="80" y="264"/>
                  </a:lnTo>
                  <a:lnTo>
                    <a:pt x="77" y="255"/>
                  </a:lnTo>
                  <a:close/>
                  <a:moveTo>
                    <a:pt x="119" y="119"/>
                  </a:moveTo>
                  <a:lnTo>
                    <a:pt x="119" y="119"/>
                  </a:lnTo>
                  <a:lnTo>
                    <a:pt x="115" y="119"/>
                  </a:lnTo>
                  <a:lnTo>
                    <a:pt x="110" y="121"/>
                  </a:lnTo>
                  <a:lnTo>
                    <a:pt x="106" y="123"/>
                  </a:lnTo>
                  <a:lnTo>
                    <a:pt x="103" y="126"/>
                  </a:lnTo>
                  <a:lnTo>
                    <a:pt x="100" y="131"/>
                  </a:lnTo>
                  <a:lnTo>
                    <a:pt x="97" y="135"/>
                  </a:lnTo>
                  <a:lnTo>
                    <a:pt x="96" y="142"/>
                  </a:lnTo>
                  <a:lnTo>
                    <a:pt x="94" y="148"/>
                  </a:lnTo>
                  <a:lnTo>
                    <a:pt x="94" y="148"/>
                  </a:lnTo>
                  <a:lnTo>
                    <a:pt x="96" y="154"/>
                  </a:lnTo>
                  <a:lnTo>
                    <a:pt x="97" y="160"/>
                  </a:lnTo>
                  <a:lnTo>
                    <a:pt x="99" y="164"/>
                  </a:lnTo>
                  <a:lnTo>
                    <a:pt x="103" y="167"/>
                  </a:lnTo>
                  <a:lnTo>
                    <a:pt x="106" y="170"/>
                  </a:lnTo>
                  <a:lnTo>
                    <a:pt x="110" y="173"/>
                  </a:lnTo>
                  <a:lnTo>
                    <a:pt x="115" y="173"/>
                  </a:lnTo>
                  <a:lnTo>
                    <a:pt x="121" y="174"/>
                  </a:lnTo>
                  <a:lnTo>
                    <a:pt x="121" y="174"/>
                  </a:lnTo>
                  <a:lnTo>
                    <a:pt x="125" y="173"/>
                  </a:lnTo>
                  <a:lnTo>
                    <a:pt x="129" y="171"/>
                  </a:lnTo>
                  <a:lnTo>
                    <a:pt x="132" y="170"/>
                  </a:lnTo>
                  <a:lnTo>
                    <a:pt x="135" y="167"/>
                  </a:lnTo>
                  <a:lnTo>
                    <a:pt x="138" y="163"/>
                  </a:lnTo>
                  <a:lnTo>
                    <a:pt x="139" y="157"/>
                  </a:lnTo>
                  <a:lnTo>
                    <a:pt x="141" y="145"/>
                  </a:lnTo>
                  <a:lnTo>
                    <a:pt x="141" y="145"/>
                  </a:lnTo>
                  <a:lnTo>
                    <a:pt x="139" y="135"/>
                  </a:lnTo>
                  <a:lnTo>
                    <a:pt x="138" y="131"/>
                  </a:lnTo>
                  <a:lnTo>
                    <a:pt x="135" y="126"/>
                  </a:lnTo>
                  <a:lnTo>
                    <a:pt x="132" y="123"/>
                  </a:lnTo>
                  <a:lnTo>
                    <a:pt x="128" y="121"/>
                  </a:lnTo>
                  <a:lnTo>
                    <a:pt x="123" y="119"/>
                  </a:lnTo>
                  <a:lnTo>
                    <a:pt x="119" y="119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5" name="Freeform 136"/>
            <p:cNvSpPr>
              <a:spLocks noEditPoints="1"/>
            </p:cNvSpPr>
            <p:nvPr userDrawn="1"/>
          </p:nvSpPr>
          <p:spPr bwMode="auto">
            <a:xfrm>
              <a:off x="6318251" y="1849438"/>
              <a:ext cx="50800" cy="49213"/>
            </a:xfrm>
            <a:custGeom>
              <a:avLst/>
              <a:gdLst/>
              <a:ahLst/>
              <a:cxnLst>
                <a:cxn ang="0">
                  <a:pos x="95" y="47"/>
                </a:cxn>
                <a:cxn ang="0">
                  <a:pos x="90" y="66"/>
                </a:cxn>
                <a:cxn ang="0">
                  <a:pos x="82" y="80"/>
                </a:cxn>
                <a:cxn ang="0">
                  <a:pos x="66" y="90"/>
                </a:cxn>
                <a:cxn ang="0">
                  <a:pos x="48" y="93"/>
                </a:cxn>
                <a:cxn ang="0">
                  <a:pos x="38" y="93"/>
                </a:cxn>
                <a:cxn ang="0">
                  <a:pos x="22" y="86"/>
                </a:cxn>
                <a:cxn ang="0">
                  <a:pos x="9" y="73"/>
                </a:cxn>
                <a:cxn ang="0">
                  <a:pos x="2" y="57"/>
                </a:cxn>
                <a:cxn ang="0">
                  <a:pos x="0" y="47"/>
                </a:cxn>
                <a:cxn ang="0">
                  <a:pos x="5" y="29"/>
                </a:cxn>
                <a:cxn ang="0">
                  <a:pos x="15" y="15"/>
                </a:cxn>
                <a:cxn ang="0">
                  <a:pos x="29" y="5"/>
                </a:cxn>
                <a:cxn ang="0">
                  <a:pos x="48" y="0"/>
                </a:cxn>
                <a:cxn ang="0">
                  <a:pos x="57" y="2"/>
                </a:cxn>
                <a:cxn ang="0">
                  <a:pos x="74" y="9"/>
                </a:cxn>
                <a:cxn ang="0">
                  <a:pos x="86" y="21"/>
                </a:cxn>
                <a:cxn ang="0">
                  <a:pos x="93" y="38"/>
                </a:cxn>
                <a:cxn ang="0">
                  <a:pos x="95" y="47"/>
                </a:cxn>
                <a:cxn ang="0">
                  <a:pos x="16" y="47"/>
                </a:cxn>
                <a:cxn ang="0">
                  <a:pos x="19" y="60"/>
                </a:cxn>
                <a:cxn ang="0">
                  <a:pos x="27" y="68"/>
                </a:cxn>
                <a:cxn ang="0">
                  <a:pos x="35" y="76"/>
                </a:cxn>
                <a:cxn ang="0">
                  <a:pos x="48" y="79"/>
                </a:cxn>
                <a:cxn ang="0">
                  <a:pos x="54" y="77"/>
                </a:cxn>
                <a:cxn ang="0">
                  <a:pos x="66" y="73"/>
                </a:cxn>
                <a:cxn ang="0">
                  <a:pos x="73" y="64"/>
                </a:cxn>
                <a:cxn ang="0">
                  <a:pos x="77" y="54"/>
                </a:cxn>
                <a:cxn ang="0">
                  <a:pos x="79" y="47"/>
                </a:cxn>
                <a:cxn ang="0">
                  <a:pos x="76" y="35"/>
                </a:cxn>
                <a:cxn ang="0">
                  <a:pos x="70" y="25"/>
                </a:cxn>
                <a:cxn ang="0">
                  <a:pos x="60" y="19"/>
                </a:cxn>
                <a:cxn ang="0">
                  <a:pos x="48" y="16"/>
                </a:cxn>
                <a:cxn ang="0">
                  <a:pos x="41" y="18"/>
                </a:cxn>
                <a:cxn ang="0">
                  <a:pos x="31" y="22"/>
                </a:cxn>
                <a:cxn ang="0">
                  <a:pos x="22" y="29"/>
                </a:cxn>
                <a:cxn ang="0">
                  <a:pos x="18" y="41"/>
                </a:cxn>
                <a:cxn ang="0">
                  <a:pos x="16" y="47"/>
                </a:cxn>
              </a:cxnLst>
              <a:rect l="0" t="0" r="r" b="b"/>
              <a:pathLst>
                <a:path w="95" h="93">
                  <a:moveTo>
                    <a:pt x="95" y="47"/>
                  </a:moveTo>
                  <a:lnTo>
                    <a:pt x="95" y="47"/>
                  </a:lnTo>
                  <a:lnTo>
                    <a:pt x="93" y="57"/>
                  </a:lnTo>
                  <a:lnTo>
                    <a:pt x="90" y="66"/>
                  </a:lnTo>
                  <a:lnTo>
                    <a:pt x="86" y="73"/>
                  </a:lnTo>
                  <a:lnTo>
                    <a:pt x="82" y="80"/>
                  </a:lnTo>
                  <a:lnTo>
                    <a:pt x="74" y="86"/>
                  </a:lnTo>
                  <a:lnTo>
                    <a:pt x="66" y="90"/>
                  </a:lnTo>
                  <a:lnTo>
                    <a:pt x="57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38" y="93"/>
                  </a:lnTo>
                  <a:lnTo>
                    <a:pt x="29" y="90"/>
                  </a:lnTo>
                  <a:lnTo>
                    <a:pt x="22" y="86"/>
                  </a:lnTo>
                  <a:lnTo>
                    <a:pt x="15" y="80"/>
                  </a:lnTo>
                  <a:lnTo>
                    <a:pt x="9" y="73"/>
                  </a:lnTo>
                  <a:lnTo>
                    <a:pt x="5" y="66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2" y="38"/>
                  </a:lnTo>
                  <a:lnTo>
                    <a:pt x="5" y="29"/>
                  </a:lnTo>
                  <a:lnTo>
                    <a:pt x="9" y="21"/>
                  </a:lnTo>
                  <a:lnTo>
                    <a:pt x="15" y="15"/>
                  </a:lnTo>
                  <a:lnTo>
                    <a:pt x="22" y="9"/>
                  </a:lnTo>
                  <a:lnTo>
                    <a:pt x="29" y="5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7" y="2"/>
                  </a:lnTo>
                  <a:lnTo>
                    <a:pt x="66" y="5"/>
                  </a:lnTo>
                  <a:lnTo>
                    <a:pt x="74" y="9"/>
                  </a:lnTo>
                  <a:lnTo>
                    <a:pt x="82" y="15"/>
                  </a:lnTo>
                  <a:lnTo>
                    <a:pt x="86" y="21"/>
                  </a:lnTo>
                  <a:lnTo>
                    <a:pt x="90" y="29"/>
                  </a:lnTo>
                  <a:lnTo>
                    <a:pt x="93" y="38"/>
                  </a:lnTo>
                  <a:lnTo>
                    <a:pt x="95" y="47"/>
                  </a:lnTo>
                  <a:lnTo>
                    <a:pt x="95" y="47"/>
                  </a:lnTo>
                  <a:close/>
                  <a:moveTo>
                    <a:pt x="16" y="47"/>
                  </a:moveTo>
                  <a:lnTo>
                    <a:pt x="16" y="47"/>
                  </a:lnTo>
                  <a:lnTo>
                    <a:pt x="18" y="54"/>
                  </a:lnTo>
                  <a:lnTo>
                    <a:pt x="19" y="60"/>
                  </a:lnTo>
                  <a:lnTo>
                    <a:pt x="22" y="64"/>
                  </a:lnTo>
                  <a:lnTo>
                    <a:pt x="27" y="68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41" y="77"/>
                  </a:lnTo>
                  <a:lnTo>
                    <a:pt x="48" y="79"/>
                  </a:lnTo>
                  <a:lnTo>
                    <a:pt x="48" y="79"/>
                  </a:lnTo>
                  <a:lnTo>
                    <a:pt x="54" y="77"/>
                  </a:lnTo>
                  <a:lnTo>
                    <a:pt x="60" y="76"/>
                  </a:lnTo>
                  <a:lnTo>
                    <a:pt x="66" y="73"/>
                  </a:lnTo>
                  <a:lnTo>
                    <a:pt x="70" y="68"/>
                  </a:lnTo>
                  <a:lnTo>
                    <a:pt x="73" y="64"/>
                  </a:lnTo>
                  <a:lnTo>
                    <a:pt x="76" y="60"/>
                  </a:lnTo>
                  <a:lnTo>
                    <a:pt x="77" y="54"/>
                  </a:lnTo>
                  <a:lnTo>
                    <a:pt x="79" y="47"/>
                  </a:lnTo>
                  <a:lnTo>
                    <a:pt x="79" y="47"/>
                  </a:lnTo>
                  <a:lnTo>
                    <a:pt x="77" y="41"/>
                  </a:lnTo>
                  <a:lnTo>
                    <a:pt x="76" y="35"/>
                  </a:lnTo>
                  <a:lnTo>
                    <a:pt x="73" y="29"/>
                  </a:lnTo>
                  <a:lnTo>
                    <a:pt x="70" y="25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1" y="18"/>
                  </a:lnTo>
                  <a:lnTo>
                    <a:pt x="35" y="19"/>
                  </a:lnTo>
                  <a:lnTo>
                    <a:pt x="31" y="22"/>
                  </a:lnTo>
                  <a:lnTo>
                    <a:pt x="27" y="25"/>
                  </a:lnTo>
                  <a:lnTo>
                    <a:pt x="22" y="29"/>
                  </a:lnTo>
                  <a:lnTo>
                    <a:pt x="19" y="35"/>
                  </a:lnTo>
                  <a:lnTo>
                    <a:pt x="18" y="41"/>
                  </a:lnTo>
                  <a:lnTo>
                    <a:pt x="16" y="47"/>
                  </a:lnTo>
                  <a:lnTo>
                    <a:pt x="16" y="47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6" name="Freeform 137"/>
            <p:cNvSpPr>
              <a:spLocks noEditPoints="1"/>
            </p:cNvSpPr>
            <p:nvPr userDrawn="1"/>
          </p:nvSpPr>
          <p:spPr bwMode="auto">
            <a:xfrm>
              <a:off x="2541588" y="1460501"/>
              <a:ext cx="147637" cy="149225"/>
            </a:xfrm>
            <a:custGeom>
              <a:avLst/>
              <a:gdLst/>
              <a:ahLst/>
              <a:cxnLst>
                <a:cxn ang="0">
                  <a:pos x="100" y="125"/>
                </a:cxn>
                <a:cxn ang="0">
                  <a:pos x="120" y="138"/>
                </a:cxn>
                <a:cxn ang="0">
                  <a:pos x="128" y="155"/>
                </a:cxn>
                <a:cxn ang="0">
                  <a:pos x="125" y="168"/>
                </a:cxn>
                <a:cxn ang="0">
                  <a:pos x="116" y="176"/>
                </a:cxn>
                <a:cxn ang="0">
                  <a:pos x="109" y="165"/>
                </a:cxn>
                <a:cxn ang="0">
                  <a:pos x="100" y="147"/>
                </a:cxn>
                <a:cxn ang="0">
                  <a:pos x="86" y="184"/>
                </a:cxn>
                <a:cxn ang="0">
                  <a:pos x="86" y="273"/>
                </a:cxn>
                <a:cxn ang="0">
                  <a:pos x="84" y="277"/>
                </a:cxn>
                <a:cxn ang="0">
                  <a:pos x="68" y="280"/>
                </a:cxn>
                <a:cxn ang="0">
                  <a:pos x="59" y="275"/>
                </a:cxn>
                <a:cxn ang="0">
                  <a:pos x="64" y="135"/>
                </a:cxn>
                <a:cxn ang="0">
                  <a:pos x="35" y="186"/>
                </a:cxn>
                <a:cxn ang="0">
                  <a:pos x="4" y="220"/>
                </a:cxn>
                <a:cxn ang="0">
                  <a:pos x="17" y="187"/>
                </a:cxn>
                <a:cxn ang="0">
                  <a:pos x="58" y="97"/>
                </a:cxn>
                <a:cxn ang="0">
                  <a:pos x="17" y="97"/>
                </a:cxn>
                <a:cxn ang="0">
                  <a:pos x="4" y="83"/>
                </a:cxn>
                <a:cxn ang="0">
                  <a:pos x="62" y="87"/>
                </a:cxn>
                <a:cxn ang="0">
                  <a:pos x="35" y="45"/>
                </a:cxn>
                <a:cxn ang="0">
                  <a:pos x="7" y="41"/>
                </a:cxn>
                <a:cxn ang="0">
                  <a:pos x="74" y="21"/>
                </a:cxn>
                <a:cxn ang="0">
                  <a:pos x="104" y="6"/>
                </a:cxn>
                <a:cxn ang="0">
                  <a:pos x="135" y="13"/>
                </a:cxn>
                <a:cxn ang="0">
                  <a:pos x="141" y="21"/>
                </a:cxn>
                <a:cxn ang="0">
                  <a:pos x="135" y="25"/>
                </a:cxn>
                <a:cxn ang="0">
                  <a:pos x="102" y="32"/>
                </a:cxn>
                <a:cxn ang="0">
                  <a:pos x="104" y="87"/>
                </a:cxn>
                <a:cxn ang="0">
                  <a:pos x="120" y="67"/>
                </a:cxn>
                <a:cxn ang="0">
                  <a:pos x="145" y="94"/>
                </a:cxn>
                <a:cxn ang="0">
                  <a:pos x="142" y="97"/>
                </a:cxn>
                <a:cxn ang="0">
                  <a:pos x="212" y="139"/>
                </a:cxn>
                <a:cxn ang="0">
                  <a:pos x="241" y="168"/>
                </a:cxn>
                <a:cxn ang="0">
                  <a:pos x="264" y="197"/>
                </a:cxn>
                <a:cxn ang="0">
                  <a:pos x="278" y="225"/>
                </a:cxn>
                <a:cxn ang="0">
                  <a:pos x="278" y="245"/>
                </a:cxn>
                <a:cxn ang="0">
                  <a:pos x="265" y="265"/>
                </a:cxn>
                <a:cxn ang="0">
                  <a:pos x="260" y="265"/>
                </a:cxn>
                <a:cxn ang="0">
                  <a:pos x="255" y="255"/>
                </a:cxn>
                <a:cxn ang="0">
                  <a:pos x="248" y="229"/>
                </a:cxn>
                <a:cxn ang="0">
                  <a:pos x="126" y="258"/>
                </a:cxn>
                <a:cxn ang="0">
                  <a:pos x="122" y="273"/>
                </a:cxn>
                <a:cxn ang="0">
                  <a:pos x="116" y="271"/>
                </a:cxn>
                <a:cxn ang="0">
                  <a:pos x="104" y="233"/>
                </a:cxn>
                <a:cxn ang="0">
                  <a:pos x="145" y="186"/>
                </a:cxn>
                <a:cxn ang="0">
                  <a:pos x="168" y="87"/>
                </a:cxn>
                <a:cxn ang="0">
                  <a:pos x="178" y="29"/>
                </a:cxn>
                <a:cxn ang="0">
                  <a:pos x="219" y="24"/>
                </a:cxn>
                <a:cxn ang="0">
                  <a:pos x="223" y="29"/>
                </a:cxn>
                <a:cxn ang="0">
                  <a:pos x="220" y="34"/>
                </a:cxn>
                <a:cxn ang="0">
                  <a:pos x="191" y="94"/>
                </a:cxn>
                <a:cxn ang="0">
                  <a:pos x="144" y="232"/>
                </a:cxn>
                <a:cxn ang="0">
                  <a:pos x="245" y="219"/>
                </a:cxn>
                <a:cxn ang="0">
                  <a:pos x="231" y="184"/>
                </a:cxn>
                <a:cxn ang="0">
                  <a:pos x="212" y="139"/>
                </a:cxn>
              </a:cxnLst>
              <a:rect l="0" t="0" r="r" b="b"/>
              <a:pathLst>
                <a:path w="280" h="280">
                  <a:moveTo>
                    <a:pt x="86" y="118"/>
                  </a:moveTo>
                  <a:lnTo>
                    <a:pt x="86" y="118"/>
                  </a:lnTo>
                  <a:lnTo>
                    <a:pt x="100" y="125"/>
                  </a:lnTo>
                  <a:lnTo>
                    <a:pt x="113" y="134"/>
                  </a:lnTo>
                  <a:lnTo>
                    <a:pt x="113" y="134"/>
                  </a:lnTo>
                  <a:lnTo>
                    <a:pt x="120" y="138"/>
                  </a:lnTo>
                  <a:lnTo>
                    <a:pt x="125" y="144"/>
                  </a:lnTo>
                  <a:lnTo>
                    <a:pt x="128" y="148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6" y="163"/>
                  </a:lnTo>
                  <a:lnTo>
                    <a:pt x="125" y="168"/>
                  </a:lnTo>
                  <a:lnTo>
                    <a:pt x="120" y="174"/>
                  </a:lnTo>
                  <a:lnTo>
                    <a:pt x="116" y="176"/>
                  </a:lnTo>
                  <a:lnTo>
                    <a:pt x="116" y="176"/>
                  </a:lnTo>
                  <a:lnTo>
                    <a:pt x="115" y="176"/>
                  </a:lnTo>
                  <a:lnTo>
                    <a:pt x="113" y="174"/>
                  </a:lnTo>
                  <a:lnTo>
                    <a:pt x="109" y="165"/>
                  </a:lnTo>
                  <a:lnTo>
                    <a:pt x="109" y="165"/>
                  </a:lnTo>
                  <a:lnTo>
                    <a:pt x="104" y="155"/>
                  </a:lnTo>
                  <a:lnTo>
                    <a:pt x="100" y="147"/>
                  </a:lnTo>
                  <a:lnTo>
                    <a:pt x="94" y="138"/>
                  </a:lnTo>
                  <a:lnTo>
                    <a:pt x="86" y="128"/>
                  </a:lnTo>
                  <a:lnTo>
                    <a:pt x="86" y="184"/>
                  </a:lnTo>
                  <a:lnTo>
                    <a:pt x="86" y="184"/>
                  </a:lnTo>
                  <a:lnTo>
                    <a:pt x="86" y="273"/>
                  </a:lnTo>
                  <a:lnTo>
                    <a:pt x="86" y="273"/>
                  </a:lnTo>
                  <a:lnTo>
                    <a:pt x="86" y="275"/>
                  </a:lnTo>
                  <a:lnTo>
                    <a:pt x="84" y="277"/>
                  </a:lnTo>
                  <a:lnTo>
                    <a:pt x="84" y="277"/>
                  </a:lnTo>
                  <a:lnTo>
                    <a:pt x="78" y="278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61" y="278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64" y="163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49" y="163"/>
                  </a:lnTo>
                  <a:lnTo>
                    <a:pt x="35" y="186"/>
                  </a:lnTo>
                  <a:lnTo>
                    <a:pt x="35" y="186"/>
                  </a:lnTo>
                  <a:lnTo>
                    <a:pt x="22" y="203"/>
                  </a:lnTo>
                  <a:lnTo>
                    <a:pt x="4" y="220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17" y="187"/>
                  </a:lnTo>
                  <a:lnTo>
                    <a:pt x="33" y="160"/>
                  </a:lnTo>
                  <a:lnTo>
                    <a:pt x="46" y="129"/>
                  </a:lnTo>
                  <a:lnTo>
                    <a:pt x="58" y="97"/>
                  </a:lnTo>
                  <a:lnTo>
                    <a:pt x="29" y="97"/>
                  </a:lnTo>
                  <a:lnTo>
                    <a:pt x="29" y="97"/>
                  </a:lnTo>
                  <a:lnTo>
                    <a:pt x="17" y="97"/>
                  </a:lnTo>
                  <a:lnTo>
                    <a:pt x="7" y="99"/>
                  </a:lnTo>
                  <a:lnTo>
                    <a:pt x="4" y="83"/>
                  </a:lnTo>
                  <a:lnTo>
                    <a:pt x="4" y="83"/>
                  </a:lnTo>
                  <a:lnTo>
                    <a:pt x="17" y="86"/>
                  </a:lnTo>
                  <a:lnTo>
                    <a:pt x="29" y="87"/>
                  </a:lnTo>
                  <a:lnTo>
                    <a:pt x="62" y="87"/>
                  </a:lnTo>
                  <a:lnTo>
                    <a:pt x="62" y="41"/>
                  </a:lnTo>
                  <a:lnTo>
                    <a:pt x="62" y="41"/>
                  </a:lnTo>
                  <a:lnTo>
                    <a:pt x="35" y="45"/>
                  </a:lnTo>
                  <a:lnTo>
                    <a:pt x="9" y="48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42" y="32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87" y="16"/>
                  </a:lnTo>
                  <a:lnTo>
                    <a:pt x="96" y="10"/>
                  </a:lnTo>
                  <a:lnTo>
                    <a:pt x="104" y="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5" y="13"/>
                  </a:lnTo>
                  <a:lnTo>
                    <a:pt x="139" y="18"/>
                  </a:lnTo>
                  <a:lnTo>
                    <a:pt x="141" y="21"/>
                  </a:lnTo>
                  <a:lnTo>
                    <a:pt x="141" y="21"/>
                  </a:lnTo>
                  <a:lnTo>
                    <a:pt x="139" y="25"/>
                  </a:lnTo>
                  <a:lnTo>
                    <a:pt x="135" y="25"/>
                  </a:lnTo>
                  <a:lnTo>
                    <a:pt x="135" y="25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02" y="32"/>
                  </a:lnTo>
                  <a:lnTo>
                    <a:pt x="86" y="37"/>
                  </a:lnTo>
                  <a:lnTo>
                    <a:pt x="86" y="87"/>
                  </a:lnTo>
                  <a:lnTo>
                    <a:pt x="104" y="87"/>
                  </a:lnTo>
                  <a:lnTo>
                    <a:pt x="104" y="8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5" y="94"/>
                  </a:lnTo>
                  <a:lnTo>
                    <a:pt x="145" y="94"/>
                  </a:lnTo>
                  <a:lnTo>
                    <a:pt x="145" y="96"/>
                  </a:lnTo>
                  <a:lnTo>
                    <a:pt x="142" y="97"/>
                  </a:lnTo>
                  <a:lnTo>
                    <a:pt x="86" y="97"/>
                  </a:lnTo>
                  <a:lnTo>
                    <a:pt x="86" y="118"/>
                  </a:lnTo>
                  <a:close/>
                  <a:moveTo>
                    <a:pt x="212" y="139"/>
                  </a:moveTo>
                  <a:lnTo>
                    <a:pt x="212" y="139"/>
                  </a:lnTo>
                  <a:lnTo>
                    <a:pt x="228" y="155"/>
                  </a:lnTo>
                  <a:lnTo>
                    <a:pt x="241" y="168"/>
                  </a:lnTo>
                  <a:lnTo>
                    <a:pt x="252" y="181"/>
                  </a:lnTo>
                  <a:lnTo>
                    <a:pt x="264" y="197"/>
                  </a:lnTo>
                  <a:lnTo>
                    <a:pt x="264" y="197"/>
                  </a:lnTo>
                  <a:lnTo>
                    <a:pt x="273" y="209"/>
                  </a:lnTo>
                  <a:lnTo>
                    <a:pt x="277" y="218"/>
                  </a:lnTo>
                  <a:lnTo>
                    <a:pt x="278" y="225"/>
                  </a:lnTo>
                  <a:lnTo>
                    <a:pt x="280" y="233"/>
                  </a:lnTo>
                  <a:lnTo>
                    <a:pt x="280" y="233"/>
                  </a:lnTo>
                  <a:lnTo>
                    <a:pt x="278" y="245"/>
                  </a:lnTo>
                  <a:lnTo>
                    <a:pt x="274" y="255"/>
                  </a:lnTo>
                  <a:lnTo>
                    <a:pt x="268" y="264"/>
                  </a:lnTo>
                  <a:lnTo>
                    <a:pt x="265" y="265"/>
                  </a:lnTo>
                  <a:lnTo>
                    <a:pt x="261" y="267"/>
                  </a:lnTo>
                  <a:lnTo>
                    <a:pt x="261" y="267"/>
                  </a:lnTo>
                  <a:lnTo>
                    <a:pt x="260" y="265"/>
                  </a:lnTo>
                  <a:lnTo>
                    <a:pt x="258" y="26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52" y="245"/>
                  </a:lnTo>
                  <a:lnTo>
                    <a:pt x="248" y="229"/>
                  </a:lnTo>
                  <a:lnTo>
                    <a:pt x="248" y="229"/>
                  </a:lnTo>
                  <a:lnTo>
                    <a:pt x="219" y="238"/>
                  </a:lnTo>
                  <a:lnTo>
                    <a:pt x="194" y="244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3" y="270"/>
                  </a:lnTo>
                  <a:lnTo>
                    <a:pt x="122" y="273"/>
                  </a:lnTo>
                  <a:lnTo>
                    <a:pt x="119" y="273"/>
                  </a:lnTo>
                  <a:lnTo>
                    <a:pt x="119" y="273"/>
                  </a:lnTo>
                  <a:lnTo>
                    <a:pt x="116" y="271"/>
                  </a:lnTo>
                  <a:lnTo>
                    <a:pt x="113" y="267"/>
                  </a:lnTo>
                  <a:lnTo>
                    <a:pt x="104" y="233"/>
                  </a:lnTo>
                  <a:lnTo>
                    <a:pt x="104" y="233"/>
                  </a:lnTo>
                  <a:lnTo>
                    <a:pt x="132" y="232"/>
                  </a:lnTo>
                  <a:lnTo>
                    <a:pt x="132" y="232"/>
                  </a:lnTo>
                  <a:lnTo>
                    <a:pt x="145" y="186"/>
                  </a:lnTo>
                  <a:lnTo>
                    <a:pt x="160" y="129"/>
                  </a:lnTo>
                  <a:lnTo>
                    <a:pt x="160" y="129"/>
                  </a:lnTo>
                  <a:lnTo>
                    <a:pt x="168" y="87"/>
                  </a:lnTo>
                  <a:lnTo>
                    <a:pt x="177" y="45"/>
                  </a:lnTo>
                  <a:lnTo>
                    <a:pt x="177" y="45"/>
                  </a:lnTo>
                  <a:lnTo>
                    <a:pt x="178" y="29"/>
                  </a:lnTo>
                  <a:lnTo>
                    <a:pt x="180" y="15"/>
                  </a:lnTo>
                  <a:lnTo>
                    <a:pt x="180" y="15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6"/>
                  </a:lnTo>
                  <a:lnTo>
                    <a:pt x="223" y="29"/>
                  </a:lnTo>
                  <a:lnTo>
                    <a:pt x="223" y="29"/>
                  </a:lnTo>
                  <a:lnTo>
                    <a:pt x="223" y="32"/>
                  </a:lnTo>
                  <a:lnTo>
                    <a:pt x="220" y="34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191" y="94"/>
                  </a:lnTo>
                  <a:lnTo>
                    <a:pt x="175" y="149"/>
                  </a:lnTo>
                  <a:lnTo>
                    <a:pt x="158" y="196"/>
                  </a:lnTo>
                  <a:lnTo>
                    <a:pt x="144" y="232"/>
                  </a:lnTo>
                  <a:lnTo>
                    <a:pt x="144" y="232"/>
                  </a:lnTo>
                  <a:lnTo>
                    <a:pt x="200" y="226"/>
                  </a:lnTo>
                  <a:lnTo>
                    <a:pt x="245" y="219"/>
                  </a:lnTo>
                  <a:lnTo>
                    <a:pt x="245" y="219"/>
                  </a:lnTo>
                  <a:lnTo>
                    <a:pt x="239" y="202"/>
                  </a:lnTo>
                  <a:lnTo>
                    <a:pt x="231" y="184"/>
                  </a:lnTo>
                  <a:lnTo>
                    <a:pt x="219" y="164"/>
                  </a:lnTo>
                  <a:lnTo>
                    <a:pt x="206" y="144"/>
                  </a:lnTo>
                  <a:lnTo>
                    <a:pt x="212" y="13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7" name="Freeform 138"/>
            <p:cNvSpPr>
              <a:spLocks noEditPoints="1"/>
            </p:cNvSpPr>
            <p:nvPr userDrawn="1"/>
          </p:nvSpPr>
          <p:spPr bwMode="auto">
            <a:xfrm>
              <a:off x="2711450" y="1466851"/>
              <a:ext cx="127000" cy="130175"/>
            </a:xfrm>
            <a:custGeom>
              <a:avLst/>
              <a:gdLst/>
              <a:ahLst/>
              <a:cxnLst>
                <a:cxn ang="0">
                  <a:pos x="20" y="71"/>
                </a:cxn>
                <a:cxn ang="0">
                  <a:pos x="49" y="73"/>
                </a:cxn>
                <a:cxn ang="0">
                  <a:pos x="83" y="22"/>
                </a:cxn>
                <a:cxn ang="0">
                  <a:pos x="74" y="11"/>
                </a:cxn>
                <a:cxn ang="0">
                  <a:pos x="65" y="5"/>
                </a:cxn>
                <a:cxn ang="0">
                  <a:pos x="68" y="2"/>
                </a:cxn>
                <a:cxn ang="0">
                  <a:pos x="84" y="0"/>
                </a:cxn>
                <a:cxn ang="0">
                  <a:pos x="109" y="11"/>
                </a:cxn>
                <a:cxn ang="0">
                  <a:pos x="114" y="19"/>
                </a:cxn>
                <a:cxn ang="0">
                  <a:pos x="107" y="32"/>
                </a:cxn>
                <a:cxn ang="0">
                  <a:pos x="96" y="64"/>
                </a:cxn>
                <a:cxn ang="0">
                  <a:pos x="133" y="50"/>
                </a:cxn>
                <a:cxn ang="0">
                  <a:pos x="149" y="51"/>
                </a:cxn>
                <a:cxn ang="0">
                  <a:pos x="152" y="63"/>
                </a:cxn>
                <a:cxn ang="0">
                  <a:pos x="138" y="71"/>
                </a:cxn>
                <a:cxn ang="0">
                  <a:pos x="80" y="119"/>
                </a:cxn>
                <a:cxn ang="0">
                  <a:pos x="39" y="226"/>
                </a:cxn>
                <a:cxn ang="0">
                  <a:pos x="20" y="244"/>
                </a:cxn>
                <a:cxn ang="0">
                  <a:pos x="10" y="238"/>
                </a:cxn>
                <a:cxn ang="0">
                  <a:pos x="13" y="221"/>
                </a:cxn>
                <a:cxn ang="0">
                  <a:pos x="35" y="176"/>
                </a:cxn>
                <a:cxn ang="0">
                  <a:pos x="70" y="87"/>
                </a:cxn>
                <a:cxn ang="0">
                  <a:pos x="35" y="92"/>
                </a:cxn>
                <a:cxn ang="0">
                  <a:pos x="0" y="71"/>
                </a:cxn>
                <a:cxn ang="0">
                  <a:pos x="129" y="189"/>
                </a:cxn>
                <a:cxn ang="0">
                  <a:pos x="130" y="210"/>
                </a:cxn>
                <a:cxn ang="0">
                  <a:pos x="157" y="223"/>
                </a:cxn>
                <a:cxn ang="0">
                  <a:pos x="196" y="225"/>
                </a:cxn>
                <a:cxn ang="0">
                  <a:pos x="223" y="221"/>
                </a:cxn>
                <a:cxn ang="0">
                  <a:pos x="238" y="228"/>
                </a:cxn>
                <a:cxn ang="0">
                  <a:pos x="236" y="239"/>
                </a:cxn>
                <a:cxn ang="0">
                  <a:pos x="223" y="247"/>
                </a:cxn>
                <a:cxn ang="0">
                  <a:pos x="177" y="248"/>
                </a:cxn>
                <a:cxn ang="0">
                  <a:pos x="139" y="239"/>
                </a:cxn>
                <a:cxn ang="0">
                  <a:pos x="116" y="216"/>
                </a:cxn>
                <a:cxn ang="0">
                  <a:pos x="114" y="196"/>
                </a:cxn>
                <a:cxn ang="0">
                  <a:pos x="132" y="174"/>
                </a:cxn>
                <a:cxn ang="0">
                  <a:pos x="139" y="105"/>
                </a:cxn>
                <a:cxn ang="0">
                  <a:pos x="194" y="92"/>
                </a:cxn>
                <a:cxn ang="0">
                  <a:pos x="222" y="97"/>
                </a:cxn>
                <a:cxn ang="0">
                  <a:pos x="232" y="112"/>
                </a:cxn>
                <a:cxn ang="0">
                  <a:pos x="228" y="119"/>
                </a:cxn>
                <a:cxn ang="0">
                  <a:pos x="209" y="118"/>
                </a:cxn>
                <a:cxn ang="0">
                  <a:pos x="197" y="121"/>
                </a:cxn>
                <a:cxn ang="0">
                  <a:pos x="162" y="134"/>
                </a:cxn>
                <a:cxn ang="0">
                  <a:pos x="188" y="111"/>
                </a:cxn>
                <a:cxn ang="0">
                  <a:pos x="177" y="109"/>
                </a:cxn>
                <a:cxn ang="0">
                  <a:pos x="126" y="124"/>
                </a:cxn>
              </a:cxnLst>
              <a:rect l="0" t="0" r="r" b="b"/>
              <a:pathLst>
                <a:path w="239" h="248">
                  <a:moveTo>
                    <a:pt x="6" y="66"/>
                  </a:moveTo>
                  <a:lnTo>
                    <a:pt x="6" y="66"/>
                  </a:lnTo>
                  <a:lnTo>
                    <a:pt x="13" y="70"/>
                  </a:lnTo>
                  <a:lnTo>
                    <a:pt x="20" y="71"/>
                  </a:lnTo>
                  <a:lnTo>
                    <a:pt x="29" y="73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49" y="73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81" y="41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19"/>
                  </a:lnTo>
                  <a:lnTo>
                    <a:pt x="80" y="15"/>
                  </a:lnTo>
                  <a:lnTo>
                    <a:pt x="74" y="11"/>
                  </a:lnTo>
                  <a:lnTo>
                    <a:pt x="67" y="8"/>
                  </a:lnTo>
                  <a:lnTo>
                    <a:pt x="67" y="8"/>
                  </a:lnTo>
                  <a:lnTo>
                    <a:pt x="67" y="6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7" y="3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90" y="2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9" y="11"/>
                  </a:lnTo>
                  <a:lnTo>
                    <a:pt x="112" y="14"/>
                  </a:lnTo>
                  <a:lnTo>
                    <a:pt x="114" y="16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4" y="24"/>
                  </a:lnTo>
                  <a:lnTo>
                    <a:pt x="112" y="27"/>
                  </a:lnTo>
                  <a:lnTo>
                    <a:pt x="112" y="27"/>
                  </a:lnTo>
                  <a:lnTo>
                    <a:pt x="107" y="32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6" y="64"/>
                  </a:lnTo>
                  <a:lnTo>
                    <a:pt x="96" y="64"/>
                  </a:lnTo>
                  <a:lnTo>
                    <a:pt x="112" y="58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33" y="50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45" y="50"/>
                  </a:lnTo>
                  <a:lnTo>
                    <a:pt x="149" y="51"/>
                  </a:lnTo>
                  <a:lnTo>
                    <a:pt x="152" y="54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52" y="63"/>
                  </a:lnTo>
                  <a:lnTo>
                    <a:pt x="149" y="66"/>
                  </a:lnTo>
                  <a:lnTo>
                    <a:pt x="145" y="69"/>
                  </a:lnTo>
                  <a:lnTo>
                    <a:pt x="138" y="71"/>
                  </a:lnTo>
                  <a:lnTo>
                    <a:pt x="138" y="71"/>
                  </a:lnTo>
                  <a:lnTo>
                    <a:pt x="113" y="79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80" y="119"/>
                  </a:lnTo>
                  <a:lnTo>
                    <a:pt x="67" y="154"/>
                  </a:lnTo>
                  <a:lnTo>
                    <a:pt x="54" y="190"/>
                  </a:lnTo>
                  <a:lnTo>
                    <a:pt x="39" y="226"/>
                  </a:lnTo>
                  <a:lnTo>
                    <a:pt x="39" y="226"/>
                  </a:lnTo>
                  <a:lnTo>
                    <a:pt x="35" y="235"/>
                  </a:lnTo>
                  <a:lnTo>
                    <a:pt x="30" y="241"/>
                  </a:lnTo>
                  <a:lnTo>
                    <a:pt x="26" y="244"/>
                  </a:lnTo>
                  <a:lnTo>
                    <a:pt x="20" y="244"/>
                  </a:lnTo>
                  <a:lnTo>
                    <a:pt x="20" y="244"/>
                  </a:lnTo>
                  <a:lnTo>
                    <a:pt x="17" y="244"/>
                  </a:lnTo>
                  <a:lnTo>
                    <a:pt x="13" y="242"/>
                  </a:lnTo>
                  <a:lnTo>
                    <a:pt x="10" y="238"/>
                  </a:lnTo>
                  <a:lnTo>
                    <a:pt x="10" y="234"/>
                  </a:lnTo>
                  <a:lnTo>
                    <a:pt x="10" y="234"/>
                  </a:lnTo>
                  <a:lnTo>
                    <a:pt x="10" y="225"/>
                  </a:lnTo>
                  <a:lnTo>
                    <a:pt x="13" y="221"/>
                  </a:lnTo>
                  <a:lnTo>
                    <a:pt x="16" y="215"/>
                  </a:lnTo>
                  <a:lnTo>
                    <a:pt x="16" y="215"/>
                  </a:lnTo>
                  <a:lnTo>
                    <a:pt x="23" y="200"/>
                  </a:lnTo>
                  <a:lnTo>
                    <a:pt x="35" y="176"/>
                  </a:lnTo>
                  <a:lnTo>
                    <a:pt x="35" y="176"/>
                  </a:lnTo>
                  <a:lnTo>
                    <a:pt x="52" y="137"/>
                  </a:lnTo>
                  <a:lnTo>
                    <a:pt x="61" y="112"/>
                  </a:lnTo>
                  <a:lnTo>
                    <a:pt x="70" y="87"/>
                  </a:lnTo>
                  <a:lnTo>
                    <a:pt x="70" y="87"/>
                  </a:lnTo>
                  <a:lnTo>
                    <a:pt x="52" y="90"/>
                  </a:lnTo>
                  <a:lnTo>
                    <a:pt x="35" y="92"/>
                  </a:lnTo>
                  <a:lnTo>
                    <a:pt x="35" y="92"/>
                  </a:lnTo>
                  <a:lnTo>
                    <a:pt x="27" y="90"/>
                  </a:lnTo>
                  <a:lnTo>
                    <a:pt x="19" y="87"/>
                  </a:lnTo>
                  <a:lnTo>
                    <a:pt x="10" y="82"/>
                  </a:lnTo>
                  <a:lnTo>
                    <a:pt x="0" y="71"/>
                  </a:lnTo>
                  <a:lnTo>
                    <a:pt x="6" y="66"/>
                  </a:lnTo>
                  <a:close/>
                  <a:moveTo>
                    <a:pt x="132" y="174"/>
                  </a:moveTo>
                  <a:lnTo>
                    <a:pt x="132" y="174"/>
                  </a:lnTo>
                  <a:lnTo>
                    <a:pt x="129" y="189"/>
                  </a:lnTo>
                  <a:lnTo>
                    <a:pt x="128" y="197"/>
                  </a:lnTo>
                  <a:lnTo>
                    <a:pt x="128" y="197"/>
                  </a:lnTo>
                  <a:lnTo>
                    <a:pt x="129" y="205"/>
                  </a:lnTo>
                  <a:lnTo>
                    <a:pt x="130" y="210"/>
                  </a:lnTo>
                  <a:lnTo>
                    <a:pt x="135" y="215"/>
                  </a:lnTo>
                  <a:lnTo>
                    <a:pt x="141" y="219"/>
                  </a:lnTo>
                  <a:lnTo>
                    <a:pt x="148" y="222"/>
                  </a:lnTo>
                  <a:lnTo>
                    <a:pt x="157" y="223"/>
                  </a:lnTo>
                  <a:lnTo>
                    <a:pt x="165" y="225"/>
                  </a:lnTo>
                  <a:lnTo>
                    <a:pt x="177" y="226"/>
                  </a:lnTo>
                  <a:lnTo>
                    <a:pt x="177" y="226"/>
                  </a:lnTo>
                  <a:lnTo>
                    <a:pt x="196" y="225"/>
                  </a:lnTo>
                  <a:lnTo>
                    <a:pt x="210" y="222"/>
                  </a:lnTo>
                  <a:lnTo>
                    <a:pt x="210" y="222"/>
                  </a:lnTo>
                  <a:lnTo>
                    <a:pt x="216" y="221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30" y="222"/>
                  </a:lnTo>
                  <a:lnTo>
                    <a:pt x="235" y="225"/>
                  </a:lnTo>
                  <a:lnTo>
                    <a:pt x="238" y="228"/>
                  </a:lnTo>
                  <a:lnTo>
                    <a:pt x="239" y="232"/>
                  </a:lnTo>
                  <a:lnTo>
                    <a:pt x="239" y="232"/>
                  </a:lnTo>
                  <a:lnTo>
                    <a:pt x="238" y="236"/>
                  </a:lnTo>
                  <a:lnTo>
                    <a:pt x="236" y="239"/>
                  </a:lnTo>
                  <a:lnTo>
                    <a:pt x="235" y="242"/>
                  </a:lnTo>
                  <a:lnTo>
                    <a:pt x="232" y="244"/>
                  </a:lnTo>
                  <a:lnTo>
                    <a:pt x="232" y="244"/>
                  </a:lnTo>
                  <a:lnTo>
                    <a:pt x="223" y="247"/>
                  </a:lnTo>
                  <a:lnTo>
                    <a:pt x="213" y="248"/>
                  </a:lnTo>
                  <a:lnTo>
                    <a:pt x="190" y="248"/>
                  </a:lnTo>
                  <a:lnTo>
                    <a:pt x="190" y="248"/>
                  </a:lnTo>
                  <a:lnTo>
                    <a:pt x="177" y="248"/>
                  </a:lnTo>
                  <a:lnTo>
                    <a:pt x="165" y="247"/>
                  </a:lnTo>
                  <a:lnTo>
                    <a:pt x="152" y="244"/>
                  </a:lnTo>
                  <a:lnTo>
                    <a:pt x="139" y="239"/>
                  </a:lnTo>
                  <a:lnTo>
                    <a:pt x="139" y="239"/>
                  </a:lnTo>
                  <a:lnTo>
                    <a:pt x="129" y="234"/>
                  </a:lnTo>
                  <a:lnTo>
                    <a:pt x="122" y="226"/>
                  </a:lnTo>
                  <a:lnTo>
                    <a:pt x="119" y="222"/>
                  </a:lnTo>
                  <a:lnTo>
                    <a:pt x="116" y="216"/>
                  </a:lnTo>
                  <a:lnTo>
                    <a:pt x="114" y="210"/>
                  </a:lnTo>
                  <a:lnTo>
                    <a:pt x="114" y="203"/>
                  </a:lnTo>
                  <a:lnTo>
                    <a:pt x="114" y="203"/>
                  </a:lnTo>
                  <a:lnTo>
                    <a:pt x="114" y="196"/>
                  </a:lnTo>
                  <a:lnTo>
                    <a:pt x="116" y="189"/>
                  </a:lnTo>
                  <a:lnTo>
                    <a:pt x="120" y="180"/>
                  </a:lnTo>
                  <a:lnTo>
                    <a:pt x="125" y="173"/>
                  </a:lnTo>
                  <a:lnTo>
                    <a:pt x="132" y="174"/>
                  </a:lnTo>
                  <a:close/>
                  <a:moveTo>
                    <a:pt x="123" y="116"/>
                  </a:moveTo>
                  <a:lnTo>
                    <a:pt x="123" y="116"/>
                  </a:lnTo>
                  <a:lnTo>
                    <a:pt x="130" y="111"/>
                  </a:lnTo>
                  <a:lnTo>
                    <a:pt x="139" y="105"/>
                  </a:lnTo>
                  <a:lnTo>
                    <a:pt x="148" y="100"/>
                  </a:lnTo>
                  <a:lnTo>
                    <a:pt x="157" y="97"/>
                  </a:lnTo>
                  <a:lnTo>
                    <a:pt x="175" y="93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210" y="93"/>
                  </a:lnTo>
                  <a:lnTo>
                    <a:pt x="217" y="95"/>
                  </a:lnTo>
                  <a:lnTo>
                    <a:pt x="222" y="97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2" y="108"/>
                  </a:lnTo>
                  <a:lnTo>
                    <a:pt x="232" y="112"/>
                  </a:lnTo>
                  <a:lnTo>
                    <a:pt x="232" y="112"/>
                  </a:lnTo>
                  <a:lnTo>
                    <a:pt x="232" y="115"/>
                  </a:lnTo>
                  <a:lnTo>
                    <a:pt x="230" y="118"/>
                  </a:lnTo>
                  <a:lnTo>
                    <a:pt x="228" y="119"/>
                  </a:lnTo>
                  <a:lnTo>
                    <a:pt x="225" y="121"/>
                  </a:lnTo>
                  <a:lnTo>
                    <a:pt x="225" y="121"/>
                  </a:lnTo>
                  <a:lnTo>
                    <a:pt x="216" y="119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03" y="119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84" y="128"/>
                  </a:lnTo>
                  <a:lnTo>
                    <a:pt x="168" y="139"/>
                  </a:lnTo>
                  <a:lnTo>
                    <a:pt x="162" y="134"/>
                  </a:lnTo>
                  <a:lnTo>
                    <a:pt x="162" y="134"/>
                  </a:lnTo>
                  <a:lnTo>
                    <a:pt x="186" y="113"/>
                  </a:lnTo>
                  <a:lnTo>
                    <a:pt x="186" y="113"/>
                  </a:lnTo>
                  <a:lnTo>
                    <a:pt x="187" y="112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6" y="109"/>
                  </a:lnTo>
                  <a:lnTo>
                    <a:pt x="177" y="109"/>
                  </a:lnTo>
                  <a:lnTo>
                    <a:pt x="177" y="109"/>
                  </a:lnTo>
                  <a:lnTo>
                    <a:pt x="168" y="109"/>
                  </a:lnTo>
                  <a:lnTo>
                    <a:pt x="155" y="112"/>
                  </a:lnTo>
                  <a:lnTo>
                    <a:pt x="141" y="116"/>
                  </a:lnTo>
                  <a:lnTo>
                    <a:pt x="126" y="124"/>
                  </a:lnTo>
                  <a:lnTo>
                    <a:pt x="123" y="11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8" name="Freeform 139"/>
            <p:cNvSpPr>
              <a:spLocks/>
            </p:cNvSpPr>
            <p:nvPr userDrawn="1"/>
          </p:nvSpPr>
          <p:spPr bwMode="auto">
            <a:xfrm>
              <a:off x="2860675" y="1465263"/>
              <a:ext cx="120650" cy="138113"/>
            </a:xfrm>
            <a:custGeom>
              <a:avLst/>
              <a:gdLst/>
              <a:ahLst/>
              <a:cxnLst>
                <a:cxn ang="0">
                  <a:pos x="16" y="68"/>
                </a:cxn>
                <a:cxn ang="0">
                  <a:pos x="45" y="72"/>
                </a:cxn>
                <a:cxn ang="0">
                  <a:pos x="70" y="70"/>
                </a:cxn>
                <a:cxn ang="0">
                  <a:pos x="74" y="23"/>
                </a:cxn>
                <a:cxn ang="0">
                  <a:pos x="71" y="16"/>
                </a:cxn>
                <a:cxn ang="0">
                  <a:pos x="63" y="9"/>
                </a:cxn>
                <a:cxn ang="0">
                  <a:pos x="58" y="6"/>
                </a:cxn>
                <a:cxn ang="0">
                  <a:pos x="61" y="1"/>
                </a:cxn>
                <a:cxn ang="0">
                  <a:pos x="71" y="0"/>
                </a:cxn>
                <a:cxn ang="0">
                  <a:pos x="103" y="13"/>
                </a:cxn>
                <a:cxn ang="0">
                  <a:pos x="106" y="20"/>
                </a:cxn>
                <a:cxn ang="0">
                  <a:pos x="103" y="28"/>
                </a:cxn>
                <a:cxn ang="0">
                  <a:pos x="97" y="36"/>
                </a:cxn>
                <a:cxn ang="0">
                  <a:pos x="109" y="61"/>
                </a:cxn>
                <a:cxn ang="0">
                  <a:pos x="132" y="54"/>
                </a:cxn>
                <a:cxn ang="0">
                  <a:pos x="145" y="46"/>
                </a:cxn>
                <a:cxn ang="0">
                  <a:pos x="158" y="46"/>
                </a:cxn>
                <a:cxn ang="0">
                  <a:pos x="167" y="51"/>
                </a:cxn>
                <a:cxn ang="0">
                  <a:pos x="167" y="59"/>
                </a:cxn>
                <a:cxn ang="0">
                  <a:pos x="150" y="70"/>
                </a:cxn>
                <a:cxn ang="0">
                  <a:pos x="86" y="85"/>
                </a:cxn>
                <a:cxn ang="0">
                  <a:pos x="68" y="169"/>
                </a:cxn>
                <a:cxn ang="0">
                  <a:pos x="106" y="145"/>
                </a:cxn>
                <a:cxn ang="0">
                  <a:pos x="141" y="132"/>
                </a:cxn>
                <a:cxn ang="0">
                  <a:pos x="164" y="129"/>
                </a:cxn>
                <a:cxn ang="0">
                  <a:pos x="202" y="139"/>
                </a:cxn>
                <a:cxn ang="0">
                  <a:pos x="225" y="162"/>
                </a:cxn>
                <a:cxn ang="0">
                  <a:pos x="229" y="184"/>
                </a:cxn>
                <a:cxn ang="0">
                  <a:pos x="219" y="214"/>
                </a:cxn>
                <a:cxn ang="0">
                  <a:pos x="195" y="236"/>
                </a:cxn>
                <a:cxn ang="0">
                  <a:pos x="147" y="253"/>
                </a:cxn>
                <a:cxn ang="0">
                  <a:pos x="74" y="261"/>
                </a:cxn>
                <a:cxn ang="0">
                  <a:pos x="95" y="248"/>
                </a:cxn>
                <a:cxn ang="0">
                  <a:pos x="158" y="230"/>
                </a:cxn>
                <a:cxn ang="0">
                  <a:pos x="190" y="210"/>
                </a:cxn>
                <a:cxn ang="0">
                  <a:pos x="202" y="188"/>
                </a:cxn>
                <a:cxn ang="0">
                  <a:pos x="202" y="171"/>
                </a:cxn>
                <a:cxn ang="0">
                  <a:pos x="192" y="154"/>
                </a:cxn>
                <a:cxn ang="0">
                  <a:pos x="170" y="145"/>
                </a:cxn>
                <a:cxn ang="0">
                  <a:pos x="145" y="145"/>
                </a:cxn>
                <a:cxn ang="0">
                  <a:pos x="100" y="168"/>
                </a:cxn>
                <a:cxn ang="0">
                  <a:pos x="79" y="188"/>
                </a:cxn>
                <a:cxn ang="0">
                  <a:pos x="71" y="198"/>
                </a:cxn>
                <a:cxn ang="0">
                  <a:pos x="63" y="204"/>
                </a:cxn>
                <a:cxn ang="0">
                  <a:pos x="51" y="197"/>
                </a:cxn>
                <a:cxn ang="0">
                  <a:pos x="45" y="178"/>
                </a:cxn>
                <a:cxn ang="0">
                  <a:pos x="48" y="169"/>
                </a:cxn>
                <a:cxn ang="0">
                  <a:pos x="60" y="123"/>
                </a:cxn>
                <a:cxn ang="0">
                  <a:pos x="41" y="90"/>
                </a:cxn>
                <a:cxn ang="0">
                  <a:pos x="18" y="85"/>
                </a:cxn>
                <a:cxn ang="0">
                  <a:pos x="7" y="62"/>
                </a:cxn>
              </a:cxnLst>
              <a:rect l="0" t="0" r="r" b="b"/>
              <a:pathLst>
                <a:path w="229" h="261">
                  <a:moveTo>
                    <a:pt x="7" y="62"/>
                  </a:moveTo>
                  <a:lnTo>
                    <a:pt x="7" y="62"/>
                  </a:lnTo>
                  <a:lnTo>
                    <a:pt x="16" y="68"/>
                  </a:lnTo>
                  <a:lnTo>
                    <a:pt x="25" y="71"/>
                  </a:lnTo>
                  <a:lnTo>
                    <a:pt x="34" y="72"/>
                  </a:lnTo>
                  <a:lnTo>
                    <a:pt x="45" y="72"/>
                  </a:lnTo>
                  <a:lnTo>
                    <a:pt x="45" y="72"/>
                  </a:lnTo>
                  <a:lnTo>
                    <a:pt x="57" y="71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73" y="45"/>
                  </a:lnTo>
                  <a:lnTo>
                    <a:pt x="74" y="23"/>
                  </a:lnTo>
                  <a:lnTo>
                    <a:pt x="74" y="23"/>
                  </a:lnTo>
                  <a:lnTo>
                    <a:pt x="74" y="19"/>
                  </a:lnTo>
                  <a:lnTo>
                    <a:pt x="71" y="16"/>
                  </a:lnTo>
                  <a:lnTo>
                    <a:pt x="68" y="12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0" y="7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1" y="1"/>
                  </a:lnTo>
                  <a:lnTo>
                    <a:pt x="65" y="1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5" y="7"/>
                  </a:lnTo>
                  <a:lnTo>
                    <a:pt x="103" y="13"/>
                  </a:lnTo>
                  <a:lnTo>
                    <a:pt x="105" y="16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6" y="23"/>
                  </a:lnTo>
                  <a:lnTo>
                    <a:pt x="103" y="28"/>
                  </a:lnTo>
                  <a:lnTo>
                    <a:pt x="103" y="28"/>
                  </a:lnTo>
                  <a:lnTo>
                    <a:pt x="99" y="32"/>
                  </a:lnTo>
                  <a:lnTo>
                    <a:pt x="97" y="36"/>
                  </a:lnTo>
                  <a:lnTo>
                    <a:pt x="97" y="36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109" y="61"/>
                  </a:lnTo>
                  <a:lnTo>
                    <a:pt x="125" y="57"/>
                  </a:lnTo>
                  <a:lnTo>
                    <a:pt x="125" y="57"/>
                  </a:lnTo>
                  <a:lnTo>
                    <a:pt x="132" y="54"/>
                  </a:lnTo>
                  <a:lnTo>
                    <a:pt x="138" y="49"/>
                  </a:lnTo>
                  <a:lnTo>
                    <a:pt x="138" y="49"/>
                  </a:lnTo>
                  <a:lnTo>
                    <a:pt x="145" y="46"/>
                  </a:lnTo>
                  <a:lnTo>
                    <a:pt x="153" y="45"/>
                  </a:lnTo>
                  <a:lnTo>
                    <a:pt x="153" y="45"/>
                  </a:lnTo>
                  <a:lnTo>
                    <a:pt x="158" y="46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7" y="51"/>
                  </a:lnTo>
                  <a:lnTo>
                    <a:pt x="168" y="57"/>
                  </a:lnTo>
                  <a:lnTo>
                    <a:pt x="168" y="57"/>
                  </a:lnTo>
                  <a:lnTo>
                    <a:pt x="167" y="59"/>
                  </a:lnTo>
                  <a:lnTo>
                    <a:pt x="164" y="64"/>
                  </a:lnTo>
                  <a:lnTo>
                    <a:pt x="158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22" y="78"/>
                  </a:lnTo>
                  <a:lnTo>
                    <a:pt x="86" y="85"/>
                  </a:lnTo>
                  <a:lnTo>
                    <a:pt x="86" y="85"/>
                  </a:lnTo>
                  <a:lnTo>
                    <a:pt x="68" y="169"/>
                  </a:lnTo>
                  <a:lnTo>
                    <a:pt x="68" y="169"/>
                  </a:lnTo>
                  <a:lnTo>
                    <a:pt x="81" y="161"/>
                  </a:lnTo>
                  <a:lnTo>
                    <a:pt x="95" y="152"/>
                  </a:lnTo>
                  <a:lnTo>
                    <a:pt x="106" y="145"/>
                  </a:lnTo>
                  <a:lnTo>
                    <a:pt x="118" y="139"/>
                  </a:lnTo>
                  <a:lnTo>
                    <a:pt x="129" y="135"/>
                  </a:lnTo>
                  <a:lnTo>
                    <a:pt x="141" y="132"/>
                  </a:lnTo>
                  <a:lnTo>
                    <a:pt x="153" y="130"/>
                  </a:lnTo>
                  <a:lnTo>
                    <a:pt x="164" y="129"/>
                  </a:lnTo>
                  <a:lnTo>
                    <a:pt x="164" y="129"/>
                  </a:lnTo>
                  <a:lnTo>
                    <a:pt x="179" y="130"/>
                  </a:lnTo>
                  <a:lnTo>
                    <a:pt x="190" y="133"/>
                  </a:lnTo>
                  <a:lnTo>
                    <a:pt x="202" y="139"/>
                  </a:lnTo>
                  <a:lnTo>
                    <a:pt x="212" y="145"/>
                  </a:lnTo>
                  <a:lnTo>
                    <a:pt x="219" y="152"/>
                  </a:lnTo>
                  <a:lnTo>
                    <a:pt x="225" y="162"/>
                  </a:lnTo>
                  <a:lnTo>
                    <a:pt x="228" y="172"/>
                  </a:lnTo>
                  <a:lnTo>
                    <a:pt x="229" y="184"/>
                  </a:lnTo>
                  <a:lnTo>
                    <a:pt x="229" y="184"/>
                  </a:lnTo>
                  <a:lnTo>
                    <a:pt x="228" y="196"/>
                  </a:lnTo>
                  <a:lnTo>
                    <a:pt x="225" y="206"/>
                  </a:lnTo>
                  <a:lnTo>
                    <a:pt x="219" y="214"/>
                  </a:lnTo>
                  <a:lnTo>
                    <a:pt x="212" y="223"/>
                  </a:lnTo>
                  <a:lnTo>
                    <a:pt x="205" y="230"/>
                  </a:lnTo>
                  <a:lnTo>
                    <a:pt x="195" y="236"/>
                  </a:lnTo>
                  <a:lnTo>
                    <a:pt x="184" y="242"/>
                  </a:lnTo>
                  <a:lnTo>
                    <a:pt x="171" y="246"/>
                  </a:lnTo>
                  <a:lnTo>
                    <a:pt x="147" y="253"/>
                  </a:lnTo>
                  <a:lnTo>
                    <a:pt x="121" y="258"/>
                  </a:lnTo>
                  <a:lnTo>
                    <a:pt x="96" y="259"/>
                  </a:lnTo>
                  <a:lnTo>
                    <a:pt x="74" y="261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95" y="248"/>
                  </a:lnTo>
                  <a:lnTo>
                    <a:pt x="116" y="243"/>
                  </a:lnTo>
                  <a:lnTo>
                    <a:pt x="138" y="237"/>
                  </a:lnTo>
                  <a:lnTo>
                    <a:pt x="158" y="230"/>
                  </a:lnTo>
                  <a:lnTo>
                    <a:pt x="176" y="222"/>
                  </a:lnTo>
                  <a:lnTo>
                    <a:pt x="183" y="216"/>
                  </a:lnTo>
                  <a:lnTo>
                    <a:pt x="190" y="210"/>
                  </a:lnTo>
                  <a:lnTo>
                    <a:pt x="195" y="203"/>
                  </a:lnTo>
                  <a:lnTo>
                    <a:pt x="199" y="196"/>
                  </a:lnTo>
                  <a:lnTo>
                    <a:pt x="202" y="18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2" y="171"/>
                  </a:lnTo>
                  <a:lnTo>
                    <a:pt x="199" y="164"/>
                  </a:lnTo>
                  <a:lnTo>
                    <a:pt x="196" y="158"/>
                  </a:lnTo>
                  <a:lnTo>
                    <a:pt x="192" y="154"/>
                  </a:lnTo>
                  <a:lnTo>
                    <a:pt x="186" y="149"/>
                  </a:lnTo>
                  <a:lnTo>
                    <a:pt x="179" y="146"/>
                  </a:lnTo>
                  <a:lnTo>
                    <a:pt x="170" y="145"/>
                  </a:lnTo>
                  <a:lnTo>
                    <a:pt x="161" y="143"/>
                  </a:lnTo>
                  <a:lnTo>
                    <a:pt x="161" y="143"/>
                  </a:lnTo>
                  <a:lnTo>
                    <a:pt x="145" y="145"/>
                  </a:lnTo>
                  <a:lnTo>
                    <a:pt x="131" y="151"/>
                  </a:lnTo>
                  <a:lnTo>
                    <a:pt x="115" y="158"/>
                  </a:lnTo>
                  <a:lnTo>
                    <a:pt x="100" y="168"/>
                  </a:lnTo>
                  <a:lnTo>
                    <a:pt x="100" y="168"/>
                  </a:lnTo>
                  <a:lnTo>
                    <a:pt x="84" y="181"/>
                  </a:lnTo>
                  <a:lnTo>
                    <a:pt x="79" y="188"/>
                  </a:lnTo>
                  <a:lnTo>
                    <a:pt x="74" y="194"/>
                  </a:lnTo>
                  <a:lnTo>
                    <a:pt x="74" y="194"/>
                  </a:lnTo>
                  <a:lnTo>
                    <a:pt x="71" y="198"/>
                  </a:lnTo>
                  <a:lnTo>
                    <a:pt x="67" y="201"/>
                  </a:lnTo>
                  <a:lnTo>
                    <a:pt x="64" y="203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7" y="203"/>
                  </a:lnTo>
                  <a:lnTo>
                    <a:pt x="51" y="197"/>
                  </a:lnTo>
                  <a:lnTo>
                    <a:pt x="47" y="188"/>
                  </a:lnTo>
                  <a:lnTo>
                    <a:pt x="45" y="184"/>
                  </a:lnTo>
                  <a:lnTo>
                    <a:pt x="45" y="178"/>
                  </a:lnTo>
                  <a:lnTo>
                    <a:pt x="45" y="178"/>
                  </a:lnTo>
                  <a:lnTo>
                    <a:pt x="45" y="175"/>
                  </a:lnTo>
                  <a:lnTo>
                    <a:pt x="48" y="169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60" y="123"/>
                  </a:lnTo>
                  <a:lnTo>
                    <a:pt x="65" y="88"/>
                  </a:lnTo>
                  <a:lnTo>
                    <a:pt x="65" y="88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28" y="90"/>
                  </a:lnTo>
                  <a:lnTo>
                    <a:pt x="18" y="85"/>
                  </a:lnTo>
                  <a:lnTo>
                    <a:pt x="9" y="78"/>
                  </a:lnTo>
                  <a:lnTo>
                    <a:pt x="0" y="68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9" name="Freeform 140"/>
            <p:cNvSpPr>
              <a:spLocks noEditPoints="1"/>
            </p:cNvSpPr>
            <p:nvPr userDrawn="1"/>
          </p:nvSpPr>
          <p:spPr bwMode="auto">
            <a:xfrm>
              <a:off x="3014663" y="1473201"/>
              <a:ext cx="127000" cy="127000"/>
            </a:xfrm>
            <a:custGeom>
              <a:avLst/>
              <a:gdLst/>
              <a:ahLst/>
              <a:cxnLst>
                <a:cxn ang="0">
                  <a:pos x="49" y="159"/>
                </a:cxn>
                <a:cxn ang="0">
                  <a:pos x="37" y="209"/>
                </a:cxn>
                <a:cxn ang="0">
                  <a:pos x="36" y="234"/>
                </a:cxn>
                <a:cxn ang="0">
                  <a:pos x="21" y="237"/>
                </a:cxn>
                <a:cxn ang="0">
                  <a:pos x="4" y="204"/>
                </a:cxn>
                <a:cxn ang="0">
                  <a:pos x="0" y="159"/>
                </a:cxn>
                <a:cxn ang="0">
                  <a:pos x="13" y="57"/>
                </a:cxn>
                <a:cxn ang="0">
                  <a:pos x="19" y="28"/>
                </a:cxn>
                <a:cxn ang="0">
                  <a:pos x="11" y="1"/>
                </a:cxn>
                <a:cxn ang="0">
                  <a:pos x="16" y="0"/>
                </a:cxn>
                <a:cxn ang="0">
                  <a:pos x="33" y="11"/>
                </a:cxn>
                <a:cxn ang="0">
                  <a:pos x="43" y="30"/>
                </a:cxn>
                <a:cxn ang="0">
                  <a:pos x="39" y="56"/>
                </a:cxn>
                <a:cxn ang="0">
                  <a:pos x="19" y="131"/>
                </a:cxn>
                <a:cxn ang="0">
                  <a:pos x="20" y="179"/>
                </a:cxn>
                <a:cxn ang="0">
                  <a:pos x="23" y="186"/>
                </a:cxn>
                <a:cxn ang="0">
                  <a:pos x="27" y="181"/>
                </a:cxn>
                <a:cxn ang="0">
                  <a:pos x="87" y="62"/>
                </a:cxn>
                <a:cxn ang="0">
                  <a:pos x="107" y="69"/>
                </a:cxn>
                <a:cxn ang="0">
                  <a:pos x="162" y="65"/>
                </a:cxn>
                <a:cxn ang="0">
                  <a:pos x="161" y="26"/>
                </a:cxn>
                <a:cxn ang="0">
                  <a:pos x="148" y="10"/>
                </a:cxn>
                <a:cxn ang="0">
                  <a:pos x="140" y="5"/>
                </a:cxn>
                <a:cxn ang="0">
                  <a:pos x="149" y="0"/>
                </a:cxn>
                <a:cxn ang="0">
                  <a:pos x="178" y="2"/>
                </a:cxn>
                <a:cxn ang="0">
                  <a:pos x="187" y="10"/>
                </a:cxn>
                <a:cxn ang="0">
                  <a:pos x="185" y="20"/>
                </a:cxn>
                <a:cxn ang="0">
                  <a:pos x="195" y="57"/>
                </a:cxn>
                <a:cxn ang="0">
                  <a:pos x="211" y="52"/>
                </a:cxn>
                <a:cxn ang="0">
                  <a:pos x="224" y="50"/>
                </a:cxn>
                <a:cxn ang="0">
                  <a:pos x="233" y="62"/>
                </a:cxn>
                <a:cxn ang="0">
                  <a:pos x="222" y="72"/>
                </a:cxn>
                <a:cxn ang="0">
                  <a:pos x="185" y="170"/>
                </a:cxn>
                <a:cxn ang="0">
                  <a:pos x="227" y="189"/>
                </a:cxn>
                <a:cxn ang="0">
                  <a:pos x="240" y="209"/>
                </a:cxn>
                <a:cxn ang="0">
                  <a:pos x="233" y="221"/>
                </a:cxn>
                <a:cxn ang="0">
                  <a:pos x="217" y="215"/>
                </a:cxn>
                <a:cxn ang="0">
                  <a:pos x="184" y="189"/>
                </a:cxn>
                <a:cxn ang="0">
                  <a:pos x="178" y="212"/>
                </a:cxn>
                <a:cxn ang="0">
                  <a:pos x="158" y="228"/>
                </a:cxn>
                <a:cxn ang="0">
                  <a:pos x="122" y="231"/>
                </a:cxn>
                <a:cxn ang="0">
                  <a:pos x="94" y="218"/>
                </a:cxn>
                <a:cxn ang="0">
                  <a:pos x="87" y="199"/>
                </a:cxn>
                <a:cxn ang="0">
                  <a:pos x="101" y="173"/>
                </a:cxn>
                <a:cxn ang="0">
                  <a:pos x="142" y="165"/>
                </a:cxn>
                <a:cxn ang="0">
                  <a:pos x="162" y="83"/>
                </a:cxn>
                <a:cxn ang="0">
                  <a:pos x="126" y="86"/>
                </a:cxn>
                <a:cxn ang="0">
                  <a:pos x="82" y="68"/>
                </a:cxn>
                <a:cxn ang="0">
                  <a:pos x="119" y="181"/>
                </a:cxn>
                <a:cxn ang="0">
                  <a:pos x="101" y="194"/>
                </a:cxn>
                <a:cxn ang="0">
                  <a:pos x="101" y="205"/>
                </a:cxn>
                <a:cxn ang="0">
                  <a:pos x="127" y="215"/>
                </a:cxn>
                <a:cxn ang="0">
                  <a:pos x="152" y="211"/>
                </a:cxn>
                <a:cxn ang="0">
                  <a:pos x="162" y="196"/>
                </a:cxn>
                <a:cxn ang="0">
                  <a:pos x="148" y="181"/>
                </a:cxn>
              </a:cxnLst>
              <a:rect l="0" t="0" r="r" b="b"/>
              <a:pathLst>
                <a:path w="240" h="238">
                  <a:moveTo>
                    <a:pt x="58" y="130"/>
                  </a:moveTo>
                  <a:lnTo>
                    <a:pt x="58" y="13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0" y="189"/>
                  </a:lnTo>
                  <a:lnTo>
                    <a:pt x="37" y="201"/>
                  </a:lnTo>
                  <a:lnTo>
                    <a:pt x="37" y="209"/>
                  </a:lnTo>
                  <a:lnTo>
                    <a:pt x="37" y="209"/>
                  </a:lnTo>
                  <a:lnTo>
                    <a:pt x="39" y="225"/>
                  </a:lnTo>
                  <a:lnTo>
                    <a:pt x="39" y="225"/>
                  </a:lnTo>
                  <a:lnTo>
                    <a:pt x="37" y="231"/>
                  </a:lnTo>
                  <a:lnTo>
                    <a:pt x="36" y="234"/>
                  </a:lnTo>
                  <a:lnTo>
                    <a:pt x="32" y="237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1" y="237"/>
                  </a:lnTo>
                  <a:lnTo>
                    <a:pt x="17" y="233"/>
                  </a:lnTo>
                  <a:lnTo>
                    <a:pt x="13" y="225"/>
                  </a:lnTo>
                  <a:lnTo>
                    <a:pt x="8" y="215"/>
                  </a:lnTo>
                  <a:lnTo>
                    <a:pt x="4" y="204"/>
                  </a:lnTo>
                  <a:lnTo>
                    <a:pt x="3" y="189"/>
                  </a:lnTo>
                  <a:lnTo>
                    <a:pt x="1" y="17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1" y="136"/>
                  </a:lnTo>
                  <a:lnTo>
                    <a:pt x="3" y="112"/>
                  </a:lnTo>
                  <a:lnTo>
                    <a:pt x="7" y="86"/>
                  </a:lnTo>
                  <a:lnTo>
                    <a:pt x="13" y="57"/>
                  </a:lnTo>
                  <a:lnTo>
                    <a:pt x="13" y="57"/>
                  </a:lnTo>
                  <a:lnTo>
                    <a:pt x="17" y="40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7" y="1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7" y="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7" y="18"/>
                  </a:lnTo>
                  <a:lnTo>
                    <a:pt x="42" y="24"/>
                  </a:lnTo>
                  <a:lnTo>
                    <a:pt x="43" y="30"/>
                  </a:lnTo>
                  <a:lnTo>
                    <a:pt x="43" y="37"/>
                  </a:lnTo>
                  <a:lnTo>
                    <a:pt x="43" y="37"/>
                  </a:lnTo>
                  <a:lnTo>
                    <a:pt x="42" y="46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29" y="82"/>
                  </a:lnTo>
                  <a:lnTo>
                    <a:pt x="23" y="107"/>
                  </a:lnTo>
                  <a:lnTo>
                    <a:pt x="19" y="131"/>
                  </a:lnTo>
                  <a:lnTo>
                    <a:pt x="19" y="153"/>
                  </a:lnTo>
                  <a:lnTo>
                    <a:pt x="19" y="153"/>
                  </a:lnTo>
                  <a:lnTo>
                    <a:pt x="19" y="172"/>
                  </a:lnTo>
                  <a:lnTo>
                    <a:pt x="20" y="179"/>
                  </a:lnTo>
                  <a:lnTo>
                    <a:pt x="21" y="183"/>
                  </a:lnTo>
                  <a:lnTo>
                    <a:pt x="21" y="183"/>
                  </a:lnTo>
                  <a:lnTo>
                    <a:pt x="21" y="185"/>
                  </a:lnTo>
                  <a:lnTo>
                    <a:pt x="23" y="186"/>
                  </a:lnTo>
                  <a:lnTo>
                    <a:pt x="23" y="186"/>
                  </a:lnTo>
                  <a:lnTo>
                    <a:pt x="24" y="185"/>
                  </a:lnTo>
                  <a:lnTo>
                    <a:pt x="27" y="181"/>
                  </a:lnTo>
                  <a:lnTo>
                    <a:pt x="27" y="181"/>
                  </a:lnTo>
                  <a:lnTo>
                    <a:pt x="39" y="153"/>
                  </a:lnTo>
                  <a:lnTo>
                    <a:pt x="50" y="127"/>
                  </a:lnTo>
                  <a:lnTo>
                    <a:pt x="58" y="130"/>
                  </a:lnTo>
                  <a:close/>
                  <a:moveTo>
                    <a:pt x="87" y="62"/>
                  </a:moveTo>
                  <a:lnTo>
                    <a:pt x="87" y="62"/>
                  </a:lnTo>
                  <a:lnTo>
                    <a:pt x="93" y="65"/>
                  </a:lnTo>
                  <a:lnTo>
                    <a:pt x="100" y="68"/>
                  </a:lnTo>
                  <a:lnTo>
                    <a:pt x="107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39" y="68"/>
                  </a:lnTo>
                  <a:lnTo>
                    <a:pt x="162" y="65"/>
                  </a:lnTo>
                  <a:lnTo>
                    <a:pt x="162" y="65"/>
                  </a:lnTo>
                  <a:lnTo>
                    <a:pt x="162" y="43"/>
                  </a:lnTo>
                  <a:lnTo>
                    <a:pt x="161" y="26"/>
                  </a:lnTo>
                  <a:lnTo>
                    <a:pt x="161" y="26"/>
                  </a:lnTo>
                  <a:lnTo>
                    <a:pt x="159" y="18"/>
                  </a:lnTo>
                  <a:lnTo>
                    <a:pt x="158" y="14"/>
                  </a:lnTo>
                  <a:lnTo>
                    <a:pt x="153" y="13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2" y="8"/>
                  </a:lnTo>
                  <a:lnTo>
                    <a:pt x="140" y="7"/>
                  </a:lnTo>
                  <a:lnTo>
                    <a:pt x="140" y="5"/>
                  </a:lnTo>
                  <a:lnTo>
                    <a:pt x="140" y="5"/>
                  </a:lnTo>
                  <a:lnTo>
                    <a:pt x="142" y="4"/>
                  </a:lnTo>
                  <a:lnTo>
                    <a:pt x="145" y="1"/>
                  </a:lnTo>
                  <a:lnTo>
                    <a:pt x="14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66" y="0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182" y="4"/>
                  </a:lnTo>
                  <a:lnTo>
                    <a:pt x="185" y="7"/>
                  </a:lnTo>
                  <a:lnTo>
                    <a:pt x="187" y="10"/>
                  </a:lnTo>
                  <a:lnTo>
                    <a:pt x="188" y="13"/>
                  </a:lnTo>
                  <a:lnTo>
                    <a:pt x="188" y="13"/>
                  </a:lnTo>
                  <a:lnTo>
                    <a:pt x="185" y="20"/>
                  </a:lnTo>
                  <a:lnTo>
                    <a:pt x="185" y="20"/>
                  </a:lnTo>
                  <a:lnTo>
                    <a:pt x="184" y="34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95" y="57"/>
                  </a:lnTo>
                  <a:lnTo>
                    <a:pt x="207" y="53"/>
                  </a:lnTo>
                  <a:lnTo>
                    <a:pt x="207" y="53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14" y="50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24" y="50"/>
                  </a:lnTo>
                  <a:lnTo>
                    <a:pt x="229" y="53"/>
                  </a:lnTo>
                  <a:lnTo>
                    <a:pt x="232" y="56"/>
                  </a:lnTo>
                  <a:lnTo>
                    <a:pt x="233" y="62"/>
                  </a:lnTo>
                  <a:lnTo>
                    <a:pt x="233" y="62"/>
                  </a:lnTo>
                  <a:lnTo>
                    <a:pt x="232" y="65"/>
                  </a:lnTo>
                  <a:lnTo>
                    <a:pt x="230" y="66"/>
                  </a:lnTo>
                  <a:lnTo>
                    <a:pt x="222" y="72"/>
                  </a:lnTo>
                  <a:lnTo>
                    <a:pt x="222" y="72"/>
                  </a:lnTo>
                  <a:lnTo>
                    <a:pt x="206" y="76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5" y="170"/>
                  </a:lnTo>
                  <a:lnTo>
                    <a:pt x="185" y="170"/>
                  </a:lnTo>
                  <a:lnTo>
                    <a:pt x="210" y="179"/>
                  </a:lnTo>
                  <a:lnTo>
                    <a:pt x="219" y="185"/>
                  </a:lnTo>
                  <a:lnTo>
                    <a:pt x="227" y="189"/>
                  </a:lnTo>
                  <a:lnTo>
                    <a:pt x="233" y="194"/>
                  </a:lnTo>
                  <a:lnTo>
                    <a:pt x="238" y="199"/>
                  </a:lnTo>
                  <a:lnTo>
                    <a:pt x="239" y="204"/>
                  </a:lnTo>
                  <a:lnTo>
                    <a:pt x="240" y="209"/>
                  </a:lnTo>
                  <a:lnTo>
                    <a:pt x="240" y="209"/>
                  </a:lnTo>
                  <a:lnTo>
                    <a:pt x="239" y="215"/>
                  </a:lnTo>
                  <a:lnTo>
                    <a:pt x="238" y="218"/>
                  </a:lnTo>
                  <a:lnTo>
                    <a:pt x="233" y="221"/>
                  </a:lnTo>
                  <a:lnTo>
                    <a:pt x="229" y="222"/>
                  </a:lnTo>
                  <a:lnTo>
                    <a:pt x="229" y="222"/>
                  </a:lnTo>
                  <a:lnTo>
                    <a:pt x="224" y="221"/>
                  </a:lnTo>
                  <a:lnTo>
                    <a:pt x="217" y="215"/>
                  </a:lnTo>
                  <a:lnTo>
                    <a:pt x="217" y="215"/>
                  </a:lnTo>
                  <a:lnTo>
                    <a:pt x="209" y="207"/>
                  </a:lnTo>
                  <a:lnTo>
                    <a:pt x="201" y="201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2" y="199"/>
                  </a:lnTo>
                  <a:lnTo>
                    <a:pt x="181" y="207"/>
                  </a:lnTo>
                  <a:lnTo>
                    <a:pt x="178" y="212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66" y="224"/>
                  </a:lnTo>
                  <a:lnTo>
                    <a:pt x="158" y="228"/>
                  </a:lnTo>
                  <a:lnTo>
                    <a:pt x="146" y="231"/>
                  </a:lnTo>
                  <a:lnTo>
                    <a:pt x="132" y="233"/>
                  </a:lnTo>
                  <a:lnTo>
                    <a:pt x="132" y="233"/>
                  </a:lnTo>
                  <a:lnTo>
                    <a:pt x="122" y="231"/>
                  </a:lnTo>
                  <a:lnTo>
                    <a:pt x="113" y="230"/>
                  </a:lnTo>
                  <a:lnTo>
                    <a:pt x="106" y="227"/>
                  </a:lnTo>
                  <a:lnTo>
                    <a:pt x="98" y="222"/>
                  </a:lnTo>
                  <a:lnTo>
                    <a:pt x="94" y="218"/>
                  </a:lnTo>
                  <a:lnTo>
                    <a:pt x="90" y="212"/>
                  </a:lnTo>
                  <a:lnTo>
                    <a:pt x="87" y="207"/>
                  </a:lnTo>
                  <a:lnTo>
                    <a:pt x="87" y="199"/>
                  </a:lnTo>
                  <a:lnTo>
                    <a:pt x="87" y="199"/>
                  </a:lnTo>
                  <a:lnTo>
                    <a:pt x="88" y="192"/>
                  </a:lnTo>
                  <a:lnTo>
                    <a:pt x="91" y="185"/>
                  </a:lnTo>
                  <a:lnTo>
                    <a:pt x="95" y="179"/>
                  </a:lnTo>
                  <a:lnTo>
                    <a:pt x="101" y="173"/>
                  </a:lnTo>
                  <a:lnTo>
                    <a:pt x="110" y="170"/>
                  </a:lnTo>
                  <a:lnTo>
                    <a:pt x="119" y="167"/>
                  </a:lnTo>
                  <a:lnTo>
                    <a:pt x="130" y="165"/>
                  </a:lnTo>
                  <a:lnTo>
                    <a:pt x="142" y="165"/>
                  </a:lnTo>
                  <a:lnTo>
                    <a:pt x="142" y="165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2" y="83"/>
                  </a:lnTo>
                  <a:lnTo>
                    <a:pt x="162" y="83"/>
                  </a:lnTo>
                  <a:lnTo>
                    <a:pt x="145" y="86"/>
                  </a:lnTo>
                  <a:lnTo>
                    <a:pt x="126" y="86"/>
                  </a:lnTo>
                  <a:lnTo>
                    <a:pt x="126" y="86"/>
                  </a:lnTo>
                  <a:lnTo>
                    <a:pt x="111" y="85"/>
                  </a:lnTo>
                  <a:lnTo>
                    <a:pt x="100" y="82"/>
                  </a:lnTo>
                  <a:lnTo>
                    <a:pt x="90" y="76"/>
                  </a:lnTo>
                  <a:lnTo>
                    <a:pt x="82" y="68"/>
                  </a:lnTo>
                  <a:lnTo>
                    <a:pt x="87" y="62"/>
                  </a:lnTo>
                  <a:close/>
                  <a:moveTo>
                    <a:pt x="132" y="179"/>
                  </a:moveTo>
                  <a:lnTo>
                    <a:pt x="132" y="179"/>
                  </a:lnTo>
                  <a:lnTo>
                    <a:pt x="119" y="181"/>
                  </a:lnTo>
                  <a:lnTo>
                    <a:pt x="108" y="185"/>
                  </a:lnTo>
                  <a:lnTo>
                    <a:pt x="106" y="186"/>
                  </a:lnTo>
                  <a:lnTo>
                    <a:pt x="103" y="191"/>
                  </a:lnTo>
                  <a:lnTo>
                    <a:pt x="101" y="194"/>
                  </a:lnTo>
                  <a:lnTo>
                    <a:pt x="100" y="198"/>
                  </a:lnTo>
                  <a:lnTo>
                    <a:pt x="100" y="198"/>
                  </a:lnTo>
                  <a:lnTo>
                    <a:pt x="100" y="202"/>
                  </a:lnTo>
                  <a:lnTo>
                    <a:pt x="101" y="205"/>
                  </a:lnTo>
                  <a:lnTo>
                    <a:pt x="104" y="208"/>
                  </a:lnTo>
                  <a:lnTo>
                    <a:pt x="107" y="211"/>
                  </a:lnTo>
                  <a:lnTo>
                    <a:pt x="116" y="214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7" y="215"/>
                  </a:lnTo>
                  <a:lnTo>
                    <a:pt x="145" y="214"/>
                  </a:lnTo>
                  <a:lnTo>
                    <a:pt x="152" y="211"/>
                  </a:lnTo>
                  <a:lnTo>
                    <a:pt x="156" y="207"/>
                  </a:lnTo>
                  <a:lnTo>
                    <a:pt x="156" y="207"/>
                  </a:lnTo>
                  <a:lnTo>
                    <a:pt x="159" y="201"/>
                  </a:lnTo>
                  <a:lnTo>
                    <a:pt x="162" y="196"/>
                  </a:lnTo>
                  <a:lnTo>
                    <a:pt x="162" y="191"/>
                  </a:lnTo>
                  <a:lnTo>
                    <a:pt x="164" y="183"/>
                  </a:lnTo>
                  <a:lnTo>
                    <a:pt x="164" y="183"/>
                  </a:lnTo>
                  <a:lnTo>
                    <a:pt x="148" y="181"/>
                  </a:lnTo>
                  <a:lnTo>
                    <a:pt x="132" y="179"/>
                  </a:lnTo>
                  <a:lnTo>
                    <a:pt x="132" y="17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0" name="Freeform 141"/>
            <p:cNvSpPr>
              <a:spLocks/>
            </p:cNvSpPr>
            <p:nvPr userDrawn="1"/>
          </p:nvSpPr>
          <p:spPr bwMode="auto">
            <a:xfrm>
              <a:off x="3160713" y="1568451"/>
              <a:ext cx="46037" cy="412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22" y="4"/>
                </a:cxn>
                <a:cxn ang="0">
                  <a:pos x="36" y="10"/>
                </a:cxn>
                <a:cxn ang="0">
                  <a:pos x="51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1" y="40"/>
                </a:cxn>
                <a:cxn ang="0">
                  <a:pos x="86" y="50"/>
                </a:cxn>
                <a:cxn ang="0">
                  <a:pos x="87" y="60"/>
                </a:cxn>
                <a:cxn ang="0">
                  <a:pos x="87" y="60"/>
                </a:cxn>
                <a:cxn ang="0">
                  <a:pos x="86" y="66"/>
                </a:cxn>
                <a:cxn ang="0">
                  <a:pos x="83" y="72"/>
                </a:cxn>
                <a:cxn ang="0">
                  <a:pos x="79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7" y="78"/>
                </a:cxn>
                <a:cxn ang="0">
                  <a:pos x="63" y="75"/>
                </a:cxn>
                <a:cxn ang="0">
                  <a:pos x="60" y="72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44" y="46"/>
                </a:cxn>
                <a:cxn ang="0">
                  <a:pos x="31" y="30"/>
                </a:cxn>
                <a:cxn ang="0">
                  <a:pos x="16" y="17"/>
                </a:cxn>
                <a:cxn ang="0">
                  <a:pos x="0" y="7"/>
                </a:cxn>
                <a:cxn ang="0">
                  <a:pos x="5" y="0"/>
                </a:cxn>
              </a:cxnLst>
              <a:rect l="0" t="0" r="r" b="b"/>
              <a:pathLst>
                <a:path w="87" h="78">
                  <a:moveTo>
                    <a:pt x="5" y="0"/>
                  </a:moveTo>
                  <a:lnTo>
                    <a:pt x="5" y="0"/>
                  </a:lnTo>
                  <a:lnTo>
                    <a:pt x="22" y="4"/>
                  </a:lnTo>
                  <a:lnTo>
                    <a:pt x="36" y="10"/>
                  </a:lnTo>
                  <a:lnTo>
                    <a:pt x="51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1" y="40"/>
                  </a:lnTo>
                  <a:lnTo>
                    <a:pt x="86" y="50"/>
                  </a:lnTo>
                  <a:lnTo>
                    <a:pt x="87" y="60"/>
                  </a:lnTo>
                  <a:lnTo>
                    <a:pt x="87" y="60"/>
                  </a:lnTo>
                  <a:lnTo>
                    <a:pt x="86" y="66"/>
                  </a:lnTo>
                  <a:lnTo>
                    <a:pt x="83" y="72"/>
                  </a:lnTo>
                  <a:lnTo>
                    <a:pt x="79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7" y="78"/>
                  </a:lnTo>
                  <a:lnTo>
                    <a:pt x="63" y="75"/>
                  </a:lnTo>
                  <a:lnTo>
                    <a:pt x="60" y="72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44" y="46"/>
                  </a:lnTo>
                  <a:lnTo>
                    <a:pt x="31" y="30"/>
                  </a:lnTo>
                  <a:lnTo>
                    <a:pt x="16" y="17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1" name="Freeform 142"/>
            <p:cNvSpPr>
              <a:spLocks/>
            </p:cNvSpPr>
            <p:nvPr userDrawn="1"/>
          </p:nvSpPr>
          <p:spPr bwMode="auto">
            <a:xfrm>
              <a:off x="3289300" y="1474788"/>
              <a:ext cx="46038" cy="122238"/>
            </a:xfrm>
            <a:custGeom>
              <a:avLst/>
              <a:gdLst/>
              <a:ahLst/>
              <a:cxnLst>
                <a:cxn ang="0">
                  <a:pos x="0" y="232"/>
                </a:cxn>
                <a:cxn ang="0">
                  <a:pos x="0" y="220"/>
                </a:cxn>
                <a:cxn ang="0">
                  <a:pos x="0" y="220"/>
                </a:cxn>
                <a:cxn ang="0">
                  <a:pos x="9" y="220"/>
                </a:cxn>
                <a:cxn ang="0">
                  <a:pos x="16" y="219"/>
                </a:cxn>
                <a:cxn ang="0">
                  <a:pos x="20" y="218"/>
                </a:cxn>
                <a:cxn ang="0">
                  <a:pos x="25" y="213"/>
                </a:cxn>
                <a:cxn ang="0">
                  <a:pos x="26" y="207"/>
                </a:cxn>
                <a:cxn ang="0">
                  <a:pos x="27" y="199"/>
                </a:cxn>
                <a:cxn ang="0">
                  <a:pos x="27" y="170"/>
                </a:cxn>
                <a:cxn ang="0">
                  <a:pos x="27" y="63"/>
                </a:cxn>
                <a:cxn ang="0">
                  <a:pos x="27" y="63"/>
                </a:cxn>
                <a:cxn ang="0">
                  <a:pos x="27" y="34"/>
                </a:cxn>
                <a:cxn ang="0">
                  <a:pos x="26" y="25"/>
                </a:cxn>
                <a:cxn ang="0">
                  <a:pos x="25" y="18"/>
                </a:cxn>
                <a:cxn ang="0">
                  <a:pos x="20" y="15"/>
                </a:cxn>
                <a:cxn ang="0">
                  <a:pos x="16" y="12"/>
                </a:cxn>
                <a:cxn ang="0">
                  <a:pos x="9" y="12"/>
                </a:cxn>
                <a:cxn ang="0">
                  <a:pos x="0" y="11"/>
                </a:cxn>
                <a:cxn ang="0">
                  <a:pos x="0" y="0"/>
                </a:cxn>
                <a:cxn ang="0">
                  <a:pos x="85" y="0"/>
                </a:cxn>
                <a:cxn ang="0">
                  <a:pos x="85" y="11"/>
                </a:cxn>
                <a:cxn ang="0">
                  <a:pos x="85" y="11"/>
                </a:cxn>
                <a:cxn ang="0">
                  <a:pos x="77" y="12"/>
                </a:cxn>
                <a:cxn ang="0">
                  <a:pos x="71" y="12"/>
                </a:cxn>
                <a:cxn ang="0">
                  <a:pos x="65" y="15"/>
                </a:cxn>
                <a:cxn ang="0">
                  <a:pos x="62" y="18"/>
                </a:cxn>
                <a:cxn ang="0">
                  <a:pos x="61" y="25"/>
                </a:cxn>
                <a:cxn ang="0">
                  <a:pos x="59" y="34"/>
                </a:cxn>
                <a:cxn ang="0">
                  <a:pos x="59" y="63"/>
                </a:cxn>
                <a:cxn ang="0">
                  <a:pos x="59" y="170"/>
                </a:cxn>
                <a:cxn ang="0">
                  <a:pos x="59" y="170"/>
                </a:cxn>
                <a:cxn ang="0">
                  <a:pos x="59" y="199"/>
                </a:cxn>
                <a:cxn ang="0">
                  <a:pos x="61" y="207"/>
                </a:cxn>
                <a:cxn ang="0">
                  <a:pos x="62" y="213"/>
                </a:cxn>
                <a:cxn ang="0">
                  <a:pos x="65" y="218"/>
                </a:cxn>
                <a:cxn ang="0">
                  <a:pos x="71" y="219"/>
                </a:cxn>
                <a:cxn ang="0">
                  <a:pos x="77" y="220"/>
                </a:cxn>
                <a:cxn ang="0">
                  <a:pos x="85" y="220"/>
                </a:cxn>
                <a:cxn ang="0">
                  <a:pos x="85" y="232"/>
                </a:cxn>
                <a:cxn ang="0">
                  <a:pos x="0" y="232"/>
                </a:cxn>
              </a:cxnLst>
              <a:rect l="0" t="0" r="r" b="b"/>
              <a:pathLst>
                <a:path w="85" h="232">
                  <a:moveTo>
                    <a:pt x="0" y="232"/>
                  </a:moveTo>
                  <a:lnTo>
                    <a:pt x="0" y="220"/>
                  </a:lnTo>
                  <a:lnTo>
                    <a:pt x="0" y="220"/>
                  </a:lnTo>
                  <a:lnTo>
                    <a:pt x="9" y="220"/>
                  </a:lnTo>
                  <a:lnTo>
                    <a:pt x="16" y="219"/>
                  </a:lnTo>
                  <a:lnTo>
                    <a:pt x="20" y="218"/>
                  </a:lnTo>
                  <a:lnTo>
                    <a:pt x="25" y="213"/>
                  </a:lnTo>
                  <a:lnTo>
                    <a:pt x="26" y="207"/>
                  </a:lnTo>
                  <a:lnTo>
                    <a:pt x="27" y="199"/>
                  </a:lnTo>
                  <a:lnTo>
                    <a:pt x="27" y="170"/>
                  </a:lnTo>
                  <a:lnTo>
                    <a:pt x="27" y="63"/>
                  </a:lnTo>
                  <a:lnTo>
                    <a:pt x="27" y="63"/>
                  </a:lnTo>
                  <a:lnTo>
                    <a:pt x="27" y="34"/>
                  </a:lnTo>
                  <a:lnTo>
                    <a:pt x="26" y="25"/>
                  </a:lnTo>
                  <a:lnTo>
                    <a:pt x="25" y="18"/>
                  </a:lnTo>
                  <a:lnTo>
                    <a:pt x="20" y="15"/>
                  </a:lnTo>
                  <a:lnTo>
                    <a:pt x="16" y="12"/>
                  </a:lnTo>
                  <a:lnTo>
                    <a:pt x="9" y="12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77" y="12"/>
                  </a:lnTo>
                  <a:lnTo>
                    <a:pt x="71" y="12"/>
                  </a:lnTo>
                  <a:lnTo>
                    <a:pt x="65" y="15"/>
                  </a:lnTo>
                  <a:lnTo>
                    <a:pt x="62" y="18"/>
                  </a:lnTo>
                  <a:lnTo>
                    <a:pt x="61" y="25"/>
                  </a:lnTo>
                  <a:lnTo>
                    <a:pt x="59" y="34"/>
                  </a:lnTo>
                  <a:lnTo>
                    <a:pt x="59" y="63"/>
                  </a:lnTo>
                  <a:lnTo>
                    <a:pt x="59" y="170"/>
                  </a:lnTo>
                  <a:lnTo>
                    <a:pt x="59" y="170"/>
                  </a:lnTo>
                  <a:lnTo>
                    <a:pt x="59" y="199"/>
                  </a:lnTo>
                  <a:lnTo>
                    <a:pt x="61" y="207"/>
                  </a:lnTo>
                  <a:lnTo>
                    <a:pt x="62" y="213"/>
                  </a:lnTo>
                  <a:lnTo>
                    <a:pt x="65" y="218"/>
                  </a:lnTo>
                  <a:lnTo>
                    <a:pt x="71" y="219"/>
                  </a:lnTo>
                  <a:lnTo>
                    <a:pt x="77" y="220"/>
                  </a:lnTo>
                  <a:lnTo>
                    <a:pt x="85" y="220"/>
                  </a:lnTo>
                  <a:lnTo>
                    <a:pt x="8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2" name="Freeform 143"/>
            <p:cNvSpPr>
              <a:spLocks/>
            </p:cNvSpPr>
            <p:nvPr userDrawn="1"/>
          </p:nvSpPr>
          <p:spPr bwMode="auto">
            <a:xfrm>
              <a:off x="3355975" y="1474788"/>
              <a:ext cx="100013" cy="122238"/>
            </a:xfrm>
            <a:custGeom>
              <a:avLst/>
              <a:gdLst/>
              <a:ahLst/>
              <a:cxnLst>
                <a:cxn ang="0">
                  <a:pos x="178" y="53"/>
                </a:cxn>
                <a:cxn ang="0">
                  <a:pos x="178" y="53"/>
                </a:cxn>
                <a:cxn ang="0">
                  <a:pos x="175" y="37"/>
                </a:cxn>
                <a:cxn ang="0">
                  <a:pos x="175" y="37"/>
                </a:cxn>
                <a:cxn ang="0">
                  <a:pos x="174" y="31"/>
                </a:cxn>
                <a:cxn ang="0">
                  <a:pos x="171" y="25"/>
                </a:cxn>
                <a:cxn ang="0">
                  <a:pos x="168" y="21"/>
                </a:cxn>
                <a:cxn ang="0">
                  <a:pos x="163" y="18"/>
                </a:cxn>
                <a:cxn ang="0">
                  <a:pos x="158" y="15"/>
                </a:cxn>
                <a:cxn ang="0">
                  <a:pos x="152" y="13"/>
                </a:cxn>
                <a:cxn ang="0">
                  <a:pos x="133" y="12"/>
                </a:cxn>
                <a:cxn ang="0">
                  <a:pos x="110" y="12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0" y="199"/>
                </a:cxn>
                <a:cxn ang="0">
                  <a:pos x="111" y="207"/>
                </a:cxn>
                <a:cxn ang="0">
                  <a:pos x="114" y="213"/>
                </a:cxn>
                <a:cxn ang="0">
                  <a:pos x="118" y="218"/>
                </a:cxn>
                <a:cxn ang="0">
                  <a:pos x="124" y="219"/>
                </a:cxn>
                <a:cxn ang="0">
                  <a:pos x="133" y="220"/>
                </a:cxn>
                <a:cxn ang="0">
                  <a:pos x="145" y="220"/>
                </a:cxn>
                <a:cxn ang="0">
                  <a:pos x="145" y="232"/>
                </a:cxn>
                <a:cxn ang="0">
                  <a:pos x="45" y="232"/>
                </a:cxn>
                <a:cxn ang="0">
                  <a:pos x="45" y="220"/>
                </a:cxn>
                <a:cxn ang="0">
                  <a:pos x="45" y="220"/>
                </a:cxn>
                <a:cxn ang="0">
                  <a:pos x="55" y="220"/>
                </a:cxn>
                <a:cxn ang="0">
                  <a:pos x="63" y="219"/>
                </a:cxn>
                <a:cxn ang="0">
                  <a:pos x="69" y="218"/>
                </a:cxn>
                <a:cxn ang="0">
                  <a:pos x="74" y="213"/>
                </a:cxn>
                <a:cxn ang="0">
                  <a:pos x="76" y="207"/>
                </a:cxn>
                <a:cxn ang="0">
                  <a:pos x="78" y="199"/>
                </a:cxn>
                <a:cxn ang="0">
                  <a:pos x="79" y="170"/>
                </a:cxn>
                <a:cxn ang="0">
                  <a:pos x="79" y="12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37" y="13"/>
                </a:cxn>
                <a:cxn ang="0">
                  <a:pos x="30" y="15"/>
                </a:cxn>
                <a:cxn ang="0">
                  <a:pos x="26" y="18"/>
                </a:cxn>
                <a:cxn ang="0">
                  <a:pos x="21" y="21"/>
                </a:cxn>
                <a:cxn ang="0">
                  <a:pos x="18" y="25"/>
                </a:cxn>
                <a:cxn ang="0">
                  <a:pos x="16" y="31"/>
                </a:cxn>
                <a:cxn ang="0">
                  <a:pos x="14" y="37"/>
                </a:cxn>
                <a:cxn ang="0">
                  <a:pos x="14" y="37"/>
                </a:cxn>
                <a:cxn ang="0">
                  <a:pos x="11" y="53"/>
                </a:cxn>
                <a:cxn ang="0">
                  <a:pos x="0" y="53"/>
                </a:cxn>
                <a:cxn ang="0">
                  <a:pos x="0" y="0"/>
                </a:cxn>
                <a:cxn ang="0">
                  <a:pos x="190" y="0"/>
                </a:cxn>
                <a:cxn ang="0">
                  <a:pos x="190" y="53"/>
                </a:cxn>
                <a:cxn ang="0">
                  <a:pos x="178" y="53"/>
                </a:cxn>
              </a:cxnLst>
              <a:rect l="0" t="0" r="r" b="b"/>
              <a:pathLst>
                <a:path w="190" h="232">
                  <a:moveTo>
                    <a:pt x="178" y="53"/>
                  </a:moveTo>
                  <a:lnTo>
                    <a:pt x="178" y="53"/>
                  </a:lnTo>
                  <a:lnTo>
                    <a:pt x="175" y="37"/>
                  </a:lnTo>
                  <a:lnTo>
                    <a:pt x="175" y="37"/>
                  </a:lnTo>
                  <a:lnTo>
                    <a:pt x="174" y="31"/>
                  </a:lnTo>
                  <a:lnTo>
                    <a:pt x="171" y="25"/>
                  </a:lnTo>
                  <a:lnTo>
                    <a:pt x="168" y="21"/>
                  </a:lnTo>
                  <a:lnTo>
                    <a:pt x="163" y="18"/>
                  </a:lnTo>
                  <a:lnTo>
                    <a:pt x="158" y="15"/>
                  </a:lnTo>
                  <a:lnTo>
                    <a:pt x="152" y="13"/>
                  </a:lnTo>
                  <a:lnTo>
                    <a:pt x="133" y="12"/>
                  </a:lnTo>
                  <a:lnTo>
                    <a:pt x="110" y="12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0" y="199"/>
                  </a:lnTo>
                  <a:lnTo>
                    <a:pt x="111" y="207"/>
                  </a:lnTo>
                  <a:lnTo>
                    <a:pt x="114" y="213"/>
                  </a:lnTo>
                  <a:lnTo>
                    <a:pt x="118" y="218"/>
                  </a:lnTo>
                  <a:lnTo>
                    <a:pt x="124" y="219"/>
                  </a:lnTo>
                  <a:lnTo>
                    <a:pt x="133" y="220"/>
                  </a:lnTo>
                  <a:lnTo>
                    <a:pt x="145" y="220"/>
                  </a:lnTo>
                  <a:lnTo>
                    <a:pt x="145" y="232"/>
                  </a:lnTo>
                  <a:lnTo>
                    <a:pt x="45" y="232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55" y="220"/>
                  </a:lnTo>
                  <a:lnTo>
                    <a:pt x="63" y="219"/>
                  </a:lnTo>
                  <a:lnTo>
                    <a:pt x="69" y="218"/>
                  </a:lnTo>
                  <a:lnTo>
                    <a:pt x="74" y="213"/>
                  </a:lnTo>
                  <a:lnTo>
                    <a:pt x="76" y="207"/>
                  </a:lnTo>
                  <a:lnTo>
                    <a:pt x="78" y="199"/>
                  </a:lnTo>
                  <a:lnTo>
                    <a:pt x="79" y="170"/>
                  </a:lnTo>
                  <a:lnTo>
                    <a:pt x="79" y="12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37" y="13"/>
                  </a:lnTo>
                  <a:lnTo>
                    <a:pt x="30" y="15"/>
                  </a:lnTo>
                  <a:lnTo>
                    <a:pt x="26" y="18"/>
                  </a:lnTo>
                  <a:lnTo>
                    <a:pt x="21" y="21"/>
                  </a:lnTo>
                  <a:lnTo>
                    <a:pt x="18" y="25"/>
                  </a:lnTo>
                  <a:lnTo>
                    <a:pt x="16" y="31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90" y="0"/>
                  </a:lnTo>
                  <a:lnTo>
                    <a:pt x="190" y="53"/>
                  </a:lnTo>
                  <a:lnTo>
                    <a:pt x="178" y="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3" name="Freeform 144"/>
            <p:cNvSpPr>
              <a:spLocks/>
            </p:cNvSpPr>
            <p:nvPr userDrawn="1"/>
          </p:nvSpPr>
          <p:spPr bwMode="auto">
            <a:xfrm>
              <a:off x="3481388" y="1466851"/>
              <a:ext cx="93662" cy="131762"/>
            </a:xfrm>
            <a:custGeom>
              <a:avLst/>
              <a:gdLst/>
              <a:ahLst/>
              <a:cxnLst>
                <a:cxn ang="0">
                  <a:pos x="54" y="91"/>
                </a:cxn>
                <a:cxn ang="0">
                  <a:pos x="51" y="39"/>
                </a:cxn>
                <a:cxn ang="0">
                  <a:pos x="51" y="29"/>
                </a:cxn>
                <a:cxn ang="0">
                  <a:pos x="50" y="23"/>
                </a:cxn>
                <a:cxn ang="0">
                  <a:pos x="42" y="14"/>
                </a:cxn>
                <a:cxn ang="0">
                  <a:pos x="31" y="7"/>
                </a:cxn>
                <a:cxn ang="0">
                  <a:pos x="31" y="6"/>
                </a:cxn>
                <a:cxn ang="0">
                  <a:pos x="31" y="4"/>
                </a:cxn>
                <a:cxn ang="0">
                  <a:pos x="41" y="0"/>
                </a:cxn>
                <a:cxn ang="0">
                  <a:pos x="53" y="1"/>
                </a:cxn>
                <a:cxn ang="0">
                  <a:pos x="66" y="6"/>
                </a:cxn>
                <a:cxn ang="0">
                  <a:pos x="76" y="12"/>
                </a:cxn>
                <a:cxn ang="0">
                  <a:pos x="79" y="19"/>
                </a:cxn>
                <a:cxn ang="0">
                  <a:pos x="77" y="27"/>
                </a:cxn>
                <a:cxn ang="0">
                  <a:pos x="74" y="43"/>
                </a:cxn>
                <a:cxn ang="0">
                  <a:pos x="74" y="68"/>
                </a:cxn>
                <a:cxn ang="0">
                  <a:pos x="74" y="88"/>
                </a:cxn>
                <a:cxn ang="0">
                  <a:pos x="77" y="106"/>
                </a:cxn>
                <a:cxn ang="0">
                  <a:pos x="84" y="110"/>
                </a:cxn>
                <a:cxn ang="0">
                  <a:pos x="89" y="110"/>
                </a:cxn>
                <a:cxn ang="0">
                  <a:pos x="98" y="106"/>
                </a:cxn>
                <a:cxn ang="0">
                  <a:pos x="131" y="90"/>
                </a:cxn>
                <a:cxn ang="0">
                  <a:pos x="144" y="87"/>
                </a:cxn>
                <a:cxn ang="0">
                  <a:pos x="150" y="88"/>
                </a:cxn>
                <a:cxn ang="0">
                  <a:pos x="158" y="94"/>
                </a:cxn>
                <a:cxn ang="0">
                  <a:pos x="160" y="98"/>
                </a:cxn>
                <a:cxn ang="0">
                  <a:pos x="157" y="106"/>
                </a:cxn>
                <a:cxn ang="0">
                  <a:pos x="150" y="111"/>
                </a:cxn>
                <a:cxn ang="0">
                  <a:pos x="138" y="116"/>
                </a:cxn>
                <a:cxn ang="0">
                  <a:pos x="121" y="120"/>
                </a:cxn>
                <a:cxn ang="0">
                  <a:pos x="77" y="136"/>
                </a:cxn>
                <a:cxn ang="0">
                  <a:pos x="45" y="153"/>
                </a:cxn>
                <a:cxn ang="0">
                  <a:pos x="25" y="174"/>
                </a:cxn>
                <a:cxn ang="0">
                  <a:pos x="18" y="190"/>
                </a:cxn>
                <a:cxn ang="0">
                  <a:pos x="18" y="194"/>
                </a:cxn>
                <a:cxn ang="0">
                  <a:pos x="21" y="207"/>
                </a:cxn>
                <a:cxn ang="0">
                  <a:pos x="31" y="216"/>
                </a:cxn>
                <a:cxn ang="0">
                  <a:pos x="51" y="221"/>
                </a:cxn>
                <a:cxn ang="0">
                  <a:pos x="80" y="223"/>
                </a:cxn>
                <a:cxn ang="0">
                  <a:pos x="113" y="221"/>
                </a:cxn>
                <a:cxn ang="0">
                  <a:pos x="154" y="216"/>
                </a:cxn>
                <a:cxn ang="0">
                  <a:pos x="163" y="216"/>
                </a:cxn>
                <a:cxn ang="0">
                  <a:pos x="169" y="217"/>
                </a:cxn>
                <a:cxn ang="0">
                  <a:pos x="176" y="224"/>
                </a:cxn>
                <a:cxn ang="0">
                  <a:pos x="177" y="230"/>
                </a:cxn>
                <a:cxn ang="0">
                  <a:pos x="173" y="239"/>
                </a:cxn>
                <a:cxn ang="0">
                  <a:pos x="163" y="243"/>
                </a:cxn>
                <a:cxn ang="0">
                  <a:pos x="151" y="245"/>
                </a:cxn>
                <a:cxn ang="0">
                  <a:pos x="96" y="248"/>
                </a:cxn>
                <a:cxn ang="0">
                  <a:pos x="71" y="246"/>
                </a:cxn>
                <a:cxn ang="0">
                  <a:pos x="35" y="240"/>
                </a:cxn>
                <a:cxn ang="0">
                  <a:pos x="22" y="234"/>
                </a:cxn>
                <a:cxn ang="0">
                  <a:pos x="5" y="219"/>
                </a:cxn>
                <a:cxn ang="0">
                  <a:pos x="0" y="197"/>
                </a:cxn>
                <a:cxn ang="0">
                  <a:pos x="0" y="187"/>
                </a:cxn>
                <a:cxn ang="0">
                  <a:pos x="9" y="168"/>
                </a:cxn>
                <a:cxn ang="0">
                  <a:pos x="25" y="149"/>
                </a:cxn>
                <a:cxn ang="0">
                  <a:pos x="51" y="130"/>
                </a:cxn>
                <a:cxn ang="0">
                  <a:pos x="69" y="120"/>
                </a:cxn>
                <a:cxn ang="0">
                  <a:pos x="57" y="110"/>
                </a:cxn>
                <a:cxn ang="0">
                  <a:pos x="54" y="91"/>
                </a:cxn>
              </a:cxnLst>
              <a:rect l="0" t="0" r="r" b="b"/>
              <a:pathLst>
                <a:path w="177" h="248">
                  <a:moveTo>
                    <a:pt x="54" y="91"/>
                  </a:moveTo>
                  <a:lnTo>
                    <a:pt x="54" y="91"/>
                  </a:lnTo>
                  <a:lnTo>
                    <a:pt x="51" y="65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51" y="29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19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3" y="1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1" y="9"/>
                  </a:lnTo>
                  <a:lnTo>
                    <a:pt x="76" y="12"/>
                  </a:lnTo>
                  <a:lnTo>
                    <a:pt x="79" y="14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4" y="43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76" y="98"/>
                  </a:lnTo>
                  <a:lnTo>
                    <a:pt x="77" y="106"/>
                  </a:lnTo>
                  <a:lnTo>
                    <a:pt x="80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89" y="110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31" y="90"/>
                  </a:lnTo>
                  <a:lnTo>
                    <a:pt x="131" y="90"/>
                  </a:lnTo>
                  <a:lnTo>
                    <a:pt x="138" y="87"/>
                  </a:lnTo>
                  <a:lnTo>
                    <a:pt x="144" y="87"/>
                  </a:lnTo>
                  <a:lnTo>
                    <a:pt x="144" y="87"/>
                  </a:lnTo>
                  <a:lnTo>
                    <a:pt x="150" y="88"/>
                  </a:lnTo>
                  <a:lnTo>
                    <a:pt x="154" y="90"/>
                  </a:lnTo>
                  <a:lnTo>
                    <a:pt x="158" y="94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58" y="103"/>
                  </a:lnTo>
                  <a:lnTo>
                    <a:pt x="157" y="106"/>
                  </a:lnTo>
                  <a:lnTo>
                    <a:pt x="154" y="109"/>
                  </a:lnTo>
                  <a:lnTo>
                    <a:pt x="150" y="111"/>
                  </a:lnTo>
                  <a:lnTo>
                    <a:pt x="150" y="111"/>
                  </a:lnTo>
                  <a:lnTo>
                    <a:pt x="138" y="116"/>
                  </a:lnTo>
                  <a:lnTo>
                    <a:pt x="121" y="120"/>
                  </a:lnTo>
                  <a:lnTo>
                    <a:pt x="121" y="120"/>
                  </a:lnTo>
                  <a:lnTo>
                    <a:pt x="98" y="127"/>
                  </a:lnTo>
                  <a:lnTo>
                    <a:pt x="77" y="136"/>
                  </a:lnTo>
                  <a:lnTo>
                    <a:pt x="60" y="145"/>
                  </a:lnTo>
                  <a:lnTo>
                    <a:pt x="45" y="153"/>
                  </a:lnTo>
                  <a:lnTo>
                    <a:pt x="34" y="164"/>
                  </a:lnTo>
                  <a:lnTo>
                    <a:pt x="25" y="174"/>
                  </a:lnTo>
                  <a:lnTo>
                    <a:pt x="19" y="184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18" y="201"/>
                  </a:lnTo>
                  <a:lnTo>
                    <a:pt x="21" y="207"/>
                  </a:lnTo>
                  <a:lnTo>
                    <a:pt x="25" y="211"/>
                  </a:lnTo>
                  <a:lnTo>
                    <a:pt x="31" y="216"/>
                  </a:lnTo>
                  <a:lnTo>
                    <a:pt x="40" y="219"/>
                  </a:lnTo>
                  <a:lnTo>
                    <a:pt x="51" y="221"/>
                  </a:lnTo>
                  <a:lnTo>
                    <a:pt x="64" y="223"/>
                  </a:lnTo>
                  <a:lnTo>
                    <a:pt x="80" y="223"/>
                  </a:lnTo>
                  <a:lnTo>
                    <a:pt x="80" y="223"/>
                  </a:lnTo>
                  <a:lnTo>
                    <a:pt x="113" y="221"/>
                  </a:lnTo>
                  <a:lnTo>
                    <a:pt x="134" y="220"/>
                  </a:lnTo>
                  <a:lnTo>
                    <a:pt x="154" y="216"/>
                  </a:lnTo>
                  <a:lnTo>
                    <a:pt x="154" y="216"/>
                  </a:lnTo>
                  <a:lnTo>
                    <a:pt x="163" y="216"/>
                  </a:lnTo>
                  <a:lnTo>
                    <a:pt x="163" y="216"/>
                  </a:lnTo>
                  <a:lnTo>
                    <a:pt x="169" y="217"/>
                  </a:lnTo>
                  <a:lnTo>
                    <a:pt x="173" y="220"/>
                  </a:lnTo>
                  <a:lnTo>
                    <a:pt x="176" y="224"/>
                  </a:lnTo>
                  <a:lnTo>
                    <a:pt x="177" y="230"/>
                  </a:lnTo>
                  <a:lnTo>
                    <a:pt x="177" y="230"/>
                  </a:lnTo>
                  <a:lnTo>
                    <a:pt x="176" y="234"/>
                  </a:lnTo>
                  <a:lnTo>
                    <a:pt x="173" y="239"/>
                  </a:lnTo>
                  <a:lnTo>
                    <a:pt x="169" y="242"/>
                  </a:lnTo>
                  <a:lnTo>
                    <a:pt x="163" y="243"/>
                  </a:lnTo>
                  <a:lnTo>
                    <a:pt x="163" y="243"/>
                  </a:lnTo>
                  <a:lnTo>
                    <a:pt x="151" y="245"/>
                  </a:lnTo>
                  <a:lnTo>
                    <a:pt x="134" y="246"/>
                  </a:lnTo>
                  <a:lnTo>
                    <a:pt x="96" y="248"/>
                  </a:lnTo>
                  <a:lnTo>
                    <a:pt x="96" y="248"/>
                  </a:lnTo>
                  <a:lnTo>
                    <a:pt x="71" y="246"/>
                  </a:lnTo>
                  <a:lnTo>
                    <a:pt x="53" y="245"/>
                  </a:lnTo>
                  <a:lnTo>
                    <a:pt x="35" y="240"/>
                  </a:lnTo>
                  <a:lnTo>
                    <a:pt x="22" y="234"/>
                  </a:lnTo>
                  <a:lnTo>
                    <a:pt x="22" y="234"/>
                  </a:lnTo>
                  <a:lnTo>
                    <a:pt x="12" y="227"/>
                  </a:lnTo>
                  <a:lnTo>
                    <a:pt x="5" y="219"/>
                  </a:lnTo>
                  <a:lnTo>
                    <a:pt x="2" y="208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187"/>
                  </a:lnTo>
                  <a:lnTo>
                    <a:pt x="3" y="178"/>
                  </a:lnTo>
                  <a:lnTo>
                    <a:pt x="9" y="168"/>
                  </a:lnTo>
                  <a:lnTo>
                    <a:pt x="16" y="159"/>
                  </a:lnTo>
                  <a:lnTo>
                    <a:pt x="25" y="149"/>
                  </a:lnTo>
                  <a:lnTo>
                    <a:pt x="38" y="140"/>
                  </a:lnTo>
                  <a:lnTo>
                    <a:pt x="51" y="13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1" y="116"/>
                  </a:lnTo>
                  <a:lnTo>
                    <a:pt x="57" y="110"/>
                  </a:lnTo>
                  <a:lnTo>
                    <a:pt x="55" y="101"/>
                  </a:lnTo>
                  <a:lnTo>
                    <a:pt x="54" y="91"/>
                  </a:lnTo>
                  <a:lnTo>
                    <a:pt x="54" y="9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4" name="Freeform 145"/>
            <p:cNvSpPr>
              <a:spLocks noEditPoints="1"/>
            </p:cNvSpPr>
            <p:nvPr userDrawn="1"/>
          </p:nvSpPr>
          <p:spPr bwMode="auto">
            <a:xfrm>
              <a:off x="3611563" y="1458913"/>
              <a:ext cx="147637" cy="150813"/>
            </a:xfrm>
            <a:custGeom>
              <a:avLst/>
              <a:gdLst/>
              <a:ahLst/>
              <a:cxnLst>
                <a:cxn ang="0">
                  <a:pos x="79" y="31"/>
                </a:cxn>
                <a:cxn ang="0">
                  <a:pos x="95" y="3"/>
                </a:cxn>
                <a:cxn ang="0">
                  <a:pos x="115" y="9"/>
                </a:cxn>
                <a:cxn ang="0">
                  <a:pos x="101" y="54"/>
                </a:cxn>
                <a:cxn ang="0">
                  <a:pos x="147" y="34"/>
                </a:cxn>
                <a:cxn ang="0">
                  <a:pos x="173" y="63"/>
                </a:cxn>
                <a:cxn ang="0">
                  <a:pos x="101" y="64"/>
                </a:cxn>
                <a:cxn ang="0">
                  <a:pos x="101" y="80"/>
                </a:cxn>
                <a:cxn ang="0">
                  <a:pos x="101" y="103"/>
                </a:cxn>
                <a:cxn ang="0">
                  <a:pos x="156" y="82"/>
                </a:cxn>
                <a:cxn ang="0">
                  <a:pos x="182" y="110"/>
                </a:cxn>
                <a:cxn ang="0">
                  <a:pos x="101" y="113"/>
                </a:cxn>
                <a:cxn ang="0">
                  <a:pos x="145" y="135"/>
                </a:cxn>
                <a:cxn ang="0">
                  <a:pos x="167" y="151"/>
                </a:cxn>
                <a:cxn ang="0">
                  <a:pos x="167" y="158"/>
                </a:cxn>
                <a:cxn ang="0">
                  <a:pos x="160" y="236"/>
                </a:cxn>
                <a:cxn ang="0">
                  <a:pos x="156" y="249"/>
                </a:cxn>
                <a:cxn ang="0">
                  <a:pos x="130" y="260"/>
                </a:cxn>
                <a:cxn ang="0">
                  <a:pos x="118" y="244"/>
                </a:cxn>
                <a:cxn ang="0">
                  <a:pos x="130" y="236"/>
                </a:cxn>
                <a:cxn ang="0">
                  <a:pos x="135" y="235"/>
                </a:cxn>
                <a:cxn ang="0">
                  <a:pos x="102" y="160"/>
                </a:cxn>
                <a:cxn ang="0">
                  <a:pos x="99" y="281"/>
                </a:cxn>
                <a:cxn ang="0">
                  <a:pos x="83" y="283"/>
                </a:cxn>
                <a:cxn ang="0">
                  <a:pos x="77" y="277"/>
                </a:cxn>
                <a:cxn ang="0">
                  <a:pos x="44" y="258"/>
                </a:cxn>
                <a:cxn ang="0">
                  <a:pos x="41" y="264"/>
                </a:cxn>
                <a:cxn ang="0">
                  <a:pos x="21" y="264"/>
                </a:cxn>
                <a:cxn ang="0">
                  <a:pos x="21" y="163"/>
                </a:cxn>
                <a:cxn ang="0">
                  <a:pos x="47" y="148"/>
                </a:cxn>
                <a:cxn ang="0">
                  <a:pos x="24" y="113"/>
                </a:cxn>
                <a:cxn ang="0">
                  <a:pos x="25" y="103"/>
                </a:cxn>
                <a:cxn ang="0">
                  <a:pos x="31" y="64"/>
                </a:cxn>
                <a:cxn ang="0">
                  <a:pos x="0" y="87"/>
                </a:cxn>
                <a:cxn ang="0">
                  <a:pos x="34" y="21"/>
                </a:cxn>
                <a:cxn ang="0">
                  <a:pos x="72" y="18"/>
                </a:cxn>
                <a:cxn ang="0">
                  <a:pos x="69" y="25"/>
                </a:cxn>
                <a:cxn ang="0">
                  <a:pos x="40" y="54"/>
                </a:cxn>
                <a:cxn ang="0">
                  <a:pos x="224" y="34"/>
                </a:cxn>
                <a:cxn ang="0">
                  <a:pos x="211" y="84"/>
                </a:cxn>
                <a:cxn ang="0">
                  <a:pos x="211" y="213"/>
                </a:cxn>
                <a:cxn ang="0">
                  <a:pos x="193" y="216"/>
                </a:cxn>
                <a:cxn ang="0">
                  <a:pos x="188" y="210"/>
                </a:cxn>
                <a:cxn ang="0">
                  <a:pos x="188" y="22"/>
                </a:cxn>
                <a:cxn ang="0">
                  <a:pos x="222" y="28"/>
                </a:cxn>
                <a:cxn ang="0">
                  <a:pos x="244" y="31"/>
                </a:cxn>
                <a:cxn ang="0">
                  <a:pos x="280" y="8"/>
                </a:cxn>
                <a:cxn ang="0">
                  <a:pos x="279" y="15"/>
                </a:cxn>
                <a:cxn ang="0">
                  <a:pos x="270" y="251"/>
                </a:cxn>
                <a:cxn ang="0">
                  <a:pos x="269" y="258"/>
                </a:cxn>
                <a:cxn ang="0">
                  <a:pos x="256" y="273"/>
                </a:cxn>
                <a:cxn ang="0">
                  <a:pos x="227" y="270"/>
                </a:cxn>
                <a:cxn ang="0">
                  <a:pos x="217" y="261"/>
                </a:cxn>
                <a:cxn ang="0">
                  <a:pos x="193" y="247"/>
                </a:cxn>
                <a:cxn ang="0">
                  <a:pos x="238" y="249"/>
                </a:cxn>
                <a:cxn ang="0">
                  <a:pos x="244" y="245"/>
                </a:cxn>
              </a:cxnLst>
              <a:rect l="0" t="0" r="r" b="b"/>
              <a:pathLst>
                <a:path w="280" h="283">
                  <a:moveTo>
                    <a:pt x="79" y="54"/>
                  </a:moveTo>
                  <a:lnTo>
                    <a:pt x="79" y="54"/>
                  </a:lnTo>
                  <a:lnTo>
                    <a:pt x="79" y="31"/>
                  </a:lnTo>
                  <a:lnTo>
                    <a:pt x="79" y="31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5" y="3"/>
                  </a:lnTo>
                  <a:lnTo>
                    <a:pt x="95" y="3"/>
                  </a:lnTo>
                  <a:lnTo>
                    <a:pt x="111" y="5"/>
                  </a:lnTo>
                  <a:lnTo>
                    <a:pt x="114" y="8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4" y="12"/>
                  </a:lnTo>
                  <a:lnTo>
                    <a:pt x="112" y="13"/>
                  </a:lnTo>
                  <a:lnTo>
                    <a:pt x="101" y="18"/>
                  </a:lnTo>
                  <a:lnTo>
                    <a:pt x="101" y="54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38" y="4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3" y="63"/>
                  </a:lnTo>
                  <a:lnTo>
                    <a:pt x="173" y="63"/>
                  </a:lnTo>
                  <a:lnTo>
                    <a:pt x="172" y="64"/>
                  </a:lnTo>
                  <a:lnTo>
                    <a:pt x="170" y="64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80"/>
                  </a:lnTo>
                  <a:lnTo>
                    <a:pt x="101" y="80"/>
                  </a:lnTo>
                  <a:lnTo>
                    <a:pt x="101" y="86"/>
                  </a:lnTo>
                  <a:lnTo>
                    <a:pt x="101" y="86"/>
                  </a:lnTo>
                  <a:lnTo>
                    <a:pt x="101" y="92"/>
                  </a:lnTo>
                  <a:lnTo>
                    <a:pt x="101" y="103"/>
                  </a:lnTo>
                  <a:lnTo>
                    <a:pt x="137" y="103"/>
                  </a:lnTo>
                  <a:lnTo>
                    <a:pt x="137" y="103"/>
                  </a:lnTo>
                  <a:lnTo>
                    <a:pt x="156" y="82"/>
                  </a:lnTo>
                  <a:lnTo>
                    <a:pt x="156" y="82"/>
                  </a:lnTo>
                  <a:lnTo>
                    <a:pt x="167" y="93"/>
                  </a:lnTo>
                  <a:lnTo>
                    <a:pt x="179" y="106"/>
                  </a:lnTo>
                  <a:lnTo>
                    <a:pt x="179" y="106"/>
                  </a:lnTo>
                  <a:lnTo>
                    <a:pt x="182" y="110"/>
                  </a:lnTo>
                  <a:lnTo>
                    <a:pt x="182" y="110"/>
                  </a:lnTo>
                  <a:lnTo>
                    <a:pt x="180" y="112"/>
                  </a:lnTo>
                  <a:lnTo>
                    <a:pt x="177" y="113"/>
                  </a:lnTo>
                  <a:lnTo>
                    <a:pt x="101" y="113"/>
                  </a:lnTo>
                  <a:lnTo>
                    <a:pt x="10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45" y="135"/>
                  </a:lnTo>
                  <a:lnTo>
                    <a:pt x="145" y="135"/>
                  </a:lnTo>
                  <a:lnTo>
                    <a:pt x="164" y="148"/>
                  </a:lnTo>
                  <a:lnTo>
                    <a:pt x="164" y="148"/>
                  </a:lnTo>
                  <a:lnTo>
                    <a:pt x="167" y="151"/>
                  </a:lnTo>
                  <a:lnTo>
                    <a:pt x="169" y="154"/>
                  </a:lnTo>
                  <a:lnTo>
                    <a:pt x="169" y="154"/>
                  </a:lnTo>
                  <a:lnTo>
                    <a:pt x="169" y="157"/>
                  </a:lnTo>
                  <a:lnTo>
                    <a:pt x="167" y="158"/>
                  </a:lnTo>
                  <a:lnTo>
                    <a:pt x="160" y="166"/>
                  </a:lnTo>
                  <a:lnTo>
                    <a:pt x="160" y="210"/>
                  </a:lnTo>
                  <a:lnTo>
                    <a:pt x="160" y="210"/>
                  </a:lnTo>
                  <a:lnTo>
                    <a:pt x="160" y="236"/>
                  </a:lnTo>
                  <a:lnTo>
                    <a:pt x="160" y="236"/>
                  </a:lnTo>
                  <a:lnTo>
                    <a:pt x="160" y="242"/>
                  </a:lnTo>
                  <a:lnTo>
                    <a:pt x="159" y="247"/>
                  </a:lnTo>
                  <a:lnTo>
                    <a:pt x="156" y="249"/>
                  </a:lnTo>
                  <a:lnTo>
                    <a:pt x="153" y="252"/>
                  </a:lnTo>
                  <a:lnTo>
                    <a:pt x="153" y="252"/>
                  </a:lnTo>
                  <a:lnTo>
                    <a:pt x="143" y="257"/>
                  </a:lnTo>
                  <a:lnTo>
                    <a:pt x="130" y="260"/>
                  </a:lnTo>
                  <a:lnTo>
                    <a:pt x="130" y="260"/>
                  </a:lnTo>
                  <a:lnTo>
                    <a:pt x="128" y="252"/>
                  </a:lnTo>
                  <a:lnTo>
                    <a:pt x="124" y="247"/>
                  </a:lnTo>
                  <a:lnTo>
                    <a:pt x="118" y="244"/>
                  </a:lnTo>
                  <a:lnTo>
                    <a:pt x="108" y="241"/>
                  </a:lnTo>
                  <a:lnTo>
                    <a:pt x="108" y="235"/>
                  </a:lnTo>
                  <a:lnTo>
                    <a:pt x="108" y="235"/>
                  </a:lnTo>
                  <a:lnTo>
                    <a:pt x="130" y="236"/>
                  </a:lnTo>
                  <a:lnTo>
                    <a:pt x="130" y="236"/>
                  </a:lnTo>
                  <a:lnTo>
                    <a:pt x="132" y="236"/>
                  </a:lnTo>
                  <a:lnTo>
                    <a:pt x="132" y="236"/>
                  </a:lnTo>
                  <a:lnTo>
                    <a:pt x="135" y="235"/>
                  </a:lnTo>
                  <a:lnTo>
                    <a:pt x="137" y="231"/>
                  </a:lnTo>
                  <a:lnTo>
                    <a:pt x="137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276"/>
                  </a:lnTo>
                  <a:lnTo>
                    <a:pt x="102" y="276"/>
                  </a:lnTo>
                  <a:lnTo>
                    <a:pt x="102" y="278"/>
                  </a:lnTo>
                  <a:lnTo>
                    <a:pt x="99" y="281"/>
                  </a:lnTo>
                  <a:lnTo>
                    <a:pt x="99" y="281"/>
                  </a:lnTo>
                  <a:lnTo>
                    <a:pt x="93" y="281"/>
                  </a:lnTo>
                  <a:lnTo>
                    <a:pt x="83" y="283"/>
                  </a:lnTo>
                  <a:lnTo>
                    <a:pt x="83" y="283"/>
                  </a:lnTo>
                  <a:lnTo>
                    <a:pt x="80" y="283"/>
                  </a:lnTo>
                  <a:lnTo>
                    <a:pt x="79" y="281"/>
                  </a:lnTo>
                  <a:lnTo>
                    <a:pt x="77" y="280"/>
                  </a:lnTo>
                  <a:lnTo>
                    <a:pt x="77" y="277"/>
                  </a:lnTo>
                  <a:lnTo>
                    <a:pt x="77" y="277"/>
                  </a:lnTo>
                  <a:lnTo>
                    <a:pt x="79" y="160"/>
                  </a:lnTo>
                  <a:lnTo>
                    <a:pt x="44" y="160"/>
                  </a:lnTo>
                  <a:lnTo>
                    <a:pt x="44" y="258"/>
                  </a:lnTo>
                  <a:lnTo>
                    <a:pt x="44" y="258"/>
                  </a:lnTo>
                  <a:lnTo>
                    <a:pt x="44" y="263"/>
                  </a:lnTo>
                  <a:lnTo>
                    <a:pt x="41" y="264"/>
                  </a:lnTo>
                  <a:lnTo>
                    <a:pt x="41" y="264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4" y="265"/>
                  </a:lnTo>
                  <a:lnTo>
                    <a:pt x="21" y="264"/>
                  </a:lnTo>
                  <a:lnTo>
                    <a:pt x="21" y="263"/>
                  </a:lnTo>
                  <a:lnTo>
                    <a:pt x="19" y="260"/>
                  </a:lnTo>
                  <a:lnTo>
                    <a:pt x="19" y="260"/>
                  </a:lnTo>
                  <a:lnTo>
                    <a:pt x="21" y="163"/>
                  </a:lnTo>
                  <a:lnTo>
                    <a:pt x="21" y="163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47" y="148"/>
                  </a:lnTo>
                  <a:lnTo>
                    <a:pt x="79" y="148"/>
                  </a:lnTo>
                  <a:lnTo>
                    <a:pt x="79" y="113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3" y="115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25" y="103"/>
                  </a:lnTo>
                  <a:lnTo>
                    <a:pt x="79" y="103"/>
                  </a:lnTo>
                  <a:lnTo>
                    <a:pt x="79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18" y="79"/>
                  </a:lnTo>
                  <a:lnTo>
                    <a:pt x="5" y="92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15" y="64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34" y="21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67" y="15"/>
                  </a:lnTo>
                  <a:lnTo>
                    <a:pt x="72" y="18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72" y="22"/>
                  </a:lnTo>
                  <a:lnTo>
                    <a:pt x="69" y="25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48" y="40"/>
                  </a:lnTo>
                  <a:lnTo>
                    <a:pt x="40" y="54"/>
                  </a:lnTo>
                  <a:lnTo>
                    <a:pt x="79" y="54"/>
                  </a:lnTo>
                  <a:close/>
                  <a:moveTo>
                    <a:pt x="224" y="31"/>
                  </a:moveTo>
                  <a:lnTo>
                    <a:pt x="224" y="31"/>
                  </a:lnTo>
                  <a:lnTo>
                    <a:pt x="224" y="34"/>
                  </a:lnTo>
                  <a:lnTo>
                    <a:pt x="221" y="35"/>
                  </a:lnTo>
                  <a:lnTo>
                    <a:pt x="211" y="41"/>
                  </a:lnTo>
                  <a:lnTo>
                    <a:pt x="211" y="41"/>
                  </a:lnTo>
                  <a:lnTo>
                    <a:pt x="211" y="84"/>
                  </a:lnTo>
                  <a:lnTo>
                    <a:pt x="211" y="84"/>
                  </a:lnTo>
                  <a:lnTo>
                    <a:pt x="212" y="210"/>
                  </a:lnTo>
                  <a:lnTo>
                    <a:pt x="212" y="210"/>
                  </a:lnTo>
                  <a:lnTo>
                    <a:pt x="211" y="213"/>
                  </a:lnTo>
                  <a:lnTo>
                    <a:pt x="208" y="215"/>
                  </a:lnTo>
                  <a:lnTo>
                    <a:pt x="208" y="215"/>
                  </a:lnTo>
                  <a:lnTo>
                    <a:pt x="193" y="216"/>
                  </a:lnTo>
                  <a:lnTo>
                    <a:pt x="193" y="216"/>
                  </a:lnTo>
                  <a:lnTo>
                    <a:pt x="190" y="216"/>
                  </a:lnTo>
                  <a:lnTo>
                    <a:pt x="189" y="215"/>
                  </a:lnTo>
                  <a:lnTo>
                    <a:pt x="188" y="213"/>
                  </a:lnTo>
                  <a:lnTo>
                    <a:pt x="188" y="210"/>
                  </a:lnTo>
                  <a:lnTo>
                    <a:pt x="188" y="210"/>
                  </a:lnTo>
                  <a:lnTo>
                    <a:pt x="189" y="135"/>
                  </a:lnTo>
                  <a:lnTo>
                    <a:pt x="189" y="135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206" y="24"/>
                  </a:lnTo>
                  <a:lnTo>
                    <a:pt x="218" y="27"/>
                  </a:lnTo>
                  <a:lnTo>
                    <a:pt x="222" y="28"/>
                  </a:lnTo>
                  <a:lnTo>
                    <a:pt x="224" y="31"/>
                  </a:lnTo>
                  <a:lnTo>
                    <a:pt x="224" y="31"/>
                  </a:lnTo>
                  <a:close/>
                  <a:moveTo>
                    <a:pt x="244" y="31"/>
                  </a:moveTo>
                  <a:lnTo>
                    <a:pt x="244" y="31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75" y="5"/>
                  </a:lnTo>
                  <a:lnTo>
                    <a:pt x="280" y="8"/>
                  </a:lnTo>
                  <a:lnTo>
                    <a:pt x="280" y="11"/>
                  </a:lnTo>
                  <a:lnTo>
                    <a:pt x="280" y="11"/>
                  </a:lnTo>
                  <a:lnTo>
                    <a:pt x="280" y="12"/>
                  </a:lnTo>
                  <a:lnTo>
                    <a:pt x="279" y="15"/>
                  </a:lnTo>
                  <a:lnTo>
                    <a:pt x="270" y="19"/>
                  </a:lnTo>
                  <a:lnTo>
                    <a:pt x="270" y="193"/>
                  </a:lnTo>
                  <a:lnTo>
                    <a:pt x="270" y="193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52"/>
                  </a:lnTo>
                  <a:lnTo>
                    <a:pt x="270" y="252"/>
                  </a:lnTo>
                  <a:lnTo>
                    <a:pt x="269" y="258"/>
                  </a:lnTo>
                  <a:lnTo>
                    <a:pt x="267" y="264"/>
                  </a:lnTo>
                  <a:lnTo>
                    <a:pt x="266" y="267"/>
                  </a:lnTo>
                  <a:lnTo>
                    <a:pt x="261" y="271"/>
                  </a:lnTo>
                  <a:lnTo>
                    <a:pt x="256" y="273"/>
                  </a:lnTo>
                  <a:lnTo>
                    <a:pt x="248" y="276"/>
                  </a:lnTo>
                  <a:lnTo>
                    <a:pt x="228" y="278"/>
                  </a:lnTo>
                  <a:lnTo>
                    <a:pt x="228" y="278"/>
                  </a:lnTo>
                  <a:lnTo>
                    <a:pt x="227" y="270"/>
                  </a:lnTo>
                  <a:lnTo>
                    <a:pt x="225" y="267"/>
                  </a:lnTo>
                  <a:lnTo>
                    <a:pt x="222" y="264"/>
                  </a:lnTo>
                  <a:lnTo>
                    <a:pt x="222" y="264"/>
                  </a:lnTo>
                  <a:lnTo>
                    <a:pt x="217" y="261"/>
                  </a:lnTo>
                  <a:lnTo>
                    <a:pt x="211" y="258"/>
                  </a:lnTo>
                  <a:lnTo>
                    <a:pt x="193" y="254"/>
                  </a:lnTo>
                  <a:lnTo>
                    <a:pt x="193" y="247"/>
                  </a:lnTo>
                  <a:lnTo>
                    <a:pt x="193" y="247"/>
                  </a:lnTo>
                  <a:lnTo>
                    <a:pt x="206" y="248"/>
                  </a:lnTo>
                  <a:lnTo>
                    <a:pt x="206" y="248"/>
                  </a:lnTo>
                  <a:lnTo>
                    <a:pt x="238" y="249"/>
                  </a:lnTo>
                  <a:lnTo>
                    <a:pt x="238" y="249"/>
                  </a:lnTo>
                  <a:lnTo>
                    <a:pt x="240" y="249"/>
                  </a:lnTo>
                  <a:lnTo>
                    <a:pt x="240" y="249"/>
                  </a:lnTo>
                  <a:lnTo>
                    <a:pt x="243" y="249"/>
                  </a:lnTo>
                  <a:lnTo>
                    <a:pt x="244" y="245"/>
                  </a:lnTo>
                  <a:lnTo>
                    <a:pt x="244" y="3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5" name="Freeform 146"/>
            <p:cNvSpPr>
              <a:spLocks noEditPoints="1"/>
            </p:cNvSpPr>
            <p:nvPr userDrawn="1"/>
          </p:nvSpPr>
          <p:spPr bwMode="auto">
            <a:xfrm>
              <a:off x="3789363" y="1460501"/>
              <a:ext cx="153987" cy="149225"/>
            </a:xfrm>
            <a:custGeom>
              <a:avLst/>
              <a:gdLst/>
              <a:ahLst/>
              <a:cxnLst>
                <a:cxn ang="0">
                  <a:pos x="180" y="84"/>
                </a:cxn>
                <a:cxn ang="0">
                  <a:pos x="199" y="106"/>
                </a:cxn>
                <a:cxn ang="0">
                  <a:pos x="197" y="111"/>
                </a:cxn>
                <a:cxn ang="0">
                  <a:pos x="161" y="155"/>
                </a:cxn>
                <a:cxn ang="0">
                  <a:pos x="196" y="159"/>
                </a:cxn>
                <a:cxn ang="0">
                  <a:pos x="194" y="166"/>
                </a:cxn>
                <a:cxn ang="0">
                  <a:pos x="196" y="207"/>
                </a:cxn>
                <a:cxn ang="0">
                  <a:pos x="145" y="234"/>
                </a:cxn>
                <a:cxn ang="0">
                  <a:pos x="85" y="262"/>
                </a:cxn>
                <a:cxn ang="0">
                  <a:pos x="80" y="263"/>
                </a:cxn>
                <a:cxn ang="0">
                  <a:pos x="88" y="230"/>
                </a:cxn>
                <a:cxn ang="0">
                  <a:pos x="87" y="130"/>
                </a:cxn>
                <a:cxn ang="0">
                  <a:pos x="120" y="139"/>
                </a:cxn>
                <a:cxn ang="0">
                  <a:pos x="110" y="148"/>
                </a:cxn>
                <a:cxn ang="0">
                  <a:pos x="133" y="111"/>
                </a:cxn>
                <a:cxn ang="0">
                  <a:pos x="80" y="98"/>
                </a:cxn>
                <a:cxn ang="0">
                  <a:pos x="133" y="101"/>
                </a:cxn>
                <a:cxn ang="0">
                  <a:pos x="100" y="69"/>
                </a:cxn>
                <a:cxn ang="0">
                  <a:pos x="93" y="80"/>
                </a:cxn>
                <a:cxn ang="0">
                  <a:pos x="80" y="85"/>
                </a:cxn>
                <a:cxn ang="0">
                  <a:pos x="54" y="130"/>
                </a:cxn>
                <a:cxn ang="0">
                  <a:pos x="68" y="136"/>
                </a:cxn>
                <a:cxn ang="0">
                  <a:pos x="59" y="143"/>
                </a:cxn>
                <a:cxn ang="0">
                  <a:pos x="59" y="275"/>
                </a:cxn>
                <a:cxn ang="0">
                  <a:pos x="42" y="281"/>
                </a:cxn>
                <a:cxn ang="0">
                  <a:pos x="35" y="276"/>
                </a:cxn>
                <a:cxn ang="0">
                  <a:pos x="36" y="143"/>
                </a:cxn>
                <a:cxn ang="0">
                  <a:pos x="0" y="166"/>
                </a:cxn>
                <a:cxn ang="0">
                  <a:pos x="46" y="101"/>
                </a:cxn>
                <a:cxn ang="0">
                  <a:pos x="61" y="64"/>
                </a:cxn>
                <a:cxn ang="0">
                  <a:pos x="98" y="48"/>
                </a:cxn>
                <a:cxn ang="0">
                  <a:pos x="113" y="1"/>
                </a:cxn>
                <a:cxn ang="0">
                  <a:pos x="148" y="13"/>
                </a:cxn>
                <a:cxn ang="0">
                  <a:pos x="145" y="20"/>
                </a:cxn>
                <a:cxn ang="0">
                  <a:pos x="116" y="48"/>
                </a:cxn>
                <a:cxn ang="0">
                  <a:pos x="174" y="29"/>
                </a:cxn>
                <a:cxn ang="0">
                  <a:pos x="197" y="56"/>
                </a:cxn>
                <a:cxn ang="0">
                  <a:pos x="155" y="58"/>
                </a:cxn>
                <a:cxn ang="0">
                  <a:pos x="16" y="68"/>
                </a:cxn>
                <a:cxn ang="0">
                  <a:pos x="40" y="32"/>
                </a:cxn>
                <a:cxn ang="0">
                  <a:pos x="72" y="6"/>
                </a:cxn>
                <a:cxn ang="0">
                  <a:pos x="90" y="17"/>
                </a:cxn>
                <a:cxn ang="0">
                  <a:pos x="75" y="22"/>
                </a:cxn>
                <a:cxn ang="0">
                  <a:pos x="27" y="72"/>
                </a:cxn>
                <a:cxn ang="0">
                  <a:pos x="226" y="234"/>
                </a:cxn>
                <a:cxn ang="0">
                  <a:pos x="228" y="276"/>
                </a:cxn>
                <a:cxn ang="0">
                  <a:pos x="220" y="282"/>
                </a:cxn>
                <a:cxn ang="0">
                  <a:pos x="204" y="282"/>
                </a:cxn>
                <a:cxn ang="0">
                  <a:pos x="204" y="168"/>
                </a:cxn>
                <a:cxn ang="0">
                  <a:pos x="203" y="9"/>
                </a:cxn>
                <a:cxn ang="0">
                  <a:pos x="268" y="9"/>
                </a:cxn>
                <a:cxn ang="0">
                  <a:pos x="291" y="27"/>
                </a:cxn>
                <a:cxn ang="0">
                  <a:pos x="288" y="35"/>
                </a:cxn>
                <a:cxn ang="0">
                  <a:pos x="281" y="223"/>
                </a:cxn>
                <a:cxn ang="0">
                  <a:pos x="277" y="236"/>
                </a:cxn>
                <a:cxn ang="0">
                  <a:pos x="264" y="243"/>
                </a:cxn>
                <a:cxn ang="0">
                  <a:pos x="241" y="232"/>
                </a:cxn>
                <a:cxn ang="0">
                  <a:pos x="226" y="219"/>
                </a:cxn>
                <a:cxn ang="0">
                  <a:pos x="257" y="219"/>
                </a:cxn>
                <a:cxn ang="0">
                  <a:pos x="226" y="219"/>
                </a:cxn>
              </a:cxnLst>
              <a:rect l="0" t="0" r="r" b="b"/>
              <a:pathLst>
                <a:path w="291" h="282">
                  <a:moveTo>
                    <a:pt x="155" y="101"/>
                  </a:moveTo>
                  <a:lnTo>
                    <a:pt x="165" y="101"/>
                  </a:lnTo>
                  <a:lnTo>
                    <a:pt x="165" y="101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90" y="94"/>
                  </a:lnTo>
                  <a:lnTo>
                    <a:pt x="199" y="106"/>
                  </a:lnTo>
                  <a:lnTo>
                    <a:pt x="199" y="106"/>
                  </a:lnTo>
                  <a:lnTo>
                    <a:pt x="200" y="108"/>
                  </a:lnTo>
                  <a:lnTo>
                    <a:pt x="200" y="108"/>
                  </a:lnTo>
                  <a:lnTo>
                    <a:pt x="200" y="111"/>
                  </a:lnTo>
                  <a:lnTo>
                    <a:pt x="197" y="111"/>
                  </a:lnTo>
                  <a:lnTo>
                    <a:pt x="155" y="111"/>
                  </a:lnTo>
                  <a:lnTo>
                    <a:pt x="155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75" y="139"/>
                  </a:lnTo>
                  <a:lnTo>
                    <a:pt x="175" y="139"/>
                  </a:lnTo>
                  <a:lnTo>
                    <a:pt x="196" y="159"/>
                  </a:lnTo>
                  <a:lnTo>
                    <a:pt x="196" y="159"/>
                  </a:lnTo>
                  <a:lnTo>
                    <a:pt x="197" y="164"/>
                  </a:lnTo>
                  <a:lnTo>
                    <a:pt x="197" y="164"/>
                  </a:lnTo>
                  <a:lnTo>
                    <a:pt x="197" y="165"/>
                  </a:lnTo>
                  <a:lnTo>
                    <a:pt x="194" y="166"/>
                  </a:lnTo>
                  <a:lnTo>
                    <a:pt x="155" y="166"/>
                  </a:lnTo>
                  <a:lnTo>
                    <a:pt x="155" y="217"/>
                  </a:lnTo>
                  <a:lnTo>
                    <a:pt x="155" y="217"/>
                  </a:lnTo>
                  <a:lnTo>
                    <a:pt x="196" y="207"/>
                  </a:lnTo>
                  <a:lnTo>
                    <a:pt x="197" y="214"/>
                  </a:lnTo>
                  <a:lnTo>
                    <a:pt x="197" y="214"/>
                  </a:lnTo>
                  <a:lnTo>
                    <a:pt x="171" y="224"/>
                  </a:lnTo>
                  <a:lnTo>
                    <a:pt x="145" y="234"/>
                  </a:lnTo>
                  <a:lnTo>
                    <a:pt x="117" y="245"/>
                  </a:lnTo>
                  <a:lnTo>
                    <a:pt x="88" y="252"/>
                  </a:lnTo>
                  <a:lnTo>
                    <a:pt x="88" y="252"/>
                  </a:lnTo>
                  <a:lnTo>
                    <a:pt x="85" y="262"/>
                  </a:lnTo>
                  <a:lnTo>
                    <a:pt x="84" y="263"/>
                  </a:lnTo>
                  <a:lnTo>
                    <a:pt x="83" y="265"/>
                  </a:lnTo>
                  <a:lnTo>
                    <a:pt x="83" y="265"/>
                  </a:lnTo>
                  <a:lnTo>
                    <a:pt x="80" y="263"/>
                  </a:lnTo>
                  <a:lnTo>
                    <a:pt x="77" y="259"/>
                  </a:lnTo>
                  <a:lnTo>
                    <a:pt x="68" y="232"/>
                  </a:lnTo>
                  <a:lnTo>
                    <a:pt x="68" y="232"/>
                  </a:lnTo>
                  <a:lnTo>
                    <a:pt x="88" y="230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45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114" y="135"/>
                  </a:lnTo>
                  <a:lnTo>
                    <a:pt x="119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42"/>
                  </a:lnTo>
                  <a:lnTo>
                    <a:pt x="119" y="143"/>
                  </a:lnTo>
                  <a:lnTo>
                    <a:pt x="110" y="148"/>
                  </a:lnTo>
                  <a:lnTo>
                    <a:pt x="110" y="227"/>
                  </a:lnTo>
                  <a:lnTo>
                    <a:pt x="110" y="227"/>
                  </a:lnTo>
                  <a:lnTo>
                    <a:pt x="133" y="223"/>
                  </a:lnTo>
                  <a:lnTo>
                    <a:pt x="133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83" y="113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90" y="101"/>
                  </a:lnTo>
                  <a:lnTo>
                    <a:pt x="100" y="101"/>
                  </a:lnTo>
                  <a:lnTo>
                    <a:pt x="133" y="101"/>
                  </a:lnTo>
                  <a:lnTo>
                    <a:pt x="133" y="58"/>
                  </a:lnTo>
                  <a:lnTo>
                    <a:pt x="109" y="58"/>
                  </a:lnTo>
                  <a:lnTo>
                    <a:pt x="109" y="58"/>
                  </a:lnTo>
                  <a:lnTo>
                    <a:pt x="100" y="69"/>
                  </a:lnTo>
                  <a:lnTo>
                    <a:pt x="91" y="78"/>
                  </a:lnTo>
                  <a:lnTo>
                    <a:pt x="91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5" y="108"/>
                  </a:lnTo>
                  <a:lnTo>
                    <a:pt x="49" y="129"/>
                  </a:lnTo>
                  <a:lnTo>
                    <a:pt x="49" y="129"/>
                  </a:lnTo>
                  <a:lnTo>
                    <a:pt x="54" y="130"/>
                  </a:lnTo>
                  <a:lnTo>
                    <a:pt x="54" y="130"/>
                  </a:lnTo>
                  <a:lnTo>
                    <a:pt x="65" y="133"/>
                  </a:lnTo>
                  <a:lnTo>
                    <a:pt x="68" y="135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68" y="139"/>
                  </a:lnTo>
                  <a:lnTo>
                    <a:pt x="67" y="140"/>
                  </a:lnTo>
                  <a:lnTo>
                    <a:pt x="59" y="143"/>
                  </a:lnTo>
                  <a:lnTo>
                    <a:pt x="59" y="204"/>
                  </a:lnTo>
                  <a:lnTo>
                    <a:pt x="59" y="204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58" y="278"/>
                  </a:lnTo>
                  <a:lnTo>
                    <a:pt x="55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6" y="279"/>
                  </a:lnTo>
                  <a:lnTo>
                    <a:pt x="35" y="278"/>
                  </a:lnTo>
                  <a:lnTo>
                    <a:pt x="35" y="276"/>
                  </a:lnTo>
                  <a:lnTo>
                    <a:pt x="35" y="276"/>
                  </a:lnTo>
                  <a:lnTo>
                    <a:pt x="36" y="204"/>
                  </a:lnTo>
                  <a:lnTo>
                    <a:pt x="36" y="143"/>
                  </a:lnTo>
                  <a:lnTo>
                    <a:pt x="36" y="143"/>
                  </a:lnTo>
                  <a:lnTo>
                    <a:pt x="22" y="158"/>
                  </a:lnTo>
                  <a:lnTo>
                    <a:pt x="4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4" y="149"/>
                  </a:lnTo>
                  <a:lnTo>
                    <a:pt x="27" y="133"/>
                  </a:lnTo>
                  <a:lnTo>
                    <a:pt x="36" y="117"/>
                  </a:lnTo>
                  <a:lnTo>
                    <a:pt x="46" y="101"/>
                  </a:lnTo>
                  <a:lnTo>
                    <a:pt x="46" y="101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5" y="74"/>
                  </a:lnTo>
                  <a:lnTo>
                    <a:pt x="85" y="74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9" y="22"/>
                  </a:lnTo>
                  <a:lnTo>
                    <a:pt x="112" y="11"/>
                  </a:lnTo>
                  <a:lnTo>
                    <a:pt x="113" y="1"/>
                  </a:lnTo>
                  <a:lnTo>
                    <a:pt x="113" y="1"/>
                  </a:lnTo>
                  <a:lnTo>
                    <a:pt x="130" y="6"/>
                  </a:lnTo>
                  <a:lnTo>
                    <a:pt x="130" y="6"/>
                  </a:lnTo>
                  <a:lnTo>
                    <a:pt x="145" y="11"/>
                  </a:lnTo>
                  <a:lnTo>
                    <a:pt x="148" y="13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8" y="17"/>
                  </a:lnTo>
                  <a:lnTo>
                    <a:pt x="145" y="20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25" y="35"/>
                  </a:lnTo>
                  <a:lnTo>
                    <a:pt x="116" y="48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74" y="29"/>
                  </a:lnTo>
                  <a:lnTo>
                    <a:pt x="174" y="29"/>
                  </a:lnTo>
                  <a:lnTo>
                    <a:pt x="185" y="40"/>
                  </a:lnTo>
                  <a:lnTo>
                    <a:pt x="196" y="52"/>
                  </a:lnTo>
                  <a:lnTo>
                    <a:pt x="196" y="52"/>
                  </a:lnTo>
                  <a:lnTo>
                    <a:pt x="197" y="56"/>
                  </a:lnTo>
                  <a:lnTo>
                    <a:pt x="197" y="56"/>
                  </a:lnTo>
                  <a:lnTo>
                    <a:pt x="197" y="58"/>
                  </a:lnTo>
                  <a:lnTo>
                    <a:pt x="194" y="58"/>
                  </a:lnTo>
                  <a:lnTo>
                    <a:pt x="155" y="58"/>
                  </a:lnTo>
                  <a:lnTo>
                    <a:pt x="155" y="101"/>
                  </a:lnTo>
                  <a:close/>
                  <a:moveTo>
                    <a:pt x="3" y="81"/>
                  </a:moveTo>
                  <a:lnTo>
                    <a:pt x="3" y="81"/>
                  </a:lnTo>
                  <a:lnTo>
                    <a:pt x="16" y="68"/>
                  </a:lnTo>
                  <a:lnTo>
                    <a:pt x="25" y="56"/>
                  </a:lnTo>
                  <a:lnTo>
                    <a:pt x="33" y="45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51" y="14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87" y="13"/>
                  </a:lnTo>
                  <a:lnTo>
                    <a:pt x="90" y="14"/>
                  </a:lnTo>
                  <a:lnTo>
                    <a:pt x="90" y="17"/>
                  </a:lnTo>
                  <a:lnTo>
                    <a:pt x="90" y="17"/>
                  </a:lnTo>
                  <a:lnTo>
                    <a:pt x="90" y="20"/>
                  </a:lnTo>
                  <a:lnTo>
                    <a:pt x="87" y="22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59" y="42"/>
                  </a:lnTo>
                  <a:lnTo>
                    <a:pt x="45" y="58"/>
                  </a:lnTo>
                  <a:lnTo>
                    <a:pt x="27" y="72"/>
                  </a:lnTo>
                  <a:lnTo>
                    <a:pt x="7" y="85"/>
                  </a:lnTo>
                  <a:lnTo>
                    <a:pt x="3" y="81"/>
                  </a:lnTo>
                  <a:close/>
                  <a:moveTo>
                    <a:pt x="226" y="234"/>
                  </a:moveTo>
                  <a:lnTo>
                    <a:pt x="226" y="234"/>
                  </a:lnTo>
                  <a:lnTo>
                    <a:pt x="228" y="255"/>
                  </a:lnTo>
                  <a:lnTo>
                    <a:pt x="228" y="255"/>
                  </a:lnTo>
                  <a:lnTo>
                    <a:pt x="228" y="276"/>
                  </a:lnTo>
                  <a:lnTo>
                    <a:pt x="228" y="276"/>
                  </a:lnTo>
                  <a:lnTo>
                    <a:pt x="226" y="279"/>
                  </a:lnTo>
                  <a:lnTo>
                    <a:pt x="226" y="281"/>
                  </a:lnTo>
                  <a:lnTo>
                    <a:pt x="226" y="281"/>
                  </a:lnTo>
                  <a:lnTo>
                    <a:pt x="220" y="282"/>
                  </a:lnTo>
                  <a:lnTo>
                    <a:pt x="210" y="282"/>
                  </a:lnTo>
                  <a:lnTo>
                    <a:pt x="210" y="282"/>
                  </a:lnTo>
                  <a:lnTo>
                    <a:pt x="206" y="282"/>
                  </a:lnTo>
                  <a:lnTo>
                    <a:pt x="204" y="282"/>
                  </a:lnTo>
                  <a:lnTo>
                    <a:pt x="203" y="279"/>
                  </a:lnTo>
                  <a:lnTo>
                    <a:pt x="203" y="278"/>
                  </a:lnTo>
                  <a:lnTo>
                    <a:pt x="203" y="278"/>
                  </a:lnTo>
                  <a:lnTo>
                    <a:pt x="204" y="168"/>
                  </a:lnTo>
                  <a:lnTo>
                    <a:pt x="204" y="168"/>
                  </a:lnTo>
                  <a:lnTo>
                    <a:pt x="204" y="48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229" y="23"/>
                  </a:lnTo>
                  <a:lnTo>
                    <a:pt x="255" y="23"/>
                  </a:lnTo>
                  <a:lnTo>
                    <a:pt x="255" y="23"/>
                  </a:lnTo>
                  <a:lnTo>
                    <a:pt x="268" y="9"/>
                  </a:lnTo>
                  <a:lnTo>
                    <a:pt x="268" y="9"/>
                  </a:lnTo>
                  <a:lnTo>
                    <a:pt x="288" y="26"/>
                  </a:lnTo>
                  <a:lnTo>
                    <a:pt x="288" y="26"/>
                  </a:lnTo>
                  <a:lnTo>
                    <a:pt x="291" y="27"/>
                  </a:lnTo>
                  <a:lnTo>
                    <a:pt x="291" y="30"/>
                  </a:lnTo>
                  <a:lnTo>
                    <a:pt x="291" y="30"/>
                  </a:lnTo>
                  <a:lnTo>
                    <a:pt x="291" y="32"/>
                  </a:lnTo>
                  <a:lnTo>
                    <a:pt x="288" y="35"/>
                  </a:lnTo>
                  <a:lnTo>
                    <a:pt x="281" y="40"/>
                  </a:lnTo>
                  <a:lnTo>
                    <a:pt x="281" y="133"/>
                  </a:lnTo>
                  <a:lnTo>
                    <a:pt x="281" y="133"/>
                  </a:lnTo>
                  <a:lnTo>
                    <a:pt x="281" y="223"/>
                  </a:lnTo>
                  <a:lnTo>
                    <a:pt x="281" y="223"/>
                  </a:lnTo>
                  <a:lnTo>
                    <a:pt x="281" y="229"/>
                  </a:lnTo>
                  <a:lnTo>
                    <a:pt x="280" y="233"/>
                  </a:lnTo>
                  <a:lnTo>
                    <a:pt x="277" y="236"/>
                  </a:lnTo>
                  <a:lnTo>
                    <a:pt x="274" y="239"/>
                  </a:lnTo>
                  <a:lnTo>
                    <a:pt x="274" y="239"/>
                  </a:lnTo>
                  <a:lnTo>
                    <a:pt x="270" y="242"/>
                  </a:lnTo>
                  <a:lnTo>
                    <a:pt x="264" y="243"/>
                  </a:lnTo>
                  <a:lnTo>
                    <a:pt x="246" y="246"/>
                  </a:lnTo>
                  <a:lnTo>
                    <a:pt x="246" y="246"/>
                  </a:lnTo>
                  <a:lnTo>
                    <a:pt x="245" y="239"/>
                  </a:lnTo>
                  <a:lnTo>
                    <a:pt x="241" y="232"/>
                  </a:lnTo>
                  <a:lnTo>
                    <a:pt x="235" y="229"/>
                  </a:lnTo>
                  <a:lnTo>
                    <a:pt x="226" y="226"/>
                  </a:lnTo>
                  <a:lnTo>
                    <a:pt x="226" y="234"/>
                  </a:lnTo>
                  <a:close/>
                  <a:moveTo>
                    <a:pt x="226" y="219"/>
                  </a:moveTo>
                  <a:lnTo>
                    <a:pt x="226" y="219"/>
                  </a:lnTo>
                  <a:lnTo>
                    <a:pt x="252" y="219"/>
                  </a:lnTo>
                  <a:lnTo>
                    <a:pt x="252" y="219"/>
                  </a:lnTo>
                  <a:lnTo>
                    <a:pt x="257" y="219"/>
                  </a:lnTo>
                  <a:lnTo>
                    <a:pt x="257" y="216"/>
                  </a:lnTo>
                  <a:lnTo>
                    <a:pt x="257" y="33"/>
                  </a:lnTo>
                  <a:lnTo>
                    <a:pt x="226" y="33"/>
                  </a:lnTo>
                  <a:lnTo>
                    <a:pt x="226" y="2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6" name="Freeform 147"/>
            <p:cNvSpPr>
              <a:spLocks noEditPoints="1"/>
            </p:cNvSpPr>
            <p:nvPr userDrawn="1"/>
          </p:nvSpPr>
          <p:spPr bwMode="auto">
            <a:xfrm>
              <a:off x="3981450" y="1462088"/>
              <a:ext cx="150813" cy="149225"/>
            </a:xfrm>
            <a:custGeom>
              <a:avLst/>
              <a:gdLst/>
              <a:ahLst/>
              <a:cxnLst>
                <a:cxn ang="0">
                  <a:pos x="134" y="56"/>
                </a:cxn>
                <a:cxn ang="0">
                  <a:pos x="167" y="17"/>
                </a:cxn>
                <a:cxn ang="0">
                  <a:pos x="205" y="6"/>
                </a:cxn>
                <a:cxn ang="0">
                  <a:pos x="202" y="13"/>
                </a:cxn>
                <a:cxn ang="0">
                  <a:pos x="234" y="56"/>
                </a:cxn>
                <a:cxn ang="0">
                  <a:pos x="280" y="58"/>
                </a:cxn>
                <a:cxn ang="0">
                  <a:pos x="279" y="66"/>
                </a:cxn>
                <a:cxn ang="0">
                  <a:pos x="240" y="101"/>
                </a:cxn>
                <a:cxn ang="0">
                  <a:pos x="266" y="126"/>
                </a:cxn>
                <a:cxn ang="0">
                  <a:pos x="266" y="132"/>
                </a:cxn>
                <a:cxn ang="0">
                  <a:pos x="227" y="181"/>
                </a:cxn>
                <a:cxn ang="0">
                  <a:pos x="215" y="227"/>
                </a:cxn>
                <a:cxn ang="0">
                  <a:pos x="285" y="253"/>
                </a:cxn>
                <a:cxn ang="0">
                  <a:pos x="269" y="262"/>
                </a:cxn>
                <a:cxn ang="0">
                  <a:pos x="237" y="266"/>
                </a:cxn>
                <a:cxn ang="0">
                  <a:pos x="180" y="227"/>
                </a:cxn>
                <a:cxn ang="0">
                  <a:pos x="74" y="279"/>
                </a:cxn>
                <a:cxn ang="0">
                  <a:pos x="124" y="246"/>
                </a:cxn>
                <a:cxn ang="0">
                  <a:pos x="157" y="201"/>
                </a:cxn>
                <a:cxn ang="0">
                  <a:pos x="132" y="158"/>
                </a:cxn>
                <a:cxn ang="0">
                  <a:pos x="111" y="130"/>
                </a:cxn>
                <a:cxn ang="0">
                  <a:pos x="69" y="149"/>
                </a:cxn>
                <a:cxn ang="0">
                  <a:pos x="69" y="256"/>
                </a:cxn>
                <a:cxn ang="0">
                  <a:pos x="61" y="273"/>
                </a:cxn>
                <a:cxn ang="0">
                  <a:pos x="34" y="282"/>
                </a:cxn>
                <a:cxn ang="0">
                  <a:pos x="16" y="263"/>
                </a:cxn>
                <a:cxn ang="0">
                  <a:pos x="27" y="253"/>
                </a:cxn>
                <a:cxn ang="0">
                  <a:pos x="45" y="250"/>
                </a:cxn>
                <a:cxn ang="0">
                  <a:pos x="24" y="176"/>
                </a:cxn>
                <a:cxn ang="0">
                  <a:pos x="16" y="189"/>
                </a:cxn>
                <a:cxn ang="0">
                  <a:pos x="2" y="156"/>
                </a:cxn>
                <a:cxn ang="0">
                  <a:pos x="45" y="77"/>
                </a:cxn>
                <a:cxn ang="0">
                  <a:pos x="2" y="78"/>
                </a:cxn>
                <a:cxn ang="0">
                  <a:pos x="24" y="66"/>
                </a:cxn>
                <a:cxn ang="0">
                  <a:pos x="45" y="19"/>
                </a:cxn>
                <a:cxn ang="0">
                  <a:pos x="77" y="4"/>
                </a:cxn>
                <a:cxn ang="0">
                  <a:pos x="83" y="8"/>
                </a:cxn>
                <a:cxn ang="0">
                  <a:pos x="69" y="66"/>
                </a:cxn>
                <a:cxn ang="0">
                  <a:pos x="87" y="48"/>
                </a:cxn>
                <a:cxn ang="0">
                  <a:pos x="109" y="71"/>
                </a:cxn>
                <a:cxn ang="0">
                  <a:pos x="109" y="77"/>
                </a:cxn>
                <a:cxn ang="0">
                  <a:pos x="69" y="132"/>
                </a:cxn>
                <a:cxn ang="0">
                  <a:pos x="111" y="116"/>
                </a:cxn>
                <a:cxn ang="0">
                  <a:pos x="167" y="119"/>
                </a:cxn>
                <a:cxn ang="0">
                  <a:pos x="119" y="68"/>
                </a:cxn>
                <a:cxn ang="0">
                  <a:pos x="137" y="129"/>
                </a:cxn>
                <a:cxn ang="0">
                  <a:pos x="145" y="159"/>
                </a:cxn>
                <a:cxn ang="0">
                  <a:pos x="169" y="192"/>
                </a:cxn>
                <a:cxn ang="0">
                  <a:pos x="206" y="168"/>
                </a:cxn>
              </a:cxnLst>
              <a:rect l="0" t="0" r="r" b="b"/>
              <a:pathLst>
                <a:path w="286" h="282">
                  <a:moveTo>
                    <a:pt x="105" y="53"/>
                  </a:moveTo>
                  <a:lnTo>
                    <a:pt x="105" y="53"/>
                  </a:lnTo>
                  <a:lnTo>
                    <a:pt x="119" y="56"/>
                  </a:lnTo>
                  <a:lnTo>
                    <a:pt x="134" y="56"/>
                  </a:lnTo>
                  <a:lnTo>
                    <a:pt x="167" y="56"/>
                  </a:lnTo>
                  <a:lnTo>
                    <a:pt x="167" y="32"/>
                  </a:lnTo>
                  <a:lnTo>
                    <a:pt x="167" y="32"/>
                  </a:lnTo>
                  <a:lnTo>
                    <a:pt x="167" y="17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201" y="4"/>
                  </a:lnTo>
                  <a:lnTo>
                    <a:pt x="205" y="6"/>
                  </a:lnTo>
                  <a:lnTo>
                    <a:pt x="205" y="8"/>
                  </a:lnTo>
                  <a:lnTo>
                    <a:pt x="205" y="8"/>
                  </a:lnTo>
                  <a:lnTo>
                    <a:pt x="205" y="11"/>
                  </a:lnTo>
                  <a:lnTo>
                    <a:pt x="202" y="13"/>
                  </a:lnTo>
                  <a:lnTo>
                    <a:pt x="192" y="17"/>
                  </a:lnTo>
                  <a:lnTo>
                    <a:pt x="192" y="56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51" y="33"/>
                  </a:lnTo>
                  <a:lnTo>
                    <a:pt x="251" y="33"/>
                  </a:lnTo>
                  <a:lnTo>
                    <a:pt x="280" y="58"/>
                  </a:lnTo>
                  <a:lnTo>
                    <a:pt x="280" y="58"/>
                  </a:lnTo>
                  <a:lnTo>
                    <a:pt x="282" y="64"/>
                  </a:lnTo>
                  <a:lnTo>
                    <a:pt x="282" y="64"/>
                  </a:lnTo>
                  <a:lnTo>
                    <a:pt x="282" y="65"/>
                  </a:lnTo>
                  <a:lnTo>
                    <a:pt x="279" y="66"/>
                  </a:lnTo>
                  <a:lnTo>
                    <a:pt x="192" y="66"/>
                  </a:lnTo>
                  <a:lnTo>
                    <a:pt x="192" y="119"/>
                  </a:lnTo>
                  <a:lnTo>
                    <a:pt x="225" y="119"/>
                  </a:lnTo>
                  <a:lnTo>
                    <a:pt x="240" y="101"/>
                  </a:lnTo>
                  <a:lnTo>
                    <a:pt x="240" y="101"/>
                  </a:lnTo>
                  <a:lnTo>
                    <a:pt x="263" y="121"/>
                  </a:lnTo>
                  <a:lnTo>
                    <a:pt x="263" y="121"/>
                  </a:lnTo>
                  <a:lnTo>
                    <a:pt x="266" y="126"/>
                  </a:lnTo>
                  <a:lnTo>
                    <a:pt x="267" y="129"/>
                  </a:lnTo>
                  <a:lnTo>
                    <a:pt x="267" y="129"/>
                  </a:lnTo>
                  <a:lnTo>
                    <a:pt x="267" y="130"/>
                  </a:lnTo>
                  <a:lnTo>
                    <a:pt x="266" y="132"/>
                  </a:lnTo>
                  <a:lnTo>
                    <a:pt x="254" y="136"/>
                  </a:lnTo>
                  <a:lnTo>
                    <a:pt x="254" y="136"/>
                  </a:lnTo>
                  <a:lnTo>
                    <a:pt x="241" y="161"/>
                  </a:lnTo>
                  <a:lnTo>
                    <a:pt x="227" y="181"/>
                  </a:lnTo>
                  <a:lnTo>
                    <a:pt x="212" y="198"/>
                  </a:lnTo>
                  <a:lnTo>
                    <a:pt x="195" y="216"/>
                  </a:lnTo>
                  <a:lnTo>
                    <a:pt x="195" y="216"/>
                  </a:lnTo>
                  <a:lnTo>
                    <a:pt x="215" y="227"/>
                  </a:lnTo>
                  <a:lnTo>
                    <a:pt x="235" y="236"/>
                  </a:lnTo>
                  <a:lnTo>
                    <a:pt x="259" y="242"/>
                  </a:lnTo>
                  <a:lnTo>
                    <a:pt x="286" y="246"/>
                  </a:lnTo>
                  <a:lnTo>
                    <a:pt x="285" y="253"/>
                  </a:lnTo>
                  <a:lnTo>
                    <a:pt x="285" y="253"/>
                  </a:lnTo>
                  <a:lnTo>
                    <a:pt x="276" y="256"/>
                  </a:lnTo>
                  <a:lnTo>
                    <a:pt x="269" y="262"/>
                  </a:lnTo>
                  <a:lnTo>
                    <a:pt x="269" y="262"/>
                  </a:lnTo>
                  <a:lnTo>
                    <a:pt x="264" y="268"/>
                  </a:lnTo>
                  <a:lnTo>
                    <a:pt x="261" y="276"/>
                  </a:lnTo>
                  <a:lnTo>
                    <a:pt x="261" y="276"/>
                  </a:lnTo>
                  <a:lnTo>
                    <a:pt x="237" y="266"/>
                  </a:lnTo>
                  <a:lnTo>
                    <a:pt x="216" y="256"/>
                  </a:lnTo>
                  <a:lnTo>
                    <a:pt x="198" y="243"/>
                  </a:lnTo>
                  <a:lnTo>
                    <a:pt x="180" y="227"/>
                  </a:lnTo>
                  <a:lnTo>
                    <a:pt x="180" y="227"/>
                  </a:lnTo>
                  <a:lnTo>
                    <a:pt x="156" y="244"/>
                  </a:lnTo>
                  <a:lnTo>
                    <a:pt x="131" y="259"/>
                  </a:lnTo>
                  <a:lnTo>
                    <a:pt x="103" y="271"/>
                  </a:lnTo>
                  <a:lnTo>
                    <a:pt x="74" y="279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99" y="260"/>
                  </a:lnTo>
                  <a:lnTo>
                    <a:pt x="124" y="246"/>
                  </a:lnTo>
                  <a:lnTo>
                    <a:pt x="145" y="231"/>
                  </a:lnTo>
                  <a:lnTo>
                    <a:pt x="167" y="214"/>
                  </a:lnTo>
                  <a:lnTo>
                    <a:pt x="167" y="214"/>
                  </a:lnTo>
                  <a:lnTo>
                    <a:pt x="157" y="201"/>
                  </a:lnTo>
                  <a:lnTo>
                    <a:pt x="147" y="187"/>
                  </a:lnTo>
                  <a:lnTo>
                    <a:pt x="140" y="172"/>
                  </a:lnTo>
                  <a:lnTo>
                    <a:pt x="132" y="158"/>
                  </a:lnTo>
                  <a:lnTo>
                    <a:pt x="132" y="158"/>
                  </a:lnTo>
                  <a:lnTo>
                    <a:pt x="128" y="145"/>
                  </a:lnTo>
                  <a:lnTo>
                    <a:pt x="124" y="129"/>
                  </a:lnTo>
                  <a:lnTo>
                    <a:pt x="124" y="129"/>
                  </a:lnTo>
                  <a:lnTo>
                    <a:pt x="111" y="130"/>
                  </a:lnTo>
                  <a:lnTo>
                    <a:pt x="109" y="117"/>
                  </a:lnTo>
                  <a:lnTo>
                    <a:pt x="109" y="117"/>
                  </a:lnTo>
                  <a:lnTo>
                    <a:pt x="92" y="132"/>
                  </a:lnTo>
                  <a:lnTo>
                    <a:pt x="69" y="149"/>
                  </a:lnTo>
                  <a:lnTo>
                    <a:pt x="69" y="233"/>
                  </a:lnTo>
                  <a:lnTo>
                    <a:pt x="69" y="233"/>
                  </a:lnTo>
                  <a:lnTo>
                    <a:pt x="69" y="256"/>
                  </a:lnTo>
                  <a:lnTo>
                    <a:pt x="69" y="256"/>
                  </a:lnTo>
                  <a:lnTo>
                    <a:pt x="69" y="262"/>
                  </a:lnTo>
                  <a:lnTo>
                    <a:pt x="67" y="266"/>
                  </a:lnTo>
                  <a:lnTo>
                    <a:pt x="64" y="271"/>
                  </a:lnTo>
                  <a:lnTo>
                    <a:pt x="61" y="273"/>
                  </a:lnTo>
                  <a:lnTo>
                    <a:pt x="57" y="275"/>
                  </a:lnTo>
                  <a:lnTo>
                    <a:pt x="51" y="278"/>
                  </a:lnTo>
                  <a:lnTo>
                    <a:pt x="34" y="282"/>
                  </a:lnTo>
                  <a:lnTo>
                    <a:pt x="34" y="282"/>
                  </a:lnTo>
                  <a:lnTo>
                    <a:pt x="31" y="273"/>
                  </a:lnTo>
                  <a:lnTo>
                    <a:pt x="29" y="271"/>
                  </a:lnTo>
                  <a:lnTo>
                    <a:pt x="27" y="268"/>
                  </a:lnTo>
                  <a:lnTo>
                    <a:pt x="16" y="263"/>
                  </a:lnTo>
                  <a:lnTo>
                    <a:pt x="2" y="258"/>
                  </a:lnTo>
                  <a:lnTo>
                    <a:pt x="2" y="252"/>
                  </a:lnTo>
                  <a:lnTo>
                    <a:pt x="2" y="252"/>
                  </a:lnTo>
                  <a:lnTo>
                    <a:pt x="27" y="253"/>
                  </a:lnTo>
                  <a:lnTo>
                    <a:pt x="41" y="255"/>
                  </a:lnTo>
                  <a:lnTo>
                    <a:pt x="41" y="255"/>
                  </a:lnTo>
                  <a:lnTo>
                    <a:pt x="44" y="253"/>
                  </a:lnTo>
                  <a:lnTo>
                    <a:pt x="45" y="250"/>
                  </a:lnTo>
                  <a:lnTo>
                    <a:pt x="45" y="162"/>
                  </a:lnTo>
                  <a:lnTo>
                    <a:pt x="45" y="162"/>
                  </a:lnTo>
                  <a:lnTo>
                    <a:pt x="24" y="176"/>
                  </a:lnTo>
                  <a:lnTo>
                    <a:pt x="24" y="176"/>
                  </a:lnTo>
                  <a:lnTo>
                    <a:pt x="22" y="182"/>
                  </a:lnTo>
                  <a:lnTo>
                    <a:pt x="21" y="187"/>
                  </a:lnTo>
                  <a:lnTo>
                    <a:pt x="19" y="189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2" y="185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21" y="150"/>
                  </a:lnTo>
                  <a:lnTo>
                    <a:pt x="45" y="140"/>
                  </a:lnTo>
                  <a:lnTo>
                    <a:pt x="45" y="77"/>
                  </a:lnTo>
                  <a:lnTo>
                    <a:pt x="24" y="77"/>
                  </a:lnTo>
                  <a:lnTo>
                    <a:pt x="24" y="77"/>
                  </a:lnTo>
                  <a:lnTo>
                    <a:pt x="12" y="77"/>
                  </a:lnTo>
                  <a:lnTo>
                    <a:pt x="2" y="7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2" y="65"/>
                  </a:lnTo>
                  <a:lnTo>
                    <a:pt x="24" y="66"/>
                  </a:lnTo>
                  <a:lnTo>
                    <a:pt x="45" y="66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19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4" y="3"/>
                  </a:lnTo>
                  <a:lnTo>
                    <a:pt x="77" y="4"/>
                  </a:lnTo>
                  <a:lnTo>
                    <a:pt x="83" y="6"/>
                  </a:lnTo>
                  <a:lnTo>
                    <a:pt x="83" y="7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3" y="11"/>
                  </a:lnTo>
                  <a:lnTo>
                    <a:pt x="82" y="13"/>
                  </a:lnTo>
                  <a:lnTo>
                    <a:pt x="69" y="19"/>
                  </a:lnTo>
                  <a:lnTo>
                    <a:pt x="69" y="66"/>
                  </a:lnTo>
                  <a:lnTo>
                    <a:pt x="73" y="66"/>
                  </a:lnTo>
                  <a:lnTo>
                    <a:pt x="73" y="66"/>
                  </a:lnTo>
                  <a:lnTo>
                    <a:pt x="87" y="48"/>
                  </a:lnTo>
                  <a:lnTo>
                    <a:pt x="87" y="48"/>
                  </a:lnTo>
                  <a:lnTo>
                    <a:pt x="98" y="58"/>
                  </a:lnTo>
                  <a:lnTo>
                    <a:pt x="108" y="69"/>
                  </a:lnTo>
                  <a:lnTo>
                    <a:pt x="105" y="53"/>
                  </a:lnTo>
                  <a:close/>
                  <a:moveTo>
                    <a:pt x="109" y="71"/>
                  </a:moveTo>
                  <a:lnTo>
                    <a:pt x="109" y="7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7"/>
                  </a:lnTo>
                  <a:lnTo>
                    <a:pt x="108" y="77"/>
                  </a:lnTo>
                  <a:lnTo>
                    <a:pt x="69" y="77"/>
                  </a:lnTo>
                  <a:lnTo>
                    <a:pt x="69" y="132"/>
                  </a:lnTo>
                  <a:lnTo>
                    <a:pt x="69" y="132"/>
                  </a:lnTo>
                  <a:lnTo>
                    <a:pt x="109" y="108"/>
                  </a:lnTo>
                  <a:lnTo>
                    <a:pt x="114" y="113"/>
                  </a:lnTo>
                  <a:lnTo>
                    <a:pt x="114" y="113"/>
                  </a:lnTo>
                  <a:lnTo>
                    <a:pt x="111" y="116"/>
                  </a:lnTo>
                  <a:lnTo>
                    <a:pt x="111" y="116"/>
                  </a:lnTo>
                  <a:lnTo>
                    <a:pt x="122" y="117"/>
                  </a:lnTo>
                  <a:lnTo>
                    <a:pt x="137" y="119"/>
                  </a:lnTo>
                  <a:lnTo>
                    <a:pt x="167" y="119"/>
                  </a:lnTo>
                  <a:lnTo>
                    <a:pt x="167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19" y="68"/>
                  </a:lnTo>
                  <a:lnTo>
                    <a:pt x="108" y="69"/>
                  </a:lnTo>
                  <a:lnTo>
                    <a:pt x="109" y="71"/>
                  </a:lnTo>
                  <a:close/>
                  <a:moveTo>
                    <a:pt x="137" y="129"/>
                  </a:moveTo>
                  <a:lnTo>
                    <a:pt x="137" y="129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40" y="147"/>
                  </a:lnTo>
                  <a:lnTo>
                    <a:pt x="145" y="159"/>
                  </a:lnTo>
                  <a:lnTo>
                    <a:pt x="145" y="159"/>
                  </a:lnTo>
                  <a:lnTo>
                    <a:pt x="153" y="172"/>
                  </a:lnTo>
                  <a:lnTo>
                    <a:pt x="160" y="182"/>
                  </a:lnTo>
                  <a:lnTo>
                    <a:pt x="169" y="192"/>
                  </a:lnTo>
                  <a:lnTo>
                    <a:pt x="179" y="203"/>
                  </a:lnTo>
                  <a:lnTo>
                    <a:pt x="179" y="203"/>
                  </a:lnTo>
                  <a:lnTo>
                    <a:pt x="193" y="185"/>
                  </a:lnTo>
                  <a:lnTo>
                    <a:pt x="206" y="168"/>
                  </a:lnTo>
                  <a:lnTo>
                    <a:pt x="216" y="150"/>
                  </a:lnTo>
                  <a:lnTo>
                    <a:pt x="227" y="129"/>
                  </a:lnTo>
                  <a:lnTo>
                    <a:pt x="137" y="1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7" name="Freeform 148"/>
            <p:cNvSpPr>
              <a:spLocks noEditPoints="1"/>
            </p:cNvSpPr>
            <p:nvPr userDrawn="1"/>
          </p:nvSpPr>
          <p:spPr bwMode="auto">
            <a:xfrm>
              <a:off x="4159250" y="1460501"/>
              <a:ext cx="157163" cy="149225"/>
            </a:xfrm>
            <a:custGeom>
              <a:avLst/>
              <a:gdLst/>
              <a:ahLst/>
              <a:cxnLst>
                <a:cxn ang="0">
                  <a:pos x="93" y="80"/>
                </a:cxn>
                <a:cxn ang="0">
                  <a:pos x="80" y="85"/>
                </a:cxn>
                <a:cxn ang="0">
                  <a:pos x="55" y="129"/>
                </a:cxn>
                <a:cxn ang="0">
                  <a:pos x="68" y="137"/>
                </a:cxn>
                <a:cxn ang="0">
                  <a:pos x="60" y="275"/>
                </a:cxn>
                <a:cxn ang="0">
                  <a:pos x="42" y="281"/>
                </a:cxn>
                <a:cxn ang="0">
                  <a:pos x="35" y="275"/>
                </a:cxn>
                <a:cxn ang="0">
                  <a:pos x="22" y="158"/>
                </a:cxn>
                <a:cxn ang="0">
                  <a:pos x="28" y="132"/>
                </a:cxn>
                <a:cxn ang="0">
                  <a:pos x="61" y="64"/>
                </a:cxn>
                <a:cxn ang="0">
                  <a:pos x="90" y="65"/>
                </a:cxn>
                <a:cxn ang="0">
                  <a:pos x="135" y="67"/>
                </a:cxn>
                <a:cxn ang="0">
                  <a:pos x="164" y="9"/>
                </a:cxn>
                <a:cxn ang="0">
                  <a:pos x="168" y="13"/>
                </a:cxn>
                <a:cxn ang="0">
                  <a:pos x="158" y="56"/>
                </a:cxn>
                <a:cxn ang="0">
                  <a:pos x="187" y="53"/>
                </a:cxn>
                <a:cxn ang="0">
                  <a:pos x="179" y="32"/>
                </a:cxn>
                <a:cxn ang="0">
                  <a:pos x="196" y="27"/>
                </a:cxn>
                <a:cxn ang="0">
                  <a:pos x="199" y="46"/>
                </a:cxn>
                <a:cxn ang="0">
                  <a:pos x="212" y="71"/>
                </a:cxn>
                <a:cxn ang="0">
                  <a:pos x="211" y="78"/>
                </a:cxn>
                <a:cxn ang="0">
                  <a:pos x="160" y="271"/>
                </a:cxn>
                <a:cxn ang="0">
                  <a:pos x="142" y="278"/>
                </a:cxn>
                <a:cxn ang="0">
                  <a:pos x="135" y="272"/>
                </a:cxn>
                <a:cxn ang="0">
                  <a:pos x="110" y="78"/>
                </a:cxn>
                <a:cxn ang="0">
                  <a:pos x="34" y="43"/>
                </a:cxn>
                <a:cxn ang="0">
                  <a:pos x="57" y="0"/>
                </a:cxn>
                <a:cxn ang="0">
                  <a:pos x="92" y="17"/>
                </a:cxn>
                <a:cxn ang="0">
                  <a:pos x="76" y="22"/>
                </a:cxn>
                <a:cxn ang="0">
                  <a:pos x="5" y="80"/>
                </a:cxn>
                <a:cxn ang="0">
                  <a:pos x="95" y="140"/>
                </a:cxn>
                <a:cxn ang="0">
                  <a:pos x="113" y="108"/>
                </a:cxn>
                <a:cxn ang="0">
                  <a:pos x="131" y="116"/>
                </a:cxn>
                <a:cxn ang="0">
                  <a:pos x="112" y="161"/>
                </a:cxn>
                <a:cxn ang="0">
                  <a:pos x="173" y="108"/>
                </a:cxn>
                <a:cxn ang="0">
                  <a:pos x="206" y="184"/>
                </a:cxn>
                <a:cxn ang="0">
                  <a:pos x="203" y="220"/>
                </a:cxn>
                <a:cxn ang="0">
                  <a:pos x="189" y="230"/>
                </a:cxn>
                <a:cxn ang="0">
                  <a:pos x="180" y="162"/>
                </a:cxn>
                <a:cxn ang="0">
                  <a:pos x="260" y="179"/>
                </a:cxn>
                <a:cxn ang="0">
                  <a:pos x="260" y="261"/>
                </a:cxn>
                <a:cxn ang="0">
                  <a:pos x="248" y="274"/>
                </a:cxn>
                <a:cxn ang="0">
                  <a:pos x="221" y="269"/>
                </a:cxn>
                <a:cxn ang="0">
                  <a:pos x="184" y="255"/>
                </a:cxn>
                <a:cxn ang="0">
                  <a:pos x="235" y="250"/>
                </a:cxn>
                <a:cxn ang="0">
                  <a:pos x="211" y="103"/>
                </a:cxn>
                <a:cxn ang="0">
                  <a:pos x="219" y="93"/>
                </a:cxn>
                <a:cxn ang="0">
                  <a:pos x="293" y="95"/>
                </a:cxn>
                <a:cxn ang="0">
                  <a:pos x="260" y="103"/>
                </a:cxn>
                <a:cxn ang="0">
                  <a:pos x="263" y="9"/>
                </a:cxn>
                <a:cxn ang="0">
                  <a:pos x="289" y="36"/>
                </a:cxn>
                <a:cxn ang="0">
                  <a:pos x="209" y="40"/>
                </a:cxn>
                <a:cxn ang="0">
                  <a:pos x="247" y="29"/>
                </a:cxn>
              </a:cxnLst>
              <a:rect l="0" t="0" r="r" b="b"/>
              <a:pathLst>
                <a:path w="295" h="281">
                  <a:moveTo>
                    <a:pt x="110" y="78"/>
                  </a:moveTo>
                  <a:lnTo>
                    <a:pt x="110" y="78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7" y="107"/>
                  </a:lnTo>
                  <a:lnTo>
                    <a:pt x="51" y="129"/>
                  </a:lnTo>
                  <a:lnTo>
                    <a:pt x="51" y="129"/>
                  </a:lnTo>
                  <a:lnTo>
                    <a:pt x="55" y="129"/>
                  </a:lnTo>
                  <a:lnTo>
                    <a:pt x="55" y="129"/>
                  </a:lnTo>
                  <a:lnTo>
                    <a:pt x="67" y="132"/>
                  </a:lnTo>
                  <a:lnTo>
                    <a:pt x="68" y="133"/>
                  </a:lnTo>
                  <a:lnTo>
                    <a:pt x="70" y="136"/>
                  </a:lnTo>
                  <a:lnTo>
                    <a:pt x="70" y="136"/>
                  </a:lnTo>
                  <a:lnTo>
                    <a:pt x="68" y="137"/>
                  </a:lnTo>
                  <a:lnTo>
                    <a:pt x="67" y="140"/>
                  </a:lnTo>
                  <a:lnTo>
                    <a:pt x="60" y="143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60" y="275"/>
                  </a:lnTo>
                  <a:lnTo>
                    <a:pt x="60" y="275"/>
                  </a:lnTo>
                  <a:lnTo>
                    <a:pt x="60" y="278"/>
                  </a:lnTo>
                  <a:lnTo>
                    <a:pt x="57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9" y="281"/>
                  </a:lnTo>
                  <a:lnTo>
                    <a:pt x="37" y="279"/>
                  </a:lnTo>
                  <a:lnTo>
                    <a:pt x="35" y="278"/>
                  </a:lnTo>
                  <a:lnTo>
                    <a:pt x="35" y="275"/>
                  </a:lnTo>
                  <a:lnTo>
                    <a:pt x="35" y="275"/>
                  </a:lnTo>
                  <a:lnTo>
                    <a:pt x="37" y="203"/>
                  </a:lnTo>
                  <a:lnTo>
                    <a:pt x="37" y="143"/>
                  </a:lnTo>
                  <a:lnTo>
                    <a:pt x="37" y="143"/>
                  </a:lnTo>
                  <a:lnTo>
                    <a:pt x="22" y="158"/>
                  </a:lnTo>
                  <a:lnTo>
                    <a:pt x="5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6" y="149"/>
                  </a:lnTo>
                  <a:lnTo>
                    <a:pt x="28" y="132"/>
                  </a:lnTo>
                  <a:lnTo>
                    <a:pt x="38" y="11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4" y="72"/>
                  </a:lnTo>
                  <a:lnTo>
                    <a:pt x="90" y="75"/>
                  </a:lnTo>
                  <a:lnTo>
                    <a:pt x="93" y="78"/>
                  </a:lnTo>
                  <a:lnTo>
                    <a:pt x="90" y="65"/>
                  </a:lnTo>
                  <a:lnTo>
                    <a:pt x="90" y="65"/>
                  </a:lnTo>
                  <a:lnTo>
                    <a:pt x="102" y="67"/>
                  </a:lnTo>
                  <a:lnTo>
                    <a:pt x="112" y="67"/>
                  </a:lnTo>
                  <a:lnTo>
                    <a:pt x="135" y="67"/>
                  </a:lnTo>
                  <a:lnTo>
                    <a:pt x="135" y="67"/>
                  </a:lnTo>
                  <a:lnTo>
                    <a:pt x="135" y="25"/>
                  </a:lnTo>
                  <a:lnTo>
                    <a:pt x="134" y="4"/>
                  </a:lnTo>
                  <a:lnTo>
                    <a:pt x="134" y="4"/>
                  </a:lnTo>
                  <a:lnTo>
                    <a:pt x="160" y="7"/>
                  </a:lnTo>
                  <a:lnTo>
                    <a:pt x="164" y="9"/>
                  </a:lnTo>
                  <a:lnTo>
                    <a:pt x="167" y="10"/>
                  </a:lnTo>
                  <a:lnTo>
                    <a:pt x="167" y="10"/>
                  </a:lnTo>
                  <a:lnTo>
                    <a:pt x="168" y="11"/>
                  </a:lnTo>
                  <a:lnTo>
                    <a:pt x="168" y="13"/>
                  </a:lnTo>
                  <a:lnTo>
                    <a:pt x="168" y="13"/>
                  </a:lnTo>
                  <a:lnTo>
                    <a:pt x="168" y="14"/>
                  </a:lnTo>
                  <a:lnTo>
                    <a:pt x="167" y="17"/>
                  </a:lnTo>
                  <a:lnTo>
                    <a:pt x="158" y="20"/>
                  </a:lnTo>
                  <a:lnTo>
                    <a:pt x="158" y="20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67"/>
                  </a:lnTo>
                  <a:lnTo>
                    <a:pt x="176" y="67"/>
                  </a:lnTo>
                  <a:lnTo>
                    <a:pt x="176" y="67"/>
                  </a:lnTo>
                  <a:lnTo>
                    <a:pt x="187" y="53"/>
                  </a:lnTo>
                  <a:lnTo>
                    <a:pt x="187" y="53"/>
                  </a:lnTo>
                  <a:lnTo>
                    <a:pt x="184" y="52"/>
                  </a:lnTo>
                  <a:lnTo>
                    <a:pt x="183" y="48"/>
                  </a:lnTo>
                  <a:lnTo>
                    <a:pt x="183" y="48"/>
                  </a:lnTo>
                  <a:lnTo>
                    <a:pt x="179" y="32"/>
                  </a:lnTo>
                  <a:lnTo>
                    <a:pt x="168" y="17"/>
                  </a:lnTo>
                  <a:lnTo>
                    <a:pt x="173" y="14"/>
                  </a:lnTo>
                  <a:lnTo>
                    <a:pt x="173" y="14"/>
                  </a:lnTo>
                  <a:lnTo>
                    <a:pt x="187" y="22"/>
                  </a:lnTo>
                  <a:lnTo>
                    <a:pt x="196" y="27"/>
                  </a:lnTo>
                  <a:lnTo>
                    <a:pt x="200" y="32"/>
                  </a:lnTo>
                  <a:lnTo>
                    <a:pt x="202" y="38"/>
                  </a:lnTo>
                  <a:lnTo>
                    <a:pt x="202" y="38"/>
                  </a:lnTo>
                  <a:lnTo>
                    <a:pt x="200" y="42"/>
                  </a:lnTo>
                  <a:lnTo>
                    <a:pt x="199" y="46"/>
                  </a:lnTo>
                  <a:lnTo>
                    <a:pt x="197" y="51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203" y="61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3" y="77"/>
                  </a:lnTo>
                  <a:lnTo>
                    <a:pt x="211" y="78"/>
                  </a:lnTo>
                  <a:lnTo>
                    <a:pt x="158" y="78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60" y="271"/>
                  </a:lnTo>
                  <a:lnTo>
                    <a:pt x="160" y="271"/>
                  </a:lnTo>
                  <a:lnTo>
                    <a:pt x="158" y="275"/>
                  </a:lnTo>
                  <a:lnTo>
                    <a:pt x="158" y="275"/>
                  </a:lnTo>
                  <a:lnTo>
                    <a:pt x="153" y="278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37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5" y="274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5" y="146"/>
                  </a:lnTo>
                  <a:lnTo>
                    <a:pt x="135" y="146"/>
                  </a:lnTo>
                  <a:lnTo>
                    <a:pt x="135" y="78"/>
                  </a:lnTo>
                  <a:lnTo>
                    <a:pt x="110" y="78"/>
                  </a:lnTo>
                  <a:close/>
                  <a:moveTo>
                    <a:pt x="5" y="80"/>
                  </a:moveTo>
                  <a:lnTo>
                    <a:pt x="5" y="80"/>
                  </a:lnTo>
                  <a:lnTo>
                    <a:pt x="16" y="67"/>
                  </a:lnTo>
                  <a:lnTo>
                    <a:pt x="26" y="55"/>
                  </a:lnTo>
                  <a:lnTo>
                    <a:pt x="34" y="43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51" y="14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87" y="11"/>
                  </a:lnTo>
                  <a:lnTo>
                    <a:pt x="90" y="14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0" y="19"/>
                  </a:lnTo>
                  <a:lnTo>
                    <a:pt x="87" y="20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61" y="42"/>
                  </a:lnTo>
                  <a:lnTo>
                    <a:pt x="45" y="58"/>
                  </a:lnTo>
                  <a:lnTo>
                    <a:pt x="29" y="71"/>
                  </a:lnTo>
                  <a:lnTo>
                    <a:pt x="9" y="85"/>
                  </a:lnTo>
                  <a:lnTo>
                    <a:pt x="5" y="80"/>
                  </a:lnTo>
                  <a:close/>
                  <a:moveTo>
                    <a:pt x="71" y="246"/>
                  </a:moveTo>
                  <a:lnTo>
                    <a:pt x="71" y="246"/>
                  </a:lnTo>
                  <a:lnTo>
                    <a:pt x="81" y="214"/>
                  </a:lnTo>
                  <a:lnTo>
                    <a:pt x="89" y="177"/>
                  </a:lnTo>
                  <a:lnTo>
                    <a:pt x="95" y="140"/>
                  </a:lnTo>
                  <a:lnTo>
                    <a:pt x="96" y="110"/>
                  </a:lnTo>
                  <a:lnTo>
                    <a:pt x="96" y="110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28" y="111"/>
                  </a:lnTo>
                  <a:lnTo>
                    <a:pt x="129" y="113"/>
                  </a:lnTo>
                  <a:lnTo>
                    <a:pt x="131" y="116"/>
                  </a:lnTo>
                  <a:lnTo>
                    <a:pt x="131" y="116"/>
                  </a:lnTo>
                  <a:lnTo>
                    <a:pt x="131" y="117"/>
                  </a:lnTo>
                  <a:lnTo>
                    <a:pt x="128" y="120"/>
                  </a:lnTo>
                  <a:lnTo>
                    <a:pt x="119" y="123"/>
                  </a:lnTo>
                  <a:lnTo>
                    <a:pt x="119" y="123"/>
                  </a:lnTo>
                  <a:lnTo>
                    <a:pt x="112" y="161"/>
                  </a:lnTo>
                  <a:lnTo>
                    <a:pt x="103" y="194"/>
                  </a:lnTo>
                  <a:lnTo>
                    <a:pt x="92" y="223"/>
                  </a:lnTo>
                  <a:lnTo>
                    <a:pt x="79" y="249"/>
                  </a:lnTo>
                  <a:lnTo>
                    <a:pt x="71" y="246"/>
                  </a:lnTo>
                  <a:close/>
                  <a:moveTo>
                    <a:pt x="173" y="108"/>
                  </a:moveTo>
                  <a:lnTo>
                    <a:pt x="173" y="108"/>
                  </a:lnTo>
                  <a:lnTo>
                    <a:pt x="189" y="140"/>
                  </a:lnTo>
                  <a:lnTo>
                    <a:pt x="199" y="164"/>
                  </a:lnTo>
                  <a:lnTo>
                    <a:pt x="199" y="164"/>
                  </a:lnTo>
                  <a:lnTo>
                    <a:pt x="206" y="184"/>
                  </a:lnTo>
                  <a:lnTo>
                    <a:pt x="208" y="192"/>
                  </a:lnTo>
                  <a:lnTo>
                    <a:pt x="209" y="198"/>
                  </a:lnTo>
                  <a:lnTo>
                    <a:pt x="209" y="198"/>
                  </a:lnTo>
                  <a:lnTo>
                    <a:pt x="206" y="210"/>
                  </a:lnTo>
                  <a:lnTo>
                    <a:pt x="203" y="220"/>
                  </a:lnTo>
                  <a:lnTo>
                    <a:pt x="197" y="227"/>
                  </a:lnTo>
                  <a:lnTo>
                    <a:pt x="195" y="230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89" y="230"/>
                  </a:lnTo>
                  <a:lnTo>
                    <a:pt x="189" y="229"/>
                  </a:lnTo>
                  <a:lnTo>
                    <a:pt x="187" y="220"/>
                  </a:lnTo>
                  <a:lnTo>
                    <a:pt x="187" y="220"/>
                  </a:lnTo>
                  <a:lnTo>
                    <a:pt x="184" y="190"/>
                  </a:lnTo>
                  <a:lnTo>
                    <a:pt x="180" y="162"/>
                  </a:lnTo>
                  <a:lnTo>
                    <a:pt x="174" y="137"/>
                  </a:lnTo>
                  <a:lnTo>
                    <a:pt x="167" y="110"/>
                  </a:lnTo>
                  <a:lnTo>
                    <a:pt x="173" y="108"/>
                  </a:lnTo>
                  <a:close/>
                  <a:moveTo>
                    <a:pt x="260" y="179"/>
                  </a:moveTo>
                  <a:lnTo>
                    <a:pt x="260" y="179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60" y="255"/>
                  </a:lnTo>
                  <a:lnTo>
                    <a:pt x="260" y="255"/>
                  </a:lnTo>
                  <a:lnTo>
                    <a:pt x="260" y="261"/>
                  </a:lnTo>
                  <a:lnTo>
                    <a:pt x="258" y="265"/>
                  </a:lnTo>
                  <a:lnTo>
                    <a:pt x="255" y="268"/>
                  </a:lnTo>
                  <a:lnTo>
                    <a:pt x="253" y="271"/>
                  </a:lnTo>
                  <a:lnTo>
                    <a:pt x="253" y="271"/>
                  </a:lnTo>
                  <a:lnTo>
                    <a:pt x="248" y="274"/>
                  </a:lnTo>
                  <a:lnTo>
                    <a:pt x="242" y="275"/>
                  </a:lnTo>
                  <a:lnTo>
                    <a:pt x="224" y="279"/>
                  </a:lnTo>
                  <a:lnTo>
                    <a:pt x="224" y="279"/>
                  </a:lnTo>
                  <a:lnTo>
                    <a:pt x="222" y="274"/>
                  </a:lnTo>
                  <a:lnTo>
                    <a:pt x="221" y="269"/>
                  </a:lnTo>
                  <a:lnTo>
                    <a:pt x="218" y="266"/>
                  </a:lnTo>
                  <a:lnTo>
                    <a:pt x="213" y="263"/>
                  </a:lnTo>
                  <a:lnTo>
                    <a:pt x="213" y="263"/>
                  </a:lnTo>
                  <a:lnTo>
                    <a:pt x="205" y="259"/>
                  </a:lnTo>
                  <a:lnTo>
                    <a:pt x="184" y="255"/>
                  </a:lnTo>
                  <a:lnTo>
                    <a:pt x="186" y="249"/>
                  </a:lnTo>
                  <a:lnTo>
                    <a:pt x="186" y="249"/>
                  </a:lnTo>
                  <a:lnTo>
                    <a:pt x="231" y="250"/>
                  </a:lnTo>
                  <a:lnTo>
                    <a:pt x="231" y="250"/>
                  </a:lnTo>
                  <a:lnTo>
                    <a:pt x="235" y="250"/>
                  </a:lnTo>
                  <a:lnTo>
                    <a:pt x="235" y="246"/>
                  </a:lnTo>
                  <a:lnTo>
                    <a:pt x="235" y="103"/>
                  </a:lnTo>
                  <a:lnTo>
                    <a:pt x="218" y="103"/>
                  </a:lnTo>
                  <a:lnTo>
                    <a:pt x="218" y="103"/>
                  </a:lnTo>
                  <a:lnTo>
                    <a:pt x="211" y="103"/>
                  </a:lnTo>
                  <a:lnTo>
                    <a:pt x="199" y="104"/>
                  </a:lnTo>
                  <a:lnTo>
                    <a:pt x="197" y="90"/>
                  </a:lnTo>
                  <a:lnTo>
                    <a:pt x="197" y="90"/>
                  </a:lnTo>
                  <a:lnTo>
                    <a:pt x="209" y="93"/>
                  </a:lnTo>
                  <a:lnTo>
                    <a:pt x="219" y="93"/>
                  </a:lnTo>
                  <a:lnTo>
                    <a:pt x="251" y="93"/>
                  </a:lnTo>
                  <a:lnTo>
                    <a:pt x="267" y="72"/>
                  </a:lnTo>
                  <a:lnTo>
                    <a:pt x="267" y="72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5" y="100"/>
                  </a:lnTo>
                  <a:lnTo>
                    <a:pt x="295" y="100"/>
                  </a:lnTo>
                  <a:lnTo>
                    <a:pt x="295" y="103"/>
                  </a:lnTo>
                  <a:lnTo>
                    <a:pt x="292" y="103"/>
                  </a:lnTo>
                  <a:lnTo>
                    <a:pt x="260" y="103"/>
                  </a:lnTo>
                  <a:lnTo>
                    <a:pt x="260" y="179"/>
                  </a:lnTo>
                  <a:close/>
                  <a:moveTo>
                    <a:pt x="247" y="29"/>
                  </a:moveTo>
                  <a:lnTo>
                    <a:pt x="247" y="29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76" y="20"/>
                  </a:lnTo>
                  <a:lnTo>
                    <a:pt x="287" y="32"/>
                  </a:lnTo>
                  <a:lnTo>
                    <a:pt x="287" y="32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9"/>
                  </a:lnTo>
                  <a:lnTo>
                    <a:pt x="286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09" y="40"/>
                  </a:lnTo>
                  <a:lnTo>
                    <a:pt x="208" y="27"/>
                  </a:lnTo>
                  <a:lnTo>
                    <a:pt x="208" y="27"/>
                  </a:lnTo>
                  <a:lnTo>
                    <a:pt x="218" y="29"/>
                  </a:lnTo>
                  <a:lnTo>
                    <a:pt x="225" y="29"/>
                  </a:lnTo>
                  <a:lnTo>
                    <a:pt x="247" y="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8" name="Freeform 149"/>
            <p:cNvSpPr>
              <a:spLocks/>
            </p:cNvSpPr>
            <p:nvPr userDrawn="1"/>
          </p:nvSpPr>
          <p:spPr bwMode="auto">
            <a:xfrm>
              <a:off x="4329113" y="1568451"/>
              <a:ext cx="44450" cy="4127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21" y="4"/>
                </a:cxn>
                <a:cxn ang="0">
                  <a:pos x="37" y="10"/>
                </a:cxn>
                <a:cxn ang="0">
                  <a:pos x="50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0" y="40"/>
                </a:cxn>
                <a:cxn ang="0">
                  <a:pos x="84" y="50"/>
                </a:cxn>
                <a:cxn ang="0">
                  <a:pos x="86" y="60"/>
                </a:cxn>
                <a:cxn ang="0">
                  <a:pos x="86" y="60"/>
                </a:cxn>
                <a:cxn ang="0">
                  <a:pos x="86" y="66"/>
                </a:cxn>
                <a:cxn ang="0">
                  <a:pos x="82" y="72"/>
                </a:cxn>
                <a:cxn ang="0">
                  <a:pos x="77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6" y="78"/>
                </a:cxn>
                <a:cxn ang="0">
                  <a:pos x="61" y="75"/>
                </a:cxn>
                <a:cxn ang="0">
                  <a:pos x="58" y="72"/>
                </a:cxn>
                <a:cxn ang="0">
                  <a:pos x="54" y="65"/>
                </a:cxn>
                <a:cxn ang="0">
                  <a:pos x="54" y="65"/>
                </a:cxn>
                <a:cxn ang="0">
                  <a:pos x="44" y="46"/>
                </a:cxn>
                <a:cxn ang="0">
                  <a:pos x="29" y="30"/>
                </a:cxn>
                <a:cxn ang="0">
                  <a:pos x="15" y="17"/>
                </a:cxn>
                <a:cxn ang="0">
                  <a:pos x="0" y="7"/>
                </a:cxn>
                <a:cxn ang="0">
                  <a:pos x="3" y="0"/>
                </a:cxn>
              </a:cxnLst>
              <a:rect l="0" t="0" r="r" b="b"/>
              <a:pathLst>
                <a:path w="86" h="78">
                  <a:moveTo>
                    <a:pt x="3" y="0"/>
                  </a:moveTo>
                  <a:lnTo>
                    <a:pt x="3" y="0"/>
                  </a:lnTo>
                  <a:lnTo>
                    <a:pt x="21" y="4"/>
                  </a:lnTo>
                  <a:lnTo>
                    <a:pt x="37" y="10"/>
                  </a:lnTo>
                  <a:lnTo>
                    <a:pt x="50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0" y="40"/>
                  </a:lnTo>
                  <a:lnTo>
                    <a:pt x="84" y="50"/>
                  </a:lnTo>
                  <a:lnTo>
                    <a:pt x="86" y="60"/>
                  </a:lnTo>
                  <a:lnTo>
                    <a:pt x="86" y="60"/>
                  </a:lnTo>
                  <a:lnTo>
                    <a:pt x="86" y="66"/>
                  </a:lnTo>
                  <a:lnTo>
                    <a:pt x="82" y="72"/>
                  </a:lnTo>
                  <a:lnTo>
                    <a:pt x="77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6" y="78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44" y="46"/>
                  </a:lnTo>
                  <a:lnTo>
                    <a:pt x="29" y="30"/>
                  </a:lnTo>
                  <a:lnTo>
                    <a:pt x="15" y="17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9" name="Freeform 150"/>
            <p:cNvSpPr>
              <a:spLocks/>
            </p:cNvSpPr>
            <p:nvPr userDrawn="1"/>
          </p:nvSpPr>
          <p:spPr bwMode="auto">
            <a:xfrm>
              <a:off x="4446588" y="1470026"/>
              <a:ext cx="122237" cy="133350"/>
            </a:xfrm>
            <a:custGeom>
              <a:avLst/>
              <a:gdLst/>
              <a:ahLst/>
              <a:cxnLst>
                <a:cxn ang="0">
                  <a:pos x="54" y="19"/>
                </a:cxn>
                <a:cxn ang="0">
                  <a:pos x="63" y="21"/>
                </a:cxn>
                <a:cxn ang="0">
                  <a:pos x="78" y="19"/>
                </a:cxn>
                <a:cxn ang="0">
                  <a:pos x="122" y="8"/>
                </a:cxn>
                <a:cxn ang="0">
                  <a:pos x="138" y="3"/>
                </a:cxn>
                <a:cxn ang="0">
                  <a:pos x="144" y="0"/>
                </a:cxn>
                <a:cxn ang="0">
                  <a:pos x="165" y="13"/>
                </a:cxn>
                <a:cxn ang="0">
                  <a:pos x="174" y="21"/>
                </a:cxn>
                <a:cxn ang="0">
                  <a:pos x="176" y="27"/>
                </a:cxn>
                <a:cxn ang="0">
                  <a:pos x="170" y="36"/>
                </a:cxn>
                <a:cxn ang="0">
                  <a:pos x="158" y="45"/>
                </a:cxn>
                <a:cxn ang="0">
                  <a:pos x="39" y="133"/>
                </a:cxn>
                <a:cxn ang="0">
                  <a:pos x="109" y="114"/>
                </a:cxn>
                <a:cxn ang="0">
                  <a:pos x="177" y="98"/>
                </a:cxn>
                <a:cxn ang="0">
                  <a:pos x="193" y="94"/>
                </a:cxn>
                <a:cxn ang="0">
                  <a:pos x="205" y="91"/>
                </a:cxn>
                <a:cxn ang="0">
                  <a:pos x="223" y="98"/>
                </a:cxn>
                <a:cxn ang="0">
                  <a:pos x="231" y="108"/>
                </a:cxn>
                <a:cxn ang="0">
                  <a:pos x="226" y="116"/>
                </a:cxn>
                <a:cxn ang="0">
                  <a:pos x="215" y="118"/>
                </a:cxn>
                <a:cxn ang="0">
                  <a:pos x="154" y="126"/>
                </a:cxn>
                <a:cxn ang="0">
                  <a:pos x="125" y="140"/>
                </a:cxn>
                <a:cxn ang="0">
                  <a:pos x="107" y="158"/>
                </a:cxn>
                <a:cxn ang="0">
                  <a:pos x="100" y="175"/>
                </a:cxn>
                <a:cxn ang="0">
                  <a:pos x="100" y="182"/>
                </a:cxn>
                <a:cxn ang="0">
                  <a:pos x="103" y="197"/>
                </a:cxn>
                <a:cxn ang="0">
                  <a:pos x="121" y="213"/>
                </a:cxn>
                <a:cxn ang="0">
                  <a:pos x="147" y="220"/>
                </a:cxn>
                <a:cxn ang="0">
                  <a:pos x="171" y="223"/>
                </a:cxn>
                <a:cxn ang="0">
                  <a:pos x="183" y="228"/>
                </a:cxn>
                <a:cxn ang="0">
                  <a:pos x="189" y="237"/>
                </a:cxn>
                <a:cxn ang="0">
                  <a:pos x="187" y="243"/>
                </a:cxn>
                <a:cxn ang="0">
                  <a:pos x="167" y="250"/>
                </a:cxn>
                <a:cxn ang="0">
                  <a:pos x="164" y="250"/>
                </a:cxn>
                <a:cxn ang="0">
                  <a:pos x="116" y="240"/>
                </a:cxn>
                <a:cxn ang="0">
                  <a:pos x="87" y="213"/>
                </a:cxn>
                <a:cxn ang="0">
                  <a:pos x="81" y="188"/>
                </a:cxn>
                <a:cxn ang="0">
                  <a:pos x="83" y="178"/>
                </a:cxn>
                <a:cxn ang="0">
                  <a:pos x="93" y="152"/>
                </a:cxn>
                <a:cxn ang="0">
                  <a:pos x="121" y="127"/>
                </a:cxn>
                <a:cxn ang="0">
                  <a:pos x="92" y="133"/>
                </a:cxn>
                <a:cxn ang="0">
                  <a:pos x="25" y="159"/>
                </a:cxn>
                <a:cxn ang="0">
                  <a:pos x="13" y="162"/>
                </a:cxn>
                <a:cxn ang="0">
                  <a:pos x="7" y="160"/>
                </a:cxn>
                <a:cxn ang="0">
                  <a:pos x="0" y="150"/>
                </a:cxn>
                <a:cxn ang="0">
                  <a:pos x="0" y="143"/>
                </a:cxn>
                <a:cxn ang="0">
                  <a:pos x="7" y="137"/>
                </a:cxn>
                <a:cxn ang="0">
                  <a:pos x="31" y="124"/>
                </a:cxn>
                <a:cxn ang="0">
                  <a:pos x="107" y="59"/>
                </a:cxn>
                <a:cxn ang="0">
                  <a:pos x="136" y="30"/>
                </a:cxn>
                <a:cxn ang="0">
                  <a:pos x="139" y="26"/>
                </a:cxn>
                <a:cxn ang="0">
                  <a:pos x="135" y="23"/>
                </a:cxn>
                <a:cxn ang="0">
                  <a:pos x="134" y="23"/>
                </a:cxn>
                <a:cxn ang="0">
                  <a:pos x="113" y="27"/>
                </a:cxn>
                <a:cxn ang="0">
                  <a:pos x="73" y="42"/>
                </a:cxn>
                <a:cxn ang="0">
                  <a:pos x="63" y="46"/>
                </a:cxn>
                <a:cxn ang="0">
                  <a:pos x="58" y="45"/>
                </a:cxn>
                <a:cxn ang="0">
                  <a:pos x="47" y="32"/>
                </a:cxn>
                <a:cxn ang="0">
                  <a:pos x="39" y="13"/>
                </a:cxn>
                <a:cxn ang="0">
                  <a:pos x="44" y="8"/>
                </a:cxn>
                <a:cxn ang="0">
                  <a:pos x="47" y="11"/>
                </a:cxn>
              </a:cxnLst>
              <a:rect l="0" t="0" r="r" b="b"/>
              <a:pathLst>
                <a:path w="231" h="250">
                  <a:moveTo>
                    <a:pt x="47" y="11"/>
                  </a:moveTo>
                  <a:lnTo>
                    <a:pt x="47" y="11"/>
                  </a:lnTo>
                  <a:lnTo>
                    <a:pt x="54" y="19"/>
                  </a:lnTo>
                  <a:lnTo>
                    <a:pt x="58" y="20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32" y="6"/>
                  </a:lnTo>
                  <a:lnTo>
                    <a:pt x="138" y="3"/>
                  </a:lnTo>
                  <a:lnTo>
                    <a:pt x="138" y="3"/>
                  </a:lnTo>
                  <a:lnTo>
                    <a:pt x="141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7" y="0"/>
                  </a:lnTo>
                  <a:lnTo>
                    <a:pt x="151" y="3"/>
                  </a:lnTo>
                  <a:lnTo>
                    <a:pt x="165" y="13"/>
                  </a:lnTo>
                  <a:lnTo>
                    <a:pt x="165" y="13"/>
                  </a:lnTo>
                  <a:lnTo>
                    <a:pt x="171" y="17"/>
                  </a:lnTo>
                  <a:lnTo>
                    <a:pt x="174" y="21"/>
                  </a:lnTo>
                  <a:lnTo>
                    <a:pt x="176" y="24"/>
                  </a:lnTo>
                  <a:lnTo>
                    <a:pt x="176" y="27"/>
                  </a:lnTo>
                  <a:lnTo>
                    <a:pt x="176" y="27"/>
                  </a:lnTo>
                  <a:lnTo>
                    <a:pt x="174" y="33"/>
                  </a:lnTo>
                  <a:lnTo>
                    <a:pt x="173" y="34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64" y="40"/>
                  </a:lnTo>
                  <a:lnTo>
                    <a:pt x="158" y="45"/>
                  </a:lnTo>
                  <a:lnTo>
                    <a:pt x="158" y="45"/>
                  </a:lnTo>
                  <a:lnTo>
                    <a:pt x="97" y="91"/>
                  </a:lnTo>
                  <a:lnTo>
                    <a:pt x="39" y="133"/>
                  </a:lnTo>
                  <a:lnTo>
                    <a:pt x="39" y="133"/>
                  </a:lnTo>
                  <a:lnTo>
                    <a:pt x="74" y="123"/>
                  </a:lnTo>
                  <a:lnTo>
                    <a:pt x="109" y="114"/>
                  </a:lnTo>
                  <a:lnTo>
                    <a:pt x="142" y="105"/>
                  </a:lnTo>
                  <a:lnTo>
                    <a:pt x="177" y="98"/>
                  </a:lnTo>
                  <a:lnTo>
                    <a:pt x="177" y="98"/>
                  </a:lnTo>
                  <a:lnTo>
                    <a:pt x="186" y="95"/>
                  </a:lnTo>
                  <a:lnTo>
                    <a:pt x="193" y="94"/>
                  </a:lnTo>
                  <a:lnTo>
                    <a:pt x="193" y="94"/>
                  </a:lnTo>
                  <a:lnTo>
                    <a:pt x="200" y="91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13" y="92"/>
                  </a:lnTo>
                  <a:lnTo>
                    <a:pt x="223" y="98"/>
                  </a:lnTo>
                  <a:lnTo>
                    <a:pt x="223" y="98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1" y="108"/>
                  </a:lnTo>
                  <a:lnTo>
                    <a:pt x="231" y="108"/>
                  </a:lnTo>
                  <a:lnTo>
                    <a:pt x="229" y="113"/>
                  </a:lnTo>
                  <a:lnTo>
                    <a:pt x="226" y="116"/>
                  </a:lnTo>
                  <a:lnTo>
                    <a:pt x="222" y="117"/>
                  </a:lnTo>
                  <a:lnTo>
                    <a:pt x="215" y="118"/>
                  </a:lnTo>
                  <a:lnTo>
                    <a:pt x="215" y="118"/>
                  </a:lnTo>
                  <a:lnTo>
                    <a:pt x="187" y="118"/>
                  </a:lnTo>
                  <a:lnTo>
                    <a:pt x="164" y="123"/>
                  </a:lnTo>
                  <a:lnTo>
                    <a:pt x="154" y="126"/>
                  </a:lnTo>
                  <a:lnTo>
                    <a:pt x="144" y="129"/>
                  </a:lnTo>
                  <a:lnTo>
                    <a:pt x="134" y="134"/>
                  </a:lnTo>
                  <a:lnTo>
                    <a:pt x="125" y="140"/>
                  </a:lnTo>
                  <a:lnTo>
                    <a:pt x="125" y="140"/>
                  </a:lnTo>
                  <a:lnTo>
                    <a:pt x="115" y="149"/>
                  </a:lnTo>
                  <a:lnTo>
                    <a:pt x="107" y="158"/>
                  </a:lnTo>
                  <a:lnTo>
                    <a:pt x="103" y="163"/>
                  </a:lnTo>
                  <a:lnTo>
                    <a:pt x="102" y="169"/>
                  </a:lnTo>
                  <a:lnTo>
                    <a:pt x="100" y="175"/>
                  </a:lnTo>
                  <a:lnTo>
                    <a:pt x="100" y="181"/>
                  </a:lnTo>
                  <a:lnTo>
                    <a:pt x="100" y="181"/>
                  </a:lnTo>
                  <a:lnTo>
                    <a:pt x="100" y="182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103" y="197"/>
                  </a:lnTo>
                  <a:lnTo>
                    <a:pt x="107" y="202"/>
                  </a:lnTo>
                  <a:lnTo>
                    <a:pt x="113" y="208"/>
                  </a:lnTo>
                  <a:lnTo>
                    <a:pt x="121" y="213"/>
                  </a:lnTo>
                  <a:lnTo>
                    <a:pt x="128" y="217"/>
                  </a:lnTo>
                  <a:lnTo>
                    <a:pt x="138" y="218"/>
                  </a:lnTo>
                  <a:lnTo>
                    <a:pt x="147" y="220"/>
                  </a:lnTo>
                  <a:lnTo>
                    <a:pt x="147" y="220"/>
                  </a:lnTo>
                  <a:lnTo>
                    <a:pt x="171" y="223"/>
                  </a:lnTo>
                  <a:lnTo>
                    <a:pt x="171" y="223"/>
                  </a:lnTo>
                  <a:lnTo>
                    <a:pt x="177" y="224"/>
                  </a:lnTo>
                  <a:lnTo>
                    <a:pt x="183" y="228"/>
                  </a:lnTo>
                  <a:lnTo>
                    <a:pt x="183" y="228"/>
                  </a:lnTo>
                  <a:lnTo>
                    <a:pt x="187" y="233"/>
                  </a:lnTo>
                  <a:lnTo>
                    <a:pt x="189" y="237"/>
                  </a:lnTo>
                  <a:lnTo>
                    <a:pt x="189" y="237"/>
                  </a:lnTo>
                  <a:lnTo>
                    <a:pt x="189" y="240"/>
                  </a:lnTo>
                  <a:lnTo>
                    <a:pt x="189" y="240"/>
                  </a:lnTo>
                  <a:lnTo>
                    <a:pt x="187" y="243"/>
                  </a:lnTo>
                  <a:lnTo>
                    <a:pt x="184" y="247"/>
                  </a:lnTo>
                  <a:lnTo>
                    <a:pt x="179" y="249"/>
                  </a:lnTo>
                  <a:lnTo>
                    <a:pt x="167" y="250"/>
                  </a:lnTo>
                  <a:lnTo>
                    <a:pt x="167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47" y="249"/>
                  </a:lnTo>
                  <a:lnTo>
                    <a:pt x="131" y="246"/>
                  </a:lnTo>
                  <a:lnTo>
                    <a:pt x="116" y="240"/>
                  </a:lnTo>
                  <a:lnTo>
                    <a:pt x="105" y="231"/>
                  </a:lnTo>
                  <a:lnTo>
                    <a:pt x="94" y="223"/>
                  </a:lnTo>
                  <a:lnTo>
                    <a:pt x="87" y="213"/>
                  </a:lnTo>
                  <a:lnTo>
                    <a:pt x="83" y="201"/>
                  </a:lnTo>
                  <a:lnTo>
                    <a:pt x="81" y="188"/>
                  </a:lnTo>
                  <a:lnTo>
                    <a:pt x="81" y="188"/>
                  </a:lnTo>
                  <a:lnTo>
                    <a:pt x="81" y="187"/>
                  </a:lnTo>
                  <a:lnTo>
                    <a:pt x="81" y="187"/>
                  </a:lnTo>
                  <a:lnTo>
                    <a:pt x="83" y="178"/>
                  </a:lnTo>
                  <a:lnTo>
                    <a:pt x="84" y="169"/>
                  </a:lnTo>
                  <a:lnTo>
                    <a:pt x="89" y="160"/>
                  </a:lnTo>
                  <a:lnTo>
                    <a:pt x="93" y="152"/>
                  </a:lnTo>
                  <a:lnTo>
                    <a:pt x="100" y="143"/>
                  </a:lnTo>
                  <a:lnTo>
                    <a:pt x="109" y="134"/>
                  </a:lnTo>
                  <a:lnTo>
                    <a:pt x="121" y="127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92" y="133"/>
                  </a:lnTo>
                  <a:lnTo>
                    <a:pt x="92" y="133"/>
                  </a:lnTo>
                  <a:lnTo>
                    <a:pt x="54" y="146"/>
                  </a:lnTo>
                  <a:lnTo>
                    <a:pt x="25" y="159"/>
                  </a:lnTo>
                  <a:lnTo>
                    <a:pt x="25" y="159"/>
                  </a:lnTo>
                  <a:lnTo>
                    <a:pt x="19" y="162"/>
                  </a:lnTo>
                  <a:lnTo>
                    <a:pt x="13" y="162"/>
                  </a:lnTo>
                  <a:lnTo>
                    <a:pt x="13" y="162"/>
                  </a:lnTo>
                  <a:lnTo>
                    <a:pt x="10" y="162"/>
                  </a:lnTo>
                  <a:lnTo>
                    <a:pt x="7" y="160"/>
                  </a:lnTo>
                  <a:lnTo>
                    <a:pt x="3" y="156"/>
                  </a:lnTo>
                  <a:lnTo>
                    <a:pt x="3" y="156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0" y="143"/>
                  </a:lnTo>
                  <a:lnTo>
                    <a:pt x="2" y="140"/>
                  </a:lnTo>
                  <a:lnTo>
                    <a:pt x="3" y="139"/>
                  </a:lnTo>
                  <a:lnTo>
                    <a:pt x="7" y="137"/>
                  </a:lnTo>
                  <a:lnTo>
                    <a:pt x="7" y="137"/>
                  </a:lnTo>
                  <a:lnTo>
                    <a:pt x="18" y="133"/>
                  </a:lnTo>
                  <a:lnTo>
                    <a:pt x="31" y="124"/>
                  </a:lnTo>
                  <a:lnTo>
                    <a:pt x="31" y="124"/>
                  </a:lnTo>
                  <a:lnTo>
                    <a:pt x="65" y="97"/>
                  </a:lnTo>
                  <a:lnTo>
                    <a:pt x="107" y="59"/>
                  </a:lnTo>
                  <a:lnTo>
                    <a:pt x="107" y="59"/>
                  </a:lnTo>
                  <a:lnTo>
                    <a:pt x="126" y="42"/>
                  </a:lnTo>
                  <a:lnTo>
                    <a:pt x="136" y="30"/>
                  </a:lnTo>
                  <a:lnTo>
                    <a:pt x="136" y="30"/>
                  </a:lnTo>
                  <a:lnTo>
                    <a:pt x="138" y="27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23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4" y="23"/>
                  </a:lnTo>
                  <a:lnTo>
                    <a:pt x="134" y="23"/>
                  </a:lnTo>
                  <a:lnTo>
                    <a:pt x="125" y="24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87" y="36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68" y="45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58" y="45"/>
                  </a:lnTo>
                  <a:lnTo>
                    <a:pt x="54" y="42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1" y="21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1" y="10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5" y="10"/>
                  </a:lnTo>
                  <a:lnTo>
                    <a:pt x="47" y="11"/>
                  </a:lnTo>
                  <a:lnTo>
                    <a:pt x="47" y="1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0" name="Freeform 151"/>
            <p:cNvSpPr>
              <a:spLocks/>
            </p:cNvSpPr>
            <p:nvPr userDrawn="1"/>
          </p:nvSpPr>
          <p:spPr bwMode="auto">
            <a:xfrm>
              <a:off x="4603751" y="1470026"/>
              <a:ext cx="104775" cy="131762"/>
            </a:xfrm>
            <a:custGeom>
              <a:avLst/>
              <a:gdLst/>
              <a:ahLst/>
              <a:cxnLst>
                <a:cxn ang="0">
                  <a:pos x="196" y="152"/>
                </a:cxn>
                <a:cxn ang="0">
                  <a:pos x="174" y="194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7"/>
                </a:cxn>
                <a:cxn ang="0">
                  <a:pos x="62" y="247"/>
                </a:cxn>
                <a:cxn ang="0">
                  <a:pos x="39" y="239"/>
                </a:cxn>
                <a:cxn ang="0">
                  <a:pos x="22" y="223"/>
                </a:cxn>
                <a:cxn ang="0">
                  <a:pos x="13" y="198"/>
                </a:cxn>
                <a:cxn ang="0">
                  <a:pos x="11" y="182"/>
                </a:cxn>
                <a:cxn ang="0">
                  <a:pos x="14" y="117"/>
                </a:cxn>
                <a:cxn ang="0">
                  <a:pos x="17" y="74"/>
                </a:cxn>
                <a:cxn ang="0">
                  <a:pos x="19" y="30"/>
                </a:cxn>
                <a:cxn ang="0">
                  <a:pos x="16" y="19"/>
                </a:cxn>
                <a:cxn ang="0">
                  <a:pos x="3" y="7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7" y="0"/>
                </a:cxn>
                <a:cxn ang="0">
                  <a:pos x="22" y="3"/>
                </a:cxn>
                <a:cxn ang="0">
                  <a:pos x="36" y="8"/>
                </a:cxn>
                <a:cxn ang="0">
                  <a:pos x="43" y="13"/>
                </a:cxn>
                <a:cxn ang="0">
                  <a:pos x="51" y="21"/>
                </a:cxn>
                <a:cxn ang="0">
                  <a:pos x="52" y="24"/>
                </a:cxn>
                <a:cxn ang="0">
                  <a:pos x="49" y="32"/>
                </a:cxn>
                <a:cxn ang="0">
                  <a:pos x="45" y="39"/>
                </a:cxn>
                <a:cxn ang="0">
                  <a:pos x="43" y="50"/>
                </a:cxn>
                <a:cxn ang="0">
                  <a:pos x="38" y="121"/>
                </a:cxn>
                <a:cxn ang="0">
                  <a:pos x="35" y="187"/>
                </a:cxn>
                <a:cxn ang="0">
                  <a:pos x="35" y="195"/>
                </a:cxn>
                <a:cxn ang="0">
                  <a:pos x="39" y="210"/>
                </a:cxn>
                <a:cxn ang="0">
                  <a:pos x="48" y="220"/>
                </a:cxn>
                <a:cxn ang="0">
                  <a:pos x="62" y="223"/>
                </a:cxn>
                <a:cxn ang="0">
                  <a:pos x="71" y="224"/>
                </a:cxn>
                <a:cxn ang="0">
                  <a:pos x="106" y="218"/>
                </a:cxn>
                <a:cxn ang="0">
                  <a:pos x="138" y="204"/>
                </a:cxn>
                <a:cxn ang="0">
                  <a:pos x="165" y="181"/>
                </a:cxn>
                <a:cxn ang="0">
                  <a:pos x="188" y="147"/>
                </a:cxn>
              </a:cxnLst>
              <a:rect l="0" t="0" r="r" b="b"/>
              <a:pathLst>
                <a:path w="196" h="247">
                  <a:moveTo>
                    <a:pt x="196" y="152"/>
                  </a:moveTo>
                  <a:lnTo>
                    <a:pt x="196" y="152"/>
                  </a:lnTo>
                  <a:lnTo>
                    <a:pt x="185" y="173"/>
                  </a:lnTo>
                  <a:lnTo>
                    <a:pt x="174" y="194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6"/>
                  </a:lnTo>
                  <a:lnTo>
                    <a:pt x="75" y="247"/>
                  </a:lnTo>
                  <a:lnTo>
                    <a:pt x="75" y="247"/>
                  </a:lnTo>
                  <a:lnTo>
                    <a:pt x="62" y="247"/>
                  </a:lnTo>
                  <a:lnTo>
                    <a:pt x="49" y="244"/>
                  </a:lnTo>
                  <a:lnTo>
                    <a:pt x="39" y="239"/>
                  </a:lnTo>
                  <a:lnTo>
                    <a:pt x="29" y="231"/>
                  </a:lnTo>
                  <a:lnTo>
                    <a:pt x="22" y="223"/>
                  </a:lnTo>
                  <a:lnTo>
                    <a:pt x="16" y="211"/>
                  </a:lnTo>
                  <a:lnTo>
                    <a:pt x="13" y="198"/>
                  </a:lnTo>
                  <a:lnTo>
                    <a:pt x="11" y="182"/>
                  </a:lnTo>
                  <a:lnTo>
                    <a:pt x="11" y="182"/>
                  </a:lnTo>
                  <a:lnTo>
                    <a:pt x="13" y="14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7" y="74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7" y="23"/>
                  </a:lnTo>
                  <a:lnTo>
                    <a:pt x="16" y="19"/>
                  </a:lnTo>
                  <a:lnTo>
                    <a:pt x="11" y="13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2" y="3"/>
                  </a:lnTo>
                  <a:lnTo>
                    <a:pt x="29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3" y="13"/>
                  </a:lnTo>
                  <a:lnTo>
                    <a:pt x="48" y="17"/>
                  </a:lnTo>
                  <a:lnTo>
                    <a:pt x="51" y="21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39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38" y="121"/>
                  </a:lnTo>
                  <a:lnTo>
                    <a:pt x="38" y="121"/>
                  </a:lnTo>
                  <a:lnTo>
                    <a:pt x="35" y="155"/>
                  </a:lnTo>
                  <a:lnTo>
                    <a:pt x="35" y="187"/>
                  </a:lnTo>
                  <a:lnTo>
                    <a:pt x="35" y="187"/>
                  </a:lnTo>
                  <a:lnTo>
                    <a:pt x="35" y="195"/>
                  </a:lnTo>
                  <a:lnTo>
                    <a:pt x="36" y="204"/>
                  </a:lnTo>
                  <a:lnTo>
                    <a:pt x="39" y="210"/>
                  </a:lnTo>
                  <a:lnTo>
                    <a:pt x="43" y="215"/>
                  </a:lnTo>
                  <a:lnTo>
                    <a:pt x="48" y="220"/>
                  </a:lnTo>
                  <a:lnTo>
                    <a:pt x="55" y="221"/>
                  </a:lnTo>
                  <a:lnTo>
                    <a:pt x="62" y="223"/>
                  </a:lnTo>
                  <a:lnTo>
                    <a:pt x="71" y="224"/>
                  </a:lnTo>
                  <a:lnTo>
                    <a:pt x="71" y="224"/>
                  </a:lnTo>
                  <a:lnTo>
                    <a:pt x="90" y="223"/>
                  </a:lnTo>
                  <a:lnTo>
                    <a:pt x="106" y="218"/>
                  </a:lnTo>
                  <a:lnTo>
                    <a:pt x="122" y="213"/>
                  </a:lnTo>
                  <a:lnTo>
                    <a:pt x="138" y="204"/>
                  </a:lnTo>
                  <a:lnTo>
                    <a:pt x="151" y="194"/>
                  </a:lnTo>
                  <a:lnTo>
                    <a:pt x="165" y="181"/>
                  </a:lnTo>
                  <a:lnTo>
                    <a:pt x="177" y="165"/>
                  </a:lnTo>
                  <a:lnTo>
                    <a:pt x="188" y="147"/>
                  </a:lnTo>
                  <a:lnTo>
                    <a:pt x="196" y="1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1" name="Freeform 152"/>
            <p:cNvSpPr>
              <a:spLocks/>
            </p:cNvSpPr>
            <p:nvPr userDrawn="1"/>
          </p:nvSpPr>
          <p:spPr bwMode="auto">
            <a:xfrm>
              <a:off x="4730751" y="1477963"/>
              <a:ext cx="128588" cy="120650"/>
            </a:xfrm>
            <a:custGeom>
              <a:avLst/>
              <a:gdLst/>
              <a:ahLst/>
              <a:cxnLst>
                <a:cxn ang="0">
                  <a:pos x="165" y="25"/>
                </a:cxn>
                <a:cxn ang="0">
                  <a:pos x="58" y="55"/>
                </a:cxn>
                <a:cxn ang="0">
                  <a:pos x="47" y="60"/>
                </a:cxn>
                <a:cxn ang="0">
                  <a:pos x="39" y="62"/>
                </a:cxn>
                <a:cxn ang="0">
                  <a:pos x="31" y="65"/>
                </a:cxn>
                <a:cxn ang="0">
                  <a:pos x="26" y="65"/>
                </a:cxn>
                <a:cxn ang="0">
                  <a:pos x="16" y="60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8"/>
                </a:cxn>
                <a:cxn ang="0">
                  <a:pos x="3" y="26"/>
                </a:cxn>
                <a:cxn ang="0">
                  <a:pos x="7" y="29"/>
                </a:cxn>
                <a:cxn ang="0">
                  <a:pos x="12" y="34"/>
                </a:cxn>
                <a:cxn ang="0">
                  <a:pos x="22" y="38"/>
                </a:cxn>
                <a:cxn ang="0">
                  <a:pos x="26" y="38"/>
                </a:cxn>
                <a:cxn ang="0">
                  <a:pos x="48" y="35"/>
                </a:cxn>
                <a:cxn ang="0">
                  <a:pos x="119" y="19"/>
                </a:cxn>
                <a:cxn ang="0">
                  <a:pos x="180" y="6"/>
                </a:cxn>
                <a:cxn ang="0">
                  <a:pos x="203" y="2"/>
                </a:cxn>
                <a:cxn ang="0">
                  <a:pos x="218" y="0"/>
                </a:cxn>
                <a:cxn ang="0">
                  <a:pos x="237" y="5"/>
                </a:cxn>
                <a:cxn ang="0">
                  <a:pos x="242" y="18"/>
                </a:cxn>
                <a:cxn ang="0">
                  <a:pos x="241" y="22"/>
                </a:cxn>
                <a:cxn ang="0">
                  <a:pos x="237" y="26"/>
                </a:cxn>
                <a:cxn ang="0">
                  <a:pos x="231" y="28"/>
                </a:cxn>
                <a:cxn ang="0">
                  <a:pos x="218" y="28"/>
                </a:cxn>
                <a:cxn ang="0">
                  <a:pos x="186" y="32"/>
                </a:cxn>
                <a:cxn ang="0">
                  <a:pos x="154" y="49"/>
                </a:cxn>
                <a:cxn ang="0">
                  <a:pos x="144" y="58"/>
                </a:cxn>
                <a:cxn ang="0">
                  <a:pos x="129" y="77"/>
                </a:cxn>
                <a:cxn ang="0">
                  <a:pos x="119" y="96"/>
                </a:cxn>
                <a:cxn ang="0">
                  <a:pos x="115" y="117"/>
                </a:cxn>
                <a:cxn ang="0">
                  <a:pos x="115" y="129"/>
                </a:cxn>
                <a:cxn ang="0">
                  <a:pos x="116" y="146"/>
                </a:cxn>
                <a:cxn ang="0">
                  <a:pos x="122" y="161"/>
                </a:cxn>
                <a:cxn ang="0">
                  <a:pos x="132" y="174"/>
                </a:cxn>
                <a:cxn ang="0">
                  <a:pos x="147" y="184"/>
                </a:cxn>
                <a:cxn ang="0">
                  <a:pos x="155" y="188"/>
                </a:cxn>
                <a:cxn ang="0">
                  <a:pos x="177" y="196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12" y="220"/>
                </a:cxn>
                <a:cxn ang="0">
                  <a:pos x="203" y="228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6"/>
                </a:cxn>
                <a:cxn ang="0">
                  <a:pos x="136" y="209"/>
                </a:cxn>
                <a:cxn ang="0">
                  <a:pos x="118" y="193"/>
                </a:cxn>
                <a:cxn ang="0">
                  <a:pos x="103" y="173"/>
                </a:cxn>
                <a:cxn ang="0">
                  <a:pos x="96" y="146"/>
                </a:cxn>
                <a:cxn ang="0">
                  <a:pos x="96" y="132"/>
                </a:cxn>
                <a:cxn ang="0">
                  <a:pos x="97" y="113"/>
                </a:cxn>
                <a:cxn ang="0">
                  <a:pos x="110" y="78"/>
                </a:cxn>
                <a:cxn ang="0">
                  <a:pos x="122" y="62"/>
                </a:cxn>
                <a:cxn ang="0">
                  <a:pos x="132" y="52"/>
                </a:cxn>
                <a:cxn ang="0">
                  <a:pos x="154" y="34"/>
                </a:cxn>
                <a:cxn ang="0">
                  <a:pos x="165" y="25"/>
                </a:cxn>
              </a:cxnLst>
              <a:rect l="0" t="0" r="r" b="b"/>
              <a:pathLst>
                <a:path w="242" h="228">
                  <a:moveTo>
                    <a:pt x="165" y="25"/>
                  </a:moveTo>
                  <a:lnTo>
                    <a:pt x="165" y="25"/>
                  </a:lnTo>
                  <a:lnTo>
                    <a:pt x="113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7" y="60"/>
                  </a:lnTo>
                  <a:lnTo>
                    <a:pt x="39" y="62"/>
                  </a:lnTo>
                  <a:lnTo>
                    <a:pt x="39" y="62"/>
                  </a:lnTo>
                  <a:lnTo>
                    <a:pt x="35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2" y="64"/>
                  </a:lnTo>
                  <a:lnTo>
                    <a:pt x="16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6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5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2" y="34"/>
                  </a:lnTo>
                  <a:lnTo>
                    <a:pt x="18" y="36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36" y="38"/>
                  </a:lnTo>
                  <a:lnTo>
                    <a:pt x="48" y="35"/>
                  </a:lnTo>
                  <a:lnTo>
                    <a:pt x="48" y="35"/>
                  </a:lnTo>
                  <a:lnTo>
                    <a:pt x="119" y="19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8" y="2"/>
                  </a:lnTo>
                  <a:lnTo>
                    <a:pt x="237" y="5"/>
                  </a:lnTo>
                  <a:lnTo>
                    <a:pt x="241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1" y="22"/>
                  </a:lnTo>
                  <a:lnTo>
                    <a:pt x="239" y="25"/>
                  </a:lnTo>
                  <a:lnTo>
                    <a:pt x="237" y="26"/>
                  </a:lnTo>
                  <a:lnTo>
                    <a:pt x="237" y="26"/>
                  </a:lnTo>
                  <a:lnTo>
                    <a:pt x="231" y="28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00" y="29"/>
                  </a:lnTo>
                  <a:lnTo>
                    <a:pt x="186" y="32"/>
                  </a:lnTo>
                  <a:lnTo>
                    <a:pt x="170" y="39"/>
                  </a:lnTo>
                  <a:lnTo>
                    <a:pt x="154" y="49"/>
                  </a:lnTo>
                  <a:lnTo>
                    <a:pt x="154" y="49"/>
                  </a:lnTo>
                  <a:lnTo>
                    <a:pt x="144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9" y="96"/>
                  </a:lnTo>
                  <a:lnTo>
                    <a:pt x="116" y="106"/>
                  </a:lnTo>
                  <a:lnTo>
                    <a:pt x="115" y="117"/>
                  </a:lnTo>
                  <a:lnTo>
                    <a:pt x="115" y="129"/>
                  </a:lnTo>
                  <a:lnTo>
                    <a:pt x="115" y="129"/>
                  </a:lnTo>
                  <a:lnTo>
                    <a:pt x="115" y="138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1"/>
                  </a:lnTo>
                  <a:lnTo>
                    <a:pt x="126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7" y="184"/>
                  </a:lnTo>
                  <a:lnTo>
                    <a:pt x="147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7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0" y="200"/>
                  </a:lnTo>
                  <a:lnTo>
                    <a:pt x="208" y="203"/>
                  </a:lnTo>
                  <a:lnTo>
                    <a:pt x="212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2" y="220"/>
                  </a:lnTo>
                  <a:lnTo>
                    <a:pt x="209" y="225"/>
                  </a:lnTo>
                  <a:lnTo>
                    <a:pt x="203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8" y="216"/>
                  </a:lnTo>
                  <a:lnTo>
                    <a:pt x="148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8" y="193"/>
                  </a:lnTo>
                  <a:lnTo>
                    <a:pt x="109" y="184"/>
                  </a:lnTo>
                  <a:lnTo>
                    <a:pt x="103" y="173"/>
                  </a:lnTo>
                  <a:lnTo>
                    <a:pt x="99" y="161"/>
                  </a:lnTo>
                  <a:lnTo>
                    <a:pt x="96" y="146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23"/>
                  </a:lnTo>
                  <a:lnTo>
                    <a:pt x="97" y="113"/>
                  </a:lnTo>
                  <a:lnTo>
                    <a:pt x="102" y="96"/>
                  </a:lnTo>
                  <a:lnTo>
                    <a:pt x="110" y="78"/>
                  </a:lnTo>
                  <a:lnTo>
                    <a:pt x="116" y="70"/>
                  </a:lnTo>
                  <a:lnTo>
                    <a:pt x="122" y="62"/>
                  </a:lnTo>
                  <a:lnTo>
                    <a:pt x="122" y="62"/>
                  </a:lnTo>
                  <a:lnTo>
                    <a:pt x="132" y="52"/>
                  </a:lnTo>
                  <a:lnTo>
                    <a:pt x="144" y="42"/>
                  </a:lnTo>
                  <a:lnTo>
                    <a:pt x="154" y="34"/>
                  </a:lnTo>
                  <a:lnTo>
                    <a:pt x="167" y="26"/>
                  </a:lnTo>
                  <a:lnTo>
                    <a:pt x="165" y="2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2" name="Freeform 153"/>
            <p:cNvSpPr>
              <a:spLocks noEditPoints="1"/>
            </p:cNvSpPr>
            <p:nvPr userDrawn="1"/>
          </p:nvSpPr>
          <p:spPr bwMode="auto">
            <a:xfrm>
              <a:off x="4891089" y="1460501"/>
              <a:ext cx="155575" cy="149225"/>
            </a:xfrm>
            <a:custGeom>
              <a:avLst/>
              <a:gdLst/>
              <a:ahLst/>
              <a:cxnLst>
                <a:cxn ang="0">
                  <a:pos x="32" y="174"/>
                </a:cxn>
                <a:cxn ang="0">
                  <a:pos x="0" y="189"/>
                </a:cxn>
                <a:cxn ang="0">
                  <a:pos x="51" y="134"/>
                </a:cxn>
                <a:cxn ang="0">
                  <a:pos x="90" y="70"/>
                </a:cxn>
                <a:cxn ang="0">
                  <a:pos x="21" y="70"/>
                </a:cxn>
                <a:cxn ang="0">
                  <a:pos x="7" y="57"/>
                </a:cxn>
                <a:cxn ang="0">
                  <a:pos x="54" y="60"/>
                </a:cxn>
                <a:cxn ang="0">
                  <a:pos x="54" y="13"/>
                </a:cxn>
                <a:cxn ang="0">
                  <a:pos x="79" y="3"/>
                </a:cxn>
                <a:cxn ang="0">
                  <a:pos x="90" y="8"/>
                </a:cxn>
                <a:cxn ang="0">
                  <a:pos x="92" y="12"/>
                </a:cxn>
                <a:cxn ang="0">
                  <a:pos x="79" y="60"/>
                </a:cxn>
                <a:cxn ang="0">
                  <a:pos x="106" y="45"/>
                </a:cxn>
                <a:cxn ang="0">
                  <a:pos x="126" y="61"/>
                </a:cxn>
                <a:cxn ang="0">
                  <a:pos x="129" y="67"/>
                </a:cxn>
                <a:cxn ang="0">
                  <a:pos x="116" y="73"/>
                </a:cxn>
                <a:cxn ang="0">
                  <a:pos x="79" y="128"/>
                </a:cxn>
                <a:cxn ang="0">
                  <a:pos x="84" y="132"/>
                </a:cxn>
                <a:cxn ang="0">
                  <a:pos x="108" y="144"/>
                </a:cxn>
                <a:cxn ang="0">
                  <a:pos x="125" y="154"/>
                </a:cxn>
                <a:cxn ang="0">
                  <a:pos x="132" y="170"/>
                </a:cxn>
                <a:cxn ang="0">
                  <a:pos x="129" y="183"/>
                </a:cxn>
                <a:cxn ang="0">
                  <a:pos x="122" y="189"/>
                </a:cxn>
                <a:cxn ang="0">
                  <a:pos x="116" y="183"/>
                </a:cxn>
                <a:cxn ang="0">
                  <a:pos x="89" y="147"/>
                </a:cxn>
                <a:cxn ang="0">
                  <a:pos x="79" y="207"/>
                </a:cxn>
                <a:cxn ang="0">
                  <a:pos x="79" y="275"/>
                </a:cxn>
                <a:cxn ang="0">
                  <a:pos x="63" y="280"/>
                </a:cxn>
                <a:cxn ang="0">
                  <a:pos x="54" y="277"/>
                </a:cxn>
                <a:cxn ang="0">
                  <a:pos x="54" y="210"/>
                </a:cxn>
                <a:cxn ang="0">
                  <a:pos x="254" y="81"/>
                </a:cxn>
                <a:cxn ang="0">
                  <a:pos x="284" y="109"/>
                </a:cxn>
                <a:cxn ang="0">
                  <a:pos x="286" y="113"/>
                </a:cxn>
                <a:cxn ang="0">
                  <a:pos x="206" y="116"/>
                </a:cxn>
                <a:cxn ang="0">
                  <a:pos x="239" y="254"/>
                </a:cxn>
                <a:cxn ang="0">
                  <a:pos x="277" y="244"/>
                </a:cxn>
                <a:cxn ang="0">
                  <a:pos x="293" y="262"/>
                </a:cxn>
                <a:cxn ang="0">
                  <a:pos x="290" y="264"/>
                </a:cxn>
                <a:cxn ang="0">
                  <a:pos x="112" y="265"/>
                </a:cxn>
                <a:cxn ang="0">
                  <a:pos x="97" y="251"/>
                </a:cxn>
                <a:cxn ang="0">
                  <a:pos x="181" y="254"/>
                </a:cxn>
                <a:cxn ang="0">
                  <a:pos x="139" y="116"/>
                </a:cxn>
                <a:cxn ang="0">
                  <a:pos x="113" y="103"/>
                </a:cxn>
                <a:cxn ang="0">
                  <a:pos x="139" y="105"/>
                </a:cxn>
                <a:cxn ang="0">
                  <a:pos x="181" y="39"/>
                </a:cxn>
                <a:cxn ang="0">
                  <a:pos x="179" y="0"/>
                </a:cxn>
                <a:cxn ang="0">
                  <a:pos x="216" y="5"/>
                </a:cxn>
                <a:cxn ang="0">
                  <a:pos x="221" y="9"/>
                </a:cxn>
                <a:cxn ang="0">
                  <a:pos x="206" y="18"/>
                </a:cxn>
              </a:cxnLst>
              <a:rect l="0" t="0" r="r" b="b"/>
              <a:pathLst>
                <a:path w="293" h="280">
                  <a:moveTo>
                    <a:pt x="54" y="154"/>
                  </a:moveTo>
                  <a:lnTo>
                    <a:pt x="54" y="154"/>
                  </a:lnTo>
                  <a:lnTo>
                    <a:pt x="32" y="174"/>
                  </a:lnTo>
                  <a:lnTo>
                    <a:pt x="6" y="194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28" y="161"/>
                  </a:lnTo>
                  <a:lnTo>
                    <a:pt x="39" y="148"/>
                  </a:lnTo>
                  <a:lnTo>
                    <a:pt x="51" y="134"/>
                  </a:lnTo>
                  <a:lnTo>
                    <a:pt x="61" y="119"/>
                  </a:lnTo>
                  <a:lnTo>
                    <a:pt x="71" y="103"/>
                  </a:lnTo>
                  <a:lnTo>
                    <a:pt x="90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21" y="70"/>
                  </a:lnTo>
                  <a:lnTo>
                    <a:pt x="9" y="73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21" y="58"/>
                  </a:lnTo>
                  <a:lnTo>
                    <a:pt x="32" y="60"/>
                  </a:lnTo>
                  <a:lnTo>
                    <a:pt x="54" y="60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1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79" y="3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89" y="13"/>
                  </a:lnTo>
                  <a:lnTo>
                    <a:pt x="79" y="18"/>
                  </a:lnTo>
                  <a:lnTo>
                    <a:pt x="79" y="60"/>
                  </a:lnTo>
                  <a:lnTo>
                    <a:pt x="93" y="60"/>
                  </a:lnTo>
                  <a:lnTo>
                    <a:pt x="93" y="60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9" y="64"/>
                  </a:lnTo>
                  <a:lnTo>
                    <a:pt x="129" y="67"/>
                  </a:lnTo>
                  <a:lnTo>
                    <a:pt x="129" y="67"/>
                  </a:lnTo>
                  <a:lnTo>
                    <a:pt x="129" y="68"/>
                  </a:lnTo>
                  <a:lnTo>
                    <a:pt x="126" y="70"/>
                  </a:lnTo>
                  <a:lnTo>
                    <a:pt x="116" y="73"/>
                  </a:lnTo>
                  <a:lnTo>
                    <a:pt x="116" y="73"/>
                  </a:lnTo>
                  <a:lnTo>
                    <a:pt x="97" y="102"/>
                  </a:lnTo>
                  <a:lnTo>
                    <a:pt x="79" y="128"/>
                  </a:lnTo>
                  <a:lnTo>
                    <a:pt x="79" y="131"/>
                  </a:lnTo>
                  <a:lnTo>
                    <a:pt x="79" y="131"/>
                  </a:lnTo>
                  <a:lnTo>
                    <a:pt x="84" y="132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08" y="144"/>
                  </a:lnTo>
                  <a:lnTo>
                    <a:pt x="118" y="149"/>
                  </a:lnTo>
                  <a:lnTo>
                    <a:pt x="125" y="154"/>
                  </a:lnTo>
                  <a:lnTo>
                    <a:pt x="125" y="154"/>
                  </a:lnTo>
                  <a:lnTo>
                    <a:pt x="131" y="161"/>
                  </a:lnTo>
                  <a:lnTo>
                    <a:pt x="131" y="165"/>
                  </a:lnTo>
                  <a:lnTo>
                    <a:pt x="132" y="170"/>
                  </a:lnTo>
                  <a:lnTo>
                    <a:pt x="132" y="170"/>
                  </a:lnTo>
                  <a:lnTo>
                    <a:pt x="131" y="176"/>
                  </a:lnTo>
                  <a:lnTo>
                    <a:pt x="129" y="183"/>
                  </a:lnTo>
                  <a:lnTo>
                    <a:pt x="125" y="187"/>
                  </a:lnTo>
                  <a:lnTo>
                    <a:pt x="122" y="189"/>
                  </a:lnTo>
                  <a:lnTo>
                    <a:pt x="122" y="189"/>
                  </a:lnTo>
                  <a:lnTo>
                    <a:pt x="119" y="187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09" y="170"/>
                  </a:lnTo>
                  <a:lnTo>
                    <a:pt x="99" y="158"/>
                  </a:lnTo>
                  <a:lnTo>
                    <a:pt x="89" y="147"/>
                  </a:lnTo>
                  <a:lnTo>
                    <a:pt x="79" y="139"/>
                  </a:lnTo>
                  <a:lnTo>
                    <a:pt x="79" y="207"/>
                  </a:lnTo>
                  <a:lnTo>
                    <a:pt x="79" y="207"/>
                  </a:lnTo>
                  <a:lnTo>
                    <a:pt x="80" y="273"/>
                  </a:lnTo>
                  <a:lnTo>
                    <a:pt x="80" y="273"/>
                  </a:lnTo>
                  <a:lnTo>
                    <a:pt x="79" y="275"/>
                  </a:lnTo>
                  <a:lnTo>
                    <a:pt x="76" y="278"/>
                  </a:lnTo>
                  <a:lnTo>
                    <a:pt x="70" y="278"/>
                  </a:lnTo>
                  <a:lnTo>
                    <a:pt x="63" y="280"/>
                  </a:lnTo>
                  <a:lnTo>
                    <a:pt x="63" y="280"/>
                  </a:lnTo>
                  <a:lnTo>
                    <a:pt x="55" y="278"/>
                  </a:lnTo>
                  <a:lnTo>
                    <a:pt x="54" y="277"/>
                  </a:lnTo>
                  <a:lnTo>
                    <a:pt x="52" y="275"/>
                  </a:lnTo>
                  <a:lnTo>
                    <a:pt x="52" y="275"/>
                  </a:lnTo>
                  <a:lnTo>
                    <a:pt x="54" y="210"/>
                  </a:lnTo>
                  <a:lnTo>
                    <a:pt x="54" y="154"/>
                  </a:lnTo>
                  <a:close/>
                  <a:moveTo>
                    <a:pt x="235" y="105"/>
                  </a:moveTo>
                  <a:lnTo>
                    <a:pt x="254" y="81"/>
                  </a:lnTo>
                  <a:lnTo>
                    <a:pt x="254" y="81"/>
                  </a:lnTo>
                  <a:lnTo>
                    <a:pt x="270" y="94"/>
                  </a:lnTo>
                  <a:lnTo>
                    <a:pt x="284" y="109"/>
                  </a:lnTo>
                  <a:lnTo>
                    <a:pt x="284" y="109"/>
                  </a:lnTo>
                  <a:lnTo>
                    <a:pt x="286" y="113"/>
                  </a:lnTo>
                  <a:lnTo>
                    <a:pt x="286" y="113"/>
                  </a:lnTo>
                  <a:lnTo>
                    <a:pt x="286" y="115"/>
                  </a:lnTo>
                  <a:lnTo>
                    <a:pt x="283" y="116"/>
                  </a:lnTo>
                  <a:lnTo>
                    <a:pt x="206" y="116"/>
                  </a:lnTo>
                  <a:lnTo>
                    <a:pt x="206" y="254"/>
                  </a:lnTo>
                  <a:lnTo>
                    <a:pt x="239" y="254"/>
                  </a:lnTo>
                  <a:lnTo>
                    <a:pt x="239" y="254"/>
                  </a:lnTo>
                  <a:lnTo>
                    <a:pt x="261" y="229"/>
                  </a:lnTo>
                  <a:lnTo>
                    <a:pt x="261" y="229"/>
                  </a:lnTo>
                  <a:lnTo>
                    <a:pt x="277" y="244"/>
                  </a:lnTo>
                  <a:lnTo>
                    <a:pt x="292" y="258"/>
                  </a:lnTo>
                  <a:lnTo>
                    <a:pt x="292" y="258"/>
                  </a:lnTo>
                  <a:lnTo>
                    <a:pt x="293" y="262"/>
                  </a:lnTo>
                  <a:lnTo>
                    <a:pt x="293" y="262"/>
                  </a:lnTo>
                  <a:lnTo>
                    <a:pt x="293" y="264"/>
                  </a:lnTo>
                  <a:lnTo>
                    <a:pt x="290" y="264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2" y="265"/>
                  </a:lnTo>
                  <a:lnTo>
                    <a:pt x="100" y="267"/>
                  </a:lnTo>
                  <a:lnTo>
                    <a:pt x="97" y="251"/>
                  </a:lnTo>
                  <a:lnTo>
                    <a:pt x="97" y="251"/>
                  </a:lnTo>
                  <a:lnTo>
                    <a:pt x="110" y="254"/>
                  </a:lnTo>
                  <a:lnTo>
                    <a:pt x="122" y="254"/>
                  </a:lnTo>
                  <a:lnTo>
                    <a:pt x="181" y="254"/>
                  </a:lnTo>
                  <a:lnTo>
                    <a:pt x="181" y="116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6" y="116"/>
                  </a:lnTo>
                  <a:lnTo>
                    <a:pt x="116" y="118"/>
                  </a:lnTo>
                  <a:lnTo>
                    <a:pt x="113" y="103"/>
                  </a:lnTo>
                  <a:lnTo>
                    <a:pt x="113" y="103"/>
                  </a:lnTo>
                  <a:lnTo>
                    <a:pt x="126" y="105"/>
                  </a:lnTo>
                  <a:lnTo>
                    <a:pt x="139" y="105"/>
                  </a:lnTo>
                  <a:lnTo>
                    <a:pt x="181" y="105"/>
                  </a:lnTo>
                  <a:lnTo>
                    <a:pt x="181" y="39"/>
                  </a:lnTo>
                  <a:lnTo>
                    <a:pt x="181" y="39"/>
                  </a:lnTo>
                  <a:lnTo>
                    <a:pt x="180" y="19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216" y="5"/>
                  </a:lnTo>
                  <a:lnTo>
                    <a:pt x="219" y="6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19" y="10"/>
                  </a:lnTo>
                  <a:lnTo>
                    <a:pt x="216" y="13"/>
                  </a:lnTo>
                  <a:lnTo>
                    <a:pt x="206" y="18"/>
                  </a:lnTo>
                  <a:lnTo>
                    <a:pt x="206" y="105"/>
                  </a:lnTo>
                  <a:lnTo>
                    <a:pt x="235" y="1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3" name="Freeform 154"/>
            <p:cNvSpPr>
              <a:spLocks noEditPoints="1"/>
            </p:cNvSpPr>
            <p:nvPr userDrawn="1"/>
          </p:nvSpPr>
          <p:spPr bwMode="auto">
            <a:xfrm>
              <a:off x="5065714" y="1458913"/>
              <a:ext cx="153987" cy="149225"/>
            </a:xfrm>
            <a:custGeom>
              <a:avLst/>
              <a:gdLst/>
              <a:ahLst/>
              <a:cxnLst>
                <a:cxn ang="0">
                  <a:pos x="285" y="119"/>
                </a:cxn>
                <a:cxn ang="0">
                  <a:pos x="270" y="140"/>
                </a:cxn>
                <a:cxn ang="0">
                  <a:pos x="230" y="119"/>
                </a:cxn>
                <a:cxn ang="0">
                  <a:pos x="201" y="94"/>
                </a:cxn>
                <a:cxn ang="0">
                  <a:pos x="160" y="45"/>
                </a:cxn>
                <a:cxn ang="0">
                  <a:pos x="134" y="42"/>
                </a:cxn>
                <a:cxn ang="0">
                  <a:pos x="86" y="94"/>
                </a:cxn>
                <a:cxn ang="0">
                  <a:pos x="26" y="135"/>
                </a:cxn>
                <a:cxn ang="0">
                  <a:pos x="0" y="140"/>
                </a:cxn>
                <a:cxn ang="0">
                  <a:pos x="61" y="91"/>
                </a:cxn>
                <a:cxn ang="0">
                  <a:pos x="93" y="54"/>
                </a:cxn>
                <a:cxn ang="0">
                  <a:pos x="124" y="0"/>
                </a:cxn>
                <a:cxn ang="0">
                  <a:pos x="166" y="10"/>
                </a:cxn>
                <a:cxn ang="0">
                  <a:pos x="166" y="14"/>
                </a:cxn>
                <a:cxn ang="0">
                  <a:pos x="154" y="19"/>
                </a:cxn>
                <a:cxn ang="0">
                  <a:pos x="201" y="68"/>
                </a:cxn>
                <a:cxn ang="0">
                  <a:pos x="235" y="90"/>
                </a:cxn>
                <a:cxn ang="0">
                  <a:pos x="293" y="109"/>
                </a:cxn>
                <a:cxn ang="0">
                  <a:pos x="138" y="177"/>
                </a:cxn>
                <a:cxn ang="0">
                  <a:pos x="87" y="245"/>
                </a:cxn>
                <a:cxn ang="0">
                  <a:pos x="179" y="239"/>
                </a:cxn>
                <a:cxn ang="0">
                  <a:pos x="190" y="217"/>
                </a:cxn>
                <a:cxn ang="0">
                  <a:pos x="173" y="188"/>
                </a:cxn>
                <a:cxn ang="0">
                  <a:pos x="224" y="222"/>
                </a:cxn>
                <a:cxn ang="0">
                  <a:pos x="241" y="239"/>
                </a:cxn>
                <a:cxn ang="0">
                  <a:pos x="247" y="255"/>
                </a:cxn>
                <a:cxn ang="0">
                  <a:pos x="243" y="272"/>
                </a:cxn>
                <a:cxn ang="0">
                  <a:pos x="234" y="279"/>
                </a:cxn>
                <a:cxn ang="0">
                  <a:pos x="230" y="278"/>
                </a:cxn>
                <a:cxn ang="0">
                  <a:pos x="219" y="258"/>
                </a:cxn>
                <a:cxn ang="0">
                  <a:pos x="183" y="252"/>
                </a:cxn>
                <a:cxn ang="0">
                  <a:pos x="122" y="262"/>
                </a:cxn>
                <a:cxn ang="0">
                  <a:pos x="48" y="281"/>
                </a:cxn>
                <a:cxn ang="0">
                  <a:pos x="44" y="282"/>
                </a:cxn>
                <a:cxn ang="0">
                  <a:pos x="31" y="243"/>
                </a:cxn>
                <a:cxn ang="0">
                  <a:pos x="58" y="245"/>
                </a:cxn>
                <a:cxn ang="0">
                  <a:pos x="74" y="245"/>
                </a:cxn>
                <a:cxn ang="0">
                  <a:pos x="51" y="177"/>
                </a:cxn>
                <a:cxn ang="0">
                  <a:pos x="22" y="180"/>
                </a:cxn>
                <a:cxn ang="0">
                  <a:pos x="35" y="165"/>
                </a:cxn>
                <a:cxn ang="0">
                  <a:pos x="221" y="167"/>
                </a:cxn>
                <a:cxn ang="0">
                  <a:pos x="272" y="169"/>
                </a:cxn>
                <a:cxn ang="0">
                  <a:pos x="274" y="174"/>
                </a:cxn>
                <a:cxn ang="0">
                  <a:pos x="272" y="177"/>
                </a:cxn>
                <a:cxn ang="0">
                  <a:pos x="166" y="114"/>
                </a:cxn>
                <a:cxn ang="0">
                  <a:pos x="214" y="117"/>
                </a:cxn>
                <a:cxn ang="0">
                  <a:pos x="216" y="123"/>
                </a:cxn>
                <a:cxn ang="0">
                  <a:pos x="99" y="125"/>
                </a:cxn>
                <a:cxn ang="0">
                  <a:pos x="70" y="127"/>
                </a:cxn>
                <a:cxn ang="0">
                  <a:pos x="83" y="113"/>
                </a:cxn>
              </a:cxnLst>
              <a:rect l="0" t="0" r="r" b="b"/>
              <a:pathLst>
                <a:path w="293" h="282">
                  <a:moveTo>
                    <a:pt x="293" y="114"/>
                  </a:moveTo>
                  <a:lnTo>
                    <a:pt x="293" y="114"/>
                  </a:lnTo>
                  <a:lnTo>
                    <a:pt x="285" y="119"/>
                  </a:lnTo>
                  <a:lnTo>
                    <a:pt x="279" y="125"/>
                  </a:lnTo>
                  <a:lnTo>
                    <a:pt x="273" y="132"/>
                  </a:lnTo>
                  <a:lnTo>
                    <a:pt x="270" y="140"/>
                  </a:lnTo>
                  <a:lnTo>
                    <a:pt x="270" y="140"/>
                  </a:lnTo>
                  <a:lnTo>
                    <a:pt x="248" y="129"/>
                  </a:lnTo>
                  <a:lnTo>
                    <a:pt x="230" y="119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201" y="94"/>
                  </a:lnTo>
                  <a:lnTo>
                    <a:pt x="186" y="80"/>
                  </a:lnTo>
                  <a:lnTo>
                    <a:pt x="173" y="64"/>
                  </a:lnTo>
                  <a:lnTo>
                    <a:pt x="160" y="45"/>
                  </a:lnTo>
                  <a:lnTo>
                    <a:pt x="147" y="23"/>
                  </a:lnTo>
                  <a:lnTo>
                    <a:pt x="147" y="23"/>
                  </a:lnTo>
                  <a:lnTo>
                    <a:pt x="134" y="42"/>
                  </a:lnTo>
                  <a:lnTo>
                    <a:pt x="119" y="61"/>
                  </a:lnTo>
                  <a:lnTo>
                    <a:pt x="103" y="78"/>
                  </a:lnTo>
                  <a:lnTo>
                    <a:pt x="86" y="94"/>
                  </a:lnTo>
                  <a:lnTo>
                    <a:pt x="67" y="109"/>
                  </a:lnTo>
                  <a:lnTo>
                    <a:pt x="47" y="123"/>
                  </a:lnTo>
                  <a:lnTo>
                    <a:pt x="26" y="135"/>
                  </a:lnTo>
                  <a:lnTo>
                    <a:pt x="5" y="14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5" y="122"/>
                  </a:lnTo>
                  <a:lnTo>
                    <a:pt x="45" y="107"/>
                  </a:lnTo>
                  <a:lnTo>
                    <a:pt x="61" y="91"/>
                  </a:lnTo>
                  <a:lnTo>
                    <a:pt x="77" y="74"/>
                  </a:lnTo>
                  <a:lnTo>
                    <a:pt x="77" y="74"/>
                  </a:lnTo>
                  <a:lnTo>
                    <a:pt x="93" y="54"/>
                  </a:lnTo>
                  <a:lnTo>
                    <a:pt x="106" y="35"/>
                  </a:lnTo>
                  <a:lnTo>
                    <a:pt x="116" y="17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58" y="7"/>
                  </a:lnTo>
                  <a:lnTo>
                    <a:pt x="166" y="10"/>
                  </a:lnTo>
                  <a:lnTo>
                    <a:pt x="167" y="13"/>
                  </a:lnTo>
                  <a:lnTo>
                    <a:pt x="167" y="13"/>
                  </a:lnTo>
                  <a:lnTo>
                    <a:pt x="166" y="14"/>
                  </a:lnTo>
                  <a:lnTo>
                    <a:pt x="164" y="16"/>
                  </a:lnTo>
                  <a:lnTo>
                    <a:pt x="154" y="19"/>
                  </a:lnTo>
                  <a:lnTo>
                    <a:pt x="154" y="19"/>
                  </a:lnTo>
                  <a:lnTo>
                    <a:pt x="169" y="38"/>
                  </a:lnTo>
                  <a:lnTo>
                    <a:pt x="183" y="54"/>
                  </a:lnTo>
                  <a:lnTo>
                    <a:pt x="201" y="68"/>
                  </a:lnTo>
                  <a:lnTo>
                    <a:pt x="218" y="81"/>
                  </a:lnTo>
                  <a:lnTo>
                    <a:pt x="218" y="81"/>
                  </a:lnTo>
                  <a:lnTo>
                    <a:pt x="235" y="90"/>
                  </a:lnTo>
                  <a:lnTo>
                    <a:pt x="253" y="97"/>
                  </a:lnTo>
                  <a:lnTo>
                    <a:pt x="272" y="103"/>
                  </a:lnTo>
                  <a:lnTo>
                    <a:pt x="293" y="109"/>
                  </a:lnTo>
                  <a:lnTo>
                    <a:pt x="293" y="114"/>
                  </a:lnTo>
                  <a:close/>
                  <a:moveTo>
                    <a:pt x="138" y="177"/>
                  </a:moveTo>
                  <a:lnTo>
                    <a:pt x="138" y="177"/>
                  </a:lnTo>
                  <a:lnTo>
                    <a:pt x="112" y="214"/>
                  </a:lnTo>
                  <a:lnTo>
                    <a:pt x="98" y="232"/>
                  </a:lnTo>
                  <a:lnTo>
                    <a:pt x="87" y="245"/>
                  </a:lnTo>
                  <a:lnTo>
                    <a:pt x="87" y="245"/>
                  </a:lnTo>
                  <a:lnTo>
                    <a:pt x="147" y="242"/>
                  </a:lnTo>
                  <a:lnTo>
                    <a:pt x="179" y="239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190" y="217"/>
                  </a:lnTo>
                  <a:lnTo>
                    <a:pt x="169" y="193"/>
                  </a:lnTo>
                  <a:lnTo>
                    <a:pt x="173" y="188"/>
                  </a:lnTo>
                  <a:lnTo>
                    <a:pt x="173" y="188"/>
                  </a:lnTo>
                  <a:lnTo>
                    <a:pt x="193" y="201"/>
                  </a:lnTo>
                  <a:lnTo>
                    <a:pt x="209" y="211"/>
                  </a:lnTo>
                  <a:lnTo>
                    <a:pt x="224" y="222"/>
                  </a:lnTo>
                  <a:lnTo>
                    <a:pt x="235" y="232"/>
                  </a:lnTo>
                  <a:lnTo>
                    <a:pt x="235" y="232"/>
                  </a:lnTo>
                  <a:lnTo>
                    <a:pt x="241" y="239"/>
                  </a:lnTo>
                  <a:lnTo>
                    <a:pt x="244" y="243"/>
                  </a:lnTo>
                  <a:lnTo>
                    <a:pt x="247" y="249"/>
                  </a:lnTo>
                  <a:lnTo>
                    <a:pt x="247" y="255"/>
                  </a:lnTo>
                  <a:lnTo>
                    <a:pt x="247" y="255"/>
                  </a:lnTo>
                  <a:lnTo>
                    <a:pt x="245" y="265"/>
                  </a:lnTo>
                  <a:lnTo>
                    <a:pt x="243" y="272"/>
                  </a:lnTo>
                  <a:lnTo>
                    <a:pt x="238" y="278"/>
                  </a:lnTo>
                  <a:lnTo>
                    <a:pt x="235" y="279"/>
                  </a:lnTo>
                  <a:lnTo>
                    <a:pt x="234" y="279"/>
                  </a:lnTo>
                  <a:lnTo>
                    <a:pt x="234" y="279"/>
                  </a:lnTo>
                  <a:lnTo>
                    <a:pt x="231" y="279"/>
                  </a:lnTo>
                  <a:lnTo>
                    <a:pt x="230" y="278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19" y="258"/>
                  </a:lnTo>
                  <a:lnTo>
                    <a:pt x="212" y="246"/>
                  </a:lnTo>
                  <a:lnTo>
                    <a:pt x="212" y="246"/>
                  </a:lnTo>
                  <a:lnTo>
                    <a:pt x="183" y="252"/>
                  </a:lnTo>
                  <a:lnTo>
                    <a:pt x="157" y="256"/>
                  </a:lnTo>
                  <a:lnTo>
                    <a:pt x="157" y="256"/>
                  </a:lnTo>
                  <a:lnTo>
                    <a:pt x="122" y="262"/>
                  </a:lnTo>
                  <a:lnTo>
                    <a:pt x="51" y="271"/>
                  </a:lnTo>
                  <a:lnTo>
                    <a:pt x="51" y="271"/>
                  </a:lnTo>
                  <a:lnTo>
                    <a:pt x="48" y="281"/>
                  </a:lnTo>
                  <a:lnTo>
                    <a:pt x="47" y="282"/>
                  </a:lnTo>
                  <a:lnTo>
                    <a:pt x="44" y="282"/>
                  </a:lnTo>
                  <a:lnTo>
                    <a:pt x="44" y="282"/>
                  </a:lnTo>
                  <a:lnTo>
                    <a:pt x="41" y="282"/>
                  </a:lnTo>
                  <a:lnTo>
                    <a:pt x="40" y="278"/>
                  </a:lnTo>
                  <a:lnTo>
                    <a:pt x="31" y="243"/>
                  </a:lnTo>
                  <a:lnTo>
                    <a:pt x="31" y="243"/>
                  </a:lnTo>
                  <a:lnTo>
                    <a:pt x="44" y="245"/>
                  </a:lnTo>
                  <a:lnTo>
                    <a:pt x="58" y="245"/>
                  </a:lnTo>
                  <a:lnTo>
                    <a:pt x="58" y="245"/>
                  </a:lnTo>
                  <a:lnTo>
                    <a:pt x="74" y="245"/>
                  </a:lnTo>
                  <a:lnTo>
                    <a:pt x="74" y="245"/>
                  </a:lnTo>
                  <a:lnTo>
                    <a:pt x="90" y="213"/>
                  </a:lnTo>
                  <a:lnTo>
                    <a:pt x="105" y="177"/>
                  </a:lnTo>
                  <a:lnTo>
                    <a:pt x="51" y="177"/>
                  </a:lnTo>
                  <a:lnTo>
                    <a:pt x="51" y="177"/>
                  </a:lnTo>
                  <a:lnTo>
                    <a:pt x="37" y="177"/>
                  </a:lnTo>
                  <a:lnTo>
                    <a:pt x="22" y="180"/>
                  </a:lnTo>
                  <a:lnTo>
                    <a:pt x="19" y="162"/>
                  </a:lnTo>
                  <a:lnTo>
                    <a:pt x="19" y="162"/>
                  </a:lnTo>
                  <a:lnTo>
                    <a:pt x="35" y="165"/>
                  </a:lnTo>
                  <a:lnTo>
                    <a:pt x="50" y="167"/>
                  </a:lnTo>
                  <a:lnTo>
                    <a:pt x="221" y="167"/>
                  </a:lnTo>
                  <a:lnTo>
                    <a:pt x="221" y="167"/>
                  </a:lnTo>
                  <a:lnTo>
                    <a:pt x="240" y="143"/>
                  </a:lnTo>
                  <a:lnTo>
                    <a:pt x="240" y="143"/>
                  </a:lnTo>
                  <a:lnTo>
                    <a:pt x="272" y="169"/>
                  </a:lnTo>
                  <a:lnTo>
                    <a:pt x="272" y="169"/>
                  </a:lnTo>
                  <a:lnTo>
                    <a:pt x="273" y="172"/>
                  </a:lnTo>
                  <a:lnTo>
                    <a:pt x="274" y="174"/>
                  </a:lnTo>
                  <a:lnTo>
                    <a:pt x="274" y="174"/>
                  </a:lnTo>
                  <a:lnTo>
                    <a:pt x="273" y="175"/>
                  </a:lnTo>
                  <a:lnTo>
                    <a:pt x="272" y="177"/>
                  </a:lnTo>
                  <a:lnTo>
                    <a:pt x="138" y="177"/>
                  </a:lnTo>
                  <a:close/>
                  <a:moveTo>
                    <a:pt x="166" y="114"/>
                  </a:moveTo>
                  <a:lnTo>
                    <a:pt x="166" y="114"/>
                  </a:lnTo>
                  <a:lnTo>
                    <a:pt x="183" y="93"/>
                  </a:lnTo>
                  <a:lnTo>
                    <a:pt x="183" y="93"/>
                  </a:lnTo>
                  <a:lnTo>
                    <a:pt x="214" y="117"/>
                  </a:lnTo>
                  <a:lnTo>
                    <a:pt x="214" y="117"/>
                  </a:lnTo>
                  <a:lnTo>
                    <a:pt x="216" y="123"/>
                  </a:lnTo>
                  <a:lnTo>
                    <a:pt x="216" y="123"/>
                  </a:lnTo>
                  <a:lnTo>
                    <a:pt x="215" y="125"/>
                  </a:lnTo>
                  <a:lnTo>
                    <a:pt x="212" y="125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85" y="126"/>
                  </a:lnTo>
                  <a:lnTo>
                    <a:pt x="70" y="127"/>
                  </a:lnTo>
                  <a:lnTo>
                    <a:pt x="67" y="110"/>
                  </a:lnTo>
                  <a:lnTo>
                    <a:pt x="67" y="110"/>
                  </a:lnTo>
                  <a:lnTo>
                    <a:pt x="83" y="113"/>
                  </a:lnTo>
                  <a:lnTo>
                    <a:pt x="99" y="114"/>
                  </a:lnTo>
                  <a:lnTo>
                    <a:pt x="166" y="11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4" name="Freeform 155"/>
            <p:cNvSpPr>
              <a:spLocks/>
            </p:cNvSpPr>
            <p:nvPr userDrawn="1"/>
          </p:nvSpPr>
          <p:spPr bwMode="auto">
            <a:xfrm>
              <a:off x="5245101" y="1468438"/>
              <a:ext cx="107950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9"/>
                </a:cxn>
                <a:cxn ang="0">
                  <a:pos x="83" y="109"/>
                </a:cxn>
                <a:cxn ang="0">
                  <a:pos x="122" y="76"/>
                </a:cxn>
                <a:cxn ang="0">
                  <a:pos x="158" y="37"/>
                </a:cxn>
                <a:cxn ang="0">
                  <a:pos x="164" y="28"/>
                </a:cxn>
                <a:cxn ang="0">
                  <a:pos x="167" y="22"/>
                </a:cxn>
                <a:cxn ang="0">
                  <a:pos x="164" y="16"/>
                </a:cxn>
                <a:cxn ang="0">
                  <a:pos x="152" y="5"/>
                </a:cxn>
                <a:cxn ang="0">
                  <a:pos x="152" y="3"/>
                </a:cxn>
                <a:cxn ang="0">
                  <a:pos x="158" y="0"/>
                </a:cxn>
                <a:cxn ang="0">
                  <a:pos x="164" y="2"/>
                </a:cxn>
                <a:cxn ang="0">
                  <a:pos x="177" y="8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2" y="32"/>
                </a:cxn>
                <a:cxn ang="0">
                  <a:pos x="202" y="35"/>
                </a:cxn>
                <a:cxn ang="0">
                  <a:pos x="194" y="41"/>
                </a:cxn>
                <a:cxn ang="0">
                  <a:pos x="187" y="45"/>
                </a:cxn>
                <a:cxn ang="0">
                  <a:pos x="180" y="51"/>
                </a:cxn>
                <a:cxn ang="0">
                  <a:pos x="136" y="93"/>
                </a:cxn>
                <a:cxn ang="0">
                  <a:pos x="150" y="105"/>
                </a:cxn>
                <a:cxn ang="0">
                  <a:pos x="152" y="110"/>
                </a:cxn>
                <a:cxn ang="0">
                  <a:pos x="152" y="116"/>
                </a:cxn>
                <a:cxn ang="0">
                  <a:pos x="152" y="136"/>
                </a:cxn>
                <a:cxn ang="0">
                  <a:pos x="152" y="236"/>
                </a:cxn>
                <a:cxn ang="0">
                  <a:pos x="150" y="249"/>
                </a:cxn>
                <a:cxn ang="0">
                  <a:pos x="141" y="254"/>
                </a:cxn>
                <a:cxn ang="0">
                  <a:pos x="135" y="252"/>
                </a:cxn>
                <a:cxn ang="0">
                  <a:pos x="129" y="248"/>
                </a:cxn>
                <a:cxn ang="0">
                  <a:pos x="123" y="229"/>
                </a:cxn>
                <a:cxn ang="0">
                  <a:pos x="125" y="218"/>
                </a:cxn>
                <a:cxn ang="0">
                  <a:pos x="126" y="209"/>
                </a:cxn>
                <a:cxn ang="0">
                  <a:pos x="128" y="167"/>
                </a:cxn>
                <a:cxn ang="0">
                  <a:pos x="128" y="128"/>
                </a:cxn>
                <a:cxn ang="0">
                  <a:pos x="126" y="113"/>
                </a:cxn>
                <a:cxn ang="0">
                  <a:pos x="123" y="103"/>
                </a:cxn>
                <a:cxn ang="0">
                  <a:pos x="65" y="144"/>
                </a:cxn>
                <a:cxn ang="0">
                  <a:pos x="5" y="173"/>
                </a:cxn>
              </a:cxnLst>
              <a:rect l="0" t="0" r="r" b="b"/>
              <a:pathLst>
                <a:path w="202" h="254">
                  <a:moveTo>
                    <a:pt x="0" y="165"/>
                  </a:moveTo>
                  <a:lnTo>
                    <a:pt x="0" y="165"/>
                  </a:lnTo>
                  <a:lnTo>
                    <a:pt x="22" y="152"/>
                  </a:lnTo>
                  <a:lnTo>
                    <a:pt x="42" y="139"/>
                  </a:lnTo>
                  <a:lnTo>
                    <a:pt x="63" y="125"/>
                  </a:lnTo>
                  <a:lnTo>
                    <a:pt x="83" y="109"/>
                  </a:lnTo>
                  <a:lnTo>
                    <a:pt x="103" y="93"/>
                  </a:lnTo>
                  <a:lnTo>
                    <a:pt x="122" y="76"/>
                  </a:lnTo>
                  <a:lnTo>
                    <a:pt x="141" y="57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64" y="28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5" y="19"/>
                  </a:lnTo>
                  <a:lnTo>
                    <a:pt x="164" y="16"/>
                  </a:lnTo>
                  <a:lnTo>
                    <a:pt x="152" y="5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2" y="3"/>
                  </a:lnTo>
                  <a:lnTo>
                    <a:pt x="154" y="2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4" y="2"/>
                  </a:lnTo>
                  <a:lnTo>
                    <a:pt x="170" y="3"/>
                  </a:lnTo>
                  <a:lnTo>
                    <a:pt x="177" y="8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2" y="18"/>
                  </a:lnTo>
                  <a:lnTo>
                    <a:pt x="197" y="22"/>
                  </a:lnTo>
                  <a:lnTo>
                    <a:pt x="202" y="28"/>
                  </a:lnTo>
                  <a:lnTo>
                    <a:pt x="202" y="32"/>
                  </a:lnTo>
                  <a:lnTo>
                    <a:pt x="202" y="32"/>
                  </a:lnTo>
                  <a:lnTo>
                    <a:pt x="202" y="35"/>
                  </a:lnTo>
                  <a:lnTo>
                    <a:pt x="200" y="37"/>
                  </a:lnTo>
                  <a:lnTo>
                    <a:pt x="194" y="41"/>
                  </a:lnTo>
                  <a:lnTo>
                    <a:pt x="194" y="41"/>
                  </a:lnTo>
                  <a:lnTo>
                    <a:pt x="187" y="45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4" y="99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2" y="110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52" y="236"/>
                  </a:lnTo>
                  <a:lnTo>
                    <a:pt x="152" y="236"/>
                  </a:lnTo>
                  <a:lnTo>
                    <a:pt x="151" y="245"/>
                  </a:lnTo>
                  <a:lnTo>
                    <a:pt x="150" y="249"/>
                  </a:lnTo>
                  <a:lnTo>
                    <a:pt x="147" y="254"/>
                  </a:lnTo>
                  <a:lnTo>
                    <a:pt x="141" y="254"/>
                  </a:lnTo>
                  <a:lnTo>
                    <a:pt x="141" y="254"/>
                  </a:lnTo>
                  <a:lnTo>
                    <a:pt x="135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6" y="239"/>
                  </a:lnTo>
                  <a:lnTo>
                    <a:pt x="123" y="229"/>
                  </a:lnTo>
                  <a:lnTo>
                    <a:pt x="123" y="229"/>
                  </a:lnTo>
                  <a:lnTo>
                    <a:pt x="125" y="218"/>
                  </a:lnTo>
                  <a:lnTo>
                    <a:pt x="125" y="218"/>
                  </a:lnTo>
                  <a:lnTo>
                    <a:pt x="126" y="209"/>
                  </a:lnTo>
                  <a:lnTo>
                    <a:pt x="126" y="209"/>
                  </a:lnTo>
                  <a:lnTo>
                    <a:pt x="128" y="167"/>
                  </a:lnTo>
                  <a:lnTo>
                    <a:pt x="128" y="16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6" y="113"/>
                  </a:lnTo>
                  <a:lnTo>
                    <a:pt x="123" y="103"/>
                  </a:lnTo>
                  <a:lnTo>
                    <a:pt x="123" y="103"/>
                  </a:lnTo>
                  <a:lnTo>
                    <a:pt x="94" y="125"/>
                  </a:lnTo>
                  <a:lnTo>
                    <a:pt x="65" y="144"/>
                  </a:lnTo>
                  <a:lnTo>
                    <a:pt x="36" y="160"/>
                  </a:lnTo>
                  <a:lnTo>
                    <a:pt x="5" y="173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5" name="Freeform 156"/>
            <p:cNvSpPr>
              <a:spLocks noEditPoints="1"/>
            </p:cNvSpPr>
            <p:nvPr userDrawn="1"/>
          </p:nvSpPr>
          <p:spPr bwMode="auto">
            <a:xfrm>
              <a:off x="5391151" y="1485901"/>
              <a:ext cx="119063" cy="106362"/>
            </a:xfrm>
            <a:custGeom>
              <a:avLst/>
              <a:gdLst/>
              <a:ahLst/>
              <a:cxnLst>
                <a:cxn ang="0">
                  <a:pos x="223" y="28"/>
                </a:cxn>
                <a:cxn ang="0">
                  <a:pos x="190" y="78"/>
                </a:cxn>
                <a:cxn ang="0">
                  <a:pos x="152" y="120"/>
                </a:cxn>
                <a:cxn ang="0">
                  <a:pos x="106" y="157"/>
                </a:cxn>
                <a:cxn ang="0">
                  <a:pos x="56" y="190"/>
                </a:cxn>
                <a:cxn ang="0">
                  <a:pos x="49" y="194"/>
                </a:cxn>
                <a:cxn ang="0">
                  <a:pos x="46" y="197"/>
                </a:cxn>
                <a:cxn ang="0">
                  <a:pos x="37" y="201"/>
                </a:cxn>
                <a:cxn ang="0">
                  <a:pos x="32" y="200"/>
                </a:cxn>
                <a:cxn ang="0">
                  <a:pos x="20" y="193"/>
                </a:cxn>
                <a:cxn ang="0">
                  <a:pos x="14" y="187"/>
                </a:cxn>
                <a:cxn ang="0">
                  <a:pos x="3" y="174"/>
                </a:cxn>
                <a:cxn ang="0">
                  <a:pos x="0" y="162"/>
                </a:cxn>
                <a:cxn ang="0">
                  <a:pos x="0" y="157"/>
                </a:cxn>
                <a:cxn ang="0">
                  <a:pos x="3" y="155"/>
                </a:cxn>
                <a:cxn ang="0">
                  <a:pos x="10" y="159"/>
                </a:cxn>
                <a:cxn ang="0">
                  <a:pos x="20" y="167"/>
                </a:cxn>
                <a:cxn ang="0">
                  <a:pos x="24" y="168"/>
                </a:cxn>
                <a:cxn ang="0">
                  <a:pos x="36" y="167"/>
                </a:cxn>
                <a:cxn ang="0">
                  <a:pos x="55" y="158"/>
                </a:cxn>
                <a:cxn ang="0">
                  <a:pos x="79" y="143"/>
                </a:cxn>
                <a:cxn ang="0">
                  <a:pos x="124" y="113"/>
                </a:cxn>
                <a:cxn ang="0">
                  <a:pos x="165" y="78"/>
                </a:cxn>
                <a:cxn ang="0">
                  <a:pos x="200" y="42"/>
                </a:cxn>
                <a:cxn ang="0">
                  <a:pos x="223" y="28"/>
                </a:cxn>
                <a:cxn ang="0">
                  <a:pos x="4" y="0"/>
                </a:cxn>
                <a:cxn ang="0">
                  <a:pos x="36" y="10"/>
                </a:cxn>
                <a:cxn ang="0">
                  <a:pos x="62" y="25"/>
                </a:cxn>
                <a:cxn ang="0">
                  <a:pos x="66" y="29"/>
                </a:cxn>
                <a:cxn ang="0">
                  <a:pos x="72" y="39"/>
                </a:cxn>
                <a:cxn ang="0">
                  <a:pos x="74" y="45"/>
                </a:cxn>
                <a:cxn ang="0">
                  <a:pos x="69" y="58"/>
                </a:cxn>
                <a:cxn ang="0">
                  <a:pos x="58" y="62"/>
                </a:cxn>
                <a:cxn ang="0">
                  <a:pos x="53" y="62"/>
                </a:cxn>
                <a:cxn ang="0">
                  <a:pos x="46" y="55"/>
                </a:cxn>
                <a:cxn ang="0">
                  <a:pos x="42" y="48"/>
                </a:cxn>
                <a:cxn ang="0">
                  <a:pos x="24" y="26"/>
                </a:cxn>
                <a:cxn ang="0">
                  <a:pos x="0" y="7"/>
                </a:cxn>
              </a:cxnLst>
              <a:rect l="0" t="0" r="r" b="b"/>
              <a:pathLst>
                <a:path w="223" h="201">
                  <a:moveTo>
                    <a:pt x="223" y="28"/>
                  </a:moveTo>
                  <a:lnTo>
                    <a:pt x="223" y="28"/>
                  </a:lnTo>
                  <a:lnTo>
                    <a:pt x="207" y="54"/>
                  </a:lnTo>
                  <a:lnTo>
                    <a:pt x="190" y="78"/>
                  </a:lnTo>
                  <a:lnTo>
                    <a:pt x="172" y="100"/>
                  </a:lnTo>
                  <a:lnTo>
                    <a:pt x="152" y="120"/>
                  </a:lnTo>
                  <a:lnTo>
                    <a:pt x="129" y="138"/>
                  </a:lnTo>
                  <a:lnTo>
                    <a:pt x="106" y="157"/>
                  </a:lnTo>
                  <a:lnTo>
                    <a:pt x="81" y="172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49" y="194"/>
                  </a:lnTo>
                  <a:lnTo>
                    <a:pt x="46" y="197"/>
                  </a:lnTo>
                  <a:lnTo>
                    <a:pt x="46" y="197"/>
                  </a:lnTo>
                  <a:lnTo>
                    <a:pt x="42" y="200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2" y="200"/>
                  </a:lnTo>
                  <a:lnTo>
                    <a:pt x="26" y="197"/>
                  </a:lnTo>
                  <a:lnTo>
                    <a:pt x="20" y="193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7" y="180"/>
                  </a:lnTo>
                  <a:lnTo>
                    <a:pt x="3" y="174"/>
                  </a:lnTo>
                  <a:lnTo>
                    <a:pt x="0" y="167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57"/>
                  </a:lnTo>
                  <a:lnTo>
                    <a:pt x="1" y="155"/>
                  </a:lnTo>
                  <a:lnTo>
                    <a:pt x="3" y="155"/>
                  </a:lnTo>
                  <a:lnTo>
                    <a:pt x="3" y="155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20" y="167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9" y="168"/>
                  </a:lnTo>
                  <a:lnTo>
                    <a:pt x="36" y="167"/>
                  </a:lnTo>
                  <a:lnTo>
                    <a:pt x="43" y="164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79" y="143"/>
                  </a:lnTo>
                  <a:lnTo>
                    <a:pt x="103" y="129"/>
                  </a:lnTo>
                  <a:lnTo>
                    <a:pt x="124" y="113"/>
                  </a:lnTo>
                  <a:lnTo>
                    <a:pt x="145" y="96"/>
                  </a:lnTo>
                  <a:lnTo>
                    <a:pt x="165" y="78"/>
                  </a:lnTo>
                  <a:lnTo>
                    <a:pt x="182" y="61"/>
                  </a:lnTo>
                  <a:lnTo>
                    <a:pt x="200" y="42"/>
                  </a:lnTo>
                  <a:lnTo>
                    <a:pt x="216" y="22"/>
                  </a:lnTo>
                  <a:lnTo>
                    <a:pt x="223" y="28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21" y="4"/>
                  </a:lnTo>
                  <a:lnTo>
                    <a:pt x="36" y="10"/>
                  </a:lnTo>
                  <a:lnTo>
                    <a:pt x="50" y="16"/>
                  </a:lnTo>
                  <a:lnTo>
                    <a:pt x="62" y="25"/>
                  </a:lnTo>
                  <a:lnTo>
                    <a:pt x="62" y="25"/>
                  </a:lnTo>
                  <a:lnTo>
                    <a:pt x="66" y="29"/>
                  </a:lnTo>
                  <a:lnTo>
                    <a:pt x="71" y="35"/>
                  </a:lnTo>
                  <a:lnTo>
                    <a:pt x="72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2" y="52"/>
                  </a:lnTo>
                  <a:lnTo>
                    <a:pt x="69" y="58"/>
                  </a:lnTo>
                  <a:lnTo>
                    <a:pt x="63" y="61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3" y="62"/>
                  </a:lnTo>
                  <a:lnTo>
                    <a:pt x="50" y="59"/>
                  </a:lnTo>
                  <a:lnTo>
                    <a:pt x="46" y="55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3" y="36"/>
                  </a:lnTo>
                  <a:lnTo>
                    <a:pt x="24" y="26"/>
                  </a:lnTo>
                  <a:lnTo>
                    <a:pt x="14" y="16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6" name="Freeform 157"/>
            <p:cNvSpPr>
              <a:spLocks/>
            </p:cNvSpPr>
            <p:nvPr userDrawn="1"/>
          </p:nvSpPr>
          <p:spPr bwMode="auto">
            <a:xfrm>
              <a:off x="5532439" y="1479551"/>
              <a:ext cx="107950" cy="122237"/>
            </a:xfrm>
            <a:custGeom>
              <a:avLst/>
              <a:gdLst/>
              <a:ahLst/>
              <a:cxnLst>
                <a:cxn ang="0">
                  <a:pos x="26" y="223"/>
                </a:cxn>
                <a:cxn ang="0">
                  <a:pos x="57" y="201"/>
                </a:cxn>
                <a:cxn ang="0">
                  <a:pos x="86" y="177"/>
                </a:cxn>
                <a:cxn ang="0">
                  <a:pos x="113" y="145"/>
                </a:cxn>
                <a:cxn ang="0">
                  <a:pos x="136" y="110"/>
                </a:cxn>
                <a:cxn ang="0">
                  <a:pos x="145" y="93"/>
                </a:cxn>
                <a:cxn ang="0">
                  <a:pos x="167" y="42"/>
                </a:cxn>
                <a:cxn ang="0">
                  <a:pos x="170" y="29"/>
                </a:cxn>
                <a:cxn ang="0">
                  <a:pos x="170" y="28"/>
                </a:cxn>
                <a:cxn ang="0">
                  <a:pos x="164" y="26"/>
                </a:cxn>
                <a:cxn ang="0">
                  <a:pos x="147" y="28"/>
                </a:cxn>
                <a:cxn ang="0">
                  <a:pos x="99" y="33"/>
                </a:cxn>
                <a:cxn ang="0">
                  <a:pos x="57" y="39"/>
                </a:cxn>
                <a:cxn ang="0">
                  <a:pos x="38" y="45"/>
                </a:cxn>
                <a:cxn ang="0">
                  <a:pos x="31" y="48"/>
                </a:cxn>
                <a:cxn ang="0">
                  <a:pos x="26" y="46"/>
                </a:cxn>
                <a:cxn ang="0">
                  <a:pos x="16" y="38"/>
                </a:cxn>
                <a:cxn ang="0">
                  <a:pos x="10" y="31"/>
                </a:cxn>
                <a:cxn ang="0">
                  <a:pos x="0" y="15"/>
                </a:cxn>
                <a:cxn ang="0">
                  <a:pos x="2" y="10"/>
                </a:cxn>
                <a:cxn ang="0">
                  <a:pos x="4" y="9"/>
                </a:cxn>
                <a:cxn ang="0">
                  <a:pos x="12" y="13"/>
                </a:cxn>
                <a:cxn ang="0">
                  <a:pos x="20" y="17"/>
                </a:cxn>
                <a:cxn ang="0">
                  <a:pos x="28" y="20"/>
                </a:cxn>
                <a:cxn ang="0">
                  <a:pos x="33" y="20"/>
                </a:cxn>
                <a:cxn ang="0">
                  <a:pos x="57" y="19"/>
                </a:cxn>
                <a:cxn ang="0">
                  <a:pos x="100" y="15"/>
                </a:cxn>
                <a:cxn ang="0">
                  <a:pos x="157" y="6"/>
                </a:cxn>
                <a:cxn ang="0">
                  <a:pos x="165" y="2"/>
                </a:cxn>
                <a:cxn ang="0">
                  <a:pos x="168" y="0"/>
                </a:cxn>
                <a:cxn ang="0">
                  <a:pos x="171" y="0"/>
                </a:cxn>
                <a:cxn ang="0">
                  <a:pos x="180" y="3"/>
                </a:cxn>
                <a:cxn ang="0">
                  <a:pos x="191" y="13"/>
                </a:cxn>
                <a:cxn ang="0">
                  <a:pos x="205" y="29"/>
                </a:cxn>
                <a:cxn ang="0">
                  <a:pos x="206" y="32"/>
                </a:cxn>
                <a:cxn ang="0">
                  <a:pos x="200" y="42"/>
                </a:cxn>
                <a:cxn ang="0">
                  <a:pos x="197" y="45"/>
                </a:cxn>
                <a:cxn ang="0">
                  <a:pos x="193" y="54"/>
                </a:cxn>
                <a:cxn ang="0">
                  <a:pos x="165" y="107"/>
                </a:cxn>
                <a:cxn ang="0">
                  <a:pos x="138" y="151"/>
                </a:cxn>
                <a:cxn ang="0">
                  <a:pos x="126" y="164"/>
                </a:cxn>
                <a:cxn ang="0">
                  <a:pos x="103" y="187"/>
                </a:cxn>
                <a:cxn ang="0">
                  <a:pos x="75" y="207"/>
                </a:cxn>
                <a:cxn ang="0">
                  <a:pos x="46" y="223"/>
                </a:cxn>
                <a:cxn ang="0">
                  <a:pos x="26" y="223"/>
                </a:cxn>
              </a:cxnLst>
              <a:rect l="0" t="0" r="r" b="b"/>
              <a:pathLst>
                <a:path w="206" h="230">
                  <a:moveTo>
                    <a:pt x="26" y="223"/>
                  </a:moveTo>
                  <a:lnTo>
                    <a:pt x="26" y="223"/>
                  </a:lnTo>
                  <a:lnTo>
                    <a:pt x="42" y="213"/>
                  </a:lnTo>
                  <a:lnTo>
                    <a:pt x="57" y="201"/>
                  </a:lnTo>
                  <a:lnTo>
                    <a:pt x="73" y="190"/>
                  </a:lnTo>
                  <a:lnTo>
                    <a:pt x="86" y="177"/>
                  </a:lnTo>
                  <a:lnTo>
                    <a:pt x="100" y="161"/>
                  </a:lnTo>
                  <a:lnTo>
                    <a:pt x="113" y="145"/>
                  </a:lnTo>
                  <a:lnTo>
                    <a:pt x="125" y="129"/>
                  </a:lnTo>
                  <a:lnTo>
                    <a:pt x="136" y="110"/>
                  </a:lnTo>
                  <a:lnTo>
                    <a:pt x="136" y="110"/>
                  </a:lnTo>
                  <a:lnTo>
                    <a:pt x="145" y="93"/>
                  </a:lnTo>
                  <a:lnTo>
                    <a:pt x="154" y="7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70" y="29"/>
                  </a:lnTo>
                  <a:lnTo>
                    <a:pt x="170" y="29"/>
                  </a:lnTo>
                  <a:lnTo>
                    <a:pt x="170" y="28"/>
                  </a:lnTo>
                  <a:lnTo>
                    <a:pt x="168" y="26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47" y="28"/>
                  </a:lnTo>
                  <a:lnTo>
                    <a:pt x="147" y="28"/>
                  </a:lnTo>
                  <a:lnTo>
                    <a:pt x="99" y="33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44" y="42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31" y="48"/>
                  </a:lnTo>
                  <a:lnTo>
                    <a:pt x="26" y="46"/>
                  </a:lnTo>
                  <a:lnTo>
                    <a:pt x="22" y="44"/>
                  </a:lnTo>
                  <a:lnTo>
                    <a:pt x="16" y="38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8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36" y="9"/>
                  </a:lnTo>
                  <a:lnTo>
                    <a:pt x="157" y="6"/>
                  </a:lnTo>
                  <a:lnTo>
                    <a:pt x="157" y="6"/>
                  </a:lnTo>
                  <a:lnTo>
                    <a:pt x="165" y="2"/>
                  </a:lnTo>
                  <a:lnTo>
                    <a:pt x="165" y="2"/>
                  </a:lnTo>
                  <a:lnTo>
                    <a:pt x="168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6" y="0"/>
                  </a:lnTo>
                  <a:lnTo>
                    <a:pt x="180" y="3"/>
                  </a:lnTo>
                  <a:lnTo>
                    <a:pt x="191" y="13"/>
                  </a:lnTo>
                  <a:lnTo>
                    <a:pt x="191" y="13"/>
                  </a:lnTo>
                  <a:lnTo>
                    <a:pt x="202" y="25"/>
                  </a:lnTo>
                  <a:lnTo>
                    <a:pt x="205" y="29"/>
                  </a:lnTo>
                  <a:lnTo>
                    <a:pt x="206" y="32"/>
                  </a:lnTo>
                  <a:lnTo>
                    <a:pt x="206" y="32"/>
                  </a:lnTo>
                  <a:lnTo>
                    <a:pt x="205" y="36"/>
                  </a:lnTo>
                  <a:lnTo>
                    <a:pt x="200" y="42"/>
                  </a:lnTo>
                  <a:lnTo>
                    <a:pt x="200" y="42"/>
                  </a:lnTo>
                  <a:lnTo>
                    <a:pt x="197" y="45"/>
                  </a:lnTo>
                  <a:lnTo>
                    <a:pt x="193" y="54"/>
                  </a:lnTo>
                  <a:lnTo>
                    <a:pt x="193" y="54"/>
                  </a:lnTo>
                  <a:lnTo>
                    <a:pt x="180" y="81"/>
                  </a:lnTo>
                  <a:lnTo>
                    <a:pt x="165" y="107"/>
                  </a:lnTo>
                  <a:lnTo>
                    <a:pt x="151" y="130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126" y="164"/>
                  </a:lnTo>
                  <a:lnTo>
                    <a:pt x="115" y="175"/>
                  </a:lnTo>
                  <a:lnTo>
                    <a:pt x="103" y="187"/>
                  </a:lnTo>
                  <a:lnTo>
                    <a:pt x="90" y="197"/>
                  </a:lnTo>
                  <a:lnTo>
                    <a:pt x="75" y="207"/>
                  </a:lnTo>
                  <a:lnTo>
                    <a:pt x="61" y="216"/>
                  </a:lnTo>
                  <a:lnTo>
                    <a:pt x="46" y="223"/>
                  </a:lnTo>
                  <a:lnTo>
                    <a:pt x="31" y="230"/>
                  </a:lnTo>
                  <a:lnTo>
                    <a:pt x="26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7" name="Freeform 158"/>
            <p:cNvSpPr>
              <a:spLocks noEditPoints="1"/>
            </p:cNvSpPr>
            <p:nvPr userDrawn="1"/>
          </p:nvSpPr>
          <p:spPr bwMode="auto">
            <a:xfrm>
              <a:off x="5678489" y="1468438"/>
              <a:ext cx="106362" cy="138113"/>
            </a:xfrm>
            <a:custGeom>
              <a:avLst/>
              <a:gdLst/>
              <a:ahLst/>
              <a:cxnLst>
                <a:cxn ang="0">
                  <a:pos x="30" y="252"/>
                </a:cxn>
                <a:cxn ang="0">
                  <a:pos x="53" y="240"/>
                </a:cxn>
                <a:cxn ang="0">
                  <a:pos x="79" y="220"/>
                </a:cxn>
                <a:cxn ang="0">
                  <a:pos x="95" y="207"/>
                </a:cxn>
                <a:cxn ang="0">
                  <a:pos x="121" y="176"/>
                </a:cxn>
                <a:cxn ang="0">
                  <a:pos x="143" y="142"/>
                </a:cxn>
                <a:cxn ang="0">
                  <a:pos x="158" y="104"/>
                </a:cxn>
                <a:cxn ang="0">
                  <a:pos x="163" y="85"/>
                </a:cxn>
                <a:cxn ang="0">
                  <a:pos x="94" y="95"/>
                </a:cxn>
                <a:cxn ang="0">
                  <a:pos x="66" y="100"/>
                </a:cxn>
                <a:cxn ang="0">
                  <a:pos x="45" y="104"/>
                </a:cxn>
                <a:cxn ang="0">
                  <a:pos x="34" y="108"/>
                </a:cxn>
                <a:cxn ang="0">
                  <a:pos x="30" y="110"/>
                </a:cxn>
                <a:cxn ang="0">
                  <a:pos x="27" y="110"/>
                </a:cxn>
                <a:cxn ang="0">
                  <a:pos x="20" y="107"/>
                </a:cxn>
                <a:cxn ang="0">
                  <a:pos x="10" y="100"/>
                </a:cxn>
                <a:cxn ang="0">
                  <a:pos x="0" y="84"/>
                </a:cxn>
                <a:cxn ang="0">
                  <a:pos x="0" y="81"/>
                </a:cxn>
                <a:cxn ang="0">
                  <a:pos x="2" y="75"/>
                </a:cxn>
                <a:cxn ang="0">
                  <a:pos x="5" y="75"/>
                </a:cxn>
                <a:cxn ang="0">
                  <a:pos x="10" y="78"/>
                </a:cxn>
                <a:cxn ang="0">
                  <a:pos x="27" y="84"/>
                </a:cxn>
                <a:cxn ang="0">
                  <a:pos x="40" y="84"/>
                </a:cxn>
                <a:cxn ang="0">
                  <a:pos x="98" y="75"/>
                </a:cxn>
                <a:cxn ang="0">
                  <a:pos x="156" y="66"/>
                </a:cxn>
                <a:cxn ang="0">
                  <a:pos x="161" y="65"/>
                </a:cxn>
                <a:cxn ang="0">
                  <a:pos x="166" y="62"/>
                </a:cxn>
                <a:cxn ang="0">
                  <a:pos x="171" y="61"/>
                </a:cxn>
                <a:cxn ang="0">
                  <a:pos x="185" y="68"/>
                </a:cxn>
                <a:cxn ang="0">
                  <a:pos x="192" y="75"/>
                </a:cxn>
                <a:cxn ang="0">
                  <a:pos x="200" y="85"/>
                </a:cxn>
                <a:cxn ang="0">
                  <a:pos x="201" y="90"/>
                </a:cxn>
                <a:cxn ang="0">
                  <a:pos x="197" y="97"/>
                </a:cxn>
                <a:cxn ang="0">
                  <a:pos x="192" y="101"/>
                </a:cxn>
                <a:cxn ang="0">
                  <a:pos x="190" y="106"/>
                </a:cxn>
                <a:cxn ang="0">
                  <a:pos x="166" y="152"/>
                </a:cxn>
                <a:cxn ang="0">
                  <a:pos x="142" y="188"/>
                </a:cxn>
                <a:cxn ang="0">
                  <a:pos x="132" y="200"/>
                </a:cxn>
                <a:cxn ang="0">
                  <a:pos x="107" y="221"/>
                </a:cxn>
                <a:cxn ang="0">
                  <a:pos x="79" y="239"/>
                </a:cxn>
                <a:cxn ang="0">
                  <a:pos x="50" y="253"/>
                </a:cxn>
                <a:cxn ang="0">
                  <a:pos x="30" y="252"/>
                </a:cxn>
                <a:cxn ang="0">
                  <a:pos x="33" y="9"/>
                </a:cxn>
                <a:cxn ang="0">
                  <a:pos x="46" y="14"/>
                </a:cxn>
                <a:cxn ang="0">
                  <a:pos x="60" y="17"/>
                </a:cxn>
                <a:cxn ang="0">
                  <a:pos x="76" y="16"/>
                </a:cxn>
                <a:cxn ang="0">
                  <a:pos x="101" y="13"/>
                </a:cxn>
                <a:cxn ang="0">
                  <a:pos x="133" y="4"/>
                </a:cxn>
                <a:cxn ang="0">
                  <a:pos x="139" y="1"/>
                </a:cxn>
                <a:cxn ang="0">
                  <a:pos x="146" y="0"/>
                </a:cxn>
                <a:cxn ang="0">
                  <a:pos x="156" y="0"/>
                </a:cxn>
                <a:cxn ang="0">
                  <a:pos x="169" y="7"/>
                </a:cxn>
                <a:cxn ang="0">
                  <a:pos x="171" y="13"/>
                </a:cxn>
                <a:cxn ang="0">
                  <a:pos x="169" y="17"/>
                </a:cxn>
                <a:cxn ang="0">
                  <a:pos x="156" y="24"/>
                </a:cxn>
                <a:cxn ang="0">
                  <a:pos x="140" y="26"/>
                </a:cxn>
                <a:cxn ang="0">
                  <a:pos x="103" y="32"/>
                </a:cxn>
                <a:cxn ang="0">
                  <a:pos x="63" y="36"/>
                </a:cxn>
                <a:cxn ang="0">
                  <a:pos x="55" y="35"/>
                </a:cxn>
                <a:cxn ang="0">
                  <a:pos x="37" y="24"/>
                </a:cxn>
                <a:cxn ang="0">
                  <a:pos x="33" y="9"/>
                </a:cxn>
              </a:cxnLst>
              <a:rect l="0" t="0" r="r" b="b"/>
              <a:pathLst>
                <a:path w="201" h="259">
                  <a:moveTo>
                    <a:pt x="30" y="252"/>
                  </a:moveTo>
                  <a:lnTo>
                    <a:pt x="30" y="252"/>
                  </a:lnTo>
                  <a:lnTo>
                    <a:pt x="42" y="246"/>
                  </a:lnTo>
                  <a:lnTo>
                    <a:pt x="53" y="240"/>
                  </a:lnTo>
                  <a:lnTo>
                    <a:pt x="65" y="231"/>
                  </a:lnTo>
                  <a:lnTo>
                    <a:pt x="79" y="220"/>
                  </a:lnTo>
                  <a:lnTo>
                    <a:pt x="79" y="220"/>
                  </a:lnTo>
                  <a:lnTo>
                    <a:pt x="95" y="207"/>
                  </a:lnTo>
                  <a:lnTo>
                    <a:pt x="108" y="192"/>
                  </a:lnTo>
                  <a:lnTo>
                    <a:pt x="121" y="176"/>
                  </a:lnTo>
                  <a:lnTo>
                    <a:pt x="133" y="159"/>
                  </a:lnTo>
                  <a:lnTo>
                    <a:pt x="143" y="142"/>
                  </a:lnTo>
                  <a:lnTo>
                    <a:pt x="150" y="123"/>
                  </a:lnTo>
                  <a:lnTo>
                    <a:pt x="158" y="104"/>
                  </a:lnTo>
                  <a:lnTo>
                    <a:pt x="163" y="85"/>
                  </a:lnTo>
                  <a:lnTo>
                    <a:pt x="163" y="85"/>
                  </a:lnTo>
                  <a:lnTo>
                    <a:pt x="126" y="90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66" y="100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39" y="106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0" y="110"/>
                  </a:lnTo>
                  <a:lnTo>
                    <a:pt x="27" y="110"/>
                  </a:lnTo>
                  <a:lnTo>
                    <a:pt x="27" y="110"/>
                  </a:lnTo>
                  <a:lnTo>
                    <a:pt x="24" y="110"/>
                  </a:lnTo>
                  <a:lnTo>
                    <a:pt x="20" y="107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2" y="90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5" y="75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8" y="82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98" y="75"/>
                  </a:lnTo>
                  <a:lnTo>
                    <a:pt x="98" y="75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61" y="65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6" y="62"/>
                  </a:lnTo>
                  <a:lnTo>
                    <a:pt x="185" y="68"/>
                  </a:lnTo>
                  <a:lnTo>
                    <a:pt x="185" y="68"/>
                  </a:lnTo>
                  <a:lnTo>
                    <a:pt x="192" y="75"/>
                  </a:lnTo>
                  <a:lnTo>
                    <a:pt x="197" y="79"/>
                  </a:lnTo>
                  <a:lnTo>
                    <a:pt x="200" y="85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0" y="94"/>
                  </a:lnTo>
                  <a:lnTo>
                    <a:pt x="197" y="97"/>
                  </a:lnTo>
                  <a:lnTo>
                    <a:pt x="197" y="97"/>
                  </a:lnTo>
                  <a:lnTo>
                    <a:pt x="192" y="101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78" y="130"/>
                  </a:lnTo>
                  <a:lnTo>
                    <a:pt x="166" y="152"/>
                  </a:lnTo>
                  <a:lnTo>
                    <a:pt x="155" y="171"/>
                  </a:lnTo>
                  <a:lnTo>
                    <a:pt x="142" y="188"/>
                  </a:lnTo>
                  <a:lnTo>
                    <a:pt x="142" y="188"/>
                  </a:lnTo>
                  <a:lnTo>
                    <a:pt x="132" y="200"/>
                  </a:lnTo>
                  <a:lnTo>
                    <a:pt x="120" y="211"/>
                  </a:lnTo>
                  <a:lnTo>
                    <a:pt x="107" y="221"/>
                  </a:lnTo>
                  <a:lnTo>
                    <a:pt x="94" y="230"/>
                  </a:lnTo>
                  <a:lnTo>
                    <a:pt x="79" y="239"/>
                  </a:lnTo>
                  <a:lnTo>
                    <a:pt x="65" y="246"/>
                  </a:lnTo>
                  <a:lnTo>
                    <a:pt x="50" y="253"/>
                  </a:lnTo>
                  <a:lnTo>
                    <a:pt x="34" y="259"/>
                  </a:lnTo>
                  <a:lnTo>
                    <a:pt x="30" y="252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40" y="13"/>
                  </a:lnTo>
                  <a:lnTo>
                    <a:pt x="46" y="14"/>
                  </a:lnTo>
                  <a:lnTo>
                    <a:pt x="53" y="16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76" y="16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27" y="7"/>
                  </a:lnTo>
                  <a:lnTo>
                    <a:pt x="133" y="4"/>
                  </a:lnTo>
                  <a:lnTo>
                    <a:pt x="139" y="1"/>
                  </a:lnTo>
                  <a:lnTo>
                    <a:pt x="139" y="1"/>
                  </a:lnTo>
                  <a:lnTo>
                    <a:pt x="143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56" y="0"/>
                  </a:lnTo>
                  <a:lnTo>
                    <a:pt x="163" y="3"/>
                  </a:lnTo>
                  <a:lnTo>
                    <a:pt x="169" y="7"/>
                  </a:lnTo>
                  <a:lnTo>
                    <a:pt x="171" y="10"/>
                  </a:lnTo>
                  <a:lnTo>
                    <a:pt x="171" y="13"/>
                  </a:lnTo>
                  <a:lnTo>
                    <a:pt x="171" y="13"/>
                  </a:lnTo>
                  <a:lnTo>
                    <a:pt x="169" y="17"/>
                  </a:lnTo>
                  <a:lnTo>
                    <a:pt x="165" y="22"/>
                  </a:lnTo>
                  <a:lnTo>
                    <a:pt x="156" y="24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03" y="32"/>
                  </a:lnTo>
                  <a:lnTo>
                    <a:pt x="103" y="32"/>
                  </a:lnTo>
                  <a:lnTo>
                    <a:pt x="82" y="35"/>
                  </a:lnTo>
                  <a:lnTo>
                    <a:pt x="63" y="36"/>
                  </a:lnTo>
                  <a:lnTo>
                    <a:pt x="63" y="36"/>
                  </a:lnTo>
                  <a:lnTo>
                    <a:pt x="55" y="35"/>
                  </a:lnTo>
                  <a:lnTo>
                    <a:pt x="47" y="30"/>
                  </a:lnTo>
                  <a:lnTo>
                    <a:pt x="37" y="24"/>
                  </a:lnTo>
                  <a:lnTo>
                    <a:pt x="27" y="16"/>
                  </a:lnTo>
                  <a:lnTo>
                    <a:pt x="33" y="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8" name="Freeform 159"/>
            <p:cNvSpPr>
              <a:spLocks noEditPoints="1"/>
            </p:cNvSpPr>
            <p:nvPr userDrawn="1"/>
          </p:nvSpPr>
          <p:spPr bwMode="auto">
            <a:xfrm>
              <a:off x="5815014" y="1479551"/>
              <a:ext cx="125412" cy="117475"/>
            </a:xfrm>
            <a:custGeom>
              <a:avLst/>
              <a:gdLst/>
              <a:ahLst/>
              <a:cxnLst>
                <a:cxn ang="0">
                  <a:pos x="6" y="61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3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10"/>
                </a:cxn>
                <a:cxn ang="0">
                  <a:pos x="54" y="114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6"/>
                </a:cxn>
                <a:cxn ang="0">
                  <a:pos x="13" y="77"/>
                </a:cxn>
                <a:cxn ang="0">
                  <a:pos x="6" y="61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5" y="142"/>
                </a:cxn>
                <a:cxn ang="0">
                  <a:pos x="152" y="152"/>
                </a:cxn>
                <a:cxn ang="0">
                  <a:pos x="102" y="191"/>
                </a:cxn>
                <a:cxn ang="0">
                  <a:pos x="80" y="204"/>
                </a:cxn>
                <a:cxn ang="0">
                  <a:pos x="63" y="216"/>
                </a:cxn>
                <a:cxn ang="0">
                  <a:pos x="58" y="219"/>
                </a:cxn>
                <a:cxn ang="0">
                  <a:pos x="51" y="222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6" y="183"/>
                </a:cxn>
                <a:cxn ang="0">
                  <a:pos x="18" y="174"/>
                </a:cxn>
                <a:cxn ang="0">
                  <a:pos x="19" y="174"/>
                </a:cxn>
                <a:cxn ang="0">
                  <a:pos x="22" y="175"/>
                </a:cxn>
                <a:cxn ang="0">
                  <a:pos x="28" y="183"/>
                </a:cxn>
                <a:cxn ang="0">
                  <a:pos x="39" y="188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2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9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7"/>
                </a:cxn>
                <a:cxn ang="0">
                  <a:pos x="99" y="28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4" y="55"/>
                </a:cxn>
                <a:cxn ang="0">
                  <a:pos x="89" y="57"/>
                </a:cxn>
                <a:cxn ang="0">
                  <a:pos x="84" y="55"/>
                </a:cxn>
                <a:cxn ang="0">
                  <a:pos x="78" y="48"/>
                </a:cxn>
                <a:cxn ang="0">
                  <a:pos x="58" y="26"/>
                </a:cxn>
                <a:cxn ang="0">
                  <a:pos x="35" y="7"/>
                </a:cxn>
              </a:cxnLst>
              <a:rect l="0" t="0" r="r" b="b"/>
              <a:pathLst>
                <a:path w="237" h="222">
                  <a:moveTo>
                    <a:pt x="6" y="61"/>
                  </a:moveTo>
                  <a:lnTo>
                    <a:pt x="6" y="61"/>
                  </a:lnTo>
                  <a:lnTo>
                    <a:pt x="20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3"/>
                  </a:lnTo>
                  <a:lnTo>
                    <a:pt x="65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10"/>
                  </a:lnTo>
                  <a:lnTo>
                    <a:pt x="60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51" y="113"/>
                  </a:lnTo>
                  <a:lnTo>
                    <a:pt x="49" y="113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6"/>
                  </a:lnTo>
                  <a:lnTo>
                    <a:pt x="25" y="86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6" y="61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5" y="14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21" y="177"/>
                  </a:lnTo>
                  <a:lnTo>
                    <a:pt x="102" y="191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3" y="216"/>
                  </a:lnTo>
                  <a:lnTo>
                    <a:pt x="63" y="216"/>
                  </a:lnTo>
                  <a:lnTo>
                    <a:pt x="58" y="219"/>
                  </a:lnTo>
                  <a:lnTo>
                    <a:pt x="55" y="220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45" y="220"/>
                  </a:lnTo>
                  <a:lnTo>
                    <a:pt x="39" y="217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3"/>
                  </a:lnTo>
                  <a:lnTo>
                    <a:pt x="16" y="187"/>
                  </a:lnTo>
                  <a:lnTo>
                    <a:pt x="16" y="183"/>
                  </a:lnTo>
                  <a:lnTo>
                    <a:pt x="16" y="183"/>
                  </a:lnTo>
                  <a:lnTo>
                    <a:pt x="16" y="175"/>
                  </a:lnTo>
                  <a:lnTo>
                    <a:pt x="18" y="174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20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3"/>
                  </a:lnTo>
                  <a:lnTo>
                    <a:pt x="34" y="185"/>
                  </a:lnTo>
                  <a:lnTo>
                    <a:pt x="39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9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2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2"/>
                  </a:lnTo>
                  <a:lnTo>
                    <a:pt x="179" y="100"/>
                  </a:lnTo>
                  <a:lnTo>
                    <a:pt x="205" y="74"/>
                  </a:lnTo>
                  <a:lnTo>
                    <a:pt x="216" y="59"/>
                  </a:lnTo>
                  <a:lnTo>
                    <a:pt x="228" y="44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7"/>
                  </a:lnTo>
                  <a:lnTo>
                    <a:pt x="96" y="23"/>
                  </a:lnTo>
                  <a:lnTo>
                    <a:pt x="99" y="28"/>
                  </a:lnTo>
                  <a:lnTo>
                    <a:pt x="100" y="31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2"/>
                  </a:lnTo>
                  <a:lnTo>
                    <a:pt x="94" y="55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87" y="57"/>
                  </a:lnTo>
                  <a:lnTo>
                    <a:pt x="84" y="5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68" y="36"/>
                  </a:lnTo>
                  <a:lnTo>
                    <a:pt x="58" y="26"/>
                  </a:lnTo>
                  <a:lnTo>
                    <a:pt x="48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9" name="Freeform 160"/>
            <p:cNvSpPr>
              <a:spLocks/>
            </p:cNvSpPr>
            <p:nvPr userDrawn="1"/>
          </p:nvSpPr>
          <p:spPr bwMode="auto">
            <a:xfrm>
              <a:off x="5953126" y="1481138"/>
              <a:ext cx="127000" cy="1111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59" y="164"/>
                </a:cxn>
                <a:cxn ang="0">
                  <a:pos x="106" y="120"/>
                </a:cxn>
                <a:cxn ang="0">
                  <a:pos x="123" y="98"/>
                </a:cxn>
                <a:cxn ang="0">
                  <a:pos x="155" y="51"/>
                </a:cxn>
                <a:cxn ang="0">
                  <a:pos x="166" y="26"/>
                </a:cxn>
                <a:cxn ang="0">
                  <a:pos x="93" y="38"/>
                </a:cxn>
                <a:cxn ang="0">
                  <a:pos x="69" y="43"/>
                </a:cxn>
                <a:cxn ang="0">
                  <a:pos x="64" y="46"/>
                </a:cxn>
                <a:cxn ang="0">
                  <a:pos x="59" y="48"/>
                </a:cxn>
                <a:cxn ang="0">
                  <a:pos x="50" y="45"/>
                </a:cxn>
                <a:cxn ang="0">
                  <a:pos x="40" y="36"/>
                </a:cxn>
                <a:cxn ang="0">
                  <a:pos x="33" y="25"/>
                </a:cxn>
                <a:cxn ang="0">
                  <a:pos x="30" y="14"/>
                </a:cxn>
                <a:cxn ang="0">
                  <a:pos x="32" y="12"/>
                </a:cxn>
                <a:cxn ang="0">
                  <a:pos x="33" y="10"/>
                </a:cxn>
                <a:cxn ang="0">
                  <a:pos x="37" y="13"/>
                </a:cxn>
                <a:cxn ang="0">
                  <a:pos x="49" y="19"/>
                </a:cxn>
                <a:cxn ang="0">
                  <a:pos x="62" y="22"/>
                </a:cxn>
                <a:cxn ang="0">
                  <a:pos x="71" y="20"/>
                </a:cxn>
                <a:cxn ang="0">
                  <a:pos x="107" y="17"/>
                </a:cxn>
                <a:cxn ang="0">
                  <a:pos x="152" y="12"/>
                </a:cxn>
                <a:cxn ang="0">
                  <a:pos x="168" y="6"/>
                </a:cxn>
                <a:cxn ang="0">
                  <a:pos x="171" y="3"/>
                </a:cxn>
                <a:cxn ang="0">
                  <a:pos x="178" y="0"/>
                </a:cxn>
                <a:cxn ang="0">
                  <a:pos x="181" y="0"/>
                </a:cxn>
                <a:cxn ang="0">
                  <a:pos x="197" y="10"/>
                </a:cxn>
                <a:cxn ang="0">
                  <a:pos x="206" y="19"/>
                </a:cxn>
                <a:cxn ang="0">
                  <a:pos x="207" y="23"/>
                </a:cxn>
                <a:cxn ang="0">
                  <a:pos x="206" y="28"/>
                </a:cxn>
                <a:cxn ang="0">
                  <a:pos x="201" y="30"/>
                </a:cxn>
                <a:cxn ang="0">
                  <a:pos x="191" y="39"/>
                </a:cxn>
                <a:cxn ang="0">
                  <a:pos x="171" y="75"/>
                </a:cxn>
                <a:cxn ang="0">
                  <a:pos x="146" y="107"/>
                </a:cxn>
                <a:cxn ang="0">
                  <a:pos x="168" y="119"/>
                </a:cxn>
                <a:cxn ang="0">
                  <a:pos x="204" y="140"/>
                </a:cxn>
                <a:cxn ang="0">
                  <a:pos x="227" y="162"/>
                </a:cxn>
                <a:cxn ang="0">
                  <a:pos x="240" y="181"/>
                </a:cxn>
                <a:cxn ang="0">
                  <a:pos x="242" y="190"/>
                </a:cxn>
                <a:cxn ang="0">
                  <a:pos x="238" y="201"/>
                </a:cxn>
                <a:cxn ang="0">
                  <a:pos x="229" y="206"/>
                </a:cxn>
                <a:cxn ang="0">
                  <a:pos x="224" y="206"/>
                </a:cxn>
                <a:cxn ang="0">
                  <a:pos x="217" y="198"/>
                </a:cxn>
                <a:cxn ang="0">
                  <a:pos x="211" y="188"/>
                </a:cxn>
                <a:cxn ang="0">
                  <a:pos x="181" y="151"/>
                </a:cxn>
                <a:cxn ang="0">
                  <a:pos x="139" y="116"/>
                </a:cxn>
                <a:cxn ang="0">
                  <a:pos x="124" y="132"/>
                </a:cxn>
                <a:cxn ang="0">
                  <a:pos x="93" y="161"/>
                </a:cxn>
                <a:cxn ang="0">
                  <a:pos x="59" y="184"/>
                </a:cxn>
                <a:cxn ang="0">
                  <a:pos x="23" y="203"/>
                </a:cxn>
                <a:cxn ang="0">
                  <a:pos x="0" y="204"/>
                </a:cxn>
              </a:cxnLst>
              <a:rect l="0" t="0" r="r" b="b"/>
              <a:pathLst>
                <a:path w="242" h="211">
                  <a:moveTo>
                    <a:pt x="0" y="204"/>
                  </a:moveTo>
                  <a:lnTo>
                    <a:pt x="0" y="204"/>
                  </a:lnTo>
                  <a:lnTo>
                    <a:pt x="32" y="184"/>
                  </a:lnTo>
                  <a:lnTo>
                    <a:pt x="59" y="164"/>
                  </a:lnTo>
                  <a:lnTo>
                    <a:pt x="84" y="142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23" y="98"/>
                  </a:lnTo>
                  <a:lnTo>
                    <a:pt x="140" y="74"/>
                  </a:lnTo>
                  <a:lnTo>
                    <a:pt x="155" y="51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77" y="41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4" y="46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5" y="46"/>
                  </a:lnTo>
                  <a:lnTo>
                    <a:pt x="50" y="45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6" y="30"/>
                  </a:lnTo>
                  <a:lnTo>
                    <a:pt x="33" y="25"/>
                  </a:lnTo>
                  <a:lnTo>
                    <a:pt x="32" y="19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3" y="16"/>
                  </a:lnTo>
                  <a:lnTo>
                    <a:pt x="49" y="19"/>
                  </a:lnTo>
                  <a:lnTo>
                    <a:pt x="56" y="22"/>
                  </a:lnTo>
                  <a:lnTo>
                    <a:pt x="62" y="22"/>
                  </a:lnTo>
                  <a:lnTo>
                    <a:pt x="62" y="22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107" y="17"/>
                  </a:lnTo>
                  <a:lnTo>
                    <a:pt x="152" y="12"/>
                  </a:lnTo>
                  <a:lnTo>
                    <a:pt x="152" y="12"/>
                  </a:lnTo>
                  <a:lnTo>
                    <a:pt x="164" y="9"/>
                  </a:lnTo>
                  <a:lnTo>
                    <a:pt x="168" y="6"/>
                  </a:lnTo>
                  <a:lnTo>
                    <a:pt x="171" y="3"/>
                  </a:lnTo>
                  <a:lnTo>
                    <a:pt x="171" y="3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1" y="0"/>
                  </a:lnTo>
                  <a:lnTo>
                    <a:pt x="185" y="3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206" y="19"/>
                  </a:lnTo>
                  <a:lnTo>
                    <a:pt x="206" y="22"/>
                  </a:lnTo>
                  <a:lnTo>
                    <a:pt x="207" y="23"/>
                  </a:lnTo>
                  <a:lnTo>
                    <a:pt x="207" y="23"/>
                  </a:lnTo>
                  <a:lnTo>
                    <a:pt x="206" y="28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195" y="33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71" y="75"/>
                  </a:lnTo>
                  <a:lnTo>
                    <a:pt x="159" y="91"/>
                  </a:lnTo>
                  <a:lnTo>
                    <a:pt x="146" y="107"/>
                  </a:lnTo>
                  <a:lnTo>
                    <a:pt x="146" y="107"/>
                  </a:lnTo>
                  <a:lnTo>
                    <a:pt x="168" y="119"/>
                  </a:lnTo>
                  <a:lnTo>
                    <a:pt x="187" y="130"/>
                  </a:lnTo>
                  <a:lnTo>
                    <a:pt x="204" y="140"/>
                  </a:lnTo>
                  <a:lnTo>
                    <a:pt x="217" y="151"/>
                  </a:lnTo>
                  <a:lnTo>
                    <a:pt x="227" y="162"/>
                  </a:lnTo>
                  <a:lnTo>
                    <a:pt x="235" y="171"/>
                  </a:lnTo>
                  <a:lnTo>
                    <a:pt x="240" y="181"/>
                  </a:lnTo>
                  <a:lnTo>
                    <a:pt x="242" y="190"/>
                  </a:lnTo>
                  <a:lnTo>
                    <a:pt x="242" y="190"/>
                  </a:lnTo>
                  <a:lnTo>
                    <a:pt x="240" y="197"/>
                  </a:lnTo>
                  <a:lnTo>
                    <a:pt x="238" y="201"/>
                  </a:lnTo>
                  <a:lnTo>
                    <a:pt x="233" y="206"/>
                  </a:lnTo>
                  <a:lnTo>
                    <a:pt x="229" y="206"/>
                  </a:lnTo>
                  <a:lnTo>
                    <a:pt x="229" y="206"/>
                  </a:lnTo>
                  <a:lnTo>
                    <a:pt x="224" y="206"/>
                  </a:lnTo>
                  <a:lnTo>
                    <a:pt x="222" y="203"/>
                  </a:lnTo>
                  <a:lnTo>
                    <a:pt x="217" y="198"/>
                  </a:lnTo>
                  <a:lnTo>
                    <a:pt x="211" y="188"/>
                  </a:lnTo>
                  <a:lnTo>
                    <a:pt x="211" y="188"/>
                  </a:lnTo>
                  <a:lnTo>
                    <a:pt x="197" y="168"/>
                  </a:lnTo>
                  <a:lnTo>
                    <a:pt x="181" y="151"/>
                  </a:lnTo>
                  <a:lnTo>
                    <a:pt x="162" y="133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4" y="132"/>
                  </a:lnTo>
                  <a:lnTo>
                    <a:pt x="108" y="146"/>
                  </a:lnTo>
                  <a:lnTo>
                    <a:pt x="93" y="161"/>
                  </a:lnTo>
                  <a:lnTo>
                    <a:pt x="77" y="172"/>
                  </a:lnTo>
                  <a:lnTo>
                    <a:pt x="59" y="184"/>
                  </a:lnTo>
                  <a:lnTo>
                    <a:pt x="40" y="194"/>
                  </a:lnTo>
                  <a:lnTo>
                    <a:pt x="23" y="203"/>
                  </a:lnTo>
                  <a:lnTo>
                    <a:pt x="4" y="21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0" name="Freeform 161"/>
            <p:cNvSpPr>
              <a:spLocks noEditPoints="1"/>
            </p:cNvSpPr>
            <p:nvPr userDrawn="1"/>
          </p:nvSpPr>
          <p:spPr bwMode="auto">
            <a:xfrm>
              <a:off x="6102351" y="1474788"/>
              <a:ext cx="130175" cy="128588"/>
            </a:xfrm>
            <a:custGeom>
              <a:avLst/>
              <a:gdLst/>
              <a:ahLst/>
              <a:cxnLst>
                <a:cxn ang="0">
                  <a:pos x="52" y="236"/>
                </a:cxn>
                <a:cxn ang="0">
                  <a:pos x="71" y="220"/>
                </a:cxn>
                <a:cxn ang="0">
                  <a:pos x="85" y="204"/>
                </a:cxn>
                <a:cxn ang="0">
                  <a:pos x="106" y="168"/>
                </a:cxn>
                <a:cxn ang="0">
                  <a:pos x="113" y="149"/>
                </a:cxn>
                <a:cxn ang="0">
                  <a:pos x="119" y="117"/>
                </a:cxn>
                <a:cxn ang="0">
                  <a:pos x="120" y="104"/>
                </a:cxn>
                <a:cxn ang="0">
                  <a:pos x="116" y="94"/>
                </a:cxn>
                <a:cxn ang="0">
                  <a:pos x="93" y="97"/>
                </a:cxn>
                <a:cxn ang="0">
                  <a:pos x="64" y="101"/>
                </a:cxn>
                <a:cxn ang="0">
                  <a:pos x="39" y="107"/>
                </a:cxn>
                <a:cxn ang="0">
                  <a:pos x="32" y="110"/>
                </a:cxn>
                <a:cxn ang="0">
                  <a:pos x="29" y="111"/>
                </a:cxn>
                <a:cxn ang="0">
                  <a:pos x="20" y="109"/>
                </a:cxn>
                <a:cxn ang="0">
                  <a:pos x="12" y="101"/>
                </a:cxn>
                <a:cxn ang="0">
                  <a:pos x="1" y="85"/>
                </a:cxn>
                <a:cxn ang="0">
                  <a:pos x="0" y="82"/>
                </a:cxn>
                <a:cxn ang="0">
                  <a:pos x="1" y="77"/>
                </a:cxn>
                <a:cxn ang="0">
                  <a:pos x="4" y="77"/>
                </a:cxn>
                <a:cxn ang="0">
                  <a:pos x="7" y="78"/>
                </a:cxn>
                <a:cxn ang="0">
                  <a:pos x="23" y="85"/>
                </a:cxn>
                <a:cxn ang="0">
                  <a:pos x="27" y="85"/>
                </a:cxn>
                <a:cxn ang="0">
                  <a:pos x="41" y="85"/>
                </a:cxn>
                <a:cxn ang="0">
                  <a:pos x="187" y="71"/>
                </a:cxn>
                <a:cxn ang="0">
                  <a:pos x="199" y="69"/>
                </a:cxn>
                <a:cxn ang="0">
                  <a:pos x="207" y="67"/>
                </a:cxn>
                <a:cxn ang="0">
                  <a:pos x="210" y="65"/>
                </a:cxn>
                <a:cxn ang="0">
                  <a:pos x="216" y="64"/>
                </a:cxn>
                <a:cxn ang="0">
                  <a:pos x="235" y="69"/>
                </a:cxn>
                <a:cxn ang="0">
                  <a:pos x="241" y="72"/>
                </a:cxn>
                <a:cxn ang="0">
                  <a:pos x="245" y="78"/>
                </a:cxn>
                <a:cxn ang="0">
                  <a:pos x="245" y="82"/>
                </a:cxn>
                <a:cxn ang="0">
                  <a:pos x="242" y="90"/>
                </a:cxn>
                <a:cxn ang="0">
                  <a:pos x="232" y="91"/>
                </a:cxn>
                <a:cxn ang="0">
                  <a:pos x="204" y="91"/>
                </a:cxn>
                <a:cxn ang="0">
                  <a:pos x="173" y="91"/>
                </a:cxn>
                <a:cxn ang="0">
                  <a:pos x="138" y="93"/>
                </a:cxn>
                <a:cxn ang="0">
                  <a:pos x="148" y="107"/>
                </a:cxn>
                <a:cxn ang="0">
                  <a:pos x="148" y="111"/>
                </a:cxn>
                <a:cxn ang="0">
                  <a:pos x="142" y="136"/>
                </a:cxn>
                <a:cxn ang="0">
                  <a:pos x="136" y="155"/>
                </a:cxn>
                <a:cxn ang="0">
                  <a:pos x="122" y="187"/>
                </a:cxn>
                <a:cxn ang="0">
                  <a:pos x="100" y="214"/>
                </a:cxn>
                <a:cxn ang="0">
                  <a:pos x="74" y="235"/>
                </a:cxn>
                <a:cxn ang="0">
                  <a:pos x="52" y="236"/>
                </a:cxn>
                <a:cxn ang="0">
                  <a:pos x="55" y="6"/>
                </a:cxn>
                <a:cxn ang="0">
                  <a:pos x="70" y="14"/>
                </a:cxn>
                <a:cxn ang="0">
                  <a:pos x="84" y="16"/>
                </a:cxn>
                <a:cxn ang="0">
                  <a:pos x="104" y="14"/>
                </a:cxn>
                <a:cxn ang="0">
                  <a:pos x="130" y="10"/>
                </a:cxn>
                <a:cxn ang="0">
                  <a:pos x="159" y="3"/>
                </a:cxn>
                <a:cxn ang="0">
                  <a:pos x="164" y="1"/>
                </a:cxn>
                <a:cxn ang="0">
                  <a:pos x="170" y="0"/>
                </a:cxn>
                <a:cxn ang="0">
                  <a:pos x="184" y="4"/>
                </a:cxn>
                <a:cxn ang="0">
                  <a:pos x="190" y="14"/>
                </a:cxn>
                <a:cxn ang="0">
                  <a:pos x="188" y="19"/>
                </a:cxn>
                <a:cxn ang="0">
                  <a:pos x="178" y="23"/>
                </a:cxn>
                <a:cxn ang="0">
                  <a:pos x="167" y="26"/>
                </a:cxn>
                <a:cxn ang="0">
                  <a:pos x="107" y="33"/>
                </a:cxn>
                <a:cxn ang="0">
                  <a:pos x="93" y="35"/>
                </a:cxn>
                <a:cxn ang="0">
                  <a:pos x="78" y="36"/>
                </a:cxn>
                <a:cxn ang="0">
                  <a:pos x="62" y="30"/>
                </a:cxn>
                <a:cxn ang="0">
                  <a:pos x="49" y="12"/>
                </a:cxn>
              </a:cxnLst>
              <a:rect l="0" t="0" r="r" b="b"/>
              <a:pathLst>
                <a:path w="245" h="243">
                  <a:moveTo>
                    <a:pt x="52" y="236"/>
                  </a:moveTo>
                  <a:lnTo>
                    <a:pt x="52" y="236"/>
                  </a:lnTo>
                  <a:lnTo>
                    <a:pt x="62" y="229"/>
                  </a:lnTo>
                  <a:lnTo>
                    <a:pt x="71" y="220"/>
                  </a:lnTo>
                  <a:lnTo>
                    <a:pt x="80" y="213"/>
                  </a:lnTo>
                  <a:lnTo>
                    <a:pt x="85" y="204"/>
                  </a:lnTo>
                  <a:lnTo>
                    <a:pt x="97" y="187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13" y="149"/>
                  </a:lnTo>
                  <a:lnTo>
                    <a:pt x="117" y="132"/>
                  </a:lnTo>
                  <a:lnTo>
                    <a:pt x="119" y="117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19" y="100"/>
                  </a:lnTo>
                  <a:lnTo>
                    <a:pt x="116" y="94"/>
                  </a:lnTo>
                  <a:lnTo>
                    <a:pt x="116" y="94"/>
                  </a:lnTo>
                  <a:lnTo>
                    <a:pt x="93" y="97"/>
                  </a:lnTo>
                  <a:lnTo>
                    <a:pt x="64" y="101"/>
                  </a:lnTo>
                  <a:lnTo>
                    <a:pt x="64" y="101"/>
                  </a:lnTo>
                  <a:lnTo>
                    <a:pt x="51" y="104"/>
                  </a:lnTo>
                  <a:lnTo>
                    <a:pt x="39" y="107"/>
                  </a:lnTo>
                  <a:lnTo>
                    <a:pt x="39" y="107"/>
                  </a:lnTo>
                  <a:lnTo>
                    <a:pt x="32" y="110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5" y="110"/>
                  </a:lnTo>
                  <a:lnTo>
                    <a:pt x="20" y="109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1" y="80"/>
                  </a:lnTo>
                  <a:lnTo>
                    <a:pt x="1" y="77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19" y="84"/>
                  </a:lnTo>
                  <a:lnTo>
                    <a:pt x="23" y="85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117" y="77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99" y="69"/>
                  </a:lnTo>
                  <a:lnTo>
                    <a:pt x="203" y="68"/>
                  </a:lnTo>
                  <a:lnTo>
                    <a:pt x="207" y="67"/>
                  </a:lnTo>
                  <a:lnTo>
                    <a:pt x="207" y="67"/>
                  </a:lnTo>
                  <a:lnTo>
                    <a:pt x="210" y="65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25" y="65"/>
                  </a:lnTo>
                  <a:lnTo>
                    <a:pt x="235" y="69"/>
                  </a:lnTo>
                  <a:lnTo>
                    <a:pt x="235" y="69"/>
                  </a:lnTo>
                  <a:lnTo>
                    <a:pt x="241" y="72"/>
                  </a:lnTo>
                  <a:lnTo>
                    <a:pt x="244" y="75"/>
                  </a:lnTo>
                  <a:lnTo>
                    <a:pt x="245" y="78"/>
                  </a:lnTo>
                  <a:lnTo>
                    <a:pt x="245" y="82"/>
                  </a:lnTo>
                  <a:lnTo>
                    <a:pt x="245" y="82"/>
                  </a:lnTo>
                  <a:lnTo>
                    <a:pt x="245" y="87"/>
                  </a:lnTo>
                  <a:lnTo>
                    <a:pt x="242" y="90"/>
                  </a:lnTo>
                  <a:lnTo>
                    <a:pt x="238" y="91"/>
                  </a:lnTo>
                  <a:lnTo>
                    <a:pt x="232" y="91"/>
                  </a:lnTo>
                  <a:lnTo>
                    <a:pt x="232" y="91"/>
                  </a:lnTo>
                  <a:lnTo>
                    <a:pt x="204" y="91"/>
                  </a:lnTo>
                  <a:lnTo>
                    <a:pt x="204" y="91"/>
                  </a:lnTo>
                  <a:lnTo>
                    <a:pt x="173" y="91"/>
                  </a:lnTo>
                  <a:lnTo>
                    <a:pt x="138" y="93"/>
                  </a:lnTo>
                  <a:lnTo>
                    <a:pt x="138" y="93"/>
                  </a:lnTo>
                  <a:lnTo>
                    <a:pt x="146" y="103"/>
                  </a:lnTo>
                  <a:lnTo>
                    <a:pt x="148" y="107"/>
                  </a:lnTo>
                  <a:lnTo>
                    <a:pt x="148" y="111"/>
                  </a:lnTo>
                  <a:lnTo>
                    <a:pt x="148" y="111"/>
                  </a:lnTo>
                  <a:lnTo>
                    <a:pt x="146" y="119"/>
                  </a:lnTo>
                  <a:lnTo>
                    <a:pt x="142" y="136"/>
                  </a:lnTo>
                  <a:lnTo>
                    <a:pt x="142" y="136"/>
                  </a:lnTo>
                  <a:lnTo>
                    <a:pt x="136" y="155"/>
                  </a:lnTo>
                  <a:lnTo>
                    <a:pt x="130" y="172"/>
                  </a:lnTo>
                  <a:lnTo>
                    <a:pt x="122" y="187"/>
                  </a:lnTo>
                  <a:lnTo>
                    <a:pt x="112" y="201"/>
                  </a:lnTo>
                  <a:lnTo>
                    <a:pt x="100" y="214"/>
                  </a:lnTo>
                  <a:lnTo>
                    <a:pt x="88" y="226"/>
                  </a:lnTo>
                  <a:lnTo>
                    <a:pt x="74" y="235"/>
                  </a:lnTo>
                  <a:lnTo>
                    <a:pt x="58" y="243"/>
                  </a:lnTo>
                  <a:lnTo>
                    <a:pt x="52" y="236"/>
                  </a:lnTo>
                  <a:close/>
                  <a:moveTo>
                    <a:pt x="55" y="6"/>
                  </a:moveTo>
                  <a:lnTo>
                    <a:pt x="55" y="6"/>
                  </a:lnTo>
                  <a:lnTo>
                    <a:pt x="62" y="12"/>
                  </a:lnTo>
                  <a:lnTo>
                    <a:pt x="70" y="14"/>
                  </a:lnTo>
                  <a:lnTo>
                    <a:pt x="77" y="16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104" y="14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46" y="7"/>
                  </a:lnTo>
                  <a:lnTo>
                    <a:pt x="159" y="3"/>
                  </a:lnTo>
                  <a:lnTo>
                    <a:pt x="159" y="3"/>
                  </a:lnTo>
                  <a:lnTo>
                    <a:pt x="164" y="1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8" y="9"/>
                  </a:lnTo>
                  <a:lnTo>
                    <a:pt x="190" y="14"/>
                  </a:lnTo>
                  <a:lnTo>
                    <a:pt x="190" y="14"/>
                  </a:lnTo>
                  <a:lnTo>
                    <a:pt x="188" y="19"/>
                  </a:lnTo>
                  <a:lnTo>
                    <a:pt x="186" y="22"/>
                  </a:lnTo>
                  <a:lnTo>
                    <a:pt x="178" y="23"/>
                  </a:lnTo>
                  <a:lnTo>
                    <a:pt x="167" y="26"/>
                  </a:lnTo>
                  <a:lnTo>
                    <a:pt x="167" y="26"/>
                  </a:lnTo>
                  <a:lnTo>
                    <a:pt x="138" y="30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93" y="35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71" y="35"/>
                  </a:lnTo>
                  <a:lnTo>
                    <a:pt x="62" y="30"/>
                  </a:lnTo>
                  <a:lnTo>
                    <a:pt x="56" y="22"/>
                  </a:lnTo>
                  <a:lnTo>
                    <a:pt x="49" y="12"/>
                  </a:lnTo>
                  <a:lnTo>
                    <a:pt x="55" y="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1" name="Freeform 162"/>
            <p:cNvSpPr>
              <a:spLocks/>
            </p:cNvSpPr>
            <p:nvPr userDrawn="1"/>
          </p:nvSpPr>
          <p:spPr bwMode="auto">
            <a:xfrm>
              <a:off x="6243639" y="1473201"/>
              <a:ext cx="120650" cy="115887"/>
            </a:xfrm>
            <a:custGeom>
              <a:avLst/>
              <a:gdLst/>
              <a:ahLst/>
              <a:cxnLst>
                <a:cxn ang="0">
                  <a:pos x="155" y="102"/>
                </a:cxn>
                <a:cxn ang="0">
                  <a:pos x="189" y="130"/>
                </a:cxn>
                <a:cxn ang="0">
                  <a:pos x="212" y="156"/>
                </a:cxn>
                <a:cxn ang="0">
                  <a:pos x="219" y="167"/>
                </a:cxn>
                <a:cxn ang="0">
                  <a:pos x="228" y="188"/>
                </a:cxn>
                <a:cxn ang="0">
                  <a:pos x="228" y="198"/>
                </a:cxn>
                <a:cxn ang="0">
                  <a:pos x="225" y="212"/>
                </a:cxn>
                <a:cxn ang="0">
                  <a:pos x="213" y="218"/>
                </a:cxn>
                <a:cxn ang="0">
                  <a:pos x="211" y="217"/>
                </a:cxn>
                <a:cxn ang="0">
                  <a:pos x="203" y="211"/>
                </a:cxn>
                <a:cxn ang="0">
                  <a:pos x="202" y="207"/>
                </a:cxn>
                <a:cxn ang="0">
                  <a:pos x="193" y="181"/>
                </a:cxn>
                <a:cxn ang="0">
                  <a:pos x="125" y="196"/>
                </a:cxn>
                <a:cxn ang="0">
                  <a:pos x="50" y="211"/>
                </a:cxn>
                <a:cxn ang="0">
                  <a:pos x="39" y="215"/>
                </a:cxn>
                <a:cxn ang="0">
                  <a:pos x="35" y="217"/>
                </a:cxn>
                <a:cxn ang="0">
                  <a:pos x="31" y="218"/>
                </a:cxn>
                <a:cxn ang="0">
                  <a:pos x="22" y="214"/>
                </a:cxn>
                <a:cxn ang="0">
                  <a:pos x="10" y="202"/>
                </a:cxn>
                <a:cxn ang="0">
                  <a:pos x="6" y="195"/>
                </a:cxn>
                <a:cxn ang="0">
                  <a:pos x="0" y="181"/>
                </a:cxn>
                <a:cxn ang="0">
                  <a:pos x="2" y="178"/>
                </a:cxn>
                <a:cxn ang="0">
                  <a:pos x="5" y="173"/>
                </a:cxn>
                <a:cxn ang="0">
                  <a:pos x="6" y="172"/>
                </a:cxn>
                <a:cxn ang="0">
                  <a:pos x="10" y="175"/>
                </a:cxn>
                <a:cxn ang="0">
                  <a:pos x="16" y="181"/>
                </a:cxn>
                <a:cxn ang="0">
                  <a:pos x="26" y="185"/>
                </a:cxn>
                <a:cxn ang="0">
                  <a:pos x="32" y="186"/>
                </a:cxn>
                <a:cxn ang="0">
                  <a:pos x="38" y="185"/>
                </a:cxn>
                <a:cxn ang="0">
                  <a:pos x="86" y="68"/>
                </a:cxn>
                <a:cxn ang="0">
                  <a:pos x="96" y="39"/>
                </a:cxn>
                <a:cxn ang="0">
                  <a:pos x="99" y="24"/>
                </a:cxn>
                <a:cxn ang="0">
                  <a:pos x="95" y="15"/>
                </a:cxn>
                <a:cxn ang="0">
                  <a:pos x="84" y="8"/>
                </a:cxn>
                <a:cxn ang="0">
                  <a:pos x="82" y="4"/>
                </a:cxn>
                <a:cxn ang="0">
                  <a:pos x="83" y="2"/>
                </a:cxn>
                <a:cxn ang="0">
                  <a:pos x="90" y="0"/>
                </a:cxn>
                <a:cxn ang="0">
                  <a:pos x="95" y="0"/>
                </a:cxn>
                <a:cxn ang="0">
                  <a:pos x="106" y="2"/>
                </a:cxn>
                <a:cxn ang="0">
                  <a:pos x="121" y="10"/>
                </a:cxn>
                <a:cxn ang="0">
                  <a:pos x="135" y="23"/>
                </a:cxn>
                <a:cxn ang="0">
                  <a:pos x="135" y="27"/>
                </a:cxn>
                <a:cxn ang="0">
                  <a:pos x="132" y="34"/>
                </a:cxn>
                <a:cxn ang="0">
                  <a:pos x="128" y="40"/>
                </a:cxn>
                <a:cxn ang="0">
                  <a:pos x="115" y="63"/>
                </a:cxn>
                <a:cxn ang="0">
                  <a:pos x="84" y="125"/>
                </a:cxn>
                <a:cxn ang="0">
                  <a:pos x="54" y="185"/>
                </a:cxn>
                <a:cxn ang="0">
                  <a:pos x="189" y="169"/>
                </a:cxn>
                <a:cxn ang="0">
                  <a:pos x="182" y="154"/>
                </a:cxn>
                <a:cxn ang="0">
                  <a:pos x="163" y="125"/>
                </a:cxn>
                <a:cxn ang="0">
                  <a:pos x="155" y="102"/>
                </a:cxn>
              </a:cxnLst>
              <a:rect l="0" t="0" r="r" b="b"/>
              <a:pathLst>
                <a:path w="228" h="218">
                  <a:moveTo>
                    <a:pt x="155" y="102"/>
                  </a:moveTo>
                  <a:lnTo>
                    <a:pt x="155" y="102"/>
                  </a:lnTo>
                  <a:lnTo>
                    <a:pt x="173" y="115"/>
                  </a:lnTo>
                  <a:lnTo>
                    <a:pt x="189" y="130"/>
                  </a:lnTo>
                  <a:lnTo>
                    <a:pt x="202" y="143"/>
                  </a:lnTo>
                  <a:lnTo>
                    <a:pt x="212" y="156"/>
                  </a:lnTo>
                  <a:lnTo>
                    <a:pt x="212" y="156"/>
                  </a:lnTo>
                  <a:lnTo>
                    <a:pt x="219" y="167"/>
                  </a:lnTo>
                  <a:lnTo>
                    <a:pt x="225" y="178"/>
                  </a:lnTo>
                  <a:lnTo>
                    <a:pt x="228" y="188"/>
                  </a:lnTo>
                  <a:lnTo>
                    <a:pt x="228" y="198"/>
                  </a:lnTo>
                  <a:lnTo>
                    <a:pt x="228" y="198"/>
                  </a:lnTo>
                  <a:lnTo>
                    <a:pt x="228" y="207"/>
                  </a:lnTo>
                  <a:lnTo>
                    <a:pt x="225" y="212"/>
                  </a:lnTo>
                  <a:lnTo>
                    <a:pt x="221" y="217"/>
                  </a:lnTo>
                  <a:lnTo>
                    <a:pt x="213" y="218"/>
                  </a:lnTo>
                  <a:lnTo>
                    <a:pt x="213" y="218"/>
                  </a:lnTo>
                  <a:lnTo>
                    <a:pt x="211" y="217"/>
                  </a:lnTo>
                  <a:lnTo>
                    <a:pt x="206" y="215"/>
                  </a:lnTo>
                  <a:lnTo>
                    <a:pt x="203" y="211"/>
                  </a:lnTo>
                  <a:lnTo>
                    <a:pt x="202" y="207"/>
                  </a:lnTo>
                  <a:lnTo>
                    <a:pt x="202" y="207"/>
                  </a:lnTo>
                  <a:lnTo>
                    <a:pt x="198" y="192"/>
                  </a:lnTo>
                  <a:lnTo>
                    <a:pt x="193" y="181"/>
                  </a:lnTo>
                  <a:lnTo>
                    <a:pt x="193" y="181"/>
                  </a:lnTo>
                  <a:lnTo>
                    <a:pt x="125" y="196"/>
                  </a:lnTo>
                  <a:lnTo>
                    <a:pt x="50" y="211"/>
                  </a:lnTo>
                  <a:lnTo>
                    <a:pt x="50" y="211"/>
                  </a:lnTo>
                  <a:lnTo>
                    <a:pt x="44" y="212"/>
                  </a:lnTo>
                  <a:lnTo>
                    <a:pt x="39" y="215"/>
                  </a:lnTo>
                  <a:lnTo>
                    <a:pt x="39" y="215"/>
                  </a:lnTo>
                  <a:lnTo>
                    <a:pt x="35" y="217"/>
                  </a:lnTo>
                  <a:lnTo>
                    <a:pt x="31" y="218"/>
                  </a:lnTo>
                  <a:lnTo>
                    <a:pt x="31" y="218"/>
                  </a:lnTo>
                  <a:lnTo>
                    <a:pt x="26" y="217"/>
                  </a:lnTo>
                  <a:lnTo>
                    <a:pt x="22" y="214"/>
                  </a:lnTo>
                  <a:lnTo>
                    <a:pt x="16" y="209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6" y="195"/>
                  </a:lnTo>
                  <a:lnTo>
                    <a:pt x="3" y="189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2" y="178"/>
                  </a:lnTo>
                  <a:lnTo>
                    <a:pt x="3" y="175"/>
                  </a:lnTo>
                  <a:lnTo>
                    <a:pt x="5" y="173"/>
                  </a:lnTo>
                  <a:lnTo>
                    <a:pt x="6" y="172"/>
                  </a:lnTo>
                  <a:lnTo>
                    <a:pt x="6" y="172"/>
                  </a:lnTo>
                  <a:lnTo>
                    <a:pt x="9" y="173"/>
                  </a:lnTo>
                  <a:lnTo>
                    <a:pt x="10" y="175"/>
                  </a:lnTo>
                  <a:lnTo>
                    <a:pt x="10" y="175"/>
                  </a:lnTo>
                  <a:lnTo>
                    <a:pt x="16" y="181"/>
                  </a:lnTo>
                  <a:lnTo>
                    <a:pt x="21" y="183"/>
                  </a:lnTo>
                  <a:lnTo>
                    <a:pt x="26" y="185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63" y="127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96" y="39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97" y="20"/>
                  </a:lnTo>
                  <a:lnTo>
                    <a:pt x="95" y="15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3" y="7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83" y="2"/>
                  </a:lnTo>
                  <a:lnTo>
                    <a:pt x="86" y="1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6" y="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31" y="20"/>
                  </a:lnTo>
                  <a:lnTo>
                    <a:pt x="135" y="23"/>
                  </a:lnTo>
                  <a:lnTo>
                    <a:pt x="135" y="27"/>
                  </a:lnTo>
                  <a:lnTo>
                    <a:pt x="135" y="27"/>
                  </a:lnTo>
                  <a:lnTo>
                    <a:pt x="135" y="31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28" y="40"/>
                  </a:lnTo>
                  <a:lnTo>
                    <a:pt x="125" y="46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84" y="125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125" y="178"/>
                  </a:lnTo>
                  <a:lnTo>
                    <a:pt x="189" y="169"/>
                  </a:lnTo>
                  <a:lnTo>
                    <a:pt x="189" y="169"/>
                  </a:lnTo>
                  <a:lnTo>
                    <a:pt x="182" y="154"/>
                  </a:lnTo>
                  <a:lnTo>
                    <a:pt x="173" y="140"/>
                  </a:lnTo>
                  <a:lnTo>
                    <a:pt x="163" y="125"/>
                  </a:lnTo>
                  <a:lnTo>
                    <a:pt x="148" y="108"/>
                  </a:lnTo>
                  <a:lnTo>
                    <a:pt x="155" y="10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2" name="Freeform 163"/>
            <p:cNvSpPr>
              <a:spLocks noEditPoints="1"/>
            </p:cNvSpPr>
            <p:nvPr userDrawn="1"/>
          </p:nvSpPr>
          <p:spPr bwMode="auto">
            <a:xfrm>
              <a:off x="6384926" y="1477963"/>
              <a:ext cx="147638" cy="120650"/>
            </a:xfrm>
            <a:custGeom>
              <a:avLst/>
              <a:gdLst/>
              <a:ahLst/>
              <a:cxnLst>
                <a:cxn ang="0">
                  <a:pos x="114" y="39"/>
                </a:cxn>
                <a:cxn ang="0">
                  <a:pos x="46" y="60"/>
                </a:cxn>
                <a:cxn ang="0">
                  <a:pos x="34" y="65"/>
                </a:cxn>
                <a:cxn ang="0">
                  <a:pos x="26" y="65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6"/>
                </a:cxn>
                <a:cxn ang="0">
                  <a:pos x="7" y="29"/>
                </a:cxn>
                <a:cxn ang="0">
                  <a:pos x="21" y="38"/>
                </a:cxn>
                <a:cxn ang="0">
                  <a:pos x="36" y="38"/>
                </a:cxn>
                <a:cxn ang="0">
                  <a:pos x="120" y="19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40" y="10"/>
                </a:cxn>
                <a:cxn ang="0">
                  <a:pos x="240" y="22"/>
                </a:cxn>
                <a:cxn ang="0">
                  <a:pos x="236" y="26"/>
                </a:cxn>
                <a:cxn ang="0">
                  <a:pos x="217" y="28"/>
                </a:cxn>
                <a:cxn ang="0">
                  <a:pos x="171" y="39"/>
                </a:cxn>
                <a:cxn ang="0">
                  <a:pos x="145" y="58"/>
                </a:cxn>
                <a:cxn ang="0">
                  <a:pos x="123" y="86"/>
                </a:cxn>
                <a:cxn ang="0">
                  <a:pos x="114" y="117"/>
                </a:cxn>
                <a:cxn ang="0">
                  <a:pos x="114" y="138"/>
                </a:cxn>
                <a:cxn ang="0">
                  <a:pos x="121" y="161"/>
                </a:cxn>
                <a:cxn ang="0">
                  <a:pos x="139" y="180"/>
                </a:cxn>
                <a:cxn ang="0">
                  <a:pos x="155" y="188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04" y="228"/>
                </a:cxn>
                <a:cxn ang="0">
                  <a:pos x="187" y="228"/>
                </a:cxn>
                <a:cxn ang="0">
                  <a:pos x="147" y="216"/>
                </a:cxn>
                <a:cxn ang="0">
                  <a:pos x="126" y="201"/>
                </a:cxn>
                <a:cxn ang="0">
                  <a:pos x="103" y="173"/>
                </a:cxn>
                <a:cxn ang="0">
                  <a:pos x="95" y="132"/>
                </a:cxn>
                <a:cxn ang="0">
                  <a:pos x="97" y="113"/>
                </a:cxn>
                <a:cxn ang="0">
                  <a:pos x="116" y="70"/>
                </a:cxn>
                <a:cxn ang="0">
                  <a:pos x="133" y="52"/>
                </a:cxn>
                <a:cxn ang="0">
                  <a:pos x="166" y="26"/>
                </a:cxn>
                <a:cxn ang="0">
                  <a:pos x="192" y="75"/>
                </a:cxn>
                <a:cxn ang="0">
                  <a:pos x="232" y="97"/>
                </a:cxn>
                <a:cxn ang="0">
                  <a:pos x="246" y="112"/>
                </a:cxn>
                <a:cxn ang="0">
                  <a:pos x="249" y="120"/>
                </a:cxn>
                <a:cxn ang="0">
                  <a:pos x="243" y="133"/>
                </a:cxn>
                <a:cxn ang="0">
                  <a:pos x="236" y="135"/>
                </a:cxn>
                <a:cxn ang="0">
                  <a:pos x="227" y="125"/>
                </a:cxn>
                <a:cxn ang="0">
                  <a:pos x="200" y="93"/>
                </a:cxn>
                <a:cxn ang="0">
                  <a:pos x="220" y="54"/>
                </a:cxn>
                <a:cxn ang="0">
                  <a:pos x="246" y="62"/>
                </a:cxn>
                <a:cxn ang="0">
                  <a:pos x="266" y="74"/>
                </a:cxn>
                <a:cxn ang="0">
                  <a:pos x="278" y="87"/>
                </a:cxn>
                <a:cxn ang="0">
                  <a:pos x="278" y="97"/>
                </a:cxn>
                <a:cxn ang="0">
                  <a:pos x="269" y="106"/>
                </a:cxn>
                <a:cxn ang="0">
                  <a:pos x="261" y="102"/>
                </a:cxn>
                <a:cxn ang="0">
                  <a:pos x="240" y="78"/>
                </a:cxn>
                <a:cxn ang="0">
                  <a:pos x="220" y="54"/>
                </a:cxn>
              </a:cxnLst>
              <a:rect l="0" t="0" r="r" b="b"/>
              <a:pathLst>
                <a:path w="278" h="228">
                  <a:moveTo>
                    <a:pt x="165" y="25"/>
                  </a:moveTo>
                  <a:lnTo>
                    <a:pt x="165" y="25"/>
                  </a:lnTo>
                  <a:lnTo>
                    <a:pt x="114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6" y="60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34"/>
                  </a:lnTo>
                  <a:lnTo>
                    <a:pt x="17" y="36"/>
                  </a:lnTo>
                  <a:lnTo>
                    <a:pt x="21" y="3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36" y="38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120" y="19"/>
                  </a:lnTo>
                  <a:lnTo>
                    <a:pt x="181" y="6"/>
                  </a:lnTo>
                  <a:lnTo>
                    <a:pt x="181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2"/>
                  </a:lnTo>
                  <a:lnTo>
                    <a:pt x="236" y="5"/>
                  </a:lnTo>
                  <a:lnTo>
                    <a:pt x="240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0" y="22"/>
                  </a:lnTo>
                  <a:lnTo>
                    <a:pt x="239" y="25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8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9"/>
                  </a:lnTo>
                  <a:lnTo>
                    <a:pt x="185" y="32"/>
                  </a:lnTo>
                  <a:lnTo>
                    <a:pt x="171" y="39"/>
                  </a:lnTo>
                  <a:lnTo>
                    <a:pt x="153" y="49"/>
                  </a:lnTo>
                  <a:lnTo>
                    <a:pt x="153" y="49"/>
                  </a:lnTo>
                  <a:lnTo>
                    <a:pt x="145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8" y="96"/>
                  </a:lnTo>
                  <a:lnTo>
                    <a:pt x="116" y="106"/>
                  </a:lnTo>
                  <a:lnTo>
                    <a:pt x="114" y="117"/>
                  </a:lnTo>
                  <a:lnTo>
                    <a:pt x="114" y="129"/>
                  </a:lnTo>
                  <a:lnTo>
                    <a:pt x="114" y="129"/>
                  </a:lnTo>
                  <a:lnTo>
                    <a:pt x="114" y="138"/>
                  </a:lnTo>
                  <a:lnTo>
                    <a:pt x="116" y="146"/>
                  </a:lnTo>
                  <a:lnTo>
                    <a:pt x="118" y="154"/>
                  </a:lnTo>
                  <a:lnTo>
                    <a:pt x="121" y="161"/>
                  </a:lnTo>
                  <a:lnTo>
                    <a:pt x="127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6" y="184"/>
                  </a:lnTo>
                  <a:lnTo>
                    <a:pt x="146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6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1" y="200"/>
                  </a:lnTo>
                  <a:lnTo>
                    <a:pt x="208" y="203"/>
                  </a:lnTo>
                  <a:lnTo>
                    <a:pt x="213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3" y="220"/>
                  </a:lnTo>
                  <a:lnTo>
                    <a:pt x="208" y="225"/>
                  </a:lnTo>
                  <a:lnTo>
                    <a:pt x="204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7" y="216"/>
                  </a:lnTo>
                  <a:lnTo>
                    <a:pt x="147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7" y="193"/>
                  </a:lnTo>
                  <a:lnTo>
                    <a:pt x="110" y="184"/>
                  </a:lnTo>
                  <a:lnTo>
                    <a:pt x="103" y="173"/>
                  </a:lnTo>
                  <a:lnTo>
                    <a:pt x="98" y="161"/>
                  </a:lnTo>
                  <a:lnTo>
                    <a:pt x="95" y="146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23"/>
                  </a:lnTo>
                  <a:lnTo>
                    <a:pt x="97" y="113"/>
                  </a:lnTo>
                  <a:lnTo>
                    <a:pt x="103" y="96"/>
                  </a:lnTo>
                  <a:lnTo>
                    <a:pt x="111" y="78"/>
                  </a:lnTo>
                  <a:lnTo>
                    <a:pt x="116" y="70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33" y="52"/>
                  </a:lnTo>
                  <a:lnTo>
                    <a:pt x="143" y="42"/>
                  </a:lnTo>
                  <a:lnTo>
                    <a:pt x="155" y="34"/>
                  </a:lnTo>
                  <a:lnTo>
                    <a:pt x="166" y="26"/>
                  </a:lnTo>
                  <a:lnTo>
                    <a:pt x="165" y="25"/>
                  </a:lnTo>
                  <a:close/>
                  <a:moveTo>
                    <a:pt x="192" y="75"/>
                  </a:moveTo>
                  <a:lnTo>
                    <a:pt x="192" y="75"/>
                  </a:lnTo>
                  <a:lnTo>
                    <a:pt x="208" y="83"/>
                  </a:lnTo>
                  <a:lnTo>
                    <a:pt x="221" y="90"/>
                  </a:lnTo>
                  <a:lnTo>
                    <a:pt x="232" y="97"/>
                  </a:lnTo>
                  <a:lnTo>
                    <a:pt x="240" y="103"/>
                  </a:lnTo>
                  <a:lnTo>
                    <a:pt x="240" y="103"/>
                  </a:lnTo>
                  <a:lnTo>
                    <a:pt x="246" y="112"/>
                  </a:lnTo>
                  <a:lnTo>
                    <a:pt x="249" y="116"/>
                  </a:lnTo>
                  <a:lnTo>
                    <a:pt x="249" y="120"/>
                  </a:lnTo>
                  <a:lnTo>
                    <a:pt x="249" y="120"/>
                  </a:lnTo>
                  <a:lnTo>
                    <a:pt x="249" y="126"/>
                  </a:lnTo>
                  <a:lnTo>
                    <a:pt x="248" y="131"/>
                  </a:lnTo>
                  <a:lnTo>
                    <a:pt x="243" y="133"/>
                  </a:lnTo>
                  <a:lnTo>
                    <a:pt x="239" y="135"/>
                  </a:lnTo>
                  <a:lnTo>
                    <a:pt x="239" y="135"/>
                  </a:lnTo>
                  <a:lnTo>
                    <a:pt x="236" y="135"/>
                  </a:lnTo>
                  <a:lnTo>
                    <a:pt x="232" y="132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19" y="113"/>
                  </a:lnTo>
                  <a:lnTo>
                    <a:pt x="210" y="102"/>
                  </a:lnTo>
                  <a:lnTo>
                    <a:pt x="200" y="93"/>
                  </a:lnTo>
                  <a:lnTo>
                    <a:pt x="188" y="83"/>
                  </a:lnTo>
                  <a:lnTo>
                    <a:pt x="192" y="75"/>
                  </a:lnTo>
                  <a:close/>
                  <a:moveTo>
                    <a:pt x="220" y="54"/>
                  </a:moveTo>
                  <a:lnTo>
                    <a:pt x="220" y="54"/>
                  </a:lnTo>
                  <a:lnTo>
                    <a:pt x="233" y="58"/>
                  </a:lnTo>
                  <a:lnTo>
                    <a:pt x="246" y="62"/>
                  </a:lnTo>
                  <a:lnTo>
                    <a:pt x="256" y="68"/>
                  </a:lnTo>
                  <a:lnTo>
                    <a:pt x="266" y="74"/>
                  </a:lnTo>
                  <a:lnTo>
                    <a:pt x="266" y="74"/>
                  </a:lnTo>
                  <a:lnTo>
                    <a:pt x="271" y="78"/>
                  </a:lnTo>
                  <a:lnTo>
                    <a:pt x="275" y="83"/>
                  </a:lnTo>
                  <a:lnTo>
                    <a:pt x="278" y="87"/>
                  </a:lnTo>
                  <a:lnTo>
                    <a:pt x="278" y="93"/>
                  </a:lnTo>
                  <a:lnTo>
                    <a:pt x="278" y="93"/>
                  </a:lnTo>
                  <a:lnTo>
                    <a:pt x="278" y="97"/>
                  </a:lnTo>
                  <a:lnTo>
                    <a:pt x="277" y="102"/>
                  </a:lnTo>
                  <a:lnTo>
                    <a:pt x="274" y="104"/>
                  </a:lnTo>
                  <a:lnTo>
                    <a:pt x="269" y="106"/>
                  </a:lnTo>
                  <a:lnTo>
                    <a:pt x="269" y="106"/>
                  </a:lnTo>
                  <a:lnTo>
                    <a:pt x="265" y="104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50" y="89"/>
                  </a:lnTo>
                  <a:lnTo>
                    <a:pt x="240" y="78"/>
                  </a:lnTo>
                  <a:lnTo>
                    <a:pt x="229" y="70"/>
                  </a:lnTo>
                  <a:lnTo>
                    <a:pt x="216" y="60"/>
                  </a:lnTo>
                  <a:lnTo>
                    <a:pt x="220" y="5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3" name="Freeform 164"/>
            <p:cNvSpPr>
              <a:spLocks/>
            </p:cNvSpPr>
            <p:nvPr userDrawn="1"/>
          </p:nvSpPr>
          <p:spPr bwMode="auto">
            <a:xfrm>
              <a:off x="2541588" y="1754188"/>
              <a:ext cx="152400" cy="141288"/>
            </a:xfrm>
            <a:custGeom>
              <a:avLst/>
              <a:gdLst/>
              <a:ahLst/>
              <a:cxnLst>
                <a:cxn ang="0">
                  <a:pos x="0" y="263"/>
                </a:cxn>
                <a:cxn ang="0">
                  <a:pos x="33" y="236"/>
                </a:cxn>
                <a:cxn ang="0">
                  <a:pos x="59" y="208"/>
                </a:cxn>
                <a:cxn ang="0">
                  <a:pos x="70" y="194"/>
                </a:cxn>
                <a:cxn ang="0">
                  <a:pos x="86" y="166"/>
                </a:cxn>
                <a:cxn ang="0">
                  <a:pos x="100" y="135"/>
                </a:cxn>
                <a:cxn ang="0">
                  <a:pos x="110" y="100"/>
                </a:cxn>
                <a:cxn ang="0">
                  <a:pos x="113" y="83"/>
                </a:cxn>
                <a:cxn ang="0">
                  <a:pos x="119" y="22"/>
                </a:cxn>
                <a:cxn ang="0">
                  <a:pos x="119" y="0"/>
                </a:cxn>
                <a:cxn ang="0">
                  <a:pos x="155" y="5"/>
                </a:cxn>
                <a:cxn ang="0">
                  <a:pos x="162" y="9"/>
                </a:cxn>
                <a:cxn ang="0">
                  <a:pos x="162" y="11"/>
                </a:cxn>
                <a:cxn ang="0">
                  <a:pos x="160" y="16"/>
                </a:cxn>
                <a:cxn ang="0">
                  <a:pos x="146" y="21"/>
                </a:cxn>
                <a:cxn ang="0">
                  <a:pos x="146" y="25"/>
                </a:cxn>
                <a:cxn ang="0">
                  <a:pos x="149" y="51"/>
                </a:cxn>
                <a:cxn ang="0">
                  <a:pos x="162" y="105"/>
                </a:cxn>
                <a:cxn ang="0">
                  <a:pos x="173" y="131"/>
                </a:cxn>
                <a:cxn ang="0">
                  <a:pos x="202" y="174"/>
                </a:cxn>
                <a:cxn ang="0">
                  <a:pos x="238" y="209"/>
                </a:cxn>
                <a:cxn ang="0">
                  <a:pos x="249" y="216"/>
                </a:cxn>
                <a:cxn ang="0">
                  <a:pos x="273" y="229"/>
                </a:cxn>
                <a:cxn ang="0">
                  <a:pos x="286" y="242"/>
                </a:cxn>
                <a:cxn ang="0">
                  <a:pos x="280" y="242"/>
                </a:cxn>
                <a:cxn ang="0">
                  <a:pos x="271" y="247"/>
                </a:cxn>
                <a:cxn ang="0">
                  <a:pos x="268" y="249"/>
                </a:cxn>
                <a:cxn ang="0">
                  <a:pos x="258" y="265"/>
                </a:cxn>
                <a:cxn ang="0">
                  <a:pos x="238" y="251"/>
                </a:cxn>
                <a:cxn ang="0">
                  <a:pos x="209" y="223"/>
                </a:cxn>
                <a:cxn ang="0">
                  <a:pos x="196" y="206"/>
                </a:cxn>
                <a:cxn ang="0">
                  <a:pos x="167" y="157"/>
                </a:cxn>
                <a:cxn ang="0">
                  <a:pos x="149" y="106"/>
                </a:cxn>
                <a:cxn ang="0">
                  <a:pos x="146" y="89"/>
                </a:cxn>
                <a:cxn ang="0">
                  <a:pos x="142" y="69"/>
                </a:cxn>
                <a:cxn ang="0">
                  <a:pos x="141" y="86"/>
                </a:cxn>
                <a:cxn ang="0">
                  <a:pos x="133" y="116"/>
                </a:cxn>
                <a:cxn ang="0">
                  <a:pos x="126" y="134"/>
                </a:cxn>
                <a:cxn ang="0">
                  <a:pos x="112" y="166"/>
                </a:cxn>
                <a:cxn ang="0">
                  <a:pos x="96" y="193"/>
                </a:cxn>
                <a:cxn ang="0">
                  <a:pos x="77" y="216"/>
                </a:cxn>
                <a:cxn ang="0">
                  <a:pos x="55" y="236"/>
                </a:cxn>
                <a:cxn ang="0">
                  <a:pos x="33" y="252"/>
                </a:cxn>
                <a:cxn ang="0">
                  <a:pos x="0" y="263"/>
                </a:cxn>
              </a:cxnLst>
              <a:rect l="0" t="0" r="r" b="b"/>
              <a:pathLst>
                <a:path w="287" h="268">
                  <a:moveTo>
                    <a:pt x="0" y="263"/>
                  </a:moveTo>
                  <a:lnTo>
                    <a:pt x="0" y="263"/>
                  </a:lnTo>
                  <a:lnTo>
                    <a:pt x="19" y="248"/>
                  </a:lnTo>
                  <a:lnTo>
                    <a:pt x="33" y="236"/>
                  </a:lnTo>
                  <a:lnTo>
                    <a:pt x="46" y="222"/>
                  </a:lnTo>
                  <a:lnTo>
                    <a:pt x="59" y="208"/>
                  </a:lnTo>
                  <a:lnTo>
                    <a:pt x="59" y="208"/>
                  </a:lnTo>
                  <a:lnTo>
                    <a:pt x="70" y="194"/>
                  </a:lnTo>
                  <a:lnTo>
                    <a:pt x="78" y="180"/>
                  </a:lnTo>
                  <a:lnTo>
                    <a:pt x="86" y="166"/>
                  </a:lnTo>
                  <a:lnTo>
                    <a:pt x="93" y="151"/>
                  </a:lnTo>
                  <a:lnTo>
                    <a:pt x="100" y="135"/>
                  </a:lnTo>
                  <a:lnTo>
                    <a:pt x="104" y="118"/>
                  </a:lnTo>
                  <a:lnTo>
                    <a:pt x="110" y="100"/>
                  </a:lnTo>
                  <a:lnTo>
                    <a:pt x="113" y="83"/>
                  </a:lnTo>
                  <a:lnTo>
                    <a:pt x="113" y="83"/>
                  </a:lnTo>
                  <a:lnTo>
                    <a:pt x="117" y="51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55" y="5"/>
                  </a:lnTo>
                  <a:lnTo>
                    <a:pt x="161" y="8"/>
                  </a:lnTo>
                  <a:lnTo>
                    <a:pt x="162" y="9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3"/>
                  </a:lnTo>
                  <a:lnTo>
                    <a:pt x="160" y="16"/>
                  </a:lnTo>
                  <a:lnTo>
                    <a:pt x="155" y="18"/>
                  </a:lnTo>
                  <a:lnTo>
                    <a:pt x="146" y="21"/>
                  </a:lnTo>
                  <a:lnTo>
                    <a:pt x="146" y="21"/>
                  </a:lnTo>
                  <a:lnTo>
                    <a:pt x="146" y="25"/>
                  </a:lnTo>
                  <a:lnTo>
                    <a:pt x="146" y="25"/>
                  </a:lnTo>
                  <a:lnTo>
                    <a:pt x="149" y="51"/>
                  </a:lnTo>
                  <a:lnTo>
                    <a:pt x="154" y="77"/>
                  </a:lnTo>
                  <a:lnTo>
                    <a:pt x="162" y="105"/>
                  </a:lnTo>
                  <a:lnTo>
                    <a:pt x="173" y="131"/>
                  </a:lnTo>
                  <a:lnTo>
                    <a:pt x="173" y="131"/>
                  </a:lnTo>
                  <a:lnTo>
                    <a:pt x="186" y="154"/>
                  </a:lnTo>
                  <a:lnTo>
                    <a:pt x="202" y="174"/>
                  </a:lnTo>
                  <a:lnTo>
                    <a:pt x="219" y="193"/>
                  </a:lnTo>
                  <a:lnTo>
                    <a:pt x="238" y="209"/>
                  </a:lnTo>
                  <a:lnTo>
                    <a:pt x="238" y="209"/>
                  </a:lnTo>
                  <a:lnTo>
                    <a:pt x="249" y="216"/>
                  </a:lnTo>
                  <a:lnTo>
                    <a:pt x="261" y="223"/>
                  </a:lnTo>
                  <a:lnTo>
                    <a:pt x="273" y="229"/>
                  </a:lnTo>
                  <a:lnTo>
                    <a:pt x="287" y="235"/>
                  </a:lnTo>
                  <a:lnTo>
                    <a:pt x="286" y="242"/>
                  </a:lnTo>
                  <a:lnTo>
                    <a:pt x="286" y="242"/>
                  </a:lnTo>
                  <a:lnTo>
                    <a:pt x="280" y="242"/>
                  </a:lnTo>
                  <a:lnTo>
                    <a:pt x="276" y="244"/>
                  </a:lnTo>
                  <a:lnTo>
                    <a:pt x="271" y="247"/>
                  </a:lnTo>
                  <a:lnTo>
                    <a:pt x="268" y="249"/>
                  </a:lnTo>
                  <a:lnTo>
                    <a:pt x="268" y="249"/>
                  </a:lnTo>
                  <a:lnTo>
                    <a:pt x="262" y="257"/>
                  </a:lnTo>
                  <a:lnTo>
                    <a:pt x="258" y="265"/>
                  </a:lnTo>
                  <a:lnTo>
                    <a:pt x="258" y="265"/>
                  </a:lnTo>
                  <a:lnTo>
                    <a:pt x="238" y="251"/>
                  </a:lnTo>
                  <a:lnTo>
                    <a:pt x="222" y="238"/>
                  </a:lnTo>
                  <a:lnTo>
                    <a:pt x="209" y="223"/>
                  </a:lnTo>
                  <a:lnTo>
                    <a:pt x="196" y="206"/>
                  </a:lnTo>
                  <a:lnTo>
                    <a:pt x="196" y="206"/>
                  </a:lnTo>
                  <a:lnTo>
                    <a:pt x="180" y="181"/>
                  </a:lnTo>
                  <a:lnTo>
                    <a:pt x="167" y="157"/>
                  </a:lnTo>
                  <a:lnTo>
                    <a:pt x="158" y="132"/>
                  </a:lnTo>
                  <a:lnTo>
                    <a:pt x="149" y="106"/>
                  </a:lnTo>
                  <a:lnTo>
                    <a:pt x="149" y="106"/>
                  </a:lnTo>
                  <a:lnTo>
                    <a:pt x="146" y="89"/>
                  </a:lnTo>
                  <a:lnTo>
                    <a:pt x="144" y="69"/>
                  </a:lnTo>
                  <a:lnTo>
                    <a:pt x="142" y="69"/>
                  </a:lnTo>
                  <a:lnTo>
                    <a:pt x="142" y="69"/>
                  </a:lnTo>
                  <a:lnTo>
                    <a:pt x="141" y="86"/>
                  </a:lnTo>
                  <a:lnTo>
                    <a:pt x="138" y="102"/>
                  </a:lnTo>
                  <a:lnTo>
                    <a:pt x="133" y="116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0" y="151"/>
                  </a:lnTo>
                  <a:lnTo>
                    <a:pt x="112" y="166"/>
                  </a:lnTo>
                  <a:lnTo>
                    <a:pt x="104" y="180"/>
                  </a:lnTo>
                  <a:lnTo>
                    <a:pt x="96" y="193"/>
                  </a:lnTo>
                  <a:lnTo>
                    <a:pt x="87" y="205"/>
                  </a:lnTo>
                  <a:lnTo>
                    <a:pt x="77" y="216"/>
                  </a:lnTo>
                  <a:lnTo>
                    <a:pt x="67" y="226"/>
                  </a:lnTo>
                  <a:lnTo>
                    <a:pt x="55" y="236"/>
                  </a:lnTo>
                  <a:lnTo>
                    <a:pt x="55" y="236"/>
                  </a:lnTo>
                  <a:lnTo>
                    <a:pt x="33" y="252"/>
                  </a:lnTo>
                  <a:lnTo>
                    <a:pt x="3" y="268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4" name="Freeform 165"/>
            <p:cNvSpPr>
              <a:spLocks/>
            </p:cNvSpPr>
            <p:nvPr userDrawn="1"/>
          </p:nvSpPr>
          <p:spPr bwMode="auto">
            <a:xfrm>
              <a:off x="2713038" y="1763713"/>
              <a:ext cx="120650" cy="122238"/>
            </a:xfrm>
            <a:custGeom>
              <a:avLst/>
              <a:gdLst/>
              <a:ahLst/>
              <a:cxnLst>
                <a:cxn ang="0">
                  <a:pos x="84" y="130"/>
                </a:cxn>
                <a:cxn ang="0">
                  <a:pos x="132" y="155"/>
                </a:cxn>
                <a:cxn ang="0">
                  <a:pos x="148" y="136"/>
                </a:cxn>
                <a:cxn ang="0">
                  <a:pos x="179" y="92"/>
                </a:cxn>
                <a:cxn ang="0">
                  <a:pos x="189" y="72"/>
                </a:cxn>
                <a:cxn ang="0">
                  <a:pos x="134" y="81"/>
                </a:cxn>
                <a:cxn ang="0">
                  <a:pos x="125" y="82"/>
                </a:cxn>
                <a:cxn ang="0">
                  <a:pos x="108" y="77"/>
                </a:cxn>
                <a:cxn ang="0">
                  <a:pos x="84" y="104"/>
                </a:cxn>
                <a:cxn ang="0">
                  <a:pos x="34" y="153"/>
                </a:cxn>
                <a:cxn ang="0">
                  <a:pos x="0" y="165"/>
                </a:cxn>
                <a:cxn ang="0">
                  <a:pos x="18" y="149"/>
                </a:cxn>
                <a:cxn ang="0">
                  <a:pos x="51" y="113"/>
                </a:cxn>
                <a:cxn ang="0">
                  <a:pos x="67" y="91"/>
                </a:cxn>
                <a:cxn ang="0">
                  <a:pos x="98" y="43"/>
                </a:cxn>
                <a:cxn ang="0">
                  <a:pos x="103" y="30"/>
                </a:cxn>
                <a:cxn ang="0">
                  <a:pos x="105" y="22"/>
                </a:cxn>
                <a:cxn ang="0">
                  <a:pos x="100" y="16"/>
                </a:cxn>
                <a:cxn ang="0">
                  <a:pos x="86" y="9"/>
                </a:cxn>
                <a:cxn ang="0">
                  <a:pos x="87" y="0"/>
                </a:cxn>
                <a:cxn ang="0">
                  <a:pos x="108" y="3"/>
                </a:cxn>
                <a:cxn ang="0">
                  <a:pos x="127" y="9"/>
                </a:cxn>
                <a:cxn ang="0">
                  <a:pos x="132" y="13"/>
                </a:cxn>
                <a:cxn ang="0">
                  <a:pos x="140" y="23"/>
                </a:cxn>
                <a:cxn ang="0">
                  <a:pos x="141" y="27"/>
                </a:cxn>
                <a:cxn ang="0">
                  <a:pos x="137" y="37"/>
                </a:cxn>
                <a:cxn ang="0">
                  <a:pos x="132" y="42"/>
                </a:cxn>
                <a:cxn ang="0">
                  <a:pos x="116" y="64"/>
                </a:cxn>
                <a:cxn ang="0">
                  <a:pos x="127" y="64"/>
                </a:cxn>
                <a:cxn ang="0">
                  <a:pos x="142" y="64"/>
                </a:cxn>
                <a:cxn ang="0">
                  <a:pos x="183" y="58"/>
                </a:cxn>
                <a:cxn ang="0">
                  <a:pos x="192" y="52"/>
                </a:cxn>
                <a:cxn ang="0">
                  <a:pos x="196" y="48"/>
                </a:cxn>
                <a:cxn ang="0">
                  <a:pos x="200" y="46"/>
                </a:cxn>
                <a:cxn ang="0">
                  <a:pos x="212" y="52"/>
                </a:cxn>
                <a:cxn ang="0">
                  <a:pos x="225" y="64"/>
                </a:cxn>
                <a:cxn ang="0">
                  <a:pos x="229" y="69"/>
                </a:cxn>
                <a:cxn ang="0">
                  <a:pos x="229" y="74"/>
                </a:cxn>
                <a:cxn ang="0">
                  <a:pos x="228" y="78"/>
                </a:cxn>
                <a:cxn ang="0">
                  <a:pos x="222" y="82"/>
                </a:cxn>
                <a:cxn ang="0">
                  <a:pos x="211" y="92"/>
                </a:cxn>
                <a:cxn ang="0">
                  <a:pos x="196" y="111"/>
                </a:cxn>
                <a:cxn ang="0">
                  <a:pos x="161" y="148"/>
                </a:cxn>
                <a:cxn ang="0">
                  <a:pos x="145" y="162"/>
                </a:cxn>
                <a:cxn ang="0">
                  <a:pos x="174" y="188"/>
                </a:cxn>
                <a:cxn ang="0">
                  <a:pos x="180" y="201"/>
                </a:cxn>
                <a:cxn ang="0">
                  <a:pos x="183" y="211"/>
                </a:cxn>
                <a:cxn ang="0">
                  <a:pos x="183" y="220"/>
                </a:cxn>
                <a:cxn ang="0">
                  <a:pos x="176" y="231"/>
                </a:cxn>
                <a:cxn ang="0">
                  <a:pos x="170" y="233"/>
                </a:cxn>
                <a:cxn ang="0">
                  <a:pos x="167" y="233"/>
                </a:cxn>
                <a:cxn ang="0">
                  <a:pos x="158" y="224"/>
                </a:cxn>
                <a:cxn ang="0">
                  <a:pos x="154" y="214"/>
                </a:cxn>
                <a:cxn ang="0">
                  <a:pos x="141" y="194"/>
                </a:cxn>
                <a:cxn ang="0">
                  <a:pos x="125" y="175"/>
                </a:cxn>
                <a:cxn ang="0">
                  <a:pos x="103" y="155"/>
                </a:cxn>
                <a:cxn ang="0">
                  <a:pos x="80" y="139"/>
                </a:cxn>
              </a:cxnLst>
              <a:rect l="0" t="0" r="r" b="b"/>
              <a:pathLst>
                <a:path w="229" h="233">
                  <a:moveTo>
                    <a:pt x="84" y="130"/>
                  </a:moveTo>
                  <a:lnTo>
                    <a:pt x="84" y="130"/>
                  </a:lnTo>
                  <a:lnTo>
                    <a:pt x="108" y="140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48" y="136"/>
                  </a:lnTo>
                  <a:lnTo>
                    <a:pt x="164" y="114"/>
                  </a:lnTo>
                  <a:lnTo>
                    <a:pt x="179" y="92"/>
                  </a:lnTo>
                  <a:lnTo>
                    <a:pt x="189" y="72"/>
                  </a:lnTo>
                  <a:lnTo>
                    <a:pt x="189" y="72"/>
                  </a:lnTo>
                  <a:lnTo>
                    <a:pt x="134" y="81"/>
                  </a:lnTo>
                  <a:lnTo>
                    <a:pt x="134" y="81"/>
                  </a:lnTo>
                  <a:lnTo>
                    <a:pt x="125" y="82"/>
                  </a:lnTo>
                  <a:lnTo>
                    <a:pt x="125" y="82"/>
                  </a:lnTo>
                  <a:lnTo>
                    <a:pt x="118" y="81"/>
                  </a:lnTo>
                  <a:lnTo>
                    <a:pt x="108" y="77"/>
                  </a:lnTo>
                  <a:lnTo>
                    <a:pt x="108" y="77"/>
                  </a:lnTo>
                  <a:lnTo>
                    <a:pt x="84" y="104"/>
                  </a:lnTo>
                  <a:lnTo>
                    <a:pt x="60" y="130"/>
                  </a:lnTo>
                  <a:lnTo>
                    <a:pt x="34" y="153"/>
                  </a:lnTo>
                  <a:lnTo>
                    <a:pt x="6" y="172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18" y="149"/>
                  </a:lnTo>
                  <a:lnTo>
                    <a:pt x="35" y="132"/>
                  </a:lnTo>
                  <a:lnTo>
                    <a:pt x="51" y="113"/>
                  </a:lnTo>
                  <a:lnTo>
                    <a:pt x="67" y="91"/>
                  </a:lnTo>
                  <a:lnTo>
                    <a:pt x="67" y="91"/>
                  </a:lnTo>
                  <a:lnTo>
                    <a:pt x="84" y="66"/>
                  </a:lnTo>
                  <a:lnTo>
                    <a:pt x="98" y="43"/>
                  </a:lnTo>
                  <a:lnTo>
                    <a:pt x="98" y="43"/>
                  </a:lnTo>
                  <a:lnTo>
                    <a:pt x="103" y="30"/>
                  </a:lnTo>
                  <a:lnTo>
                    <a:pt x="105" y="22"/>
                  </a:lnTo>
                  <a:lnTo>
                    <a:pt x="105" y="22"/>
                  </a:lnTo>
                  <a:lnTo>
                    <a:pt x="103" y="19"/>
                  </a:lnTo>
                  <a:lnTo>
                    <a:pt x="100" y="16"/>
                  </a:lnTo>
                  <a:lnTo>
                    <a:pt x="95" y="13"/>
                  </a:lnTo>
                  <a:lnTo>
                    <a:pt x="86" y="9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99" y="1"/>
                  </a:lnTo>
                  <a:lnTo>
                    <a:pt x="108" y="3"/>
                  </a:lnTo>
                  <a:lnTo>
                    <a:pt x="118" y="6"/>
                  </a:lnTo>
                  <a:lnTo>
                    <a:pt x="127" y="9"/>
                  </a:lnTo>
                  <a:lnTo>
                    <a:pt x="127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0" y="23"/>
                  </a:lnTo>
                  <a:lnTo>
                    <a:pt x="141" y="27"/>
                  </a:lnTo>
                  <a:lnTo>
                    <a:pt x="141" y="27"/>
                  </a:lnTo>
                  <a:lnTo>
                    <a:pt x="140" y="32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2" y="42"/>
                  </a:lnTo>
                  <a:lnTo>
                    <a:pt x="128" y="46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27" y="64"/>
                  </a:lnTo>
                  <a:lnTo>
                    <a:pt x="127" y="64"/>
                  </a:lnTo>
                  <a:lnTo>
                    <a:pt x="142" y="64"/>
                  </a:lnTo>
                  <a:lnTo>
                    <a:pt x="183" y="58"/>
                  </a:lnTo>
                  <a:lnTo>
                    <a:pt x="183" y="58"/>
                  </a:lnTo>
                  <a:lnTo>
                    <a:pt x="187" y="56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96" y="48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06" y="48"/>
                  </a:lnTo>
                  <a:lnTo>
                    <a:pt x="212" y="52"/>
                  </a:lnTo>
                  <a:lnTo>
                    <a:pt x="218" y="56"/>
                  </a:lnTo>
                  <a:lnTo>
                    <a:pt x="225" y="64"/>
                  </a:lnTo>
                  <a:lnTo>
                    <a:pt x="225" y="64"/>
                  </a:lnTo>
                  <a:lnTo>
                    <a:pt x="229" y="69"/>
                  </a:lnTo>
                  <a:lnTo>
                    <a:pt x="229" y="74"/>
                  </a:lnTo>
                  <a:lnTo>
                    <a:pt x="229" y="74"/>
                  </a:lnTo>
                  <a:lnTo>
                    <a:pt x="229" y="75"/>
                  </a:lnTo>
                  <a:lnTo>
                    <a:pt x="228" y="78"/>
                  </a:lnTo>
                  <a:lnTo>
                    <a:pt x="222" y="82"/>
                  </a:lnTo>
                  <a:lnTo>
                    <a:pt x="222" y="82"/>
                  </a:lnTo>
                  <a:lnTo>
                    <a:pt x="216" y="87"/>
                  </a:lnTo>
                  <a:lnTo>
                    <a:pt x="211" y="92"/>
                  </a:lnTo>
                  <a:lnTo>
                    <a:pt x="211" y="92"/>
                  </a:lnTo>
                  <a:lnTo>
                    <a:pt x="196" y="111"/>
                  </a:lnTo>
                  <a:lnTo>
                    <a:pt x="179" y="130"/>
                  </a:lnTo>
                  <a:lnTo>
                    <a:pt x="161" y="148"/>
                  </a:lnTo>
                  <a:lnTo>
                    <a:pt x="145" y="162"/>
                  </a:lnTo>
                  <a:lnTo>
                    <a:pt x="145" y="162"/>
                  </a:lnTo>
                  <a:lnTo>
                    <a:pt x="161" y="176"/>
                  </a:lnTo>
                  <a:lnTo>
                    <a:pt x="174" y="188"/>
                  </a:lnTo>
                  <a:lnTo>
                    <a:pt x="177" y="195"/>
                  </a:lnTo>
                  <a:lnTo>
                    <a:pt x="180" y="201"/>
                  </a:lnTo>
                  <a:lnTo>
                    <a:pt x="183" y="205"/>
                  </a:lnTo>
                  <a:lnTo>
                    <a:pt x="183" y="211"/>
                  </a:lnTo>
                  <a:lnTo>
                    <a:pt x="183" y="211"/>
                  </a:lnTo>
                  <a:lnTo>
                    <a:pt x="183" y="220"/>
                  </a:lnTo>
                  <a:lnTo>
                    <a:pt x="180" y="227"/>
                  </a:lnTo>
                  <a:lnTo>
                    <a:pt x="176" y="231"/>
                  </a:lnTo>
                  <a:lnTo>
                    <a:pt x="173" y="233"/>
                  </a:lnTo>
                  <a:lnTo>
                    <a:pt x="170" y="233"/>
                  </a:lnTo>
                  <a:lnTo>
                    <a:pt x="170" y="233"/>
                  </a:lnTo>
                  <a:lnTo>
                    <a:pt x="167" y="233"/>
                  </a:lnTo>
                  <a:lnTo>
                    <a:pt x="163" y="230"/>
                  </a:lnTo>
                  <a:lnTo>
                    <a:pt x="158" y="224"/>
                  </a:lnTo>
                  <a:lnTo>
                    <a:pt x="154" y="214"/>
                  </a:lnTo>
                  <a:lnTo>
                    <a:pt x="154" y="214"/>
                  </a:lnTo>
                  <a:lnTo>
                    <a:pt x="147" y="204"/>
                  </a:lnTo>
                  <a:lnTo>
                    <a:pt x="141" y="194"/>
                  </a:lnTo>
                  <a:lnTo>
                    <a:pt x="132" y="184"/>
                  </a:lnTo>
                  <a:lnTo>
                    <a:pt x="125" y="175"/>
                  </a:lnTo>
                  <a:lnTo>
                    <a:pt x="125" y="175"/>
                  </a:lnTo>
                  <a:lnTo>
                    <a:pt x="103" y="155"/>
                  </a:lnTo>
                  <a:lnTo>
                    <a:pt x="92" y="146"/>
                  </a:lnTo>
                  <a:lnTo>
                    <a:pt x="80" y="139"/>
                  </a:lnTo>
                  <a:lnTo>
                    <a:pt x="84" y="13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5" name="Freeform 166"/>
            <p:cNvSpPr>
              <a:spLocks noEditPoints="1"/>
            </p:cNvSpPr>
            <p:nvPr userDrawn="1"/>
          </p:nvSpPr>
          <p:spPr bwMode="auto">
            <a:xfrm>
              <a:off x="2868613" y="1771651"/>
              <a:ext cx="131762" cy="114300"/>
            </a:xfrm>
            <a:custGeom>
              <a:avLst/>
              <a:gdLst/>
              <a:ahLst/>
              <a:cxnLst>
                <a:cxn ang="0">
                  <a:pos x="142" y="200"/>
                </a:cxn>
                <a:cxn ang="0">
                  <a:pos x="194" y="168"/>
                </a:cxn>
                <a:cxn ang="0">
                  <a:pos x="210" y="145"/>
                </a:cxn>
                <a:cxn ang="0">
                  <a:pos x="219" y="117"/>
                </a:cxn>
                <a:cxn ang="0">
                  <a:pos x="220" y="94"/>
                </a:cxn>
                <a:cxn ang="0">
                  <a:pos x="207" y="50"/>
                </a:cxn>
                <a:cxn ang="0">
                  <a:pos x="169" y="20"/>
                </a:cxn>
                <a:cxn ang="0">
                  <a:pos x="135" y="14"/>
                </a:cxn>
                <a:cxn ang="0">
                  <a:pos x="120" y="14"/>
                </a:cxn>
                <a:cxn ang="0">
                  <a:pos x="127" y="30"/>
                </a:cxn>
                <a:cxn ang="0">
                  <a:pos x="129" y="42"/>
                </a:cxn>
                <a:cxn ang="0">
                  <a:pos x="129" y="55"/>
                </a:cxn>
                <a:cxn ang="0">
                  <a:pos x="117" y="98"/>
                </a:cxn>
                <a:cxn ang="0">
                  <a:pos x="98" y="142"/>
                </a:cxn>
                <a:cxn ang="0">
                  <a:pos x="75" y="178"/>
                </a:cxn>
                <a:cxn ang="0">
                  <a:pos x="55" y="194"/>
                </a:cxn>
                <a:cxn ang="0">
                  <a:pos x="40" y="194"/>
                </a:cxn>
                <a:cxn ang="0">
                  <a:pos x="24" y="178"/>
                </a:cxn>
                <a:cxn ang="0">
                  <a:pos x="11" y="155"/>
                </a:cxn>
                <a:cxn ang="0">
                  <a:pos x="3" y="136"/>
                </a:cxn>
                <a:cxn ang="0">
                  <a:pos x="0" y="117"/>
                </a:cxn>
                <a:cxn ang="0">
                  <a:pos x="13" y="68"/>
                </a:cxn>
                <a:cxn ang="0">
                  <a:pos x="35" y="40"/>
                </a:cxn>
                <a:cxn ang="0">
                  <a:pos x="72" y="13"/>
                </a:cxn>
                <a:cxn ang="0">
                  <a:pos x="117" y="1"/>
                </a:cxn>
                <a:cxn ang="0">
                  <a:pos x="145" y="1"/>
                </a:cxn>
                <a:cxn ang="0">
                  <a:pos x="180" y="8"/>
                </a:cxn>
                <a:cxn ang="0">
                  <a:pos x="209" y="23"/>
                </a:cxn>
                <a:cxn ang="0">
                  <a:pos x="230" y="45"/>
                </a:cxn>
                <a:cxn ang="0">
                  <a:pos x="245" y="71"/>
                </a:cxn>
                <a:cxn ang="0">
                  <a:pos x="249" y="103"/>
                </a:cxn>
                <a:cxn ang="0">
                  <a:pos x="246" y="129"/>
                </a:cxn>
                <a:cxn ang="0">
                  <a:pos x="233" y="159"/>
                </a:cxn>
                <a:cxn ang="0">
                  <a:pos x="211" y="182"/>
                </a:cxn>
                <a:cxn ang="0">
                  <a:pos x="171" y="204"/>
                </a:cxn>
                <a:cxn ang="0">
                  <a:pos x="119" y="207"/>
                </a:cxn>
                <a:cxn ang="0">
                  <a:pos x="33" y="71"/>
                </a:cxn>
                <a:cxn ang="0">
                  <a:pos x="21" y="118"/>
                </a:cxn>
                <a:cxn ang="0">
                  <a:pos x="27" y="147"/>
                </a:cxn>
                <a:cxn ang="0">
                  <a:pos x="39" y="165"/>
                </a:cxn>
                <a:cxn ang="0">
                  <a:pos x="49" y="166"/>
                </a:cxn>
                <a:cxn ang="0">
                  <a:pos x="62" y="156"/>
                </a:cxn>
                <a:cxn ang="0">
                  <a:pos x="84" y="120"/>
                </a:cxn>
                <a:cxn ang="0">
                  <a:pos x="104" y="71"/>
                </a:cxn>
                <a:cxn ang="0">
                  <a:pos x="111" y="43"/>
                </a:cxn>
                <a:cxn ang="0">
                  <a:pos x="111" y="30"/>
                </a:cxn>
                <a:cxn ang="0">
                  <a:pos x="109" y="16"/>
                </a:cxn>
                <a:cxn ang="0">
                  <a:pos x="88" y="21"/>
                </a:cxn>
                <a:cxn ang="0">
                  <a:pos x="62" y="37"/>
                </a:cxn>
                <a:cxn ang="0">
                  <a:pos x="42" y="56"/>
                </a:cxn>
              </a:cxnLst>
              <a:rect l="0" t="0" r="r" b="b"/>
              <a:pathLst>
                <a:path w="249" h="215">
                  <a:moveTo>
                    <a:pt x="119" y="207"/>
                  </a:moveTo>
                  <a:lnTo>
                    <a:pt x="119" y="207"/>
                  </a:lnTo>
                  <a:lnTo>
                    <a:pt x="142" y="200"/>
                  </a:lnTo>
                  <a:lnTo>
                    <a:pt x="161" y="191"/>
                  </a:lnTo>
                  <a:lnTo>
                    <a:pt x="180" y="181"/>
                  </a:lnTo>
                  <a:lnTo>
                    <a:pt x="194" y="168"/>
                  </a:lnTo>
                  <a:lnTo>
                    <a:pt x="200" y="160"/>
                  </a:lnTo>
                  <a:lnTo>
                    <a:pt x="206" y="153"/>
                  </a:lnTo>
                  <a:lnTo>
                    <a:pt x="210" y="145"/>
                  </a:lnTo>
                  <a:lnTo>
                    <a:pt x="214" y="136"/>
                  </a:lnTo>
                  <a:lnTo>
                    <a:pt x="217" y="127"/>
                  </a:lnTo>
                  <a:lnTo>
                    <a:pt x="219" y="117"/>
                  </a:lnTo>
                  <a:lnTo>
                    <a:pt x="220" y="105"/>
                  </a:lnTo>
                  <a:lnTo>
                    <a:pt x="220" y="94"/>
                  </a:lnTo>
                  <a:lnTo>
                    <a:pt x="220" y="94"/>
                  </a:lnTo>
                  <a:lnTo>
                    <a:pt x="219" y="78"/>
                  </a:lnTo>
                  <a:lnTo>
                    <a:pt x="214" y="63"/>
                  </a:lnTo>
                  <a:lnTo>
                    <a:pt x="207" y="50"/>
                  </a:lnTo>
                  <a:lnTo>
                    <a:pt x="197" y="37"/>
                  </a:lnTo>
                  <a:lnTo>
                    <a:pt x="184" y="29"/>
                  </a:lnTo>
                  <a:lnTo>
                    <a:pt x="169" y="20"/>
                  </a:lnTo>
                  <a:lnTo>
                    <a:pt x="153" y="16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4" y="23"/>
                  </a:lnTo>
                  <a:lnTo>
                    <a:pt x="127" y="30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29" y="42"/>
                  </a:lnTo>
                  <a:lnTo>
                    <a:pt x="129" y="45"/>
                  </a:lnTo>
                  <a:lnTo>
                    <a:pt x="129" y="45"/>
                  </a:lnTo>
                  <a:lnTo>
                    <a:pt x="129" y="55"/>
                  </a:lnTo>
                  <a:lnTo>
                    <a:pt x="126" y="68"/>
                  </a:lnTo>
                  <a:lnTo>
                    <a:pt x="122" y="82"/>
                  </a:lnTo>
                  <a:lnTo>
                    <a:pt x="117" y="98"/>
                  </a:lnTo>
                  <a:lnTo>
                    <a:pt x="117" y="98"/>
                  </a:lnTo>
                  <a:lnTo>
                    <a:pt x="109" y="121"/>
                  </a:lnTo>
                  <a:lnTo>
                    <a:pt x="98" y="142"/>
                  </a:lnTo>
                  <a:lnTo>
                    <a:pt x="87" y="162"/>
                  </a:lnTo>
                  <a:lnTo>
                    <a:pt x="75" y="178"/>
                  </a:lnTo>
                  <a:lnTo>
                    <a:pt x="75" y="178"/>
                  </a:lnTo>
                  <a:lnTo>
                    <a:pt x="69" y="185"/>
                  </a:lnTo>
                  <a:lnTo>
                    <a:pt x="64" y="189"/>
                  </a:lnTo>
                  <a:lnTo>
                    <a:pt x="55" y="194"/>
                  </a:lnTo>
                  <a:lnTo>
                    <a:pt x="48" y="195"/>
                  </a:lnTo>
                  <a:lnTo>
                    <a:pt x="48" y="195"/>
                  </a:lnTo>
                  <a:lnTo>
                    <a:pt x="40" y="194"/>
                  </a:lnTo>
                  <a:lnTo>
                    <a:pt x="35" y="191"/>
                  </a:lnTo>
                  <a:lnTo>
                    <a:pt x="29" y="185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19" y="166"/>
                  </a:lnTo>
                  <a:lnTo>
                    <a:pt x="11" y="155"/>
                  </a:lnTo>
                  <a:lnTo>
                    <a:pt x="11" y="155"/>
                  </a:lnTo>
                  <a:lnTo>
                    <a:pt x="6" y="146"/>
                  </a:lnTo>
                  <a:lnTo>
                    <a:pt x="3" y="136"/>
                  </a:lnTo>
                  <a:lnTo>
                    <a:pt x="1" y="12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00"/>
                  </a:lnTo>
                  <a:lnTo>
                    <a:pt x="6" y="84"/>
                  </a:lnTo>
                  <a:lnTo>
                    <a:pt x="13" y="68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35" y="40"/>
                  </a:lnTo>
                  <a:lnTo>
                    <a:pt x="46" y="30"/>
                  </a:lnTo>
                  <a:lnTo>
                    <a:pt x="59" y="20"/>
                  </a:lnTo>
                  <a:lnTo>
                    <a:pt x="72" y="13"/>
                  </a:lnTo>
                  <a:lnTo>
                    <a:pt x="87" y="8"/>
                  </a:lnTo>
                  <a:lnTo>
                    <a:pt x="101" y="4"/>
                  </a:lnTo>
                  <a:lnTo>
                    <a:pt x="117" y="1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5" y="1"/>
                  </a:lnTo>
                  <a:lnTo>
                    <a:pt x="158" y="3"/>
                  </a:lnTo>
                  <a:lnTo>
                    <a:pt x="169" y="4"/>
                  </a:lnTo>
                  <a:lnTo>
                    <a:pt x="180" y="8"/>
                  </a:lnTo>
                  <a:lnTo>
                    <a:pt x="191" y="13"/>
                  </a:lnTo>
                  <a:lnTo>
                    <a:pt x="200" y="17"/>
                  </a:lnTo>
                  <a:lnTo>
                    <a:pt x="209" y="23"/>
                  </a:lnTo>
                  <a:lnTo>
                    <a:pt x="217" y="29"/>
                  </a:lnTo>
                  <a:lnTo>
                    <a:pt x="225" y="36"/>
                  </a:lnTo>
                  <a:lnTo>
                    <a:pt x="230" y="45"/>
                  </a:lnTo>
                  <a:lnTo>
                    <a:pt x="236" y="53"/>
                  </a:lnTo>
                  <a:lnTo>
                    <a:pt x="240" y="62"/>
                  </a:lnTo>
                  <a:lnTo>
                    <a:pt x="245" y="71"/>
                  </a:lnTo>
                  <a:lnTo>
                    <a:pt x="248" y="81"/>
                  </a:lnTo>
                  <a:lnTo>
                    <a:pt x="249" y="92"/>
                  </a:lnTo>
                  <a:lnTo>
                    <a:pt x="249" y="103"/>
                  </a:lnTo>
                  <a:lnTo>
                    <a:pt x="249" y="103"/>
                  </a:lnTo>
                  <a:lnTo>
                    <a:pt x="249" y="116"/>
                  </a:lnTo>
                  <a:lnTo>
                    <a:pt x="246" y="129"/>
                  </a:lnTo>
                  <a:lnTo>
                    <a:pt x="243" y="139"/>
                  </a:lnTo>
                  <a:lnTo>
                    <a:pt x="239" y="149"/>
                  </a:lnTo>
                  <a:lnTo>
                    <a:pt x="233" y="159"/>
                  </a:lnTo>
                  <a:lnTo>
                    <a:pt x="227" y="168"/>
                  </a:lnTo>
                  <a:lnTo>
                    <a:pt x="219" y="176"/>
                  </a:lnTo>
                  <a:lnTo>
                    <a:pt x="211" y="182"/>
                  </a:lnTo>
                  <a:lnTo>
                    <a:pt x="201" y="189"/>
                  </a:lnTo>
                  <a:lnTo>
                    <a:pt x="193" y="195"/>
                  </a:lnTo>
                  <a:lnTo>
                    <a:pt x="171" y="204"/>
                  </a:lnTo>
                  <a:lnTo>
                    <a:pt x="146" y="211"/>
                  </a:lnTo>
                  <a:lnTo>
                    <a:pt x="122" y="215"/>
                  </a:lnTo>
                  <a:lnTo>
                    <a:pt x="119" y="207"/>
                  </a:lnTo>
                  <a:close/>
                  <a:moveTo>
                    <a:pt x="42" y="56"/>
                  </a:moveTo>
                  <a:lnTo>
                    <a:pt x="42" y="56"/>
                  </a:lnTo>
                  <a:lnTo>
                    <a:pt x="33" y="71"/>
                  </a:lnTo>
                  <a:lnTo>
                    <a:pt x="26" y="85"/>
                  </a:lnTo>
                  <a:lnTo>
                    <a:pt x="23" y="101"/>
                  </a:lnTo>
                  <a:lnTo>
                    <a:pt x="21" y="118"/>
                  </a:lnTo>
                  <a:lnTo>
                    <a:pt x="21" y="118"/>
                  </a:lnTo>
                  <a:lnTo>
                    <a:pt x="23" y="133"/>
                  </a:lnTo>
                  <a:lnTo>
                    <a:pt x="27" y="147"/>
                  </a:lnTo>
                  <a:lnTo>
                    <a:pt x="30" y="155"/>
                  </a:lnTo>
                  <a:lnTo>
                    <a:pt x="35" y="160"/>
                  </a:lnTo>
                  <a:lnTo>
                    <a:pt x="39" y="165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9" y="166"/>
                  </a:lnTo>
                  <a:lnTo>
                    <a:pt x="53" y="165"/>
                  </a:lnTo>
                  <a:lnTo>
                    <a:pt x="58" y="162"/>
                  </a:lnTo>
                  <a:lnTo>
                    <a:pt x="62" y="156"/>
                  </a:lnTo>
                  <a:lnTo>
                    <a:pt x="72" y="14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91" y="104"/>
                  </a:lnTo>
                  <a:lnTo>
                    <a:pt x="98" y="87"/>
                  </a:lnTo>
                  <a:lnTo>
                    <a:pt x="104" y="71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11" y="43"/>
                  </a:lnTo>
                  <a:lnTo>
                    <a:pt x="111" y="35"/>
                  </a:lnTo>
                  <a:lnTo>
                    <a:pt x="111" y="35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23"/>
                  </a:lnTo>
                  <a:lnTo>
                    <a:pt x="109" y="16"/>
                  </a:lnTo>
                  <a:lnTo>
                    <a:pt x="109" y="16"/>
                  </a:lnTo>
                  <a:lnTo>
                    <a:pt x="98" y="19"/>
                  </a:lnTo>
                  <a:lnTo>
                    <a:pt x="88" y="21"/>
                  </a:lnTo>
                  <a:lnTo>
                    <a:pt x="80" y="26"/>
                  </a:lnTo>
                  <a:lnTo>
                    <a:pt x="71" y="32"/>
                  </a:lnTo>
                  <a:lnTo>
                    <a:pt x="62" y="37"/>
                  </a:lnTo>
                  <a:lnTo>
                    <a:pt x="55" y="43"/>
                  </a:lnTo>
                  <a:lnTo>
                    <a:pt x="48" y="49"/>
                  </a:lnTo>
                  <a:lnTo>
                    <a:pt x="42" y="56"/>
                  </a:lnTo>
                  <a:lnTo>
                    <a:pt x="42" y="5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6" name="Freeform 167"/>
            <p:cNvSpPr>
              <a:spLocks noEditPoints="1"/>
            </p:cNvSpPr>
            <p:nvPr userDrawn="1"/>
          </p:nvSpPr>
          <p:spPr bwMode="auto">
            <a:xfrm>
              <a:off x="3035300" y="1751013"/>
              <a:ext cx="150813" cy="149225"/>
            </a:xfrm>
            <a:custGeom>
              <a:avLst/>
              <a:gdLst/>
              <a:ahLst/>
              <a:cxnLst>
                <a:cxn ang="0">
                  <a:pos x="101" y="197"/>
                </a:cxn>
                <a:cxn ang="0">
                  <a:pos x="125" y="212"/>
                </a:cxn>
                <a:cxn ang="0">
                  <a:pos x="119" y="232"/>
                </a:cxn>
                <a:cxn ang="0">
                  <a:pos x="107" y="223"/>
                </a:cxn>
                <a:cxn ang="0">
                  <a:pos x="84" y="197"/>
                </a:cxn>
                <a:cxn ang="0">
                  <a:pos x="9" y="235"/>
                </a:cxn>
                <a:cxn ang="0">
                  <a:pos x="61" y="194"/>
                </a:cxn>
                <a:cxn ang="0">
                  <a:pos x="38" y="152"/>
                </a:cxn>
                <a:cxn ang="0">
                  <a:pos x="19" y="188"/>
                </a:cxn>
                <a:cxn ang="0">
                  <a:pos x="3" y="185"/>
                </a:cxn>
                <a:cxn ang="0">
                  <a:pos x="4" y="164"/>
                </a:cxn>
                <a:cxn ang="0">
                  <a:pos x="26" y="148"/>
                </a:cxn>
                <a:cxn ang="0">
                  <a:pos x="39" y="132"/>
                </a:cxn>
                <a:cxn ang="0">
                  <a:pos x="257" y="128"/>
                </a:cxn>
                <a:cxn ang="0">
                  <a:pos x="284" y="155"/>
                </a:cxn>
                <a:cxn ang="0">
                  <a:pos x="267" y="162"/>
                </a:cxn>
                <a:cxn ang="0">
                  <a:pos x="228" y="188"/>
                </a:cxn>
                <a:cxn ang="0">
                  <a:pos x="120" y="164"/>
                </a:cxn>
                <a:cxn ang="0">
                  <a:pos x="200" y="161"/>
                </a:cxn>
                <a:cxn ang="0">
                  <a:pos x="225" y="185"/>
                </a:cxn>
                <a:cxn ang="0">
                  <a:pos x="210" y="193"/>
                </a:cxn>
                <a:cxn ang="0">
                  <a:pos x="156" y="235"/>
                </a:cxn>
                <a:cxn ang="0">
                  <a:pos x="75" y="271"/>
                </a:cxn>
                <a:cxn ang="0">
                  <a:pos x="42" y="267"/>
                </a:cxn>
                <a:cxn ang="0">
                  <a:pos x="125" y="233"/>
                </a:cxn>
                <a:cxn ang="0">
                  <a:pos x="167" y="28"/>
                </a:cxn>
                <a:cxn ang="0">
                  <a:pos x="167" y="2"/>
                </a:cxn>
                <a:cxn ang="0">
                  <a:pos x="204" y="10"/>
                </a:cxn>
                <a:cxn ang="0">
                  <a:pos x="190" y="17"/>
                </a:cxn>
                <a:cxn ang="0">
                  <a:pos x="252" y="6"/>
                </a:cxn>
                <a:cxn ang="0">
                  <a:pos x="283" y="38"/>
                </a:cxn>
                <a:cxn ang="0">
                  <a:pos x="191" y="54"/>
                </a:cxn>
                <a:cxn ang="0">
                  <a:pos x="168" y="58"/>
                </a:cxn>
                <a:cxn ang="0">
                  <a:pos x="167" y="42"/>
                </a:cxn>
                <a:cxn ang="0">
                  <a:pos x="109" y="57"/>
                </a:cxn>
                <a:cxn ang="0">
                  <a:pos x="84" y="57"/>
                </a:cxn>
                <a:cxn ang="0">
                  <a:pos x="33" y="38"/>
                </a:cxn>
                <a:cxn ang="0">
                  <a:pos x="19" y="28"/>
                </a:cxn>
                <a:cxn ang="0">
                  <a:pos x="84" y="0"/>
                </a:cxn>
                <a:cxn ang="0">
                  <a:pos x="120" y="7"/>
                </a:cxn>
                <a:cxn ang="0">
                  <a:pos x="109" y="17"/>
                </a:cxn>
                <a:cxn ang="0">
                  <a:pos x="58" y="128"/>
                </a:cxn>
                <a:cxn ang="0">
                  <a:pos x="35" y="128"/>
                </a:cxn>
                <a:cxn ang="0">
                  <a:pos x="35" y="52"/>
                </a:cxn>
                <a:cxn ang="0">
                  <a:pos x="219" y="65"/>
                </a:cxn>
                <a:cxn ang="0">
                  <a:pos x="254" y="71"/>
                </a:cxn>
                <a:cxn ang="0">
                  <a:pos x="245" y="83"/>
                </a:cxn>
                <a:cxn ang="0">
                  <a:pos x="246" y="125"/>
                </a:cxn>
                <a:cxn ang="0">
                  <a:pos x="228" y="130"/>
                </a:cxn>
                <a:cxn ang="0">
                  <a:pos x="59" y="123"/>
                </a:cxn>
                <a:cxn ang="0">
                  <a:pos x="97" y="113"/>
                </a:cxn>
                <a:cxn ang="0">
                  <a:pos x="119" y="75"/>
                </a:cxn>
                <a:cxn ang="0">
                  <a:pos x="181" y="75"/>
                </a:cxn>
              </a:cxnLst>
              <a:rect l="0" t="0" r="r" b="b"/>
              <a:pathLst>
                <a:path w="284" h="281">
                  <a:moveTo>
                    <a:pt x="101" y="184"/>
                  </a:moveTo>
                  <a:lnTo>
                    <a:pt x="101" y="184"/>
                  </a:lnTo>
                  <a:lnTo>
                    <a:pt x="90" y="193"/>
                  </a:lnTo>
                  <a:lnTo>
                    <a:pt x="90" y="193"/>
                  </a:lnTo>
                  <a:lnTo>
                    <a:pt x="101" y="197"/>
                  </a:lnTo>
                  <a:lnTo>
                    <a:pt x="113" y="201"/>
                  </a:lnTo>
                  <a:lnTo>
                    <a:pt x="113" y="201"/>
                  </a:lnTo>
                  <a:lnTo>
                    <a:pt x="119" y="204"/>
                  </a:lnTo>
                  <a:lnTo>
                    <a:pt x="123" y="209"/>
                  </a:lnTo>
                  <a:lnTo>
                    <a:pt x="125" y="212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22"/>
                  </a:lnTo>
                  <a:lnTo>
                    <a:pt x="123" y="227"/>
                  </a:lnTo>
                  <a:lnTo>
                    <a:pt x="119" y="232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3" y="232"/>
                  </a:lnTo>
                  <a:lnTo>
                    <a:pt x="112" y="230"/>
                  </a:lnTo>
                  <a:lnTo>
                    <a:pt x="107" y="223"/>
                  </a:lnTo>
                  <a:lnTo>
                    <a:pt x="107" y="223"/>
                  </a:lnTo>
                  <a:lnTo>
                    <a:pt x="103" y="216"/>
                  </a:lnTo>
                  <a:lnTo>
                    <a:pt x="97" y="210"/>
                  </a:lnTo>
                  <a:lnTo>
                    <a:pt x="91" y="203"/>
                  </a:lnTo>
                  <a:lnTo>
                    <a:pt x="84" y="197"/>
                  </a:lnTo>
                  <a:lnTo>
                    <a:pt x="84" y="197"/>
                  </a:lnTo>
                  <a:lnTo>
                    <a:pt x="67" y="209"/>
                  </a:lnTo>
                  <a:lnTo>
                    <a:pt x="49" y="219"/>
                  </a:lnTo>
                  <a:lnTo>
                    <a:pt x="30" y="227"/>
                  </a:lnTo>
                  <a:lnTo>
                    <a:pt x="9" y="235"/>
                  </a:lnTo>
                  <a:lnTo>
                    <a:pt x="6" y="229"/>
                  </a:lnTo>
                  <a:lnTo>
                    <a:pt x="6" y="229"/>
                  </a:lnTo>
                  <a:lnTo>
                    <a:pt x="36" y="212"/>
                  </a:lnTo>
                  <a:lnTo>
                    <a:pt x="49" y="204"/>
                  </a:lnTo>
                  <a:lnTo>
                    <a:pt x="61" y="194"/>
                  </a:lnTo>
                  <a:lnTo>
                    <a:pt x="71" y="185"/>
                  </a:lnTo>
                  <a:lnTo>
                    <a:pt x="81" y="175"/>
                  </a:lnTo>
                  <a:lnTo>
                    <a:pt x="91" y="164"/>
                  </a:lnTo>
                  <a:lnTo>
                    <a:pt x="101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3" y="167"/>
                  </a:lnTo>
                  <a:lnTo>
                    <a:pt x="27" y="180"/>
                  </a:lnTo>
                  <a:lnTo>
                    <a:pt x="23" y="184"/>
                  </a:lnTo>
                  <a:lnTo>
                    <a:pt x="19" y="188"/>
                  </a:lnTo>
                  <a:lnTo>
                    <a:pt x="14" y="190"/>
                  </a:lnTo>
                  <a:lnTo>
                    <a:pt x="11" y="191"/>
                  </a:lnTo>
                  <a:lnTo>
                    <a:pt x="11" y="191"/>
                  </a:lnTo>
                  <a:lnTo>
                    <a:pt x="6" y="190"/>
                  </a:lnTo>
                  <a:lnTo>
                    <a:pt x="3" y="185"/>
                  </a:lnTo>
                  <a:lnTo>
                    <a:pt x="0" y="18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4" y="164"/>
                  </a:lnTo>
                  <a:lnTo>
                    <a:pt x="4" y="164"/>
                  </a:lnTo>
                  <a:lnTo>
                    <a:pt x="11" y="161"/>
                  </a:lnTo>
                  <a:lnTo>
                    <a:pt x="11" y="161"/>
                  </a:lnTo>
                  <a:lnTo>
                    <a:pt x="19" y="155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29" y="142"/>
                  </a:lnTo>
                  <a:lnTo>
                    <a:pt x="32" y="132"/>
                  </a:lnTo>
                  <a:lnTo>
                    <a:pt x="39" y="132"/>
                  </a:lnTo>
                  <a:lnTo>
                    <a:pt x="39" y="132"/>
                  </a:lnTo>
                  <a:lnTo>
                    <a:pt x="39" y="136"/>
                  </a:lnTo>
                  <a:lnTo>
                    <a:pt x="39" y="136"/>
                  </a:lnTo>
                  <a:lnTo>
                    <a:pt x="39" y="142"/>
                  </a:lnTo>
                  <a:lnTo>
                    <a:pt x="241" y="142"/>
                  </a:lnTo>
                  <a:lnTo>
                    <a:pt x="257" y="128"/>
                  </a:lnTo>
                  <a:lnTo>
                    <a:pt x="257" y="128"/>
                  </a:lnTo>
                  <a:lnTo>
                    <a:pt x="281" y="149"/>
                  </a:lnTo>
                  <a:lnTo>
                    <a:pt x="281" y="149"/>
                  </a:lnTo>
                  <a:lnTo>
                    <a:pt x="284" y="154"/>
                  </a:lnTo>
                  <a:lnTo>
                    <a:pt x="284" y="155"/>
                  </a:lnTo>
                  <a:lnTo>
                    <a:pt x="284" y="155"/>
                  </a:lnTo>
                  <a:lnTo>
                    <a:pt x="284" y="158"/>
                  </a:lnTo>
                  <a:lnTo>
                    <a:pt x="281" y="159"/>
                  </a:lnTo>
                  <a:lnTo>
                    <a:pt x="267" y="162"/>
                  </a:lnTo>
                  <a:lnTo>
                    <a:pt x="267" y="162"/>
                  </a:lnTo>
                  <a:lnTo>
                    <a:pt x="257" y="170"/>
                  </a:lnTo>
                  <a:lnTo>
                    <a:pt x="257" y="170"/>
                  </a:lnTo>
                  <a:lnTo>
                    <a:pt x="232" y="191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36" y="171"/>
                  </a:lnTo>
                  <a:lnTo>
                    <a:pt x="243" y="152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20" y="164"/>
                  </a:lnTo>
                  <a:lnTo>
                    <a:pt x="112" y="172"/>
                  </a:lnTo>
                  <a:lnTo>
                    <a:pt x="185" y="172"/>
                  </a:lnTo>
                  <a:lnTo>
                    <a:pt x="185" y="172"/>
                  </a:lnTo>
                  <a:lnTo>
                    <a:pt x="200" y="161"/>
                  </a:lnTo>
                  <a:lnTo>
                    <a:pt x="200" y="161"/>
                  </a:lnTo>
                  <a:lnTo>
                    <a:pt x="212" y="171"/>
                  </a:lnTo>
                  <a:lnTo>
                    <a:pt x="222" y="181"/>
                  </a:lnTo>
                  <a:lnTo>
                    <a:pt x="222" y="181"/>
                  </a:lnTo>
                  <a:lnTo>
                    <a:pt x="225" y="183"/>
                  </a:lnTo>
                  <a:lnTo>
                    <a:pt x="225" y="185"/>
                  </a:lnTo>
                  <a:lnTo>
                    <a:pt x="225" y="185"/>
                  </a:lnTo>
                  <a:lnTo>
                    <a:pt x="225" y="187"/>
                  </a:lnTo>
                  <a:lnTo>
                    <a:pt x="222" y="188"/>
                  </a:lnTo>
                  <a:lnTo>
                    <a:pt x="210" y="193"/>
                  </a:lnTo>
                  <a:lnTo>
                    <a:pt x="210" y="193"/>
                  </a:lnTo>
                  <a:lnTo>
                    <a:pt x="196" y="206"/>
                  </a:lnTo>
                  <a:lnTo>
                    <a:pt x="184" y="216"/>
                  </a:lnTo>
                  <a:lnTo>
                    <a:pt x="171" y="226"/>
                  </a:lnTo>
                  <a:lnTo>
                    <a:pt x="156" y="235"/>
                  </a:lnTo>
                  <a:lnTo>
                    <a:pt x="156" y="235"/>
                  </a:lnTo>
                  <a:lnTo>
                    <a:pt x="141" y="245"/>
                  </a:lnTo>
                  <a:lnTo>
                    <a:pt x="125" y="253"/>
                  </a:lnTo>
                  <a:lnTo>
                    <a:pt x="109" y="259"/>
                  </a:lnTo>
                  <a:lnTo>
                    <a:pt x="91" y="267"/>
                  </a:lnTo>
                  <a:lnTo>
                    <a:pt x="75" y="271"/>
                  </a:lnTo>
                  <a:lnTo>
                    <a:pt x="56" y="275"/>
                  </a:lnTo>
                  <a:lnTo>
                    <a:pt x="11" y="281"/>
                  </a:lnTo>
                  <a:lnTo>
                    <a:pt x="10" y="274"/>
                  </a:lnTo>
                  <a:lnTo>
                    <a:pt x="10" y="274"/>
                  </a:lnTo>
                  <a:lnTo>
                    <a:pt x="42" y="267"/>
                  </a:lnTo>
                  <a:lnTo>
                    <a:pt x="65" y="261"/>
                  </a:lnTo>
                  <a:lnTo>
                    <a:pt x="84" y="253"/>
                  </a:lnTo>
                  <a:lnTo>
                    <a:pt x="101" y="245"/>
                  </a:lnTo>
                  <a:lnTo>
                    <a:pt x="101" y="245"/>
                  </a:lnTo>
                  <a:lnTo>
                    <a:pt x="125" y="233"/>
                  </a:lnTo>
                  <a:lnTo>
                    <a:pt x="145" y="219"/>
                  </a:lnTo>
                  <a:lnTo>
                    <a:pt x="165" y="203"/>
                  </a:lnTo>
                  <a:lnTo>
                    <a:pt x="185" y="184"/>
                  </a:lnTo>
                  <a:lnTo>
                    <a:pt x="101" y="184"/>
                  </a:lnTo>
                  <a:close/>
                  <a:moveTo>
                    <a:pt x="167" y="28"/>
                  </a:moveTo>
                  <a:lnTo>
                    <a:pt x="167" y="2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2"/>
                  </a:lnTo>
                  <a:lnTo>
                    <a:pt x="167" y="2"/>
                  </a:lnTo>
                  <a:lnTo>
                    <a:pt x="194" y="4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203" y="7"/>
                  </a:lnTo>
                  <a:lnTo>
                    <a:pt x="204" y="10"/>
                  </a:lnTo>
                  <a:lnTo>
                    <a:pt x="204" y="10"/>
                  </a:lnTo>
                  <a:lnTo>
                    <a:pt x="203" y="13"/>
                  </a:lnTo>
                  <a:lnTo>
                    <a:pt x="201" y="15"/>
                  </a:lnTo>
                  <a:lnTo>
                    <a:pt x="190" y="17"/>
                  </a:lnTo>
                  <a:lnTo>
                    <a:pt x="190" y="17"/>
                  </a:lnTo>
                  <a:lnTo>
                    <a:pt x="190" y="28"/>
                  </a:lnTo>
                  <a:lnTo>
                    <a:pt x="232" y="28"/>
                  </a:lnTo>
                  <a:lnTo>
                    <a:pt x="232" y="28"/>
                  </a:lnTo>
                  <a:lnTo>
                    <a:pt x="252" y="6"/>
                  </a:lnTo>
                  <a:lnTo>
                    <a:pt x="252" y="6"/>
                  </a:lnTo>
                  <a:lnTo>
                    <a:pt x="281" y="32"/>
                  </a:lnTo>
                  <a:lnTo>
                    <a:pt x="281" y="32"/>
                  </a:lnTo>
                  <a:lnTo>
                    <a:pt x="283" y="36"/>
                  </a:lnTo>
                  <a:lnTo>
                    <a:pt x="283" y="36"/>
                  </a:lnTo>
                  <a:lnTo>
                    <a:pt x="283" y="38"/>
                  </a:lnTo>
                  <a:lnTo>
                    <a:pt x="280" y="38"/>
                  </a:lnTo>
                  <a:lnTo>
                    <a:pt x="190" y="38"/>
                  </a:lnTo>
                  <a:lnTo>
                    <a:pt x="190" y="38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0" y="57"/>
                  </a:lnTo>
                  <a:lnTo>
                    <a:pt x="188" y="58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68" y="58"/>
                  </a:lnTo>
                  <a:lnTo>
                    <a:pt x="167" y="57"/>
                  </a:lnTo>
                  <a:lnTo>
                    <a:pt x="167" y="55"/>
                  </a:lnTo>
                  <a:lnTo>
                    <a:pt x="167" y="5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67" y="38"/>
                  </a:lnTo>
                  <a:lnTo>
                    <a:pt x="109" y="38"/>
                  </a:lnTo>
                  <a:lnTo>
                    <a:pt x="109" y="54"/>
                  </a:lnTo>
                  <a:lnTo>
                    <a:pt x="109" y="54"/>
                  </a:lnTo>
                  <a:lnTo>
                    <a:pt x="109" y="57"/>
                  </a:lnTo>
                  <a:lnTo>
                    <a:pt x="106" y="58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5" y="58"/>
                  </a:lnTo>
                  <a:lnTo>
                    <a:pt x="84" y="57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3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19" y="39"/>
                  </a:lnTo>
                  <a:lnTo>
                    <a:pt x="6" y="41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19" y="28"/>
                  </a:lnTo>
                  <a:lnTo>
                    <a:pt x="33" y="28"/>
                  </a:lnTo>
                  <a:lnTo>
                    <a:pt x="85" y="28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17" y="4"/>
                  </a:lnTo>
                  <a:lnTo>
                    <a:pt x="120" y="7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19" y="13"/>
                  </a:lnTo>
                  <a:lnTo>
                    <a:pt x="109" y="17"/>
                  </a:lnTo>
                  <a:lnTo>
                    <a:pt x="109" y="28"/>
                  </a:lnTo>
                  <a:lnTo>
                    <a:pt x="167" y="28"/>
                  </a:lnTo>
                  <a:close/>
                  <a:moveTo>
                    <a:pt x="59" y="125"/>
                  </a:moveTo>
                  <a:lnTo>
                    <a:pt x="59" y="125"/>
                  </a:lnTo>
                  <a:lnTo>
                    <a:pt x="58" y="128"/>
                  </a:lnTo>
                  <a:lnTo>
                    <a:pt x="56" y="129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6" y="129"/>
                  </a:lnTo>
                  <a:lnTo>
                    <a:pt x="35" y="128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36" y="87"/>
                  </a:lnTo>
                  <a:lnTo>
                    <a:pt x="36" y="87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48" y="58"/>
                  </a:lnTo>
                  <a:lnTo>
                    <a:pt x="61" y="65"/>
                  </a:lnTo>
                  <a:lnTo>
                    <a:pt x="219" y="65"/>
                  </a:lnTo>
                  <a:lnTo>
                    <a:pt x="219" y="65"/>
                  </a:lnTo>
                  <a:lnTo>
                    <a:pt x="230" y="52"/>
                  </a:lnTo>
                  <a:lnTo>
                    <a:pt x="230" y="52"/>
                  </a:lnTo>
                  <a:lnTo>
                    <a:pt x="251" y="68"/>
                  </a:lnTo>
                  <a:lnTo>
                    <a:pt x="251" y="68"/>
                  </a:lnTo>
                  <a:lnTo>
                    <a:pt x="254" y="71"/>
                  </a:lnTo>
                  <a:lnTo>
                    <a:pt x="255" y="74"/>
                  </a:lnTo>
                  <a:lnTo>
                    <a:pt x="255" y="74"/>
                  </a:lnTo>
                  <a:lnTo>
                    <a:pt x="254" y="75"/>
                  </a:lnTo>
                  <a:lnTo>
                    <a:pt x="252" y="77"/>
                  </a:lnTo>
                  <a:lnTo>
                    <a:pt x="245" y="83"/>
                  </a:lnTo>
                  <a:lnTo>
                    <a:pt x="245" y="83"/>
                  </a:lnTo>
                  <a:lnTo>
                    <a:pt x="245" y="103"/>
                  </a:lnTo>
                  <a:lnTo>
                    <a:pt x="245" y="103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5" y="128"/>
                  </a:lnTo>
                  <a:lnTo>
                    <a:pt x="242" y="129"/>
                  </a:lnTo>
                  <a:lnTo>
                    <a:pt x="236" y="130"/>
                  </a:lnTo>
                  <a:lnTo>
                    <a:pt x="228" y="130"/>
                  </a:lnTo>
                  <a:lnTo>
                    <a:pt x="228" y="130"/>
                  </a:lnTo>
                  <a:lnTo>
                    <a:pt x="222" y="130"/>
                  </a:lnTo>
                  <a:lnTo>
                    <a:pt x="222" y="129"/>
                  </a:lnTo>
                  <a:lnTo>
                    <a:pt x="222" y="128"/>
                  </a:lnTo>
                  <a:lnTo>
                    <a:pt x="222" y="123"/>
                  </a:lnTo>
                  <a:lnTo>
                    <a:pt x="59" y="123"/>
                  </a:lnTo>
                  <a:lnTo>
                    <a:pt x="59" y="125"/>
                  </a:lnTo>
                  <a:close/>
                  <a:moveTo>
                    <a:pt x="97" y="75"/>
                  </a:moveTo>
                  <a:lnTo>
                    <a:pt x="59" y="75"/>
                  </a:lnTo>
                  <a:lnTo>
                    <a:pt x="59" y="113"/>
                  </a:lnTo>
                  <a:lnTo>
                    <a:pt x="97" y="113"/>
                  </a:lnTo>
                  <a:lnTo>
                    <a:pt x="97" y="75"/>
                  </a:lnTo>
                  <a:close/>
                  <a:moveTo>
                    <a:pt x="119" y="113"/>
                  </a:moveTo>
                  <a:lnTo>
                    <a:pt x="158" y="113"/>
                  </a:lnTo>
                  <a:lnTo>
                    <a:pt x="158" y="75"/>
                  </a:lnTo>
                  <a:lnTo>
                    <a:pt x="119" y="75"/>
                  </a:lnTo>
                  <a:lnTo>
                    <a:pt x="119" y="113"/>
                  </a:lnTo>
                  <a:close/>
                  <a:moveTo>
                    <a:pt x="181" y="113"/>
                  </a:moveTo>
                  <a:lnTo>
                    <a:pt x="222" y="113"/>
                  </a:lnTo>
                  <a:lnTo>
                    <a:pt x="222" y="75"/>
                  </a:lnTo>
                  <a:lnTo>
                    <a:pt x="181" y="75"/>
                  </a:lnTo>
                  <a:lnTo>
                    <a:pt x="181" y="1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7" name="Freeform 168"/>
            <p:cNvSpPr>
              <a:spLocks/>
            </p:cNvSpPr>
            <p:nvPr userDrawn="1"/>
          </p:nvSpPr>
          <p:spPr bwMode="auto">
            <a:xfrm>
              <a:off x="3217863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3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80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5" y="19"/>
                </a:cxn>
                <a:cxn ang="0">
                  <a:pos x="113" y="35"/>
                </a:cxn>
                <a:cxn ang="0">
                  <a:pos x="151" y="34"/>
                </a:cxn>
                <a:cxn ang="0">
                  <a:pos x="162" y="31"/>
                </a:cxn>
                <a:cxn ang="0">
                  <a:pos x="175" y="42"/>
                </a:cxn>
                <a:cxn ang="0">
                  <a:pos x="160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2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6" y="93"/>
                </a:cxn>
                <a:cxn ang="0">
                  <a:pos x="194" y="89"/>
                </a:cxn>
                <a:cxn ang="0">
                  <a:pos x="212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7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5" y="202"/>
                </a:cxn>
                <a:cxn ang="0">
                  <a:pos x="113" y="165"/>
                </a:cxn>
                <a:cxn ang="0">
                  <a:pos x="78" y="190"/>
                </a:cxn>
                <a:cxn ang="0">
                  <a:pos x="67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9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2" y="257"/>
                </a:cxn>
                <a:cxn ang="0">
                  <a:pos x="57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3" y="148"/>
                </a:cxn>
                <a:cxn ang="0">
                  <a:pos x="109" y="122"/>
                </a:cxn>
                <a:cxn ang="0">
                  <a:pos x="94" y="115"/>
                </a:cxn>
                <a:cxn ang="0">
                  <a:pos x="64" y="126"/>
                </a:cxn>
                <a:cxn ang="0">
                  <a:pos x="26" y="155"/>
                </a:cxn>
                <a:cxn ang="0">
                  <a:pos x="12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8" y="44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6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90" y="10"/>
                  </a:lnTo>
                  <a:lnTo>
                    <a:pt x="83" y="7"/>
                  </a:lnTo>
                  <a:lnTo>
                    <a:pt x="83" y="7"/>
                  </a:lnTo>
                  <a:lnTo>
                    <a:pt x="80" y="6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0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5"/>
                  </a:lnTo>
                  <a:lnTo>
                    <a:pt x="123" y="10"/>
                  </a:lnTo>
                  <a:lnTo>
                    <a:pt x="125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5" y="19"/>
                  </a:lnTo>
                  <a:lnTo>
                    <a:pt x="122" y="23"/>
                  </a:lnTo>
                  <a:lnTo>
                    <a:pt x="122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1" y="42"/>
                  </a:lnTo>
                  <a:lnTo>
                    <a:pt x="151" y="34"/>
                  </a:lnTo>
                  <a:lnTo>
                    <a:pt x="151" y="34"/>
                  </a:lnTo>
                  <a:lnTo>
                    <a:pt x="157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3" y="35"/>
                  </a:lnTo>
                  <a:lnTo>
                    <a:pt x="175" y="38"/>
                  </a:lnTo>
                  <a:lnTo>
                    <a:pt x="175" y="42"/>
                  </a:lnTo>
                  <a:lnTo>
                    <a:pt x="175" y="42"/>
                  </a:lnTo>
                  <a:lnTo>
                    <a:pt x="174" y="47"/>
                  </a:lnTo>
                  <a:lnTo>
                    <a:pt x="170" y="51"/>
                  </a:lnTo>
                  <a:lnTo>
                    <a:pt x="160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4" y="118"/>
                  </a:lnTo>
                  <a:lnTo>
                    <a:pt x="54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2" y="104"/>
                  </a:lnTo>
                  <a:lnTo>
                    <a:pt x="117" y="107"/>
                  </a:lnTo>
                  <a:lnTo>
                    <a:pt x="122" y="112"/>
                  </a:lnTo>
                  <a:lnTo>
                    <a:pt x="126" y="118"/>
                  </a:lnTo>
                  <a:lnTo>
                    <a:pt x="131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6" y="93"/>
                  </a:lnTo>
                  <a:lnTo>
                    <a:pt x="196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204" y="89"/>
                  </a:lnTo>
                  <a:lnTo>
                    <a:pt x="212" y="91"/>
                  </a:lnTo>
                  <a:lnTo>
                    <a:pt x="219" y="96"/>
                  </a:lnTo>
                  <a:lnTo>
                    <a:pt x="225" y="100"/>
                  </a:lnTo>
                  <a:lnTo>
                    <a:pt x="225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1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5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7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5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3" y="165"/>
                  </a:lnTo>
                  <a:lnTo>
                    <a:pt x="113" y="165"/>
                  </a:lnTo>
                  <a:lnTo>
                    <a:pt x="103" y="171"/>
                  </a:lnTo>
                  <a:lnTo>
                    <a:pt x="93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70" y="202"/>
                  </a:lnTo>
                  <a:lnTo>
                    <a:pt x="67" y="207"/>
                  </a:lnTo>
                  <a:lnTo>
                    <a:pt x="67" y="212"/>
                  </a:lnTo>
                  <a:lnTo>
                    <a:pt x="67" y="212"/>
                  </a:lnTo>
                  <a:lnTo>
                    <a:pt x="67" y="219"/>
                  </a:lnTo>
                  <a:lnTo>
                    <a:pt x="70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6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9" y="228"/>
                  </a:lnTo>
                  <a:lnTo>
                    <a:pt x="189" y="228"/>
                  </a:lnTo>
                  <a:lnTo>
                    <a:pt x="196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9" y="254"/>
                  </a:lnTo>
                  <a:lnTo>
                    <a:pt x="189" y="257"/>
                  </a:lnTo>
                  <a:lnTo>
                    <a:pt x="189" y="257"/>
                  </a:lnTo>
                  <a:lnTo>
                    <a:pt x="168" y="258"/>
                  </a:lnTo>
                  <a:lnTo>
                    <a:pt x="141" y="259"/>
                  </a:lnTo>
                  <a:lnTo>
                    <a:pt x="141" y="259"/>
                  </a:lnTo>
                  <a:lnTo>
                    <a:pt x="119" y="258"/>
                  </a:lnTo>
                  <a:lnTo>
                    <a:pt x="102" y="257"/>
                  </a:lnTo>
                  <a:lnTo>
                    <a:pt x="86" y="254"/>
                  </a:lnTo>
                  <a:lnTo>
                    <a:pt x="72" y="249"/>
                  </a:lnTo>
                  <a:lnTo>
                    <a:pt x="64" y="243"/>
                  </a:lnTo>
                  <a:lnTo>
                    <a:pt x="57" y="235"/>
                  </a:lnTo>
                  <a:lnTo>
                    <a:pt x="52" y="226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3" y="148"/>
                  </a:lnTo>
                  <a:lnTo>
                    <a:pt x="113" y="148"/>
                  </a:lnTo>
                  <a:lnTo>
                    <a:pt x="113" y="132"/>
                  </a:lnTo>
                  <a:lnTo>
                    <a:pt x="112" y="126"/>
                  </a:lnTo>
                  <a:lnTo>
                    <a:pt x="109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9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6" y="116"/>
                  </a:lnTo>
                  <a:lnTo>
                    <a:pt x="75" y="120"/>
                  </a:lnTo>
                  <a:lnTo>
                    <a:pt x="64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2" y="165"/>
                  </a:lnTo>
                  <a:lnTo>
                    <a:pt x="12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6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1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8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8" name="Freeform 169"/>
            <p:cNvSpPr>
              <a:spLocks noEditPoints="1"/>
            </p:cNvSpPr>
            <p:nvPr userDrawn="1"/>
          </p:nvSpPr>
          <p:spPr bwMode="auto">
            <a:xfrm>
              <a:off x="3384550" y="1758951"/>
              <a:ext cx="138113" cy="128587"/>
            </a:xfrm>
            <a:custGeom>
              <a:avLst/>
              <a:gdLst/>
              <a:ahLst/>
              <a:cxnLst>
                <a:cxn ang="0">
                  <a:pos x="81" y="203"/>
                </a:cxn>
                <a:cxn ang="0">
                  <a:pos x="105" y="212"/>
                </a:cxn>
                <a:cxn ang="0">
                  <a:pos x="115" y="209"/>
                </a:cxn>
                <a:cxn ang="0">
                  <a:pos x="121" y="200"/>
                </a:cxn>
                <a:cxn ang="0">
                  <a:pos x="141" y="128"/>
                </a:cxn>
                <a:cxn ang="0">
                  <a:pos x="141" y="90"/>
                </a:cxn>
                <a:cxn ang="0">
                  <a:pos x="135" y="80"/>
                </a:cxn>
                <a:cxn ang="0">
                  <a:pos x="123" y="77"/>
                </a:cxn>
                <a:cxn ang="0">
                  <a:pos x="96" y="81"/>
                </a:cxn>
                <a:cxn ang="0">
                  <a:pos x="34" y="217"/>
                </a:cxn>
                <a:cxn ang="0">
                  <a:pos x="21" y="235"/>
                </a:cxn>
                <a:cxn ang="0">
                  <a:pos x="12" y="235"/>
                </a:cxn>
                <a:cxn ang="0">
                  <a:pos x="3" y="223"/>
                </a:cxn>
                <a:cxn ang="0">
                  <a:pos x="6" y="214"/>
                </a:cxn>
                <a:cxn ang="0">
                  <a:pos x="31" y="172"/>
                </a:cxn>
                <a:cxn ang="0">
                  <a:pos x="73" y="87"/>
                </a:cxn>
                <a:cxn ang="0">
                  <a:pos x="32" y="99"/>
                </a:cxn>
                <a:cxn ang="0">
                  <a:pos x="23" y="101"/>
                </a:cxn>
                <a:cxn ang="0">
                  <a:pos x="15" y="97"/>
                </a:cxn>
                <a:cxn ang="0">
                  <a:pos x="2" y="80"/>
                </a:cxn>
                <a:cxn ang="0">
                  <a:pos x="0" y="67"/>
                </a:cxn>
                <a:cxn ang="0">
                  <a:pos x="3" y="65"/>
                </a:cxn>
                <a:cxn ang="0">
                  <a:pos x="6" y="67"/>
                </a:cxn>
                <a:cxn ang="0">
                  <a:pos x="23" y="77"/>
                </a:cxn>
                <a:cxn ang="0">
                  <a:pos x="47" y="74"/>
                </a:cxn>
                <a:cxn ang="0">
                  <a:pos x="79" y="68"/>
                </a:cxn>
                <a:cxn ang="0">
                  <a:pos x="90" y="23"/>
                </a:cxn>
                <a:cxn ang="0">
                  <a:pos x="87" y="16"/>
                </a:cxn>
                <a:cxn ang="0">
                  <a:pos x="79" y="9"/>
                </a:cxn>
                <a:cxn ang="0">
                  <a:pos x="73" y="4"/>
                </a:cxn>
                <a:cxn ang="0">
                  <a:pos x="80" y="0"/>
                </a:cxn>
                <a:cxn ang="0">
                  <a:pos x="92" y="0"/>
                </a:cxn>
                <a:cxn ang="0">
                  <a:pos x="113" y="7"/>
                </a:cxn>
                <a:cxn ang="0">
                  <a:pos x="121" y="19"/>
                </a:cxn>
                <a:cxn ang="0">
                  <a:pos x="118" y="26"/>
                </a:cxn>
                <a:cxn ang="0">
                  <a:pos x="108" y="44"/>
                </a:cxn>
                <a:cxn ang="0">
                  <a:pos x="100" y="64"/>
                </a:cxn>
                <a:cxn ang="0">
                  <a:pos x="126" y="61"/>
                </a:cxn>
                <a:cxn ang="0">
                  <a:pos x="148" y="68"/>
                </a:cxn>
                <a:cxn ang="0">
                  <a:pos x="160" y="90"/>
                </a:cxn>
                <a:cxn ang="0">
                  <a:pos x="163" y="110"/>
                </a:cxn>
                <a:cxn ang="0">
                  <a:pos x="148" y="196"/>
                </a:cxn>
                <a:cxn ang="0">
                  <a:pos x="138" y="217"/>
                </a:cxn>
                <a:cxn ang="0">
                  <a:pos x="110" y="242"/>
                </a:cxn>
                <a:cxn ang="0">
                  <a:pos x="97" y="242"/>
                </a:cxn>
                <a:cxn ang="0">
                  <a:pos x="90" y="232"/>
                </a:cxn>
                <a:cxn ang="0">
                  <a:pos x="84" y="222"/>
                </a:cxn>
                <a:cxn ang="0">
                  <a:pos x="189" y="58"/>
                </a:cxn>
                <a:cxn ang="0">
                  <a:pos x="219" y="71"/>
                </a:cxn>
                <a:cxn ang="0">
                  <a:pos x="239" y="91"/>
                </a:cxn>
                <a:cxn ang="0">
                  <a:pos x="260" y="132"/>
                </a:cxn>
                <a:cxn ang="0">
                  <a:pos x="261" y="155"/>
                </a:cxn>
                <a:cxn ang="0">
                  <a:pos x="248" y="167"/>
                </a:cxn>
                <a:cxn ang="0">
                  <a:pos x="238" y="161"/>
                </a:cxn>
                <a:cxn ang="0">
                  <a:pos x="229" y="158"/>
                </a:cxn>
                <a:cxn ang="0">
                  <a:pos x="193" y="161"/>
                </a:cxn>
                <a:cxn ang="0">
                  <a:pos x="213" y="146"/>
                </a:cxn>
                <a:cxn ang="0">
                  <a:pos x="234" y="139"/>
                </a:cxn>
                <a:cxn ang="0">
                  <a:pos x="235" y="132"/>
                </a:cxn>
                <a:cxn ang="0">
                  <a:pos x="232" y="119"/>
                </a:cxn>
                <a:cxn ang="0">
                  <a:pos x="218" y="93"/>
                </a:cxn>
                <a:cxn ang="0">
                  <a:pos x="195" y="71"/>
                </a:cxn>
              </a:cxnLst>
              <a:rect l="0" t="0" r="r" b="b"/>
              <a:pathLst>
                <a:path w="261" h="243">
                  <a:moveTo>
                    <a:pt x="68" y="196"/>
                  </a:moveTo>
                  <a:lnTo>
                    <a:pt x="68" y="196"/>
                  </a:lnTo>
                  <a:lnTo>
                    <a:pt x="81" y="203"/>
                  </a:lnTo>
                  <a:lnTo>
                    <a:pt x="92" y="209"/>
                  </a:lnTo>
                  <a:lnTo>
                    <a:pt x="99" y="212"/>
                  </a:lnTo>
                  <a:lnTo>
                    <a:pt x="105" y="212"/>
                  </a:lnTo>
                  <a:lnTo>
                    <a:pt x="105" y="212"/>
                  </a:lnTo>
                  <a:lnTo>
                    <a:pt x="110" y="212"/>
                  </a:lnTo>
                  <a:lnTo>
                    <a:pt x="115" y="209"/>
                  </a:lnTo>
                  <a:lnTo>
                    <a:pt x="118" y="204"/>
                  </a:lnTo>
                  <a:lnTo>
                    <a:pt x="121" y="200"/>
                  </a:lnTo>
                  <a:lnTo>
                    <a:pt x="121" y="200"/>
                  </a:lnTo>
                  <a:lnTo>
                    <a:pt x="129" y="178"/>
                  </a:lnTo>
                  <a:lnTo>
                    <a:pt x="137" y="152"/>
                  </a:lnTo>
                  <a:lnTo>
                    <a:pt x="141" y="128"/>
                  </a:lnTo>
                  <a:lnTo>
                    <a:pt x="142" y="104"/>
                  </a:lnTo>
                  <a:lnTo>
                    <a:pt x="142" y="104"/>
                  </a:lnTo>
                  <a:lnTo>
                    <a:pt x="141" y="90"/>
                  </a:lnTo>
                  <a:lnTo>
                    <a:pt x="139" y="86"/>
                  </a:lnTo>
                  <a:lnTo>
                    <a:pt x="138" y="81"/>
                  </a:lnTo>
                  <a:lnTo>
                    <a:pt x="135" y="80"/>
                  </a:lnTo>
                  <a:lnTo>
                    <a:pt x="132" y="77"/>
                  </a:lnTo>
                  <a:lnTo>
                    <a:pt x="123" y="77"/>
                  </a:lnTo>
                  <a:lnTo>
                    <a:pt x="123" y="77"/>
                  </a:lnTo>
                  <a:lnTo>
                    <a:pt x="110" y="77"/>
                  </a:lnTo>
                  <a:lnTo>
                    <a:pt x="96" y="81"/>
                  </a:lnTo>
                  <a:lnTo>
                    <a:pt x="96" y="81"/>
                  </a:lnTo>
                  <a:lnTo>
                    <a:pt x="65" y="151"/>
                  </a:lnTo>
                  <a:lnTo>
                    <a:pt x="34" y="217"/>
                  </a:lnTo>
                  <a:lnTo>
                    <a:pt x="34" y="217"/>
                  </a:lnTo>
                  <a:lnTo>
                    <a:pt x="29" y="227"/>
                  </a:lnTo>
                  <a:lnTo>
                    <a:pt x="25" y="232"/>
                  </a:lnTo>
                  <a:lnTo>
                    <a:pt x="21" y="235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12" y="235"/>
                  </a:lnTo>
                  <a:lnTo>
                    <a:pt x="7" y="232"/>
                  </a:lnTo>
                  <a:lnTo>
                    <a:pt x="5" y="227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5" y="219"/>
                  </a:lnTo>
                  <a:lnTo>
                    <a:pt x="6" y="214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31" y="172"/>
                  </a:lnTo>
                  <a:lnTo>
                    <a:pt x="47" y="143"/>
                  </a:lnTo>
                  <a:lnTo>
                    <a:pt x="60" y="116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48" y="93"/>
                  </a:lnTo>
                  <a:lnTo>
                    <a:pt x="32" y="99"/>
                  </a:lnTo>
                  <a:lnTo>
                    <a:pt x="32" y="99"/>
                  </a:lnTo>
                  <a:lnTo>
                    <a:pt x="26" y="100"/>
                  </a:lnTo>
                  <a:lnTo>
                    <a:pt x="23" y="101"/>
                  </a:lnTo>
                  <a:lnTo>
                    <a:pt x="23" y="101"/>
                  </a:lnTo>
                  <a:lnTo>
                    <a:pt x="19" y="100"/>
                  </a:lnTo>
                  <a:lnTo>
                    <a:pt x="15" y="97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80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67"/>
                  </a:lnTo>
                  <a:lnTo>
                    <a:pt x="2" y="65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5" y="65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16" y="74"/>
                  </a:lnTo>
                  <a:lnTo>
                    <a:pt x="21" y="75"/>
                  </a:lnTo>
                  <a:lnTo>
                    <a:pt x="23" y="77"/>
                  </a:lnTo>
                  <a:lnTo>
                    <a:pt x="23" y="77"/>
                  </a:lnTo>
                  <a:lnTo>
                    <a:pt x="35" y="75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79" y="68"/>
                  </a:lnTo>
                  <a:lnTo>
                    <a:pt x="79" y="68"/>
                  </a:lnTo>
                  <a:lnTo>
                    <a:pt x="83" y="54"/>
                  </a:lnTo>
                  <a:lnTo>
                    <a:pt x="87" y="41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0" y="19"/>
                  </a:lnTo>
                  <a:lnTo>
                    <a:pt x="87" y="16"/>
                  </a:lnTo>
                  <a:lnTo>
                    <a:pt x="84" y="13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4" y="7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2" y="0"/>
                  </a:lnTo>
                  <a:lnTo>
                    <a:pt x="99" y="2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21" y="19"/>
                  </a:lnTo>
                  <a:lnTo>
                    <a:pt x="121" y="22"/>
                  </a:lnTo>
                  <a:lnTo>
                    <a:pt x="118" y="26"/>
                  </a:lnTo>
                  <a:lnTo>
                    <a:pt x="118" y="26"/>
                  </a:lnTo>
                  <a:lnTo>
                    <a:pt x="113" y="33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115" y="62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35" y="62"/>
                  </a:lnTo>
                  <a:lnTo>
                    <a:pt x="141" y="64"/>
                  </a:lnTo>
                  <a:lnTo>
                    <a:pt x="148" y="68"/>
                  </a:lnTo>
                  <a:lnTo>
                    <a:pt x="152" y="74"/>
                  </a:lnTo>
                  <a:lnTo>
                    <a:pt x="157" y="81"/>
                  </a:lnTo>
                  <a:lnTo>
                    <a:pt x="160" y="90"/>
                  </a:lnTo>
                  <a:lnTo>
                    <a:pt x="161" y="99"/>
                  </a:lnTo>
                  <a:lnTo>
                    <a:pt x="163" y="110"/>
                  </a:lnTo>
                  <a:lnTo>
                    <a:pt x="163" y="110"/>
                  </a:lnTo>
                  <a:lnTo>
                    <a:pt x="160" y="139"/>
                  </a:lnTo>
                  <a:lnTo>
                    <a:pt x="155" y="168"/>
                  </a:lnTo>
                  <a:lnTo>
                    <a:pt x="148" y="196"/>
                  </a:lnTo>
                  <a:lnTo>
                    <a:pt x="144" y="207"/>
                  </a:lnTo>
                  <a:lnTo>
                    <a:pt x="138" y="217"/>
                  </a:lnTo>
                  <a:lnTo>
                    <a:pt x="138" y="217"/>
                  </a:lnTo>
                  <a:lnTo>
                    <a:pt x="129" y="229"/>
                  </a:lnTo>
                  <a:lnTo>
                    <a:pt x="121" y="238"/>
                  </a:lnTo>
                  <a:lnTo>
                    <a:pt x="110" y="242"/>
                  </a:lnTo>
                  <a:lnTo>
                    <a:pt x="102" y="243"/>
                  </a:lnTo>
                  <a:lnTo>
                    <a:pt x="102" y="243"/>
                  </a:lnTo>
                  <a:lnTo>
                    <a:pt x="97" y="242"/>
                  </a:lnTo>
                  <a:lnTo>
                    <a:pt x="94" y="240"/>
                  </a:lnTo>
                  <a:lnTo>
                    <a:pt x="92" y="238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9" y="227"/>
                  </a:lnTo>
                  <a:lnTo>
                    <a:pt x="84" y="222"/>
                  </a:lnTo>
                  <a:lnTo>
                    <a:pt x="63" y="203"/>
                  </a:lnTo>
                  <a:lnTo>
                    <a:pt x="68" y="196"/>
                  </a:lnTo>
                  <a:close/>
                  <a:moveTo>
                    <a:pt x="189" y="58"/>
                  </a:moveTo>
                  <a:lnTo>
                    <a:pt x="189" y="58"/>
                  </a:lnTo>
                  <a:lnTo>
                    <a:pt x="205" y="64"/>
                  </a:lnTo>
                  <a:lnTo>
                    <a:pt x="219" y="71"/>
                  </a:lnTo>
                  <a:lnTo>
                    <a:pt x="231" y="81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50" y="104"/>
                  </a:lnTo>
                  <a:lnTo>
                    <a:pt x="255" y="119"/>
                  </a:lnTo>
                  <a:lnTo>
                    <a:pt x="260" y="132"/>
                  </a:lnTo>
                  <a:lnTo>
                    <a:pt x="261" y="145"/>
                  </a:lnTo>
                  <a:lnTo>
                    <a:pt x="261" y="145"/>
                  </a:lnTo>
                  <a:lnTo>
                    <a:pt x="261" y="155"/>
                  </a:lnTo>
                  <a:lnTo>
                    <a:pt x="258" y="161"/>
                  </a:lnTo>
                  <a:lnTo>
                    <a:pt x="254" y="165"/>
                  </a:lnTo>
                  <a:lnTo>
                    <a:pt x="248" y="167"/>
                  </a:lnTo>
                  <a:lnTo>
                    <a:pt x="248" y="167"/>
                  </a:lnTo>
                  <a:lnTo>
                    <a:pt x="242" y="165"/>
                  </a:lnTo>
                  <a:lnTo>
                    <a:pt x="238" y="161"/>
                  </a:lnTo>
                  <a:lnTo>
                    <a:pt x="238" y="161"/>
                  </a:lnTo>
                  <a:lnTo>
                    <a:pt x="234" y="158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13" y="158"/>
                  </a:lnTo>
                  <a:lnTo>
                    <a:pt x="193" y="161"/>
                  </a:lnTo>
                  <a:lnTo>
                    <a:pt x="192" y="152"/>
                  </a:lnTo>
                  <a:lnTo>
                    <a:pt x="192" y="152"/>
                  </a:lnTo>
                  <a:lnTo>
                    <a:pt x="213" y="146"/>
                  </a:lnTo>
                  <a:lnTo>
                    <a:pt x="229" y="142"/>
                  </a:lnTo>
                  <a:lnTo>
                    <a:pt x="229" y="142"/>
                  </a:lnTo>
                  <a:lnTo>
                    <a:pt x="234" y="139"/>
                  </a:lnTo>
                  <a:lnTo>
                    <a:pt x="235" y="136"/>
                  </a:lnTo>
                  <a:lnTo>
                    <a:pt x="235" y="132"/>
                  </a:lnTo>
                  <a:lnTo>
                    <a:pt x="235" y="132"/>
                  </a:lnTo>
                  <a:lnTo>
                    <a:pt x="235" y="128"/>
                  </a:lnTo>
                  <a:lnTo>
                    <a:pt x="235" y="128"/>
                  </a:lnTo>
                  <a:lnTo>
                    <a:pt x="232" y="119"/>
                  </a:lnTo>
                  <a:lnTo>
                    <a:pt x="229" y="109"/>
                  </a:lnTo>
                  <a:lnTo>
                    <a:pt x="224" y="100"/>
                  </a:lnTo>
                  <a:lnTo>
                    <a:pt x="218" y="93"/>
                  </a:lnTo>
                  <a:lnTo>
                    <a:pt x="210" y="84"/>
                  </a:lnTo>
                  <a:lnTo>
                    <a:pt x="203" y="77"/>
                  </a:lnTo>
                  <a:lnTo>
                    <a:pt x="195" y="71"/>
                  </a:lnTo>
                  <a:lnTo>
                    <a:pt x="186" y="65"/>
                  </a:lnTo>
                  <a:lnTo>
                    <a:pt x="189" y="58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9" name="Freeform 170"/>
            <p:cNvSpPr>
              <a:spLocks noEditPoints="1"/>
            </p:cNvSpPr>
            <p:nvPr userDrawn="1"/>
          </p:nvSpPr>
          <p:spPr bwMode="auto">
            <a:xfrm>
              <a:off x="3552825" y="1755776"/>
              <a:ext cx="130175" cy="138112"/>
            </a:xfrm>
            <a:custGeom>
              <a:avLst/>
              <a:gdLst/>
              <a:ahLst/>
              <a:cxnLst>
                <a:cxn ang="0">
                  <a:pos x="19" y="66"/>
                </a:cxn>
                <a:cxn ang="0">
                  <a:pos x="51" y="68"/>
                </a:cxn>
                <a:cxn ang="0">
                  <a:pos x="84" y="30"/>
                </a:cxn>
                <a:cxn ang="0">
                  <a:pos x="81" y="14"/>
                </a:cxn>
                <a:cxn ang="0">
                  <a:pos x="68" y="6"/>
                </a:cxn>
                <a:cxn ang="0">
                  <a:pos x="71" y="1"/>
                </a:cxn>
                <a:cxn ang="0">
                  <a:pos x="100" y="4"/>
                </a:cxn>
                <a:cxn ang="0">
                  <a:pos x="113" y="14"/>
                </a:cxn>
                <a:cxn ang="0">
                  <a:pos x="111" y="23"/>
                </a:cxn>
                <a:cxn ang="0">
                  <a:pos x="101" y="42"/>
                </a:cxn>
                <a:cxn ang="0">
                  <a:pos x="111" y="52"/>
                </a:cxn>
                <a:cxn ang="0">
                  <a:pos x="130" y="45"/>
                </a:cxn>
                <a:cxn ang="0">
                  <a:pos x="142" y="50"/>
                </a:cxn>
                <a:cxn ang="0">
                  <a:pos x="140" y="61"/>
                </a:cxn>
                <a:cxn ang="0">
                  <a:pos x="114" y="72"/>
                </a:cxn>
                <a:cxn ang="0">
                  <a:pos x="40" y="185"/>
                </a:cxn>
                <a:cxn ang="0">
                  <a:pos x="23" y="210"/>
                </a:cxn>
                <a:cxn ang="0">
                  <a:pos x="10" y="208"/>
                </a:cxn>
                <a:cxn ang="0">
                  <a:pos x="7" y="194"/>
                </a:cxn>
                <a:cxn ang="0">
                  <a:pos x="30" y="155"/>
                </a:cxn>
                <a:cxn ang="0">
                  <a:pos x="66" y="82"/>
                </a:cxn>
                <a:cxn ang="0">
                  <a:pos x="22" y="85"/>
                </a:cxn>
                <a:cxn ang="0">
                  <a:pos x="6" y="59"/>
                </a:cxn>
                <a:cxn ang="0">
                  <a:pos x="196" y="69"/>
                </a:cxn>
                <a:cxn ang="0">
                  <a:pos x="232" y="85"/>
                </a:cxn>
                <a:cxn ang="0">
                  <a:pos x="248" y="107"/>
                </a:cxn>
                <a:cxn ang="0">
                  <a:pos x="238" y="119"/>
                </a:cxn>
                <a:cxn ang="0">
                  <a:pos x="227" y="116"/>
                </a:cxn>
                <a:cxn ang="0">
                  <a:pos x="203" y="111"/>
                </a:cxn>
                <a:cxn ang="0">
                  <a:pos x="175" y="117"/>
                </a:cxn>
                <a:cxn ang="0">
                  <a:pos x="168" y="132"/>
                </a:cxn>
                <a:cxn ang="0">
                  <a:pos x="178" y="194"/>
                </a:cxn>
                <a:cxn ang="0">
                  <a:pos x="226" y="217"/>
                </a:cxn>
                <a:cxn ang="0">
                  <a:pos x="238" y="230"/>
                </a:cxn>
                <a:cxn ang="0">
                  <a:pos x="236" y="243"/>
                </a:cxn>
                <a:cxn ang="0">
                  <a:pos x="222" y="244"/>
                </a:cxn>
                <a:cxn ang="0">
                  <a:pos x="180" y="216"/>
                </a:cxn>
                <a:cxn ang="0">
                  <a:pos x="171" y="244"/>
                </a:cxn>
                <a:cxn ang="0">
                  <a:pos x="138" y="259"/>
                </a:cxn>
                <a:cxn ang="0">
                  <a:pos x="109" y="258"/>
                </a:cxn>
                <a:cxn ang="0">
                  <a:pos x="84" y="239"/>
                </a:cxn>
                <a:cxn ang="0">
                  <a:pos x="81" y="218"/>
                </a:cxn>
                <a:cxn ang="0">
                  <a:pos x="101" y="195"/>
                </a:cxn>
                <a:cxn ang="0">
                  <a:pos x="129" y="189"/>
                </a:cxn>
                <a:cxn ang="0">
                  <a:pos x="152" y="149"/>
                </a:cxn>
                <a:cxn ang="0">
                  <a:pos x="155" y="127"/>
                </a:cxn>
                <a:cxn ang="0">
                  <a:pos x="172" y="107"/>
                </a:cxn>
                <a:cxn ang="0">
                  <a:pos x="206" y="97"/>
                </a:cxn>
                <a:cxn ang="0">
                  <a:pos x="210" y="92"/>
                </a:cxn>
                <a:cxn ang="0">
                  <a:pos x="187" y="79"/>
                </a:cxn>
                <a:cxn ang="0">
                  <a:pos x="124" y="205"/>
                </a:cxn>
                <a:cxn ang="0">
                  <a:pos x="106" y="208"/>
                </a:cxn>
                <a:cxn ang="0">
                  <a:pos x="94" y="220"/>
                </a:cxn>
                <a:cxn ang="0">
                  <a:pos x="95" y="231"/>
                </a:cxn>
                <a:cxn ang="0">
                  <a:pos x="124" y="242"/>
                </a:cxn>
                <a:cxn ang="0">
                  <a:pos x="148" y="237"/>
                </a:cxn>
                <a:cxn ang="0">
                  <a:pos x="158" y="216"/>
                </a:cxn>
                <a:cxn ang="0">
                  <a:pos x="142" y="205"/>
                </a:cxn>
              </a:cxnLst>
              <a:rect l="0" t="0" r="r" b="b"/>
              <a:pathLst>
                <a:path w="248" h="260">
                  <a:moveTo>
                    <a:pt x="6" y="59"/>
                  </a:moveTo>
                  <a:lnTo>
                    <a:pt x="6" y="59"/>
                  </a:lnTo>
                  <a:lnTo>
                    <a:pt x="11" y="64"/>
                  </a:lnTo>
                  <a:lnTo>
                    <a:pt x="19" y="66"/>
                  </a:lnTo>
                  <a:lnTo>
                    <a:pt x="24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51" y="6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81" y="42"/>
                  </a:lnTo>
                  <a:lnTo>
                    <a:pt x="84" y="30"/>
                  </a:lnTo>
                  <a:lnTo>
                    <a:pt x="84" y="22"/>
                  </a:lnTo>
                  <a:lnTo>
                    <a:pt x="84" y="22"/>
                  </a:lnTo>
                  <a:lnTo>
                    <a:pt x="84" y="19"/>
                  </a:lnTo>
                  <a:lnTo>
                    <a:pt x="81" y="14"/>
                  </a:lnTo>
                  <a:lnTo>
                    <a:pt x="77" y="11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68" y="6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8" y="3"/>
                  </a:lnTo>
                  <a:lnTo>
                    <a:pt x="71" y="1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3" y="1"/>
                  </a:lnTo>
                  <a:lnTo>
                    <a:pt x="100" y="4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11" y="11"/>
                  </a:lnTo>
                  <a:lnTo>
                    <a:pt x="113" y="14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3" y="20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06" y="33"/>
                  </a:lnTo>
                  <a:lnTo>
                    <a:pt x="101" y="42"/>
                  </a:lnTo>
                  <a:lnTo>
                    <a:pt x="101" y="42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6" y="45"/>
                  </a:lnTo>
                  <a:lnTo>
                    <a:pt x="130" y="45"/>
                  </a:lnTo>
                  <a:lnTo>
                    <a:pt x="130" y="45"/>
                  </a:lnTo>
                  <a:lnTo>
                    <a:pt x="135" y="45"/>
                  </a:lnTo>
                  <a:lnTo>
                    <a:pt x="139" y="48"/>
                  </a:lnTo>
                  <a:lnTo>
                    <a:pt x="142" y="50"/>
                  </a:lnTo>
                  <a:lnTo>
                    <a:pt x="143" y="55"/>
                  </a:lnTo>
                  <a:lnTo>
                    <a:pt x="143" y="55"/>
                  </a:lnTo>
                  <a:lnTo>
                    <a:pt x="142" y="58"/>
                  </a:lnTo>
                  <a:lnTo>
                    <a:pt x="140" y="61"/>
                  </a:lnTo>
                  <a:lnTo>
                    <a:pt x="136" y="65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14" y="72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64" y="133"/>
                  </a:lnTo>
                  <a:lnTo>
                    <a:pt x="40" y="185"/>
                  </a:lnTo>
                  <a:lnTo>
                    <a:pt x="40" y="185"/>
                  </a:lnTo>
                  <a:lnTo>
                    <a:pt x="33" y="198"/>
                  </a:lnTo>
                  <a:lnTo>
                    <a:pt x="27" y="207"/>
                  </a:lnTo>
                  <a:lnTo>
                    <a:pt x="23" y="210"/>
                  </a:lnTo>
                  <a:lnTo>
                    <a:pt x="17" y="211"/>
                  </a:lnTo>
                  <a:lnTo>
                    <a:pt x="17" y="211"/>
                  </a:lnTo>
                  <a:lnTo>
                    <a:pt x="13" y="210"/>
                  </a:lnTo>
                  <a:lnTo>
                    <a:pt x="10" y="208"/>
                  </a:lnTo>
                  <a:lnTo>
                    <a:pt x="7" y="204"/>
                  </a:lnTo>
                  <a:lnTo>
                    <a:pt x="7" y="200"/>
                  </a:lnTo>
                  <a:lnTo>
                    <a:pt x="7" y="200"/>
                  </a:lnTo>
                  <a:lnTo>
                    <a:pt x="7" y="194"/>
                  </a:lnTo>
                  <a:lnTo>
                    <a:pt x="10" y="187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30" y="155"/>
                  </a:lnTo>
                  <a:lnTo>
                    <a:pt x="43" y="130"/>
                  </a:lnTo>
                  <a:lnTo>
                    <a:pt x="56" y="105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45" y="85"/>
                  </a:lnTo>
                  <a:lnTo>
                    <a:pt x="30" y="87"/>
                  </a:lnTo>
                  <a:lnTo>
                    <a:pt x="30" y="87"/>
                  </a:lnTo>
                  <a:lnTo>
                    <a:pt x="22" y="85"/>
                  </a:lnTo>
                  <a:lnTo>
                    <a:pt x="14" y="81"/>
                  </a:lnTo>
                  <a:lnTo>
                    <a:pt x="7" y="75"/>
                  </a:lnTo>
                  <a:lnTo>
                    <a:pt x="0" y="66"/>
                  </a:lnTo>
                  <a:lnTo>
                    <a:pt x="6" y="59"/>
                  </a:lnTo>
                  <a:close/>
                  <a:moveTo>
                    <a:pt x="167" y="65"/>
                  </a:moveTo>
                  <a:lnTo>
                    <a:pt x="167" y="65"/>
                  </a:lnTo>
                  <a:lnTo>
                    <a:pt x="181" y="66"/>
                  </a:lnTo>
                  <a:lnTo>
                    <a:pt x="196" y="69"/>
                  </a:lnTo>
                  <a:lnTo>
                    <a:pt x="209" y="74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32" y="85"/>
                  </a:lnTo>
                  <a:lnTo>
                    <a:pt x="241" y="92"/>
                  </a:lnTo>
                  <a:lnTo>
                    <a:pt x="246" y="100"/>
                  </a:lnTo>
                  <a:lnTo>
                    <a:pt x="248" y="107"/>
                  </a:lnTo>
                  <a:lnTo>
                    <a:pt x="248" y="107"/>
                  </a:lnTo>
                  <a:lnTo>
                    <a:pt x="246" y="113"/>
                  </a:lnTo>
                  <a:lnTo>
                    <a:pt x="245" y="116"/>
                  </a:lnTo>
                  <a:lnTo>
                    <a:pt x="242" y="119"/>
                  </a:lnTo>
                  <a:lnTo>
                    <a:pt x="238" y="119"/>
                  </a:lnTo>
                  <a:lnTo>
                    <a:pt x="238" y="119"/>
                  </a:lnTo>
                  <a:lnTo>
                    <a:pt x="232" y="117"/>
                  </a:lnTo>
                  <a:lnTo>
                    <a:pt x="227" y="116"/>
                  </a:lnTo>
                  <a:lnTo>
                    <a:pt x="227" y="116"/>
                  </a:lnTo>
                  <a:lnTo>
                    <a:pt x="223" y="113"/>
                  </a:lnTo>
                  <a:lnTo>
                    <a:pt x="217" y="111"/>
                  </a:lnTo>
                  <a:lnTo>
                    <a:pt x="203" y="111"/>
                  </a:lnTo>
                  <a:lnTo>
                    <a:pt x="203" y="111"/>
                  </a:lnTo>
                  <a:lnTo>
                    <a:pt x="194" y="111"/>
                  </a:lnTo>
                  <a:lnTo>
                    <a:pt x="187" y="113"/>
                  </a:lnTo>
                  <a:lnTo>
                    <a:pt x="180" y="114"/>
                  </a:lnTo>
                  <a:lnTo>
                    <a:pt x="175" y="117"/>
                  </a:lnTo>
                  <a:lnTo>
                    <a:pt x="172" y="120"/>
                  </a:lnTo>
                  <a:lnTo>
                    <a:pt x="169" y="123"/>
                  </a:lnTo>
                  <a:lnTo>
                    <a:pt x="168" y="127"/>
                  </a:lnTo>
                  <a:lnTo>
                    <a:pt x="168" y="132"/>
                  </a:lnTo>
                  <a:lnTo>
                    <a:pt x="168" y="132"/>
                  </a:lnTo>
                  <a:lnTo>
                    <a:pt x="168" y="146"/>
                  </a:lnTo>
                  <a:lnTo>
                    <a:pt x="171" y="161"/>
                  </a:lnTo>
                  <a:lnTo>
                    <a:pt x="178" y="194"/>
                  </a:lnTo>
                  <a:lnTo>
                    <a:pt x="178" y="194"/>
                  </a:lnTo>
                  <a:lnTo>
                    <a:pt x="191" y="200"/>
                  </a:lnTo>
                  <a:lnTo>
                    <a:pt x="204" y="204"/>
                  </a:lnTo>
                  <a:lnTo>
                    <a:pt x="226" y="217"/>
                  </a:lnTo>
                  <a:lnTo>
                    <a:pt x="226" y="217"/>
                  </a:lnTo>
                  <a:lnTo>
                    <a:pt x="232" y="221"/>
                  </a:lnTo>
                  <a:lnTo>
                    <a:pt x="236" y="226"/>
                  </a:lnTo>
                  <a:lnTo>
                    <a:pt x="238" y="230"/>
                  </a:lnTo>
                  <a:lnTo>
                    <a:pt x="239" y="236"/>
                  </a:lnTo>
                  <a:lnTo>
                    <a:pt x="239" y="236"/>
                  </a:lnTo>
                  <a:lnTo>
                    <a:pt x="238" y="240"/>
                  </a:lnTo>
                  <a:lnTo>
                    <a:pt x="236" y="243"/>
                  </a:lnTo>
                  <a:lnTo>
                    <a:pt x="232" y="246"/>
                  </a:lnTo>
                  <a:lnTo>
                    <a:pt x="227" y="246"/>
                  </a:lnTo>
                  <a:lnTo>
                    <a:pt x="227" y="246"/>
                  </a:lnTo>
                  <a:lnTo>
                    <a:pt x="222" y="244"/>
                  </a:lnTo>
                  <a:lnTo>
                    <a:pt x="214" y="239"/>
                  </a:lnTo>
                  <a:lnTo>
                    <a:pt x="214" y="239"/>
                  </a:lnTo>
                  <a:lnTo>
                    <a:pt x="197" y="227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8" y="227"/>
                  </a:lnTo>
                  <a:lnTo>
                    <a:pt x="175" y="237"/>
                  </a:lnTo>
                  <a:lnTo>
                    <a:pt x="171" y="244"/>
                  </a:lnTo>
                  <a:lnTo>
                    <a:pt x="164" y="250"/>
                  </a:lnTo>
                  <a:lnTo>
                    <a:pt x="156" y="255"/>
                  </a:lnTo>
                  <a:lnTo>
                    <a:pt x="148" y="258"/>
                  </a:lnTo>
                  <a:lnTo>
                    <a:pt x="138" y="259"/>
                  </a:lnTo>
                  <a:lnTo>
                    <a:pt x="127" y="260"/>
                  </a:lnTo>
                  <a:lnTo>
                    <a:pt x="127" y="260"/>
                  </a:lnTo>
                  <a:lnTo>
                    <a:pt x="117" y="259"/>
                  </a:lnTo>
                  <a:lnTo>
                    <a:pt x="109" y="258"/>
                  </a:lnTo>
                  <a:lnTo>
                    <a:pt x="100" y="255"/>
                  </a:lnTo>
                  <a:lnTo>
                    <a:pt x="93" y="250"/>
                  </a:lnTo>
                  <a:lnTo>
                    <a:pt x="87" y="244"/>
                  </a:lnTo>
                  <a:lnTo>
                    <a:pt x="84" y="239"/>
                  </a:lnTo>
                  <a:lnTo>
                    <a:pt x="81" y="233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81" y="218"/>
                  </a:lnTo>
                  <a:lnTo>
                    <a:pt x="84" y="211"/>
                  </a:lnTo>
                  <a:lnTo>
                    <a:pt x="88" y="204"/>
                  </a:lnTo>
                  <a:lnTo>
                    <a:pt x="94" y="200"/>
                  </a:lnTo>
                  <a:lnTo>
                    <a:pt x="101" y="195"/>
                  </a:lnTo>
                  <a:lnTo>
                    <a:pt x="110" y="191"/>
                  </a:lnTo>
                  <a:lnTo>
                    <a:pt x="119" y="189"/>
                  </a:lnTo>
                  <a:lnTo>
                    <a:pt x="129" y="189"/>
                  </a:lnTo>
                  <a:lnTo>
                    <a:pt x="129" y="189"/>
                  </a:lnTo>
                  <a:lnTo>
                    <a:pt x="156" y="191"/>
                  </a:lnTo>
                  <a:lnTo>
                    <a:pt x="156" y="191"/>
                  </a:lnTo>
                  <a:lnTo>
                    <a:pt x="154" y="169"/>
                  </a:lnTo>
                  <a:lnTo>
                    <a:pt x="152" y="149"/>
                  </a:lnTo>
                  <a:lnTo>
                    <a:pt x="152" y="149"/>
                  </a:lnTo>
                  <a:lnTo>
                    <a:pt x="154" y="137"/>
                  </a:lnTo>
                  <a:lnTo>
                    <a:pt x="155" y="127"/>
                  </a:lnTo>
                  <a:lnTo>
                    <a:pt x="155" y="127"/>
                  </a:lnTo>
                  <a:lnTo>
                    <a:pt x="158" y="121"/>
                  </a:lnTo>
                  <a:lnTo>
                    <a:pt x="162" y="116"/>
                  </a:lnTo>
                  <a:lnTo>
                    <a:pt x="167" y="111"/>
                  </a:lnTo>
                  <a:lnTo>
                    <a:pt x="172" y="107"/>
                  </a:lnTo>
                  <a:lnTo>
                    <a:pt x="178" y="104"/>
                  </a:lnTo>
                  <a:lnTo>
                    <a:pt x="187" y="101"/>
                  </a:lnTo>
                  <a:lnTo>
                    <a:pt x="206" y="97"/>
                  </a:lnTo>
                  <a:lnTo>
                    <a:pt x="206" y="97"/>
                  </a:lnTo>
                  <a:lnTo>
                    <a:pt x="209" y="97"/>
                  </a:lnTo>
                  <a:lnTo>
                    <a:pt x="210" y="95"/>
                  </a:lnTo>
                  <a:lnTo>
                    <a:pt x="210" y="95"/>
                  </a:lnTo>
                  <a:lnTo>
                    <a:pt x="210" y="92"/>
                  </a:lnTo>
                  <a:lnTo>
                    <a:pt x="207" y="91"/>
                  </a:lnTo>
                  <a:lnTo>
                    <a:pt x="207" y="91"/>
                  </a:lnTo>
                  <a:lnTo>
                    <a:pt x="197" y="84"/>
                  </a:lnTo>
                  <a:lnTo>
                    <a:pt x="187" y="79"/>
                  </a:lnTo>
                  <a:lnTo>
                    <a:pt x="175" y="77"/>
                  </a:lnTo>
                  <a:lnTo>
                    <a:pt x="164" y="74"/>
                  </a:lnTo>
                  <a:lnTo>
                    <a:pt x="167" y="65"/>
                  </a:lnTo>
                  <a:close/>
                  <a:moveTo>
                    <a:pt x="124" y="205"/>
                  </a:moveTo>
                  <a:lnTo>
                    <a:pt x="124" y="205"/>
                  </a:lnTo>
                  <a:lnTo>
                    <a:pt x="117" y="205"/>
                  </a:lnTo>
                  <a:lnTo>
                    <a:pt x="111" y="207"/>
                  </a:lnTo>
                  <a:lnTo>
                    <a:pt x="106" y="208"/>
                  </a:lnTo>
                  <a:lnTo>
                    <a:pt x="101" y="211"/>
                  </a:lnTo>
                  <a:lnTo>
                    <a:pt x="97" y="213"/>
                  </a:lnTo>
                  <a:lnTo>
                    <a:pt x="95" y="217"/>
                  </a:lnTo>
                  <a:lnTo>
                    <a:pt x="94" y="220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94" y="227"/>
                  </a:lnTo>
                  <a:lnTo>
                    <a:pt x="95" y="231"/>
                  </a:lnTo>
                  <a:lnTo>
                    <a:pt x="97" y="234"/>
                  </a:lnTo>
                  <a:lnTo>
                    <a:pt x="101" y="237"/>
                  </a:lnTo>
                  <a:lnTo>
                    <a:pt x="111" y="240"/>
                  </a:lnTo>
                  <a:lnTo>
                    <a:pt x="124" y="242"/>
                  </a:lnTo>
                  <a:lnTo>
                    <a:pt x="124" y="242"/>
                  </a:lnTo>
                  <a:lnTo>
                    <a:pt x="133" y="242"/>
                  </a:lnTo>
                  <a:lnTo>
                    <a:pt x="140" y="240"/>
                  </a:lnTo>
                  <a:lnTo>
                    <a:pt x="148" y="237"/>
                  </a:lnTo>
                  <a:lnTo>
                    <a:pt x="152" y="231"/>
                  </a:lnTo>
                  <a:lnTo>
                    <a:pt x="152" y="231"/>
                  </a:lnTo>
                  <a:lnTo>
                    <a:pt x="156" y="224"/>
                  </a:lnTo>
                  <a:lnTo>
                    <a:pt x="158" y="216"/>
                  </a:lnTo>
                  <a:lnTo>
                    <a:pt x="158" y="216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42" y="205"/>
                  </a:lnTo>
                  <a:lnTo>
                    <a:pt x="124" y="205"/>
                  </a:lnTo>
                  <a:lnTo>
                    <a:pt x="124" y="2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0" name="Freeform 171"/>
            <p:cNvSpPr>
              <a:spLocks noEditPoints="1"/>
            </p:cNvSpPr>
            <p:nvPr userDrawn="1"/>
          </p:nvSpPr>
          <p:spPr bwMode="auto">
            <a:xfrm>
              <a:off x="3716338" y="1755776"/>
              <a:ext cx="122237" cy="134937"/>
            </a:xfrm>
            <a:custGeom>
              <a:avLst/>
              <a:gdLst/>
              <a:ahLst/>
              <a:cxnLst>
                <a:cxn ang="0">
                  <a:pos x="115" y="169"/>
                </a:cxn>
                <a:cxn ang="0">
                  <a:pos x="129" y="176"/>
                </a:cxn>
                <a:cxn ang="0">
                  <a:pos x="138" y="188"/>
                </a:cxn>
                <a:cxn ang="0">
                  <a:pos x="142" y="207"/>
                </a:cxn>
                <a:cxn ang="0">
                  <a:pos x="148" y="227"/>
                </a:cxn>
                <a:cxn ang="0">
                  <a:pos x="163" y="231"/>
                </a:cxn>
                <a:cxn ang="0">
                  <a:pos x="194" y="227"/>
                </a:cxn>
                <a:cxn ang="0">
                  <a:pos x="209" y="226"/>
                </a:cxn>
                <a:cxn ang="0">
                  <a:pos x="223" y="230"/>
                </a:cxn>
                <a:cxn ang="0">
                  <a:pos x="231" y="237"/>
                </a:cxn>
                <a:cxn ang="0">
                  <a:pos x="231" y="243"/>
                </a:cxn>
                <a:cxn ang="0">
                  <a:pos x="221" y="250"/>
                </a:cxn>
                <a:cxn ang="0">
                  <a:pos x="174" y="255"/>
                </a:cxn>
                <a:cxn ang="0">
                  <a:pos x="149" y="253"/>
                </a:cxn>
                <a:cxn ang="0">
                  <a:pos x="129" y="240"/>
                </a:cxn>
                <a:cxn ang="0">
                  <a:pos x="122" y="210"/>
                </a:cxn>
                <a:cxn ang="0">
                  <a:pos x="118" y="189"/>
                </a:cxn>
                <a:cxn ang="0">
                  <a:pos x="110" y="182"/>
                </a:cxn>
                <a:cxn ang="0">
                  <a:pos x="96" y="182"/>
                </a:cxn>
                <a:cxn ang="0">
                  <a:pos x="68" y="195"/>
                </a:cxn>
                <a:cxn ang="0">
                  <a:pos x="36" y="227"/>
                </a:cxn>
                <a:cxn ang="0">
                  <a:pos x="19" y="249"/>
                </a:cxn>
                <a:cxn ang="0">
                  <a:pos x="12" y="252"/>
                </a:cxn>
                <a:cxn ang="0">
                  <a:pos x="0" y="244"/>
                </a:cxn>
                <a:cxn ang="0">
                  <a:pos x="0" y="234"/>
                </a:cxn>
                <a:cxn ang="0">
                  <a:pos x="12" y="216"/>
                </a:cxn>
                <a:cxn ang="0">
                  <a:pos x="42" y="188"/>
                </a:cxn>
                <a:cxn ang="0">
                  <a:pos x="106" y="126"/>
                </a:cxn>
                <a:cxn ang="0">
                  <a:pos x="129" y="98"/>
                </a:cxn>
                <a:cxn ang="0">
                  <a:pos x="129" y="94"/>
                </a:cxn>
                <a:cxn ang="0">
                  <a:pos x="125" y="94"/>
                </a:cxn>
                <a:cxn ang="0">
                  <a:pos x="99" y="101"/>
                </a:cxn>
                <a:cxn ang="0">
                  <a:pos x="60" y="116"/>
                </a:cxn>
                <a:cxn ang="0">
                  <a:pos x="39" y="124"/>
                </a:cxn>
                <a:cxn ang="0">
                  <a:pos x="32" y="121"/>
                </a:cxn>
                <a:cxn ang="0">
                  <a:pos x="22" y="105"/>
                </a:cxn>
                <a:cxn ang="0">
                  <a:pos x="23" y="91"/>
                </a:cxn>
                <a:cxn ang="0">
                  <a:pos x="29" y="84"/>
                </a:cxn>
                <a:cxn ang="0">
                  <a:pos x="31" y="85"/>
                </a:cxn>
                <a:cxn ang="0">
                  <a:pos x="38" y="98"/>
                </a:cxn>
                <a:cxn ang="0">
                  <a:pos x="54" y="97"/>
                </a:cxn>
                <a:cxn ang="0">
                  <a:pos x="102" y="84"/>
                </a:cxn>
                <a:cxn ang="0">
                  <a:pos x="129" y="75"/>
                </a:cxn>
                <a:cxn ang="0">
                  <a:pos x="135" y="72"/>
                </a:cxn>
                <a:cxn ang="0">
                  <a:pos x="152" y="82"/>
                </a:cxn>
                <a:cxn ang="0">
                  <a:pos x="163" y="95"/>
                </a:cxn>
                <a:cxn ang="0">
                  <a:pos x="163" y="100"/>
                </a:cxn>
                <a:cxn ang="0">
                  <a:pos x="154" y="105"/>
                </a:cxn>
                <a:cxn ang="0">
                  <a:pos x="136" y="120"/>
                </a:cxn>
                <a:cxn ang="0">
                  <a:pos x="84" y="176"/>
                </a:cxn>
                <a:cxn ang="0">
                  <a:pos x="109" y="169"/>
                </a:cxn>
                <a:cxn ang="0">
                  <a:pos x="74" y="0"/>
                </a:cxn>
                <a:cxn ang="0">
                  <a:pos x="97" y="16"/>
                </a:cxn>
                <a:cxn ang="0">
                  <a:pos x="119" y="22"/>
                </a:cxn>
                <a:cxn ang="0">
                  <a:pos x="147" y="23"/>
                </a:cxn>
                <a:cxn ang="0">
                  <a:pos x="160" y="37"/>
                </a:cxn>
                <a:cxn ang="0">
                  <a:pos x="157" y="48"/>
                </a:cxn>
                <a:cxn ang="0">
                  <a:pos x="147" y="50"/>
                </a:cxn>
                <a:cxn ang="0">
                  <a:pos x="118" y="49"/>
                </a:cxn>
                <a:cxn ang="0">
                  <a:pos x="74" y="50"/>
                </a:cxn>
                <a:cxn ang="0">
                  <a:pos x="113" y="37"/>
                </a:cxn>
                <a:cxn ang="0">
                  <a:pos x="76" y="16"/>
                </a:cxn>
              </a:cxnLst>
              <a:rect l="0" t="0" r="r" b="b"/>
              <a:pathLst>
                <a:path w="231" h="255">
                  <a:moveTo>
                    <a:pt x="109" y="169"/>
                  </a:moveTo>
                  <a:lnTo>
                    <a:pt x="109" y="169"/>
                  </a:lnTo>
                  <a:lnTo>
                    <a:pt x="115" y="169"/>
                  </a:lnTo>
                  <a:lnTo>
                    <a:pt x="119" y="171"/>
                  </a:lnTo>
                  <a:lnTo>
                    <a:pt x="125" y="174"/>
                  </a:lnTo>
                  <a:lnTo>
                    <a:pt x="129" y="176"/>
                  </a:lnTo>
                  <a:lnTo>
                    <a:pt x="129" y="176"/>
                  </a:lnTo>
                  <a:lnTo>
                    <a:pt x="134" y="181"/>
                  </a:lnTo>
                  <a:lnTo>
                    <a:pt x="138" y="188"/>
                  </a:lnTo>
                  <a:lnTo>
                    <a:pt x="141" y="197"/>
                  </a:lnTo>
                  <a:lnTo>
                    <a:pt x="142" y="207"/>
                  </a:lnTo>
                  <a:lnTo>
                    <a:pt x="142" y="207"/>
                  </a:lnTo>
                  <a:lnTo>
                    <a:pt x="145" y="220"/>
                  </a:lnTo>
                  <a:lnTo>
                    <a:pt x="147" y="224"/>
                  </a:lnTo>
                  <a:lnTo>
                    <a:pt x="148" y="227"/>
                  </a:lnTo>
                  <a:lnTo>
                    <a:pt x="151" y="230"/>
                  </a:lnTo>
                  <a:lnTo>
                    <a:pt x="154" y="231"/>
                  </a:lnTo>
                  <a:lnTo>
                    <a:pt x="163" y="231"/>
                  </a:lnTo>
                  <a:lnTo>
                    <a:pt x="163" y="231"/>
                  </a:lnTo>
                  <a:lnTo>
                    <a:pt x="183" y="230"/>
                  </a:lnTo>
                  <a:lnTo>
                    <a:pt x="194" y="227"/>
                  </a:lnTo>
                  <a:lnTo>
                    <a:pt x="194" y="227"/>
                  </a:lnTo>
                  <a:lnTo>
                    <a:pt x="202" y="226"/>
                  </a:lnTo>
                  <a:lnTo>
                    <a:pt x="209" y="226"/>
                  </a:lnTo>
                  <a:lnTo>
                    <a:pt x="209" y="226"/>
                  </a:lnTo>
                  <a:lnTo>
                    <a:pt x="216" y="226"/>
                  </a:lnTo>
                  <a:lnTo>
                    <a:pt x="223" y="230"/>
                  </a:lnTo>
                  <a:lnTo>
                    <a:pt x="223" y="230"/>
                  </a:lnTo>
                  <a:lnTo>
                    <a:pt x="229" y="234"/>
                  </a:lnTo>
                  <a:lnTo>
                    <a:pt x="231" y="237"/>
                  </a:lnTo>
                  <a:lnTo>
                    <a:pt x="231" y="240"/>
                  </a:lnTo>
                  <a:lnTo>
                    <a:pt x="231" y="240"/>
                  </a:lnTo>
                  <a:lnTo>
                    <a:pt x="231" y="243"/>
                  </a:lnTo>
                  <a:lnTo>
                    <a:pt x="229" y="246"/>
                  </a:lnTo>
                  <a:lnTo>
                    <a:pt x="225" y="249"/>
                  </a:lnTo>
                  <a:lnTo>
                    <a:pt x="221" y="250"/>
                  </a:lnTo>
                  <a:lnTo>
                    <a:pt x="213" y="252"/>
                  </a:lnTo>
                  <a:lnTo>
                    <a:pt x="203" y="253"/>
                  </a:lnTo>
                  <a:lnTo>
                    <a:pt x="174" y="255"/>
                  </a:lnTo>
                  <a:lnTo>
                    <a:pt x="174" y="255"/>
                  </a:lnTo>
                  <a:lnTo>
                    <a:pt x="161" y="255"/>
                  </a:lnTo>
                  <a:lnTo>
                    <a:pt x="149" y="253"/>
                  </a:lnTo>
                  <a:lnTo>
                    <a:pt x="141" y="250"/>
                  </a:lnTo>
                  <a:lnTo>
                    <a:pt x="135" y="246"/>
                  </a:lnTo>
                  <a:lnTo>
                    <a:pt x="129" y="240"/>
                  </a:lnTo>
                  <a:lnTo>
                    <a:pt x="126" y="233"/>
                  </a:lnTo>
                  <a:lnTo>
                    <a:pt x="125" y="223"/>
                  </a:lnTo>
                  <a:lnTo>
                    <a:pt x="122" y="210"/>
                  </a:lnTo>
                  <a:lnTo>
                    <a:pt x="122" y="210"/>
                  </a:lnTo>
                  <a:lnTo>
                    <a:pt x="119" y="195"/>
                  </a:lnTo>
                  <a:lnTo>
                    <a:pt x="118" y="189"/>
                  </a:lnTo>
                  <a:lnTo>
                    <a:pt x="116" y="187"/>
                  </a:lnTo>
                  <a:lnTo>
                    <a:pt x="113" y="184"/>
                  </a:lnTo>
                  <a:lnTo>
                    <a:pt x="110" y="182"/>
                  </a:lnTo>
                  <a:lnTo>
                    <a:pt x="103" y="181"/>
                  </a:lnTo>
                  <a:lnTo>
                    <a:pt x="103" y="181"/>
                  </a:lnTo>
                  <a:lnTo>
                    <a:pt x="96" y="182"/>
                  </a:lnTo>
                  <a:lnTo>
                    <a:pt x="87" y="185"/>
                  </a:lnTo>
                  <a:lnTo>
                    <a:pt x="77" y="189"/>
                  </a:lnTo>
                  <a:lnTo>
                    <a:pt x="68" y="195"/>
                  </a:lnTo>
                  <a:lnTo>
                    <a:pt x="58" y="204"/>
                  </a:lnTo>
                  <a:lnTo>
                    <a:pt x="48" y="214"/>
                  </a:lnTo>
                  <a:lnTo>
                    <a:pt x="36" y="227"/>
                  </a:lnTo>
                  <a:lnTo>
                    <a:pt x="25" y="240"/>
                  </a:lnTo>
                  <a:lnTo>
                    <a:pt x="25" y="240"/>
                  </a:lnTo>
                  <a:lnTo>
                    <a:pt x="19" y="249"/>
                  </a:lnTo>
                  <a:lnTo>
                    <a:pt x="15" y="252"/>
                  </a:lnTo>
                  <a:lnTo>
                    <a:pt x="12" y="252"/>
                  </a:lnTo>
                  <a:lnTo>
                    <a:pt x="12" y="252"/>
                  </a:lnTo>
                  <a:lnTo>
                    <a:pt x="7" y="252"/>
                  </a:lnTo>
                  <a:lnTo>
                    <a:pt x="3" y="249"/>
                  </a:lnTo>
                  <a:lnTo>
                    <a:pt x="0" y="244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4"/>
                  </a:lnTo>
                  <a:lnTo>
                    <a:pt x="2" y="227"/>
                  </a:lnTo>
                  <a:lnTo>
                    <a:pt x="6" y="221"/>
                  </a:lnTo>
                  <a:lnTo>
                    <a:pt x="12" y="216"/>
                  </a:lnTo>
                  <a:lnTo>
                    <a:pt x="12" y="216"/>
                  </a:lnTo>
                  <a:lnTo>
                    <a:pt x="23" y="205"/>
                  </a:lnTo>
                  <a:lnTo>
                    <a:pt x="42" y="188"/>
                  </a:lnTo>
                  <a:lnTo>
                    <a:pt x="42" y="188"/>
                  </a:lnTo>
                  <a:lnTo>
                    <a:pt x="84" y="147"/>
                  </a:lnTo>
                  <a:lnTo>
                    <a:pt x="106" y="126"/>
                  </a:lnTo>
                  <a:lnTo>
                    <a:pt x="128" y="101"/>
                  </a:lnTo>
                  <a:lnTo>
                    <a:pt x="128" y="101"/>
                  </a:lnTo>
                  <a:lnTo>
                    <a:pt x="129" y="98"/>
                  </a:lnTo>
                  <a:lnTo>
                    <a:pt x="129" y="97"/>
                  </a:lnTo>
                  <a:lnTo>
                    <a:pt x="129" y="97"/>
                  </a:lnTo>
                  <a:lnTo>
                    <a:pt x="129" y="94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5" y="94"/>
                  </a:lnTo>
                  <a:lnTo>
                    <a:pt x="125" y="94"/>
                  </a:lnTo>
                  <a:lnTo>
                    <a:pt x="115" y="97"/>
                  </a:lnTo>
                  <a:lnTo>
                    <a:pt x="99" y="101"/>
                  </a:lnTo>
                  <a:lnTo>
                    <a:pt x="80" y="107"/>
                  </a:lnTo>
                  <a:lnTo>
                    <a:pt x="60" y="116"/>
                  </a:lnTo>
                  <a:lnTo>
                    <a:pt x="60" y="116"/>
                  </a:lnTo>
                  <a:lnTo>
                    <a:pt x="48" y="121"/>
                  </a:lnTo>
                  <a:lnTo>
                    <a:pt x="44" y="123"/>
                  </a:lnTo>
                  <a:lnTo>
                    <a:pt x="39" y="124"/>
                  </a:lnTo>
                  <a:lnTo>
                    <a:pt x="39" y="124"/>
                  </a:lnTo>
                  <a:lnTo>
                    <a:pt x="36" y="123"/>
                  </a:lnTo>
                  <a:lnTo>
                    <a:pt x="32" y="121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2" y="105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3" y="9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9" y="84"/>
                  </a:lnTo>
                  <a:lnTo>
                    <a:pt x="29" y="84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33" y="92"/>
                  </a:lnTo>
                  <a:lnTo>
                    <a:pt x="35" y="97"/>
                  </a:lnTo>
                  <a:lnTo>
                    <a:pt x="38" y="98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54" y="97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102" y="84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9" y="75"/>
                  </a:lnTo>
                  <a:lnTo>
                    <a:pt x="132" y="74"/>
                  </a:lnTo>
                  <a:lnTo>
                    <a:pt x="135" y="72"/>
                  </a:lnTo>
                  <a:lnTo>
                    <a:pt x="135" y="72"/>
                  </a:lnTo>
                  <a:lnTo>
                    <a:pt x="138" y="74"/>
                  </a:lnTo>
                  <a:lnTo>
                    <a:pt x="142" y="75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61" y="91"/>
                  </a:lnTo>
                  <a:lnTo>
                    <a:pt x="163" y="95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100"/>
                  </a:lnTo>
                  <a:lnTo>
                    <a:pt x="161" y="103"/>
                  </a:lnTo>
                  <a:lnTo>
                    <a:pt x="154" y="105"/>
                  </a:lnTo>
                  <a:lnTo>
                    <a:pt x="154" y="105"/>
                  </a:lnTo>
                  <a:lnTo>
                    <a:pt x="147" y="111"/>
                  </a:lnTo>
                  <a:lnTo>
                    <a:pt x="136" y="120"/>
                  </a:lnTo>
                  <a:lnTo>
                    <a:pt x="136" y="120"/>
                  </a:lnTo>
                  <a:lnTo>
                    <a:pt x="73" y="182"/>
                  </a:lnTo>
                  <a:lnTo>
                    <a:pt x="73" y="182"/>
                  </a:lnTo>
                  <a:lnTo>
                    <a:pt x="84" y="176"/>
                  </a:lnTo>
                  <a:lnTo>
                    <a:pt x="93" y="172"/>
                  </a:lnTo>
                  <a:lnTo>
                    <a:pt x="100" y="169"/>
                  </a:lnTo>
                  <a:lnTo>
                    <a:pt x="109" y="169"/>
                  </a:lnTo>
                  <a:lnTo>
                    <a:pt x="109" y="169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83" y="7"/>
                  </a:lnTo>
                  <a:lnTo>
                    <a:pt x="90" y="13"/>
                  </a:lnTo>
                  <a:lnTo>
                    <a:pt x="97" y="16"/>
                  </a:lnTo>
                  <a:lnTo>
                    <a:pt x="106" y="19"/>
                  </a:lnTo>
                  <a:lnTo>
                    <a:pt x="106" y="19"/>
                  </a:lnTo>
                  <a:lnTo>
                    <a:pt x="119" y="22"/>
                  </a:lnTo>
                  <a:lnTo>
                    <a:pt x="136" y="22"/>
                  </a:lnTo>
                  <a:lnTo>
                    <a:pt x="136" y="22"/>
                  </a:lnTo>
                  <a:lnTo>
                    <a:pt x="147" y="23"/>
                  </a:lnTo>
                  <a:lnTo>
                    <a:pt x="154" y="27"/>
                  </a:lnTo>
                  <a:lnTo>
                    <a:pt x="158" y="32"/>
                  </a:lnTo>
                  <a:lnTo>
                    <a:pt x="160" y="37"/>
                  </a:lnTo>
                  <a:lnTo>
                    <a:pt x="160" y="37"/>
                  </a:lnTo>
                  <a:lnTo>
                    <a:pt x="158" y="43"/>
                  </a:lnTo>
                  <a:lnTo>
                    <a:pt x="157" y="48"/>
                  </a:lnTo>
                  <a:lnTo>
                    <a:pt x="152" y="49"/>
                  </a:lnTo>
                  <a:lnTo>
                    <a:pt x="147" y="50"/>
                  </a:lnTo>
                  <a:lnTo>
                    <a:pt x="147" y="50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18" y="49"/>
                  </a:lnTo>
                  <a:lnTo>
                    <a:pt x="107" y="50"/>
                  </a:lnTo>
                  <a:lnTo>
                    <a:pt x="77" y="58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113" y="37"/>
                  </a:lnTo>
                  <a:lnTo>
                    <a:pt x="113" y="37"/>
                  </a:lnTo>
                  <a:lnTo>
                    <a:pt x="97" y="33"/>
                  </a:lnTo>
                  <a:lnTo>
                    <a:pt x="86" y="26"/>
                  </a:lnTo>
                  <a:lnTo>
                    <a:pt x="76" y="16"/>
                  </a:lnTo>
                  <a:lnTo>
                    <a:pt x="67" y="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1" name="Freeform 172"/>
            <p:cNvSpPr>
              <a:spLocks noEditPoints="1"/>
            </p:cNvSpPr>
            <p:nvPr userDrawn="1"/>
          </p:nvSpPr>
          <p:spPr bwMode="auto">
            <a:xfrm>
              <a:off x="3862388" y="1763713"/>
              <a:ext cx="106362" cy="128588"/>
            </a:xfrm>
            <a:custGeom>
              <a:avLst/>
              <a:gdLst/>
              <a:ahLst/>
              <a:cxnLst>
                <a:cxn ang="0">
                  <a:pos x="89" y="110"/>
                </a:cxn>
                <a:cxn ang="0">
                  <a:pos x="125" y="104"/>
                </a:cxn>
                <a:cxn ang="0">
                  <a:pos x="168" y="113"/>
                </a:cxn>
                <a:cxn ang="0">
                  <a:pos x="199" y="155"/>
                </a:cxn>
                <a:cxn ang="0">
                  <a:pos x="197" y="187"/>
                </a:cxn>
                <a:cxn ang="0">
                  <a:pos x="184" y="213"/>
                </a:cxn>
                <a:cxn ang="0">
                  <a:pos x="141" y="237"/>
                </a:cxn>
                <a:cxn ang="0">
                  <a:pos x="87" y="242"/>
                </a:cxn>
                <a:cxn ang="0">
                  <a:pos x="52" y="229"/>
                </a:cxn>
                <a:cxn ang="0">
                  <a:pos x="45" y="208"/>
                </a:cxn>
                <a:cxn ang="0">
                  <a:pos x="54" y="188"/>
                </a:cxn>
                <a:cxn ang="0">
                  <a:pos x="78" y="179"/>
                </a:cxn>
                <a:cxn ang="0">
                  <a:pos x="103" y="185"/>
                </a:cxn>
                <a:cxn ang="0">
                  <a:pos x="128" y="211"/>
                </a:cxn>
                <a:cxn ang="0">
                  <a:pos x="149" y="213"/>
                </a:cxn>
                <a:cxn ang="0">
                  <a:pos x="171" y="187"/>
                </a:cxn>
                <a:cxn ang="0">
                  <a:pos x="174" y="155"/>
                </a:cxn>
                <a:cxn ang="0">
                  <a:pos x="152" y="124"/>
                </a:cxn>
                <a:cxn ang="0">
                  <a:pos x="118" y="119"/>
                </a:cxn>
                <a:cxn ang="0">
                  <a:pos x="57" y="140"/>
                </a:cxn>
                <a:cxn ang="0">
                  <a:pos x="23" y="174"/>
                </a:cxn>
                <a:cxn ang="0">
                  <a:pos x="10" y="182"/>
                </a:cxn>
                <a:cxn ang="0">
                  <a:pos x="0" y="175"/>
                </a:cxn>
                <a:cxn ang="0">
                  <a:pos x="2" y="159"/>
                </a:cxn>
                <a:cxn ang="0">
                  <a:pos x="23" y="137"/>
                </a:cxn>
                <a:cxn ang="0">
                  <a:pos x="120" y="27"/>
                </a:cxn>
                <a:cxn ang="0">
                  <a:pos x="120" y="23"/>
                </a:cxn>
                <a:cxn ang="0">
                  <a:pos x="90" y="29"/>
                </a:cxn>
                <a:cxn ang="0">
                  <a:pos x="54" y="45"/>
                </a:cxn>
                <a:cxn ang="0">
                  <a:pos x="41" y="46"/>
                </a:cxn>
                <a:cxn ang="0">
                  <a:pos x="28" y="35"/>
                </a:cxn>
                <a:cxn ang="0">
                  <a:pos x="22" y="13"/>
                </a:cxn>
                <a:cxn ang="0">
                  <a:pos x="26" y="11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113" y="7"/>
                </a:cxn>
                <a:cxn ang="0">
                  <a:pos x="126" y="0"/>
                </a:cxn>
                <a:cxn ang="0">
                  <a:pos x="136" y="1"/>
                </a:cxn>
                <a:cxn ang="0">
                  <a:pos x="157" y="20"/>
                </a:cxn>
                <a:cxn ang="0">
                  <a:pos x="151" y="30"/>
                </a:cxn>
                <a:cxn ang="0">
                  <a:pos x="129" y="49"/>
                </a:cxn>
                <a:cxn ang="0">
                  <a:pos x="51" y="132"/>
                </a:cxn>
                <a:cxn ang="0">
                  <a:pos x="62" y="197"/>
                </a:cxn>
                <a:cxn ang="0">
                  <a:pos x="58" y="211"/>
                </a:cxn>
                <a:cxn ang="0">
                  <a:pos x="78" y="226"/>
                </a:cxn>
                <a:cxn ang="0">
                  <a:pos x="113" y="224"/>
                </a:cxn>
                <a:cxn ang="0">
                  <a:pos x="102" y="205"/>
                </a:cxn>
                <a:cxn ang="0">
                  <a:pos x="81" y="194"/>
                </a:cxn>
              </a:cxnLst>
              <a:rect l="0" t="0" r="r" b="b"/>
              <a:pathLst>
                <a:path w="200" h="243">
                  <a:moveTo>
                    <a:pt x="51" y="132"/>
                  </a:moveTo>
                  <a:lnTo>
                    <a:pt x="51" y="132"/>
                  </a:lnTo>
                  <a:lnTo>
                    <a:pt x="70" y="119"/>
                  </a:lnTo>
                  <a:lnTo>
                    <a:pt x="89" y="110"/>
                  </a:lnTo>
                  <a:lnTo>
                    <a:pt x="97" y="107"/>
                  </a:lnTo>
                  <a:lnTo>
                    <a:pt x="106" y="106"/>
                  </a:lnTo>
                  <a:lnTo>
                    <a:pt x="116" y="104"/>
                  </a:lnTo>
                  <a:lnTo>
                    <a:pt x="125" y="104"/>
                  </a:lnTo>
                  <a:lnTo>
                    <a:pt x="125" y="104"/>
                  </a:lnTo>
                  <a:lnTo>
                    <a:pt x="141" y="104"/>
                  </a:lnTo>
                  <a:lnTo>
                    <a:pt x="155" y="108"/>
                  </a:lnTo>
                  <a:lnTo>
                    <a:pt x="168" y="113"/>
                  </a:lnTo>
                  <a:lnTo>
                    <a:pt x="180" y="121"/>
                  </a:lnTo>
                  <a:lnTo>
                    <a:pt x="189" y="130"/>
                  </a:lnTo>
                  <a:lnTo>
                    <a:pt x="194" y="142"/>
                  </a:lnTo>
                  <a:lnTo>
                    <a:pt x="199" y="155"/>
                  </a:lnTo>
                  <a:lnTo>
                    <a:pt x="200" y="171"/>
                  </a:lnTo>
                  <a:lnTo>
                    <a:pt x="200" y="171"/>
                  </a:lnTo>
                  <a:lnTo>
                    <a:pt x="199" y="179"/>
                  </a:lnTo>
                  <a:lnTo>
                    <a:pt x="197" y="187"/>
                  </a:lnTo>
                  <a:lnTo>
                    <a:pt x="196" y="194"/>
                  </a:lnTo>
                  <a:lnTo>
                    <a:pt x="193" y="201"/>
                  </a:lnTo>
                  <a:lnTo>
                    <a:pt x="189" y="207"/>
                  </a:lnTo>
                  <a:lnTo>
                    <a:pt x="184" y="213"/>
                  </a:lnTo>
                  <a:lnTo>
                    <a:pt x="178" y="218"/>
                  </a:lnTo>
                  <a:lnTo>
                    <a:pt x="173" y="223"/>
                  </a:lnTo>
                  <a:lnTo>
                    <a:pt x="158" y="231"/>
                  </a:lnTo>
                  <a:lnTo>
                    <a:pt x="141" y="237"/>
                  </a:lnTo>
                  <a:lnTo>
                    <a:pt x="122" y="242"/>
                  </a:lnTo>
                  <a:lnTo>
                    <a:pt x="100" y="243"/>
                  </a:lnTo>
                  <a:lnTo>
                    <a:pt x="100" y="243"/>
                  </a:lnTo>
                  <a:lnTo>
                    <a:pt x="87" y="242"/>
                  </a:lnTo>
                  <a:lnTo>
                    <a:pt x="75" y="240"/>
                  </a:lnTo>
                  <a:lnTo>
                    <a:pt x="67" y="237"/>
                  </a:lnTo>
                  <a:lnTo>
                    <a:pt x="58" y="233"/>
                  </a:lnTo>
                  <a:lnTo>
                    <a:pt x="52" y="229"/>
                  </a:lnTo>
                  <a:lnTo>
                    <a:pt x="48" y="223"/>
                  </a:lnTo>
                  <a:lnTo>
                    <a:pt x="45" y="216"/>
                  </a:lnTo>
                  <a:lnTo>
                    <a:pt x="45" y="208"/>
                  </a:lnTo>
                  <a:lnTo>
                    <a:pt x="45" y="208"/>
                  </a:lnTo>
                  <a:lnTo>
                    <a:pt x="45" y="203"/>
                  </a:lnTo>
                  <a:lnTo>
                    <a:pt x="46" y="197"/>
                  </a:lnTo>
                  <a:lnTo>
                    <a:pt x="49" y="192"/>
                  </a:lnTo>
                  <a:lnTo>
                    <a:pt x="54" y="188"/>
                  </a:lnTo>
                  <a:lnTo>
                    <a:pt x="58" y="184"/>
                  </a:lnTo>
                  <a:lnTo>
                    <a:pt x="64" y="182"/>
                  </a:lnTo>
                  <a:lnTo>
                    <a:pt x="71" y="179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87" y="179"/>
                  </a:lnTo>
                  <a:lnTo>
                    <a:pt x="96" y="182"/>
                  </a:lnTo>
                  <a:lnTo>
                    <a:pt x="103" y="185"/>
                  </a:lnTo>
                  <a:lnTo>
                    <a:pt x="110" y="190"/>
                  </a:lnTo>
                  <a:lnTo>
                    <a:pt x="118" y="195"/>
                  </a:lnTo>
                  <a:lnTo>
                    <a:pt x="123" y="203"/>
                  </a:lnTo>
                  <a:lnTo>
                    <a:pt x="128" y="211"/>
                  </a:lnTo>
                  <a:lnTo>
                    <a:pt x="133" y="220"/>
                  </a:lnTo>
                  <a:lnTo>
                    <a:pt x="133" y="220"/>
                  </a:lnTo>
                  <a:lnTo>
                    <a:pt x="141" y="217"/>
                  </a:lnTo>
                  <a:lnTo>
                    <a:pt x="149" y="213"/>
                  </a:lnTo>
                  <a:lnTo>
                    <a:pt x="157" y="208"/>
                  </a:lnTo>
                  <a:lnTo>
                    <a:pt x="162" y="203"/>
                  </a:lnTo>
                  <a:lnTo>
                    <a:pt x="168" y="195"/>
                  </a:lnTo>
                  <a:lnTo>
                    <a:pt x="171" y="187"/>
                  </a:lnTo>
                  <a:lnTo>
                    <a:pt x="174" y="176"/>
                  </a:lnTo>
                  <a:lnTo>
                    <a:pt x="174" y="166"/>
                  </a:lnTo>
                  <a:lnTo>
                    <a:pt x="174" y="166"/>
                  </a:lnTo>
                  <a:lnTo>
                    <a:pt x="174" y="155"/>
                  </a:lnTo>
                  <a:lnTo>
                    <a:pt x="171" y="145"/>
                  </a:lnTo>
                  <a:lnTo>
                    <a:pt x="167" y="137"/>
                  </a:lnTo>
                  <a:lnTo>
                    <a:pt x="160" y="130"/>
                  </a:lnTo>
                  <a:lnTo>
                    <a:pt x="152" y="124"/>
                  </a:lnTo>
                  <a:lnTo>
                    <a:pt x="142" y="121"/>
                  </a:lnTo>
                  <a:lnTo>
                    <a:pt x="131" y="119"/>
                  </a:lnTo>
                  <a:lnTo>
                    <a:pt x="118" y="119"/>
                  </a:lnTo>
                  <a:lnTo>
                    <a:pt x="118" y="119"/>
                  </a:lnTo>
                  <a:lnTo>
                    <a:pt x="104" y="120"/>
                  </a:lnTo>
                  <a:lnTo>
                    <a:pt x="90" y="123"/>
                  </a:lnTo>
                  <a:lnTo>
                    <a:pt x="74" y="13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48" y="148"/>
                  </a:lnTo>
                  <a:lnTo>
                    <a:pt x="39" y="156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17" y="179"/>
                  </a:lnTo>
                  <a:lnTo>
                    <a:pt x="15" y="182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6" y="182"/>
                  </a:lnTo>
                  <a:lnTo>
                    <a:pt x="3" y="179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3"/>
                  </a:lnTo>
                  <a:lnTo>
                    <a:pt x="2" y="159"/>
                  </a:lnTo>
                  <a:lnTo>
                    <a:pt x="4" y="155"/>
                  </a:lnTo>
                  <a:lnTo>
                    <a:pt x="9" y="150"/>
                  </a:lnTo>
                  <a:lnTo>
                    <a:pt x="9" y="150"/>
                  </a:lnTo>
                  <a:lnTo>
                    <a:pt x="23" y="137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74" y="84"/>
                  </a:lnTo>
                  <a:lnTo>
                    <a:pt x="120" y="27"/>
                  </a:lnTo>
                  <a:lnTo>
                    <a:pt x="120" y="27"/>
                  </a:lnTo>
                  <a:lnTo>
                    <a:pt x="122" y="24"/>
                  </a:lnTo>
                  <a:lnTo>
                    <a:pt x="122" y="24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16" y="23"/>
                  </a:lnTo>
                  <a:lnTo>
                    <a:pt x="116" y="23"/>
                  </a:lnTo>
                  <a:lnTo>
                    <a:pt x="90" y="2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49" y="46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41" y="46"/>
                  </a:lnTo>
                  <a:lnTo>
                    <a:pt x="36" y="43"/>
                  </a:lnTo>
                  <a:lnTo>
                    <a:pt x="32" y="40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3" y="26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2" y="13"/>
                  </a:lnTo>
                  <a:lnTo>
                    <a:pt x="23" y="11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6" y="11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32" y="17"/>
                  </a:lnTo>
                  <a:lnTo>
                    <a:pt x="36" y="20"/>
                  </a:lnTo>
                  <a:lnTo>
                    <a:pt x="41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55" y="20"/>
                  </a:lnTo>
                  <a:lnTo>
                    <a:pt x="70" y="17"/>
                  </a:lnTo>
                  <a:lnTo>
                    <a:pt x="70" y="17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8" y="6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6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6" y="1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54" y="16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5" y="27"/>
                  </a:lnTo>
                  <a:lnTo>
                    <a:pt x="151" y="30"/>
                  </a:lnTo>
                  <a:lnTo>
                    <a:pt x="151" y="30"/>
                  </a:lnTo>
                  <a:lnTo>
                    <a:pt x="141" y="37"/>
                  </a:lnTo>
                  <a:lnTo>
                    <a:pt x="129" y="49"/>
                  </a:lnTo>
                  <a:lnTo>
                    <a:pt x="129" y="49"/>
                  </a:lnTo>
                  <a:lnTo>
                    <a:pt x="68" y="114"/>
                  </a:lnTo>
                  <a:lnTo>
                    <a:pt x="68" y="114"/>
                  </a:lnTo>
                  <a:lnTo>
                    <a:pt x="51" y="130"/>
                  </a:lnTo>
                  <a:lnTo>
                    <a:pt x="51" y="132"/>
                  </a:lnTo>
                  <a:close/>
                  <a:moveTo>
                    <a:pt x="75" y="192"/>
                  </a:moveTo>
                  <a:lnTo>
                    <a:pt x="75" y="192"/>
                  </a:lnTo>
                  <a:lnTo>
                    <a:pt x="68" y="194"/>
                  </a:lnTo>
                  <a:lnTo>
                    <a:pt x="62" y="197"/>
                  </a:lnTo>
                  <a:lnTo>
                    <a:pt x="58" y="201"/>
                  </a:lnTo>
                  <a:lnTo>
                    <a:pt x="58" y="207"/>
                  </a:lnTo>
                  <a:lnTo>
                    <a:pt x="58" y="207"/>
                  </a:lnTo>
                  <a:lnTo>
                    <a:pt x="58" y="211"/>
                  </a:lnTo>
                  <a:lnTo>
                    <a:pt x="60" y="216"/>
                  </a:lnTo>
                  <a:lnTo>
                    <a:pt x="64" y="218"/>
                  </a:lnTo>
                  <a:lnTo>
                    <a:pt x="68" y="221"/>
                  </a:lnTo>
                  <a:lnTo>
                    <a:pt x="78" y="226"/>
                  </a:lnTo>
                  <a:lnTo>
                    <a:pt x="91" y="227"/>
                  </a:lnTo>
                  <a:lnTo>
                    <a:pt x="91" y="227"/>
                  </a:lnTo>
                  <a:lnTo>
                    <a:pt x="102" y="226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0" y="217"/>
                  </a:lnTo>
                  <a:lnTo>
                    <a:pt x="106" y="210"/>
                  </a:lnTo>
                  <a:lnTo>
                    <a:pt x="102" y="205"/>
                  </a:lnTo>
                  <a:lnTo>
                    <a:pt x="97" y="201"/>
                  </a:lnTo>
                  <a:lnTo>
                    <a:pt x="91" y="197"/>
                  </a:lnTo>
                  <a:lnTo>
                    <a:pt x="87" y="195"/>
                  </a:lnTo>
                  <a:lnTo>
                    <a:pt x="81" y="194"/>
                  </a:lnTo>
                  <a:lnTo>
                    <a:pt x="75" y="192"/>
                  </a:lnTo>
                  <a:lnTo>
                    <a:pt x="75" y="19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2" name="Freeform 173"/>
            <p:cNvSpPr>
              <a:spLocks/>
            </p:cNvSpPr>
            <p:nvPr userDrawn="1"/>
          </p:nvSpPr>
          <p:spPr bwMode="auto">
            <a:xfrm>
              <a:off x="4010025" y="1758951"/>
              <a:ext cx="106363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8"/>
                </a:cxn>
                <a:cxn ang="0">
                  <a:pos x="82" y="109"/>
                </a:cxn>
                <a:cxn ang="0">
                  <a:pos x="120" y="74"/>
                </a:cxn>
                <a:cxn ang="0">
                  <a:pos x="158" y="36"/>
                </a:cxn>
                <a:cxn ang="0">
                  <a:pos x="163" y="28"/>
                </a:cxn>
                <a:cxn ang="0">
                  <a:pos x="165" y="22"/>
                </a:cxn>
                <a:cxn ang="0">
                  <a:pos x="163" y="16"/>
                </a:cxn>
                <a:cxn ang="0">
                  <a:pos x="152" y="4"/>
                </a:cxn>
                <a:cxn ang="0">
                  <a:pos x="150" y="3"/>
                </a:cxn>
                <a:cxn ang="0">
                  <a:pos x="156" y="0"/>
                </a:cxn>
                <a:cxn ang="0">
                  <a:pos x="162" y="0"/>
                </a:cxn>
                <a:cxn ang="0">
                  <a:pos x="176" y="6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1" y="32"/>
                </a:cxn>
                <a:cxn ang="0">
                  <a:pos x="201" y="33"/>
                </a:cxn>
                <a:cxn ang="0">
                  <a:pos x="192" y="39"/>
                </a:cxn>
                <a:cxn ang="0">
                  <a:pos x="187" y="44"/>
                </a:cxn>
                <a:cxn ang="0">
                  <a:pos x="179" y="51"/>
                </a:cxn>
                <a:cxn ang="0">
                  <a:pos x="136" y="93"/>
                </a:cxn>
                <a:cxn ang="0">
                  <a:pos x="147" y="104"/>
                </a:cxn>
                <a:cxn ang="0">
                  <a:pos x="150" y="109"/>
                </a:cxn>
                <a:cxn ang="0">
                  <a:pos x="152" y="116"/>
                </a:cxn>
                <a:cxn ang="0">
                  <a:pos x="150" y="136"/>
                </a:cxn>
                <a:cxn ang="0">
                  <a:pos x="150" y="235"/>
                </a:cxn>
                <a:cxn ang="0">
                  <a:pos x="149" y="249"/>
                </a:cxn>
                <a:cxn ang="0">
                  <a:pos x="139" y="254"/>
                </a:cxn>
                <a:cxn ang="0">
                  <a:pos x="133" y="252"/>
                </a:cxn>
                <a:cxn ang="0">
                  <a:pos x="129" y="248"/>
                </a:cxn>
                <a:cxn ang="0">
                  <a:pos x="123" y="227"/>
                </a:cxn>
                <a:cxn ang="0">
                  <a:pos x="123" y="217"/>
                </a:cxn>
                <a:cxn ang="0">
                  <a:pos x="124" y="207"/>
                </a:cxn>
                <a:cxn ang="0">
                  <a:pos x="126" y="167"/>
                </a:cxn>
                <a:cxn ang="0">
                  <a:pos x="126" y="128"/>
                </a:cxn>
                <a:cxn ang="0">
                  <a:pos x="126" y="112"/>
                </a:cxn>
                <a:cxn ang="0">
                  <a:pos x="123" y="101"/>
                </a:cxn>
                <a:cxn ang="0">
                  <a:pos x="65" y="142"/>
                </a:cxn>
                <a:cxn ang="0">
                  <a:pos x="2" y="172"/>
                </a:cxn>
              </a:cxnLst>
              <a:rect l="0" t="0" r="r" b="b"/>
              <a:pathLst>
                <a:path w="201" h="254">
                  <a:moveTo>
                    <a:pt x="0" y="165"/>
                  </a:moveTo>
                  <a:lnTo>
                    <a:pt x="0" y="165"/>
                  </a:lnTo>
                  <a:lnTo>
                    <a:pt x="20" y="152"/>
                  </a:lnTo>
                  <a:lnTo>
                    <a:pt x="42" y="138"/>
                  </a:lnTo>
                  <a:lnTo>
                    <a:pt x="62" y="123"/>
                  </a:lnTo>
                  <a:lnTo>
                    <a:pt x="82" y="109"/>
                  </a:lnTo>
                  <a:lnTo>
                    <a:pt x="101" y="91"/>
                  </a:lnTo>
                  <a:lnTo>
                    <a:pt x="120" y="74"/>
                  </a:lnTo>
                  <a:lnTo>
                    <a:pt x="139" y="57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63" y="28"/>
                  </a:lnTo>
                  <a:lnTo>
                    <a:pt x="165" y="22"/>
                  </a:lnTo>
                  <a:lnTo>
                    <a:pt x="165" y="22"/>
                  </a:lnTo>
                  <a:lnTo>
                    <a:pt x="165" y="19"/>
                  </a:lnTo>
                  <a:lnTo>
                    <a:pt x="163" y="16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0" y="3"/>
                  </a:lnTo>
                  <a:lnTo>
                    <a:pt x="150" y="3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9" y="3"/>
                  </a:lnTo>
                  <a:lnTo>
                    <a:pt x="176" y="6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1" y="16"/>
                  </a:lnTo>
                  <a:lnTo>
                    <a:pt x="197" y="22"/>
                  </a:lnTo>
                  <a:lnTo>
                    <a:pt x="200" y="26"/>
                  </a:lnTo>
                  <a:lnTo>
                    <a:pt x="201" y="32"/>
                  </a:lnTo>
                  <a:lnTo>
                    <a:pt x="201" y="32"/>
                  </a:lnTo>
                  <a:lnTo>
                    <a:pt x="201" y="33"/>
                  </a:lnTo>
                  <a:lnTo>
                    <a:pt x="200" y="36"/>
                  </a:lnTo>
                  <a:lnTo>
                    <a:pt x="192" y="39"/>
                  </a:lnTo>
                  <a:lnTo>
                    <a:pt x="192" y="39"/>
                  </a:lnTo>
                  <a:lnTo>
                    <a:pt x="187" y="44"/>
                  </a:lnTo>
                  <a:lnTo>
                    <a:pt x="179" y="51"/>
                  </a:lnTo>
                  <a:lnTo>
                    <a:pt x="179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2" y="99"/>
                  </a:lnTo>
                  <a:lnTo>
                    <a:pt x="147" y="104"/>
                  </a:lnTo>
                  <a:lnTo>
                    <a:pt x="147" y="104"/>
                  </a:lnTo>
                  <a:lnTo>
                    <a:pt x="150" y="109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0" y="136"/>
                  </a:lnTo>
                  <a:lnTo>
                    <a:pt x="150" y="136"/>
                  </a:lnTo>
                  <a:lnTo>
                    <a:pt x="150" y="235"/>
                  </a:lnTo>
                  <a:lnTo>
                    <a:pt x="150" y="235"/>
                  </a:lnTo>
                  <a:lnTo>
                    <a:pt x="150" y="243"/>
                  </a:lnTo>
                  <a:lnTo>
                    <a:pt x="149" y="249"/>
                  </a:lnTo>
                  <a:lnTo>
                    <a:pt x="145" y="252"/>
                  </a:lnTo>
                  <a:lnTo>
                    <a:pt x="139" y="254"/>
                  </a:lnTo>
                  <a:lnTo>
                    <a:pt x="139" y="254"/>
                  </a:lnTo>
                  <a:lnTo>
                    <a:pt x="133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4" y="238"/>
                  </a:lnTo>
                  <a:lnTo>
                    <a:pt x="123" y="227"/>
                  </a:lnTo>
                  <a:lnTo>
                    <a:pt x="123" y="227"/>
                  </a:lnTo>
                  <a:lnTo>
                    <a:pt x="123" y="217"/>
                  </a:lnTo>
                  <a:lnTo>
                    <a:pt x="123" y="217"/>
                  </a:lnTo>
                  <a:lnTo>
                    <a:pt x="124" y="207"/>
                  </a:lnTo>
                  <a:lnTo>
                    <a:pt x="124" y="207"/>
                  </a:lnTo>
                  <a:lnTo>
                    <a:pt x="126" y="167"/>
                  </a:lnTo>
                  <a:lnTo>
                    <a:pt x="126" y="167"/>
                  </a:lnTo>
                  <a:lnTo>
                    <a:pt x="126" y="128"/>
                  </a:lnTo>
                  <a:lnTo>
                    <a:pt x="126" y="128"/>
                  </a:lnTo>
                  <a:lnTo>
                    <a:pt x="126" y="112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94" y="123"/>
                  </a:lnTo>
                  <a:lnTo>
                    <a:pt x="65" y="142"/>
                  </a:lnTo>
                  <a:lnTo>
                    <a:pt x="34" y="159"/>
                  </a:lnTo>
                  <a:lnTo>
                    <a:pt x="2" y="172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3" name="Freeform 174"/>
            <p:cNvSpPr>
              <a:spLocks/>
            </p:cNvSpPr>
            <p:nvPr userDrawn="1"/>
          </p:nvSpPr>
          <p:spPr bwMode="auto">
            <a:xfrm>
              <a:off x="4133850" y="1766888"/>
              <a:ext cx="95250" cy="122238"/>
            </a:xfrm>
            <a:custGeom>
              <a:avLst/>
              <a:gdLst/>
              <a:ahLst/>
              <a:cxnLst>
                <a:cxn ang="0">
                  <a:pos x="0" y="223"/>
                </a:cxn>
                <a:cxn ang="0">
                  <a:pos x="0" y="223"/>
                </a:cxn>
                <a:cxn ang="0">
                  <a:pos x="20" y="207"/>
                </a:cxn>
                <a:cxn ang="0">
                  <a:pos x="39" y="191"/>
                </a:cxn>
                <a:cxn ang="0">
                  <a:pos x="58" y="172"/>
                </a:cxn>
                <a:cxn ang="0">
                  <a:pos x="75" y="153"/>
                </a:cxn>
                <a:cxn ang="0">
                  <a:pos x="91" y="133"/>
                </a:cxn>
                <a:cxn ang="0">
                  <a:pos x="106" y="113"/>
                </a:cxn>
                <a:cxn ang="0">
                  <a:pos x="119" y="89"/>
                </a:cxn>
                <a:cxn ang="0">
                  <a:pos x="130" y="65"/>
                </a:cxn>
                <a:cxn ang="0">
                  <a:pos x="130" y="65"/>
                </a:cxn>
                <a:cxn ang="0">
                  <a:pos x="138" y="45"/>
                </a:cxn>
                <a:cxn ang="0">
                  <a:pos x="141" y="33"/>
                </a:cxn>
                <a:cxn ang="0">
                  <a:pos x="142" y="23"/>
                </a:cxn>
                <a:cxn ang="0">
                  <a:pos x="142" y="23"/>
                </a:cxn>
                <a:cxn ang="0">
                  <a:pos x="141" y="18"/>
                </a:cxn>
                <a:cxn ang="0">
                  <a:pos x="139" y="16"/>
                </a:cxn>
                <a:cxn ang="0">
                  <a:pos x="135" y="11"/>
                </a:cxn>
                <a:cxn ang="0">
                  <a:pos x="130" y="8"/>
                </a:cxn>
                <a:cxn ang="0">
                  <a:pos x="130" y="8"/>
                </a:cxn>
                <a:cxn ang="0">
                  <a:pos x="128" y="5"/>
                </a:cxn>
                <a:cxn ang="0">
                  <a:pos x="126" y="4"/>
                </a:cxn>
                <a:cxn ang="0">
                  <a:pos x="126" y="4"/>
                </a:cxn>
                <a:cxn ang="0">
                  <a:pos x="128" y="3"/>
                </a:cxn>
                <a:cxn ang="0">
                  <a:pos x="130" y="1"/>
                </a:cxn>
                <a:cxn ang="0">
                  <a:pos x="136" y="0"/>
                </a:cxn>
                <a:cxn ang="0">
                  <a:pos x="136" y="0"/>
                </a:cxn>
                <a:cxn ang="0">
                  <a:pos x="142" y="0"/>
                </a:cxn>
                <a:cxn ang="0">
                  <a:pos x="148" y="3"/>
                </a:cxn>
                <a:cxn ang="0">
                  <a:pos x="155" y="5"/>
                </a:cxn>
                <a:cxn ang="0">
                  <a:pos x="164" y="11"/>
                </a:cxn>
                <a:cxn ang="0">
                  <a:pos x="164" y="11"/>
                </a:cxn>
                <a:cxn ang="0">
                  <a:pos x="175" y="21"/>
                </a:cxn>
                <a:cxn ang="0">
                  <a:pos x="178" y="26"/>
                </a:cxn>
                <a:cxn ang="0">
                  <a:pos x="180" y="30"/>
                </a:cxn>
                <a:cxn ang="0">
                  <a:pos x="180" y="30"/>
                </a:cxn>
                <a:cxn ang="0">
                  <a:pos x="180" y="34"/>
                </a:cxn>
                <a:cxn ang="0">
                  <a:pos x="178" y="36"/>
                </a:cxn>
                <a:cxn ang="0">
                  <a:pos x="174" y="40"/>
                </a:cxn>
                <a:cxn ang="0">
                  <a:pos x="174" y="40"/>
                </a:cxn>
                <a:cxn ang="0">
                  <a:pos x="171" y="43"/>
                </a:cxn>
                <a:cxn ang="0">
                  <a:pos x="167" y="49"/>
                </a:cxn>
                <a:cxn ang="0">
                  <a:pos x="159" y="63"/>
                </a:cxn>
                <a:cxn ang="0">
                  <a:pos x="159" y="63"/>
                </a:cxn>
                <a:cxn ang="0">
                  <a:pos x="146" y="91"/>
                </a:cxn>
                <a:cxn ang="0">
                  <a:pos x="130" y="117"/>
                </a:cxn>
                <a:cxn ang="0">
                  <a:pos x="115" y="142"/>
                </a:cxn>
                <a:cxn ang="0">
                  <a:pos x="96" y="163"/>
                </a:cxn>
                <a:cxn ang="0">
                  <a:pos x="74" y="184"/>
                </a:cxn>
                <a:cxn ang="0">
                  <a:pos x="52" y="201"/>
                </a:cxn>
                <a:cxn ang="0">
                  <a:pos x="29" y="217"/>
                </a:cxn>
                <a:cxn ang="0">
                  <a:pos x="3" y="231"/>
                </a:cxn>
                <a:cxn ang="0">
                  <a:pos x="0" y="223"/>
                </a:cxn>
              </a:cxnLst>
              <a:rect l="0" t="0" r="r" b="b"/>
              <a:pathLst>
                <a:path w="180" h="231">
                  <a:moveTo>
                    <a:pt x="0" y="223"/>
                  </a:moveTo>
                  <a:lnTo>
                    <a:pt x="0" y="223"/>
                  </a:lnTo>
                  <a:lnTo>
                    <a:pt x="20" y="207"/>
                  </a:lnTo>
                  <a:lnTo>
                    <a:pt x="39" y="191"/>
                  </a:lnTo>
                  <a:lnTo>
                    <a:pt x="58" y="172"/>
                  </a:lnTo>
                  <a:lnTo>
                    <a:pt x="75" y="153"/>
                  </a:lnTo>
                  <a:lnTo>
                    <a:pt x="91" y="133"/>
                  </a:lnTo>
                  <a:lnTo>
                    <a:pt x="106" y="113"/>
                  </a:lnTo>
                  <a:lnTo>
                    <a:pt x="119" y="89"/>
                  </a:lnTo>
                  <a:lnTo>
                    <a:pt x="130" y="65"/>
                  </a:lnTo>
                  <a:lnTo>
                    <a:pt x="130" y="65"/>
                  </a:lnTo>
                  <a:lnTo>
                    <a:pt x="138" y="45"/>
                  </a:lnTo>
                  <a:lnTo>
                    <a:pt x="141" y="33"/>
                  </a:lnTo>
                  <a:lnTo>
                    <a:pt x="142" y="23"/>
                  </a:lnTo>
                  <a:lnTo>
                    <a:pt x="142" y="23"/>
                  </a:lnTo>
                  <a:lnTo>
                    <a:pt x="141" y="18"/>
                  </a:lnTo>
                  <a:lnTo>
                    <a:pt x="139" y="16"/>
                  </a:lnTo>
                  <a:lnTo>
                    <a:pt x="135" y="11"/>
                  </a:lnTo>
                  <a:lnTo>
                    <a:pt x="130" y="8"/>
                  </a:lnTo>
                  <a:lnTo>
                    <a:pt x="130" y="8"/>
                  </a:lnTo>
                  <a:lnTo>
                    <a:pt x="128" y="5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8" y="3"/>
                  </a:lnTo>
                  <a:lnTo>
                    <a:pt x="155" y="5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75" y="21"/>
                  </a:lnTo>
                  <a:lnTo>
                    <a:pt x="178" y="26"/>
                  </a:lnTo>
                  <a:lnTo>
                    <a:pt x="180" y="30"/>
                  </a:lnTo>
                  <a:lnTo>
                    <a:pt x="180" y="30"/>
                  </a:lnTo>
                  <a:lnTo>
                    <a:pt x="180" y="34"/>
                  </a:lnTo>
                  <a:lnTo>
                    <a:pt x="178" y="36"/>
                  </a:lnTo>
                  <a:lnTo>
                    <a:pt x="174" y="40"/>
                  </a:lnTo>
                  <a:lnTo>
                    <a:pt x="174" y="40"/>
                  </a:lnTo>
                  <a:lnTo>
                    <a:pt x="171" y="43"/>
                  </a:lnTo>
                  <a:lnTo>
                    <a:pt x="167" y="49"/>
                  </a:lnTo>
                  <a:lnTo>
                    <a:pt x="159" y="63"/>
                  </a:lnTo>
                  <a:lnTo>
                    <a:pt x="159" y="63"/>
                  </a:lnTo>
                  <a:lnTo>
                    <a:pt x="146" y="91"/>
                  </a:lnTo>
                  <a:lnTo>
                    <a:pt x="130" y="117"/>
                  </a:lnTo>
                  <a:lnTo>
                    <a:pt x="115" y="142"/>
                  </a:lnTo>
                  <a:lnTo>
                    <a:pt x="96" y="163"/>
                  </a:lnTo>
                  <a:lnTo>
                    <a:pt x="74" y="184"/>
                  </a:lnTo>
                  <a:lnTo>
                    <a:pt x="52" y="201"/>
                  </a:lnTo>
                  <a:lnTo>
                    <a:pt x="29" y="217"/>
                  </a:lnTo>
                  <a:lnTo>
                    <a:pt x="3" y="23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4" name="Freeform 175"/>
            <p:cNvSpPr>
              <a:spLocks noEditPoints="1"/>
            </p:cNvSpPr>
            <p:nvPr userDrawn="1"/>
          </p:nvSpPr>
          <p:spPr bwMode="auto">
            <a:xfrm>
              <a:off x="4254500" y="1766888"/>
              <a:ext cx="142875" cy="100013"/>
            </a:xfrm>
            <a:custGeom>
              <a:avLst/>
              <a:gdLst/>
              <a:ahLst/>
              <a:cxnLst>
                <a:cxn ang="0">
                  <a:pos x="16" y="114"/>
                </a:cxn>
                <a:cxn ang="0">
                  <a:pos x="24" y="116"/>
                </a:cxn>
                <a:cxn ang="0">
                  <a:pos x="40" y="106"/>
                </a:cxn>
                <a:cxn ang="0">
                  <a:pos x="84" y="59"/>
                </a:cxn>
                <a:cxn ang="0">
                  <a:pos x="98" y="49"/>
                </a:cxn>
                <a:cxn ang="0">
                  <a:pos x="110" y="49"/>
                </a:cxn>
                <a:cxn ang="0">
                  <a:pos x="136" y="68"/>
                </a:cxn>
                <a:cxn ang="0">
                  <a:pos x="206" y="119"/>
                </a:cxn>
                <a:cxn ang="0">
                  <a:pos x="248" y="145"/>
                </a:cxn>
                <a:cxn ang="0">
                  <a:pos x="264" y="156"/>
                </a:cxn>
                <a:cxn ang="0">
                  <a:pos x="271" y="174"/>
                </a:cxn>
                <a:cxn ang="0">
                  <a:pos x="264" y="188"/>
                </a:cxn>
                <a:cxn ang="0">
                  <a:pos x="252" y="187"/>
                </a:cxn>
                <a:cxn ang="0">
                  <a:pos x="220" y="165"/>
                </a:cxn>
                <a:cxn ang="0">
                  <a:pos x="123" y="81"/>
                </a:cxn>
                <a:cxn ang="0">
                  <a:pos x="104" y="70"/>
                </a:cxn>
                <a:cxn ang="0">
                  <a:pos x="98" y="71"/>
                </a:cxn>
                <a:cxn ang="0">
                  <a:pos x="75" y="99"/>
                </a:cxn>
                <a:cxn ang="0">
                  <a:pos x="53" y="129"/>
                </a:cxn>
                <a:cxn ang="0">
                  <a:pos x="47" y="141"/>
                </a:cxn>
                <a:cxn ang="0">
                  <a:pos x="37" y="148"/>
                </a:cxn>
                <a:cxn ang="0">
                  <a:pos x="23" y="143"/>
                </a:cxn>
                <a:cxn ang="0">
                  <a:pos x="7" y="130"/>
                </a:cxn>
                <a:cxn ang="0">
                  <a:pos x="0" y="113"/>
                </a:cxn>
                <a:cxn ang="0">
                  <a:pos x="1" y="106"/>
                </a:cxn>
                <a:cxn ang="0">
                  <a:pos x="4" y="107"/>
                </a:cxn>
                <a:cxn ang="0">
                  <a:pos x="177" y="22"/>
                </a:cxn>
                <a:cxn ang="0">
                  <a:pos x="216" y="42"/>
                </a:cxn>
                <a:cxn ang="0">
                  <a:pos x="230" y="58"/>
                </a:cxn>
                <a:cxn ang="0">
                  <a:pos x="233" y="67"/>
                </a:cxn>
                <a:cxn ang="0">
                  <a:pos x="227" y="80"/>
                </a:cxn>
                <a:cxn ang="0">
                  <a:pos x="219" y="81"/>
                </a:cxn>
                <a:cxn ang="0">
                  <a:pos x="211" y="71"/>
                </a:cxn>
                <a:cxn ang="0">
                  <a:pos x="184" y="39"/>
                </a:cxn>
                <a:cxn ang="0">
                  <a:pos x="203" y="0"/>
                </a:cxn>
                <a:cxn ang="0">
                  <a:pos x="230" y="9"/>
                </a:cxn>
                <a:cxn ang="0">
                  <a:pos x="251" y="20"/>
                </a:cxn>
                <a:cxn ang="0">
                  <a:pos x="261" y="33"/>
                </a:cxn>
                <a:cxn ang="0">
                  <a:pos x="262" y="44"/>
                </a:cxn>
                <a:cxn ang="0">
                  <a:pos x="253" y="52"/>
                </a:cxn>
                <a:cxn ang="0">
                  <a:pos x="245" y="48"/>
                </a:cxn>
                <a:cxn ang="0">
                  <a:pos x="224" y="25"/>
                </a:cxn>
                <a:cxn ang="0">
                  <a:pos x="203" y="0"/>
                </a:cxn>
              </a:cxnLst>
              <a:rect l="0" t="0" r="r" b="b"/>
              <a:pathLst>
                <a:path w="271" h="190">
                  <a:moveTo>
                    <a:pt x="4" y="107"/>
                  </a:moveTo>
                  <a:lnTo>
                    <a:pt x="4" y="107"/>
                  </a:lnTo>
                  <a:lnTo>
                    <a:pt x="16" y="114"/>
                  </a:lnTo>
                  <a:lnTo>
                    <a:pt x="20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7" y="116"/>
                  </a:lnTo>
                  <a:lnTo>
                    <a:pt x="30" y="114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8" y="55"/>
                  </a:lnTo>
                  <a:lnTo>
                    <a:pt x="94" y="51"/>
                  </a:lnTo>
                  <a:lnTo>
                    <a:pt x="98" y="49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10" y="49"/>
                  </a:lnTo>
                  <a:lnTo>
                    <a:pt x="117" y="54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79" y="100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33" y="138"/>
                  </a:lnTo>
                  <a:lnTo>
                    <a:pt x="233" y="138"/>
                  </a:lnTo>
                  <a:lnTo>
                    <a:pt x="248" y="145"/>
                  </a:lnTo>
                  <a:lnTo>
                    <a:pt x="248" y="145"/>
                  </a:lnTo>
                  <a:lnTo>
                    <a:pt x="258" y="151"/>
                  </a:lnTo>
                  <a:lnTo>
                    <a:pt x="264" y="156"/>
                  </a:lnTo>
                  <a:lnTo>
                    <a:pt x="269" y="165"/>
                  </a:lnTo>
                  <a:lnTo>
                    <a:pt x="271" y="174"/>
                  </a:lnTo>
                  <a:lnTo>
                    <a:pt x="271" y="174"/>
                  </a:lnTo>
                  <a:lnTo>
                    <a:pt x="269" y="180"/>
                  </a:lnTo>
                  <a:lnTo>
                    <a:pt x="266" y="185"/>
                  </a:lnTo>
                  <a:lnTo>
                    <a:pt x="264" y="188"/>
                  </a:lnTo>
                  <a:lnTo>
                    <a:pt x="259" y="190"/>
                  </a:lnTo>
                  <a:lnTo>
                    <a:pt x="259" y="190"/>
                  </a:lnTo>
                  <a:lnTo>
                    <a:pt x="252" y="187"/>
                  </a:lnTo>
                  <a:lnTo>
                    <a:pt x="243" y="181"/>
                  </a:lnTo>
                  <a:lnTo>
                    <a:pt x="220" y="165"/>
                  </a:lnTo>
                  <a:lnTo>
                    <a:pt x="220" y="165"/>
                  </a:lnTo>
                  <a:lnTo>
                    <a:pt x="179" y="132"/>
                  </a:lnTo>
                  <a:lnTo>
                    <a:pt x="123" y="81"/>
                  </a:lnTo>
                  <a:lnTo>
                    <a:pt x="123" y="81"/>
                  </a:lnTo>
                  <a:lnTo>
                    <a:pt x="111" y="72"/>
                  </a:lnTo>
                  <a:lnTo>
                    <a:pt x="107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1" y="70"/>
                  </a:lnTo>
                  <a:lnTo>
                    <a:pt x="98" y="71"/>
                  </a:lnTo>
                  <a:lnTo>
                    <a:pt x="91" y="77"/>
                  </a:lnTo>
                  <a:lnTo>
                    <a:pt x="91" y="77"/>
                  </a:lnTo>
                  <a:lnTo>
                    <a:pt x="75" y="99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53" y="129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7" y="141"/>
                  </a:lnTo>
                  <a:lnTo>
                    <a:pt x="45" y="145"/>
                  </a:lnTo>
                  <a:lnTo>
                    <a:pt x="42" y="146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0" y="146"/>
                  </a:lnTo>
                  <a:lnTo>
                    <a:pt x="23" y="143"/>
                  </a:lnTo>
                  <a:lnTo>
                    <a:pt x="16" y="138"/>
                  </a:lnTo>
                  <a:lnTo>
                    <a:pt x="7" y="130"/>
                  </a:lnTo>
                  <a:lnTo>
                    <a:pt x="7" y="130"/>
                  </a:lnTo>
                  <a:lnTo>
                    <a:pt x="4" y="126"/>
                  </a:lnTo>
                  <a:lnTo>
                    <a:pt x="1" y="122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07"/>
                  </a:lnTo>
                  <a:lnTo>
                    <a:pt x="1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4" y="107"/>
                  </a:lnTo>
                  <a:close/>
                  <a:moveTo>
                    <a:pt x="177" y="22"/>
                  </a:moveTo>
                  <a:lnTo>
                    <a:pt x="177" y="22"/>
                  </a:lnTo>
                  <a:lnTo>
                    <a:pt x="193" y="29"/>
                  </a:lnTo>
                  <a:lnTo>
                    <a:pt x="206" y="36"/>
                  </a:lnTo>
                  <a:lnTo>
                    <a:pt x="216" y="42"/>
                  </a:lnTo>
                  <a:lnTo>
                    <a:pt x="224" y="49"/>
                  </a:lnTo>
                  <a:lnTo>
                    <a:pt x="224" y="49"/>
                  </a:lnTo>
                  <a:lnTo>
                    <a:pt x="230" y="58"/>
                  </a:lnTo>
                  <a:lnTo>
                    <a:pt x="232" y="62"/>
                  </a:lnTo>
                  <a:lnTo>
                    <a:pt x="233" y="67"/>
                  </a:lnTo>
                  <a:lnTo>
                    <a:pt x="233" y="67"/>
                  </a:lnTo>
                  <a:lnTo>
                    <a:pt x="232" y="71"/>
                  </a:lnTo>
                  <a:lnTo>
                    <a:pt x="230" y="77"/>
                  </a:lnTo>
                  <a:lnTo>
                    <a:pt x="227" y="80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9" y="81"/>
                  </a:lnTo>
                  <a:lnTo>
                    <a:pt x="216" y="78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03" y="59"/>
                  </a:lnTo>
                  <a:lnTo>
                    <a:pt x="194" y="49"/>
                  </a:lnTo>
                  <a:lnTo>
                    <a:pt x="184" y="39"/>
                  </a:lnTo>
                  <a:lnTo>
                    <a:pt x="172" y="29"/>
                  </a:lnTo>
                  <a:lnTo>
                    <a:pt x="177" y="22"/>
                  </a:lnTo>
                  <a:close/>
                  <a:moveTo>
                    <a:pt x="203" y="0"/>
                  </a:moveTo>
                  <a:lnTo>
                    <a:pt x="203" y="0"/>
                  </a:lnTo>
                  <a:lnTo>
                    <a:pt x="217" y="4"/>
                  </a:lnTo>
                  <a:lnTo>
                    <a:pt x="230" y="9"/>
                  </a:lnTo>
                  <a:lnTo>
                    <a:pt x="240" y="15"/>
                  </a:lnTo>
                  <a:lnTo>
                    <a:pt x="251" y="20"/>
                  </a:lnTo>
                  <a:lnTo>
                    <a:pt x="251" y="20"/>
                  </a:lnTo>
                  <a:lnTo>
                    <a:pt x="255" y="25"/>
                  </a:lnTo>
                  <a:lnTo>
                    <a:pt x="259" y="29"/>
                  </a:lnTo>
                  <a:lnTo>
                    <a:pt x="261" y="33"/>
                  </a:lnTo>
                  <a:lnTo>
                    <a:pt x="262" y="39"/>
                  </a:lnTo>
                  <a:lnTo>
                    <a:pt x="262" y="39"/>
                  </a:lnTo>
                  <a:lnTo>
                    <a:pt x="262" y="44"/>
                  </a:lnTo>
                  <a:lnTo>
                    <a:pt x="261" y="48"/>
                  </a:lnTo>
                  <a:lnTo>
                    <a:pt x="258" y="51"/>
                  </a:lnTo>
                  <a:lnTo>
                    <a:pt x="253" y="52"/>
                  </a:lnTo>
                  <a:lnTo>
                    <a:pt x="253" y="52"/>
                  </a:lnTo>
                  <a:lnTo>
                    <a:pt x="249" y="51"/>
                  </a:lnTo>
                  <a:lnTo>
                    <a:pt x="245" y="48"/>
                  </a:lnTo>
                  <a:lnTo>
                    <a:pt x="245" y="48"/>
                  </a:lnTo>
                  <a:lnTo>
                    <a:pt x="235" y="35"/>
                  </a:lnTo>
                  <a:lnTo>
                    <a:pt x="224" y="25"/>
                  </a:lnTo>
                  <a:lnTo>
                    <a:pt x="211" y="16"/>
                  </a:lnTo>
                  <a:lnTo>
                    <a:pt x="198" y="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5" name="Freeform 176"/>
            <p:cNvSpPr>
              <a:spLocks/>
            </p:cNvSpPr>
            <p:nvPr userDrawn="1"/>
          </p:nvSpPr>
          <p:spPr bwMode="auto">
            <a:xfrm>
              <a:off x="4429125" y="1811338"/>
              <a:ext cx="128588" cy="23813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15" y="12"/>
                </a:cxn>
                <a:cxn ang="0">
                  <a:pos x="15" y="12"/>
                </a:cxn>
                <a:cxn ang="0">
                  <a:pos x="21" y="14"/>
                </a:cxn>
                <a:cxn ang="0">
                  <a:pos x="31" y="14"/>
                </a:cxn>
                <a:cxn ang="0">
                  <a:pos x="31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138" y="12"/>
                </a:cxn>
                <a:cxn ang="0">
                  <a:pos x="138" y="12"/>
                </a:cxn>
                <a:cxn ang="0">
                  <a:pos x="203" y="12"/>
                </a:cxn>
                <a:cxn ang="0">
                  <a:pos x="203" y="1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32" y="12"/>
                </a:cxn>
                <a:cxn ang="0">
                  <a:pos x="238" y="15"/>
                </a:cxn>
                <a:cxn ang="0">
                  <a:pos x="242" y="18"/>
                </a:cxn>
                <a:cxn ang="0">
                  <a:pos x="242" y="22"/>
                </a:cxn>
                <a:cxn ang="0">
                  <a:pos x="242" y="22"/>
                </a:cxn>
                <a:cxn ang="0">
                  <a:pos x="242" y="25"/>
                </a:cxn>
                <a:cxn ang="0">
                  <a:pos x="241" y="28"/>
                </a:cxn>
                <a:cxn ang="0">
                  <a:pos x="240" y="31"/>
                </a:cxn>
                <a:cxn ang="0">
                  <a:pos x="237" y="32"/>
                </a:cxn>
                <a:cxn ang="0">
                  <a:pos x="237" y="32"/>
                </a:cxn>
                <a:cxn ang="0">
                  <a:pos x="226" y="34"/>
                </a:cxn>
                <a:cxn ang="0">
                  <a:pos x="215" y="35"/>
                </a:cxn>
                <a:cxn ang="0">
                  <a:pos x="193" y="35"/>
                </a:cxn>
                <a:cxn ang="0">
                  <a:pos x="193" y="35"/>
                </a:cxn>
                <a:cxn ang="0">
                  <a:pos x="86" y="38"/>
                </a:cxn>
                <a:cxn ang="0">
                  <a:pos x="86" y="38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38" y="40"/>
                </a:cxn>
                <a:cxn ang="0">
                  <a:pos x="32" y="42"/>
                </a:cxn>
                <a:cxn ang="0">
                  <a:pos x="32" y="42"/>
                </a:cxn>
                <a:cxn ang="0">
                  <a:pos x="29" y="44"/>
                </a:cxn>
                <a:cxn ang="0">
                  <a:pos x="25" y="44"/>
                </a:cxn>
                <a:cxn ang="0">
                  <a:pos x="25" y="44"/>
                </a:cxn>
                <a:cxn ang="0">
                  <a:pos x="21" y="44"/>
                </a:cxn>
                <a:cxn ang="0">
                  <a:pos x="16" y="41"/>
                </a:cxn>
                <a:cxn ang="0">
                  <a:pos x="8" y="29"/>
                </a:cxn>
                <a:cxn ang="0">
                  <a:pos x="8" y="29"/>
                </a:cxn>
                <a:cxn ang="0">
                  <a:pos x="2" y="21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5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242" h="44">
                  <a:moveTo>
                    <a:pt x="6" y="3"/>
                  </a:moveTo>
                  <a:lnTo>
                    <a:pt x="6" y="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2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24" y="12"/>
                  </a:lnTo>
                  <a:lnTo>
                    <a:pt x="224" y="12"/>
                  </a:lnTo>
                  <a:lnTo>
                    <a:pt x="232" y="12"/>
                  </a:lnTo>
                  <a:lnTo>
                    <a:pt x="238" y="15"/>
                  </a:lnTo>
                  <a:lnTo>
                    <a:pt x="242" y="18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2" y="25"/>
                  </a:lnTo>
                  <a:lnTo>
                    <a:pt x="241" y="28"/>
                  </a:lnTo>
                  <a:lnTo>
                    <a:pt x="240" y="31"/>
                  </a:lnTo>
                  <a:lnTo>
                    <a:pt x="237" y="32"/>
                  </a:lnTo>
                  <a:lnTo>
                    <a:pt x="237" y="32"/>
                  </a:lnTo>
                  <a:lnTo>
                    <a:pt x="226" y="34"/>
                  </a:lnTo>
                  <a:lnTo>
                    <a:pt x="215" y="35"/>
                  </a:lnTo>
                  <a:lnTo>
                    <a:pt x="193" y="35"/>
                  </a:lnTo>
                  <a:lnTo>
                    <a:pt x="193" y="35"/>
                  </a:lnTo>
                  <a:lnTo>
                    <a:pt x="86" y="38"/>
                  </a:lnTo>
                  <a:lnTo>
                    <a:pt x="86" y="38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38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29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1" y="44"/>
                  </a:lnTo>
                  <a:lnTo>
                    <a:pt x="16" y="41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2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6" name="Freeform 177"/>
            <p:cNvSpPr>
              <a:spLocks noEditPoints="1"/>
            </p:cNvSpPr>
            <p:nvPr userDrawn="1"/>
          </p:nvSpPr>
          <p:spPr bwMode="auto">
            <a:xfrm>
              <a:off x="4583114" y="1770063"/>
              <a:ext cx="125412" cy="117475"/>
            </a:xfrm>
            <a:custGeom>
              <a:avLst/>
              <a:gdLst/>
              <a:ahLst/>
              <a:cxnLst>
                <a:cxn ang="0">
                  <a:pos x="5" y="59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2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08"/>
                </a:cxn>
                <a:cxn ang="0">
                  <a:pos x="54" y="113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5"/>
                </a:cxn>
                <a:cxn ang="0">
                  <a:pos x="13" y="77"/>
                </a:cxn>
                <a:cxn ang="0">
                  <a:pos x="5" y="59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6" y="140"/>
                </a:cxn>
                <a:cxn ang="0">
                  <a:pos x="153" y="150"/>
                </a:cxn>
                <a:cxn ang="0">
                  <a:pos x="102" y="190"/>
                </a:cxn>
                <a:cxn ang="0">
                  <a:pos x="80" y="204"/>
                </a:cxn>
                <a:cxn ang="0">
                  <a:pos x="61" y="214"/>
                </a:cxn>
                <a:cxn ang="0">
                  <a:pos x="58" y="218"/>
                </a:cxn>
                <a:cxn ang="0">
                  <a:pos x="51" y="221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5" y="182"/>
                </a:cxn>
                <a:cxn ang="0">
                  <a:pos x="16" y="174"/>
                </a:cxn>
                <a:cxn ang="0">
                  <a:pos x="18" y="172"/>
                </a:cxn>
                <a:cxn ang="0">
                  <a:pos x="22" y="175"/>
                </a:cxn>
                <a:cxn ang="0">
                  <a:pos x="28" y="181"/>
                </a:cxn>
                <a:cxn ang="0">
                  <a:pos x="39" y="187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1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8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6"/>
                </a:cxn>
                <a:cxn ang="0">
                  <a:pos x="99" y="26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5" y="55"/>
                </a:cxn>
                <a:cxn ang="0">
                  <a:pos x="89" y="56"/>
                </a:cxn>
                <a:cxn ang="0">
                  <a:pos x="84" y="55"/>
                </a:cxn>
                <a:cxn ang="0">
                  <a:pos x="79" y="48"/>
                </a:cxn>
                <a:cxn ang="0">
                  <a:pos x="58" y="24"/>
                </a:cxn>
                <a:cxn ang="0">
                  <a:pos x="35" y="7"/>
                </a:cxn>
              </a:cxnLst>
              <a:rect l="0" t="0" r="r" b="b"/>
              <a:pathLst>
                <a:path w="237" h="221">
                  <a:moveTo>
                    <a:pt x="5" y="59"/>
                  </a:moveTo>
                  <a:lnTo>
                    <a:pt x="5" y="59"/>
                  </a:lnTo>
                  <a:lnTo>
                    <a:pt x="21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2"/>
                  </a:lnTo>
                  <a:lnTo>
                    <a:pt x="66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08"/>
                  </a:lnTo>
                  <a:lnTo>
                    <a:pt x="60" y="111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1" y="113"/>
                  </a:lnTo>
                  <a:lnTo>
                    <a:pt x="50" y="111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5"/>
                  </a:lnTo>
                  <a:lnTo>
                    <a:pt x="25" y="85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5" y="59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6" y="14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21" y="177"/>
                  </a:lnTo>
                  <a:lnTo>
                    <a:pt x="102" y="190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1" y="214"/>
                  </a:lnTo>
                  <a:lnTo>
                    <a:pt x="61" y="214"/>
                  </a:lnTo>
                  <a:lnTo>
                    <a:pt x="58" y="218"/>
                  </a:lnTo>
                  <a:lnTo>
                    <a:pt x="55" y="220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45" y="220"/>
                  </a:lnTo>
                  <a:lnTo>
                    <a:pt x="39" y="216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1"/>
                  </a:lnTo>
                  <a:lnTo>
                    <a:pt x="16" y="187"/>
                  </a:lnTo>
                  <a:lnTo>
                    <a:pt x="15" y="182"/>
                  </a:lnTo>
                  <a:lnTo>
                    <a:pt x="15" y="182"/>
                  </a:lnTo>
                  <a:lnTo>
                    <a:pt x="16" y="175"/>
                  </a:lnTo>
                  <a:lnTo>
                    <a:pt x="16" y="174"/>
                  </a:lnTo>
                  <a:lnTo>
                    <a:pt x="18" y="172"/>
                  </a:lnTo>
                  <a:lnTo>
                    <a:pt x="18" y="172"/>
                  </a:lnTo>
                  <a:lnTo>
                    <a:pt x="21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1"/>
                  </a:lnTo>
                  <a:lnTo>
                    <a:pt x="34" y="185"/>
                  </a:lnTo>
                  <a:lnTo>
                    <a:pt x="39" y="187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8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1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1"/>
                  </a:lnTo>
                  <a:lnTo>
                    <a:pt x="179" y="100"/>
                  </a:lnTo>
                  <a:lnTo>
                    <a:pt x="205" y="72"/>
                  </a:lnTo>
                  <a:lnTo>
                    <a:pt x="216" y="58"/>
                  </a:lnTo>
                  <a:lnTo>
                    <a:pt x="228" y="43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4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6"/>
                  </a:lnTo>
                  <a:lnTo>
                    <a:pt x="96" y="23"/>
                  </a:lnTo>
                  <a:lnTo>
                    <a:pt x="99" y="26"/>
                  </a:lnTo>
                  <a:lnTo>
                    <a:pt x="100" y="30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1"/>
                  </a:lnTo>
                  <a:lnTo>
                    <a:pt x="95" y="55"/>
                  </a:lnTo>
                  <a:lnTo>
                    <a:pt x="89" y="56"/>
                  </a:lnTo>
                  <a:lnTo>
                    <a:pt x="89" y="56"/>
                  </a:lnTo>
                  <a:lnTo>
                    <a:pt x="86" y="56"/>
                  </a:lnTo>
                  <a:lnTo>
                    <a:pt x="84" y="55"/>
                  </a:lnTo>
                  <a:lnTo>
                    <a:pt x="79" y="48"/>
                  </a:lnTo>
                  <a:lnTo>
                    <a:pt x="79" y="48"/>
                  </a:lnTo>
                  <a:lnTo>
                    <a:pt x="68" y="36"/>
                  </a:lnTo>
                  <a:lnTo>
                    <a:pt x="58" y="24"/>
                  </a:lnTo>
                  <a:lnTo>
                    <a:pt x="47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7" name="Freeform 178"/>
            <p:cNvSpPr>
              <a:spLocks/>
            </p:cNvSpPr>
            <p:nvPr userDrawn="1"/>
          </p:nvSpPr>
          <p:spPr bwMode="auto">
            <a:xfrm>
              <a:off x="4733926" y="1800226"/>
              <a:ext cx="84138" cy="87312"/>
            </a:xfrm>
            <a:custGeom>
              <a:avLst/>
              <a:gdLst/>
              <a:ahLst/>
              <a:cxnLst>
                <a:cxn ang="0">
                  <a:pos x="34" y="13"/>
                </a:cxn>
                <a:cxn ang="0">
                  <a:pos x="116" y="8"/>
                </a:cxn>
                <a:cxn ang="0">
                  <a:pos x="125" y="3"/>
                </a:cxn>
                <a:cxn ang="0">
                  <a:pos x="131" y="0"/>
                </a:cxn>
                <a:cxn ang="0">
                  <a:pos x="138" y="2"/>
                </a:cxn>
                <a:cxn ang="0">
                  <a:pos x="156" y="18"/>
                </a:cxn>
                <a:cxn ang="0">
                  <a:pos x="158" y="23"/>
                </a:cxn>
                <a:cxn ang="0">
                  <a:pos x="156" y="29"/>
                </a:cxn>
                <a:cxn ang="0">
                  <a:pos x="150" y="44"/>
                </a:cxn>
                <a:cxn ang="0">
                  <a:pos x="138" y="131"/>
                </a:cxn>
                <a:cxn ang="0">
                  <a:pos x="150" y="142"/>
                </a:cxn>
                <a:cxn ang="0">
                  <a:pos x="150" y="149"/>
                </a:cxn>
                <a:cxn ang="0">
                  <a:pos x="143" y="154"/>
                </a:cxn>
                <a:cxn ang="0">
                  <a:pos x="132" y="152"/>
                </a:cxn>
                <a:cxn ang="0">
                  <a:pos x="103" y="152"/>
                </a:cxn>
                <a:cxn ang="0">
                  <a:pos x="44" y="158"/>
                </a:cxn>
                <a:cxn ang="0">
                  <a:pos x="31" y="162"/>
                </a:cxn>
                <a:cxn ang="0">
                  <a:pos x="25" y="165"/>
                </a:cxn>
                <a:cxn ang="0">
                  <a:pos x="21" y="164"/>
                </a:cxn>
                <a:cxn ang="0">
                  <a:pos x="8" y="152"/>
                </a:cxn>
                <a:cxn ang="0">
                  <a:pos x="0" y="139"/>
                </a:cxn>
                <a:cxn ang="0">
                  <a:pos x="3" y="132"/>
                </a:cxn>
                <a:cxn ang="0">
                  <a:pos x="13" y="139"/>
                </a:cxn>
                <a:cxn ang="0">
                  <a:pos x="24" y="141"/>
                </a:cxn>
                <a:cxn ang="0">
                  <a:pos x="116" y="134"/>
                </a:cxn>
                <a:cxn ang="0">
                  <a:pos x="122" y="84"/>
                </a:cxn>
                <a:cxn ang="0">
                  <a:pos x="45" y="92"/>
                </a:cxn>
                <a:cxn ang="0">
                  <a:pos x="34" y="94"/>
                </a:cxn>
                <a:cxn ang="0">
                  <a:pos x="22" y="94"/>
                </a:cxn>
                <a:cxn ang="0">
                  <a:pos x="13" y="86"/>
                </a:cxn>
                <a:cxn ang="0">
                  <a:pos x="6" y="70"/>
                </a:cxn>
                <a:cxn ang="0">
                  <a:pos x="9" y="64"/>
                </a:cxn>
                <a:cxn ang="0">
                  <a:pos x="19" y="71"/>
                </a:cxn>
                <a:cxn ang="0">
                  <a:pos x="28" y="74"/>
                </a:cxn>
                <a:cxn ang="0">
                  <a:pos x="53" y="73"/>
                </a:cxn>
                <a:cxn ang="0">
                  <a:pos x="127" y="25"/>
                </a:cxn>
                <a:cxn ang="0">
                  <a:pos x="48" y="31"/>
                </a:cxn>
                <a:cxn ang="0">
                  <a:pos x="32" y="35"/>
                </a:cxn>
                <a:cxn ang="0">
                  <a:pos x="28" y="35"/>
                </a:cxn>
                <a:cxn ang="0">
                  <a:pos x="12" y="25"/>
                </a:cxn>
                <a:cxn ang="0">
                  <a:pos x="5" y="10"/>
                </a:cxn>
                <a:cxn ang="0">
                  <a:pos x="11" y="2"/>
                </a:cxn>
                <a:cxn ang="0">
                  <a:pos x="21" y="12"/>
                </a:cxn>
                <a:cxn ang="0">
                  <a:pos x="31" y="13"/>
                </a:cxn>
              </a:cxnLst>
              <a:rect l="0" t="0" r="r" b="b"/>
              <a:pathLst>
                <a:path w="158" h="165">
                  <a:moveTo>
                    <a:pt x="31" y="13"/>
                  </a:moveTo>
                  <a:lnTo>
                    <a:pt x="31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73" y="12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121" y="6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28" y="2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4" y="0"/>
                  </a:lnTo>
                  <a:lnTo>
                    <a:pt x="138" y="2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56" y="18"/>
                  </a:lnTo>
                  <a:lnTo>
                    <a:pt x="157" y="21"/>
                  </a:lnTo>
                  <a:lnTo>
                    <a:pt x="158" y="23"/>
                  </a:lnTo>
                  <a:lnTo>
                    <a:pt x="158" y="23"/>
                  </a:lnTo>
                  <a:lnTo>
                    <a:pt x="157" y="28"/>
                  </a:lnTo>
                  <a:lnTo>
                    <a:pt x="156" y="29"/>
                  </a:lnTo>
                  <a:lnTo>
                    <a:pt x="156" y="29"/>
                  </a:lnTo>
                  <a:lnTo>
                    <a:pt x="151" y="37"/>
                  </a:lnTo>
                  <a:lnTo>
                    <a:pt x="150" y="44"/>
                  </a:lnTo>
                  <a:lnTo>
                    <a:pt x="150" y="44"/>
                  </a:lnTo>
                  <a:lnTo>
                    <a:pt x="144" y="89"/>
                  </a:lnTo>
                  <a:lnTo>
                    <a:pt x="138" y="131"/>
                  </a:lnTo>
                  <a:lnTo>
                    <a:pt x="138" y="131"/>
                  </a:lnTo>
                  <a:lnTo>
                    <a:pt x="143" y="134"/>
                  </a:lnTo>
                  <a:lnTo>
                    <a:pt x="147" y="138"/>
                  </a:lnTo>
                  <a:lnTo>
                    <a:pt x="150" y="142"/>
                  </a:lnTo>
                  <a:lnTo>
                    <a:pt x="151" y="147"/>
                  </a:lnTo>
                  <a:lnTo>
                    <a:pt x="151" y="147"/>
                  </a:lnTo>
                  <a:lnTo>
                    <a:pt x="150" y="149"/>
                  </a:lnTo>
                  <a:lnTo>
                    <a:pt x="148" y="151"/>
                  </a:lnTo>
                  <a:lnTo>
                    <a:pt x="145" y="152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24" y="152"/>
                  </a:lnTo>
                  <a:lnTo>
                    <a:pt x="124" y="152"/>
                  </a:lnTo>
                  <a:lnTo>
                    <a:pt x="103" y="152"/>
                  </a:lnTo>
                  <a:lnTo>
                    <a:pt x="83" y="154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37" y="161"/>
                  </a:lnTo>
                  <a:lnTo>
                    <a:pt x="31" y="162"/>
                  </a:lnTo>
                  <a:lnTo>
                    <a:pt x="31" y="162"/>
                  </a:lnTo>
                  <a:lnTo>
                    <a:pt x="28" y="164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1" y="164"/>
                  </a:lnTo>
                  <a:lnTo>
                    <a:pt x="16" y="162"/>
                  </a:lnTo>
                  <a:lnTo>
                    <a:pt x="12" y="158"/>
                  </a:lnTo>
                  <a:lnTo>
                    <a:pt x="8" y="152"/>
                  </a:lnTo>
                  <a:lnTo>
                    <a:pt x="8" y="152"/>
                  </a:lnTo>
                  <a:lnTo>
                    <a:pt x="2" y="145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6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9" y="136"/>
                  </a:lnTo>
                  <a:lnTo>
                    <a:pt x="13" y="139"/>
                  </a:lnTo>
                  <a:lnTo>
                    <a:pt x="18" y="141"/>
                  </a:lnTo>
                  <a:lnTo>
                    <a:pt x="24" y="141"/>
                  </a:lnTo>
                  <a:lnTo>
                    <a:pt x="24" y="141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22" y="84"/>
                  </a:lnTo>
                  <a:lnTo>
                    <a:pt x="122" y="84"/>
                  </a:lnTo>
                  <a:lnTo>
                    <a:pt x="77" y="87"/>
                  </a:lnTo>
                  <a:lnTo>
                    <a:pt x="45" y="92"/>
                  </a:lnTo>
                  <a:lnTo>
                    <a:pt x="45" y="92"/>
                  </a:lnTo>
                  <a:lnTo>
                    <a:pt x="38" y="93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2" y="94"/>
                  </a:lnTo>
                  <a:lnTo>
                    <a:pt x="18" y="92"/>
                  </a:lnTo>
                  <a:lnTo>
                    <a:pt x="18" y="92"/>
                  </a:lnTo>
                  <a:lnTo>
                    <a:pt x="13" y="86"/>
                  </a:lnTo>
                  <a:lnTo>
                    <a:pt x="9" y="80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5" y="68"/>
                  </a:lnTo>
                  <a:lnTo>
                    <a:pt x="19" y="71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41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124" y="65"/>
                  </a:lnTo>
                  <a:lnTo>
                    <a:pt x="124" y="65"/>
                  </a:lnTo>
                  <a:lnTo>
                    <a:pt x="127" y="25"/>
                  </a:lnTo>
                  <a:lnTo>
                    <a:pt x="127" y="25"/>
                  </a:lnTo>
                  <a:lnTo>
                    <a:pt x="86" y="28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0" y="32"/>
                  </a:lnTo>
                  <a:lnTo>
                    <a:pt x="32" y="35"/>
                  </a:lnTo>
                  <a:lnTo>
                    <a:pt x="32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1" y="34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6" y="16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6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6" y="8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31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8" name="Freeform 179"/>
            <p:cNvSpPr>
              <a:spLocks noEditPoints="1"/>
            </p:cNvSpPr>
            <p:nvPr userDrawn="1"/>
          </p:nvSpPr>
          <p:spPr bwMode="auto">
            <a:xfrm>
              <a:off x="4856164" y="1776413"/>
              <a:ext cx="119062" cy="106363"/>
            </a:xfrm>
            <a:custGeom>
              <a:avLst/>
              <a:gdLst/>
              <a:ahLst/>
              <a:cxnLst>
                <a:cxn ang="0">
                  <a:pos x="225" y="27"/>
                </a:cxn>
                <a:cxn ang="0">
                  <a:pos x="191" y="77"/>
                </a:cxn>
                <a:cxn ang="0">
                  <a:pos x="152" y="119"/>
                </a:cxn>
                <a:cxn ang="0">
                  <a:pos x="107" y="155"/>
                </a:cxn>
                <a:cxn ang="0">
                  <a:pos x="57" y="190"/>
                </a:cxn>
                <a:cxn ang="0">
                  <a:pos x="51" y="194"/>
                </a:cxn>
                <a:cxn ang="0">
                  <a:pos x="48" y="197"/>
                </a:cxn>
                <a:cxn ang="0">
                  <a:pos x="38" y="200"/>
                </a:cxn>
                <a:cxn ang="0">
                  <a:pos x="33" y="200"/>
                </a:cxn>
                <a:cxn ang="0">
                  <a:pos x="22" y="192"/>
                </a:cxn>
                <a:cxn ang="0">
                  <a:pos x="14" y="187"/>
                </a:cxn>
                <a:cxn ang="0">
                  <a:pos x="4" y="172"/>
                </a:cxn>
                <a:cxn ang="0">
                  <a:pos x="0" y="161"/>
                </a:cxn>
                <a:cxn ang="0">
                  <a:pos x="1" y="156"/>
                </a:cxn>
                <a:cxn ang="0">
                  <a:pos x="4" y="153"/>
                </a:cxn>
                <a:cxn ang="0">
                  <a:pos x="12" y="159"/>
                </a:cxn>
                <a:cxn ang="0">
                  <a:pos x="20" y="166"/>
                </a:cxn>
                <a:cxn ang="0">
                  <a:pos x="26" y="168"/>
                </a:cxn>
                <a:cxn ang="0">
                  <a:pos x="38" y="166"/>
                </a:cxn>
                <a:cxn ang="0">
                  <a:pos x="55" y="158"/>
                </a:cxn>
                <a:cxn ang="0">
                  <a:pos x="81" y="143"/>
                </a:cxn>
                <a:cxn ang="0">
                  <a:pos x="126" y="111"/>
                </a:cxn>
                <a:cxn ang="0">
                  <a:pos x="165" y="78"/>
                </a:cxn>
                <a:cxn ang="0">
                  <a:pos x="200" y="40"/>
                </a:cxn>
                <a:cxn ang="0">
                  <a:pos x="225" y="27"/>
                </a:cxn>
                <a:cxn ang="0">
                  <a:pos x="6" y="0"/>
                </a:cxn>
                <a:cxn ang="0">
                  <a:pos x="38" y="9"/>
                </a:cxn>
                <a:cxn ang="0">
                  <a:pos x="62" y="23"/>
                </a:cxn>
                <a:cxn ang="0">
                  <a:pos x="68" y="29"/>
                </a:cxn>
                <a:cxn ang="0">
                  <a:pos x="74" y="39"/>
                </a:cxn>
                <a:cxn ang="0">
                  <a:pos x="74" y="45"/>
                </a:cxn>
                <a:cxn ang="0">
                  <a:pos x="70" y="56"/>
                </a:cxn>
                <a:cxn ang="0">
                  <a:pos x="59" y="62"/>
                </a:cxn>
                <a:cxn ang="0">
                  <a:pos x="55" y="61"/>
                </a:cxn>
                <a:cxn ang="0">
                  <a:pos x="48" y="55"/>
                </a:cxn>
                <a:cxn ang="0">
                  <a:pos x="43" y="48"/>
                </a:cxn>
                <a:cxn ang="0">
                  <a:pos x="26" y="25"/>
                </a:cxn>
                <a:cxn ang="0">
                  <a:pos x="1" y="7"/>
                </a:cxn>
              </a:cxnLst>
              <a:rect l="0" t="0" r="r" b="b"/>
              <a:pathLst>
                <a:path w="225" h="200">
                  <a:moveTo>
                    <a:pt x="225" y="27"/>
                  </a:moveTo>
                  <a:lnTo>
                    <a:pt x="225" y="27"/>
                  </a:lnTo>
                  <a:lnTo>
                    <a:pt x="209" y="53"/>
                  </a:lnTo>
                  <a:lnTo>
                    <a:pt x="191" y="77"/>
                  </a:lnTo>
                  <a:lnTo>
                    <a:pt x="173" y="98"/>
                  </a:lnTo>
                  <a:lnTo>
                    <a:pt x="152" y="119"/>
                  </a:lnTo>
                  <a:lnTo>
                    <a:pt x="130" y="137"/>
                  </a:lnTo>
                  <a:lnTo>
                    <a:pt x="107" y="155"/>
                  </a:lnTo>
                  <a:lnTo>
                    <a:pt x="83" y="172"/>
                  </a:lnTo>
                  <a:lnTo>
                    <a:pt x="57" y="190"/>
                  </a:lnTo>
                  <a:lnTo>
                    <a:pt x="57" y="190"/>
                  </a:lnTo>
                  <a:lnTo>
                    <a:pt x="51" y="194"/>
                  </a:lnTo>
                  <a:lnTo>
                    <a:pt x="48" y="197"/>
                  </a:lnTo>
                  <a:lnTo>
                    <a:pt x="48" y="197"/>
                  </a:lnTo>
                  <a:lnTo>
                    <a:pt x="43" y="200"/>
                  </a:lnTo>
                  <a:lnTo>
                    <a:pt x="38" y="200"/>
                  </a:lnTo>
                  <a:lnTo>
                    <a:pt x="38" y="200"/>
                  </a:lnTo>
                  <a:lnTo>
                    <a:pt x="33" y="200"/>
                  </a:lnTo>
                  <a:lnTo>
                    <a:pt x="28" y="197"/>
                  </a:lnTo>
                  <a:lnTo>
                    <a:pt x="22" y="192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9" y="179"/>
                  </a:lnTo>
                  <a:lnTo>
                    <a:pt x="4" y="172"/>
                  </a:lnTo>
                  <a:lnTo>
                    <a:pt x="1" y="166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56"/>
                  </a:lnTo>
                  <a:lnTo>
                    <a:pt x="3" y="155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20" y="166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30" y="168"/>
                  </a:lnTo>
                  <a:lnTo>
                    <a:pt x="38" y="166"/>
                  </a:lnTo>
                  <a:lnTo>
                    <a:pt x="45" y="162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81" y="143"/>
                  </a:lnTo>
                  <a:lnTo>
                    <a:pt x="104" y="127"/>
                  </a:lnTo>
                  <a:lnTo>
                    <a:pt x="126" y="111"/>
                  </a:lnTo>
                  <a:lnTo>
                    <a:pt x="146" y="95"/>
                  </a:lnTo>
                  <a:lnTo>
                    <a:pt x="165" y="78"/>
                  </a:lnTo>
                  <a:lnTo>
                    <a:pt x="184" y="59"/>
                  </a:lnTo>
                  <a:lnTo>
                    <a:pt x="200" y="40"/>
                  </a:lnTo>
                  <a:lnTo>
                    <a:pt x="217" y="22"/>
                  </a:lnTo>
                  <a:lnTo>
                    <a:pt x="225" y="27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22" y="3"/>
                  </a:lnTo>
                  <a:lnTo>
                    <a:pt x="38" y="9"/>
                  </a:lnTo>
                  <a:lnTo>
                    <a:pt x="52" y="16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8" y="29"/>
                  </a:lnTo>
                  <a:lnTo>
                    <a:pt x="72" y="33"/>
                  </a:lnTo>
                  <a:lnTo>
                    <a:pt x="74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5" y="61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5" y="61"/>
                  </a:lnTo>
                  <a:lnTo>
                    <a:pt x="52" y="59"/>
                  </a:lnTo>
                  <a:lnTo>
                    <a:pt x="48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35" y="36"/>
                  </a:lnTo>
                  <a:lnTo>
                    <a:pt x="26" y="25"/>
                  </a:lnTo>
                  <a:lnTo>
                    <a:pt x="16" y="16"/>
                  </a:lnTo>
                  <a:lnTo>
                    <a:pt x="1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9" name="Freeform 180"/>
            <p:cNvSpPr>
              <a:spLocks/>
            </p:cNvSpPr>
            <p:nvPr userDrawn="1"/>
          </p:nvSpPr>
          <p:spPr bwMode="auto">
            <a:xfrm>
              <a:off x="4999039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2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79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4" y="19"/>
                </a:cxn>
                <a:cxn ang="0">
                  <a:pos x="113" y="35"/>
                </a:cxn>
                <a:cxn ang="0">
                  <a:pos x="150" y="34"/>
                </a:cxn>
                <a:cxn ang="0">
                  <a:pos x="162" y="31"/>
                </a:cxn>
                <a:cxn ang="0">
                  <a:pos x="177" y="42"/>
                </a:cxn>
                <a:cxn ang="0">
                  <a:pos x="159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1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5" y="93"/>
                </a:cxn>
                <a:cxn ang="0">
                  <a:pos x="194" y="89"/>
                </a:cxn>
                <a:cxn ang="0">
                  <a:pos x="211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6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4" y="202"/>
                </a:cxn>
                <a:cxn ang="0">
                  <a:pos x="114" y="165"/>
                </a:cxn>
                <a:cxn ang="0">
                  <a:pos x="78" y="190"/>
                </a:cxn>
                <a:cxn ang="0">
                  <a:pos x="66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8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1" y="257"/>
                </a:cxn>
                <a:cxn ang="0">
                  <a:pos x="56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4" y="148"/>
                </a:cxn>
                <a:cxn ang="0">
                  <a:pos x="108" y="122"/>
                </a:cxn>
                <a:cxn ang="0">
                  <a:pos x="94" y="115"/>
                </a:cxn>
                <a:cxn ang="0">
                  <a:pos x="63" y="126"/>
                </a:cxn>
                <a:cxn ang="0">
                  <a:pos x="26" y="155"/>
                </a:cxn>
                <a:cxn ang="0">
                  <a:pos x="11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6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4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95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0" y="10"/>
                  </a:lnTo>
                  <a:lnTo>
                    <a:pt x="82" y="7"/>
                  </a:lnTo>
                  <a:lnTo>
                    <a:pt x="82" y="7"/>
                  </a:lnTo>
                  <a:lnTo>
                    <a:pt x="79" y="6"/>
                  </a:lnTo>
                  <a:lnTo>
                    <a:pt x="79" y="5"/>
                  </a:lnTo>
                  <a:lnTo>
                    <a:pt x="79" y="5"/>
                  </a:lnTo>
                  <a:lnTo>
                    <a:pt x="79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1" y="2"/>
                  </a:lnTo>
                  <a:lnTo>
                    <a:pt x="114" y="5"/>
                  </a:lnTo>
                  <a:lnTo>
                    <a:pt x="123" y="10"/>
                  </a:lnTo>
                  <a:lnTo>
                    <a:pt x="124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4" y="19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0" y="42"/>
                  </a:lnTo>
                  <a:lnTo>
                    <a:pt x="150" y="34"/>
                  </a:lnTo>
                  <a:lnTo>
                    <a:pt x="150" y="34"/>
                  </a:lnTo>
                  <a:lnTo>
                    <a:pt x="156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2" y="35"/>
                  </a:lnTo>
                  <a:lnTo>
                    <a:pt x="175" y="38"/>
                  </a:lnTo>
                  <a:lnTo>
                    <a:pt x="177" y="42"/>
                  </a:lnTo>
                  <a:lnTo>
                    <a:pt x="177" y="42"/>
                  </a:lnTo>
                  <a:lnTo>
                    <a:pt x="175" y="47"/>
                  </a:lnTo>
                  <a:lnTo>
                    <a:pt x="169" y="51"/>
                  </a:lnTo>
                  <a:lnTo>
                    <a:pt x="159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1" y="104"/>
                  </a:lnTo>
                  <a:lnTo>
                    <a:pt x="117" y="107"/>
                  </a:lnTo>
                  <a:lnTo>
                    <a:pt x="121" y="112"/>
                  </a:lnTo>
                  <a:lnTo>
                    <a:pt x="126" y="118"/>
                  </a:lnTo>
                  <a:lnTo>
                    <a:pt x="130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8" y="89"/>
                  </a:lnTo>
                  <a:lnTo>
                    <a:pt x="198" y="89"/>
                  </a:lnTo>
                  <a:lnTo>
                    <a:pt x="204" y="89"/>
                  </a:lnTo>
                  <a:lnTo>
                    <a:pt x="211" y="91"/>
                  </a:lnTo>
                  <a:lnTo>
                    <a:pt x="219" y="96"/>
                  </a:lnTo>
                  <a:lnTo>
                    <a:pt x="224" y="100"/>
                  </a:lnTo>
                  <a:lnTo>
                    <a:pt x="224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0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4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6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4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4" y="165"/>
                  </a:lnTo>
                  <a:lnTo>
                    <a:pt x="114" y="165"/>
                  </a:lnTo>
                  <a:lnTo>
                    <a:pt x="103" y="171"/>
                  </a:lnTo>
                  <a:lnTo>
                    <a:pt x="92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69" y="202"/>
                  </a:lnTo>
                  <a:lnTo>
                    <a:pt x="66" y="207"/>
                  </a:lnTo>
                  <a:lnTo>
                    <a:pt x="66" y="212"/>
                  </a:lnTo>
                  <a:lnTo>
                    <a:pt x="66" y="212"/>
                  </a:lnTo>
                  <a:lnTo>
                    <a:pt x="66" y="219"/>
                  </a:lnTo>
                  <a:lnTo>
                    <a:pt x="69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5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8" y="228"/>
                  </a:lnTo>
                  <a:lnTo>
                    <a:pt x="188" y="228"/>
                  </a:lnTo>
                  <a:lnTo>
                    <a:pt x="195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8" y="254"/>
                  </a:lnTo>
                  <a:lnTo>
                    <a:pt x="188" y="257"/>
                  </a:lnTo>
                  <a:lnTo>
                    <a:pt x="188" y="257"/>
                  </a:lnTo>
                  <a:lnTo>
                    <a:pt x="168" y="258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19" y="258"/>
                  </a:lnTo>
                  <a:lnTo>
                    <a:pt x="101" y="257"/>
                  </a:lnTo>
                  <a:lnTo>
                    <a:pt x="85" y="254"/>
                  </a:lnTo>
                  <a:lnTo>
                    <a:pt x="72" y="249"/>
                  </a:lnTo>
                  <a:lnTo>
                    <a:pt x="63" y="243"/>
                  </a:lnTo>
                  <a:lnTo>
                    <a:pt x="56" y="235"/>
                  </a:lnTo>
                  <a:lnTo>
                    <a:pt x="52" y="226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3" y="132"/>
                  </a:lnTo>
                  <a:lnTo>
                    <a:pt x="111" y="126"/>
                  </a:lnTo>
                  <a:lnTo>
                    <a:pt x="108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8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5" y="116"/>
                  </a:lnTo>
                  <a:lnTo>
                    <a:pt x="75" y="120"/>
                  </a:lnTo>
                  <a:lnTo>
                    <a:pt x="63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1" y="165"/>
                  </a:lnTo>
                  <a:lnTo>
                    <a:pt x="11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5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0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7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0" name="Freeform 181"/>
            <p:cNvSpPr>
              <a:spLocks noEditPoints="1"/>
            </p:cNvSpPr>
            <p:nvPr userDrawn="1"/>
          </p:nvSpPr>
          <p:spPr bwMode="auto">
            <a:xfrm>
              <a:off x="5153026" y="1751013"/>
              <a:ext cx="155575" cy="146050"/>
            </a:xfrm>
            <a:custGeom>
              <a:avLst/>
              <a:gdLst/>
              <a:ahLst/>
              <a:cxnLst>
                <a:cxn ang="0">
                  <a:pos x="123" y="29"/>
                </a:cxn>
                <a:cxn ang="0">
                  <a:pos x="150" y="56"/>
                </a:cxn>
                <a:cxn ang="0">
                  <a:pos x="93" y="100"/>
                </a:cxn>
                <a:cxn ang="0">
                  <a:pos x="126" y="79"/>
                </a:cxn>
                <a:cxn ang="0">
                  <a:pos x="151" y="107"/>
                </a:cxn>
                <a:cxn ang="0">
                  <a:pos x="93" y="160"/>
                </a:cxn>
                <a:cxn ang="0">
                  <a:pos x="126" y="140"/>
                </a:cxn>
                <a:cxn ang="0">
                  <a:pos x="151" y="168"/>
                </a:cxn>
                <a:cxn ang="0">
                  <a:pos x="93" y="171"/>
                </a:cxn>
                <a:cxn ang="0">
                  <a:pos x="126" y="244"/>
                </a:cxn>
                <a:cxn ang="0">
                  <a:pos x="231" y="246"/>
                </a:cxn>
                <a:cxn ang="0">
                  <a:pos x="287" y="250"/>
                </a:cxn>
                <a:cxn ang="0">
                  <a:pos x="279" y="268"/>
                </a:cxn>
                <a:cxn ang="0">
                  <a:pos x="209" y="272"/>
                </a:cxn>
                <a:cxn ang="0">
                  <a:pos x="110" y="262"/>
                </a:cxn>
                <a:cxn ang="0">
                  <a:pos x="78" y="243"/>
                </a:cxn>
                <a:cxn ang="0">
                  <a:pos x="48" y="204"/>
                </a:cxn>
                <a:cxn ang="0">
                  <a:pos x="29" y="234"/>
                </a:cxn>
                <a:cxn ang="0">
                  <a:pos x="0" y="272"/>
                </a:cxn>
                <a:cxn ang="0">
                  <a:pos x="20" y="207"/>
                </a:cxn>
                <a:cxn ang="0">
                  <a:pos x="28" y="129"/>
                </a:cxn>
                <a:cxn ang="0">
                  <a:pos x="63" y="137"/>
                </a:cxn>
                <a:cxn ang="0">
                  <a:pos x="51" y="146"/>
                </a:cxn>
                <a:cxn ang="0">
                  <a:pos x="47" y="179"/>
                </a:cxn>
                <a:cxn ang="0">
                  <a:pos x="70" y="214"/>
                </a:cxn>
                <a:cxn ang="0">
                  <a:pos x="20" y="110"/>
                </a:cxn>
                <a:cxn ang="0">
                  <a:pos x="20" y="98"/>
                </a:cxn>
                <a:cxn ang="0">
                  <a:pos x="38" y="58"/>
                </a:cxn>
                <a:cxn ang="0">
                  <a:pos x="16" y="45"/>
                </a:cxn>
                <a:cxn ang="0">
                  <a:pos x="68" y="47"/>
                </a:cxn>
                <a:cxn ang="0">
                  <a:pos x="68" y="0"/>
                </a:cxn>
                <a:cxn ang="0">
                  <a:pos x="105" y="7"/>
                </a:cxn>
                <a:cxn ang="0">
                  <a:pos x="103" y="13"/>
                </a:cxn>
                <a:cxn ang="0">
                  <a:pos x="238" y="21"/>
                </a:cxn>
                <a:cxn ang="0">
                  <a:pos x="271" y="23"/>
                </a:cxn>
                <a:cxn ang="0">
                  <a:pos x="274" y="29"/>
                </a:cxn>
                <a:cxn ang="0">
                  <a:pos x="264" y="63"/>
                </a:cxn>
                <a:cxn ang="0">
                  <a:pos x="264" y="123"/>
                </a:cxn>
                <a:cxn ang="0">
                  <a:pos x="247" y="126"/>
                </a:cxn>
                <a:cxn ang="0">
                  <a:pos x="239" y="107"/>
                </a:cxn>
                <a:cxn ang="0">
                  <a:pos x="183" y="198"/>
                </a:cxn>
                <a:cxn ang="0">
                  <a:pos x="221" y="202"/>
                </a:cxn>
                <a:cxn ang="0">
                  <a:pos x="254" y="198"/>
                </a:cxn>
                <a:cxn ang="0">
                  <a:pos x="271" y="139"/>
                </a:cxn>
                <a:cxn ang="0">
                  <a:pos x="274" y="194"/>
                </a:cxn>
                <a:cxn ang="0">
                  <a:pos x="281" y="199"/>
                </a:cxn>
                <a:cxn ang="0">
                  <a:pos x="287" y="208"/>
                </a:cxn>
                <a:cxn ang="0">
                  <a:pos x="277" y="220"/>
                </a:cxn>
                <a:cxn ang="0">
                  <a:pos x="213" y="223"/>
                </a:cxn>
                <a:cxn ang="0">
                  <a:pos x="165" y="220"/>
                </a:cxn>
                <a:cxn ang="0">
                  <a:pos x="158" y="202"/>
                </a:cxn>
                <a:cxn ang="0">
                  <a:pos x="158" y="114"/>
                </a:cxn>
                <a:cxn ang="0">
                  <a:pos x="186" y="97"/>
                </a:cxn>
                <a:cxn ang="0">
                  <a:pos x="174" y="32"/>
                </a:cxn>
                <a:cxn ang="0">
                  <a:pos x="151" y="20"/>
                </a:cxn>
              </a:cxnLst>
              <a:rect l="0" t="0" r="r" b="b"/>
              <a:pathLst>
                <a:path w="293" h="275">
                  <a:moveTo>
                    <a:pt x="109" y="47"/>
                  </a:moveTo>
                  <a:lnTo>
                    <a:pt x="109" y="47"/>
                  </a:lnTo>
                  <a:lnTo>
                    <a:pt x="123" y="29"/>
                  </a:lnTo>
                  <a:lnTo>
                    <a:pt x="123" y="29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8"/>
                  </a:lnTo>
                  <a:lnTo>
                    <a:pt x="147" y="58"/>
                  </a:lnTo>
                  <a:lnTo>
                    <a:pt x="93" y="58"/>
                  </a:lnTo>
                  <a:lnTo>
                    <a:pt x="93" y="100"/>
                  </a:lnTo>
                  <a:lnTo>
                    <a:pt x="110" y="100"/>
                  </a:lnTo>
                  <a:lnTo>
                    <a:pt x="110" y="100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1" y="107"/>
                  </a:lnTo>
                  <a:lnTo>
                    <a:pt x="151" y="107"/>
                  </a:lnTo>
                  <a:lnTo>
                    <a:pt x="151" y="108"/>
                  </a:lnTo>
                  <a:lnTo>
                    <a:pt x="150" y="110"/>
                  </a:lnTo>
                  <a:lnTo>
                    <a:pt x="93" y="110"/>
                  </a:lnTo>
                  <a:lnTo>
                    <a:pt x="93" y="160"/>
                  </a:lnTo>
                  <a:lnTo>
                    <a:pt x="109" y="160"/>
                  </a:lnTo>
                  <a:lnTo>
                    <a:pt x="109" y="160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38" y="152"/>
                  </a:lnTo>
                  <a:lnTo>
                    <a:pt x="150" y="165"/>
                  </a:lnTo>
                  <a:lnTo>
                    <a:pt x="150" y="165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50" y="169"/>
                  </a:lnTo>
                  <a:lnTo>
                    <a:pt x="148" y="171"/>
                  </a:lnTo>
                  <a:lnTo>
                    <a:pt x="93" y="171"/>
                  </a:lnTo>
                  <a:lnTo>
                    <a:pt x="93" y="233"/>
                  </a:lnTo>
                  <a:lnTo>
                    <a:pt x="93" y="233"/>
                  </a:lnTo>
                  <a:lnTo>
                    <a:pt x="109" y="240"/>
                  </a:lnTo>
                  <a:lnTo>
                    <a:pt x="126" y="244"/>
                  </a:lnTo>
                  <a:lnTo>
                    <a:pt x="148" y="247"/>
                  </a:lnTo>
                  <a:lnTo>
                    <a:pt x="173" y="247"/>
                  </a:lnTo>
                  <a:lnTo>
                    <a:pt x="173" y="247"/>
                  </a:lnTo>
                  <a:lnTo>
                    <a:pt x="231" y="246"/>
                  </a:lnTo>
                  <a:lnTo>
                    <a:pt x="293" y="241"/>
                  </a:lnTo>
                  <a:lnTo>
                    <a:pt x="293" y="247"/>
                  </a:lnTo>
                  <a:lnTo>
                    <a:pt x="293" y="247"/>
                  </a:lnTo>
                  <a:lnTo>
                    <a:pt x="287" y="250"/>
                  </a:lnTo>
                  <a:lnTo>
                    <a:pt x="281" y="256"/>
                  </a:lnTo>
                  <a:lnTo>
                    <a:pt x="279" y="260"/>
                  </a:lnTo>
                  <a:lnTo>
                    <a:pt x="279" y="268"/>
                  </a:lnTo>
                  <a:lnTo>
                    <a:pt x="279" y="268"/>
                  </a:lnTo>
                  <a:lnTo>
                    <a:pt x="279" y="270"/>
                  </a:lnTo>
                  <a:lnTo>
                    <a:pt x="279" y="270"/>
                  </a:lnTo>
                  <a:lnTo>
                    <a:pt x="209" y="272"/>
                  </a:lnTo>
                  <a:lnTo>
                    <a:pt x="209" y="272"/>
                  </a:lnTo>
                  <a:lnTo>
                    <a:pt x="173" y="272"/>
                  </a:lnTo>
                  <a:lnTo>
                    <a:pt x="145" y="269"/>
                  </a:lnTo>
                  <a:lnTo>
                    <a:pt x="126" y="266"/>
                  </a:lnTo>
                  <a:lnTo>
                    <a:pt x="110" y="262"/>
                  </a:lnTo>
                  <a:lnTo>
                    <a:pt x="110" y="262"/>
                  </a:lnTo>
                  <a:lnTo>
                    <a:pt x="99" y="256"/>
                  </a:lnTo>
                  <a:lnTo>
                    <a:pt x="89" y="250"/>
                  </a:lnTo>
                  <a:lnTo>
                    <a:pt x="78" y="243"/>
                  </a:lnTo>
                  <a:lnTo>
                    <a:pt x="70" y="234"/>
                  </a:lnTo>
                  <a:lnTo>
                    <a:pt x="61" y="226"/>
                  </a:lnTo>
                  <a:lnTo>
                    <a:pt x="54" y="215"/>
                  </a:lnTo>
                  <a:lnTo>
                    <a:pt x="48" y="204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38" y="214"/>
                  </a:lnTo>
                  <a:lnTo>
                    <a:pt x="29" y="234"/>
                  </a:lnTo>
                  <a:lnTo>
                    <a:pt x="19" y="254"/>
                  </a:lnTo>
                  <a:lnTo>
                    <a:pt x="5" y="275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12" y="237"/>
                  </a:lnTo>
                  <a:lnTo>
                    <a:pt x="16" y="223"/>
                  </a:lnTo>
                  <a:lnTo>
                    <a:pt x="20" y="207"/>
                  </a:lnTo>
                  <a:lnTo>
                    <a:pt x="20" y="207"/>
                  </a:lnTo>
                  <a:lnTo>
                    <a:pt x="26" y="171"/>
                  </a:lnTo>
                  <a:lnTo>
                    <a:pt x="28" y="139"/>
                  </a:lnTo>
                  <a:lnTo>
                    <a:pt x="28" y="139"/>
                  </a:lnTo>
                  <a:lnTo>
                    <a:pt x="28" y="129"/>
                  </a:lnTo>
                  <a:lnTo>
                    <a:pt x="28" y="129"/>
                  </a:lnTo>
                  <a:lnTo>
                    <a:pt x="58" y="133"/>
                  </a:lnTo>
                  <a:lnTo>
                    <a:pt x="63" y="134"/>
                  </a:lnTo>
                  <a:lnTo>
                    <a:pt x="63" y="137"/>
                  </a:lnTo>
                  <a:lnTo>
                    <a:pt x="63" y="137"/>
                  </a:lnTo>
                  <a:lnTo>
                    <a:pt x="63" y="140"/>
                  </a:lnTo>
                  <a:lnTo>
                    <a:pt x="61" y="142"/>
                  </a:lnTo>
                  <a:lnTo>
                    <a:pt x="51" y="146"/>
                  </a:lnTo>
                  <a:lnTo>
                    <a:pt x="51" y="146"/>
                  </a:lnTo>
                  <a:lnTo>
                    <a:pt x="49" y="165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52" y="191"/>
                  </a:lnTo>
                  <a:lnTo>
                    <a:pt x="57" y="199"/>
                  </a:lnTo>
                  <a:lnTo>
                    <a:pt x="63" y="207"/>
                  </a:lnTo>
                  <a:lnTo>
                    <a:pt x="70" y="214"/>
                  </a:lnTo>
                  <a:lnTo>
                    <a:pt x="70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20" y="110"/>
                  </a:lnTo>
                  <a:lnTo>
                    <a:pt x="9" y="111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20" y="98"/>
                  </a:lnTo>
                  <a:lnTo>
                    <a:pt x="34" y="100"/>
                  </a:lnTo>
                  <a:lnTo>
                    <a:pt x="68" y="100"/>
                  </a:lnTo>
                  <a:lnTo>
                    <a:pt x="68" y="58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28" y="59"/>
                  </a:lnTo>
                  <a:lnTo>
                    <a:pt x="19" y="60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26" y="47"/>
                  </a:lnTo>
                  <a:lnTo>
                    <a:pt x="38" y="47"/>
                  </a:lnTo>
                  <a:lnTo>
                    <a:pt x="68" y="47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94" y="3"/>
                  </a:lnTo>
                  <a:lnTo>
                    <a:pt x="102" y="5"/>
                  </a:lnTo>
                  <a:lnTo>
                    <a:pt x="102" y="5"/>
                  </a:lnTo>
                  <a:lnTo>
                    <a:pt x="105" y="7"/>
                  </a:lnTo>
                  <a:lnTo>
                    <a:pt x="106" y="10"/>
                  </a:lnTo>
                  <a:lnTo>
                    <a:pt x="106" y="10"/>
                  </a:lnTo>
                  <a:lnTo>
                    <a:pt x="106" y="11"/>
                  </a:lnTo>
                  <a:lnTo>
                    <a:pt x="103" y="13"/>
                  </a:lnTo>
                  <a:lnTo>
                    <a:pt x="93" y="17"/>
                  </a:lnTo>
                  <a:lnTo>
                    <a:pt x="93" y="47"/>
                  </a:lnTo>
                  <a:lnTo>
                    <a:pt x="109" y="47"/>
                  </a:lnTo>
                  <a:close/>
                  <a:moveTo>
                    <a:pt x="238" y="21"/>
                  </a:moveTo>
                  <a:lnTo>
                    <a:pt x="238" y="21"/>
                  </a:lnTo>
                  <a:lnTo>
                    <a:pt x="251" y="7"/>
                  </a:lnTo>
                  <a:lnTo>
                    <a:pt x="251" y="7"/>
                  </a:lnTo>
                  <a:lnTo>
                    <a:pt x="271" y="23"/>
                  </a:lnTo>
                  <a:lnTo>
                    <a:pt x="271" y="23"/>
                  </a:lnTo>
                  <a:lnTo>
                    <a:pt x="274" y="26"/>
                  </a:lnTo>
                  <a:lnTo>
                    <a:pt x="274" y="29"/>
                  </a:lnTo>
                  <a:lnTo>
                    <a:pt x="274" y="29"/>
                  </a:lnTo>
                  <a:lnTo>
                    <a:pt x="274" y="30"/>
                  </a:lnTo>
                  <a:lnTo>
                    <a:pt x="273" y="33"/>
                  </a:lnTo>
                  <a:lnTo>
                    <a:pt x="264" y="39"/>
                  </a:lnTo>
                  <a:lnTo>
                    <a:pt x="264" y="63"/>
                  </a:lnTo>
                  <a:lnTo>
                    <a:pt x="264" y="63"/>
                  </a:lnTo>
                  <a:lnTo>
                    <a:pt x="266" y="120"/>
                  </a:lnTo>
                  <a:lnTo>
                    <a:pt x="266" y="120"/>
                  </a:lnTo>
                  <a:lnTo>
                    <a:pt x="264" y="123"/>
                  </a:lnTo>
                  <a:lnTo>
                    <a:pt x="261" y="124"/>
                  </a:lnTo>
                  <a:lnTo>
                    <a:pt x="257" y="126"/>
                  </a:lnTo>
                  <a:lnTo>
                    <a:pt x="247" y="126"/>
                  </a:lnTo>
                  <a:lnTo>
                    <a:pt x="247" y="126"/>
                  </a:lnTo>
                  <a:lnTo>
                    <a:pt x="241" y="124"/>
                  </a:lnTo>
                  <a:lnTo>
                    <a:pt x="239" y="124"/>
                  </a:lnTo>
                  <a:lnTo>
                    <a:pt x="239" y="121"/>
                  </a:lnTo>
                  <a:lnTo>
                    <a:pt x="239" y="107"/>
                  </a:lnTo>
                  <a:lnTo>
                    <a:pt x="181" y="107"/>
                  </a:lnTo>
                  <a:lnTo>
                    <a:pt x="181" y="194"/>
                  </a:lnTo>
                  <a:lnTo>
                    <a:pt x="181" y="194"/>
                  </a:lnTo>
                  <a:lnTo>
                    <a:pt x="183" y="198"/>
                  </a:lnTo>
                  <a:lnTo>
                    <a:pt x="184" y="201"/>
                  </a:lnTo>
                  <a:lnTo>
                    <a:pt x="184" y="201"/>
                  </a:lnTo>
                  <a:lnTo>
                    <a:pt x="194" y="201"/>
                  </a:lnTo>
                  <a:lnTo>
                    <a:pt x="221" y="202"/>
                  </a:lnTo>
                  <a:lnTo>
                    <a:pt x="221" y="202"/>
                  </a:lnTo>
                  <a:lnTo>
                    <a:pt x="245" y="201"/>
                  </a:lnTo>
                  <a:lnTo>
                    <a:pt x="251" y="199"/>
                  </a:lnTo>
                  <a:lnTo>
                    <a:pt x="254" y="198"/>
                  </a:lnTo>
                  <a:lnTo>
                    <a:pt x="254" y="198"/>
                  </a:lnTo>
                  <a:lnTo>
                    <a:pt x="257" y="195"/>
                  </a:lnTo>
                  <a:lnTo>
                    <a:pt x="260" y="186"/>
                  </a:lnTo>
                  <a:lnTo>
                    <a:pt x="271" y="139"/>
                  </a:lnTo>
                  <a:lnTo>
                    <a:pt x="277" y="140"/>
                  </a:lnTo>
                  <a:lnTo>
                    <a:pt x="276" y="189"/>
                  </a:lnTo>
                  <a:lnTo>
                    <a:pt x="276" y="189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4" y="195"/>
                  </a:lnTo>
                  <a:lnTo>
                    <a:pt x="276" y="197"/>
                  </a:lnTo>
                  <a:lnTo>
                    <a:pt x="281" y="199"/>
                  </a:lnTo>
                  <a:lnTo>
                    <a:pt x="281" y="199"/>
                  </a:lnTo>
                  <a:lnTo>
                    <a:pt x="286" y="204"/>
                  </a:lnTo>
                  <a:lnTo>
                    <a:pt x="287" y="208"/>
                  </a:lnTo>
                  <a:lnTo>
                    <a:pt x="287" y="208"/>
                  </a:lnTo>
                  <a:lnTo>
                    <a:pt x="286" y="211"/>
                  </a:lnTo>
                  <a:lnTo>
                    <a:pt x="284" y="215"/>
                  </a:lnTo>
                  <a:lnTo>
                    <a:pt x="281" y="218"/>
                  </a:lnTo>
                  <a:lnTo>
                    <a:pt x="277" y="220"/>
                  </a:lnTo>
                  <a:lnTo>
                    <a:pt x="277" y="220"/>
                  </a:lnTo>
                  <a:lnTo>
                    <a:pt x="268" y="221"/>
                  </a:lnTo>
                  <a:lnTo>
                    <a:pt x="255" y="221"/>
                  </a:lnTo>
                  <a:lnTo>
                    <a:pt x="213" y="223"/>
                  </a:lnTo>
                  <a:lnTo>
                    <a:pt x="213" y="223"/>
                  </a:lnTo>
                  <a:lnTo>
                    <a:pt x="183" y="223"/>
                  </a:lnTo>
                  <a:lnTo>
                    <a:pt x="173" y="221"/>
                  </a:lnTo>
                  <a:lnTo>
                    <a:pt x="165" y="220"/>
                  </a:lnTo>
                  <a:lnTo>
                    <a:pt x="161" y="217"/>
                  </a:lnTo>
                  <a:lnTo>
                    <a:pt x="160" y="214"/>
                  </a:lnTo>
                  <a:lnTo>
                    <a:pt x="158" y="210"/>
                  </a:lnTo>
                  <a:lnTo>
                    <a:pt x="158" y="202"/>
                  </a:lnTo>
                  <a:lnTo>
                    <a:pt x="158" y="202"/>
                  </a:lnTo>
                  <a:lnTo>
                    <a:pt x="158" y="160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58" y="81"/>
                  </a:lnTo>
                  <a:lnTo>
                    <a:pt x="158" y="81"/>
                  </a:lnTo>
                  <a:lnTo>
                    <a:pt x="173" y="89"/>
                  </a:lnTo>
                  <a:lnTo>
                    <a:pt x="186" y="97"/>
                  </a:lnTo>
                  <a:lnTo>
                    <a:pt x="239" y="97"/>
                  </a:lnTo>
                  <a:lnTo>
                    <a:pt x="239" y="32"/>
                  </a:lnTo>
                  <a:lnTo>
                    <a:pt x="174" y="32"/>
                  </a:lnTo>
                  <a:lnTo>
                    <a:pt x="174" y="32"/>
                  </a:lnTo>
                  <a:lnTo>
                    <a:pt x="163" y="33"/>
                  </a:lnTo>
                  <a:lnTo>
                    <a:pt x="152" y="34"/>
                  </a:lnTo>
                  <a:lnTo>
                    <a:pt x="151" y="20"/>
                  </a:lnTo>
                  <a:lnTo>
                    <a:pt x="151" y="20"/>
                  </a:lnTo>
                  <a:lnTo>
                    <a:pt x="163" y="21"/>
                  </a:lnTo>
                  <a:lnTo>
                    <a:pt x="174" y="21"/>
                  </a:lnTo>
                  <a:lnTo>
                    <a:pt x="238" y="2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1" name="Freeform 182"/>
            <p:cNvSpPr>
              <a:spLocks noEditPoints="1"/>
            </p:cNvSpPr>
            <p:nvPr userDrawn="1"/>
          </p:nvSpPr>
          <p:spPr bwMode="auto">
            <a:xfrm>
              <a:off x="5348289" y="1771651"/>
              <a:ext cx="100012" cy="111125"/>
            </a:xfrm>
            <a:custGeom>
              <a:avLst/>
              <a:gdLst/>
              <a:ahLst/>
              <a:cxnLst>
                <a:cxn ang="0">
                  <a:pos x="15" y="123"/>
                </a:cxn>
                <a:cxn ang="0">
                  <a:pos x="14" y="142"/>
                </a:cxn>
                <a:cxn ang="0">
                  <a:pos x="14" y="149"/>
                </a:cxn>
                <a:cxn ang="0">
                  <a:pos x="18" y="162"/>
                </a:cxn>
                <a:cxn ang="0">
                  <a:pos x="25" y="172"/>
                </a:cxn>
                <a:cxn ang="0">
                  <a:pos x="38" y="179"/>
                </a:cxn>
                <a:cxn ang="0">
                  <a:pos x="45" y="182"/>
                </a:cxn>
                <a:cxn ang="0">
                  <a:pos x="66" y="185"/>
                </a:cxn>
                <a:cxn ang="0">
                  <a:pos x="95" y="187"/>
                </a:cxn>
                <a:cxn ang="0">
                  <a:pos x="138" y="182"/>
                </a:cxn>
                <a:cxn ang="0">
                  <a:pos x="159" y="178"/>
                </a:cxn>
                <a:cxn ang="0">
                  <a:pos x="167" y="176"/>
                </a:cxn>
                <a:cxn ang="0">
                  <a:pos x="176" y="178"/>
                </a:cxn>
                <a:cxn ang="0">
                  <a:pos x="186" y="185"/>
                </a:cxn>
                <a:cxn ang="0">
                  <a:pos x="188" y="191"/>
                </a:cxn>
                <a:cxn ang="0">
                  <a:pos x="186" y="198"/>
                </a:cxn>
                <a:cxn ang="0">
                  <a:pos x="179" y="202"/>
                </a:cxn>
                <a:cxn ang="0">
                  <a:pos x="167" y="207"/>
                </a:cxn>
                <a:cxn ang="0">
                  <a:pos x="150" y="210"/>
                </a:cxn>
                <a:cxn ang="0">
                  <a:pos x="106" y="211"/>
                </a:cxn>
                <a:cxn ang="0">
                  <a:pos x="82" y="211"/>
                </a:cxn>
                <a:cxn ang="0">
                  <a:pos x="43" y="204"/>
                </a:cxn>
                <a:cxn ang="0">
                  <a:pos x="28" y="198"/>
                </a:cxn>
                <a:cxn ang="0">
                  <a:pos x="22" y="194"/>
                </a:cxn>
                <a:cxn ang="0">
                  <a:pos x="12" y="182"/>
                </a:cxn>
                <a:cxn ang="0">
                  <a:pos x="5" y="171"/>
                </a:cxn>
                <a:cxn ang="0">
                  <a:pos x="0" y="156"/>
                </a:cxn>
                <a:cxn ang="0">
                  <a:pos x="0" y="149"/>
                </a:cxn>
                <a:cxn ang="0">
                  <a:pos x="6" y="121"/>
                </a:cxn>
                <a:cxn ang="0">
                  <a:pos x="27" y="0"/>
                </a:cxn>
                <a:cxn ang="0">
                  <a:pos x="29" y="3"/>
                </a:cxn>
                <a:cxn ang="0">
                  <a:pos x="44" y="8"/>
                </a:cxn>
                <a:cxn ang="0">
                  <a:pos x="70" y="10"/>
                </a:cxn>
                <a:cxn ang="0">
                  <a:pos x="98" y="8"/>
                </a:cxn>
                <a:cxn ang="0">
                  <a:pos x="127" y="4"/>
                </a:cxn>
                <a:cxn ang="0">
                  <a:pos x="143" y="1"/>
                </a:cxn>
                <a:cxn ang="0">
                  <a:pos x="150" y="3"/>
                </a:cxn>
                <a:cxn ang="0">
                  <a:pos x="159" y="10"/>
                </a:cxn>
                <a:cxn ang="0">
                  <a:pos x="160" y="17"/>
                </a:cxn>
                <a:cxn ang="0">
                  <a:pos x="157" y="24"/>
                </a:cxn>
                <a:cxn ang="0">
                  <a:pos x="145" y="29"/>
                </a:cxn>
                <a:cxn ang="0">
                  <a:pos x="125" y="32"/>
                </a:cxn>
                <a:cxn ang="0">
                  <a:pos x="98" y="39"/>
                </a:cxn>
                <a:cxn ang="0">
                  <a:pos x="86" y="45"/>
                </a:cxn>
                <a:cxn ang="0">
                  <a:pos x="51" y="63"/>
                </a:cxn>
                <a:cxn ang="0">
                  <a:pos x="45" y="56"/>
                </a:cxn>
                <a:cxn ang="0">
                  <a:pos x="92" y="27"/>
                </a:cxn>
                <a:cxn ang="0">
                  <a:pos x="72" y="27"/>
                </a:cxn>
                <a:cxn ang="0">
                  <a:pos x="54" y="26"/>
                </a:cxn>
                <a:cxn ang="0">
                  <a:pos x="40" y="23"/>
                </a:cxn>
                <a:cxn ang="0">
                  <a:pos x="28" y="16"/>
                </a:cxn>
                <a:cxn ang="0">
                  <a:pos x="21" y="6"/>
                </a:cxn>
              </a:cxnLst>
              <a:rect l="0" t="0" r="r" b="b"/>
              <a:pathLst>
                <a:path w="188" h="211">
                  <a:moveTo>
                    <a:pt x="15" y="123"/>
                  </a:moveTo>
                  <a:lnTo>
                    <a:pt x="15" y="123"/>
                  </a:lnTo>
                  <a:lnTo>
                    <a:pt x="14" y="134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4" y="149"/>
                  </a:lnTo>
                  <a:lnTo>
                    <a:pt x="15" y="155"/>
                  </a:lnTo>
                  <a:lnTo>
                    <a:pt x="18" y="162"/>
                  </a:lnTo>
                  <a:lnTo>
                    <a:pt x="21" y="166"/>
                  </a:lnTo>
                  <a:lnTo>
                    <a:pt x="25" y="172"/>
                  </a:lnTo>
                  <a:lnTo>
                    <a:pt x="31" y="175"/>
                  </a:lnTo>
                  <a:lnTo>
                    <a:pt x="38" y="179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54" y="184"/>
                  </a:lnTo>
                  <a:lnTo>
                    <a:pt x="66" y="185"/>
                  </a:lnTo>
                  <a:lnTo>
                    <a:pt x="95" y="187"/>
                  </a:lnTo>
                  <a:lnTo>
                    <a:pt x="95" y="187"/>
                  </a:lnTo>
                  <a:lnTo>
                    <a:pt x="119" y="185"/>
                  </a:lnTo>
                  <a:lnTo>
                    <a:pt x="138" y="182"/>
                  </a:lnTo>
                  <a:lnTo>
                    <a:pt x="138" y="182"/>
                  </a:lnTo>
                  <a:lnTo>
                    <a:pt x="159" y="178"/>
                  </a:lnTo>
                  <a:lnTo>
                    <a:pt x="159" y="178"/>
                  </a:lnTo>
                  <a:lnTo>
                    <a:pt x="167" y="176"/>
                  </a:lnTo>
                  <a:lnTo>
                    <a:pt x="167" y="176"/>
                  </a:lnTo>
                  <a:lnTo>
                    <a:pt x="176" y="178"/>
                  </a:lnTo>
                  <a:lnTo>
                    <a:pt x="182" y="181"/>
                  </a:lnTo>
                  <a:lnTo>
                    <a:pt x="186" y="185"/>
                  </a:lnTo>
                  <a:lnTo>
                    <a:pt x="188" y="191"/>
                  </a:lnTo>
                  <a:lnTo>
                    <a:pt x="188" y="191"/>
                  </a:lnTo>
                  <a:lnTo>
                    <a:pt x="188" y="195"/>
                  </a:lnTo>
                  <a:lnTo>
                    <a:pt x="186" y="198"/>
                  </a:lnTo>
                  <a:lnTo>
                    <a:pt x="183" y="201"/>
                  </a:lnTo>
                  <a:lnTo>
                    <a:pt x="179" y="202"/>
                  </a:lnTo>
                  <a:lnTo>
                    <a:pt x="179" y="202"/>
                  </a:lnTo>
                  <a:lnTo>
                    <a:pt x="167" y="207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28" y="211"/>
                  </a:lnTo>
                  <a:lnTo>
                    <a:pt x="106" y="211"/>
                  </a:lnTo>
                  <a:lnTo>
                    <a:pt x="106" y="211"/>
                  </a:lnTo>
                  <a:lnTo>
                    <a:pt x="82" y="211"/>
                  </a:lnTo>
                  <a:lnTo>
                    <a:pt x="61" y="208"/>
                  </a:lnTo>
                  <a:lnTo>
                    <a:pt x="43" y="204"/>
                  </a:lnTo>
                  <a:lnTo>
                    <a:pt x="35" y="201"/>
                  </a:lnTo>
                  <a:lnTo>
                    <a:pt x="28" y="198"/>
                  </a:lnTo>
                  <a:lnTo>
                    <a:pt x="28" y="198"/>
                  </a:lnTo>
                  <a:lnTo>
                    <a:pt x="22" y="194"/>
                  </a:lnTo>
                  <a:lnTo>
                    <a:pt x="16" y="188"/>
                  </a:lnTo>
                  <a:lnTo>
                    <a:pt x="12" y="182"/>
                  </a:lnTo>
                  <a:lnTo>
                    <a:pt x="8" y="176"/>
                  </a:lnTo>
                  <a:lnTo>
                    <a:pt x="5" y="171"/>
                  </a:lnTo>
                  <a:lnTo>
                    <a:pt x="2" y="163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2" y="134"/>
                  </a:lnTo>
                  <a:lnTo>
                    <a:pt x="6" y="121"/>
                  </a:lnTo>
                  <a:lnTo>
                    <a:pt x="15" y="123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9" y="3"/>
                  </a:lnTo>
                  <a:lnTo>
                    <a:pt x="34" y="4"/>
                  </a:lnTo>
                  <a:lnTo>
                    <a:pt x="44" y="8"/>
                  </a:lnTo>
                  <a:lnTo>
                    <a:pt x="57" y="10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98" y="8"/>
                  </a:lnTo>
                  <a:lnTo>
                    <a:pt x="112" y="7"/>
                  </a:lnTo>
                  <a:lnTo>
                    <a:pt x="127" y="4"/>
                  </a:lnTo>
                  <a:lnTo>
                    <a:pt x="127" y="4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150" y="3"/>
                  </a:lnTo>
                  <a:lnTo>
                    <a:pt x="156" y="6"/>
                  </a:lnTo>
                  <a:lnTo>
                    <a:pt x="159" y="10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9" y="21"/>
                  </a:lnTo>
                  <a:lnTo>
                    <a:pt x="157" y="24"/>
                  </a:lnTo>
                  <a:lnTo>
                    <a:pt x="151" y="27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25" y="32"/>
                  </a:lnTo>
                  <a:lnTo>
                    <a:pt x="109" y="35"/>
                  </a:lnTo>
                  <a:lnTo>
                    <a:pt x="98" y="39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66" y="55"/>
                  </a:lnTo>
                  <a:lnTo>
                    <a:pt x="51" y="63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69" y="40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72" y="27"/>
                  </a:lnTo>
                  <a:lnTo>
                    <a:pt x="72" y="27"/>
                  </a:lnTo>
                  <a:lnTo>
                    <a:pt x="54" y="26"/>
                  </a:lnTo>
                  <a:lnTo>
                    <a:pt x="45" y="24"/>
                  </a:lnTo>
                  <a:lnTo>
                    <a:pt x="40" y="23"/>
                  </a:lnTo>
                  <a:lnTo>
                    <a:pt x="34" y="19"/>
                  </a:lnTo>
                  <a:lnTo>
                    <a:pt x="28" y="16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2" name="Freeform 183"/>
            <p:cNvSpPr>
              <a:spLocks/>
            </p:cNvSpPr>
            <p:nvPr userDrawn="1"/>
          </p:nvSpPr>
          <p:spPr bwMode="auto">
            <a:xfrm>
              <a:off x="5483226" y="1760538"/>
              <a:ext cx="103188" cy="131763"/>
            </a:xfrm>
            <a:custGeom>
              <a:avLst/>
              <a:gdLst/>
              <a:ahLst/>
              <a:cxnLst>
                <a:cxn ang="0">
                  <a:pos x="195" y="153"/>
                </a:cxn>
                <a:cxn ang="0">
                  <a:pos x="174" y="193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8"/>
                </a:cxn>
                <a:cxn ang="0">
                  <a:pos x="61" y="247"/>
                </a:cxn>
                <a:cxn ang="0">
                  <a:pos x="37" y="239"/>
                </a:cxn>
                <a:cxn ang="0">
                  <a:pos x="21" y="222"/>
                </a:cxn>
                <a:cxn ang="0">
                  <a:pos x="13" y="197"/>
                </a:cxn>
                <a:cxn ang="0">
                  <a:pos x="11" y="181"/>
                </a:cxn>
                <a:cxn ang="0">
                  <a:pos x="14" y="118"/>
                </a:cxn>
                <a:cxn ang="0">
                  <a:pos x="16" y="73"/>
                </a:cxn>
                <a:cxn ang="0">
                  <a:pos x="17" y="29"/>
                </a:cxn>
                <a:cxn ang="0">
                  <a:pos x="16" y="18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7" y="0"/>
                </a:cxn>
                <a:cxn ang="0">
                  <a:pos x="21" y="2"/>
                </a:cxn>
                <a:cxn ang="0">
                  <a:pos x="36" y="9"/>
                </a:cxn>
                <a:cxn ang="0">
                  <a:pos x="43" y="14"/>
                </a:cxn>
                <a:cxn ang="0">
                  <a:pos x="50" y="21"/>
                </a:cxn>
                <a:cxn ang="0">
                  <a:pos x="52" y="25"/>
                </a:cxn>
                <a:cxn ang="0">
                  <a:pos x="49" y="32"/>
                </a:cxn>
                <a:cxn ang="0">
                  <a:pos x="45" y="40"/>
                </a:cxn>
                <a:cxn ang="0">
                  <a:pos x="42" y="50"/>
                </a:cxn>
                <a:cxn ang="0">
                  <a:pos x="36" y="122"/>
                </a:cxn>
                <a:cxn ang="0">
                  <a:pos x="33" y="186"/>
                </a:cxn>
                <a:cxn ang="0">
                  <a:pos x="35" y="196"/>
                </a:cxn>
                <a:cxn ang="0">
                  <a:pos x="39" y="210"/>
                </a:cxn>
                <a:cxn ang="0">
                  <a:pos x="48" y="219"/>
                </a:cxn>
                <a:cxn ang="0">
                  <a:pos x="62" y="223"/>
                </a:cxn>
                <a:cxn ang="0">
                  <a:pos x="71" y="223"/>
                </a:cxn>
                <a:cxn ang="0">
                  <a:pos x="106" y="219"/>
                </a:cxn>
                <a:cxn ang="0">
                  <a:pos x="136" y="205"/>
                </a:cxn>
                <a:cxn ang="0">
                  <a:pos x="164" y="180"/>
                </a:cxn>
                <a:cxn ang="0">
                  <a:pos x="188" y="148"/>
                </a:cxn>
              </a:cxnLst>
              <a:rect l="0" t="0" r="r" b="b"/>
              <a:pathLst>
                <a:path w="195" h="248">
                  <a:moveTo>
                    <a:pt x="195" y="153"/>
                  </a:moveTo>
                  <a:lnTo>
                    <a:pt x="195" y="153"/>
                  </a:lnTo>
                  <a:lnTo>
                    <a:pt x="185" y="174"/>
                  </a:lnTo>
                  <a:lnTo>
                    <a:pt x="174" y="193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7"/>
                  </a:lnTo>
                  <a:lnTo>
                    <a:pt x="75" y="248"/>
                  </a:lnTo>
                  <a:lnTo>
                    <a:pt x="75" y="248"/>
                  </a:lnTo>
                  <a:lnTo>
                    <a:pt x="61" y="247"/>
                  </a:lnTo>
                  <a:lnTo>
                    <a:pt x="49" y="244"/>
                  </a:lnTo>
                  <a:lnTo>
                    <a:pt x="37" y="239"/>
                  </a:lnTo>
                  <a:lnTo>
                    <a:pt x="29" y="232"/>
                  </a:lnTo>
                  <a:lnTo>
                    <a:pt x="21" y="222"/>
                  </a:lnTo>
                  <a:lnTo>
                    <a:pt x="16" y="212"/>
                  </a:lnTo>
                  <a:lnTo>
                    <a:pt x="13" y="197"/>
                  </a:lnTo>
                  <a:lnTo>
                    <a:pt x="11" y="181"/>
                  </a:lnTo>
                  <a:lnTo>
                    <a:pt x="11" y="181"/>
                  </a:lnTo>
                  <a:lnTo>
                    <a:pt x="13" y="148"/>
                  </a:lnTo>
                  <a:lnTo>
                    <a:pt x="14" y="118"/>
                  </a:lnTo>
                  <a:lnTo>
                    <a:pt x="14" y="118"/>
                  </a:lnTo>
                  <a:lnTo>
                    <a:pt x="16" y="73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7" y="24"/>
                  </a:lnTo>
                  <a:lnTo>
                    <a:pt x="16" y="18"/>
                  </a:lnTo>
                  <a:lnTo>
                    <a:pt x="10" y="14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1" y="2"/>
                  </a:lnTo>
                  <a:lnTo>
                    <a:pt x="29" y="5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43" y="14"/>
                  </a:lnTo>
                  <a:lnTo>
                    <a:pt x="48" y="18"/>
                  </a:lnTo>
                  <a:lnTo>
                    <a:pt x="50" y="21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0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4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5" y="155"/>
                  </a:lnTo>
                  <a:lnTo>
                    <a:pt x="33" y="186"/>
                  </a:lnTo>
                  <a:lnTo>
                    <a:pt x="33" y="186"/>
                  </a:lnTo>
                  <a:lnTo>
                    <a:pt x="35" y="196"/>
                  </a:lnTo>
                  <a:lnTo>
                    <a:pt x="36" y="205"/>
                  </a:lnTo>
                  <a:lnTo>
                    <a:pt x="39" y="210"/>
                  </a:lnTo>
                  <a:lnTo>
                    <a:pt x="43" y="216"/>
                  </a:lnTo>
                  <a:lnTo>
                    <a:pt x="48" y="219"/>
                  </a:lnTo>
                  <a:lnTo>
                    <a:pt x="55" y="222"/>
                  </a:lnTo>
                  <a:lnTo>
                    <a:pt x="62" y="223"/>
                  </a:lnTo>
                  <a:lnTo>
                    <a:pt x="71" y="223"/>
                  </a:lnTo>
                  <a:lnTo>
                    <a:pt x="71" y="223"/>
                  </a:lnTo>
                  <a:lnTo>
                    <a:pt x="88" y="223"/>
                  </a:lnTo>
                  <a:lnTo>
                    <a:pt x="106" y="219"/>
                  </a:lnTo>
                  <a:lnTo>
                    <a:pt x="122" y="213"/>
                  </a:lnTo>
                  <a:lnTo>
                    <a:pt x="136" y="205"/>
                  </a:lnTo>
                  <a:lnTo>
                    <a:pt x="151" y="193"/>
                  </a:lnTo>
                  <a:lnTo>
                    <a:pt x="164" y="180"/>
                  </a:lnTo>
                  <a:lnTo>
                    <a:pt x="177" y="166"/>
                  </a:lnTo>
                  <a:lnTo>
                    <a:pt x="188" y="148"/>
                  </a:lnTo>
                  <a:lnTo>
                    <a:pt x="195" y="1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3" name="Freeform 184"/>
            <p:cNvSpPr>
              <a:spLocks/>
            </p:cNvSpPr>
            <p:nvPr userDrawn="1"/>
          </p:nvSpPr>
          <p:spPr bwMode="auto">
            <a:xfrm>
              <a:off x="5603876" y="1768476"/>
              <a:ext cx="127000" cy="120650"/>
            </a:xfrm>
            <a:custGeom>
              <a:avLst/>
              <a:gdLst/>
              <a:ahLst/>
              <a:cxnLst>
                <a:cxn ang="0">
                  <a:pos x="165" y="26"/>
                </a:cxn>
                <a:cxn ang="0">
                  <a:pos x="58" y="56"/>
                </a:cxn>
                <a:cxn ang="0">
                  <a:pos x="46" y="59"/>
                </a:cxn>
                <a:cxn ang="0">
                  <a:pos x="39" y="63"/>
                </a:cxn>
                <a:cxn ang="0">
                  <a:pos x="30" y="66"/>
                </a:cxn>
                <a:cxn ang="0">
                  <a:pos x="26" y="66"/>
                </a:cxn>
                <a:cxn ang="0">
                  <a:pos x="16" y="60"/>
                </a:cxn>
                <a:cxn ang="0">
                  <a:pos x="10" y="55"/>
                </a:cxn>
                <a:cxn ang="0">
                  <a:pos x="1" y="40"/>
                </a:cxn>
                <a:cxn ang="0">
                  <a:pos x="0" y="31"/>
                </a:cxn>
                <a:cxn ang="0">
                  <a:pos x="1" y="27"/>
                </a:cxn>
                <a:cxn ang="0">
                  <a:pos x="3" y="26"/>
                </a:cxn>
                <a:cxn ang="0">
                  <a:pos x="7" y="28"/>
                </a:cxn>
                <a:cxn ang="0">
                  <a:pos x="12" y="33"/>
                </a:cxn>
                <a:cxn ang="0">
                  <a:pos x="22" y="37"/>
                </a:cxn>
                <a:cxn ang="0">
                  <a:pos x="26" y="39"/>
                </a:cxn>
                <a:cxn ang="0">
                  <a:pos x="48" y="36"/>
                </a:cxn>
                <a:cxn ang="0">
                  <a:pos x="119" y="20"/>
                </a:cxn>
                <a:cxn ang="0">
                  <a:pos x="180" y="7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36" y="5"/>
                </a:cxn>
                <a:cxn ang="0">
                  <a:pos x="242" y="17"/>
                </a:cxn>
                <a:cxn ang="0">
                  <a:pos x="241" y="23"/>
                </a:cxn>
                <a:cxn ang="0">
                  <a:pos x="236" y="26"/>
                </a:cxn>
                <a:cxn ang="0">
                  <a:pos x="230" y="27"/>
                </a:cxn>
                <a:cxn ang="0">
                  <a:pos x="217" y="28"/>
                </a:cxn>
                <a:cxn ang="0">
                  <a:pos x="186" y="33"/>
                </a:cxn>
                <a:cxn ang="0">
                  <a:pos x="154" y="50"/>
                </a:cxn>
                <a:cxn ang="0">
                  <a:pos x="143" y="59"/>
                </a:cxn>
                <a:cxn ang="0">
                  <a:pos x="129" y="76"/>
                </a:cxn>
                <a:cxn ang="0">
                  <a:pos x="119" y="97"/>
                </a:cxn>
                <a:cxn ang="0">
                  <a:pos x="114" y="118"/>
                </a:cxn>
                <a:cxn ang="0">
                  <a:pos x="114" y="128"/>
                </a:cxn>
                <a:cxn ang="0">
                  <a:pos x="116" y="146"/>
                </a:cxn>
                <a:cxn ang="0">
                  <a:pos x="122" y="162"/>
                </a:cxn>
                <a:cxn ang="0">
                  <a:pos x="132" y="173"/>
                </a:cxn>
                <a:cxn ang="0">
                  <a:pos x="146" y="185"/>
                </a:cxn>
                <a:cxn ang="0">
                  <a:pos x="155" y="189"/>
                </a:cxn>
                <a:cxn ang="0">
                  <a:pos x="177" y="196"/>
                </a:cxn>
                <a:cxn ang="0">
                  <a:pos x="190" y="198"/>
                </a:cxn>
                <a:cxn ang="0">
                  <a:pos x="209" y="204"/>
                </a:cxn>
                <a:cxn ang="0">
                  <a:pos x="213" y="215"/>
                </a:cxn>
                <a:cxn ang="0">
                  <a:pos x="212" y="221"/>
                </a:cxn>
                <a:cxn ang="0">
                  <a:pos x="203" y="227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7"/>
                </a:cxn>
                <a:cxn ang="0">
                  <a:pos x="136" y="209"/>
                </a:cxn>
                <a:cxn ang="0">
                  <a:pos x="117" y="194"/>
                </a:cxn>
                <a:cxn ang="0">
                  <a:pos x="103" y="173"/>
                </a:cxn>
                <a:cxn ang="0">
                  <a:pos x="96" y="147"/>
                </a:cxn>
                <a:cxn ang="0">
                  <a:pos x="96" y="133"/>
                </a:cxn>
                <a:cxn ang="0">
                  <a:pos x="97" y="114"/>
                </a:cxn>
                <a:cxn ang="0">
                  <a:pos x="110" y="79"/>
                </a:cxn>
                <a:cxn ang="0">
                  <a:pos x="122" y="63"/>
                </a:cxn>
                <a:cxn ang="0">
                  <a:pos x="133" y="52"/>
                </a:cxn>
                <a:cxn ang="0">
                  <a:pos x="154" y="34"/>
                </a:cxn>
                <a:cxn ang="0">
                  <a:pos x="165" y="26"/>
                </a:cxn>
              </a:cxnLst>
              <a:rect l="0" t="0" r="r" b="b"/>
              <a:pathLst>
                <a:path w="242" h="228">
                  <a:moveTo>
                    <a:pt x="165" y="26"/>
                  </a:moveTo>
                  <a:lnTo>
                    <a:pt x="165" y="26"/>
                  </a:lnTo>
                  <a:lnTo>
                    <a:pt x="113" y="39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46" y="59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35" y="65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2" y="65"/>
                  </a:lnTo>
                  <a:lnTo>
                    <a:pt x="16" y="60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6" y="47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4" y="27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33"/>
                  </a:lnTo>
                  <a:lnTo>
                    <a:pt x="17" y="36"/>
                  </a:lnTo>
                  <a:lnTo>
                    <a:pt x="22" y="37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36" y="37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119" y="20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1"/>
                  </a:lnTo>
                  <a:lnTo>
                    <a:pt x="236" y="5"/>
                  </a:lnTo>
                  <a:lnTo>
                    <a:pt x="241" y="11"/>
                  </a:lnTo>
                  <a:lnTo>
                    <a:pt x="242" y="17"/>
                  </a:lnTo>
                  <a:lnTo>
                    <a:pt x="242" y="17"/>
                  </a:lnTo>
                  <a:lnTo>
                    <a:pt x="241" y="23"/>
                  </a:lnTo>
                  <a:lnTo>
                    <a:pt x="239" y="24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7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8"/>
                  </a:lnTo>
                  <a:lnTo>
                    <a:pt x="186" y="33"/>
                  </a:lnTo>
                  <a:lnTo>
                    <a:pt x="170" y="39"/>
                  </a:lnTo>
                  <a:lnTo>
                    <a:pt x="154" y="50"/>
                  </a:lnTo>
                  <a:lnTo>
                    <a:pt x="154" y="50"/>
                  </a:lnTo>
                  <a:lnTo>
                    <a:pt x="143" y="59"/>
                  </a:lnTo>
                  <a:lnTo>
                    <a:pt x="136" y="68"/>
                  </a:lnTo>
                  <a:lnTo>
                    <a:pt x="129" y="76"/>
                  </a:lnTo>
                  <a:lnTo>
                    <a:pt x="123" y="86"/>
                  </a:lnTo>
                  <a:lnTo>
                    <a:pt x="119" y="97"/>
                  </a:lnTo>
                  <a:lnTo>
                    <a:pt x="116" y="107"/>
                  </a:lnTo>
                  <a:lnTo>
                    <a:pt x="114" y="11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39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2"/>
                  </a:lnTo>
                  <a:lnTo>
                    <a:pt x="126" y="167"/>
                  </a:lnTo>
                  <a:lnTo>
                    <a:pt x="132" y="173"/>
                  </a:lnTo>
                  <a:lnTo>
                    <a:pt x="139" y="179"/>
                  </a:lnTo>
                  <a:lnTo>
                    <a:pt x="146" y="185"/>
                  </a:lnTo>
                  <a:lnTo>
                    <a:pt x="146" y="185"/>
                  </a:lnTo>
                  <a:lnTo>
                    <a:pt x="155" y="189"/>
                  </a:lnTo>
                  <a:lnTo>
                    <a:pt x="165" y="192"/>
                  </a:lnTo>
                  <a:lnTo>
                    <a:pt x="177" y="196"/>
                  </a:lnTo>
                  <a:lnTo>
                    <a:pt x="190" y="198"/>
                  </a:lnTo>
                  <a:lnTo>
                    <a:pt x="190" y="198"/>
                  </a:lnTo>
                  <a:lnTo>
                    <a:pt x="201" y="201"/>
                  </a:lnTo>
                  <a:lnTo>
                    <a:pt x="209" y="204"/>
                  </a:lnTo>
                  <a:lnTo>
                    <a:pt x="212" y="208"/>
                  </a:lnTo>
                  <a:lnTo>
                    <a:pt x="213" y="215"/>
                  </a:lnTo>
                  <a:lnTo>
                    <a:pt x="213" y="215"/>
                  </a:lnTo>
                  <a:lnTo>
                    <a:pt x="212" y="221"/>
                  </a:lnTo>
                  <a:lnTo>
                    <a:pt x="209" y="225"/>
                  </a:lnTo>
                  <a:lnTo>
                    <a:pt x="203" y="227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1"/>
                  </a:lnTo>
                  <a:lnTo>
                    <a:pt x="148" y="217"/>
                  </a:lnTo>
                  <a:lnTo>
                    <a:pt x="148" y="217"/>
                  </a:lnTo>
                  <a:lnTo>
                    <a:pt x="136" y="209"/>
                  </a:lnTo>
                  <a:lnTo>
                    <a:pt x="126" y="202"/>
                  </a:lnTo>
                  <a:lnTo>
                    <a:pt x="117" y="194"/>
                  </a:lnTo>
                  <a:lnTo>
                    <a:pt x="109" y="183"/>
                  </a:lnTo>
                  <a:lnTo>
                    <a:pt x="103" y="173"/>
                  </a:lnTo>
                  <a:lnTo>
                    <a:pt x="99" y="160"/>
                  </a:lnTo>
                  <a:lnTo>
                    <a:pt x="96" y="147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23"/>
                  </a:lnTo>
                  <a:lnTo>
                    <a:pt x="97" y="114"/>
                  </a:lnTo>
                  <a:lnTo>
                    <a:pt x="103" y="97"/>
                  </a:lnTo>
                  <a:lnTo>
                    <a:pt x="110" y="79"/>
                  </a:lnTo>
                  <a:lnTo>
                    <a:pt x="116" y="70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133" y="52"/>
                  </a:lnTo>
                  <a:lnTo>
                    <a:pt x="143" y="43"/>
                  </a:lnTo>
                  <a:lnTo>
                    <a:pt x="154" y="34"/>
                  </a:lnTo>
                  <a:lnTo>
                    <a:pt x="167" y="27"/>
                  </a:lnTo>
                  <a:lnTo>
                    <a:pt x="165" y="2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4" name="Freeform 185"/>
            <p:cNvSpPr>
              <a:spLocks noEditPoints="1"/>
            </p:cNvSpPr>
            <p:nvPr userDrawn="1"/>
          </p:nvSpPr>
          <p:spPr bwMode="auto">
            <a:xfrm>
              <a:off x="5759451" y="1776413"/>
              <a:ext cx="127000" cy="106363"/>
            </a:xfrm>
            <a:custGeom>
              <a:avLst/>
              <a:gdLst/>
              <a:ahLst/>
              <a:cxnLst>
                <a:cxn ang="0">
                  <a:pos x="104" y="94"/>
                </a:cxn>
                <a:cxn ang="0">
                  <a:pos x="82" y="148"/>
                </a:cxn>
                <a:cxn ang="0">
                  <a:pos x="77" y="172"/>
                </a:cxn>
                <a:cxn ang="0">
                  <a:pos x="77" y="178"/>
                </a:cxn>
                <a:cxn ang="0">
                  <a:pos x="79" y="184"/>
                </a:cxn>
                <a:cxn ang="0">
                  <a:pos x="81" y="192"/>
                </a:cxn>
                <a:cxn ang="0">
                  <a:pos x="79" y="195"/>
                </a:cxn>
                <a:cxn ang="0">
                  <a:pos x="74" y="201"/>
                </a:cxn>
                <a:cxn ang="0">
                  <a:pos x="69" y="201"/>
                </a:cxn>
                <a:cxn ang="0">
                  <a:pos x="61" y="200"/>
                </a:cxn>
                <a:cxn ang="0">
                  <a:pos x="40" y="182"/>
                </a:cxn>
                <a:cxn ang="0">
                  <a:pos x="30" y="171"/>
                </a:cxn>
                <a:cxn ang="0">
                  <a:pos x="16" y="136"/>
                </a:cxn>
                <a:cxn ang="0">
                  <a:pos x="10" y="91"/>
                </a:cxn>
                <a:cxn ang="0">
                  <a:pos x="11" y="62"/>
                </a:cxn>
                <a:cxn ang="0">
                  <a:pos x="13" y="38"/>
                </a:cxn>
                <a:cxn ang="0">
                  <a:pos x="13" y="33"/>
                </a:cxn>
                <a:cxn ang="0">
                  <a:pos x="10" y="20"/>
                </a:cxn>
                <a:cxn ang="0">
                  <a:pos x="1" y="6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6" y="0"/>
                </a:cxn>
                <a:cxn ang="0">
                  <a:pos x="13" y="4"/>
                </a:cxn>
                <a:cxn ang="0">
                  <a:pos x="26" y="14"/>
                </a:cxn>
                <a:cxn ang="0">
                  <a:pos x="33" y="20"/>
                </a:cxn>
                <a:cxn ang="0">
                  <a:pos x="39" y="30"/>
                </a:cxn>
                <a:cxn ang="0">
                  <a:pos x="39" y="36"/>
                </a:cxn>
                <a:cxn ang="0">
                  <a:pos x="37" y="48"/>
                </a:cxn>
                <a:cxn ang="0">
                  <a:pos x="33" y="59"/>
                </a:cxn>
                <a:cxn ang="0">
                  <a:pos x="29" y="100"/>
                </a:cxn>
                <a:cxn ang="0">
                  <a:pos x="30" y="117"/>
                </a:cxn>
                <a:cxn ang="0">
                  <a:pos x="39" y="146"/>
                </a:cxn>
                <a:cxn ang="0">
                  <a:pos x="46" y="158"/>
                </a:cxn>
                <a:cxn ang="0">
                  <a:pos x="53" y="162"/>
                </a:cxn>
                <a:cxn ang="0">
                  <a:pos x="56" y="162"/>
                </a:cxn>
                <a:cxn ang="0">
                  <a:pos x="58" y="159"/>
                </a:cxn>
                <a:cxn ang="0">
                  <a:pos x="69" y="139"/>
                </a:cxn>
                <a:cxn ang="0">
                  <a:pos x="104" y="94"/>
                </a:cxn>
                <a:cxn ang="0">
                  <a:pos x="165" y="36"/>
                </a:cxn>
                <a:cxn ang="0">
                  <a:pos x="194" y="52"/>
                </a:cxn>
                <a:cxn ang="0">
                  <a:pos x="217" y="72"/>
                </a:cxn>
                <a:cxn ang="0">
                  <a:pos x="225" y="84"/>
                </a:cxn>
                <a:cxn ang="0">
                  <a:pos x="236" y="111"/>
                </a:cxn>
                <a:cxn ang="0">
                  <a:pos x="238" y="124"/>
                </a:cxn>
                <a:cxn ang="0">
                  <a:pos x="235" y="140"/>
                </a:cxn>
                <a:cxn ang="0">
                  <a:pos x="229" y="146"/>
                </a:cxn>
                <a:cxn ang="0">
                  <a:pos x="222" y="148"/>
                </a:cxn>
                <a:cxn ang="0">
                  <a:pos x="217" y="146"/>
                </a:cxn>
                <a:cxn ang="0">
                  <a:pos x="211" y="139"/>
                </a:cxn>
                <a:cxn ang="0">
                  <a:pos x="211" y="133"/>
                </a:cxn>
                <a:cxn ang="0">
                  <a:pos x="206" y="103"/>
                </a:cxn>
                <a:cxn ang="0">
                  <a:pos x="197" y="81"/>
                </a:cxn>
                <a:cxn ang="0">
                  <a:pos x="190" y="71"/>
                </a:cxn>
                <a:cxn ang="0">
                  <a:pos x="171" y="52"/>
                </a:cxn>
                <a:cxn ang="0">
                  <a:pos x="165" y="36"/>
                </a:cxn>
              </a:cxnLst>
              <a:rect l="0" t="0" r="r" b="b"/>
              <a:pathLst>
                <a:path w="238" h="201">
                  <a:moveTo>
                    <a:pt x="104" y="94"/>
                  </a:moveTo>
                  <a:lnTo>
                    <a:pt x="104" y="94"/>
                  </a:lnTo>
                  <a:lnTo>
                    <a:pt x="82" y="148"/>
                  </a:lnTo>
                  <a:lnTo>
                    <a:pt x="82" y="148"/>
                  </a:lnTo>
                  <a:lnTo>
                    <a:pt x="78" y="162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7" y="178"/>
                  </a:lnTo>
                  <a:lnTo>
                    <a:pt x="79" y="184"/>
                  </a:lnTo>
                  <a:lnTo>
                    <a:pt x="79" y="184"/>
                  </a:lnTo>
                  <a:lnTo>
                    <a:pt x="81" y="188"/>
                  </a:lnTo>
                  <a:lnTo>
                    <a:pt x="81" y="192"/>
                  </a:lnTo>
                  <a:lnTo>
                    <a:pt x="81" y="192"/>
                  </a:lnTo>
                  <a:lnTo>
                    <a:pt x="79" y="195"/>
                  </a:lnTo>
                  <a:lnTo>
                    <a:pt x="78" y="200"/>
                  </a:lnTo>
                  <a:lnTo>
                    <a:pt x="74" y="201"/>
                  </a:lnTo>
                  <a:lnTo>
                    <a:pt x="69" y="201"/>
                  </a:lnTo>
                  <a:lnTo>
                    <a:pt x="69" y="201"/>
                  </a:lnTo>
                  <a:lnTo>
                    <a:pt x="65" y="201"/>
                  </a:lnTo>
                  <a:lnTo>
                    <a:pt x="61" y="200"/>
                  </a:lnTo>
                  <a:lnTo>
                    <a:pt x="50" y="192"/>
                  </a:lnTo>
                  <a:lnTo>
                    <a:pt x="40" y="182"/>
                  </a:lnTo>
                  <a:lnTo>
                    <a:pt x="30" y="171"/>
                  </a:lnTo>
                  <a:lnTo>
                    <a:pt x="30" y="171"/>
                  </a:lnTo>
                  <a:lnTo>
                    <a:pt x="21" y="155"/>
                  </a:lnTo>
                  <a:lnTo>
                    <a:pt x="16" y="136"/>
                  </a:lnTo>
                  <a:lnTo>
                    <a:pt x="11" y="114"/>
                  </a:lnTo>
                  <a:lnTo>
                    <a:pt x="10" y="91"/>
                  </a:lnTo>
                  <a:lnTo>
                    <a:pt x="10" y="91"/>
                  </a:lnTo>
                  <a:lnTo>
                    <a:pt x="11" y="62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27"/>
                  </a:lnTo>
                  <a:lnTo>
                    <a:pt x="10" y="20"/>
                  </a:lnTo>
                  <a:lnTo>
                    <a:pt x="7" y="14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3" y="4"/>
                  </a:lnTo>
                  <a:lnTo>
                    <a:pt x="19" y="7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33" y="20"/>
                  </a:lnTo>
                  <a:lnTo>
                    <a:pt x="36" y="26"/>
                  </a:lnTo>
                  <a:lnTo>
                    <a:pt x="39" y="30"/>
                  </a:lnTo>
                  <a:lnTo>
                    <a:pt x="39" y="36"/>
                  </a:lnTo>
                  <a:lnTo>
                    <a:pt x="39" y="36"/>
                  </a:lnTo>
                  <a:lnTo>
                    <a:pt x="39" y="42"/>
                  </a:lnTo>
                  <a:lnTo>
                    <a:pt x="37" y="4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0" y="80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0" y="117"/>
                  </a:lnTo>
                  <a:lnTo>
                    <a:pt x="33" y="133"/>
                  </a:lnTo>
                  <a:lnTo>
                    <a:pt x="39" y="146"/>
                  </a:lnTo>
                  <a:lnTo>
                    <a:pt x="46" y="158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3" y="162"/>
                  </a:lnTo>
                  <a:lnTo>
                    <a:pt x="53" y="162"/>
                  </a:lnTo>
                  <a:lnTo>
                    <a:pt x="56" y="162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97" y="90"/>
                  </a:lnTo>
                  <a:lnTo>
                    <a:pt x="104" y="94"/>
                  </a:lnTo>
                  <a:close/>
                  <a:moveTo>
                    <a:pt x="165" y="36"/>
                  </a:moveTo>
                  <a:lnTo>
                    <a:pt x="165" y="36"/>
                  </a:lnTo>
                  <a:lnTo>
                    <a:pt x="180" y="43"/>
                  </a:lnTo>
                  <a:lnTo>
                    <a:pt x="194" y="52"/>
                  </a:lnTo>
                  <a:lnTo>
                    <a:pt x="207" y="62"/>
                  </a:lnTo>
                  <a:lnTo>
                    <a:pt x="217" y="72"/>
                  </a:lnTo>
                  <a:lnTo>
                    <a:pt x="217" y="72"/>
                  </a:lnTo>
                  <a:lnTo>
                    <a:pt x="225" y="84"/>
                  </a:lnTo>
                  <a:lnTo>
                    <a:pt x="232" y="97"/>
                  </a:lnTo>
                  <a:lnTo>
                    <a:pt x="236" y="111"/>
                  </a:lnTo>
                  <a:lnTo>
                    <a:pt x="238" y="124"/>
                  </a:lnTo>
                  <a:lnTo>
                    <a:pt x="238" y="124"/>
                  </a:lnTo>
                  <a:lnTo>
                    <a:pt x="238" y="133"/>
                  </a:lnTo>
                  <a:lnTo>
                    <a:pt x="235" y="140"/>
                  </a:lnTo>
                  <a:lnTo>
                    <a:pt x="232" y="143"/>
                  </a:lnTo>
                  <a:lnTo>
                    <a:pt x="229" y="146"/>
                  </a:lnTo>
                  <a:lnTo>
                    <a:pt x="226" y="146"/>
                  </a:lnTo>
                  <a:lnTo>
                    <a:pt x="222" y="148"/>
                  </a:lnTo>
                  <a:lnTo>
                    <a:pt x="222" y="148"/>
                  </a:lnTo>
                  <a:lnTo>
                    <a:pt x="217" y="146"/>
                  </a:lnTo>
                  <a:lnTo>
                    <a:pt x="214" y="143"/>
                  </a:lnTo>
                  <a:lnTo>
                    <a:pt x="211" y="139"/>
                  </a:lnTo>
                  <a:lnTo>
                    <a:pt x="211" y="133"/>
                  </a:lnTo>
                  <a:lnTo>
                    <a:pt x="211" y="133"/>
                  </a:lnTo>
                  <a:lnTo>
                    <a:pt x="209" y="117"/>
                  </a:lnTo>
                  <a:lnTo>
                    <a:pt x="206" y="103"/>
                  </a:lnTo>
                  <a:lnTo>
                    <a:pt x="201" y="91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90" y="71"/>
                  </a:lnTo>
                  <a:lnTo>
                    <a:pt x="181" y="61"/>
                  </a:lnTo>
                  <a:lnTo>
                    <a:pt x="171" y="52"/>
                  </a:lnTo>
                  <a:lnTo>
                    <a:pt x="159" y="43"/>
                  </a:lnTo>
                  <a:lnTo>
                    <a:pt x="165" y="3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5" name="Freeform 186"/>
            <p:cNvSpPr>
              <a:spLocks/>
            </p:cNvSpPr>
            <p:nvPr userDrawn="1"/>
          </p:nvSpPr>
          <p:spPr bwMode="auto">
            <a:xfrm>
              <a:off x="5915026" y="1757363"/>
              <a:ext cx="107950" cy="134938"/>
            </a:xfrm>
            <a:custGeom>
              <a:avLst/>
              <a:gdLst/>
              <a:ahLst/>
              <a:cxnLst>
                <a:cxn ang="0">
                  <a:pos x="26" y="55"/>
                </a:cxn>
                <a:cxn ang="0">
                  <a:pos x="62" y="55"/>
                </a:cxn>
                <a:cxn ang="0">
                  <a:pos x="71" y="25"/>
                </a:cxn>
                <a:cxn ang="0">
                  <a:pos x="52" y="16"/>
                </a:cxn>
                <a:cxn ang="0">
                  <a:pos x="49" y="7"/>
                </a:cxn>
                <a:cxn ang="0">
                  <a:pos x="74" y="0"/>
                </a:cxn>
                <a:cxn ang="0">
                  <a:pos x="91" y="6"/>
                </a:cxn>
                <a:cxn ang="0">
                  <a:pos x="97" y="31"/>
                </a:cxn>
                <a:cxn ang="0">
                  <a:pos x="135" y="39"/>
                </a:cxn>
                <a:cxn ang="0">
                  <a:pos x="156" y="28"/>
                </a:cxn>
                <a:cxn ang="0">
                  <a:pos x="174" y="29"/>
                </a:cxn>
                <a:cxn ang="0">
                  <a:pos x="177" y="41"/>
                </a:cxn>
                <a:cxn ang="0">
                  <a:pos x="155" y="52"/>
                </a:cxn>
                <a:cxn ang="0">
                  <a:pos x="132" y="97"/>
                </a:cxn>
                <a:cxn ang="0">
                  <a:pos x="169" y="86"/>
                </a:cxn>
                <a:cxn ang="0">
                  <a:pos x="193" y="74"/>
                </a:cxn>
                <a:cxn ang="0">
                  <a:pos x="204" y="84"/>
                </a:cxn>
                <a:cxn ang="0">
                  <a:pos x="198" y="93"/>
                </a:cxn>
                <a:cxn ang="0">
                  <a:pos x="142" y="113"/>
                </a:cxn>
                <a:cxn ang="0">
                  <a:pos x="178" y="162"/>
                </a:cxn>
                <a:cxn ang="0">
                  <a:pos x="187" y="181"/>
                </a:cxn>
                <a:cxn ang="0">
                  <a:pos x="179" y="196"/>
                </a:cxn>
                <a:cxn ang="0">
                  <a:pos x="162" y="191"/>
                </a:cxn>
                <a:cxn ang="0">
                  <a:pos x="137" y="180"/>
                </a:cxn>
                <a:cxn ang="0">
                  <a:pos x="90" y="173"/>
                </a:cxn>
                <a:cxn ang="0">
                  <a:pos x="48" y="181"/>
                </a:cxn>
                <a:cxn ang="0">
                  <a:pos x="33" y="203"/>
                </a:cxn>
                <a:cxn ang="0">
                  <a:pos x="46" y="223"/>
                </a:cxn>
                <a:cxn ang="0">
                  <a:pos x="77" y="230"/>
                </a:cxn>
                <a:cxn ang="0">
                  <a:pos x="107" y="230"/>
                </a:cxn>
                <a:cxn ang="0">
                  <a:pos x="145" y="229"/>
                </a:cxn>
                <a:cxn ang="0">
                  <a:pos x="158" y="242"/>
                </a:cxn>
                <a:cxn ang="0">
                  <a:pos x="149" y="254"/>
                </a:cxn>
                <a:cxn ang="0">
                  <a:pos x="88" y="255"/>
                </a:cxn>
                <a:cxn ang="0">
                  <a:pos x="32" y="236"/>
                </a:cxn>
                <a:cxn ang="0">
                  <a:pos x="17" y="212"/>
                </a:cxn>
                <a:cxn ang="0">
                  <a:pos x="21" y="186"/>
                </a:cxn>
                <a:cxn ang="0">
                  <a:pos x="62" y="162"/>
                </a:cxn>
                <a:cxn ang="0">
                  <a:pos x="121" y="161"/>
                </a:cxn>
                <a:cxn ang="0">
                  <a:pos x="153" y="165"/>
                </a:cxn>
                <a:cxn ang="0">
                  <a:pos x="155" y="162"/>
                </a:cxn>
                <a:cxn ang="0">
                  <a:pos x="152" y="157"/>
                </a:cxn>
                <a:cxn ang="0">
                  <a:pos x="61" y="128"/>
                </a:cxn>
                <a:cxn ang="0">
                  <a:pos x="27" y="126"/>
                </a:cxn>
                <a:cxn ang="0">
                  <a:pos x="7" y="113"/>
                </a:cxn>
                <a:cxn ang="0">
                  <a:pos x="11" y="103"/>
                </a:cxn>
                <a:cxn ang="0">
                  <a:pos x="39" y="110"/>
                </a:cxn>
                <a:cxn ang="0">
                  <a:pos x="116" y="100"/>
                </a:cxn>
                <a:cxn ang="0">
                  <a:pos x="69" y="73"/>
                </a:cxn>
                <a:cxn ang="0">
                  <a:pos x="24" y="68"/>
                </a:cxn>
              </a:cxnLst>
              <a:rect l="0" t="0" r="r" b="b"/>
              <a:pathLst>
                <a:path w="204" h="257">
                  <a:moveTo>
                    <a:pt x="13" y="49"/>
                  </a:moveTo>
                  <a:lnTo>
                    <a:pt x="13" y="49"/>
                  </a:lnTo>
                  <a:lnTo>
                    <a:pt x="19" y="52"/>
                  </a:lnTo>
                  <a:lnTo>
                    <a:pt x="26" y="55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62" y="55"/>
                  </a:lnTo>
                  <a:lnTo>
                    <a:pt x="87" y="51"/>
                  </a:lnTo>
                  <a:lnTo>
                    <a:pt x="87" y="51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68" y="22"/>
                  </a:lnTo>
                  <a:lnTo>
                    <a:pt x="63" y="19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48" y="13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9" y="7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62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88" y="3"/>
                  </a:lnTo>
                  <a:lnTo>
                    <a:pt x="91" y="6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4" y="21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135" y="39"/>
                  </a:lnTo>
                  <a:lnTo>
                    <a:pt x="143" y="36"/>
                  </a:lnTo>
                  <a:lnTo>
                    <a:pt x="149" y="32"/>
                  </a:lnTo>
                  <a:lnTo>
                    <a:pt x="149" y="32"/>
                  </a:lnTo>
                  <a:lnTo>
                    <a:pt x="156" y="28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9" y="28"/>
                  </a:lnTo>
                  <a:lnTo>
                    <a:pt x="174" y="29"/>
                  </a:lnTo>
                  <a:lnTo>
                    <a:pt x="177" y="34"/>
                  </a:lnTo>
                  <a:lnTo>
                    <a:pt x="178" y="38"/>
                  </a:lnTo>
                  <a:lnTo>
                    <a:pt x="178" y="38"/>
                  </a:lnTo>
                  <a:lnTo>
                    <a:pt x="177" y="41"/>
                  </a:lnTo>
                  <a:lnTo>
                    <a:pt x="175" y="42"/>
                  </a:lnTo>
                  <a:lnTo>
                    <a:pt x="168" y="47"/>
                  </a:lnTo>
                  <a:lnTo>
                    <a:pt x="168" y="47"/>
                  </a:lnTo>
                  <a:lnTo>
                    <a:pt x="155" y="52"/>
                  </a:lnTo>
                  <a:lnTo>
                    <a:pt x="140" y="57"/>
                  </a:lnTo>
                  <a:lnTo>
                    <a:pt x="113" y="64"/>
                  </a:lnTo>
                  <a:lnTo>
                    <a:pt x="113" y="64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53" y="91"/>
                  </a:lnTo>
                  <a:lnTo>
                    <a:pt x="169" y="86"/>
                  </a:lnTo>
                  <a:lnTo>
                    <a:pt x="169" y="86"/>
                  </a:lnTo>
                  <a:lnTo>
                    <a:pt x="181" y="78"/>
                  </a:lnTo>
                  <a:lnTo>
                    <a:pt x="187" y="76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200" y="77"/>
                  </a:lnTo>
                  <a:lnTo>
                    <a:pt x="203" y="80"/>
                  </a:lnTo>
                  <a:lnTo>
                    <a:pt x="204" y="84"/>
                  </a:lnTo>
                  <a:lnTo>
                    <a:pt x="204" y="84"/>
                  </a:lnTo>
                  <a:lnTo>
                    <a:pt x="203" y="87"/>
                  </a:lnTo>
                  <a:lnTo>
                    <a:pt x="201" y="90"/>
                  </a:lnTo>
                  <a:lnTo>
                    <a:pt x="198" y="93"/>
                  </a:lnTo>
                  <a:lnTo>
                    <a:pt x="193" y="96"/>
                  </a:lnTo>
                  <a:lnTo>
                    <a:pt x="193" y="96"/>
                  </a:lnTo>
                  <a:lnTo>
                    <a:pt x="172" y="104"/>
                  </a:lnTo>
                  <a:lnTo>
                    <a:pt x="142" y="113"/>
                  </a:lnTo>
                  <a:lnTo>
                    <a:pt x="142" y="113"/>
                  </a:lnTo>
                  <a:lnTo>
                    <a:pt x="155" y="133"/>
                  </a:lnTo>
                  <a:lnTo>
                    <a:pt x="178" y="162"/>
                  </a:lnTo>
                  <a:lnTo>
                    <a:pt x="178" y="162"/>
                  </a:lnTo>
                  <a:lnTo>
                    <a:pt x="182" y="168"/>
                  </a:lnTo>
                  <a:lnTo>
                    <a:pt x="185" y="173"/>
                  </a:lnTo>
                  <a:lnTo>
                    <a:pt x="187" y="177"/>
                  </a:lnTo>
                  <a:lnTo>
                    <a:pt x="187" y="181"/>
                  </a:lnTo>
                  <a:lnTo>
                    <a:pt x="187" y="181"/>
                  </a:lnTo>
                  <a:lnTo>
                    <a:pt x="185" y="187"/>
                  </a:lnTo>
                  <a:lnTo>
                    <a:pt x="182" y="191"/>
                  </a:lnTo>
                  <a:lnTo>
                    <a:pt x="179" y="196"/>
                  </a:lnTo>
                  <a:lnTo>
                    <a:pt x="174" y="197"/>
                  </a:lnTo>
                  <a:lnTo>
                    <a:pt x="174" y="197"/>
                  </a:lnTo>
                  <a:lnTo>
                    <a:pt x="168" y="196"/>
                  </a:lnTo>
                  <a:lnTo>
                    <a:pt x="162" y="191"/>
                  </a:lnTo>
                  <a:lnTo>
                    <a:pt x="162" y="191"/>
                  </a:lnTo>
                  <a:lnTo>
                    <a:pt x="152" y="186"/>
                  </a:lnTo>
                  <a:lnTo>
                    <a:pt x="137" y="180"/>
                  </a:lnTo>
                  <a:lnTo>
                    <a:pt x="137" y="180"/>
                  </a:lnTo>
                  <a:lnTo>
                    <a:pt x="113" y="175"/>
                  </a:lnTo>
                  <a:lnTo>
                    <a:pt x="101" y="173"/>
                  </a:lnTo>
                  <a:lnTo>
                    <a:pt x="90" y="173"/>
                  </a:lnTo>
                  <a:lnTo>
                    <a:pt x="90" y="173"/>
                  </a:lnTo>
                  <a:lnTo>
                    <a:pt x="77" y="173"/>
                  </a:lnTo>
                  <a:lnTo>
                    <a:pt x="66" y="174"/>
                  </a:lnTo>
                  <a:lnTo>
                    <a:pt x="56" y="177"/>
                  </a:lnTo>
                  <a:lnTo>
                    <a:pt x="48" y="181"/>
                  </a:lnTo>
                  <a:lnTo>
                    <a:pt x="42" y="186"/>
                  </a:lnTo>
                  <a:lnTo>
                    <a:pt x="37" y="190"/>
                  </a:lnTo>
                  <a:lnTo>
                    <a:pt x="34" y="196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4" y="212"/>
                  </a:lnTo>
                  <a:lnTo>
                    <a:pt x="39" y="217"/>
                  </a:lnTo>
                  <a:lnTo>
                    <a:pt x="46" y="223"/>
                  </a:lnTo>
                  <a:lnTo>
                    <a:pt x="55" y="226"/>
                  </a:lnTo>
                  <a:lnTo>
                    <a:pt x="55" y="226"/>
                  </a:lnTo>
                  <a:lnTo>
                    <a:pt x="65" y="229"/>
                  </a:lnTo>
                  <a:lnTo>
                    <a:pt x="77" y="230"/>
                  </a:lnTo>
                  <a:lnTo>
                    <a:pt x="98" y="232"/>
                  </a:lnTo>
                  <a:lnTo>
                    <a:pt x="98" y="232"/>
                  </a:lnTo>
                  <a:lnTo>
                    <a:pt x="107" y="230"/>
                  </a:lnTo>
                  <a:lnTo>
                    <a:pt x="107" y="230"/>
                  </a:lnTo>
                  <a:lnTo>
                    <a:pt x="121" y="229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45" y="229"/>
                  </a:lnTo>
                  <a:lnTo>
                    <a:pt x="152" y="232"/>
                  </a:lnTo>
                  <a:lnTo>
                    <a:pt x="156" y="236"/>
                  </a:lnTo>
                  <a:lnTo>
                    <a:pt x="158" y="242"/>
                  </a:lnTo>
                  <a:lnTo>
                    <a:pt x="158" y="242"/>
                  </a:lnTo>
                  <a:lnTo>
                    <a:pt x="158" y="246"/>
                  </a:lnTo>
                  <a:lnTo>
                    <a:pt x="156" y="249"/>
                  </a:lnTo>
                  <a:lnTo>
                    <a:pt x="153" y="251"/>
                  </a:lnTo>
                  <a:lnTo>
                    <a:pt x="149" y="254"/>
                  </a:lnTo>
                  <a:lnTo>
                    <a:pt x="133" y="255"/>
                  </a:lnTo>
                  <a:lnTo>
                    <a:pt x="107" y="257"/>
                  </a:lnTo>
                  <a:lnTo>
                    <a:pt x="107" y="257"/>
                  </a:lnTo>
                  <a:lnTo>
                    <a:pt x="88" y="255"/>
                  </a:lnTo>
                  <a:lnTo>
                    <a:pt x="71" y="254"/>
                  </a:lnTo>
                  <a:lnTo>
                    <a:pt x="55" y="249"/>
                  </a:lnTo>
                  <a:lnTo>
                    <a:pt x="42" y="243"/>
                  </a:lnTo>
                  <a:lnTo>
                    <a:pt x="32" y="236"/>
                  </a:lnTo>
                  <a:lnTo>
                    <a:pt x="23" y="228"/>
                  </a:lnTo>
                  <a:lnTo>
                    <a:pt x="20" y="223"/>
                  </a:lnTo>
                  <a:lnTo>
                    <a:pt x="19" y="217"/>
                  </a:lnTo>
                  <a:lnTo>
                    <a:pt x="17" y="212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7" y="196"/>
                  </a:lnTo>
                  <a:lnTo>
                    <a:pt x="21" y="186"/>
                  </a:lnTo>
                  <a:lnTo>
                    <a:pt x="27" y="178"/>
                  </a:lnTo>
                  <a:lnTo>
                    <a:pt x="37" y="171"/>
                  </a:lnTo>
                  <a:lnTo>
                    <a:pt x="48" y="167"/>
                  </a:lnTo>
                  <a:lnTo>
                    <a:pt x="62" y="162"/>
                  </a:lnTo>
                  <a:lnTo>
                    <a:pt x="77" y="160"/>
                  </a:lnTo>
                  <a:lnTo>
                    <a:pt x="95" y="160"/>
                  </a:lnTo>
                  <a:lnTo>
                    <a:pt x="95" y="160"/>
                  </a:lnTo>
                  <a:lnTo>
                    <a:pt x="121" y="161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5" y="165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2"/>
                  </a:lnTo>
                  <a:lnTo>
                    <a:pt x="155" y="162"/>
                  </a:lnTo>
                  <a:lnTo>
                    <a:pt x="155" y="161"/>
                  </a:lnTo>
                  <a:lnTo>
                    <a:pt x="152" y="157"/>
                  </a:lnTo>
                  <a:lnTo>
                    <a:pt x="152" y="157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81" y="126"/>
                  </a:lnTo>
                  <a:lnTo>
                    <a:pt x="61" y="128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4" y="128"/>
                  </a:lnTo>
                  <a:lnTo>
                    <a:pt x="27" y="126"/>
                  </a:lnTo>
                  <a:lnTo>
                    <a:pt x="21" y="125"/>
                  </a:lnTo>
                  <a:lnTo>
                    <a:pt x="16" y="122"/>
                  </a:lnTo>
                  <a:lnTo>
                    <a:pt x="11" y="119"/>
                  </a:lnTo>
                  <a:lnTo>
                    <a:pt x="7" y="113"/>
                  </a:lnTo>
                  <a:lnTo>
                    <a:pt x="0" y="103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11" y="103"/>
                  </a:lnTo>
                  <a:lnTo>
                    <a:pt x="19" y="107"/>
                  </a:lnTo>
                  <a:lnTo>
                    <a:pt x="27" y="110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58" y="110"/>
                  </a:lnTo>
                  <a:lnTo>
                    <a:pt x="77" y="107"/>
                  </a:lnTo>
                  <a:lnTo>
                    <a:pt x="97" y="104"/>
                  </a:lnTo>
                  <a:lnTo>
                    <a:pt x="116" y="100"/>
                  </a:lnTo>
                  <a:lnTo>
                    <a:pt x="116" y="100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69" y="73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36" y="73"/>
                  </a:lnTo>
                  <a:lnTo>
                    <a:pt x="24" y="68"/>
                  </a:lnTo>
                  <a:lnTo>
                    <a:pt x="16" y="63"/>
                  </a:lnTo>
                  <a:lnTo>
                    <a:pt x="8" y="55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6" name="Freeform 187"/>
            <p:cNvSpPr>
              <a:spLocks noEditPoints="1"/>
            </p:cNvSpPr>
            <p:nvPr userDrawn="1"/>
          </p:nvSpPr>
          <p:spPr bwMode="auto">
            <a:xfrm>
              <a:off x="6056314" y="1754188"/>
              <a:ext cx="111125" cy="139700"/>
            </a:xfrm>
            <a:custGeom>
              <a:avLst/>
              <a:gdLst/>
              <a:ahLst/>
              <a:cxnLst>
                <a:cxn ang="0">
                  <a:pos x="23" y="64"/>
                </a:cxn>
                <a:cxn ang="0">
                  <a:pos x="77" y="64"/>
                </a:cxn>
                <a:cxn ang="0">
                  <a:pos x="103" y="35"/>
                </a:cxn>
                <a:cxn ang="0">
                  <a:pos x="91" y="10"/>
                </a:cxn>
                <a:cxn ang="0">
                  <a:pos x="84" y="7"/>
                </a:cxn>
                <a:cxn ang="0">
                  <a:pos x="101" y="0"/>
                </a:cxn>
                <a:cxn ang="0">
                  <a:pos x="120" y="4"/>
                </a:cxn>
                <a:cxn ang="0">
                  <a:pos x="133" y="16"/>
                </a:cxn>
                <a:cxn ang="0">
                  <a:pos x="129" y="25"/>
                </a:cxn>
                <a:cxn ang="0">
                  <a:pos x="123" y="61"/>
                </a:cxn>
                <a:cxn ang="0">
                  <a:pos x="178" y="48"/>
                </a:cxn>
                <a:cxn ang="0">
                  <a:pos x="191" y="45"/>
                </a:cxn>
                <a:cxn ang="0">
                  <a:pos x="207" y="55"/>
                </a:cxn>
                <a:cxn ang="0">
                  <a:pos x="204" y="64"/>
                </a:cxn>
                <a:cxn ang="0">
                  <a:pos x="177" y="71"/>
                </a:cxn>
                <a:cxn ang="0">
                  <a:pos x="123" y="93"/>
                </a:cxn>
                <a:cxn ang="0">
                  <a:pos x="152" y="120"/>
                </a:cxn>
                <a:cxn ang="0">
                  <a:pos x="177" y="111"/>
                </a:cxn>
                <a:cxn ang="0">
                  <a:pos x="193" y="114"/>
                </a:cxn>
                <a:cxn ang="0">
                  <a:pos x="196" y="126"/>
                </a:cxn>
                <a:cxn ang="0">
                  <a:pos x="181" y="135"/>
                </a:cxn>
                <a:cxn ang="0">
                  <a:pos x="126" y="195"/>
                </a:cxn>
                <a:cxn ang="0">
                  <a:pos x="177" y="214"/>
                </a:cxn>
                <a:cxn ang="0">
                  <a:pos x="206" y="233"/>
                </a:cxn>
                <a:cxn ang="0">
                  <a:pos x="209" y="247"/>
                </a:cxn>
                <a:cxn ang="0">
                  <a:pos x="199" y="255"/>
                </a:cxn>
                <a:cxn ang="0">
                  <a:pos x="181" y="247"/>
                </a:cxn>
                <a:cxn ang="0">
                  <a:pos x="126" y="216"/>
                </a:cxn>
                <a:cxn ang="0">
                  <a:pos x="120" y="239"/>
                </a:cxn>
                <a:cxn ang="0">
                  <a:pos x="103" y="256"/>
                </a:cxn>
                <a:cxn ang="0">
                  <a:pos x="72" y="262"/>
                </a:cxn>
                <a:cxn ang="0">
                  <a:pos x="32" y="252"/>
                </a:cxn>
                <a:cxn ang="0">
                  <a:pos x="17" y="226"/>
                </a:cxn>
                <a:cxn ang="0">
                  <a:pos x="27" y="206"/>
                </a:cxn>
                <a:cxn ang="0">
                  <a:pos x="65" y="191"/>
                </a:cxn>
                <a:cxn ang="0">
                  <a:pos x="106" y="192"/>
                </a:cxn>
                <a:cxn ang="0">
                  <a:pos x="62" y="148"/>
                </a:cxn>
                <a:cxn ang="0">
                  <a:pos x="35" y="143"/>
                </a:cxn>
                <a:cxn ang="0">
                  <a:pos x="26" y="127"/>
                </a:cxn>
                <a:cxn ang="0">
                  <a:pos x="41" y="108"/>
                </a:cxn>
                <a:cxn ang="0">
                  <a:pos x="41" y="123"/>
                </a:cxn>
                <a:cxn ang="0">
                  <a:pos x="64" y="130"/>
                </a:cxn>
                <a:cxn ang="0">
                  <a:pos x="104" y="127"/>
                </a:cxn>
                <a:cxn ang="0">
                  <a:pos x="49" y="84"/>
                </a:cxn>
                <a:cxn ang="0">
                  <a:pos x="20" y="78"/>
                </a:cxn>
                <a:cxn ang="0">
                  <a:pos x="6" y="53"/>
                </a:cxn>
                <a:cxn ang="0">
                  <a:pos x="48" y="208"/>
                </a:cxn>
                <a:cxn ang="0">
                  <a:pos x="32" y="220"/>
                </a:cxn>
                <a:cxn ang="0">
                  <a:pos x="33" y="232"/>
                </a:cxn>
                <a:cxn ang="0">
                  <a:pos x="49" y="242"/>
                </a:cxn>
                <a:cxn ang="0">
                  <a:pos x="85" y="242"/>
                </a:cxn>
                <a:cxn ang="0">
                  <a:pos x="103" y="230"/>
                </a:cxn>
                <a:cxn ang="0">
                  <a:pos x="106" y="210"/>
                </a:cxn>
              </a:cxnLst>
              <a:rect l="0" t="0" r="r" b="b"/>
              <a:pathLst>
                <a:path w="210" h="262">
                  <a:moveTo>
                    <a:pt x="6" y="53"/>
                  </a:moveTo>
                  <a:lnTo>
                    <a:pt x="6" y="53"/>
                  </a:lnTo>
                  <a:lnTo>
                    <a:pt x="14" y="59"/>
                  </a:lnTo>
                  <a:lnTo>
                    <a:pt x="23" y="64"/>
                  </a:lnTo>
                  <a:lnTo>
                    <a:pt x="35" y="65"/>
                  </a:lnTo>
                  <a:lnTo>
                    <a:pt x="52" y="65"/>
                  </a:lnTo>
                  <a:lnTo>
                    <a:pt x="52" y="65"/>
                  </a:lnTo>
                  <a:lnTo>
                    <a:pt x="77" y="64"/>
                  </a:lnTo>
                  <a:lnTo>
                    <a:pt x="103" y="62"/>
                  </a:lnTo>
                  <a:lnTo>
                    <a:pt x="103" y="62"/>
                  </a:lnTo>
                  <a:lnTo>
                    <a:pt x="103" y="35"/>
                  </a:lnTo>
                  <a:lnTo>
                    <a:pt x="103" y="35"/>
                  </a:lnTo>
                  <a:lnTo>
                    <a:pt x="103" y="25"/>
                  </a:lnTo>
                  <a:lnTo>
                    <a:pt x="101" y="17"/>
                  </a:lnTo>
                  <a:lnTo>
                    <a:pt x="97" y="13"/>
                  </a:lnTo>
                  <a:lnTo>
                    <a:pt x="91" y="10"/>
                  </a:lnTo>
                  <a:lnTo>
                    <a:pt x="91" y="10"/>
                  </a:lnTo>
                  <a:lnTo>
                    <a:pt x="85" y="9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8" y="3"/>
                  </a:lnTo>
                  <a:lnTo>
                    <a:pt x="94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0" y="1"/>
                  </a:lnTo>
                  <a:lnTo>
                    <a:pt x="120" y="4"/>
                  </a:lnTo>
                  <a:lnTo>
                    <a:pt x="120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2" y="13"/>
                  </a:lnTo>
                  <a:lnTo>
                    <a:pt x="133" y="16"/>
                  </a:lnTo>
                  <a:lnTo>
                    <a:pt x="133" y="16"/>
                  </a:lnTo>
                  <a:lnTo>
                    <a:pt x="132" y="19"/>
                  </a:lnTo>
                  <a:lnTo>
                    <a:pt x="129" y="25"/>
                  </a:lnTo>
                  <a:lnTo>
                    <a:pt x="129" y="25"/>
                  </a:lnTo>
                  <a:lnTo>
                    <a:pt x="126" y="29"/>
                  </a:lnTo>
                  <a:lnTo>
                    <a:pt x="125" y="36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59" y="53"/>
                  </a:lnTo>
                  <a:lnTo>
                    <a:pt x="159" y="53"/>
                  </a:lnTo>
                  <a:lnTo>
                    <a:pt x="168" y="52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84" y="46"/>
                  </a:lnTo>
                  <a:lnTo>
                    <a:pt x="191" y="45"/>
                  </a:lnTo>
                  <a:lnTo>
                    <a:pt x="191" y="45"/>
                  </a:lnTo>
                  <a:lnTo>
                    <a:pt x="199" y="46"/>
                  </a:lnTo>
                  <a:lnTo>
                    <a:pt x="204" y="48"/>
                  </a:lnTo>
                  <a:lnTo>
                    <a:pt x="207" y="52"/>
                  </a:lnTo>
                  <a:lnTo>
                    <a:pt x="207" y="55"/>
                  </a:lnTo>
                  <a:lnTo>
                    <a:pt x="207" y="55"/>
                  </a:lnTo>
                  <a:lnTo>
                    <a:pt x="207" y="59"/>
                  </a:lnTo>
                  <a:lnTo>
                    <a:pt x="206" y="62"/>
                  </a:lnTo>
                  <a:lnTo>
                    <a:pt x="204" y="64"/>
                  </a:lnTo>
                  <a:lnTo>
                    <a:pt x="201" y="65"/>
                  </a:lnTo>
                  <a:lnTo>
                    <a:pt x="201" y="65"/>
                  </a:lnTo>
                  <a:lnTo>
                    <a:pt x="191" y="68"/>
                  </a:lnTo>
                  <a:lnTo>
                    <a:pt x="177" y="71"/>
                  </a:lnTo>
                  <a:lnTo>
                    <a:pt x="177" y="71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93"/>
                  </a:lnTo>
                  <a:lnTo>
                    <a:pt x="123" y="93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52" y="120"/>
                  </a:lnTo>
                  <a:lnTo>
                    <a:pt x="164" y="117"/>
                  </a:lnTo>
                  <a:lnTo>
                    <a:pt x="171" y="114"/>
                  </a:lnTo>
                  <a:lnTo>
                    <a:pt x="171" y="114"/>
                  </a:lnTo>
                  <a:lnTo>
                    <a:pt x="177" y="111"/>
                  </a:lnTo>
                  <a:lnTo>
                    <a:pt x="183" y="111"/>
                  </a:lnTo>
                  <a:lnTo>
                    <a:pt x="183" y="111"/>
                  </a:lnTo>
                  <a:lnTo>
                    <a:pt x="188" y="113"/>
                  </a:lnTo>
                  <a:lnTo>
                    <a:pt x="193" y="114"/>
                  </a:lnTo>
                  <a:lnTo>
                    <a:pt x="196" y="117"/>
                  </a:lnTo>
                  <a:lnTo>
                    <a:pt x="196" y="122"/>
                  </a:lnTo>
                  <a:lnTo>
                    <a:pt x="196" y="122"/>
                  </a:lnTo>
                  <a:lnTo>
                    <a:pt x="196" y="126"/>
                  </a:lnTo>
                  <a:lnTo>
                    <a:pt x="193" y="129"/>
                  </a:lnTo>
                  <a:lnTo>
                    <a:pt x="188" y="132"/>
                  </a:lnTo>
                  <a:lnTo>
                    <a:pt x="181" y="135"/>
                  </a:lnTo>
                  <a:lnTo>
                    <a:pt x="181" y="135"/>
                  </a:lnTo>
                  <a:lnTo>
                    <a:pt x="154" y="139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6" y="195"/>
                  </a:lnTo>
                  <a:lnTo>
                    <a:pt x="126" y="195"/>
                  </a:lnTo>
                  <a:lnTo>
                    <a:pt x="145" y="201"/>
                  </a:lnTo>
                  <a:lnTo>
                    <a:pt x="162" y="207"/>
                  </a:lnTo>
                  <a:lnTo>
                    <a:pt x="177" y="214"/>
                  </a:lnTo>
                  <a:lnTo>
                    <a:pt x="191" y="221"/>
                  </a:lnTo>
                  <a:lnTo>
                    <a:pt x="191" y="221"/>
                  </a:lnTo>
                  <a:lnTo>
                    <a:pt x="200" y="227"/>
                  </a:lnTo>
                  <a:lnTo>
                    <a:pt x="206" y="233"/>
                  </a:lnTo>
                  <a:lnTo>
                    <a:pt x="209" y="237"/>
                  </a:lnTo>
                  <a:lnTo>
                    <a:pt x="210" y="243"/>
                  </a:lnTo>
                  <a:lnTo>
                    <a:pt x="210" y="243"/>
                  </a:lnTo>
                  <a:lnTo>
                    <a:pt x="209" y="247"/>
                  </a:lnTo>
                  <a:lnTo>
                    <a:pt x="207" y="252"/>
                  </a:lnTo>
                  <a:lnTo>
                    <a:pt x="203" y="255"/>
                  </a:lnTo>
                  <a:lnTo>
                    <a:pt x="199" y="255"/>
                  </a:lnTo>
                  <a:lnTo>
                    <a:pt x="199" y="255"/>
                  </a:lnTo>
                  <a:lnTo>
                    <a:pt x="194" y="255"/>
                  </a:lnTo>
                  <a:lnTo>
                    <a:pt x="190" y="253"/>
                  </a:lnTo>
                  <a:lnTo>
                    <a:pt x="181" y="247"/>
                  </a:lnTo>
                  <a:lnTo>
                    <a:pt x="181" y="247"/>
                  </a:lnTo>
                  <a:lnTo>
                    <a:pt x="170" y="237"/>
                  </a:lnTo>
                  <a:lnTo>
                    <a:pt x="157" y="229"/>
                  </a:lnTo>
                  <a:lnTo>
                    <a:pt x="142" y="221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30"/>
                  </a:lnTo>
                  <a:lnTo>
                    <a:pt x="120" y="239"/>
                  </a:lnTo>
                  <a:lnTo>
                    <a:pt x="120" y="239"/>
                  </a:lnTo>
                  <a:lnTo>
                    <a:pt x="117" y="245"/>
                  </a:lnTo>
                  <a:lnTo>
                    <a:pt x="113" y="249"/>
                  </a:lnTo>
                  <a:lnTo>
                    <a:pt x="109" y="253"/>
                  </a:lnTo>
                  <a:lnTo>
                    <a:pt x="103" y="256"/>
                  </a:lnTo>
                  <a:lnTo>
                    <a:pt x="96" y="259"/>
                  </a:lnTo>
                  <a:lnTo>
                    <a:pt x="88" y="261"/>
                  </a:lnTo>
                  <a:lnTo>
                    <a:pt x="72" y="262"/>
                  </a:lnTo>
                  <a:lnTo>
                    <a:pt x="72" y="262"/>
                  </a:lnTo>
                  <a:lnTo>
                    <a:pt x="61" y="261"/>
                  </a:lnTo>
                  <a:lnTo>
                    <a:pt x="49" y="259"/>
                  </a:lnTo>
                  <a:lnTo>
                    <a:pt x="41" y="256"/>
                  </a:lnTo>
                  <a:lnTo>
                    <a:pt x="32" y="252"/>
                  </a:lnTo>
                  <a:lnTo>
                    <a:pt x="26" y="246"/>
                  </a:lnTo>
                  <a:lnTo>
                    <a:pt x="22" y="240"/>
                  </a:lnTo>
                  <a:lnTo>
                    <a:pt x="19" y="233"/>
                  </a:lnTo>
                  <a:lnTo>
                    <a:pt x="17" y="226"/>
                  </a:lnTo>
                  <a:lnTo>
                    <a:pt x="17" y="226"/>
                  </a:lnTo>
                  <a:lnTo>
                    <a:pt x="19" y="219"/>
                  </a:lnTo>
                  <a:lnTo>
                    <a:pt x="22" y="211"/>
                  </a:lnTo>
                  <a:lnTo>
                    <a:pt x="27" y="206"/>
                  </a:lnTo>
                  <a:lnTo>
                    <a:pt x="35" y="200"/>
                  </a:lnTo>
                  <a:lnTo>
                    <a:pt x="43" y="195"/>
                  </a:lnTo>
                  <a:lnTo>
                    <a:pt x="54" y="192"/>
                  </a:lnTo>
                  <a:lnTo>
                    <a:pt x="65" y="191"/>
                  </a:lnTo>
                  <a:lnTo>
                    <a:pt x="78" y="191"/>
                  </a:lnTo>
                  <a:lnTo>
                    <a:pt x="78" y="191"/>
                  </a:lnTo>
                  <a:lnTo>
                    <a:pt x="106" y="192"/>
                  </a:lnTo>
                  <a:lnTo>
                    <a:pt x="106" y="192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84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46" y="146"/>
                  </a:lnTo>
                  <a:lnTo>
                    <a:pt x="41" y="145"/>
                  </a:lnTo>
                  <a:lnTo>
                    <a:pt x="35" y="143"/>
                  </a:lnTo>
                  <a:lnTo>
                    <a:pt x="30" y="140"/>
                  </a:lnTo>
                  <a:lnTo>
                    <a:pt x="27" y="136"/>
                  </a:lnTo>
                  <a:lnTo>
                    <a:pt x="26" y="132"/>
                  </a:lnTo>
                  <a:lnTo>
                    <a:pt x="26" y="127"/>
                  </a:lnTo>
                  <a:lnTo>
                    <a:pt x="26" y="127"/>
                  </a:lnTo>
                  <a:lnTo>
                    <a:pt x="27" y="117"/>
                  </a:lnTo>
                  <a:lnTo>
                    <a:pt x="30" y="107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9" y="117"/>
                  </a:lnTo>
                  <a:lnTo>
                    <a:pt x="39" y="117"/>
                  </a:lnTo>
                  <a:lnTo>
                    <a:pt x="41" y="123"/>
                  </a:lnTo>
                  <a:lnTo>
                    <a:pt x="42" y="126"/>
                  </a:lnTo>
                  <a:lnTo>
                    <a:pt x="45" y="127"/>
                  </a:lnTo>
                  <a:lnTo>
                    <a:pt x="52" y="130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84" y="130"/>
                  </a:lnTo>
                  <a:lnTo>
                    <a:pt x="104" y="127"/>
                  </a:lnTo>
                  <a:lnTo>
                    <a:pt x="104" y="127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74" y="82"/>
                  </a:lnTo>
                  <a:lnTo>
                    <a:pt x="49" y="84"/>
                  </a:lnTo>
                  <a:lnTo>
                    <a:pt x="49" y="84"/>
                  </a:lnTo>
                  <a:lnTo>
                    <a:pt x="32" y="82"/>
                  </a:lnTo>
                  <a:lnTo>
                    <a:pt x="26" y="81"/>
                  </a:lnTo>
                  <a:lnTo>
                    <a:pt x="20" y="78"/>
                  </a:lnTo>
                  <a:lnTo>
                    <a:pt x="14" y="75"/>
                  </a:lnTo>
                  <a:lnTo>
                    <a:pt x="9" y="71"/>
                  </a:lnTo>
                  <a:lnTo>
                    <a:pt x="0" y="59"/>
                  </a:lnTo>
                  <a:lnTo>
                    <a:pt x="6" y="53"/>
                  </a:lnTo>
                  <a:close/>
                  <a:moveTo>
                    <a:pt x="74" y="206"/>
                  </a:moveTo>
                  <a:lnTo>
                    <a:pt x="74" y="206"/>
                  </a:lnTo>
                  <a:lnTo>
                    <a:pt x="55" y="207"/>
                  </a:lnTo>
                  <a:lnTo>
                    <a:pt x="48" y="208"/>
                  </a:lnTo>
                  <a:lnTo>
                    <a:pt x="42" y="210"/>
                  </a:lnTo>
                  <a:lnTo>
                    <a:pt x="36" y="213"/>
                  </a:lnTo>
                  <a:lnTo>
                    <a:pt x="33" y="217"/>
                  </a:lnTo>
                  <a:lnTo>
                    <a:pt x="32" y="220"/>
                  </a:lnTo>
                  <a:lnTo>
                    <a:pt x="30" y="224"/>
                  </a:lnTo>
                  <a:lnTo>
                    <a:pt x="30" y="224"/>
                  </a:lnTo>
                  <a:lnTo>
                    <a:pt x="30" y="229"/>
                  </a:lnTo>
                  <a:lnTo>
                    <a:pt x="33" y="232"/>
                  </a:lnTo>
                  <a:lnTo>
                    <a:pt x="35" y="236"/>
                  </a:lnTo>
                  <a:lnTo>
                    <a:pt x="39" y="237"/>
                  </a:lnTo>
                  <a:lnTo>
                    <a:pt x="43" y="240"/>
                  </a:lnTo>
                  <a:lnTo>
                    <a:pt x="49" y="242"/>
                  </a:lnTo>
                  <a:lnTo>
                    <a:pt x="65" y="243"/>
                  </a:lnTo>
                  <a:lnTo>
                    <a:pt x="65" y="243"/>
                  </a:lnTo>
                  <a:lnTo>
                    <a:pt x="75" y="243"/>
                  </a:lnTo>
                  <a:lnTo>
                    <a:pt x="85" y="242"/>
                  </a:lnTo>
                  <a:lnTo>
                    <a:pt x="93" y="239"/>
                  </a:lnTo>
                  <a:lnTo>
                    <a:pt x="99" y="234"/>
                  </a:lnTo>
                  <a:lnTo>
                    <a:pt x="99" y="234"/>
                  </a:lnTo>
                  <a:lnTo>
                    <a:pt x="103" y="230"/>
                  </a:lnTo>
                  <a:lnTo>
                    <a:pt x="104" y="224"/>
                  </a:lnTo>
                  <a:lnTo>
                    <a:pt x="106" y="219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8" y="207"/>
                  </a:lnTo>
                  <a:lnTo>
                    <a:pt x="74" y="206"/>
                  </a:lnTo>
                  <a:lnTo>
                    <a:pt x="74" y="20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7" name="Freeform 188"/>
            <p:cNvSpPr>
              <a:spLocks noEditPoints="1"/>
            </p:cNvSpPr>
            <p:nvPr userDrawn="1"/>
          </p:nvSpPr>
          <p:spPr bwMode="auto">
            <a:xfrm>
              <a:off x="6191251" y="1755776"/>
              <a:ext cx="138113" cy="139700"/>
            </a:xfrm>
            <a:custGeom>
              <a:avLst/>
              <a:gdLst/>
              <a:ahLst/>
              <a:cxnLst>
                <a:cxn ang="0">
                  <a:pos x="90" y="248"/>
                </a:cxn>
                <a:cxn ang="0">
                  <a:pos x="122" y="225"/>
                </a:cxn>
                <a:cxn ang="0">
                  <a:pos x="139" y="196"/>
                </a:cxn>
                <a:cxn ang="0">
                  <a:pos x="132" y="191"/>
                </a:cxn>
                <a:cxn ang="0">
                  <a:pos x="112" y="191"/>
                </a:cxn>
                <a:cxn ang="0">
                  <a:pos x="92" y="181"/>
                </a:cxn>
                <a:cxn ang="0">
                  <a:pos x="81" y="161"/>
                </a:cxn>
                <a:cxn ang="0">
                  <a:pos x="81" y="142"/>
                </a:cxn>
                <a:cxn ang="0">
                  <a:pos x="92" y="118"/>
                </a:cxn>
                <a:cxn ang="0">
                  <a:pos x="112" y="107"/>
                </a:cxn>
                <a:cxn ang="0">
                  <a:pos x="131" y="107"/>
                </a:cxn>
                <a:cxn ang="0">
                  <a:pos x="141" y="74"/>
                </a:cxn>
                <a:cxn ang="0">
                  <a:pos x="68" y="84"/>
                </a:cxn>
                <a:cxn ang="0">
                  <a:pos x="51" y="89"/>
                </a:cxn>
                <a:cxn ang="0">
                  <a:pos x="36" y="94"/>
                </a:cxn>
                <a:cxn ang="0">
                  <a:pos x="28" y="96"/>
                </a:cxn>
                <a:cxn ang="0">
                  <a:pos x="12" y="84"/>
                </a:cxn>
                <a:cxn ang="0">
                  <a:pos x="0" y="67"/>
                </a:cxn>
                <a:cxn ang="0">
                  <a:pos x="3" y="61"/>
                </a:cxn>
                <a:cxn ang="0">
                  <a:pos x="9" y="66"/>
                </a:cxn>
                <a:cxn ang="0">
                  <a:pos x="19" y="70"/>
                </a:cxn>
                <a:cxn ang="0">
                  <a:pos x="39" y="71"/>
                </a:cxn>
                <a:cxn ang="0">
                  <a:pos x="99" y="63"/>
                </a:cxn>
                <a:cxn ang="0">
                  <a:pos x="139" y="26"/>
                </a:cxn>
                <a:cxn ang="0">
                  <a:pos x="134" y="15"/>
                </a:cxn>
                <a:cxn ang="0">
                  <a:pos x="121" y="10"/>
                </a:cxn>
                <a:cxn ang="0">
                  <a:pos x="119" y="8"/>
                </a:cxn>
                <a:cxn ang="0">
                  <a:pos x="122" y="3"/>
                </a:cxn>
                <a:cxn ang="0">
                  <a:pos x="132" y="0"/>
                </a:cxn>
                <a:cxn ang="0">
                  <a:pos x="157" y="5"/>
                </a:cxn>
                <a:cxn ang="0">
                  <a:pos x="170" y="13"/>
                </a:cxn>
                <a:cxn ang="0">
                  <a:pos x="170" y="21"/>
                </a:cxn>
                <a:cxn ang="0">
                  <a:pos x="164" y="28"/>
                </a:cxn>
                <a:cxn ang="0">
                  <a:pos x="160" y="57"/>
                </a:cxn>
                <a:cxn ang="0">
                  <a:pos x="212" y="52"/>
                </a:cxn>
                <a:cxn ang="0">
                  <a:pos x="228" y="48"/>
                </a:cxn>
                <a:cxn ang="0">
                  <a:pos x="242" y="50"/>
                </a:cxn>
                <a:cxn ang="0">
                  <a:pos x="257" y="57"/>
                </a:cxn>
                <a:cxn ang="0">
                  <a:pos x="261" y="66"/>
                </a:cxn>
                <a:cxn ang="0">
                  <a:pos x="260" y="71"/>
                </a:cxn>
                <a:cxn ang="0">
                  <a:pos x="252" y="74"/>
                </a:cxn>
                <a:cxn ang="0">
                  <a:pos x="219" y="71"/>
                </a:cxn>
                <a:cxn ang="0">
                  <a:pos x="160" y="73"/>
                </a:cxn>
                <a:cxn ang="0">
                  <a:pos x="158" y="128"/>
                </a:cxn>
                <a:cxn ang="0">
                  <a:pos x="165" y="155"/>
                </a:cxn>
                <a:cxn ang="0">
                  <a:pos x="164" y="186"/>
                </a:cxn>
                <a:cxn ang="0">
                  <a:pos x="141" y="229"/>
                </a:cxn>
                <a:cxn ang="0">
                  <a:pos x="97" y="258"/>
                </a:cxn>
                <a:cxn ang="0">
                  <a:pos x="119" y="119"/>
                </a:cxn>
                <a:cxn ang="0">
                  <a:pos x="110" y="121"/>
                </a:cxn>
                <a:cxn ang="0">
                  <a:pos x="100" y="131"/>
                </a:cxn>
                <a:cxn ang="0">
                  <a:pos x="94" y="148"/>
                </a:cxn>
                <a:cxn ang="0">
                  <a:pos x="97" y="160"/>
                </a:cxn>
                <a:cxn ang="0">
                  <a:pos x="106" y="170"/>
                </a:cxn>
                <a:cxn ang="0">
                  <a:pos x="121" y="174"/>
                </a:cxn>
                <a:cxn ang="0">
                  <a:pos x="129" y="171"/>
                </a:cxn>
                <a:cxn ang="0">
                  <a:pos x="138" y="163"/>
                </a:cxn>
                <a:cxn ang="0">
                  <a:pos x="141" y="145"/>
                </a:cxn>
                <a:cxn ang="0">
                  <a:pos x="135" y="126"/>
                </a:cxn>
                <a:cxn ang="0">
                  <a:pos x="123" y="119"/>
                </a:cxn>
              </a:cxnLst>
              <a:rect l="0" t="0" r="r" b="b"/>
              <a:pathLst>
                <a:path w="261" h="264">
                  <a:moveTo>
                    <a:pt x="77" y="255"/>
                  </a:moveTo>
                  <a:lnTo>
                    <a:pt x="77" y="255"/>
                  </a:lnTo>
                  <a:lnTo>
                    <a:pt x="90" y="248"/>
                  </a:lnTo>
                  <a:lnTo>
                    <a:pt x="102" y="241"/>
                  </a:lnTo>
                  <a:lnTo>
                    <a:pt x="113" y="233"/>
                  </a:lnTo>
                  <a:lnTo>
                    <a:pt x="122" y="225"/>
                  </a:lnTo>
                  <a:lnTo>
                    <a:pt x="129" y="216"/>
                  </a:lnTo>
                  <a:lnTo>
                    <a:pt x="135" y="206"/>
                  </a:lnTo>
                  <a:lnTo>
                    <a:pt x="139" y="19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32" y="191"/>
                  </a:lnTo>
                  <a:lnTo>
                    <a:pt x="121" y="193"/>
                  </a:lnTo>
                  <a:lnTo>
                    <a:pt x="121" y="193"/>
                  </a:lnTo>
                  <a:lnTo>
                    <a:pt x="112" y="191"/>
                  </a:lnTo>
                  <a:lnTo>
                    <a:pt x="105" y="190"/>
                  </a:lnTo>
                  <a:lnTo>
                    <a:pt x="97" y="186"/>
                  </a:lnTo>
                  <a:lnTo>
                    <a:pt x="92" y="181"/>
                  </a:lnTo>
                  <a:lnTo>
                    <a:pt x="87" y="176"/>
                  </a:lnTo>
                  <a:lnTo>
                    <a:pt x="83" y="168"/>
                  </a:lnTo>
                  <a:lnTo>
                    <a:pt x="81" y="161"/>
                  </a:lnTo>
                  <a:lnTo>
                    <a:pt x="80" y="152"/>
                  </a:lnTo>
                  <a:lnTo>
                    <a:pt x="80" y="152"/>
                  </a:lnTo>
                  <a:lnTo>
                    <a:pt x="81" y="142"/>
                  </a:lnTo>
                  <a:lnTo>
                    <a:pt x="83" y="132"/>
                  </a:lnTo>
                  <a:lnTo>
                    <a:pt x="87" y="125"/>
                  </a:lnTo>
                  <a:lnTo>
                    <a:pt x="92" y="118"/>
                  </a:lnTo>
                  <a:lnTo>
                    <a:pt x="97" y="113"/>
                  </a:lnTo>
                  <a:lnTo>
                    <a:pt x="105" y="109"/>
                  </a:lnTo>
                  <a:lnTo>
                    <a:pt x="112" y="107"/>
                  </a:lnTo>
                  <a:lnTo>
                    <a:pt x="121" y="106"/>
                  </a:lnTo>
                  <a:lnTo>
                    <a:pt x="121" y="106"/>
                  </a:lnTo>
                  <a:lnTo>
                    <a:pt x="131" y="107"/>
                  </a:lnTo>
                  <a:lnTo>
                    <a:pt x="141" y="112"/>
                  </a:lnTo>
                  <a:lnTo>
                    <a:pt x="141" y="112"/>
                  </a:lnTo>
                  <a:lnTo>
                    <a:pt x="141" y="74"/>
                  </a:lnTo>
                  <a:lnTo>
                    <a:pt x="141" y="74"/>
                  </a:lnTo>
                  <a:lnTo>
                    <a:pt x="103" y="79"/>
                  </a:lnTo>
                  <a:lnTo>
                    <a:pt x="68" y="84"/>
                  </a:lnTo>
                  <a:lnTo>
                    <a:pt x="68" y="84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41" y="93"/>
                  </a:lnTo>
                  <a:lnTo>
                    <a:pt x="41" y="93"/>
                  </a:lnTo>
                  <a:lnTo>
                    <a:pt x="36" y="94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3" y="93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3" y="74"/>
                  </a:lnTo>
                  <a:lnTo>
                    <a:pt x="2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6" y="63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5" y="68"/>
                  </a:lnTo>
                  <a:lnTo>
                    <a:pt x="19" y="70"/>
                  </a:lnTo>
                  <a:lnTo>
                    <a:pt x="28" y="71"/>
                  </a:lnTo>
                  <a:lnTo>
                    <a:pt x="28" y="71"/>
                  </a:lnTo>
                  <a:lnTo>
                    <a:pt x="39" y="71"/>
                  </a:lnTo>
                  <a:lnTo>
                    <a:pt x="51" y="70"/>
                  </a:lnTo>
                  <a:lnTo>
                    <a:pt x="51" y="70"/>
                  </a:lnTo>
                  <a:lnTo>
                    <a:pt x="99" y="63"/>
                  </a:lnTo>
                  <a:lnTo>
                    <a:pt x="141" y="58"/>
                  </a:lnTo>
                  <a:lnTo>
                    <a:pt x="141" y="58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19"/>
                  </a:lnTo>
                  <a:lnTo>
                    <a:pt x="134" y="15"/>
                  </a:lnTo>
                  <a:lnTo>
                    <a:pt x="134" y="15"/>
                  </a:lnTo>
                  <a:lnTo>
                    <a:pt x="128" y="1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19" y="9"/>
                  </a:lnTo>
                  <a:lnTo>
                    <a:pt x="119" y="8"/>
                  </a:lnTo>
                  <a:lnTo>
                    <a:pt x="119" y="8"/>
                  </a:lnTo>
                  <a:lnTo>
                    <a:pt x="119" y="6"/>
                  </a:lnTo>
                  <a:lnTo>
                    <a:pt x="122" y="3"/>
                  </a:lnTo>
                  <a:lnTo>
                    <a:pt x="126" y="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63" y="8"/>
                  </a:lnTo>
                  <a:lnTo>
                    <a:pt x="167" y="10"/>
                  </a:lnTo>
                  <a:lnTo>
                    <a:pt x="170" y="13"/>
                  </a:lnTo>
                  <a:lnTo>
                    <a:pt x="170" y="18"/>
                  </a:lnTo>
                  <a:lnTo>
                    <a:pt x="170" y="18"/>
                  </a:lnTo>
                  <a:lnTo>
                    <a:pt x="170" y="21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4" y="28"/>
                  </a:lnTo>
                  <a:lnTo>
                    <a:pt x="163" y="34"/>
                  </a:lnTo>
                  <a:lnTo>
                    <a:pt x="160" y="57"/>
                  </a:lnTo>
                  <a:lnTo>
                    <a:pt x="160" y="57"/>
                  </a:lnTo>
                  <a:lnTo>
                    <a:pt x="202" y="54"/>
                  </a:lnTo>
                  <a:lnTo>
                    <a:pt x="202" y="54"/>
                  </a:lnTo>
                  <a:lnTo>
                    <a:pt x="212" y="52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8" y="48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42" y="50"/>
                  </a:lnTo>
                  <a:lnTo>
                    <a:pt x="254" y="54"/>
                  </a:lnTo>
                  <a:lnTo>
                    <a:pt x="254" y="54"/>
                  </a:lnTo>
                  <a:lnTo>
                    <a:pt x="257" y="57"/>
                  </a:lnTo>
                  <a:lnTo>
                    <a:pt x="260" y="60"/>
                  </a:lnTo>
                  <a:lnTo>
                    <a:pt x="261" y="63"/>
                  </a:lnTo>
                  <a:lnTo>
                    <a:pt x="261" y="66"/>
                  </a:lnTo>
                  <a:lnTo>
                    <a:pt x="261" y="66"/>
                  </a:lnTo>
                  <a:lnTo>
                    <a:pt x="261" y="68"/>
                  </a:lnTo>
                  <a:lnTo>
                    <a:pt x="260" y="71"/>
                  </a:lnTo>
                  <a:lnTo>
                    <a:pt x="257" y="73"/>
                  </a:lnTo>
                  <a:lnTo>
                    <a:pt x="252" y="74"/>
                  </a:lnTo>
                  <a:lnTo>
                    <a:pt x="252" y="74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19" y="71"/>
                  </a:lnTo>
                  <a:lnTo>
                    <a:pt x="202" y="71"/>
                  </a:lnTo>
                  <a:lnTo>
                    <a:pt x="202" y="71"/>
                  </a:lnTo>
                  <a:lnTo>
                    <a:pt x="160" y="73"/>
                  </a:lnTo>
                  <a:lnTo>
                    <a:pt x="160" y="73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1" y="135"/>
                  </a:lnTo>
                  <a:lnTo>
                    <a:pt x="164" y="145"/>
                  </a:lnTo>
                  <a:lnTo>
                    <a:pt x="165" y="155"/>
                  </a:lnTo>
                  <a:lnTo>
                    <a:pt x="165" y="167"/>
                  </a:lnTo>
                  <a:lnTo>
                    <a:pt x="165" y="167"/>
                  </a:lnTo>
                  <a:lnTo>
                    <a:pt x="164" y="186"/>
                  </a:lnTo>
                  <a:lnTo>
                    <a:pt x="160" y="202"/>
                  </a:lnTo>
                  <a:lnTo>
                    <a:pt x="151" y="216"/>
                  </a:lnTo>
                  <a:lnTo>
                    <a:pt x="141" y="229"/>
                  </a:lnTo>
                  <a:lnTo>
                    <a:pt x="129" y="241"/>
                  </a:lnTo>
                  <a:lnTo>
                    <a:pt x="115" y="251"/>
                  </a:lnTo>
                  <a:lnTo>
                    <a:pt x="97" y="258"/>
                  </a:lnTo>
                  <a:lnTo>
                    <a:pt x="80" y="264"/>
                  </a:lnTo>
                  <a:lnTo>
                    <a:pt x="77" y="255"/>
                  </a:lnTo>
                  <a:close/>
                  <a:moveTo>
                    <a:pt x="119" y="119"/>
                  </a:moveTo>
                  <a:lnTo>
                    <a:pt x="119" y="119"/>
                  </a:lnTo>
                  <a:lnTo>
                    <a:pt x="115" y="119"/>
                  </a:lnTo>
                  <a:lnTo>
                    <a:pt x="110" y="121"/>
                  </a:lnTo>
                  <a:lnTo>
                    <a:pt x="106" y="123"/>
                  </a:lnTo>
                  <a:lnTo>
                    <a:pt x="103" y="126"/>
                  </a:lnTo>
                  <a:lnTo>
                    <a:pt x="100" y="131"/>
                  </a:lnTo>
                  <a:lnTo>
                    <a:pt x="97" y="135"/>
                  </a:lnTo>
                  <a:lnTo>
                    <a:pt x="96" y="142"/>
                  </a:lnTo>
                  <a:lnTo>
                    <a:pt x="94" y="148"/>
                  </a:lnTo>
                  <a:lnTo>
                    <a:pt x="94" y="148"/>
                  </a:lnTo>
                  <a:lnTo>
                    <a:pt x="96" y="154"/>
                  </a:lnTo>
                  <a:lnTo>
                    <a:pt x="97" y="160"/>
                  </a:lnTo>
                  <a:lnTo>
                    <a:pt x="99" y="164"/>
                  </a:lnTo>
                  <a:lnTo>
                    <a:pt x="103" y="167"/>
                  </a:lnTo>
                  <a:lnTo>
                    <a:pt x="106" y="170"/>
                  </a:lnTo>
                  <a:lnTo>
                    <a:pt x="110" y="173"/>
                  </a:lnTo>
                  <a:lnTo>
                    <a:pt x="115" y="173"/>
                  </a:lnTo>
                  <a:lnTo>
                    <a:pt x="121" y="174"/>
                  </a:lnTo>
                  <a:lnTo>
                    <a:pt x="121" y="174"/>
                  </a:lnTo>
                  <a:lnTo>
                    <a:pt x="125" y="173"/>
                  </a:lnTo>
                  <a:lnTo>
                    <a:pt x="129" y="171"/>
                  </a:lnTo>
                  <a:lnTo>
                    <a:pt x="132" y="170"/>
                  </a:lnTo>
                  <a:lnTo>
                    <a:pt x="135" y="167"/>
                  </a:lnTo>
                  <a:lnTo>
                    <a:pt x="138" y="163"/>
                  </a:lnTo>
                  <a:lnTo>
                    <a:pt x="139" y="157"/>
                  </a:lnTo>
                  <a:lnTo>
                    <a:pt x="141" y="145"/>
                  </a:lnTo>
                  <a:lnTo>
                    <a:pt x="141" y="145"/>
                  </a:lnTo>
                  <a:lnTo>
                    <a:pt x="139" y="135"/>
                  </a:lnTo>
                  <a:lnTo>
                    <a:pt x="138" y="131"/>
                  </a:lnTo>
                  <a:lnTo>
                    <a:pt x="135" y="126"/>
                  </a:lnTo>
                  <a:lnTo>
                    <a:pt x="132" y="123"/>
                  </a:lnTo>
                  <a:lnTo>
                    <a:pt x="128" y="121"/>
                  </a:lnTo>
                  <a:lnTo>
                    <a:pt x="123" y="119"/>
                  </a:lnTo>
                  <a:lnTo>
                    <a:pt x="119" y="119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8" name="Freeform 189"/>
            <p:cNvSpPr>
              <a:spLocks noEditPoints="1"/>
            </p:cNvSpPr>
            <p:nvPr userDrawn="1"/>
          </p:nvSpPr>
          <p:spPr bwMode="auto">
            <a:xfrm>
              <a:off x="6318251" y="1849438"/>
              <a:ext cx="50800" cy="49213"/>
            </a:xfrm>
            <a:custGeom>
              <a:avLst/>
              <a:gdLst/>
              <a:ahLst/>
              <a:cxnLst>
                <a:cxn ang="0">
                  <a:pos x="95" y="47"/>
                </a:cxn>
                <a:cxn ang="0">
                  <a:pos x="90" y="66"/>
                </a:cxn>
                <a:cxn ang="0">
                  <a:pos x="82" y="80"/>
                </a:cxn>
                <a:cxn ang="0">
                  <a:pos x="66" y="90"/>
                </a:cxn>
                <a:cxn ang="0">
                  <a:pos x="48" y="93"/>
                </a:cxn>
                <a:cxn ang="0">
                  <a:pos x="38" y="93"/>
                </a:cxn>
                <a:cxn ang="0">
                  <a:pos x="22" y="86"/>
                </a:cxn>
                <a:cxn ang="0">
                  <a:pos x="9" y="73"/>
                </a:cxn>
                <a:cxn ang="0">
                  <a:pos x="2" y="57"/>
                </a:cxn>
                <a:cxn ang="0">
                  <a:pos x="0" y="47"/>
                </a:cxn>
                <a:cxn ang="0">
                  <a:pos x="5" y="29"/>
                </a:cxn>
                <a:cxn ang="0">
                  <a:pos x="15" y="15"/>
                </a:cxn>
                <a:cxn ang="0">
                  <a:pos x="29" y="5"/>
                </a:cxn>
                <a:cxn ang="0">
                  <a:pos x="48" y="0"/>
                </a:cxn>
                <a:cxn ang="0">
                  <a:pos x="57" y="2"/>
                </a:cxn>
                <a:cxn ang="0">
                  <a:pos x="74" y="9"/>
                </a:cxn>
                <a:cxn ang="0">
                  <a:pos x="86" y="21"/>
                </a:cxn>
                <a:cxn ang="0">
                  <a:pos x="93" y="38"/>
                </a:cxn>
                <a:cxn ang="0">
                  <a:pos x="95" y="47"/>
                </a:cxn>
                <a:cxn ang="0">
                  <a:pos x="16" y="47"/>
                </a:cxn>
                <a:cxn ang="0">
                  <a:pos x="19" y="60"/>
                </a:cxn>
                <a:cxn ang="0">
                  <a:pos x="27" y="68"/>
                </a:cxn>
                <a:cxn ang="0">
                  <a:pos x="35" y="76"/>
                </a:cxn>
                <a:cxn ang="0">
                  <a:pos x="48" y="79"/>
                </a:cxn>
                <a:cxn ang="0">
                  <a:pos x="54" y="77"/>
                </a:cxn>
                <a:cxn ang="0">
                  <a:pos x="66" y="73"/>
                </a:cxn>
                <a:cxn ang="0">
                  <a:pos x="73" y="64"/>
                </a:cxn>
                <a:cxn ang="0">
                  <a:pos x="77" y="54"/>
                </a:cxn>
                <a:cxn ang="0">
                  <a:pos x="79" y="47"/>
                </a:cxn>
                <a:cxn ang="0">
                  <a:pos x="76" y="35"/>
                </a:cxn>
                <a:cxn ang="0">
                  <a:pos x="70" y="25"/>
                </a:cxn>
                <a:cxn ang="0">
                  <a:pos x="60" y="19"/>
                </a:cxn>
                <a:cxn ang="0">
                  <a:pos x="48" y="16"/>
                </a:cxn>
                <a:cxn ang="0">
                  <a:pos x="41" y="18"/>
                </a:cxn>
                <a:cxn ang="0">
                  <a:pos x="31" y="22"/>
                </a:cxn>
                <a:cxn ang="0">
                  <a:pos x="22" y="29"/>
                </a:cxn>
                <a:cxn ang="0">
                  <a:pos x="18" y="41"/>
                </a:cxn>
                <a:cxn ang="0">
                  <a:pos x="16" y="47"/>
                </a:cxn>
              </a:cxnLst>
              <a:rect l="0" t="0" r="r" b="b"/>
              <a:pathLst>
                <a:path w="95" h="93">
                  <a:moveTo>
                    <a:pt x="95" y="47"/>
                  </a:moveTo>
                  <a:lnTo>
                    <a:pt x="95" y="47"/>
                  </a:lnTo>
                  <a:lnTo>
                    <a:pt x="93" y="57"/>
                  </a:lnTo>
                  <a:lnTo>
                    <a:pt x="90" y="66"/>
                  </a:lnTo>
                  <a:lnTo>
                    <a:pt x="86" y="73"/>
                  </a:lnTo>
                  <a:lnTo>
                    <a:pt x="82" y="80"/>
                  </a:lnTo>
                  <a:lnTo>
                    <a:pt x="74" y="86"/>
                  </a:lnTo>
                  <a:lnTo>
                    <a:pt x="66" y="90"/>
                  </a:lnTo>
                  <a:lnTo>
                    <a:pt x="57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38" y="93"/>
                  </a:lnTo>
                  <a:lnTo>
                    <a:pt x="29" y="90"/>
                  </a:lnTo>
                  <a:lnTo>
                    <a:pt x="22" y="86"/>
                  </a:lnTo>
                  <a:lnTo>
                    <a:pt x="15" y="80"/>
                  </a:lnTo>
                  <a:lnTo>
                    <a:pt x="9" y="73"/>
                  </a:lnTo>
                  <a:lnTo>
                    <a:pt x="5" y="66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2" y="38"/>
                  </a:lnTo>
                  <a:lnTo>
                    <a:pt x="5" y="29"/>
                  </a:lnTo>
                  <a:lnTo>
                    <a:pt x="9" y="21"/>
                  </a:lnTo>
                  <a:lnTo>
                    <a:pt x="15" y="15"/>
                  </a:lnTo>
                  <a:lnTo>
                    <a:pt x="22" y="9"/>
                  </a:lnTo>
                  <a:lnTo>
                    <a:pt x="29" y="5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7" y="2"/>
                  </a:lnTo>
                  <a:lnTo>
                    <a:pt x="66" y="5"/>
                  </a:lnTo>
                  <a:lnTo>
                    <a:pt x="74" y="9"/>
                  </a:lnTo>
                  <a:lnTo>
                    <a:pt x="82" y="15"/>
                  </a:lnTo>
                  <a:lnTo>
                    <a:pt x="86" y="21"/>
                  </a:lnTo>
                  <a:lnTo>
                    <a:pt x="90" y="29"/>
                  </a:lnTo>
                  <a:lnTo>
                    <a:pt x="93" y="38"/>
                  </a:lnTo>
                  <a:lnTo>
                    <a:pt x="95" y="47"/>
                  </a:lnTo>
                  <a:lnTo>
                    <a:pt x="95" y="47"/>
                  </a:lnTo>
                  <a:close/>
                  <a:moveTo>
                    <a:pt x="16" y="47"/>
                  </a:moveTo>
                  <a:lnTo>
                    <a:pt x="16" y="47"/>
                  </a:lnTo>
                  <a:lnTo>
                    <a:pt x="18" y="54"/>
                  </a:lnTo>
                  <a:lnTo>
                    <a:pt x="19" y="60"/>
                  </a:lnTo>
                  <a:lnTo>
                    <a:pt x="22" y="64"/>
                  </a:lnTo>
                  <a:lnTo>
                    <a:pt x="27" y="68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41" y="77"/>
                  </a:lnTo>
                  <a:lnTo>
                    <a:pt x="48" y="79"/>
                  </a:lnTo>
                  <a:lnTo>
                    <a:pt x="48" y="79"/>
                  </a:lnTo>
                  <a:lnTo>
                    <a:pt x="54" y="77"/>
                  </a:lnTo>
                  <a:lnTo>
                    <a:pt x="60" y="76"/>
                  </a:lnTo>
                  <a:lnTo>
                    <a:pt x="66" y="73"/>
                  </a:lnTo>
                  <a:lnTo>
                    <a:pt x="70" y="68"/>
                  </a:lnTo>
                  <a:lnTo>
                    <a:pt x="73" y="64"/>
                  </a:lnTo>
                  <a:lnTo>
                    <a:pt x="76" y="60"/>
                  </a:lnTo>
                  <a:lnTo>
                    <a:pt x="77" y="54"/>
                  </a:lnTo>
                  <a:lnTo>
                    <a:pt x="79" y="47"/>
                  </a:lnTo>
                  <a:lnTo>
                    <a:pt x="79" y="47"/>
                  </a:lnTo>
                  <a:lnTo>
                    <a:pt x="77" y="41"/>
                  </a:lnTo>
                  <a:lnTo>
                    <a:pt x="76" y="35"/>
                  </a:lnTo>
                  <a:lnTo>
                    <a:pt x="73" y="29"/>
                  </a:lnTo>
                  <a:lnTo>
                    <a:pt x="70" y="25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1" y="18"/>
                  </a:lnTo>
                  <a:lnTo>
                    <a:pt x="35" y="19"/>
                  </a:lnTo>
                  <a:lnTo>
                    <a:pt x="31" y="22"/>
                  </a:lnTo>
                  <a:lnTo>
                    <a:pt x="27" y="25"/>
                  </a:lnTo>
                  <a:lnTo>
                    <a:pt x="22" y="29"/>
                  </a:lnTo>
                  <a:lnTo>
                    <a:pt x="19" y="35"/>
                  </a:lnTo>
                  <a:lnTo>
                    <a:pt x="18" y="41"/>
                  </a:lnTo>
                  <a:lnTo>
                    <a:pt x="16" y="47"/>
                  </a:lnTo>
                  <a:lnTo>
                    <a:pt x="16" y="47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</p:grpSp>
      <p:grpSp>
        <p:nvGrpSpPr>
          <p:cNvPr id="109" name="グループ化 83"/>
          <p:cNvGrpSpPr>
            <a:grpSpLocks/>
          </p:cNvGrpSpPr>
          <p:nvPr userDrawn="1"/>
        </p:nvGrpSpPr>
        <p:grpSpPr bwMode="auto">
          <a:xfrm>
            <a:off x="2554288" y="2441575"/>
            <a:ext cx="3995737" cy="1052513"/>
            <a:chOff x="2553876" y="2441337"/>
            <a:chExt cx="3995737" cy="1052513"/>
          </a:xfrm>
        </p:grpSpPr>
        <p:sp>
          <p:nvSpPr>
            <p:cNvPr id="110" name="Freeform 5"/>
            <p:cNvSpPr>
              <a:spLocks/>
            </p:cNvSpPr>
            <p:nvPr userDrawn="1"/>
          </p:nvSpPr>
          <p:spPr bwMode="auto">
            <a:xfrm>
              <a:off x="2569751" y="2442925"/>
              <a:ext cx="339725" cy="425450"/>
            </a:xfrm>
            <a:custGeom>
              <a:avLst/>
              <a:gdLst/>
              <a:ahLst/>
              <a:cxnLst>
                <a:cxn ang="0">
                  <a:pos x="93" y="300"/>
                </a:cxn>
                <a:cxn ang="0">
                  <a:pos x="334" y="300"/>
                </a:cxn>
                <a:cxn ang="0">
                  <a:pos x="334" y="537"/>
                </a:cxn>
                <a:cxn ang="0">
                  <a:pos x="427" y="537"/>
                </a:cxn>
                <a:cxn ang="0">
                  <a:pos x="427" y="0"/>
                </a:cxn>
                <a:cxn ang="0">
                  <a:pos x="334" y="0"/>
                </a:cxn>
                <a:cxn ang="0">
                  <a:pos x="334" y="218"/>
                </a:cxn>
                <a:cxn ang="0">
                  <a:pos x="93" y="218"/>
                </a:cxn>
                <a:cxn ang="0">
                  <a:pos x="93" y="0"/>
                </a:cxn>
                <a:cxn ang="0">
                  <a:pos x="0" y="0"/>
                </a:cxn>
                <a:cxn ang="0">
                  <a:pos x="0" y="537"/>
                </a:cxn>
                <a:cxn ang="0">
                  <a:pos x="93" y="537"/>
                </a:cxn>
                <a:cxn ang="0">
                  <a:pos x="93" y="300"/>
                </a:cxn>
              </a:cxnLst>
              <a:rect l="0" t="0" r="r" b="b"/>
              <a:pathLst>
                <a:path w="427" h="537">
                  <a:moveTo>
                    <a:pt x="93" y="300"/>
                  </a:moveTo>
                  <a:lnTo>
                    <a:pt x="334" y="300"/>
                  </a:lnTo>
                  <a:lnTo>
                    <a:pt x="334" y="537"/>
                  </a:lnTo>
                  <a:lnTo>
                    <a:pt x="427" y="537"/>
                  </a:lnTo>
                  <a:lnTo>
                    <a:pt x="427" y="0"/>
                  </a:lnTo>
                  <a:lnTo>
                    <a:pt x="334" y="0"/>
                  </a:lnTo>
                  <a:lnTo>
                    <a:pt x="334" y="218"/>
                  </a:lnTo>
                  <a:lnTo>
                    <a:pt x="93" y="218"/>
                  </a:lnTo>
                  <a:lnTo>
                    <a:pt x="93" y="0"/>
                  </a:lnTo>
                  <a:lnTo>
                    <a:pt x="0" y="0"/>
                  </a:lnTo>
                  <a:lnTo>
                    <a:pt x="0" y="537"/>
                  </a:lnTo>
                  <a:lnTo>
                    <a:pt x="93" y="537"/>
                  </a:lnTo>
                  <a:lnTo>
                    <a:pt x="93" y="30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1" name="Freeform 6"/>
            <p:cNvSpPr>
              <a:spLocks/>
            </p:cNvSpPr>
            <p:nvPr userDrawn="1"/>
          </p:nvSpPr>
          <p:spPr bwMode="auto">
            <a:xfrm>
              <a:off x="2968213" y="2552462"/>
              <a:ext cx="266700" cy="322263"/>
            </a:xfrm>
            <a:custGeom>
              <a:avLst/>
              <a:gdLst/>
              <a:ahLst/>
              <a:cxnLst>
                <a:cxn ang="0">
                  <a:pos x="250" y="338"/>
                </a:cxn>
                <a:cxn ang="0">
                  <a:pos x="247" y="393"/>
                </a:cxn>
                <a:cxn ang="0">
                  <a:pos x="336" y="398"/>
                </a:cxn>
                <a:cxn ang="0">
                  <a:pos x="244" y="0"/>
                </a:cxn>
                <a:cxn ang="0">
                  <a:pos x="244" y="191"/>
                </a:cxn>
                <a:cxn ang="0">
                  <a:pos x="242" y="219"/>
                </a:cxn>
                <a:cxn ang="0">
                  <a:pos x="236" y="245"/>
                </a:cxn>
                <a:cxn ang="0">
                  <a:pos x="227" y="268"/>
                </a:cxn>
                <a:cxn ang="0">
                  <a:pos x="216" y="288"/>
                </a:cxn>
                <a:cxn ang="0">
                  <a:pos x="201" y="305"/>
                </a:cxn>
                <a:cxn ang="0">
                  <a:pos x="186" y="317"/>
                </a:cxn>
                <a:cxn ang="0">
                  <a:pos x="166" y="324"/>
                </a:cxn>
                <a:cxn ang="0">
                  <a:pos x="146" y="327"/>
                </a:cxn>
                <a:cxn ang="0">
                  <a:pos x="133" y="326"/>
                </a:cxn>
                <a:cxn ang="0">
                  <a:pos x="112" y="318"/>
                </a:cxn>
                <a:cxn ang="0">
                  <a:pos x="100" y="300"/>
                </a:cxn>
                <a:cxn ang="0">
                  <a:pos x="94" y="272"/>
                </a:cxn>
                <a:cxn ang="0">
                  <a:pos x="92" y="0"/>
                </a:cxn>
                <a:cxn ang="0">
                  <a:pos x="0" y="277"/>
                </a:cxn>
                <a:cxn ang="0">
                  <a:pos x="2" y="292"/>
                </a:cxn>
                <a:cxn ang="0">
                  <a:pos x="5" y="320"/>
                </a:cxn>
                <a:cxn ang="0">
                  <a:pos x="12" y="344"/>
                </a:cxn>
                <a:cxn ang="0">
                  <a:pos x="25" y="364"/>
                </a:cxn>
                <a:cxn ang="0">
                  <a:pos x="40" y="381"/>
                </a:cxn>
                <a:cxn ang="0">
                  <a:pos x="58" y="393"/>
                </a:cxn>
                <a:cxn ang="0">
                  <a:pos x="81" y="401"/>
                </a:cxn>
                <a:cxn ang="0">
                  <a:pos x="107" y="406"/>
                </a:cxn>
                <a:cxn ang="0">
                  <a:pos x="121" y="406"/>
                </a:cxn>
                <a:cxn ang="0">
                  <a:pos x="161" y="401"/>
                </a:cxn>
                <a:cxn ang="0">
                  <a:pos x="196" y="389"/>
                </a:cxn>
                <a:cxn ang="0">
                  <a:pos x="227" y="367"/>
                </a:cxn>
                <a:cxn ang="0">
                  <a:pos x="250" y="338"/>
                </a:cxn>
              </a:cxnLst>
              <a:rect l="0" t="0" r="r" b="b"/>
              <a:pathLst>
                <a:path w="336" h="406">
                  <a:moveTo>
                    <a:pt x="250" y="338"/>
                  </a:moveTo>
                  <a:lnTo>
                    <a:pt x="250" y="338"/>
                  </a:lnTo>
                  <a:lnTo>
                    <a:pt x="248" y="367"/>
                  </a:lnTo>
                  <a:lnTo>
                    <a:pt x="247" y="393"/>
                  </a:lnTo>
                  <a:lnTo>
                    <a:pt x="247" y="398"/>
                  </a:lnTo>
                  <a:lnTo>
                    <a:pt x="336" y="398"/>
                  </a:lnTo>
                  <a:lnTo>
                    <a:pt x="336" y="0"/>
                  </a:lnTo>
                  <a:lnTo>
                    <a:pt x="244" y="0"/>
                  </a:lnTo>
                  <a:lnTo>
                    <a:pt x="244" y="191"/>
                  </a:lnTo>
                  <a:lnTo>
                    <a:pt x="244" y="191"/>
                  </a:lnTo>
                  <a:lnTo>
                    <a:pt x="244" y="205"/>
                  </a:lnTo>
                  <a:lnTo>
                    <a:pt x="242" y="219"/>
                  </a:lnTo>
                  <a:lnTo>
                    <a:pt x="239" y="233"/>
                  </a:lnTo>
                  <a:lnTo>
                    <a:pt x="236" y="245"/>
                  </a:lnTo>
                  <a:lnTo>
                    <a:pt x="232" y="257"/>
                  </a:lnTo>
                  <a:lnTo>
                    <a:pt x="227" y="268"/>
                  </a:lnTo>
                  <a:lnTo>
                    <a:pt x="222" y="279"/>
                  </a:lnTo>
                  <a:lnTo>
                    <a:pt x="216" y="288"/>
                  </a:lnTo>
                  <a:lnTo>
                    <a:pt x="209" y="297"/>
                  </a:lnTo>
                  <a:lnTo>
                    <a:pt x="201" y="305"/>
                  </a:lnTo>
                  <a:lnTo>
                    <a:pt x="193" y="311"/>
                  </a:lnTo>
                  <a:lnTo>
                    <a:pt x="186" y="317"/>
                  </a:lnTo>
                  <a:lnTo>
                    <a:pt x="176" y="321"/>
                  </a:lnTo>
                  <a:lnTo>
                    <a:pt x="166" y="324"/>
                  </a:lnTo>
                  <a:lnTo>
                    <a:pt x="156" y="326"/>
                  </a:lnTo>
                  <a:lnTo>
                    <a:pt x="146" y="327"/>
                  </a:lnTo>
                  <a:lnTo>
                    <a:pt x="146" y="327"/>
                  </a:lnTo>
                  <a:lnTo>
                    <a:pt x="133" y="326"/>
                  </a:lnTo>
                  <a:lnTo>
                    <a:pt x="121" y="323"/>
                  </a:lnTo>
                  <a:lnTo>
                    <a:pt x="112" y="318"/>
                  </a:lnTo>
                  <a:lnTo>
                    <a:pt x="106" y="311"/>
                  </a:lnTo>
                  <a:lnTo>
                    <a:pt x="100" y="300"/>
                  </a:lnTo>
                  <a:lnTo>
                    <a:pt x="95" y="288"/>
                  </a:lnTo>
                  <a:lnTo>
                    <a:pt x="94" y="272"/>
                  </a:lnTo>
                  <a:lnTo>
                    <a:pt x="92" y="254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2" y="292"/>
                  </a:lnTo>
                  <a:lnTo>
                    <a:pt x="3" y="306"/>
                  </a:lnTo>
                  <a:lnTo>
                    <a:pt x="5" y="320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19" y="355"/>
                  </a:lnTo>
                  <a:lnTo>
                    <a:pt x="25" y="364"/>
                  </a:lnTo>
                  <a:lnTo>
                    <a:pt x="31" y="373"/>
                  </a:lnTo>
                  <a:lnTo>
                    <a:pt x="40" y="381"/>
                  </a:lnTo>
                  <a:lnTo>
                    <a:pt x="49" y="387"/>
                  </a:lnTo>
                  <a:lnTo>
                    <a:pt x="58" y="393"/>
                  </a:lnTo>
                  <a:lnTo>
                    <a:pt x="69" y="398"/>
                  </a:lnTo>
                  <a:lnTo>
                    <a:pt x="81" y="401"/>
                  </a:lnTo>
                  <a:lnTo>
                    <a:pt x="94" y="404"/>
                  </a:lnTo>
                  <a:lnTo>
                    <a:pt x="107" y="406"/>
                  </a:lnTo>
                  <a:lnTo>
                    <a:pt x="121" y="406"/>
                  </a:lnTo>
                  <a:lnTo>
                    <a:pt x="121" y="406"/>
                  </a:lnTo>
                  <a:lnTo>
                    <a:pt x="141" y="404"/>
                  </a:lnTo>
                  <a:lnTo>
                    <a:pt x="161" y="401"/>
                  </a:lnTo>
                  <a:lnTo>
                    <a:pt x="179" y="396"/>
                  </a:lnTo>
                  <a:lnTo>
                    <a:pt x="196" y="389"/>
                  </a:lnTo>
                  <a:lnTo>
                    <a:pt x="212" y="378"/>
                  </a:lnTo>
                  <a:lnTo>
                    <a:pt x="227" y="367"/>
                  </a:lnTo>
                  <a:lnTo>
                    <a:pt x="239" y="354"/>
                  </a:lnTo>
                  <a:lnTo>
                    <a:pt x="250" y="338"/>
                  </a:lnTo>
                  <a:lnTo>
                    <a:pt x="250" y="338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2" name="Freeform 7"/>
            <p:cNvSpPr>
              <a:spLocks/>
            </p:cNvSpPr>
            <p:nvPr userDrawn="1"/>
          </p:nvSpPr>
          <p:spPr bwMode="auto">
            <a:xfrm>
              <a:off x="3293651" y="2547700"/>
              <a:ext cx="452437" cy="320675"/>
            </a:xfrm>
            <a:custGeom>
              <a:avLst/>
              <a:gdLst/>
              <a:ahLst/>
              <a:cxnLst>
                <a:cxn ang="0">
                  <a:pos x="92" y="216"/>
                </a:cxn>
                <a:cxn ang="0">
                  <a:pos x="93" y="189"/>
                </a:cxn>
                <a:cxn ang="0">
                  <a:pos x="99" y="162"/>
                </a:cxn>
                <a:cxn ang="0">
                  <a:pos x="108" y="138"/>
                </a:cxn>
                <a:cxn ang="0">
                  <a:pos x="119" y="118"/>
                </a:cxn>
                <a:cxn ang="0">
                  <a:pos x="133" y="101"/>
                </a:cxn>
                <a:cxn ang="0">
                  <a:pos x="150" y="89"/>
                </a:cxn>
                <a:cxn ang="0">
                  <a:pos x="168" y="81"/>
                </a:cxn>
                <a:cxn ang="0">
                  <a:pos x="187" y="78"/>
                </a:cxn>
                <a:cxn ang="0">
                  <a:pos x="200" y="80"/>
                </a:cxn>
                <a:cxn ang="0">
                  <a:pos x="220" y="89"/>
                </a:cxn>
                <a:cxn ang="0">
                  <a:pos x="232" y="106"/>
                </a:cxn>
                <a:cxn ang="0">
                  <a:pos x="239" y="135"/>
                </a:cxn>
                <a:cxn ang="0">
                  <a:pos x="239" y="406"/>
                </a:cxn>
                <a:cxn ang="0">
                  <a:pos x="330" y="216"/>
                </a:cxn>
                <a:cxn ang="0">
                  <a:pos x="330" y="201"/>
                </a:cxn>
                <a:cxn ang="0">
                  <a:pos x="335" y="172"/>
                </a:cxn>
                <a:cxn ang="0">
                  <a:pos x="343" y="147"/>
                </a:cxn>
                <a:cxn ang="0">
                  <a:pos x="353" y="124"/>
                </a:cxn>
                <a:cxn ang="0">
                  <a:pos x="367" y="107"/>
                </a:cxn>
                <a:cxn ang="0">
                  <a:pos x="383" y="94"/>
                </a:cxn>
                <a:cxn ang="0">
                  <a:pos x="399" y="84"/>
                </a:cxn>
                <a:cxn ang="0">
                  <a:pos x="418" y="80"/>
                </a:cxn>
                <a:cxn ang="0">
                  <a:pos x="425" y="78"/>
                </a:cxn>
                <a:cxn ang="0">
                  <a:pos x="450" y="83"/>
                </a:cxn>
                <a:cxn ang="0">
                  <a:pos x="465" y="97"/>
                </a:cxn>
                <a:cxn ang="0">
                  <a:pos x="474" y="120"/>
                </a:cxn>
                <a:cxn ang="0">
                  <a:pos x="478" y="153"/>
                </a:cxn>
                <a:cxn ang="0">
                  <a:pos x="569" y="406"/>
                </a:cxn>
                <a:cxn ang="0">
                  <a:pos x="569" y="133"/>
                </a:cxn>
                <a:cxn ang="0">
                  <a:pos x="568" y="103"/>
                </a:cxn>
                <a:cxn ang="0">
                  <a:pos x="562" y="75"/>
                </a:cxn>
                <a:cxn ang="0">
                  <a:pos x="553" y="52"/>
                </a:cxn>
                <a:cxn ang="0">
                  <a:pos x="539" y="34"/>
                </a:cxn>
                <a:cxn ang="0">
                  <a:pos x="522" y="19"/>
                </a:cxn>
                <a:cxn ang="0">
                  <a:pos x="502" y="9"/>
                </a:cxn>
                <a:cxn ang="0">
                  <a:pos x="478" y="2"/>
                </a:cxn>
                <a:cxn ang="0">
                  <a:pos x="450" y="0"/>
                </a:cxn>
                <a:cxn ang="0">
                  <a:pos x="427" y="2"/>
                </a:cxn>
                <a:cxn ang="0">
                  <a:pos x="386" y="14"/>
                </a:cxn>
                <a:cxn ang="0">
                  <a:pos x="353" y="35"/>
                </a:cxn>
                <a:cxn ang="0">
                  <a:pos x="329" y="61"/>
                </a:cxn>
                <a:cxn ang="0">
                  <a:pos x="321" y="75"/>
                </a:cxn>
                <a:cxn ang="0">
                  <a:pos x="311" y="51"/>
                </a:cxn>
                <a:cxn ang="0">
                  <a:pos x="291" y="26"/>
                </a:cxn>
                <a:cxn ang="0">
                  <a:pos x="269" y="12"/>
                </a:cxn>
                <a:cxn ang="0">
                  <a:pos x="249" y="5"/>
                </a:cxn>
                <a:cxn ang="0">
                  <a:pos x="225" y="0"/>
                </a:cxn>
                <a:cxn ang="0">
                  <a:pos x="211" y="0"/>
                </a:cxn>
                <a:cxn ang="0">
                  <a:pos x="173" y="5"/>
                </a:cxn>
                <a:cxn ang="0">
                  <a:pos x="138" y="19"/>
                </a:cxn>
                <a:cxn ang="0">
                  <a:pos x="108" y="40"/>
                </a:cxn>
                <a:cxn ang="0">
                  <a:pos x="85" y="71"/>
                </a:cxn>
                <a:cxn ang="0">
                  <a:pos x="87" y="40"/>
                </a:cxn>
                <a:cxn ang="0">
                  <a:pos x="89" y="8"/>
                </a:cxn>
                <a:cxn ang="0">
                  <a:pos x="0" y="406"/>
                </a:cxn>
                <a:cxn ang="0">
                  <a:pos x="92" y="216"/>
                </a:cxn>
              </a:cxnLst>
              <a:rect l="0" t="0" r="r" b="b"/>
              <a:pathLst>
                <a:path w="569" h="406">
                  <a:moveTo>
                    <a:pt x="92" y="216"/>
                  </a:moveTo>
                  <a:lnTo>
                    <a:pt x="92" y="216"/>
                  </a:lnTo>
                  <a:lnTo>
                    <a:pt x="93" y="202"/>
                  </a:lnTo>
                  <a:lnTo>
                    <a:pt x="93" y="189"/>
                  </a:lnTo>
                  <a:lnTo>
                    <a:pt x="96" y="175"/>
                  </a:lnTo>
                  <a:lnTo>
                    <a:pt x="99" y="162"/>
                  </a:lnTo>
                  <a:lnTo>
                    <a:pt x="104" y="150"/>
                  </a:lnTo>
                  <a:lnTo>
                    <a:pt x="108" y="138"/>
                  </a:lnTo>
                  <a:lnTo>
                    <a:pt x="113" y="129"/>
                  </a:lnTo>
                  <a:lnTo>
                    <a:pt x="119" y="118"/>
                  </a:lnTo>
                  <a:lnTo>
                    <a:pt x="127" y="109"/>
                  </a:lnTo>
                  <a:lnTo>
                    <a:pt x="133" y="101"/>
                  </a:lnTo>
                  <a:lnTo>
                    <a:pt x="141" y="95"/>
                  </a:lnTo>
                  <a:lnTo>
                    <a:pt x="150" y="89"/>
                  </a:lnTo>
                  <a:lnTo>
                    <a:pt x="159" y="84"/>
                  </a:lnTo>
                  <a:lnTo>
                    <a:pt x="168" y="81"/>
                  </a:lnTo>
                  <a:lnTo>
                    <a:pt x="177" y="80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200" y="80"/>
                  </a:lnTo>
                  <a:lnTo>
                    <a:pt x="211" y="83"/>
                  </a:lnTo>
                  <a:lnTo>
                    <a:pt x="220" y="89"/>
                  </a:lnTo>
                  <a:lnTo>
                    <a:pt x="226" y="97"/>
                  </a:lnTo>
                  <a:lnTo>
                    <a:pt x="232" y="106"/>
                  </a:lnTo>
                  <a:lnTo>
                    <a:pt x="236" y="120"/>
                  </a:lnTo>
                  <a:lnTo>
                    <a:pt x="239" y="135"/>
                  </a:lnTo>
                  <a:lnTo>
                    <a:pt x="239" y="153"/>
                  </a:lnTo>
                  <a:lnTo>
                    <a:pt x="239" y="406"/>
                  </a:lnTo>
                  <a:lnTo>
                    <a:pt x="330" y="406"/>
                  </a:lnTo>
                  <a:lnTo>
                    <a:pt x="330" y="216"/>
                  </a:lnTo>
                  <a:lnTo>
                    <a:pt x="330" y="216"/>
                  </a:lnTo>
                  <a:lnTo>
                    <a:pt x="330" y="201"/>
                  </a:lnTo>
                  <a:lnTo>
                    <a:pt x="332" y="185"/>
                  </a:lnTo>
                  <a:lnTo>
                    <a:pt x="335" y="172"/>
                  </a:lnTo>
                  <a:lnTo>
                    <a:pt x="338" y="159"/>
                  </a:lnTo>
                  <a:lnTo>
                    <a:pt x="343" y="147"/>
                  </a:lnTo>
                  <a:lnTo>
                    <a:pt x="349" y="135"/>
                  </a:lnTo>
                  <a:lnTo>
                    <a:pt x="353" y="124"/>
                  </a:lnTo>
                  <a:lnTo>
                    <a:pt x="361" y="115"/>
                  </a:lnTo>
                  <a:lnTo>
                    <a:pt x="367" y="107"/>
                  </a:lnTo>
                  <a:lnTo>
                    <a:pt x="375" y="100"/>
                  </a:lnTo>
                  <a:lnTo>
                    <a:pt x="383" y="94"/>
                  </a:lnTo>
                  <a:lnTo>
                    <a:pt x="392" y="87"/>
                  </a:lnTo>
                  <a:lnTo>
                    <a:pt x="399" y="84"/>
                  </a:lnTo>
                  <a:lnTo>
                    <a:pt x="409" y="81"/>
                  </a:lnTo>
                  <a:lnTo>
                    <a:pt x="418" y="80"/>
                  </a:lnTo>
                  <a:lnTo>
                    <a:pt x="425" y="78"/>
                  </a:lnTo>
                  <a:lnTo>
                    <a:pt x="425" y="78"/>
                  </a:lnTo>
                  <a:lnTo>
                    <a:pt x="439" y="80"/>
                  </a:lnTo>
                  <a:lnTo>
                    <a:pt x="450" y="83"/>
                  </a:lnTo>
                  <a:lnTo>
                    <a:pt x="459" y="89"/>
                  </a:lnTo>
                  <a:lnTo>
                    <a:pt x="465" y="97"/>
                  </a:lnTo>
                  <a:lnTo>
                    <a:pt x="471" y="106"/>
                  </a:lnTo>
                  <a:lnTo>
                    <a:pt x="474" y="120"/>
                  </a:lnTo>
                  <a:lnTo>
                    <a:pt x="478" y="135"/>
                  </a:lnTo>
                  <a:lnTo>
                    <a:pt x="478" y="153"/>
                  </a:lnTo>
                  <a:lnTo>
                    <a:pt x="478" y="406"/>
                  </a:lnTo>
                  <a:lnTo>
                    <a:pt x="569" y="406"/>
                  </a:lnTo>
                  <a:lnTo>
                    <a:pt x="569" y="133"/>
                  </a:lnTo>
                  <a:lnTo>
                    <a:pt x="569" y="133"/>
                  </a:lnTo>
                  <a:lnTo>
                    <a:pt x="569" y="117"/>
                  </a:lnTo>
                  <a:lnTo>
                    <a:pt x="568" y="103"/>
                  </a:lnTo>
                  <a:lnTo>
                    <a:pt x="565" y="89"/>
                  </a:lnTo>
                  <a:lnTo>
                    <a:pt x="562" y="75"/>
                  </a:lnTo>
                  <a:lnTo>
                    <a:pt x="557" y="63"/>
                  </a:lnTo>
                  <a:lnTo>
                    <a:pt x="553" y="52"/>
                  </a:lnTo>
                  <a:lnTo>
                    <a:pt x="546" y="43"/>
                  </a:lnTo>
                  <a:lnTo>
                    <a:pt x="539" y="34"/>
                  </a:lnTo>
                  <a:lnTo>
                    <a:pt x="531" y="26"/>
                  </a:lnTo>
                  <a:lnTo>
                    <a:pt x="522" y="19"/>
                  </a:lnTo>
                  <a:lnTo>
                    <a:pt x="513" y="14"/>
                  </a:lnTo>
                  <a:lnTo>
                    <a:pt x="502" y="9"/>
                  </a:lnTo>
                  <a:lnTo>
                    <a:pt x="490" y="5"/>
                  </a:lnTo>
                  <a:lnTo>
                    <a:pt x="478" y="2"/>
                  </a:lnTo>
                  <a:lnTo>
                    <a:pt x="464" y="0"/>
                  </a:lnTo>
                  <a:lnTo>
                    <a:pt x="450" y="0"/>
                  </a:lnTo>
                  <a:lnTo>
                    <a:pt x="450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9" y="25"/>
                  </a:lnTo>
                  <a:lnTo>
                    <a:pt x="353" y="35"/>
                  </a:lnTo>
                  <a:lnTo>
                    <a:pt x="341" y="48"/>
                  </a:lnTo>
                  <a:lnTo>
                    <a:pt x="329" y="61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65"/>
                  </a:lnTo>
                  <a:lnTo>
                    <a:pt x="311" y="51"/>
                  </a:lnTo>
                  <a:lnTo>
                    <a:pt x="303" y="38"/>
                  </a:lnTo>
                  <a:lnTo>
                    <a:pt x="291" y="26"/>
                  </a:lnTo>
                  <a:lnTo>
                    <a:pt x="277" y="17"/>
                  </a:lnTo>
                  <a:lnTo>
                    <a:pt x="269" y="12"/>
                  </a:lnTo>
                  <a:lnTo>
                    <a:pt x="259" y="8"/>
                  </a:lnTo>
                  <a:lnTo>
                    <a:pt x="249" y="5"/>
                  </a:lnTo>
                  <a:lnTo>
                    <a:pt x="237" y="2"/>
                  </a:lnTo>
                  <a:lnTo>
                    <a:pt x="225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191" y="2"/>
                  </a:lnTo>
                  <a:lnTo>
                    <a:pt x="173" y="5"/>
                  </a:lnTo>
                  <a:lnTo>
                    <a:pt x="154" y="11"/>
                  </a:lnTo>
                  <a:lnTo>
                    <a:pt x="138" y="19"/>
                  </a:lnTo>
                  <a:lnTo>
                    <a:pt x="122" y="29"/>
                  </a:lnTo>
                  <a:lnTo>
                    <a:pt x="108" y="40"/>
                  </a:lnTo>
                  <a:lnTo>
                    <a:pt x="96" y="54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7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16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3" name="Freeform 8"/>
            <p:cNvSpPr>
              <a:spLocks noEditPoints="1"/>
            </p:cNvSpPr>
            <p:nvPr userDrawn="1"/>
          </p:nvSpPr>
          <p:spPr bwMode="auto">
            <a:xfrm>
              <a:off x="3784188" y="2547700"/>
              <a:ext cx="257175" cy="327025"/>
            </a:xfrm>
            <a:custGeom>
              <a:avLst/>
              <a:gdLst/>
              <a:ahLst/>
              <a:cxnLst>
                <a:cxn ang="0">
                  <a:pos x="323" y="401"/>
                </a:cxn>
                <a:cxn ang="0">
                  <a:pos x="322" y="296"/>
                </a:cxn>
                <a:cxn ang="0">
                  <a:pos x="322" y="117"/>
                </a:cxn>
                <a:cxn ang="0">
                  <a:pos x="312" y="74"/>
                </a:cxn>
                <a:cxn ang="0">
                  <a:pos x="292" y="42"/>
                </a:cxn>
                <a:cxn ang="0">
                  <a:pos x="262" y="19"/>
                </a:cxn>
                <a:cxn ang="0">
                  <a:pos x="220" y="5"/>
                </a:cxn>
                <a:cxn ang="0">
                  <a:pos x="165" y="0"/>
                </a:cxn>
                <a:cxn ang="0">
                  <a:pos x="93" y="8"/>
                </a:cxn>
                <a:cxn ang="0">
                  <a:pos x="18" y="28"/>
                </a:cxn>
                <a:cxn ang="0">
                  <a:pos x="43" y="101"/>
                </a:cxn>
                <a:cxn ang="0">
                  <a:pos x="125" y="75"/>
                </a:cxn>
                <a:cxn ang="0">
                  <a:pos x="152" y="74"/>
                </a:cxn>
                <a:cxn ang="0">
                  <a:pos x="201" y="83"/>
                </a:cxn>
                <a:cxn ang="0">
                  <a:pos x="225" y="112"/>
                </a:cxn>
                <a:cxn ang="0">
                  <a:pos x="228" y="161"/>
                </a:cxn>
                <a:cxn ang="0">
                  <a:pos x="178" y="164"/>
                </a:cxn>
                <a:cxn ang="0">
                  <a:pos x="112" y="176"/>
                </a:cxn>
                <a:cxn ang="0">
                  <a:pos x="60" y="199"/>
                </a:cxn>
                <a:cxn ang="0">
                  <a:pos x="23" y="230"/>
                </a:cxn>
                <a:cxn ang="0">
                  <a:pos x="3" y="270"/>
                </a:cxn>
                <a:cxn ang="0">
                  <a:pos x="0" y="302"/>
                </a:cxn>
                <a:cxn ang="0">
                  <a:pos x="4" y="337"/>
                </a:cxn>
                <a:cxn ang="0">
                  <a:pos x="17" y="366"/>
                </a:cxn>
                <a:cxn ang="0">
                  <a:pos x="38" y="389"/>
                </a:cxn>
                <a:cxn ang="0">
                  <a:pos x="66" y="406"/>
                </a:cxn>
                <a:cxn ang="0">
                  <a:pos x="101" y="414"/>
                </a:cxn>
                <a:cxn ang="0">
                  <a:pos x="132" y="412"/>
                </a:cxn>
                <a:cxn ang="0">
                  <a:pos x="185" y="397"/>
                </a:cxn>
                <a:cxn ang="0">
                  <a:pos x="225" y="363"/>
                </a:cxn>
                <a:cxn ang="0">
                  <a:pos x="234" y="374"/>
                </a:cxn>
                <a:cxn ang="0">
                  <a:pos x="138" y="339"/>
                </a:cxn>
                <a:cxn ang="0">
                  <a:pos x="118" y="335"/>
                </a:cxn>
                <a:cxn ang="0">
                  <a:pos x="96" y="319"/>
                </a:cxn>
                <a:cxn ang="0">
                  <a:pos x="89" y="291"/>
                </a:cxn>
                <a:cxn ang="0">
                  <a:pos x="92" y="276"/>
                </a:cxn>
                <a:cxn ang="0">
                  <a:pos x="103" y="257"/>
                </a:cxn>
                <a:cxn ang="0">
                  <a:pos x="124" y="244"/>
                </a:cxn>
                <a:cxn ang="0">
                  <a:pos x="196" y="228"/>
                </a:cxn>
                <a:cxn ang="0">
                  <a:pos x="228" y="233"/>
                </a:cxn>
                <a:cxn ang="0">
                  <a:pos x="214" y="290"/>
                </a:cxn>
                <a:cxn ang="0">
                  <a:pos x="191" y="319"/>
                </a:cxn>
                <a:cxn ang="0">
                  <a:pos x="167" y="334"/>
                </a:cxn>
                <a:cxn ang="0">
                  <a:pos x="138" y="339"/>
                </a:cxn>
              </a:cxnLst>
              <a:rect l="0" t="0" r="r" b="b"/>
              <a:pathLst>
                <a:path w="325" h="414">
                  <a:moveTo>
                    <a:pt x="234" y="406"/>
                  </a:moveTo>
                  <a:lnTo>
                    <a:pt x="325" y="406"/>
                  </a:lnTo>
                  <a:lnTo>
                    <a:pt x="323" y="401"/>
                  </a:lnTo>
                  <a:lnTo>
                    <a:pt x="323" y="401"/>
                  </a:lnTo>
                  <a:lnTo>
                    <a:pt x="322" y="349"/>
                  </a:lnTo>
                  <a:lnTo>
                    <a:pt x="322" y="296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17"/>
                  </a:lnTo>
                  <a:lnTo>
                    <a:pt x="318" y="101"/>
                  </a:lnTo>
                  <a:lnTo>
                    <a:pt x="317" y="87"/>
                  </a:lnTo>
                  <a:lnTo>
                    <a:pt x="312" y="74"/>
                  </a:lnTo>
                  <a:lnTo>
                    <a:pt x="308" y="61"/>
                  </a:lnTo>
                  <a:lnTo>
                    <a:pt x="300" y="51"/>
                  </a:lnTo>
                  <a:lnTo>
                    <a:pt x="292" y="42"/>
                  </a:lnTo>
                  <a:lnTo>
                    <a:pt x="285" y="32"/>
                  </a:lnTo>
                  <a:lnTo>
                    <a:pt x="274" y="25"/>
                  </a:lnTo>
                  <a:lnTo>
                    <a:pt x="262" y="19"/>
                  </a:lnTo>
                  <a:lnTo>
                    <a:pt x="250" y="12"/>
                  </a:lnTo>
                  <a:lnTo>
                    <a:pt x="236" y="8"/>
                  </a:lnTo>
                  <a:lnTo>
                    <a:pt x="220" y="5"/>
                  </a:lnTo>
                  <a:lnTo>
                    <a:pt x="204" y="2"/>
                  </a:lnTo>
                  <a:lnTo>
                    <a:pt x="185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30" y="2"/>
                  </a:lnTo>
                  <a:lnTo>
                    <a:pt x="93" y="8"/>
                  </a:lnTo>
                  <a:lnTo>
                    <a:pt x="57" y="16"/>
                  </a:lnTo>
                  <a:lnTo>
                    <a:pt x="23" y="26"/>
                  </a:lnTo>
                  <a:lnTo>
                    <a:pt x="18" y="28"/>
                  </a:lnTo>
                  <a:lnTo>
                    <a:pt x="38" y="104"/>
                  </a:lnTo>
                  <a:lnTo>
                    <a:pt x="43" y="101"/>
                  </a:lnTo>
                  <a:lnTo>
                    <a:pt x="43" y="101"/>
                  </a:lnTo>
                  <a:lnTo>
                    <a:pt x="69" y="91"/>
                  </a:lnTo>
                  <a:lnTo>
                    <a:pt x="96" y="81"/>
                  </a:lnTo>
                  <a:lnTo>
                    <a:pt x="125" y="75"/>
                  </a:lnTo>
                  <a:lnTo>
                    <a:pt x="139" y="75"/>
                  </a:lnTo>
                  <a:lnTo>
                    <a:pt x="152" y="74"/>
                  </a:lnTo>
                  <a:lnTo>
                    <a:pt x="152" y="74"/>
                  </a:lnTo>
                  <a:lnTo>
                    <a:pt x="171" y="75"/>
                  </a:lnTo>
                  <a:lnTo>
                    <a:pt x="187" y="78"/>
                  </a:lnTo>
                  <a:lnTo>
                    <a:pt x="201" y="83"/>
                  </a:lnTo>
                  <a:lnTo>
                    <a:pt x="211" y="91"/>
                  </a:lnTo>
                  <a:lnTo>
                    <a:pt x="219" y="100"/>
                  </a:lnTo>
                  <a:lnTo>
                    <a:pt x="225" y="112"/>
                  </a:lnTo>
                  <a:lnTo>
                    <a:pt x="228" y="126"/>
                  </a:lnTo>
                  <a:lnTo>
                    <a:pt x="228" y="143"/>
                  </a:lnTo>
                  <a:lnTo>
                    <a:pt x="228" y="161"/>
                  </a:lnTo>
                  <a:lnTo>
                    <a:pt x="228" y="161"/>
                  </a:lnTo>
                  <a:lnTo>
                    <a:pt x="202" y="162"/>
                  </a:lnTo>
                  <a:lnTo>
                    <a:pt x="178" y="164"/>
                  </a:lnTo>
                  <a:lnTo>
                    <a:pt x="153" y="167"/>
                  </a:lnTo>
                  <a:lnTo>
                    <a:pt x="132" y="172"/>
                  </a:lnTo>
                  <a:lnTo>
                    <a:pt x="112" y="176"/>
                  </a:lnTo>
                  <a:lnTo>
                    <a:pt x="92" y="182"/>
                  </a:lnTo>
                  <a:lnTo>
                    <a:pt x="75" y="190"/>
                  </a:lnTo>
                  <a:lnTo>
                    <a:pt x="60" y="199"/>
                  </a:lnTo>
                  <a:lnTo>
                    <a:pt x="46" y="208"/>
                  </a:lnTo>
                  <a:lnTo>
                    <a:pt x="34" y="219"/>
                  </a:lnTo>
                  <a:lnTo>
                    <a:pt x="23" y="230"/>
                  </a:lnTo>
                  <a:lnTo>
                    <a:pt x="15" y="242"/>
                  </a:lnTo>
                  <a:lnTo>
                    <a:pt x="8" y="256"/>
                  </a:lnTo>
                  <a:lnTo>
                    <a:pt x="3" y="270"/>
                  </a:lnTo>
                  <a:lnTo>
                    <a:pt x="0" y="285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14"/>
                  </a:lnTo>
                  <a:lnTo>
                    <a:pt x="1" y="325"/>
                  </a:lnTo>
                  <a:lnTo>
                    <a:pt x="4" y="337"/>
                  </a:lnTo>
                  <a:lnTo>
                    <a:pt x="8" y="348"/>
                  </a:lnTo>
                  <a:lnTo>
                    <a:pt x="12" y="357"/>
                  </a:lnTo>
                  <a:lnTo>
                    <a:pt x="17" y="366"/>
                  </a:lnTo>
                  <a:lnTo>
                    <a:pt x="23" y="375"/>
                  </a:lnTo>
                  <a:lnTo>
                    <a:pt x="31" y="383"/>
                  </a:lnTo>
                  <a:lnTo>
                    <a:pt x="38" y="389"/>
                  </a:lnTo>
                  <a:lnTo>
                    <a:pt x="47" y="395"/>
                  </a:lnTo>
                  <a:lnTo>
                    <a:pt x="57" y="401"/>
                  </a:lnTo>
                  <a:lnTo>
                    <a:pt x="66" y="406"/>
                  </a:lnTo>
                  <a:lnTo>
                    <a:pt x="76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2" y="412"/>
                  </a:lnTo>
                  <a:lnTo>
                    <a:pt x="150" y="409"/>
                  </a:lnTo>
                  <a:lnTo>
                    <a:pt x="168" y="404"/>
                  </a:lnTo>
                  <a:lnTo>
                    <a:pt x="185" y="397"/>
                  </a:lnTo>
                  <a:lnTo>
                    <a:pt x="201" y="388"/>
                  </a:lnTo>
                  <a:lnTo>
                    <a:pt x="214" y="377"/>
                  </a:lnTo>
                  <a:lnTo>
                    <a:pt x="225" y="363"/>
                  </a:lnTo>
                  <a:lnTo>
                    <a:pt x="236" y="349"/>
                  </a:lnTo>
                  <a:lnTo>
                    <a:pt x="236" y="349"/>
                  </a:lnTo>
                  <a:lnTo>
                    <a:pt x="234" y="374"/>
                  </a:lnTo>
                  <a:lnTo>
                    <a:pt x="234" y="401"/>
                  </a:lnTo>
                  <a:lnTo>
                    <a:pt x="234" y="406"/>
                  </a:lnTo>
                  <a:close/>
                  <a:moveTo>
                    <a:pt x="138" y="339"/>
                  </a:moveTo>
                  <a:lnTo>
                    <a:pt x="138" y="339"/>
                  </a:lnTo>
                  <a:lnTo>
                    <a:pt x="127" y="339"/>
                  </a:lnTo>
                  <a:lnTo>
                    <a:pt x="118" y="335"/>
                  </a:lnTo>
                  <a:lnTo>
                    <a:pt x="109" y="331"/>
                  </a:lnTo>
                  <a:lnTo>
                    <a:pt x="103" y="326"/>
                  </a:lnTo>
                  <a:lnTo>
                    <a:pt x="96" y="319"/>
                  </a:lnTo>
                  <a:lnTo>
                    <a:pt x="92" y="311"/>
                  </a:lnTo>
                  <a:lnTo>
                    <a:pt x="90" y="302"/>
                  </a:lnTo>
                  <a:lnTo>
                    <a:pt x="89" y="291"/>
                  </a:lnTo>
                  <a:lnTo>
                    <a:pt x="89" y="291"/>
                  </a:lnTo>
                  <a:lnTo>
                    <a:pt x="89" y="283"/>
                  </a:lnTo>
                  <a:lnTo>
                    <a:pt x="92" y="276"/>
                  </a:lnTo>
                  <a:lnTo>
                    <a:pt x="93" y="270"/>
                  </a:lnTo>
                  <a:lnTo>
                    <a:pt x="98" y="264"/>
                  </a:lnTo>
                  <a:lnTo>
                    <a:pt x="103" y="257"/>
                  </a:lnTo>
                  <a:lnTo>
                    <a:pt x="109" y="253"/>
                  </a:lnTo>
                  <a:lnTo>
                    <a:pt x="116" y="248"/>
                  </a:lnTo>
                  <a:lnTo>
                    <a:pt x="124" y="244"/>
                  </a:lnTo>
                  <a:lnTo>
                    <a:pt x="144" y="236"/>
                  </a:lnTo>
                  <a:lnTo>
                    <a:pt x="168" y="231"/>
                  </a:lnTo>
                  <a:lnTo>
                    <a:pt x="196" y="228"/>
                  </a:lnTo>
                  <a:lnTo>
                    <a:pt x="228" y="227"/>
                  </a:lnTo>
                  <a:lnTo>
                    <a:pt x="228" y="233"/>
                  </a:lnTo>
                  <a:lnTo>
                    <a:pt x="228" y="233"/>
                  </a:lnTo>
                  <a:lnTo>
                    <a:pt x="227" y="253"/>
                  </a:lnTo>
                  <a:lnTo>
                    <a:pt x="222" y="271"/>
                  </a:lnTo>
                  <a:lnTo>
                    <a:pt x="214" y="290"/>
                  </a:lnTo>
                  <a:lnTo>
                    <a:pt x="204" y="305"/>
                  </a:lnTo>
                  <a:lnTo>
                    <a:pt x="197" y="313"/>
                  </a:lnTo>
                  <a:lnTo>
                    <a:pt x="191" y="319"/>
                  </a:lnTo>
                  <a:lnTo>
                    <a:pt x="184" y="325"/>
                  </a:lnTo>
                  <a:lnTo>
                    <a:pt x="176" y="329"/>
                  </a:lnTo>
                  <a:lnTo>
                    <a:pt x="167" y="334"/>
                  </a:lnTo>
                  <a:lnTo>
                    <a:pt x="158" y="337"/>
                  </a:lnTo>
                  <a:lnTo>
                    <a:pt x="148" y="339"/>
                  </a:lnTo>
                  <a:lnTo>
                    <a:pt x="138" y="339"/>
                  </a:lnTo>
                  <a:lnTo>
                    <a:pt x="138" y="33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4" name="Freeform 9"/>
            <p:cNvSpPr>
              <a:spLocks/>
            </p:cNvSpPr>
            <p:nvPr userDrawn="1"/>
          </p:nvSpPr>
          <p:spPr bwMode="auto">
            <a:xfrm>
              <a:off x="4092163" y="2547700"/>
              <a:ext cx="266700" cy="320675"/>
            </a:xfrm>
            <a:custGeom>
              <a:avLst/>
              <a:gdLst/>
              <a:ahLst/>
              <a:cxnLst>
                <a:cxn ang="0">
                  <a:pos x="93" y="215"/>
                </a:cxn>
                <a:cxn ang="0">
                  <a:pos x="95" y="187"/>
                </a:cxn>
                <a:cxn ang="0">
                  <a:pos x="101" y="161"/>
                </a:cxn>
                <a:cxn ang="0">
                  <a:pos x="109" y="138"/>
                </a:cxn>
                <a:cxn ang="0">
                  <a:pos x="121" y="118"/>
                </a:cxn>
                <a:cxn ang="0">
                  <a:pos x="135" y="101"/>
                </a:cxn>
                <a:cxn ang="0">
                  <a:pos x="152" y="89"/>
                </a:cxn>
                <a:cxn ang="0">
                  <a:pos x="170" y="81"/>
                </a:cxn>
                <a:cxn ang="0">
                  <a:pos x="190" y="78"/>
                </a:cxn>
                <a:cxn ang="0">
                  <a:pos x="204" y="80"/>
                </a:cxn>
                <a:cxn ang="0">
                  <a:pos x="223" y="87"/>
                </a:cxn>
                <a:cxn ang="0">
                  <a:pos x="237" y="106"/>
                </a:cxn>
                <a:cxn ang="0">
                  <a:pos x="243" y="133"/>
                </a:cxn>
                <a:cxn ang="0">
                  <a:pos x="243" y="406"/>
                </a:cxn>
                <a:cxn ang="0">
                  <a:pos x="335" y="129"/>
                </a:cxn>
                <a:cxn ang="0">
                  <a:pos x="335" y="113"/>
                </a:cxn>
                <a:cxn ang="0">
                  <a:pos x="331" y="86"/>
                </a:cxn>
                <a:cxn ang="0">
                  <a:pos x="323" y="61"/>
                </a:cxn>
                <a:cxn ang="0">
                  <a:pos x="312" y="42"/>
                </a:cxn>
                <a:cxn ang="0">
                  <a:pos x="297" y="25"/>
                </a:cxn>
                <a:cxn ang="0">
                  <a:pos x="279" y="12"/>
                </a:cxn>
                <a:cxn ang="0">
                  <a:pos x="256" y="5"/>
                </a:cxn>
                <a:cxn ang="0">
                  <a:pos x="230" y="0"/>
                </a:cxn>
                <a:cxn ang="0">
                  <a:pos x="216" y="0"/>
                </a:cxn>
                <a:cxn ang="0">
                  <a:pos x="176" y="5"/>
                </a:cxn>
                <a:cxn ang="0">
                  <a:pos x="141" y="19"/>
                </a:cxn>
                <a:cxn ang="0">
                  <a:pos x="110" y="38"/>
                </a:cxn>
                <a:cxn ang="0">
                  <a:pos x="86" y="68"/>
                </a:cxn>
                <a:cxn ang="0">
                  <a:pos x="89" y="40"/>
                </a:cxn>
                <a:cxn ang="0">
                  <a:pos x="89" y="8"/>
                </a:cxn>
                <a:cxn ang="0">
                  <a:pos x="0" y="406"/>
                </a:cxn>
                <a:cxn ang="0">
                  <a:pos x="93" y="215"/>
                </a:cxn>
              </a:cxnLst>
              <a:rect l="0" t="0" r="r" b="b"/>
              <a:pathLst>
                <a:path w="335" h="406">
                  <a:moveTo>
                    <a:pt x="93" y="215"/>
                  </a:moveTo>
                  <a:lnTo>
                    <a:pt x="93" y="215"/>
                  </a:lnTo>
                  <a:lnTo>
                    <a:pt x="93" y="201"/>
                  </a:lnTo>
                  <a:lnTo>
                    <a:pt x="95" y="187"/>
                  </a:lnTo>
                  <a:lnTo>
                    <a:pt x="98" y="173"/>
                  </a:lnTo>
                  <a:lnTo>
                    <a:pt x="101" y="161"/>
                  </a:lnTo>
                  <a:lnTo>
                    <a:pt x="104" y="149"/>
                  </a:lnTo>
                  <a:lnTo>
                    <a:pt x="109" y="138"/>
                  </a:lnTo>
                  <a:lnTo>
                    <a:pt x="115" y="127"/>
                  </a:lnTo>
                  <a:lnTo>
                    <a:pt x="121" y="118"/>
                  </a:lnTo>
                  <a:lnTo>
                    <a:pt x="127" y="109"/>
                  </a:lnTo>
                  <a:lnTo>
                    <a:pt x="135" y="101"/>
                  </a:lnTo>
                  <a:lnTo>
                    <a:pt x="144" y="95"/>
                  </a:lnTo>
                  <a:lnTo>
                    <a:pt x="152" y="89"/>
                  </a:lnTo>
                  <a:lnTo>
                    <a:pt x="161" y="84"/>
                  </a:lnTo>
                  <a:lnTo>
                    <a:pt x="170" y="81"/>
                  </a:lnTo>
                  <a:lnTo>
                    <a:pt x="181" y="80"/>
                  </a:lnTo>
                  <a:lnTo>
                    <a:pt x="190" y="78"/>
                  </a:lnTo>
                  <a:lnTo>
                    <a:pt x="190" y="78"/>
                  </a:lnTo>
                  <a:lnTo>
                    <a:pt x="204" y="80"/>
                  </a:lnTo>
                  <a:lnTo>
                    <a:pt x="214" y="83"/>
                  </a:lnTo>
                  <a:lnTo>
                    <a:pt x="223" y="87"/>
                  </a:lnTo>
                  <a:lnTo>
                    <a:pt x="231" y="95"/>
                  </a:lnTo>
                  <a:lnTo>
                    <a:pt x="237" y="106"/>
                  </a:lnTo>
                  <a:lnTo>
                    <a:pt x="240" y="118"/>
                  </a:lnTo>
                  <a:lnTo>
                    <a:pt x="243" y="133"/>
                  </a:lnTo>
                  <a:lnTo>
                    <a:pt x="243" y="152"/>
                  </a:lnTo>
                  <a:lnTo>
                    <a:pt x="243" y="406"/>
                  </a:lnTo>
                  <a:lnTo>
                    <a:pt x="335" y="406"/>
                  </a:lnTo>
                  <a:lnTo>
                    <a:pt x="335" y="129"/>
                  </a:lnTo>
                  <a:lnTo>
                    <a:pt x="335" y="129"/>
                  </a:lnTo>
                  <a:lnTo>
                    <a:pt x="335" y="113"/>
                  </a:lnTo>
                  <a:lnTo>
                    <a:pt x="334" y="100"/>
                  </a:lnTo>
                  <a:lnTo>
                    <a:pt x="331" y="86"/>
                  </a:lnTo>
                  <a:lnTo>
                    <a:pt x="328" y="74"/>
                  </a:lnTo>
                  <a:lnTo>
                    <a:pt x="323" y="61"/>
                  </a:lnTo>
                  <a:lnTo>
                    <a:pt x="318" y="51"/>
                  </a:lnTo>
                  <a:lnTo>
                    <a:pt x="312" y="42"/>
                  </a:lnTo>
                  <a:lnTo>
                    <a:pt x="305" y="32"/>
                  </a:lnTo>
                  <a:lnTo>
                    <a:pt x="297" y="25"/>
                  </a:lnTo>
                  <a:lnTo>
                    <a:pt x="288" y="19"/>
                  </a:lnTo>
                  <a:lnTo>
                    <a:pt x="279" y="12"/>
                  </a:lnTo>
                  <a:lnTo>
                    <a:pt x="268" y="8"/>
                  </a:lnTo>
                  <a:lnTo>
                    <a:pt x="256" y="5"/>
                  </a:lnTo>
                  <a:lnTo>
                    <a:pt x="243" y="2"/>
                  </a:lnTo>
                  <a:lnTo>
                    <a:pt x="230" y="0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76" y="5"/>
                  </a:lnTo>
                  <a:lnTo>
                    <a:pt x="158" y="11"/>
                  </a:lnTo>
                  <a:lnTo>
                    <a:pt x="141" y="19"/>
                  </a:lnTo>
                  <a:lnTo>
                    <a:pt x="124" y="28"/>
                  </a:lnTo>
                  <a:lnTo>
                    <a:pt x="110" y="38"/>
                  </a:lnTo>
                  <a:lnTo>
                    <a:pt x="98" y="52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89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3" y="406"/>
                  </a:lnTo>
                  <a:lnTo>
                    <a:pt x="93" y="215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5" name="Freeform 10"/>
            <p:cNvSpPr>
              <a:spLocks noEditPoints="1"/>
            </p:cNvSpPr>
            <p:nvPr userDrawn="1"/>
          </p:nvSpPr>
          <p:spPr bwMode="auto">
            <a:xfrm>
              <a:off x="4523963" y="2441337"/>
              <a:ext cx="349250" cy="430213"/>
            </a:xfrm>
            <a:custGeom>
              <a:avLst/>
              <a:gdLst/>
              <a:ahLst/>
              <a:cxnLst>
                <a:cxn ang="0">
                  <a:pos x="49" y="540"/>
                </a:cxn>
                <a:cxn ang="0">
                  <a:pos x="144" y="542"/>
                </a:cxn>
                <a:cxn ang="0">
                  <a:pos x="178" y="540"/>
                </a:cxn>
                <a:cxn ang="0">
                  <a:pos x="240" y="531"/>
                </a:cxn>
                <a:cxn ang="0">
                  <a:pos x="296" y="513"/>
                </a:cxn>
                <a:cxn ang="0">
                  <a:pos x="342" y="485"/>
                </a:cxn>
                <a:cxn ang="0">
                  <a:pos x="380" y="449"/>
                </a:cxn>
                <a:cxn ang="0">
                  <a:pos x="409" y="406"/>
                </a:cxn>
                <a:cxn ang="0">
                  <a:pos x="430" y="354"/>
                </a:cxn>
                <a:cxn ang="0">
                  <a:pos x="440" y="295"/>
                </a:cxn>
                <a:cxn ang="0">
                  <a:pos x="441" y="263"/>
                </a:cxn>
                <a:cxn ang="0">
                  <a:pos x="437" y="202"/>
                </a:cxn>
                <a:cxn ang="0">
                  <a:pos x="424" y="149"/>
                </a:cxn>
                <a:cxn ang="0">
                  <a:pos x="403" y="103"/>
                </a:cxn>
                <a:cxn ang="0">
                  <a:pos x="372" y="66"/>
                </a:cxn>
                <a:cxn ang="0">
                  <a:pos x="334" y="37"/>
                </a:cxn>
                <a:cxn ang="0">
                  <a:pos x="286" y="15"/>
                </a:cxn>
                <a:cxn ang="0">
                  <a:pos x="231" y="3"/>
                </a:cxn>
                <a:cxn ang="0">
                  <a:pos x="167" y="0"/>
                </a:cxn>
                <a:cxn ang="0">
                  <a:pos x="106" y="0"/>
                </a:cxn>
                <a:cxn ang="0">
                  <a:pos x="48" y="2"/>
                </a:cxn>
                <a:cxn ang="0">
                  <a:pos x="0" y="3"/>
                </a:cxn>
                <a:cxn ang="0">
                  <a:pos x="3" y="539"/>
                </a:cxn>
                <a:cxn ang="0">
                  <a:pos x="49" y="540"/>
                </a:cxn>
                <a:cxn ang="0">
                  <a:pos x="161" y="78"/>
                </a:cxn>
                <a:cxn ang="0">
                  <a:pos x="184" y="80"/>
                </a:cxn>
                <a:cxn ang="0">
                  <a:pos x="224" y="86"/>
                </a:cxn>
                <a:cxn ang="0">
                  <a:pos x="257" y="96"/>
                </a:cxn>
                <a:cxn ang="0">
                  <a:pos x="285" y="115"/>
                </a:cxn>
                <a:cxn ang="0">
                  <a:pos x="308" y="138"/>
                </a:cxn>
                <a:cxn ang="0">
                  <a:pos x="325" y="168"/>
                </a:cxn>
                <a:cxn ang="0">
                  <a:pos x="335" y="204"/>
                </a:cxn>
                <a:cxn ang="0">
                  <a:pos x="342" y="246"/>
                </a:cxn>
                <a:cxn ang="0">
                  <a:pos x="342" y="269"/>
                </a:cxn>
                <a:cxn ang="0">
                  <a:pos x="339" y="312"/>
                </a:cxn>
                <a:cxn ang="0">
                  <a:pos x="329" y="351"/>
                </a:cxn>
                <a:cxn ang="0">
                  <a:pos x="314" y="384"/>
                </a:cxn>
                <a:cxn ang="0">
                  <a:pos x="293" y="410"/>
                </a:cxn>
                <a:cxn ang="0">
                  <a:pos x="267" y="432"/>
                </a:cxn>
                <a:cxn ang="0">
                  <a:pos x="233" y="449"/>
                </a:cxn>
                <a:cxn ang="0">
                  <a:pos x="196" y="458"/>
                </a:cxn>
                <a:cxn ang="0">
                  <a:pos x="153" y="461"/>
                </a:cxn>
                <a:cxn ang="0">
                  <a:pos x="123" y="459"/>
                </a:cxn>
                <a:cxn ang="0">
                  <a:pos x="93" y="81"/>
                </a:cxn>
                <a:cxn ang="0">
                  <a:pos x="124" y="80"/>
                </a:cxn>
                <a:cxn ang="0">
                  <a:pos x="161" y="78"/>
                </a:cxn>
              </a:cxnLst>
              <a:rect l="0" t="0" r="r" b="b"/>
              <a:pathLst>
                <a:path w="441" h="542">
                  <a:moveTo>
                    <a:pt x="49" y="540"/>
                  </a:moveTo>
                  <a:lnTo>
                    <a:pt x="49" y="540"/>
                  </a:lnTo>
                  <a:lnTo>
                    <a:pt x="95" y="542"/>
                  </a:lnTo>
                  <a:lnTo>
                    <a:pt x="144" y="542"/>
                  </a:lnTo>
                  <a:lnTo>
                    <a:pt x="144" y="542"/>
                  </a:lnTo>
                  <a:lnTo>
                    <a:pt x="178" y="540"/>
                  </a:lnTo>
                  <a:lnTo>
                    <a:pt x="210" y="537"/>
                  </a:lnTo>
                  <a:lnTo>
                    <a:pt x="240" y="531"/>
                  </a:lnTo>
                  <a:lnTo>
                    <a:pt x="270" y="524"/>
                  </a:lnTo>
                  <a:lnTo>
                    <a:pt x="296" y="513"/>
                  </a:lnTo>
                  <a:lnTo>
                    <a:pt x="320" y="499"/>
                  </a:lnTo>
                  <a:lnTo>
                    <a:pt x="342" y="485"/>
                  </a:lnTo>
                  <a:lnTo>
                    <a:pt x="363" y="468"/>
                  </a:lnTo>
                  <a:lnTo>
                    <a:pt x="380" y="449"/>
                  </a:lnTo>
                  <a:lnTo>
                    <a:pt x="397" y="429"/>
                  </a:lnTo>
                  <a:lnTo>
                    <a:pt x="409" y="406"/>
                  </a:lnTo>
                  <a:lnTo>
                    <a:pt x="421" y="380"/>
                  </a:lnTo>
                  <a:lnTo>
                    <a:pt x="430" y="354"/>
                  </a:lnTo>
                  <a:lnTo>
                    <a:pt x="437" y="325"/>
                  </a:lnTo>
                  <a:lnTo>
                    <a:pt x="440" y="295"/>
                  </a:lnTo>
                  <a:lnTo>
                    <a:pt x="441" y="263"/>
                  </a:lnTo>
                  <a:lnTo>
                    <a:pt x="441" y="263"/>
                  </a:lnTo>
                  <a:lnTo>
                    <a:pt x="440" y="231"/>
                  </a:lnTo>
                  <a:lnTo>
                    <a:pt x="437" y="202"/>
                  </a:lnTo>
                  <a:lnTo>
                    <a:pt x="432" y="173"/>
                  </a:lnTo>
                  <a:lnTo>
                    <a:pt x="424" y="149"/>
                  </a:lnTo>
                  <a:lnTo>
                    <a:pt x="414" y="124"/>
                  </a:lnTo>
                  <a:lnTo>
                    <a:pt x="403" y="103"/>
                  </a:lnTo>
                  <a:lnTo>
                    <a:pt x="389" y="83"/>
                  </a:lnTo>
                  <a:lnTo>
                    <a:pt x="372" y="66"/>
                  </a:lnTo>
                  <a:lnTo>
                    <a:pt x="354" y="51"/>
                  </a:lnTo>
                  <a:lnTo>
                    <a:pt x="334" y="37"/>
                  </a:lnTo>
                  <a:lnTo>
                    <a:pt x="311" y="26"/>
                  </a:lnTo>
                  <a:lnTo>
                    <a:pt x="286" y="15"/>
                  </a:lnTo>
                  <a:lnTo>
                    <a:pt x="260" y="9"/>
                  </a:lnTo>
                  <a:lnTo>
                    <a:pt x="231" y="3"/>
                  </a:lnTo>
                  <a:lnTo>
                    <a:pt x="201" y="0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06" y="0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539"/>
                  </a:lnTo>
                  <a:lnTo>
                    <a:pt x="3" y="539"/>
                  </a:lnTo>
                  <a:lnTo>
                    <a:pt x="3" y="539"/>
                  </a:lnTo>
                  <a:lnTo>
                    <a:pt x="49" y="540"/>
                  </a:lnTo>
                  <a:lnTo>
                    <a:pt x="49" y="540"/>
                  </a:lnTo>
                  <a:close/>
                  <a:moveTo>
                    <a:pt x="161" y="78"/>
                  </a:moveTo>
                  <a:lnTo>
                    <a:pt x="161" y="78"/>
                  </a:lnTo>
                  <a:lnTo>
                    <a:pt x="184" y="80"/>
                  </a:lnTo>
                  <a:lnTo>
                    <a:pt x="204" y="81"/>
                  </a:lnTo>
                  <a:lnTo>
                    <a:pt x="224" y="86"/>
                  </a:lnTo>
                  <a:lnTo>
                    <a:pt x="240" y="90"/>
                  </a:lnTo>
                  <a:lnTo>
                    <a:pt x="257" y="96"/>
                  </a:lnTo>
                  <a:lnTo>
                    <a:pt x="271" y="106"/>
                  </a:lnTo>
                  <a:lnTo>
                    <a:pt x="285" y="115"/>
                  </a:lnTo>
                  <a:lnTo>
                    <a:pt x="297" y="126"/>
                  </a:lnTo>
                  <a:lnTo>
                    <a:pt x="308" y="138"/>
                  </a:lnTo>
                  <a:lnTo>
                    <a:pt x="317" y="153"/>
                  </a:lnTo>
                  <a:lnTo>
                    <a:pt x="325" y="168"/>
                  </a:lnTo>
                  <a:lnTo>
                    <a:pt x="331" y="185"/>
                  </a:lnTo>
                  <a:lnTo>
                    <a:pt x="335" y="204"/>
                  </a:lnTo>
                  <a:lnTo>
                    <a:pt x="339" y="224"/>
                  </a:lnTo>
                  <a:lnTo>
                    <a:pt x="342" y="246"/>
                  </a:lnTo>
                  <a:lnTo>
                    <a:pt x="342" y="269"/>
                  </a:lnTo>
                  <a:lnTo>
                    <a:pt x="342" y="269"/>
                  </a:lnTo>
                  <a:lnTo>
                    <a:pt x="340" y="291"/>
                  </a:lnTo>
                  <a:lnTo>
                    <a:pt x="339" y="312"/>
                  </a:lnTo>
                  <a:lnTo>
                    <a:pt x="334" y="332"/>
                  </a:lnTo>
                  <a:lnTo>
                    <a:pt x="329" y="351"/>
                  </a:lnTo>
                  <a:lnTo>
                    <a:pt x="322" y="367"/>
                  </a:lnTo>
                  <a:lnTo>
                    <a:pt x="314" y="384"/>
                  </a:lnTo>
                  <a:lnTo>
                    <a:pt x="305" y="398"/>
                  </a:lnTo>
                  <a:lnTo>
                    <a:pt x="293" y="410"/>
                  </a:lnTo>
                  <a:lnTo>
                    <a:pt x="280" y="423"/>
                  </a:lnTo>
                  <a:lnTo>
                    <a:pt x="267" y="432"/>
                  </a:lnTo>
                  <a:lnTo>
                    <a:pt x="250" y="441"/>
                  </a:lnTo>
                  <a:lnTo>
                    <a:pt x="233" y="449"/>
                  </a:lnTo>
                  <a:lnTo>
                    <a:pt x="216" y="453"/>
                  </a:lnTo>
                  <a:lnTo>
                    <a:pt x="196" y="458"/>
                  </a:lnTo>
                  <a:lnTo>
                    <a:pt x="175" y="459"/>
                  </a:lnTo>
                  <a:lnTo>
                    <a:pt x="153" y="461"/>
                  </a:lnTo>
                  <a:lnTo>
                    <a:pt x="153" y="461"/>
                  </a:lnTo>
                  <a:lnTo>
                    <a:pt x="123" y="459"/>
                  </a:lnTo>
                  <a:lnTo>
                    <a:pt x="93" y="458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124" y="80"/>
                  </a:lnTo>
                  <a:lnTo>
                    <a:pt x="161" y="78"/>
                  </a:lnTo>
                  <a:lnTo>
                    <a:pt x="161" y="78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6" name="Freeform 11"/>
            <p:cNvSpPr>
              <a:spLocks/>
            </p:cNvSpPr>
            <p:nvPr userDrawn="1"/>
          </p:nvSpPr>
          <p:spPr bwMode="auto">
            <a:xfrm>
              <a:off x="4912901" y="2547700"/>
              <a:ext cx="168275" cy="320675"/>
            </a:xfrm>
            <a:custGeom>
              <a:avLst/>
              <a:gdLst/>
              <a:ahLst/>
              <a:cxnLst>
                <a:cxn ang="0">
                  <a:pos x="92" y="244"/>
                </a:cxn>
                <a:cxn ang="0">
                  <a:pos x="92" y="244"/>
                </a:cxn>
                <a:cxn ang="0">
                  <a:pos x="92" y="222"/>
                </a:cxn>
                <a:cxn ang="0">
                  <a:pos x="93" y="204"/>
                </a:cxn>
                <a:cxn ang="0">
                  <a:pos x="96" y="185"/>
                </a:cxn>
                <a:cxn ang="0">
                  <a:pos x="99" y="169"/>
                </a:cxn>
                <a:cxn ang="0">
                  <a:pos x="102" y="155"/>
                </a:cxn>
                <a:cxn ang="0">
                  <a:pos x="107" y="141"/>
                </a:cxn>
                <a:cxn ang="0">
                  <a:pos x="113" y="129"/>
                </a:cxn>
                <a:cxn ang="0">
                  <a:pos x="119" y="120"/>
                </a:cxn>
                <a:cxn ang="0">
                  <a:pos x="127" y="110"/>
                </a:cxn>
                <a:cxn ang="0">
                  <a:pos x="134" y="103"/>
                </a:cxn>
                <a:cxn ang="0">
                  <a:pos x="144" y="98"/>
                </a:cxn>
                <a:cxn ang="0">
                  <a:pos x="154" y="94"/>
                </a:cxn>
                <a:cxn ang="0">
                  <a:pos x="165" y="91"/>
                </a:cxn>
                <a:cxn ang="0">
                  <a:pos x="176" y="89"/>
                </a:cxn>
                <a:cxn ang="0">
                  <a:pos x="188" y="91"/>
                </a:cxn>
                <a:cxn ang="0">
                  <a:pos x="202" y="92"/>
                </a:cxn>
                <a:cxn ang="0">
                  <a:pos x="206" y="92"/>
                </a:cxn>
                <a:cxn ang="0">
                  <a:pos x="211" y="2"/>
                </a:cxn>
                <a:cxn ang="0">
                  <a:pos x="206" y="2"/>
                </a:cxn>
                <a:cxn ang="0">
                  <a:pos x="206" y="2"/>
                </a:cxn>
                <a:cxn ang="0">
                  <a:pos x="191" y="0"/>
                </a:cxn>
                <a:cxn ang="0">
                  <a:pos x="191" y="0"/>
                </a:cxn>
                <a:cxn ang="0">
                  <a:pos x="171" y="2"/>
                </a:cxn>
                <a:cxn ang="0">
                  <a:pos x="153" y="6"/>
                </a:cxn>
                <a:cxn ang="0">
                  <a:pos x="136" y="14"/>
                </a:cxn>
                <a:cxn ang="0">
                  <a:pos x="122" y="23"/>
                </a:cxn>
                <a:cxn ang="0">
                  <a:pos x="110" y="34"/>
                </a:cxn>
                <a:cxn ang="0">
                  <a:pos x="99" y="45"/>
                </a:cxn>
                <a:cxn ang="0">
                  <a:pos x="92" y="57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7" y="38"/>
                </a:cxn>
                <a:cxn ang="0">
                  <a:pos x="88" y="12"/>
                </a:cxn>
                <a:cxn ang="0">
                  <a:pos x="88" y="8"/>
                </a:cxn>
                <a:cxn ang="0">
                  <a:pos x="0" y="8"/>
                </a:cxn>
                <a:cxn ang="0">
                  <a:pos x="0" y="406"/>
                </a:cxn>
                <a:cxn ang="0">
                  <a:pos x="92" y="406"/>
                </a:cxn>
                <a:cxn ang="0">
                  <a:pos x="92" y="244"/>
                </a:cxn>
              </a:cxnLst>
              <a:rect l="0" t="0" r="r" b="b"/>
              <a:pathLst>
                <a:path w="211" h="406">
                  <a:moveTo>
                    <a:pt x="92" y="244"/>
                  </a:moveTo>
                  <a:lnTo>
                    <a:pt x="92" y="244"/>
                  </a:lnTo>
                  <a:lnTo>
                    <a:pt x="92" y="222"/>
                  </a:lnTo>
                  <a:lnTo>
                    <a:pt x="93" y="204"/>
                  </a:lnTo>
                  <a:lnTo>
                    <a:pt x="96" y="185"/>
                  </a:lnTo>
                  <a:lnTo>
                    <a:pt x="99" y="169"/>
                  </a:lnTo>
                  <a:lnTo>
                    <a:pt x="102" y="155"/>
                  </a:lnTo>
                  <a:lnTo>
                    <a:pt x="107" y="141"/>
                  </a:lnTo>
                  <a:lnTo>
                    <a:pt x="113" y="129"/>
                  </a:lnTo>
                  <a:lnTo>
                    <a:pt x="119" y="120"/>
                  </a:lnTo>
                  <a:lnTo>
                    <a:pt x="127" y="110"/>
                  </a:lnTo>
                  <a:lnTo>
                    <a:pt x="134" y="103"/>
                  </a:lnTo>
                  <a:lnTo>
                    <a:pt x="144" y="98"/>
                  </a:lnTo>
                  <a:lnTo>
                    <a:pt x="154" y="94"/>
                  </a:lnTo>
                  <a:lnTo>
                    <a:pt x="165" y="91"/>
                  </a:lnTo>
                  <a:lnTo>
                    <a:pt x="176" y="89"/>
                  </a:lnTo>
                  <a:lnTo>
                    <a:pt x="188" y="91"/>
                  </a:lnTo>
                  <a:lnTo>
                    <a:pt x="202" y="92"/>
                  </a:lnTo>
                  <a:lnTo>
                    <a:pt x="206" y="92"/>
                  </a:lnTo>
                  <a:lnTo>
                    <a:pt x="211" y="2"/>
                  </a:lnTo>
                  <a:lnTo>
                    <a:pt x="206" y="2"/>
                  </a:lnTo>
                  <a:lnTo>
                    <a:pt x="206" y="2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71" y="2"/>
                  </a:lnTo>
                  <a:lnTo>
                    <a:pt x="153" y="6"/>
                  </a:lnTo>
                  <a:lnTo>
                    <a:pt x="136" y="14"/>
                  </a:lnTo>
                  <a:lnTo>
                    <a:pt x="122" y="23"/>
                  </a:lnTo>
                  <a:lnTo>
                    <a:pt x="110" y="34"/>
                  </a:lnTo>
                  <a:lnTo>
                    <a:pt x="99" y="45"/>
                  </a:lnTo>
                  <a:lnTo>
                    <a:pt x="92" y="57"/>
                  </a:lnTo>
                  <a:lnTo>
                    <a:pt x="84" y="69"/>
                  </a:lnTo>
                  <a:lnTo>
                    <a:pt x="84" y="69"/>
                  </a:lnTo>
                  <a:lnTo>
                    <a:pt x="87" y="38"/>
                  </a:lnTo>
                  <a:lnTo>
                    <a:pt x="88" y="12"/>
                  </a:lnTo>
                  <a:lnTo>
                    <a:pt x="88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44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7" name="Freeform 12"/>
            <p:cNvSpPr>
              <a:spLocks noEditPoints="1"/>
            </p:cNvSpPr>
            <p:nvPr userDrawn="1"/>
          </p:nvSpPr>
          <p:spPr bwMode="auto">
            <a:xfrm>
              <a:off x="5089113" y="2547700"/>
              <a:ext cx="274638" cy="327025"/>
            </a:xfrm>
            <a:custGeom>
              <a:avLst/>
              <a:gdLst/>
              <a:ahLst/>
              <a:cxnLst>
                <a:cxn ang="0">
                  <a:pos x="191" y="414"/>
                </a:cxn>
                <a:cxn ang="0">
                  <a:pos x="265" y="407"/>
                </a:cxn>
                <a:cxn ang="0">
                  <a:pos x="331" y="389"/>
                </a:cxn>
                <a:cxn ang="0">
                  <a:pos x="321" y="313"/>
                </a:cxn>
                <a:cxn ang="0">
                  <a:pos x="317" y="314"/>
                </a:cxn>
                <a:cxn ang="0">
                  <a:pos x="263" y="332"/>
                </a:cxn>
                <a:cxn ang="0">
                  <a:pos x="206" y="337"/>
                </a:cxn>
                <a:cxn ang="0">
                  <a:pos x="193" y="337"/>
                </a:cxn>
                <a:cxn ang="0">
                  <a:pos x="168" y="334"/>
                </a:cxn>
                <a:cxn ang="0">
                  <a:pos x="148" y="326"/>
                </a:cxn>
                <a:cxn ang="0">
                  <a:pos x="130" y="316"/>
                </a:cxn>
                <a:cxn ang="0">
                  <a:pos x="124" y="309"/>
                </a:cxn>
                <a:cxn ang="0">
                  <a:pos x="110" y="293"/>
                </a:cxn>
                <a:cxn ang="0">
                  <a:pos x="102" y="271"/>
                </a:cxn>
                <a:cxn ang="0">
                  <a:pos x="96" y="247"/>
                </a:cxn>
                <a:cxn ang="0">
                  <a:pos x="95" y="218"/>
                </a:cxn>
                <a:cxn ang="0">
                  <a:pos x="343" y="215"/>
                </a:cxn>
                <a:cxn ang="0">
                  <a:pos x="346" y="192"/>
                </a:cxn>
                <a:cxn ang="0">
                  <a:pos x="346" y="173"/>
                </a:cxn>
                <a:cxn ang="0">
                  <a:pos x="343" y="135"/>
                </a:cxn>
                <a:cxn ang="0">
                  <a:pos x="335" y="100"/>
                </a:cxn>
                <a:cxn ang="0">
                  <a:pos x="321" y="71"/>
                </a:cxn>
                <a:cxn ang="0">
                  <a:pos x="303" y="46"/>
                </a:cxn>
                <a:cxn ang="0">
                  <a:pos x="278" y="26"/>
                </a:cxn>
                <a:cxn ang="0">
                  <a:pos x="251" y="12"/>
                </a:cxn>
                <a:cxn ang="0">
                  <a:pos x="219" y="3"/>
                </a:cxn>
                <a:cxn ang="0">
                  <a:pos x="182" y="0"/>
                </a:cxn>
                <a:cxn ang="0">
                  <a:pos x="162" y="2"/>
                </a:cxn>
                <a:cxn ang="0">
                  <a:pos x="124" y="9"/>
                </a:cxn>
                <a:cxn ang="0">
                  <a:pos x="92" y="23"/>
                </a:cxn>
                <a:cxn ang="0">
                  <a:pos x="63" y="45"/>
                </a:cxn>
                <a:cxn ang="0">
                  <a:pos x="38" y="72"/>
                </a:cxn>
                <a:cxn ang="0">
                  <a:pos x="20" y="104"/>
                </a:cxn>
                <a:cxn ang="0">
                  <a:pos x="7" y="143"/>
                </a:cxn>
                <a:cxn ang="0">
                  <a:pos x="1" y="187"/>
                </a:cxn>
                <a:cxn ang="0">
                  <a:pos x="0" y="210"/>
                </a:cxn>
                <a:cxn ang="0">
                  <a:pos x="3" y="257"/>
                </a:cxn>
                <a:cxn ang="0">
                  <a:pos x="12" y="299"/>
                </a:cxn>
                <a:cxn ang="0">
                  <a:pos x="27" y="334"/>
                </a:cxn>
                <a:cxn ang="0">
                  <a:pos x="49" y="363"/>
                </a:cxn>
                <a:cxn ang="0">
                  <a:pos x="75" y="384"/>
                </a:cxn>
                <a:cxn ang="0">
                  <a:pos x="108" y="401"/>
                </a:cxn>
                <a:cxn ang="0">
                  <a:pos x="147" y="411"/>
                </a:cxn>
                <a:cxn ang="0">
                  <a:pos x="191" y="414"/>
                </a:cxn>
                <a:cxn ang="0">
                  <a:pos x="98" y="152"/>
                </a:cxn>
                <a:cxn ang="0">
                  <a:pos x="101" y="133"/>
                </a:cxn>
                <a:cxn ang="0">
                  <a:pos x="116" y="104"/>
                </a:cxn>
                <a:cxn ang="0">
                  <a:pos x="136" y="83"/>
                </a:cxn>
                <a:cxn ang="0">
                  <a:pos x="164" y="72"/>
                </a:cxn>
                <a:cxn ang="0">
                  <a:pos x="179" y="71"/>
                </a:cxn>
                <a:cxn ang="0">
                  <a:pos x="210" y="75"/>
                </a:cxn>
                <a:cxn ang="0">
                  <a:pos x="233" y="91"/>
                </a:cxn>
                <a:cxn ang="0">
                  <a:pos x="242" y="103"/>
                </a:cxn>
                <a:cxn ang="0">
                  <a:pos x="252" y="133"/>
                </a:cxn>
                <a:cxn ang="0">
                  <a:pos x="98" y="152"/>
                </a:cxn>
              </a:cxnLst>
              <a:rect l="0" t="0" r="r" b="b"/>
              <a:pathLst>
                <a:path w="346" h="414">
                  <a:moveTo>
                    <a:pt x="191" y="414"/>
                  </a:moveTo>
                  <a:lnTo>
                    <a:pt x="191" y="414"/>
                  </a:lnTo>
                  <a:lnTo>
                    <a:pt x="228" y="412"/>
                  </a:lnTo>
                  <a:lnTo>
                    <a:pt x="265" y="407"/>
                  </a:lnTo>
                  <a:lnTo>
                    <a:pt x="298" y="400"/>
                  </a:lnTo>
                  <a:lnTo>
                    <a:pt x="331" y="389"/>
                  </a:lnTo>
                  <a:lnTo>
                    <a:pt x="334" y="388"/>
                  </a:lnTo>
                  <a:lnTo>
                    <a:pt x="321" y="313"/>
                  </a:lnTo>
                  <a:lnTo>
                    <a:pt x="317" y="314"/>
                  </a:lnTo>
                  <a:lnTo>
                    <a:pt x="317" y="314"/>
                  </a:lnTo>
                  <a:lnTo>
                    <a:pt x="289" y="325"/>
                  </a:lnTo>
                  <a:lnTo>
                    <a:pt x="263" y="332"/>
                  </a:lnTo>
                  <a:lnTo>
                    <a:pt x="234" y="335"/>
                  </a:lnTo>
                  <a:lnTo>
                    <a:pt x="206" y="337"/>
                  </a:lnTo>
                  <a:lnTo>
                    <a:pt x="206" y="337"/>
                  </a:lnTo>
                  <a:lnTo>
                    <a:pt x="193" y="337"/>
                  </a:lnTo>
                  <a:lnTo>
                    <a:pt x="180" y="335"/>
                  </a:lnTo>
                  <a:lnTo>
                    <a:pt x="168" y="334"/>
                  </a:lnTo>
                  <a:lnTo>
                    <a:pt x="157" y="331"/>
                  </a:lnTo>
                  <a:lnTo>
                    <a:pt x="148" y="326"/>
                  </a:lnTo>
                  <a:lnTo>
                    <a:pt x="139" y="322"/>
                  </a:lnTo>
                  <a:lnTo>
                    <a:pt x="130" y="316"/>
                  </a:lnTo>
                  <a:lnTo>
                    <a:pt x="124" y="309"/>
                  </a:lnTo>
                  <a:lnTo>
                    <a:pt x="124" y="309"/>
                  </a:lnTo>
                  <a:lnTo>
                    <a:pt x="116" y="302"/>
                  </a:lnTo>
                  <a:lnTo>
                    <a:pt x="110" y="293"/>
                  </a:lnTo>
                  <a:lnTo>
                    <a:pt x="105" y="283"/>
                  </a:lnTo>
                  <a:lnTo>
                    <a:pt x="102" y="271"/>
                  </a:lnTo>
                  <a:lnTo>
                    <a:pt x="99" y="260"/>
                  </a:lnTo>
                  <a:lnTo>
                    <a:pt x="96" y="247"/>
                  </a:lnTo>
                  <a:lnTo>
                    <a:pt x="96" y="233"/>
                  </a:lnTo>
                  <a:lnTo>
                    <a:pt x="95" y="218"/>
                  </a:lnTo>
                  <a:lnTo>
                    <a:pt x="343" y="218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6" y="192"/>
                  </a:lnTo>
                  <a:lnTo>
                    <a:pt x="346" y="173"/>
                  </a:lnTo>
                  <a:lnTo>
                    <a:pt x="346" y="173"/>
                  </a:lnTo>
                  <a:lnTo>
                    <a:pt x="344" y="153"/>
                  </a:lnTo>
                  <a:lnTo>
                    <a:pt x="343" y="135"/>
                  </a:lnTo>
                  <a:lnTo>
                    <a:pt x="340" y="117"/>
                  </a:lnTo>
                  <a:lnTo>
                    <a:pt x="335" y="100"/>
                  </a:lnTo>
                  <a:lnTo>
                    <a:pt x="329" y="84"/>
                  </a:lnTo>
                  <a:lnTo>
                    <a:pt x="321" y="71"/>
                  </a:lnTo>
                  <a:lnTo>
                    <a:pt x="312" y="58"/>
                  </a:lnTo>
                  <a:lnTo>
                    <a:pt x="303" y="46"/>
                  </a:lnTo>
                  <a:lnTo>
                    <a:pt x="291" y="35"/>
                  </a:lnTo>
                  <a:lnTo>
                    <a:pt x="278" y="26"/>
                  </a:lnTo>
                  <a:lnTo>
                    <a:pt x="266" y="19"/>
                  </a:lnTo>
                  <a:lnTo>
                    <a:pt x="251" y="12"/>
                  </a:lnTo>
                  <a:lnTo>
                    <a:pt x="236" y="6"/>
                  </a:lnTo>
                  <a:lnTo>
                    <a:pt x="219" y="3"/>
                  </a:lnTo>
                  <a:lnTo>
                    <a:pt x="200" y="2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62" y="2"/>
                  </a:lnTo>
                  <a:lnTo>
                    <a:pt x="142" y="3"/>
                  </a:lnTo>
                  <a:lnTo>
                    <a:pt x="124" y="9"/>
                  </a:lnTo>
                  <a:lnTo>
                    <a:pt x="107" y="16"/>
                  </a:lnTo>
                  <a:lnTo>
                    <a:pt x="92" y="23"/>
                  </a:lnTo>
                  <a:lnTo>
                    <a:pt x="76" y="32"/>
                  </a:lnTo>
                  <a:lnTo>
                    <a:pt x="63" y="45"/>
                  </a:lnTo>
                  <a:lnTo>
                    <a:pt x="50" y="57"/>
                  </a:lnTo>
                  <a:lnTo>
                    <a:pt x="38" y="72"/>
                  </a:lnTo>
                  <a:lnTo>
                    <a:pt x="29" y="87"/>
                  </a:lnTo>
                  <a:lnTo>
                    <a:pt x="20" y="104"/>
                  </a:lnTo>
                  <a:lnTo>
                    <a:pt x="14" y="123"/>
                  </a:lnTo>
                  <a:lnTo>
                    <a:pt x="7" y="143"/>
                  </a:lnTo>
                  <a:lnTo>
                    <a:pt x="3" y="164"/>
                  </a:lnTo>
                  <a:lnTo>
                    <a:pt x="1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" y="234"/>
                  </a:lnTo>
                  <a:lnTo>
                    <a:pt x="3" y="257"/>
                  </a:lnTo>
                  <a:lnTo>
                    <a:pt x="7" y="279"/>
                  </a:lnTo>
                  <a:lnTo>
                    <a:pt x="12" y="299"/>
                  </a:lnTo>
                  <a:lnTo>
                    <a:pt x="20" y="317"/>
                  </a:lnTo>
                  <a:lnTo>
                    <a:pt x="27" y="334"/>
                  </a:lnTo>
                  <a:lnTo>
                    <a:pt x="36" y="349"/>
                  </a:lnTo>
                  <a:lnTo>
                    <a:pt x="49" y="363"/>
                  </a:lnTo>
                  <a:lnTo>
                    <a:pt x="61" y="374"/>
                  </a:lnTo>
                  <a:lnTo>
                    <a:pt x="75" y="384"/>
                  </a:lnTo>
                  <a:lnTo>
                    <a:pt x="90" y="394"/>
                  </a:lnTo>
                  <a:lnTo>
                    <a:pt x="108" y="401"/>
                  </a:lnTo>
                  <a:lnTo>
                    <a:pt x="127" y="406"/>
                  </a:lnTo>
                  <a:lnTo>
                    <a:pt x="147" y="411"/>
                  </a:lnTo>
                  <a:lnTo>
                    <a:pt x="168" y="414"/>
                  </a:lnTo>
                  <a:lnTo>
                    <a:pt x="191" y="414"/>
                  </a:lnTo>
                  <a:lnTo>
                    <a:pt x="191" y="414"/>
                  </a:lnTo>
                  <a:close/>
                  <a:moveTo>
                    <a:pt x="98" y="152"/>
                  </a:moveTo>
                  <a:lnTo>
                    <a:pt x="98" y="152"/>
                  </a:lnTo>
                  <a:lnTo>
                    <a:pt x="101" y="133"/>
                  </a:lnTo>
                  <a:lnTo>
                    <a:pt x="107" y="118"/>
                  </a:lnTo>
                  <a:lnTo>
                    <a:pt x="116" y="104"/>
                  </a:lnTo>
                  <a:lnTo>
                    <a:pt x="125" y="92"/>
                  </a:lnTo>
                  <a:lnTo>
                    <a:pt x="136" y="83"/>
                  </a:lnTo>
                  <a:lnTo>
                    <a:pt x="150" y="77"/>
                  </a:lnTo>
                  <a:lnTo>
                    <a:pt x="164" y="72"/>
                  </a:lnTo>
                  <a:lnTo>
                    <a:pt x="179" y="71"/>
                  </a:lnTo>
                  <a:lnTo>
                    <a:pt x="179" y="71"/>
                  </a:lnTo>
                  <a:lnTo>
                    <a:pt x="194" y="72"/>
                  </a:lnTo>
                  <a:lnTo>
                    <a:pt x="210" y="75"/>
                  </a:lnTo>
                  <a:lnTo>
                    <a:pt x="222" y="83"/>
                  </a:lnTo>
                  <a:lnTo>
                    <a:pt x="233" y="91"/>
                  </a:lnTo>
                  <a:lnTo>
                    <a:pt x="233" y="91"/>
                  </a:lnTo>
                  <a:lnTo>
                    <a:pt x="242" y="103"/>
                  </a:lnTo>
                  <a:lnTo>
                    <a:pt x="248" y="117"/>
                  </a:lnTo>
                  <a:lnTo>
                    <a:pt x="252" y="133"/>
                  </a:lnTo>
                  <a:lnTo>
                    <a:pt x="254" y="152"/>
                  </a:lnTo>
                  <a:lnTo>
                    <a:pt x="98" y="15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8" name="Freeform 13"/>
            <p:cNvSpPr>
              <a:spLocks noEditPoints="1"/>
            </p:cNvSpPr>
            <p:nvPr userDrawn="1"/>
          </p:nvSpPr>
          <p:spPr bwMode="auto">
            <a:xfrm>
              <a:off x="5395501" y="2547700"/>
              <a:ext cx="257175" cy="327025"/>
            </a:xfrm>
            <a:custGeom>
              <a:avLst/>
              <a:gdLst/>
              <a:ahLst/>
              <a:cxnLst>
                <a:cxn ang="0">
                  <a:pos x="323" y="133"/>
                </a:cxn>
                <a:cxn ang="0">
                  <a:pos x="317" y="87"/>
                </a:cxn>
                <a:cxn ang="0">
                  <a:pos x="302" y="51"/>
                </a:cxn>
                <a:cxn ang="0">
                  <a:pos x="276" y="25"/>
                </a:cxn>
                <a:cxn ang="0">
                  <a:pos x="238" y="8"/>
                </a:cxn>
                <a:cxn ang="0">
                  <a:pos x="187" y="0"/>
                </a:cxn>
                <a:cxn ang="0">
                  <a:pos x="132" y="2"/>
                </a:cxn>
                <a:cxn ang="0">
                  <a:pos x="25" y="26"/>
                </a:cxn>
                <a:cxn ang="0">
                  <a:pos x="45" y="101"/>
                </a:cxn>
                <a:cxn ang="0">
                  <a:pos x="98" y="81"/>
                </a:cxn>
                <a:cxn ang="0">
                  <a:pos x="153" y="74"/>
                </a:cxn>
                <a:cxn ang="0">
                  <a:pos x="189" y="78"/>
                </a:cxn>
                <a:cxn ang="0">
                  <a:pos x="221" y="100"/>
                </a:cxn>
                <a:cxn ang="0">
                  <a:pos x="230" y="143"/>
                </a:cxn>
                <a:cxn ang="0">
                  <a:pos x="204" y="162"/>
                </a:cxn>
                <a:cxn ang="0">
                  <a:pos x="133" y="172"/>
                </a:cxn>
                <a:cxn ang="0">
                  <a:pos x="77" y="190"/>
                </a:cxn>
                <a:cxn ang="0">
                  <a:pos x="35" y="219"/>
                </a:cxn>
                <a:cxn ang="0">
                  <a:pos x="9" y="256"/>
                </a:cxn>
                <a:cxn ang="0">
                  <a:pos x="0" y="302"/>
                </a:cxn>
                <a:cxn ang="0">
                  <a:pos x="3" y="325"/>
                </a:cxn>
                <a:cxn ang="0">
                  <a:pos x="14" y="357"/>
                </a:cxn>
                <a:cxn ang="0">
                  <a:pos x="32" y="383"/>
                </a:cxn>
                <a:cxn ang="0">
                  <a:pos x="58" y="401"/>
                </a:cxn>
                <a:cxn ang="0">
                  <a:pos x="89" y="412"/>
                </a:cxn>
                <a:cxn ang="0">
                  <a:pos x="113" y="414"/>
                </a:cxn>
                <a:cxn ang="0">
                  <a:pos x="170" y="404"/>
                </a:cxn>
                <a:cxn ang="0">
                  <a:pos x="215" y="377"/>
                </a:cxn>
                <a:cxn ang="0">
                  <a:pos x="238" y="349"/>
                </a:cxn>
                <a:cxn ang="0">
                  <a:pos x="236" y="406"/>
                </a:cxn>
                <a:cxn ang="0">
                  <a:pos x="325" y="401"/>
                </a:cxn>
                <a:cxn ang="0">
                  <a:pos x="323" y="296"/>
                </a:cxn>
                <a:cxn ang="0">
                  <a:pos x="129" y="339"/>
                </a:cxn>
                <a:cxn ang="0">
                  <a:pos x="104" y="326"/>
                </a:cxn>
                <a:cxn ang="0">
                  <a:pos x="90" y="302"/>
                </a:cxn>
                <a:cxn ang="0">
                  <a:pos x="90" y="283"/>
                </a:cxn>
                <a:cxn ang="0">
                  <a:pos x="100" y="264"/>
                </a:cxn>
                <a:cxn ang="0">
                  <a:pos x="117" y="248"/>
                </a:cxn>
                <a:cxn ang="0">
                  <a:pos x="169" y="231"/>
                </a:cxn>
                <a:cxn ang="0">
                  <a:pos x="230" y="233"/>
                </a:cxn>
                <a:cxn ang="0">
                  <a:pos x="224" y="271"/>
                </a:cxn>
                <a:cxn ang="0">
                  <a:pos x="199" y="313"/>
                </a:cxn>
                <a:cxn ang="0">
                  <a:pos x="176" y="329"/>
                </a:cxn>
                <a:cxn ang="0">
                  <a:pos x="149" y="339"/>
                </a:cxn>
              </a:cxnLst>
              <a:rect l="0" t="0" r="r" b="b"/>
              <a:pathLst>
                <a:path w="325" h="414">
                  <a:moveTo>
                    <a:pt x="323" y="296"/>
                  </a:moveTo>
                  <a:lnTo>
                    <a:pt x="323" y="133"/>
                  </a:lnTo>
                  <a:lnTo>
                    <a:pt x="323" y="133"/>
                  </a:lnTo>
                  <a:lnTo>
                    <a:pt x="322" y="117"/>
                  </a:lnTo>
                  <a:lnTo>
                    <a:pt x="320" y="101"/>
                  </a:lnTo>
                  <a:lnTo>
                    <a:pt x="317" y="87"/>
                  </a:lnTo>
                  <a:lnTo>
                    <a:pt x="314" y="74"/>
                  </a:lnTo>
                  <a:lnTo>
                    <a:pt x="308" y="61"/>
                  </a:lnTo>
                  <a:lnTo>
                    <a:pt x="302" y="51"/>
                  </a:lnTo>
                  <a:lnTo>
                    <a:pt x="294" y="42"/>
                  </a:lnTo>
                  <a:lnTo>
                    <a:pt x="285" y="32"/>
                  </a:lnTo>
                  <a:lnTo>
                    <a:pt x="276" y="25"/>
                  </a:lnTo>
                  <a:lnTo>
                    <a:pt x="264" y="19"/>
                  </a:lnTo>
                  <a:lnTo>
                    <a:pt x="251" y="12"/>
                  </a:lnTo>
                  <a:lnTo>
                    <a:pt x="238" y="8"/>
                  </a:lnTo>
                  <a:lnTo>
                    <a:pt x="222" y="5"/>
                  </a:lnTo>
                  <a:lnTo>
                    <a:pt x="205" y="2"/>
                  </a:lnTo>
                  <a:lnTo>
                    <a:pt x="187" y="0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32" y="2"/>
                  </a:lnTo>
                  <a:lnTo>
                    <a:pt x="94" y="8"/>
                  </a:lnTo>
                  <a:lnTo>
                    <a:pt x="58" y="16"/>
                  </a:lnTo>
                  <a:lnTo>
                    <a:pt x="25" y="26"/>
                  </a:lnTo>
                  <a:lnTo>
                    <a:pt x="20" y="28"/>
                  </a:lnTo>
                  <a:lnTo>
                    <a:pt x="38" y="104"/>
                  </a:lnTo>
                  <a:lnTo>
                    <a:pt x="45" y="101"/>
                  </a:lnTo>
                  <a:lnTo>
                    <a:pt x="45" y="101"/>
                  </a:lnTo>
                  <a:lnTo>
                    <a:pt x="69" y="91"/>
                  </a:lnTo>
                  <a:lnTo>
                    <a:pt x="98" y="81"/>
                  </a:lnTo>
                  <a:lnTo>
                    <a:pt x="126" y="75"/>
                  </a:lnTo>
                  <a:lnTo>
                    <a:pt x="140" y="75"/>
                  </a:lnTo>
                  <a:lnTo>
                    <a:pt x="153" y="74"/>
                  </a:lnTo>
                  <a:lnTo>
                    <a:pt x="153" y="74"/>
                  </a:lnTo>
                  <a:lnTo>
                    <a:pt x="172" y="75"/>
                  </a:lnTo>
                  <a:lnTo>
                    <a:pt x="189" y="78"/>
                  </a:lnTo>
                  <a:lnTo>
                    <a:pt x="202" y="83"/>
                  </a:lnTo>
                  <a:lnTo>
                    <a:pt x="211" y="91"/>
                  </a:lnTo>
                  <a:lnTo>
                    <a:pt x="221" y="100"/>
                  </a:lnTo>
                  <a:lnTo>
                    <a:pt x="225" y="112"/>
                  </a:lnTo>
                  <a:lnTo>
                    <a:pt x="230" y="126"/>
                  </a:lnTo>
                  <a:lnTo>
                    <a:pt x="230" y="143"/>
                  </a:lnTo>
                  <a:lnTo>
                    <a:pt x="230" y="161"/>
                  </a:lnTo>
                  <a:lnTo>
                    <a:pt x="230" y="161"/>
                  </a:lnTo>
                  <a:lnTo>
                    <a:pt x="204" y="162"/>
                  </a:lnTo>
                  <a:lnTo>
                    <a:pt x="178" y="164"/>
                  </a:lnTo>
                  <a:lnTo>
                    <a:pt x="155" y="167"/>
                  </a:lnTo>
                  <a:lnTo>
                    <a:pt x="133" y="172"/>
                  </a:lnTo>
                  <a:lnTo>
                    <a:pt x="112" y="176"/>
                  </a:lnTo>
                  <a:lnTo>
                    <a:pt x="94" y="182"/>
                  </a:lnTo>
                  <a:lnTo>
                    <a:pt x="77" y="190"/>
                  </a:lnTo>
                  <a:lnTo>
                    <a:pt x="61" y="199"/>
                  </a:lnTo>
                  <a:lnTo>
                    <a:pt x="48" y="208"/>
                  </a:lnTo>
                  <a:lnTo>
                    <a:pt x="35" y="219"/>
                  </a:lnTo>
                  <a:lnTo>
                    <a:pt x="25" y="230"/>
                  </a:lnTo>
                  <a:lnTo>
                    <a:pt x="15" y="242"/>
                  </a:lnTo>
                  <a:lnTo>
                    <a:pt x="9" y="256"/>
                  </a:lnTo>
                  <a:lnTo>
                    <a:pt x="5" y="270"/>
                  </a:lnTo>
                  <a:lnTo>
                    <a:pt x="2" y="285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2" y="314"/>
                  </a:lnTo>
                  <a:lnTo>
                    <a:pt x="3" y="325"/>
                  </a:lnTo>
                  <a:lnTo>
                    <a:pt x="5" y="337"/>
                  </a:lnTo>
                  <a:lnTo>
                    <a:pt x="9" y="348"/>
                  </a:lnTo>
                  <a:lnTo>
                    <a:pt x="14" y="357"/>
                  </a:lnTo>
                  <a:lnTo>
                    <a:pt x="19" y="366"/>
                  </a:lnTo>
                  <a:lnTo>
                    <a:pt x="25" y="375"/>
                  </a:lnTo>
                  <a:lnTo>
                    <a:pt x="32" y="383"/>
                  </a:lnTo>
                  <a:lnTo>
                    <a:pt x="40" y="389"/>
                  </a:lnTo>
                  <a:lnTo>
                    <a:pt x="49" y="395"/>
                  </a:lnTo>
                  <a:lnTo>
                    <a:pt x="58" y="401"/>
                  </a:lnTo>
                  <a:lnTo>
                    <a:pt x="68" y="406"/>
                  </a:lnTo>
                  <a:lnTo>
                    <a:pt x="78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3" y="412"/>
                  </a:lnTo>
                  <a:lnTo>
                    <a:pt x="152" y="409"/>
                  </a:lnTo>
                  <a:lnTo>
                    <a:pt x="170" y="404"/>
                  </a:lnTo>
                  <a:lnTo>
                    <a:pt x="185" y="397"/>
                  </a:lnTo>
                  <a:lnTo>
                    <a:pt x="201" y="388"/>
                  </a:lnTo>
                  <a:lnTo>
                    <a:pt x="215" y="377"/>
                  </a:lnTo>
                  <a:lnTo>
                    <a:pt x="227" y="363"/>
                  </a:lnTo>
                  <a:lnTo>
                    <a:pt x="238" y="349"/>
                  </a:lnTo>
                  <a:lnTo>
                    <a:pt x="238" y="349"/>
                  </a:lnTo>
                  <a:lnTo>
                    <a:pt x="236" y="374"/>
                  </a:lnTo>
                  <a:lnTo>
                    <a:pt x="236" y="401"/>
                  </a:lnTo>
                  <a:lnTo>
                    <a:pt x="236" y="406"/>
                  </a:lnTo>
                  <a:lnTo>
                    <a:pt x="325" y="406"/>
                  </a:lnTo>
                  <a:lnTo>
                    <a:pt x="325" y="401"/>
                  </a:lnTo>
                  <a:lnTo>
                    <a:pt x="325" y="401"/>
                  </a:lnTo>
                  <a:lnTo>
                    <a:pt x="323" y="349"/>
                  </a:lnTo>
                  <a:lnTo>
                    <a:pt x="323" y="296"/>
                  </a:lnTo>
                  <a:lnTo>
                    <a:pt x="323" y="296"/>
                  </a:lnTo>
                  <a:close/>
                  <a:moveTo>
                    <a:pt x="140" y="339"/>
                  </a:moveTo>
                  <a:lnTo>
                    <a:pt x="140" y="339"/>
                  </a:lnTo>
                  <a:lnTo>
                    <a:pt x="129" y="339"/>
                  </a:lnTo>
                  <a:lnTo>
                    <a:pt x="120" y="335"/>
                  </a:lnTo>
                  <a:lnTo>
                    <a:pt x="110" y="331"/>
                  </a:lnTo>
                  <a:lnTo>
                    <a:pt x="104" y="326"/>
                  </a:lnTo>
                  <a:lnTo>
                    <a:pt x="98" y="319"/>
                  </a:lnTo>
                  <a:lnTo>
                    <a:pt x="94" y="311"/>
                  </a:lnTo>
                  <a:lnTo>
                    <a:pt x="90" y="302"/>
                  </a:lnTo>
                  <a:lnTo>
                    <a:pt x="90" y="291"/>
                  </a:lnTo>
                  <a:lnTo>
                    <a:pt x="90" y="291"/>
                  </a:lnTo>
                  <a:lnTo>
                    <a:pt x="90" y="283"/>
                  </a:lnTo>
                  <a:lnTo>
                    <a:pt x="92" y="276"/>
                  </a:lnTo>
                  <a:lnTo>
                    <a:pt x="95" y="270"/>
                  </a:lnTo>
                  <a:lnTo>
                    <a:pt x="100" y="264"/>
                  </a:lnTo>
                  <a:lnTo>
                    <a:pt x="104" y="257"/>
                  </a:lnTo>
                  <a:lnTo>
                    <a:pt x="110" y="253"/>
                  </a:lnTo>
                  <a:lnTo>
                    <a:pt x="117" y="248"/>
                  </a:lnTo>
                  <a:lnTo>
                    <a:pt x="126" y="244"/>
                  </a:lnTo>
                  <a:lnTo>
                    <a:pt x="146" y="236"/>
                  </a:lnTo>
                  <a:lnTo>
                    <a:pt x="169" y="231"/>
                  </a:lnTo>
                  <a:lnTo>
                    <a:pt x="198" y="228"/>
                  </a:lnTo>
                  <a:lnTo>
                    <a:pt x="230" y="227"/>
                  </a:lnTo>
                  <a:lnTo>
                    <a:pt x="230" y="233"/>
                  </a:lnTo>
                  <a:lnTo>
                    <a:pt x="230" y="233"/>
                  </a:lnTo>
                  <a:lnTo>
                    <a:pt x="228" y="253"/>
                  </a:lnTo>
                  <a:lnTo>
                    <a:pt x="224" y="271"/>
                  </a:lnTo>
                  <a:lnTo>
                    <a:pt x="216" y="290"/>
                  </a:lnTo>
                  <a:lnTo>
                    <a:pt x="205" y="305"/>
                  </a:lnTo>
                  <a:lnTo>
                    <a:pt x="199" y="313"/>
                  </a:lnTo>
                  <a:lnTo>
                    <a:pt x="193" y="319"/>
                  </a:lnTo>
                  <a:lnTo>
                    <a:pt x="185" y="325"/>
                  </a:lnTo>
                  <a:lnTo>
                    <a:pt x="176" y="329"/>
                  </a:lnTo>
                  <a:lnTo>
                    <a:pt x="169" y="334"/>
                  </a:lnTo>
                  <a:lnTo>
                    <a:pt x="159" y="337"/>
                  </a:lnTo>
                  <a:lnTo>
                    <a:pt x="149" y="339"/>
                  </a:lnTo>
                  <a:lnTo>
                    <a:pt x="140" y="339"/>
                  </a:lnTo>
                  <a:lnTo>
                    <a:pt x="140" y="33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9" name="Freeform 14"/>
            <p:cNvSpPr>
              <a:spLocks/>
            </p:cNvSpPr>
            <p:nvPr userDrawn="1"/>
          </p:nvSpPr>
          <p:spPr bwMode="auto">
            <a:xfrm>
              <a:off x="5705063" y="2547700"/>
              <a:ext cx="452438" cy="320675"/>
            </a:xfrm>
            <a:custGeom>
              <a:avLst/>
              <a:gdLst/>
              <a:ahLst/>
              <a:cxnLst>
                <a:cxn ang="0">
                  <a:pos x="450" y="0"/>
                </a:cxn>
                <a:cxn ang="0">
                  <a:pos x="406" y="6"/>
                </a:cxn>
                <a:cxn ang="0">
                  <a:pos x="369" y="25"/>
                </a:cxn>
                <a:cxn ang="0">
                  <a:pos x="341" y="48"/>
                </a:cxn>
                <a:cxn ang="0">
                  <a:pos x="321" y="75"/>
                </a:cxn>
                <a:cxn ang="0">
                  <a:pos x="317" y="65"/>
                </a:cxn>
                <a:cxn ang="0">
                  <a:pos x="303" y="38"/>
                </a:cxn>
                <a:cxn ang="0">
                  <a:pos x="277" y="17"/>
                </a:cxn>
                <a:cxn ang="0">
                  <a:pos x="260" y="8"/>
                </a:cxn>
                <a:cxn ang="0">
                  <a:pos x="237" y="2"/>
                </a:cxn>
                <a:cxn ang="0">
                  <a:pos x="211" y="0"/>
                </a:cxn>
                <a:cxn ang="0">
                  <a:pos x="191" y="2"/>
                </a:cxn>
                <a:cxn ang="0">
                  <a:pos x="154" y="11"/>
                </a:cxn>
                <a:cxn ang="0">
                  <a:pos x="122" y="29"/>
                </a:cxn>
                <a:cxn ang="0">
                  <a:pos x="96" y="54"/>
                </a:cxn>
                <a:cxn ang="0">
                  <a:pos x="85" y="71"/>
                </a:cxn>
                <a:cxn ang="0">
                  <a:pos x="89" y="12"/>
                </a:cxn>
                <a:cxn ang="0">
                  <a:pos x="0" y="8"/>
                </a:cxn>
                <a:cxn ang="0">
                  <a:pos x="92" y="406"/>
                </a:cxn>
                <a:cxn ang="0">
                  <a:pos x="92" y="216"/>
                </a:cxn>
                <a:cxn ang="0">
                  <a:pos x="95" y="189"/>
                </a:cxn>
                <a:cxn ang="0">
                  <a:pos x="99" y="162"/>
                </a:cxn>
                <a:cxn ang="0">
                  <a:pos x="108" y="138"/>
                </a:cxn>
                <a:cxn ang="0">
                  <a:pos x="119" y="118"/>
                </a:cxn>
                <a:cxn ang="0">
                  <a:pos x="134" y="101"/>
                </a:cxn>
                <a:cxn ang="0">
                  <a:pos x="150" y="89"/>
                </a:cxn>
                <a:cxn ang="0">
                  <a:pos x="168" y="81"/>
                </a:cxn>
                <a:cxn ang="0">
                  <a:pos x="188" y="78"/>
                </a:cxn>
                <a:cxn ang="0">
                  <a:pos x="200" y="80"/>
                </a:cxn>
                <a:cxn ang="0">
                  <a:pos x="220" y="89"/>
                </a:cxn>
                <a:cxn ang="0">
                  <a:pos x="232" y="106"/>
                </a:cxn>
                <a:cxn ang="0">
                  <a:pos x="239" y="135"/>
                </a:cxn>
                <a:cxn ang="0">
                  <a:pos x="239" y="406"/>
                </a:cxn>
                <a:cxn ang="0">
                  <a:pos x="330" y="216"/>
                </a:cxn>
                <a:cxn ang="0">
                  <a:pos x="330" y="201"/>
                </a:cxn>
                <a:cxn ang="0">
                  <a:pos x="335" y="172"/>
                </a:cxn>
                <a:cxn ang="0">
                  <a:pos x="343" y="147"/>
                </a:cxn>
                <a:cxn ang="0">
                  <a:pos x="355" y="124"/>
                </a:cxn>
                <a:cxn ang="0">
                  <a:pos x="367" y="107"/>
                </a:cxn>
                <a:cxn ang="0">
                  <a:pos x="384" y="94"/>
                </a:cxn>
                <a:cxn ang="0">
                  <a:pos x="399" y="84"/>
                </a:cxn>
                <a:cxn ang="0">
                  <a:pos x="418" y="80"/>
                </a:cxn>
                <a:cxn ang="0">
                  <a:pos x="425" y="78"/>
                </a:cxn>
                <a:cxn ang="0">
                  <a:pos x="450" y="83"/>
                </a:cxn>
                <a:cxn ang="0">
                  <a:pos x="465" y="97"/>
                </a:cxn>
                <a:cxn ang="0">
                  <a:pos x="474" y="120"/>
                </a:cxn>
                <a:cxn ang="0">
                  <a:pos x="478" y="153"/>
                </a:cxn>
                <a:cxn ang="0">
                  <a:pos x="569" y="406"/>
                </a:cxn>
                <a:cxn ang="0">
                  <a:pos x="569" y="133"/>
                </a:cxn>
                <a:cxn ang="0">
                  <a:pos x="568" y="103"/>
                </a:cxn>
                <a:cxn ang="0">
                  <a:pos x="562" y="75"/>
                </a:cxn>
                <a:cxn ang="0">
                  <a:pos x="553" y="52"/>
                </a:cxn>
                <a:cxn ang="0">
                  <a:pos x="539" y="34"/>
                </a:cxn>
                <a:cxn ang="0">
                  <a:pos x="522" y="19"/>
                </a:cxn>
                <a:cxn ang="0">
                  <a:pos x="502" y="9"/>
                </a:cxn>
                <a:cxn ang="0">
                  <a:pos x="478" y="2"/>
                </a:cxn>
                <a:cxn ang="0">
                  <a:pos x="450" y="0"/>
                </a:cxn>
              </a:cxnLst>
              <a:rect l="0" t="0" r="r" b="b"/>
              <a:pathLst>
                <a:path w="569" h="406">
                  <a:moveTo>
                    <a:pt x="450" y="0"/>
                  </a:moveTo>
                  <a:lnTo>
                    <a:pt x="450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9" y="25"/>
                  </a:lnTo>
                  <a:lnTo>
                    <a:pt x="353" y="35"/>
                  </a:lnTo>
                  <a:lnTo>
                    <a:pt x="341" y="48"/>
                  </a:lnTo>
                  <a:lnTo>
                    <a:pt x="330" y="61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65"/>
                  </a:lnTo>
                  <a:lnTo>
                    <a:pt x="311" y="51"/>
                  </a:lnTo>
                  <a:lnTo>
                    <a:pt x="303" y="38"/>
                  </a:lnTo>
                  <a:lnTo>
                    <a:pt x="292" y="26"/>
                  </a:lnTo>
                  <a:lnTo>
                    <a:pt x="277" y="17"/>
                  </a:lnTo>
                  <a:lnTo>
                    <a:pt x="269" y="12"/>
                  </a:lnTo>
                  <a:lnTo>
                    <a:pt x="260" y="8"/>
                  </a:lnTo>
                  <a:lnTo>
                    <a:pt x="249" y="5"/>
                  </a:lnTo>
                  <a:lnTo>
                    <a:pt x="237" y="2"/>
                  </a:lnTo>
                  <a:lnTo>
                    <a:pt x="225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191" y="2"/>
                  </a:lnTo>
                  <a:lnTo>
                    <a:pt x="173" y="5"/>
                  </a:lnTo>
                  <a:lnTo>
                    <a:pt x="154" y="11"/>
                  </a:lnTo>
                  <a:lnTo>
                    <a:pt x="139" y="19"/>
                  </a:lnTo>
                  <a:lnTo>
                    <a:pt x="122" y="29"/>
                  </a:lnTo>
                  <a:lnTo>
                    <a:pt x="108" y="40"/>
                  </a:lnTo>
                  <a:lnTo>
                    <a:pt x="96" y="54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7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16"/>
                  </a:lnTo>
                  <a:lnTo>
                    <a:pt x="92" y="216"/>
                  </a:lnTo>
                  <a:lnTo>
                    <a:pt x="93" y="202"/>
                  </a:lnTo>
                  <a:lnTo>
                    <a:pt x="95" y="189"/>
                  </a:lnTo>
                  <a:lnTo>
                    <a:pt x="96" y="175"/>
                  </a:lnTo>
                  <a:lnTo>
                    <a:pt x="99" y="162"/>
                  </a:lnTo>
                  <a:lnTo>
                    <a:pt x="104" y="150"/>
                  </a:lnTo>
                  <a:lnTo>
                    <a:pt x="108" y="138"/>
                  </a:lnTo>
                  <a:lnTo>
                    <a:pt x="113" y="129"/>
                  </a:lnTo>
                  <a:lnTo>
                    <a:pt x="119" y="118"/>
                  </a:lnTo>
                  <a:lnTo>
                    <a:pt x="127" y="109"/>
                  </a:lnTo>
                  <a:lnTo>
                    <a:pt x="134" y="101"/>
                  </a:lnTo>
                  <a:lnTo>
                    <a:pt x="142" y="95"/>
                  </a:lnTo>
                  <a:lnTo>
                    <a:pt x="150" y="89"/>
                  </a:lnTo>
                  <a:lnTo>
                    <a:pt x="159" y="84"/>
                  </a:lnTo>
                  <a:lnTo>
                    <a:pt x="168" y="81"/>
                  </a:lnTo>
                  <a:lnTo>
                    <a:pt x="177" y="80"/>
                  </a:lnTo>
                  <a:lnTo>
                    <a:pt x="188" y="78"/>
                  </a:lnTo>
                  <a:lnTo>
                    <a:pt x="188" y="78"/>
                  </a:lnTo>
                  <a:lnTo>
                    <a:pt x="200" y="80"/>
                  </a:lnTo>
                  <a:lnTo>
                    <a:pt x="211" y="83"/>
                  </a:lnTo>
                  <a:lnTo>
                    <a:pt x="220" y="89"/>
                  </a:lnTo>
                  <a:lnTo>
                    <a:pt x="228" y="97"/>
                  </a:lnTo>
                  <a:lnTo>
                    <a:pt x="232" y="106"/>
                  </a:lnTo>
                  <a:lnTo>
                    <a:pt x="237" y="120"/>
                  </a:lnTo>
                  <a:lnTo>
                    <a:pt x="239" y="135"/>
                  </a:lnTo>
                  <a:lnTo>
                    <a:pt x="239" y="153"/>
                  </a:lnTo>
                  <a:lnTo>
                    <a:pt x="239" y="406"/>
                  </a:lnTo>
                  <a:lnTo>
                    <a:pt x="330" y="406"/>
                  </a:lnTo>
                  <a:lnTo>
                    <a:pt x="330" y="216"/>
                  </a:lnTo>
                  <a:lnTo>
                    <a:pt x="330" y="216"/>
                  </a:lnTo>
                  <a:lnTo>
                    <a:pt x="330" y="201"/>
                  </a:lnTo>
                  <a:lnTo>
                    <a:pt x="332" y="185"/>
                  </a:lnTo>
                  <a:lnTo>
                    <a:pt x="335" y="172"/>
                  </a:lnTo>
                  <a:lnTo>
                    <a:pt x="338" y="159"/>
                  </a:lnTo>
                  <a:lnTo>
                    <a:pt x="343" y="147"/>
                  </a:lnTo>
                  <a:lnTo>
                    <a:pt x="349" y="135"/>
                  </a:lnTo>
                  <a:lnTo>
                    <a:pt x="355" y="124"/>
                  </a:lnTo>
                  <a:lnTo>
                    <a:pt x="361" y="115"/>
                  </a:lnTo>
                  <a:lnTo>
                    <a:pt x="367" y="107"/>
                  </a:lnTo>
                  <a:lnTo>
                    <a:pt x="375" y="100"/>
                  </a:lnTo>
                  <a:lnTo>
                    <a:pt x="384" y="94"/>
                  </a:lnTo>
                  <a:lnTo>
                    <a:pt x="392" y="87"/>
                  </a:lnTo>
                  <a:lnTo>
                    <a:pt x="399" y="84"/>
                  </a:lnTo>
                  <a:lnTo>
                    <a:pt x="409" y="81"/>
                  </a:lnTo>
                  <a:lnTo>
                    <a:pt x="418" y="80"/>
                  </a:lnTo>
                  <a:lnTo>
                    <a:pt x="425" y="78"/>
                  </a:lnTo>
                  <a:lnTo>
                    <a:pt x="425" y="78"/>
                  </a:lnTo>
                  <a:lnTo>
                    <a:pt x="439" y="80"/>
                  </a:lnTo>
                  <a:lnTo>
                    <a:pt x="450" y="83"/>
                  </a:lnTo>
                  <a:lnTo>
                    <a:pt x="459" y="89"/>
                  </a:lnTo>
                  <a:lnTo>
                    <a:pt x="465" y="97"/>
                  </a:lnTo>
                  <a:lnTo>
                    <a:pt x="471" y="106"/>
                  </a:lnTo>
                  <a:lnTo>
                    <a:pt x="474" y="120"/>
                  </a:lnTo>
                  <a:lnTo>
                    <a:pt x="478" y="135"/>
                  </a:lnTo>
                  <a:lnTo>
                    <a:pt x="478" y="153"/>
                  </a:lnTo>
                  <a:lnTo>
                    <a:pt x="478" y="406"/>
                  </a:lnTo>
                  <a:lnTo>
                    <a:pt x="569" y="406"/>
                  </a:lnTo>
                  <a:lnTo>
                    <a:pt x="569" y="133"/>
                  </a:lnTo>
                  <a:lnTo>
                    <a:pt x="569" y="133"/>
                  </a:lnTo>
                  <a:lnTo>
                    <a:pt x="569" y="117"/>
                  </a:lnTo>
                  <a:lnTo>
                    <a:pt x="568" y="103"/>
                  </a:lnTo>
                  <a:lnTo>
                    <a:pt x="565" y="89"/>
                  </a:lnTo>
                  <a:lnTo>
                    <a:pt x="562" y="75"/>
                  </a:lnTo>
                  <a:lnTo>
                    <a:pt x="557" y="63"/>
                  </a:lnTo>
                  <a:lnTo>
                    <a:pt x="553" y="52"/>
                  </a:lnTo>
                  <a:lnTo>
                    <a:pt x="546" y="43"/>
                  </a:lnTo>
                  <a:lnTo>
                    <a:pt x="539" y="34"/>
                  </a:lnTo>
                  <a:lnTo>
                    <a:pt x="531" y="26"/>
                  </a:lnTo>
                  <a:lnTo>
                    <a:pt x="522" y="19"/>
                  </a:lnTo>
                  <a:lnTo>
                    <a:pt x="513" y="14"/>
                  </a:lnTo>
                  <a:lnTo>
                    <a:pt x="502" y="9"/>
                  </a:lnTo>
                  <a:lnTo>
                    <a:pt x="490" y="5"/>
                  </a:lnTo>
                  <a:lnTo>
                    <a:pt x="478" y="2"/>
                  </a:lnTo>
                  <a:lnTo>
                    <a:pt x="464" y="0"/>
                  </a:lnTo>
                  <a:lnTo>
                    <a:pt x="450" y="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0" name="Freeform 15"/>
            <p:cNvSpPr>
              <a:spLocks/>
            </p:cNvSpPr>
            <p:nvPr userDrawn="1"/>
          </p:nvSpPr>
          <p:spPr bwMode="auto">
            <a:xfrm>
              <a:off x="6203538" y="2547700"/>
              <a:ext cx="211138" cy="327025"/>
            </a:xfrm>
            <a:custGeom>
              <a:avLst/>
              <a:gdLst/>
              <a:ahLst/>
              <a:cxnLst>
                <a:cxn ang="0">
                  <a:pos x="160" y="170"/>
                </a:cxn>
                <a:cxn ang="0">
                  <a:pos x="124" y="156"/>
                </a:cxn>
                <a:cxn ang="0">
                  <a:pos x="105" y="144"/>
                </a:cxn>
                <a:cxn ang="0">
                  <a:pos x="95" y="127"/>
                </a:cxn>
                <a:cxn ang="0">
                  <a:pos x="95" y="117"/>
                </a:cxn>
                <a:cxn ang="0">
                  <a:pos x="99" y="95"/>
                </a:cxn>
                <a:cxn ang="0">
                  <a:pos x="114" y="81"/>
                </a:cxn>
                <a:cxn ang="0">
                  <a:pos x="136" y="75"/>
                </a:cxn>
                <a:cxn ang="0">
                  <a:pos x="157" y="74"/>
                </a:cxn>
                <a:cxn ang="0">
                  <a:pos x="176" y="74"/>
                </a:cxn>
                <a:cxn ang="0">
                  <a:pos x="212" y="80"/>
                </a:cxn>
                <a:cxn ang="0">
                  <a:pos x="235" y="86"/>
                </a:cxn>
                <a:cxn ang="0">
                  <a:pos x="237" y="8"/>
                </a:cxn>
                <a:cxn ang="0">
                  <a:pos x="219" y="5"/>
                </a:cxn>
                <a:cxn ang="0">
                  <a:pos x="180" y="0"/>
                </a:cxn>
                <a:cxn ang="0">
                  <a:pos x="162" y="0"/>
                </a:cxn>
                <a:cxn ang="0">
                  <a:pos x="127" y="2"/>
                </a:cxn>
                <a:cxn ang="0">
                  <a:pos x="95" y="9"/>
                </a:cxn>
                <a:cxn ang="0">
                  <a:pos x="67" y="20"/>
                </a:cxn>
                <a:cxn ang="0">
                  <a:pos x="42" y="34"/>
                </a:cxn>
                <a:cxn ang="0">
                  <a:pos x="24" y="52"/>
                </a:cxn>
                <a:cxn ang="0">
                  <a:pos x="10" y="74"/>
                </a:cxn>
                <a:cxn ang="0">
                  <a:pos x="1" y="98"/>
                </a:cxn>
                <a:cxn ang="0">
                  <a:pos x="0" y="126"/>
                </a:cxn>
                <a:cxn ang="0">
                  <a:pos x="0" y="140"/>
                </a:cxn>
                <a:cxn ang="0">
                  <a:pos x="4" y="164"/>
                </a:cxn>
                <a:cxn ang="0">
                  <a:pos x="13" y="184"/>
                </a:cxn>
                <a:cxn ang="0">
                  <a:pos x="27" y="199"/>
                </a:cxn>
                <a:cxn ang="0">
                  <a:pos x="50" y="216"/>
                </a:cxn>
                <a:cxn ang="0">
                  <a:pos x="85" y="233"/>
                </a:cxn>
                <a:cxn ang="0">
                  <a:pos x="104" y="239"/>
                </a:cxn>
                <a:cxn ang="0">
                  <a:pos x="140" y="251"/>
                </a:cxn>
                <a:cxn ang="0">
                  <a:pos x="157" y="264"/>
                </a:cxn>
                <a:cxn ang="0">
                  <a:pos x="168" y="280"/>
                </a:cxn>
                <a:cxn ang="0">
                  <a:pos x="170" y="291"/>
                </a:cxn>
                <a:cxn ang="0">
                  <a:pos x="165" y="311"/>
                </a:cxn>
                <a:cxn ang="0">
                  <a:pos x="151" y="325"/>
                </a:cxn>
                <a:cxn ang="0">
                  <a:pos x="128" y="334"/>
                </a:cxn>
                <a:cxn ang="0">
                  <a:pos x="99" y="337"/>
                </a:cxn>
                <a:cxn ang="0">
                  <a:pos x="78" y="337"/>
                </a:cxn>
                <a:cxn ang="0">
                  <a:pos x="35" y="329"/>
                </a:cxn>
                <a:cxn ang="0">
                  <a:pos x="10" y="320"/>
                </a:cxn>
                <a:cxn ang="0">
                  <a:pos x="7" y="403"/>
                </a:cxn>
                <a:cxn ang="0">
                  <a:pos x="26" y="407"/>
                </a:cxn>
                <a:cxn ang="0">
                  <a:pos x="72" y="414"/>
                </a:cxn>
                <a:cxn ang="0">
                  <a:pos x="95" y="414"/>
                </a:cxn>
                <a:cxn ang="0">
                  <a:pos x="131" y="411"/>
                </a:cxn>
                <a:cxn ang="0">
                  <a:pos x="165" y="404"/>
                </a:cxn>
                <a:cxn ang="0">
                  <a:pos x="194" y="392"/>
                </a:cxn>
                <a:cxn ang="0">
                  <a:pos x="219" y="377"/>
                </a:cxn>
                <a:cxn ang="0">
                  <a:pos x="239" y="358"/>
                </a:cxn>
                <a:cxn ang="0">
                  <a:pos x="254" y="335"/>
                </a:cxn>
                <a:cxn ang="0">
                  <a:pos x="263" y="311"/>
                </a:cxn>
                <a:cxn ang="0">
                  <a:pos x="266" y="282"/>
                </a:cxn>
                <a:cxn ang="0">
                  <a:pos x="266" y="268"/>
                </a:cxn>
                <a:cxn ang="0">
                  <a:pos x="260" y="245"/>
                </a:cxn>
                <a:cxn ang="0">
                  <a:pos x="251" y="225"/>
                </a:cxn>
                <a:cxn ang="0">
                  <a:pos x="239" y="210"/>
                </a:cxn>
                <a:cxn ang="0">
                  <a:pos x="214" y="192"/>
                </a:cxn>
                <a:cxn ang="0">
                  <a:pos x="179" y="176"/>
                </a:cxn>
                <a:cxn ang="0">
                  <a:pos x="160" y="170"/>
                </a:cxn>
              </a:cxnLst>
              <a:rect l="0" t="0" r="r" b="b"/>
              <a:pathLst>
                <a:path w="266" h="414">
                  <a:moveTo>
                    <a:pt x="160" y="170"/>
                  </a:moveTo>
                  <a:lnTo>
                    <a:pt x="160" y="170"/>
                  </a:lnTo>
                  <a:lnTo>
                    <a:pt x="134" y="161"/>
                  </a:lnTo>
                  <a:lnTo>
                    <a:pt x="124" y="156"/>
                  </a:lnTo>
                  <a:lnTo>
                    <a:pt x="113" y="150"/>
                  </a:lnTo>
                  <a:lnTo>
                    <a:pt x="105" y="144"/>
                  </a:lnTo>
                  <a:lnTo>
                    <a:pt x="99" y="136"/>
                  </a:lnTo>
                  <a:lnTo>
                    <a:pt x="95" y="127"/>
                  </a:lnTo>
                  <a:lnTo>
                    <a:pt x="95" y="117"/>
                  </a:lnTo>
                  <a:lnTo>
                    <a:pt x="95" y="117"/>
                  </a:lnTo>
                  <a:lnTo>
                    <a:pt x="96" y="104"/>
                  </a:lnTo>
                  <a:lnTo>
                    <a:pt x="99" y="95"/>
                  </a:lnTo>
                  <a:lnTo>
                    <a:pt x="107" y="87"/>
                  </a:lnTo>
                  <a:lnTo>
                    <a:pt x="114" y="81"/>
                  </a:lnTo>
                  <a:lnTo>
                    <a:pt x="125" y="78"/>
                  </a:lnTo>
                  <a:lnTo>
                    <a:pt x="136" y="75"/>
                  </a:lnTo>
                  <a:lnTo>
                    <a:pt x="147" y="74"/>
                  </a:lnTo>
                  <a:lnTo>
                    <a:pt x="157" y="74"/>
                  </a:lnTo>
                  <a:lnTo>
                    <a:pt x="157" y="74"/>
                  </a:lnTo>
                  <a:lnTo>
                    <a:pt x="176" y="74"/>
                  </a:lnTo>
                  <a:lnTo>
                    <a:pt x="194" y="75"/>
                  </a:lnTo>
                  <a:lnTo>
                    <a:pt x="212" y="80"/>
                  </a:lnTo>
                  <a:lnTo>
                    <a:pt x="229" y="84"/>
                  </a:lnTo>
                  <a:lnTo>
                    <a:pt x="235" y="86"/>
                  </a:lnTo>
                  <a:lnTo>
                    <a:pt x="240" y="9"/>
                  </a:lnTo>
                  <a:lnTo>
                    <a:pt x="237" y="8"/>
                  </a:lnTo>
                  <a:lnTo>
                    <a:pt x="237" y="8"/>
                  </a:lnTo>
                  <a:lnTo>
                    <a:pt x="219" y="5"/>
                  </a:lnTo>
                  <a:lnTo>
                    <a:pt x="199" y="2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44" y="0"/>
                  </a:lnTo>
                  <a:lnTo>
                    <a:pt x="127" y="2"/>
                  </a:lnTo>
                  <a:lnTo>
                    <a:pt x="110" y="5"/>
                  </a:lnTo>
                  <a:lnTo>
                    <a:pt x="95" y="9"/>
                  </a:lnTo>
                  <a:lnTo>
                    <a:pt x="79" y="14"/>
                  </a:lnTo>
                  <a:lnTo>
                    <a:pt x="67" y="20"/>
                  </a:lnTo>
                  <a:lnTo>
                    <a:pt x="53" y="26"/>
                  </a:lnTo>
                  <a:lnTo>
                    <a:pt x="42" y="34"/>
                  </a:lnTo>
                  <a:lnTo>
                    <a:pt x="33" y="43"/>
                  </a:lnTo>
                  <a:lnTo>
                    <a:pt x="24" y="52"/>
                  </a:lnTo>
                  <a:lnTo>
                    <a:pt x="16" y="61"/>
                  </a:lnTo>
                  <a:lnTo>
                    <a:pt x="10" y="74"/>
                  </a:lnTo>
                  <a:lnTo>
                    <a:pt x="6" y="84"/>
                  </a:lnTo>
                  <a:lnTo>
                    <a:pt x="1" y="98"/>
                  </a:lnTo>
                  <a:lnTo>
                    <a:pt x="0" y="110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40"/>
                  </a:lnTo>
                  <a:lnTo>
                    <a:pt x="1" y="152"/>
                  </a:lnTo>
                  <a:lnTo>
                    <a:pt x="4" y="164"/>
                  </a:lnTo>
                  <a:lnTo>
                    <a:pt x="9" y="175"/>
                  </a:lnTo>
                  <a:lnTo>
                    <a:pt x="13" y="184"/>
                  </a:lnTo>
                  <a:lnTo>
                    <a:pt x="20" y="192"/>
                  </a:lnTo>
                  <a:lnTo>
                    <a:pt x="27" y="199"/>
                  </a:lnTo>
                  <a:lnTo>
                    <a:pt x="33" y="205"/>
                  </a:lnTo>
                  <a:lnTo>
                    <a:pt x="50" y="216"/>
                  </a:lnTo>
                  <a:lnTo>
                    <a:pt x="67" y="225"/>
                  </a:lnTo>
                  <a:lnTo>
                    <a:pt x="85" y="233"/>
                  </a:lnTo>
                  <a:lnTo>
                    <a:pt x="104" y="239"/>
                  </a:lnTo>
                  <a:lnTo>
                    <a:pt x="104" y="239"/>
                  </a:lnTo>
                  <a:lnTo>
                    <a:pt x="128" y="247"/>
                  </a:lnTo>
                  <a:lnTo>
                    <a:pt x="140" y="251"/>
                  </a:lnTo>
                  <a:lnTo>
                    <a:pt x="150" y="257"/>
                  </a:lnTo>
                  <a:lnTo>
                    <a:pt x="157" y="264"/>
                  </a:lnTo>
                  <a:lnTo>
                    <a:pt x="165" y="271"/>
                  </a:lnTo>
                  <a:lnTo>
                    <a:pt x="168" y="280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68" y="302"/>
                  </a:lnTo>
                  <a:lnTo>
                    <a:pt x="165" y="311"/>
                  </a:lnTo>
                  <a:lnTo>
                    <a:pt x="159" y="319"/>
                  </a:lnTo>
                  <a:lnTo>
                    <a:pt x="151" y="325"/>
                  </a:lnTo>
                  <a:lnTo>
                    <a:pt x="140" y="331"/>
                  </a:lnTo>
                  <a:lnTo>
                    <a:pt x="128" y="334"/>
                  </a:lnTo>
                  <a:lnTo>
                    <a:pt x="114" y="337"/>
                  </a:lnTo>
                  <a:lnTo>
                    <a:pt x="99" y="337"/>
                  </a:lnTo>
                  <a:lnTo>
                    <a:pt x="99" y="337"/>
                  </a:lnTo>
                  <a:lnTo>
                    <a:pt x="78" y="337"/>
                  </a:lnTo>
                  <a:lnTo>
                    <a:pt x="56" y="334"/>
                  </a:lnTo>
                  <a:lnTo>
                    <a:pt x="35" y="329"/>
                  </a:lnTo>
                  <a:lnTo>
                    <a:pt x="16" y="323"/>
                  </a:lnTo>
                  <a:lnTo>
                    <a:pt x="10" y="320"/>
                  </a:lnTo>
                  <a:lnTo>
                    <a:pt x="3" y="401"/>
                  </a:lnTo>
                  <a:lnTo>
                    <a:pt x="7" y="403"/>
                  </a:lnTo>
                  <a:lnTo>
                    <a:pt x="7" y="403"/>
                  </a:lnTo>
                  <a:lnTo>
                    <a:pt x="26" y="407"/>
                  </a:lnTo>
                  <a:lnTo>
                    <a:pt x="49" y="411"/>
                  </a:lnTo>
                  <a:lnTo>
                    <a:pt x="72" y="414"/>
                  </a:lnTo>
                  <a:lnTo>
                    <a:pt x="95" y="414"/>
                  </a:lnTo>
                  <a:lnTo>
                    <a:pt x="95" y="414"/>
                  </a:lnTo>
                  <a:lnTo>
                    <a:pt x="113" y="414"/>
                  </a:lnTo>
                  <a:lnTo>
                    <a:pt x="131" y="411"/>
                  </a:lnTo>
                  <a:lnTo>
                    <a:pt x="148" y="409"/>
                  </a:lnTo>
                  <a:lnTo>
                    <a:pt x="165" y="404"/>
                  </a:lnTo>
                  <a:lnTo>
                    <a:pt x="180" y="400"/>
                  </a:lnTo>
                  <a:lnTo>
                    <a:pt x="194" y="392"/>
                  </a:lnTo>
                  <a:lnTo>
                    <a:pt x="206" y="386"/>
                  </a:lnTo>
                  <a:lnTo>
                    <a:pt x="219" y="377"/>
                  </a:lnTo>
                  <a:lnTo>
                    <a:pt x="229" y="369"/>
                  </a:lnTo>
                  <a:lnTo>
                    <a:pt x="239" y="358"/>
                  </a:lnTo>
                  <a:lnTo>
                    <a:pt x="246" y="348"/>
                  </a:lnTo>
                  <a:lnTo>
                    <a:pt x="254" y="335"/>
                  </a:lnTo>
                  <a:lnTo>
                    <a:pt x="258" y="323"/>
                  </a:lnTo>
                  <a:lnTo>
                    <a:pt x="263" y="311"/>
                  </a:lnTo>
                  <a:lnTo>
                    <a:pt x="265" y="297"/>
                  </a:lnTo>
                  <a:lnTo>
                    <a:pt x="266" y="282"/>
                  </a:lnTo>
                  <a:lnTo>
                    <a:pt x="266" y="282"/>
                  </a:lnTo>
                  <a:lnTo>
                    <a:pt x="266" y="268"/>
                  </a:lnTo>
                  <a:lnTo>
                    <a:pt x="263" y="256"/>
                  </a:lnTo>
                  <a:lnTo>
                    <a:pt x="260" y="245"/>
                  </a:lnTo>
                  <a:lnTo>
                    <a:pt x="257" y="234"/>
                  </a:lnTo>
                  <a:lnTo>
                    <a:pt x="251" y="225"/>
                  </a:lnTo>
                  <a:lnTo>
                    <a:pt x="245" y="218"/>
                  </a:lnTo>
                  <a:lnTo>
                    <a:pt x="239" y="210"/>
                  </a:lnTo>
                  <a:lnTo>
                    <a:pt x="231" y="204"/>
                  </a:lnTo>
                  <a:lnTo>
                    <a:pt x="214" y="192"/>
                  </a:lnTo>
                  <a:lnTo>
                    <a:pt x="197" y="182"/>
                  </a:lnTo>
                  <a:lnTo>
                    <a:pt x="179" y="176"/>
                  </a:lnTo>
                  <a:lnTo>
                    <a:pt x="160" y="170"/>
                  </a:lnTo>
                  <a:lnTo>
                    <a:pt x="160" y="17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1" name="Freeform 16"/>
            <p:cNvSpPr>
              <a:spLocks/>
            </p:cNvSpPr>
            <p:nvPr userDrawn="1"/>
          </p:nvSpPr>
          <p:spPr bwMode="auto">
            <a:xfrm>
              <a:off x="6454363" y="2781062"/>
              <a:ext cx="95250" cy="93663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59" y="0"/>
                </a:cxn>
                <a:cxn ang="0">
                  <a:pos x="47" y="2"/>
                </a:cxn>
                <a:cxn ang="0">
                  <a:pos x="36" y="5"/>
                </a:cxn>
                <a:cxn ang="0">
                  <a:pos x="26" y="9"/>
                </a:cxn>
                <a:cxn ang="0">
                  <a:pos x="16" y="17"/>
                </a:cxn>
                <a:cxn ang="0">
                  <a:pos x="9" y="26"/>
                </a:cxn>
                <a:cxn ang="0">
                  <a:pos x="4" y="37"/>
                </a:cxn>
                <a:cxn ang="0">
                  <a:pos x="0" y="48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72"/>
                </a:cxn>
                <a:cxn ang="0">
                  <a:pos x="4" y="83"/>
                </a:cxn>
                <a:cxn ang="0">
                  <a:pos x="9" y="94"/>
                </a:cxn>
                <a:cxn ang="0">
                  <a:pos x="16" y="103"/>
                </a:cxn>
                <a:cxn ang="0">
                  <a:pos x="26" y="109"/>
                </a:cxn>
                <a:cxn ang="0">
                  <a:pos x="36" y="115"/>
                </a:cxn>
                <a:cxn ang="0">
                  <a:pos x="47" y="118"/>
                </a:cxn>
                <a:cxn ang="0">
                  <a:pos x="59" y="120"/>
                </a:cxn>
                <a:cxn ang="0">
                  <a:pos x="59" y="120"/>
                </a:cxn>
                <a:cxn ang="0">
                  <a:pos x="72" y="118"/>
                </a:cxn>
                <a:cxn ang="0">
                  <a:pos x="82" y="115"/>
                </a:cxn>
                <a:cxn ang="0">
                  <a:pos x="93" y="109"/>
                </a:cxn>
                <a:cxn ang="0">
                  <a:pos x="101" y="103"/>
                </a:cxn>
                <a:cxn ang="0">
                  <a:pos x="108" y="94"/>
                </a:cxn>
                <a:cxn ang="0">
                  <a:pos x="114" y="83"/>
                </a:cxn>
                <a:cxn ang="0">
                  <a:pos x="118" y="72"/>
                </a:cxn>
                <a:cxn ang="0">
                  <a:pos x="119" y="60"/>
                </a:cxn>
                <a:cxn ang="0">
                  <a:pos x="119" y="60"/>
                </a:cxn>
                <a:cxn ang="0">
                  <a:pos x="118" y="48"/>
                </a:cxn>
                <a:cxn ang="0">
                  <a:pos x="114" y="37"/>
                </a:cxn>
                <a:cxn ang="0">
                  <a:pos x="108" y="26"/>
                </a:cxn>
                <a:cxn ang="0">
                  <a:pos x="101" y="17"/>
                </a:cxn>
                <a:cxn ang="0">
                  <a:pos x="93" y="9"/>
                </a:cxn>
                <a:cxn ang="0">
                  <a:pos x="82" y="5"/>
                </a:cxn>
                <a:cxn ang="0">
                  <a:pos x="72" y="2"/>
                </a:cxn>
                <a:cxn ang="0">
                  <a:pos x="59" y="0"/>
                </a:cxn>
                <a:cxn ang="0">
                  <a:pos x="59" y="0"/>
                </a:cxn>
              </a:cxnLst>
              <a:rect l="0" t="0" r="r" b="b"/>
              <a:pathLst>
                <a:path w="119" h="120">
                  <a:moveTo>
                    <a:pt x="59" y="0"/>
                  </a:moveTo>
                  <a:lnTo>
                    <a:pt x="59" y="0"/>
                  </a:lnTo>
                  <a:lnTo>
                    <a:pt x="47" y="2"/>
                  </a:lnTo>
                  <a:lnTo>
                    <a:pt x="36" y="5"/>
                  </a:lnTo>
                  <a:lnTo>
                    <a:pt x="26" y="9"/>
                  </a:lnTo>
                  <a:lnTo>
                    <a:pt x="16" y="17"/>
                  </a:lnTo>
                  <a:lnTo>
                    <a:pt x="9" y="26"/>
                  </a:lnTo>
                  <a:lnTo>
                    <a:pt x="4" y="37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4" y="83"/>
                  </a:lnTo>
                  <a:lnTo>
                    <a:pt x="9" y="94"/>
                  </a:lnTo>
                  <a:lnTo>
                    <a:pt x="16" y="103"/>
                  </a:lnTo>
                  <a:lnTo>
                    <a:pt x="26" y="109"/>
                  </a:lnTo>
                  <a:lnTo>
                    <a:pt x="36" y="115"/>
                  </a:lnTo>
                  <a:lnTo>
                    <a:pt x="47" y="118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72" y="118"/>
                  </a:lnTo>
                  <a:lnTo>
                    <a:pt x="82" y="115"/>
                  </a:lnTo>
                  <a:lnTo>
                    <a:pt x="93" y="109"/>
                  </a:lnTo>
                  <a:lnTo>
                    <a:pt x="101" y="103"/>
                  </a:lnTo>
                  <a:lnTo>
                    <a:pt x="108" y="94"/>
                  </a:lnTo>
                  <a:lnTo>
                    <a:pt x="114" y="83"/>
                  </a:lnTo>
                  <a:lnTo>
                    <a:pt x="118" y="72"/>
                  </a:lnTo>
                  <a:lnTo>
                    <a:pt x="119" y="60"/>
                  </a:lnTo>
                  <a:lnTo>
                    <a:pt x="119" y="60"/>
                  </a:lnTo>
                  <a:lnTo>
                    <a:pt x="118" y="48"/>
                  </a:lnTo>
                  <a:lnTo>
                    <a:pt x="114" y="37"/>
                  </a:lnTo>
                  <a:lnTo>
                    <a:pt x="108" y="26"/>
                  </a:lnTo>
                  <a:lnTo>
                    <a:pt x="101" y="17"/>
                  </a:lnTo>
                  <a:lnTo>
                    <a:pt x="93" y="9"/>
                  </a:lnTo>
                  <a:lnTo>
                    <a:pt x="82" y="5"/>
                  </a:lnTo>
                  <a:lnTo>
                    <a:pt x="72" y="2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2" name="Freeform 17"/>
            <p:cNvSpPr>
              <a:spLocks/>
            </p:cNvSpPr>
            <p:nvPr userDrawn="1"/>
          </p:nvSpPr>
          <p:spPr bwMode="auto">
            <a:xfrm>
              <a:off x="2553876" y="3062050"/>
              <a:ext cx="414337" cy="425450"/>
            </a:xfrm>
            <a:custGeom>
              <a:avLst/>
              <a:gdLst/>
              <a:ahLst/>
              <a:cxnLst>
                <a:cxn ang="0">
                  <a:pos x="360" y="0"/>
                </a:cxn>
                <a:cxn ang="0">
                  <a:pos x="358" y="3"/>
                </a:cxn>
                <a:cxn ang="0">
                  <a:pos x="358" y="3"/>
                </a:cxn>
                <a:cxn ang="0">
                  <a:pos x="259" y="400"/>
                </a:cxn>
                <a:cxn ang="0">
                  <a:pos x="159" y="0"/>
                </a:cxn>
                <a:cxn ang="0">
                  <a:pos x="51" y="0"/>
                </a:cxn>
                <a:cxn ang="0">
                  <a:pos x="0" y="536"/>
                </a:cxn>
                <a:cxn ang="0">
                  <a:pos x="96" y="536"/>
                </a:cxn>
                <a:cxn ang="0">
                  <a:pos x="96" y="533"/>
                </a:cxn>
                <a:cxn ang="0">
                  <a:pos x="96" y="533"/>
                </a:cxn>
                <a:cxn ang="0">
                  <a:pos x="103" y="375"/>
                </a:cxn>
                <a:cxn ang="0">
                  <a:pos x="113" y="149"/>
                </a:cxn>
                <a:cxn ang="0">
                  <a:pos x="113" y="149"/>
                </a:cxn>
                <a:cxn ang="0">
                  <a:pos x="167" y="375"/>
                </a:cxn>
                <a:cxn ang="0">
                  <a:pos x="207" y="533"/>
                </a:cxn>
                <a:cxn ang="0">
                  <a:pos x="207" y="536"/>
                </a:cxn>
                <a:cxn ang="0">
                  <a:pos x="303" y="536"/>
                </a:cxn>
                <a:cxn ang="0">
                  <a:pos x="303" y="533"/>
                </a:cxn>
                <a:cxn ang="0">
                  <a:pos x="303" y="533"/>
                </a:cxn>
                <a:cxn ang="0">
                  <a:pos x="397" y="146"/>
                </a:cxn>
                <a:cxn ang="0">
                  <a:pos x="397" y="146"/>
                </a:cxn>
                <a:cxn ang="0">
                  <a:pos x="412" y="371"/>
                </a:cxn>
                <a:cxn ang="0">
                  <a:pos x="423" y="533"/>
                </a:cxn>
                <a:cxn ang="0">
                  <a:pos x="423" y="536"/>
                </a:cxn>
                <a:cxn ang="0">
                  <a:pos x="522" y="536"/>
                </a:cxn>
                <a:cxn ang="0">
                  <a:pos x="470" y="0"/>
                </a:cxn>
                <a:cxn ang="0">
                  <a:pos x="360" y="0"/>
                </a:cxn>
              </a:cxnLst>
              <a:rect l="0" t="0" r="r" b="b"/>
              <a:pathLst>
                <a:path w="522" h="536">
                  <a:moveTo>
                    <a:pt x="360" y="0"/>
                  </a:moveTo>
                  <a:lnTo>
                    <a:pt x="358" y="3"/>
                  </a:lnTo>
                  <a:lnTo>
                    <a:pt x="358" y="3"/>
                  </a:lnTo>
                  <a:lnTo>
                    <a:pt x="259" y="400"/>
                  </a:lnTo>
                  <a:lnTo>
                    <a:pt x="159" y="0"/>
                  </a:lnTo>
                  <a:lnTo>
                    <a:pt x="51" y="0"/>
                  </a:lnTo>
                  <a:lnTo>
                    <a:pt x="0" y="536"/>
                  </a:lnTo>
                  <a:lnTo>
                    <a:pt x="96" y="536"/>
                  </a:lnTo>
                  <a:lnTo>
                    <a:pt x="96" y="533"/>
                  </a:lnTo>
                  <a:lnTo>
                    <a:pt x="96" y="533"/>
                  </a:lnTo>
                  <a:lnTo>
                    <a:pt x="103" y="375"/>
                  </a:lnTo>
                  <a:lnTo>
                    <a:pt x="113" y="149"/>
                  </a:lnTo>
                  <a:lnTo>
                    <a:pt x="113" y="149"/>
                  </a:lnTo>
                  <a:lnTo>
                    <a:pt x="167" y="375"/>
                  </a:lnTo>
                  <a:lnTo>
                    <a:pt x="207" y="533"/>
                  </a:lnTo>
                  <a:lnTo>
                    <a:pt x="207" y="536"/>
                  </a:lnTo>
                  <a:lnTo>
                    <a:pt x="303" y="536"/>
                  </a:lnTo>
                  <a:lnTo>
                    <a:pt x="303" y="533"/>
                  </a:lnTo>
                  <a:lnTo>
                    <a:pt x="303" y="533"/>
                  </a:lnTo>
                  <a:lnTo>
                    <a:pt x="397" y="146"/>
                  </a:lnTo>
                  <a:lnTo>
                    <a:pt x="397" y="146"/>
                  </a:lnTo>
                  <a:lnTo>
                    <a:pt x="412" y="371"/>
                  </a:lnTo>
                  <a:lnTo>
                    <a:pt x="423" y="533"/>
                  </a:lnTo>
                  <a:lnTo>
                    <a:pt x="423" y="536"/>
                  </a:lnTo>
                  <a:lnTo>
                    <a:pt x="522" y="536"/>
                  </a:lnTo>
                  <a:lnTo>
                    <a:pt x="470" y="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3" name="Freeform 18"/>
            <p:cNvSpPr>
              <a:spLocks noEditPoints="1"/>
            </p:cNvSpPr>
            <p:nvPr userDrawn="1"/>
          </p:nvSpPr>
          <p:spPr bwMode="auto">
            <a:xfrm>
              <a:off x="2998376" y="3165237"/>
              <a:ext cx="258762" cy="328613"/>
            </a:xfrm>
            <a:custGeom>
              <a:avLst/>
              <a:gdLst/>
              <a:ahLst/>
              <a:cxnLst>
                <a:cxn ang="0">
                  <a:pos x="321" y="135"/>
                </a:cxn>
                <a:cxn ang="0">
                  <a:pos x="317" y="88"/>
                </a:cxn>
                <a:cxn ang="0">
                  <a:pos x="301" y="53"/>
                </a:cxn>
                <a:cxn ang="0">
                  <a:pos x="274" y="25"/>
                </a:cxn>
                <a:cxn ang="0">
                  <a:pos x="235" y="10"/>
                </a:cxn>
                <a:cxn ang="0">
                  <a:pos x="186" y="2"/>
                </a:cxn>
                <a:cxn ang="0">
                  <a:pos x="130" y="4"/>
                </a:cxn>
                <a:cxn ang="0">
                  <a:pos x="23" y="27"/>
                </a:cxn>
                <a:cxn ang="0">
                  <a:pos x="42" y="103"/>
                </a:cxn>
                <a:cxn ang="0">
                  <a:pos x="96" y="82"/>
                </a:cxn>
                <a:cxn ang="0">
                  <a:pos x="153" y="76"/>
                </a:cxn>
                <a:cxn ang="0">
                  <a:pos x="188" y="79"/>
                </a:cxn>
                <a:cxn ang="0">
                  <a:pos x="219" y="100"/>
                </a:cxn>
                <a:cxn ang="0">
                  <a:pos x="229" y="144"/>
                </a:cxn>
                <a:cxn ang="0">
                  <a:pos x="203" y="163"/>
                </a:cxn>
                <a:cxn ang="0">
                  <a:pos x="131" y="172"/>
                </a:cxn>
                <a:cxn ang="0">
                  <a:pos x="75" y="192"/>
                </a:cxn>
                <a:cxn ang="0">
                  <a:pos x="33" y="219"/>
                </a:cxn>
                <a:cxn ang="0">
                  <a:pos x="9" y="256"/>
                </a:cxn>
                <a:cxn ang="0">
                  <a:pos x="0" y="302"/>
                </a:cxn>
                <a:cxn ang="0">
                  <a:pos x="3" y="327"/>
                </a:cxn>
                <a:cxn ang="0">
                  <a:pos x="12" y="359"/>
                </a:cxn>
                <a:cxn ang="0">
                  <a:pos x="32" y="383"/>
                </a:cxn>
                <a:cxn ang="0">
                  <a:pos x="56" y="402"/>
                </a:cxn>
                <a:cxn ang="0">
                  <a:pos x="88" y="412"/>
                </a:cxn>
                <a:cxn ang="0">
                  <a:pos x="113" y="414"/>
                </a:cxn>
                <a:cxn ang="0">
                  <a:pos x="168" y="405"/>
                </a:cxn>
                <a:cxn ang="0">
                  <a:pos x="214" y="377"/>
                </a:cxn>
                <a:cxn ang="0">
                  <a:pos x="237" y="351"/>
                </a:cxn>
                <a:cxn ang="0">
                  <a:pos x="235" y="406"/>
                </a:cxn>
                <a:cxn ang="0">
                  <a:pos x="324" y="402"/>
                </a:cxn>
                <a:cxn ang="0">
                  <a:pos x="321" y="296"/>
                </a:cxn>
                <a:cxn ang="0">
                  <a:pos x="128" y="339"/>
                </a:cxn>
                <a:cxn ang="0">
                  <a:pos x="102" y="327"/>
                </a:cxn>
                <a:cxn ang="0">
                  <a:pos x="90" y="302"/>
                </a:cxn>
                <a:cxn ang="0">
                  <a:pos x="90" y="284"/>
                </a:cxn>
                <a:cxn ang="0">
                  <a:pos x="98" y="264"/>
                </a:cxn>
                <a:cxn ang="0">
                  <a:pos x="116" y="249"/>
                </a:cxn>
                <a:cxn ang="0">
                  <a:pos x="168" y="232"/>
                </a:cxn>
                <a:cxn ang="0">
                  <a:pos x="229" y="235"/>
                </a:cxn>
                <a:cxn ang="0">
                  <a:pos x="223" y="271"/>
                </a:cxn>
                <a:cxn ang="0">
                  <a:pos x="199" y="313"/>
                </a:cxn>
                <a:cxn ang="0">
                  <a:pos x="176" y="331"/>
                </a:cxn>
                <a:cxn ang="0">
                  <a:pos x="148" y="339"/>
                </a:cxn>
              </a:cxnLst>
              <a:rect l="0" t="0" r="r" b="b"/>
              <a:pathLst>
                <a:path w="324" h="414">
                  <a:moveTo>
                    <a:pt x="321" y="296"/>
                  </a:moveTo>
                  <a:lnTo>
                    <a:pt x="321" y="135"/>
                  </a:lnTo>
                  <a:lnTo>
                    <a:pt x="321" y="135"/>
                  </a:lnTo>
                  <a:lnTo>
                    <a:pt x="321" y="118"/>
                  </a:lnTo>
                  <a:lnTo>
                    <a:pt x="320" y="103"/>
                  </a:lnTo>
                  <a:lnTo>
                    <a:pt x="317" y="88"/>
                  </a:lnTo>
                  <a:lnTo>
                    <a:pt x="312" y="76"/>
                  </a:lnTo>
                  <a:lnTo>
                    <a:pt x="307" y="63"/>
                  </a:lnTo>
                  <a:lnTo>
                    <a:pt x="301" y="53"/>
                  </a:lnTo>
                  <a:lnTo>
                    <a:pt x="294" y="42"/>
                  </a:lnTo>
                  <a:lnTo>
                    <a:pt x="284" y="33"/>
                  </a:lnTo>
                  <a:lnTo>
                    <a:pt x="274" y="25"/>
                  </a:lnTo>
                  <a:lnTo>
                    <a:pt x="263" y="19"/>
                  </a:lnTo>
                  <a:lnTo>
                    <a:pt x="251" y="13"/>
                  </a:lnTo>
                  <a:lnTo>
                    <a:pt x="235" y="10"/>
                  </a:lnTo>
                  <a:lnTo>
                    <a:pt x="220" y="5"/>
                  </a:lnTo>
                  <a:lnTo>
                    <a:pt x="203" y="4"/>
                  </a:lnTo>
                  <a:lnTo>
                    <a:pt x="186" y="2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30" y="4"/>
                  </a:lnTo>
                  <a:lnTo>
                    <a:pt x="93" y="8"/>
                  </a:lnTo>
                  <a:lnTo>
                    <a:pt x="56" y="16"/>
                  </a:lnTo>
                  <a:lnTo>
                    <a:pt x="23" y="27"/>
                  </a:lnTo>
                  <a:lnTo>
                    <a:pt x="19" y="28"/>
                  </a:lnTo>
                  <a:lnTo>
                    <a:pt x="38" y="105"/>
                  </a:lnTo>
                  <a:lnTo>
                    <a:pt x="42" y="103"/>
                  </a:lnTo>
                  <a:lnTo>
                    <a:pt x="42" y="103"/>
                  </a:lnTo>
                  <a:lnTo>
                    <a:pt x="68" y="91"/>
                  </a:lnTo>
                  <a:lnTo>
                    <a:pt x="96" y="82"/>
                  </a:lnTo>
                  <a:lnTo>
                    <a:pt x="125" y="77"/>
                  </a:lnTo>
                  <a:lnTo>
                    <a:pt x="139" y="76"/>
                  </a:lnTo>
                  <a:lnTo>
                    <a:pt x="153" y="76"/>
                  </a:lnTo>
                  <a:lnTo>
                    <a:pt x="153" y="76"/>
                  </a:lnTo>
                  <a:lnTo>
                    <a:pt x="171" y="76"/>
                  </a:lnTo>
                  <a:lnTo>
                    <a:pt x="188" y="79"/>
                  </a:lnTo>
                  <a:lnTo>
                    <a:pt x="200" y="83"/>
                  </a:lnTo>
                  <a:lnTo>
                    <a:pt x="211" y="91"/>
                  </a:lnTo>
                  <a:lnTo>
                    <a:pt x="219" y="100"/>
                  </a:lnTo>
                  <a:lnTo>
                    <a:pt x="225" y="112"/>
                  </a:lnTo>
                  <a:lnTo>
                    <a:pt x="228" y="128"/>
                  </a:lnTo>
                  <a:lnTo>
                    <a:pt x="229" y="144"/>
                  </a:lnTo>
                  <a:lnTo>
                    <a:pt x="229" y="163"/>
                  </a:lnTo>
                  <a:lnTo>
                    <a:pt x="229" y="163"/>
                  </a:lnTo>
                  <a:lnTo>
                    <a:pt x="203" y="163"/>
                  </a:lnTo>
                  <a:lnTo>
                    <a:pt x="177" y="164"/>
                  </a:lnTo>
                  <a:lnTo>
                    <a:pt x="154" y="167"/>
                  </a:lnTo>
                  <a:lnTo>
                    <a:pt x="131" y="172"/>
                  </a:lnTo>
                  <a:lnTo>
                    <a:pt x="111" y="178"/>
                  </a:lnTo>
                  <a:lnTo>
                    <a:pt x="93" y="184"/>
                  </a:lnTo>
                  <a:lnTo>
                    <a:pt x="75" y="192"/>
                  </a:lnTo>
                  <a:lnTo>
                    <a:pt x="59" y="200"/>
                  </a:lnTo>
                  <a:lnTo>
                    <a:pt x="45" y="209"/>
                  </a:lnTo>
                  <a:lnTo>
                    <a:pt x="33" y="219"/>
                  </a:lnTo>
                  <a:lnTo>
                    <a:pt x="24" y="232"/>
                  </a:lnTo>
                  <a:lnTo>
                    <a:pt x="15" y="244"/>
                  </a:lnTo>
                  <a:lnTo>
                    <a:pt x="9" y="256"/>
                  </a:lnTo>
                  <a:lnTo>
                    <a:pt x="4" y="271"/>
                  </a:lnTo>
                  <a:lnTo>
                    <a:pt x="1" y="287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14"/>
                  </a:lnTo>
                  <a:lnTo>
                    <a:pt x="3" y="327"/>
                  </a:lnTo>
                  <a:lnTo>
                    <a:pt x="4" y="337"/>
                  </a:lnTo>
                  <a:lnTo>
                    <a:pt x="7" y="348"/>
                  </a:lnTo>
                  <a:lnTo>
                    <a:pt x="12" y="359"/>
                  </a:lnTo>
                  <a:lnTo>
                    <a:pt x="18" y="368"/>
                  </a:lnTo>
                  <a:lnTo>
                    <a:pt x="24" y="376"/>
                  </a:lnTo>
                  <a:lnTo>
                    <a:pt x="32" y="383"/>
                  </a:lnTo>
                  <a:lnTo>
                    <a:pt x="39" y="391"/>
                  </a:lnTo>
                  <a:lnTo>
                    <a:pt x="47" y="397"/>
                  </a:lnTo>
                  <a:lnTo>
                    <a:pt x="56" y="402"/>
                  </a:lnTo>
                  <a:lnTo>
                    <a:pt x="67" y="406"/>
                  </a:lnTo>
                  <a:lnTo>
                    <a:pt x="78" y="409"/>
                  </a:lnTo>
                  <a:lnTo>
                    <a:pt x="88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3" y="414"/>
                  </a:lnTo>
                  <a:lnTo>
                    <a:pt x="151" y="411"/>
                  </a:lnTo>
                  <a:lnTo>
                    <a:pt x="168" y="405"/>
                  </a:lnTo>
                  <a:lnTo>
                    <a:pt x="185" y="397"/>
                  </a:lnTo>
                  <a:lnTo>
                    <a:pt x="200" y="388"/>
                  </a:lnTo>
                  <a:lnTo>
                    <a:pt x="214" y="377"/>
                  </a:lnTo>
                  <a:lnTo>
                    <a:pt x="226" y="365"/>
                  </a:lnTo>
                  <a:lnTo>
                    <a:pt x="237" y="351"/>
                  </a:lnTo>
                  <a:lnTo>
                    <a:pt x="237" y="351"/>
                  </a:lnTo>
                  <a:lnTo>
                    <a:pt x="235" y="374"/>
                  </a:lnTo>
                  <a:lnTo>
                    <a:pt x="235" y="402"/>
                  </a:lnTo>
                  <a:lnTo>
                    <a:pt x="235" y="406"/>
                  </a:lnTo>
                  <a:lnTo>
                    <a:pt x="324" y="406"/>
                  </a:lnTo>
                  <a:lnTo>
                    <a:pt x="324" y="402"/>
                  </a:lnTo>
                  <a:lnTo>
                    <a:pt x="324" y="402"/>
                  </a:lnTo>
                  <a:lnTo>
                    <a:pt x="323" y="351"/>
                  </a:lnTo>
                  <a:lnTo>
                    <a:pt x="321" y="296"/>
                  </a:lnTo>
                  <a:lnTo>
                    <a:pt x="321" y="296"/>
                  </a:lnTo>
                  <a:close/>
                  <a:moveTo>
                    <a:pt x="137" y="340"/>
                  </a:moveTo>
                  <a:lnTo>
                    <a:pt x="137" y="340"/>
                  </a:lnTo>
                  <a:lnTo>
                    <a:pt x="128" y="339"/>
                  </a:lnTo>
                  <a:lnTo>
                    <a:pt x="117" y="337"/>
                  </a:lnTo>
                  <a:lnTo>
                    <a:pt x="110" y="333"/>
                  </a:lnTo>
                  <a:lnTo>
                    <a:pt x="102" y="327"/>
                  </a:lnTo>
                  <a:lnTo>
                    <a:pt x="98" y="320"/>
                  </a:lnTo>
                  <a:lnTo>
                    <a:pt x="93" y="311"/>
                  </a:lnTo>
                  <a:lnTo>
                    <a:pt x="90" y="302"/>
                  </a:lnTo>
                  <a:lnTo>
                    <a:pt x="90" y="291"/>
                  </a:lnTo>
                  <a:lnTo>
                    <a:pt x="90" y="291"/>
                  </a:lnTo>
                  <a:lnTo>
                    <a:pt x="90" y="284"/>
                  </a:lnTo>
                  <a:lnTo>
                    <a:pt x="91" y="278"/>
                  </a:lnTo>
                  <a:lnTo>
                    <a:pt x="94" y="270"/>
                  </a:lnTo>
                  <a:lnTo>
                    <a:pt x="98" y="264"/>
                  </a:lnTo>
                  <a:lnTo>
                    <a:pt x="104" y="259"/>
                  </a:lnTo>
                  <a:lnTo>
                    <a:pt x="108" y="253"/>
                  </a:lnTo>
                  <a:lnTo>
                    <a:pt x="116" y="249"/>
                  </a:lnTo>
                  <a:lnTo>
                    <a:pt x="125" y="244"/>
                  </a:lnTo>
                  <a:lnTo>
                    <a:pt x="143" y="238"/>
                  </a:lnTo>
                  <a:lnTo>
                    <a:pt x="168" y="232"/>
                  </a:lnTo>
                  <a:lnTo>
                    <a:pt x="197" y="229"/>
                  </a:lnTo>
                  <a:lnTo>
                    <a:pt x="229" y="227"/>
                  </a:lnTo>
                  <a:lnTo>
                    <a:pt x="229" y="235"/>
                  </a:lnTo>
                  <a:lnTo>
                    <a:pt x="229" y="235"/>
                  </a:lnTo>
                  <a:lnTo>
                    <a:pt x="228" y="253"/>
                  </a:lnTo>
                  <a:lnTo>
                    <a:pt x="223" y="271"/>
                  </a:lnTo>
                  <a:lnTo>
                    <a:pt x="215" y="290"/>
                  </a:lnTo>
                  <a:lnTo>
                    <a:pt x="205" y="307"/>
                  </a:lnTo>
                  <a:lnTo>
                    <a:pt x="199" y="313"/>
                  </a:lnTo>
                  <a:lnTo>
                    <a:pt x="191" y="320"/>
                  </a:lnTo>
                  <a:lnTo>
                    <a:pt x="185" y="325"/>
                  </a:lnTo>
                  <a:lnTo>
                    <a:pt x="176" y="331"/>
                  </a:lnTo>
                  <a:lnTo>
                    <a:pt x="168" y="334"/>
                  </a:lnTo>
                  <a:lnTo>
                    <a:pt x="159" y="337"/>
                  </a:lnTo>
                  <a:lnTo>
                    <a:pt x="148" y="339"/>
                  </a:lnTo>
                  <a:lnTo>
                    <a:pt x="137" y="340"/>
                  </a:lnTo>
                  <a:lnTo>
                    <a:pt x="137" y="34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4" name="Freeform 19"/>
            <p:cNvSpPr>
              <a:spLocks/>
            </p:cNvSpPr>
            <p:nvPr userDrawn="1"/>
          </p:nvSpPr>
          <p:spPr bwMode="auto">
            <a:xfrm>
              <a:off x="3309526" y="3027125"/>
              <a:ext cx="265112" cy="460375"/>
            </a:xfrm>
            <a:custGeom>
              <a:avLst/>
              <a:gdLst/>
              <a:ahLst/>
              <a:cxnLst>
                <a:cxn ang="0">
                  <a:pos x="326" y="184"/>
                </a:cxn>
                <a:cxn ang="0">
                  <a:pos x="211" y="184"/>
                </a:cxn>
                <a:cxn ang="0">
                  <a:pos x="92" y="341"/>
                </a:cxn>
                <a:cxn ang="0">
                  <a:pos x="92" y="0"/>
                </a:cxn>
                <a:cxn ang="0">
                  <a:pos x="0" y="0"/>
                </a:cxn>
                <a:cxn ang="0">
                  <a:pos x="0" y="580"/>
                </a:cxn>
                <a:cxn ang="0">
                  <a:pos x="92" y="580"/>
                </a:cxn>
                <a:cxn ang="0">
                  <a:pos x="92" y="393"/>
                </a:cxn>
                <a:cxn ang="0">
                  <a:pos x="218" y="579"/>
                </a:cxn>
                <a:cxn ang="0">
                  <a:pos x="219" y="580"/>
                </a:cxn>
                <a:cxn ang="0">
                  <a:pos x="335" y="580"/>
                </a:cxn>
                <a:cxn ang="0">
                  <a:pos x="178" y="366"/>
                </a:cxn>
                <a:cxn ang="0">
                  <a:pos x="326" y="184"/>
                </a:cxn>
              </a:cxnLst>
              <a:rect l="0" t="0" r="r" b="b"/>
              <a:pathLst>
                <a:path w="335" h="580">
                  <a:moveTo>
                    <a:pt x="326" y="184"/>
                  </a:moveTo>
                  <a:lnTo>
                    <a:pt x="211" y="184"/>
                  </a:lnTo>
                  <a:lnTo>
                    <a:pt x="92" y="341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580"/>
                  </a:lnTo>
                  <a:lnTo>
                    <a:pt x="92" y="580"/>
                  </a:lnTo>
                  <a:lnTo>
                    <a:pt x="92" y="393"/>
                  </a:lnTo>
                  <a:lnTo>
                    <a:pt x="218" y="579"/>
                  </a:lnTo>
                  <a:lnTo>
                    <a:pt x="219" y="580"/>
                  </a:lnTo>
                  <a:lnTo>
                    <a:pt x="335" y="580"/>
                  </a:lnTo>
                  <a:lnTo>
                    <a:pt x="178" y="366"/>
                  </a:lnTo>
                  <a:lnTo>
                    <a:pt x="326" y="184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5" name="Freeform 20"/>
            <p:cNvSpPr>
              <a:spLocks noEditPoints="1"/>
            </p:cNvSpPr>
            <p:nvPr userDrawn="1"/>
          </p:nvSpPr>
          <p:spPr bwMode="auto">
            <a:xfrm>
              <a:off x="3568288" y="3165237"/>
              <a:ext cx="274638" cy="328613"/>
            </a:xfrm>
            <a:custGeom>
              <a:avLst/>
              <a:gdLst/>
              <a:ahLst/>
              <a:cxnLst>
                <a:cxn ang="0">
                  <a:pos x="183" y="0"/>
                </a:cxn>
                <a:cxn ang="0">
                  <a:pos x="143" y="5"/>
                </a:cxn>
                <a:cxn ang="0">
                  <a:pos x="107" y="16"/>
                </a:cxn>
                <a:cxn ang="0">
                  <a:pos x="77" y="34"/>
                </a:cxn>
                <a:cxn ang="0">
                  <a:pos x="49" y="59"/>
                </a:cxn>
                <a:cxn ang="0">
                  <a:pos x="29" y="88"/>
                </a:cxn>
                <a:cxn ang="0">
                  <a:pos x="13" y="125"/>
                </a:cxn>
                <a:cxn ang="0">
                  <a:pos x="3" y="164"/>
                </a:cxn>
                <a:cxn ang="0">
                  <a:pos x="0" y="210"/>
                </a:cxn>
                <a:cxn ang="0">
                  <a:pos x="0" y="235"/>
                </a:cxn>
                <a:cxn ang="0">
                  <a:pos x="6" y="279"/>
                </a:cxn>
                <a:cxn ang="0">
                  <a:pos x="19" y="317"/>
                </a:cxn>
                <a:cxn ang="0">
                  <a:pos x="37" y="350"/>
                </a:cxn>
                <a:cxn ang="0">
                  <a:pos x="62" y="376"/>
                </a:cxn>
                <a:cxn ang="0">
                  <a:pos x="91" y="394"/>
                </a:cxn>
                <a:cxn ang="0">
                  <a:pos x="126" y="408"/>
                </a:cxn>
                <a:cxn ang="0">
                  <a:pos x="167" y="414"/>
                </a:cxn>
                <a:cxn ang="0">
                  <a:pos x="190" y="414"/>
                </a:cxn>
                <a:cxn ang="0">
                  <a:pos x="264" y="408"/>
                </a:cxn>
                <a:cxn ang="0">
                  <a:pos x="331" y="389"/>
                </a:cxn>
                <a:cxn ang="0">
                  <a:pos x="322" y="313"/>
                </a:cxn>
                <a:cxn ang="0">
                  <a:pos x="316" y="316"/>
                </a:cxn>
                <a:cxn ang="0">
                  <a:pos x="262" y="333"/>
                </a:cxn>
                <a:cxn ang="0">
                  <a:pos x="206" y="339"/>
                </a:cxn>
                <a:cxn ang="0">
                  <a:pos x="192" y="337"/>
                </a:cxn>
                <a:cxn ang="0">
                  <a:pos x="169" y="334"/>
                </a:cxn>
                <a:cxn ang="0">
                  <a:pos x="147" y="328"/>
                </a:cxn>
                <a:cxn ang="0">
                  <a:pos x="130" y="317"/>
                </a:cxn>
                <a:cxn ang="0">
                  <a:pos x="123" y="310"/>
                </a:cxn>
                <a:cxn ang="0">
                  <a:pos x="111" y="294"/>
                </a:cxn>
                <a:cxn ang="0">
                  <a:pos x="101" y="273"/>
                </a:cxn>
                <a:cxn ang="0">
                  <a:pos x="97" y="249"/>
                </a:cxn>
                <a:cxn ang="0">
                  <a:pos x="95" y="219"/>
                </a:cxn>
                <a:cxn ang="0">
                  <a:pos x="343" y="215"/>
                </a:cxn>
                <a:cxn ang="0">
                  <a:pos x="345" y="192"/>
                </a:cxn>
                <a:cxn ang="0">
                  <a:pos x="346" y="174"/>
                </a:cxn>
                <a:cxn ang="0">
                  <a:pos x="343" y="135"/>
                </a:cxn>
                <a:cxn ang="0">
                  <a:pos x="334" y="102"/>
                </a:cxn>
                <a:cxn ang="0">
                  <a:pos x="320" y="71"/>
                </a:cxn>
                <a:cxn ang="0">
                  <a:pos x="302" y="46"/>
                </a:cxn>
                <a:cxn ang="0">
                  <a:pos x="279" y="27"/>
                </a:cxn>
                <a:cxn ang="0">
                  <a:pos x="251" y="13"/>
                </a:cxn>
                <a:cxn ang="0">
                  <a:pos x="219" y="4"/>
                </a:cxn>
                <a:cxn ang="0">
                  <a:pos x="183" y="0"/>
                </a:cxn>
                <a:cxn ang="0">
                  <a:pos x="179" y="72"/>
                </a:cxn>
                <a:cxn ang="0">
                  <a:pos x="195" y="72"/>
                </a:cxn>
                <a:cxn ang="0">
                  <a:pos x="222" y="83"/>
                </a:cxn>
                <a:cxn ang="0">
                  <a:pos x="232" y="92"/>
                </a:cxn>
                <a:cxn ang="0">
                  <a:pos x="248" y="118"/>
                </a:cxn>
                <a:cxn ang="0">
                  <a:pos x="253" y="152"/>
                </a:cxn>
                <a:cxn ang="0">
                  <a:pos x="97" y="152"/>
                </a:cxn>
                <a:cxn ang="0">
                  <a:pos x="107" y="118"/>
                </a:cxn>
                <a:cxn ang="0">
                  <a:pos x="126" y="94"/>
                </a:cxn>
                <a:cxn ang="0">
                  <a:pos x="149" y="77"/>
                </a:cxn>
                <a:cxn ang="0">
                  <a:pos x="179" y="72"/>
                </a:cxn>
              </a:cxnLst>
              <a:rect l="0" t="0" r="r" b="b"/>
              <a:pathLst>
                <a:path w="346" h="414">
                  <a:moveTo>
                    <a:pt x="183" y="0"/>
                  </a:moveTo>
                  <a:lnTo>
                    <a:pt x="183" y="0"/>
                  </a:lnTo>
                  <a:lnTo>
                    <a:pt x="163" y="2"/>
                  </a:lnTo>
                  <a:lnTo>
                    <a:pt x="143" y="5"/>
                  </a:lnTo>
                  <a:lnTo>
                    <a:pt x="124" y="10"/>
                  </a:lnTo>
                  <a:lnTo>
                    <a:pt x="107" y="16"/>
                  </a:lnTo>
                  <a:lnTo>
                    <a:pt x="91" y="23"/>
                  </a:lnTo>
                  <a:lnTo>
                    <a:pt x="77" y="34"/>
                  </a:lnTo>
                  <a:lnTo>
                    <a:pt x="63" y="45"/>
                  </a:lnTo>
                  <a:lnTo>
                    <a:pt x="49" y="59"/>
                  </a:lnTo>
                  <a:lnTo>
                    <a:pt x="39" y="72"/>
                  </a:lnTo>
                  <a:lnTo>
                    <a:pt x="29" y="88"/>
                  </a:lnTo>
                  <a:lnTo>
                    <a:pt x="20" y="106"/>
                  </a:lnTo>
                  <a:lnTo>
                    <a:pt x="13" y="125"/>
                  </a:lnTo>
                  <a:lnTo>
                    <a:pt x="8" y="144"/>
                  </a:lnTo>
                  <a:lnTo>
                    <a:pt x="3" y="164"/>
                  </a:lnTo>
                  <a:lnTo>
                    <a:pt x="2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0" y="235"/>
                  </a:lnTo>
                  <a:lnTo>
                    <a:pt x="3" y="258"/>
                  </a:lnTo>
                  <a:lnTo>
                    <a:pt x="6" y="279"/>
                  </a:lnTo>
                  <a:lnTo>
                    <a:pt x="13" y="299"/>
                  </a:lnTo>
                  <a:lnTo>
                    <a:pt x="19" y="317"/>
                  </a:lnTo>
                  <a:lnTo>
                    <a:pt x="28" y="334"/>
                  </a:lnTo>
                  <a:lnTo>
                    <a:pt x="37" y="350"/>
                  </a:lnTo>
                  <a:lnTo>
                    <a:pt x="48" y="363"/>
                  </a:lnTo>
                  <a:lnTo>
                    <a:pt x="62" y="376"/>
                  </a:lnTo>
                  <a:lnTo>
                    <a:pt x="75" y="386"/>
                  </a:lnTo>
                  <a:lnTo>
                    <a:pt x="91" y="394"/>
                  </a:lnTo>
                  <a:lnTo>
                    <a:pt x="107" y="402"/>
                  </a:lnTo>
                  <a:lnTo>
                    <a:pt x="126" y="408"/>
                  </a:lnTo>
                  <a:lnTo>
                    <a:pt x="146" y="411"/>
                  </a:lnTo>
                  <a:lnTo>
                    <a:pt x="167" y="414"/>
                  </a:lnTo>
                  <a:lnTo>
                    <a:pt x="190" y="414"/>
                  </a:lnTo>
                  <a:lnTo>
                    <a:pt x="190" y="414"/>
                  </a:lnTo>
                  <a:lnTo>
                    <a:pt x="228" y="412"/>
                  </a:lnTo>
                  <a:lnTo>
                    <a:pt x="264" y="408"/>
                  </a:lnTo>
                  <a:lnTo>
                    <a:pt x="299" y="400"/>
                  </a:lnTo>
                  <a:lnTo>
                    <a:pt x="331" y="389"/>
                  </a:lnTo>
                  <a:lnTo>
                    <a:pt x="334" y="388"/>
                  </a:lnTo>
                  <a:lnTo>
                    <a:pt x="322" y="313"/>
                  </a:lnTo>
                  <a:lnTo>
                    <a:pt x="316" y="316"/>
                  </a:lnTo>
                  <a:lnTo>
                    <a:pt x="316" y="316"/>
                  </a:lnTo>
                  <a:lnTo>
                    <a:pt x="290" y="325"/>
                  </a:lnTo>
                  <a:lnTo>
                    <a:pt x="262" y="333"/>
                  </a:lnTo>
                  <a:lnTo>
                    <a:pt x="235" y="337"/>
                  </a:lnTo>
                  <a:lnTo>
                    <a:pt x="206" y="339"/>
                  </a:lnTo>
                  <a:lnTo>
                    <a:pt x="206" y="339"/>
                  </a:lnTo>
                  <a:lnTo>
                    <a:pt x="192" y="337"/>
                  </a:lnTo>
                  <a:lnTo>
                    <a:pt x="179" y="337"/>
                  </a:lnTo>
                  <a:lnTo>
                    <a:pt x="169" y="334"/>
                  </a:lnTo>
                  <a:lnTo>
                    <a:pt x="158" y="331"/>
                  </a:lnTo>
                  <a:lnTo>
                    <a:pt x="147" y="328"/>
                  </a:lnTo>
                  <a:lnTo>
                    <a:pt x="138" y="324"/>
                  </a:lnTo>
                  <a:lnTo>
                    <a:pt x="130" y="317"/>
                  </a:lnTo>
                  <a:lnTo>
                    <a:pt x="123" y="310"/>
                  </a:lnTo>
                  <a:lnTo>
                    <a:pt x="123" y="310"/>
                  </a:lnTo>
                  <a:lnTo>
                    <a:pt x="117" y="302"/>
                  </a:lnTo>
                  <a:lnTo>
                    <a:pt x="111" y="294"/>
                  </a:lnTo>
                  <a:lnTo>
                    <a:pt x="106" y="284"/>
                  </a:lnTo>
                  <a:lnTo>
                    <a:pt x="101" y="273"/>
                  </a:lnTo>
                  <a:lnTo>
                    <a:pt x="98" y="261"/>
                  </a:lnTo>
                  <a:lnTo>
                    <a:pt x="97" y="249"/>
                  </a:lnTo>
                  <a:lnTo>
                    <a:pt x="95" y="233"/>
                  </a:lnTo>
                  <a:lnTo>
                    <a:pt x="95" y="219"/>
                  </a:lnTo>
                  <a:lnTo>
                    <a:pt x="343" y="219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5" y="192"/>
                  </a:lnTo>
                  <a:lnTo>
                    <a:pt x="346" y="174"/>
                  </a:lnTo>
                  <a:lnTo>
                    <a:pt x="346" y="174"/>
                  </a:lnTo>
                  <a:lnTo>
                    <a:pt x="345" y="154"/>
                  </a:lnTo>
                  <a:lnTo>
                    <a:pt x="343" y="135"/>
                  </a:lnTo>
                  <a:lnTo>
                    <a:pt x="339" y="118"/>
                  </a:lnTo>
                  <a:lnTo>
                    <a:pt x="334" y="102"/>
                  </a:lnTo>
                  <a:lnTo>
                    <a:pt x="328" y="86"/>
                  </a:lnTo>
                  <a:lnTo>
                    <a:pt x="320" y="71"/>
                  </a:lnTo>
                  <a:lnTo>
                    <a:pt x="313" y="59"/>
                  </a:lnTo>
                  <a:lnTo>
                    <a:pt x="302" y="46"/>
                  </a:lnTo>
                  <a:lnTo>
                    <a:pt x="291" y="36"/>
                  </a:lnTo>
                  <a:lnTo>
                    <a:pt x="279" y="27"/>
                  </a:lnTo>
                  <a:lnTo>
                    <a:pt x="265" y="19"/>
                  </a:lnTo>
                  <a:lnTo>
                    <a:pt x="251" y="13"/>
                  </a:lnTo>
                  <a:lnTo>
                    <a:pt x="236" y="8"/>
                  </a:lnTo>
                  <a:lnTo>
                    <a:pt x="219" y="4"/>
                  </a:lnTo>
                  <a:lnTo>
                    <a:pt x="201" y="2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179" y="72"/>
                  </a:moveTo>
                  <a:lnTo>
                    <a:pt x="179" y="72"/>
                  </a:lnTo>
                  <a:lnTo>
                    <a:pt x="195" y="72"/>
                  </a:lnTo>
                  <a:lnTo>
                    <a:pt x="209" y="77"/>
                  </a:lnTo>
                  <a:lnTo>
                    <a:pt x="222" y="83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41" y="103"/>
                  </a:lnTo>
                  <a:lnTo>
                    <a:pt x="248" y="118"/>
                  </a:lnTo>
                  <a:lnTo>
                    <a:pt x="251" y="134"/>
                  </a:lnTo>
                  <a:lnTo>
                    <a:pt x="253" y="152"/>
                  </a:lnTo>
                  <a:lnTo>
                    <a:pt x="97" y="152"/>
                  </a:lnTo>
                  <a:lnTo>
                    <a:pt x="97" y="152"/>
                  </a:lnTo>
                  <a:lnTo>
                    <a:pt x="101" y="134"/>
                  </a:lnTo>
                  <a:lnTo>
                    <a:pt x="107" y="118"/>
                  </a:lnTo>
                  <a:lnTo>
                    <a:pt x="115" y="105"/>
                  </a:lnTo>
                  <a:lnTo>
                    <a:pt x="126" y="94"/>
                  </a:lnTo>
                  <a:lnTo>
                    <a:pt x="137" y="85"/>
                  </a:lnTo>
                  <a:lnTo>
                    <a:pt x="149" y="77"/>
                  </a:lnTo>
                  <a:lnTo>
                    <a:pt x="164" y="72"/>
                  </a:lnTo>
                  <a:lnTo>
                    <a:pt x="179" y="72"/>
                  </a:lnTo>
                  <a:lnTo>
                    <a:pt x="179" y="7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6" name="Freeform 21"/>
            <p:cNvSpPr>
              <a:spLocks/>
            </p:cNvSpPr>
            <p:nvPr userDrawn="1"/>
          </p:nvSpPr>
          <p:spPr bwMode="auto">
            <a:xfrm>
              <a:off x="4146138" y="3062050"/>
              <a:ext cx="273050" cy="425450"/>
            </a:xfrm>
            <a:custGeom>
              <a:avLst/>
              <a:gdLst/>
              <a:ahLst/>
              <a:cxnLst>
                <a:cxn ang="0">
                  <a:pos x="0" y="80"/>
                </a:cxn>
                <a:cxn ang="0">
                  <a:pos x="124" y="80"/>
                </a:cxn>
                <a:cxn ang="0">
                  <a:pos x="124" y="536"/>
                </a:cxn>
                <a:cxn ang="0">
                  <a:pos x="219" y="536"/>
                </a:cxn>
                <a:cxn ang="0">
                  <a:pos x="219" y="80"/>
                </a:cxn>
                <a:cxn ang="0">
                  <a:pos x="343" y="80"/>
                </a:cxn>
                <a:cxn ang="0">
                  <a:pos x="343" y="0"/>
                </a:cxn>
                <a:cxn ang="0">
                  <a:pos x="0" y="0"/>
                </a:cxn>
                <a:cxn ang="0">
                  <a:pos x="0" y="80"/>
                </a:cxn>
              </a:cxnLst>
              <a:rect l="0" t="0" r="r" b="b"/>
              <a:pathLst>
                <a:path w="343" h="536">
                  <a:moveTo>
                    <a:pt x="0" y="80"/>
                  </a:moveTo>
                  <a:lnTo>
                    <a:pt x="124" y="80"/>
                  </a:lnTo>
                  <a:lnTo>
                    <a:pt x="124" y="536"/>
                  </a:lnTo>
                  <a:lnTo>
                    <a:pt x="219" y="536"/>
                  </a:lnTo>
                  <a:lnTo>
                    <a:pt x="219" y="80"/>
                  </a:lnTo>
                  <a:lnTo>
                    <a:pt x="343" y="80"/>
                  </a:lnTo>
                  <a:lnTo>
                    <a:pt x="343" y="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7E000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7" name="Freeform 22"/>
            <p:cNvSpPr>
              <a:spLocks noEditPoints="1"/>
            </p:cNvSpPr>
            <p:nvPr userDrawn="1"/>
          </p:nvSpPr>
          <p:spPr bwMode="auto">
            <a:xfrm>
              <a:off x="4543013" y="3058875"/>
              <a:ext cx="296863" cy="428625"/>
            </a:xfrm>
            <a:custGeom>
              <a:avLst/>
              <a:gdLst/>
              <a:ahLst/>
              <a:cxnLst>
                <a:cxn ang="0">
                  <a:pos x="202" y="308"/>
                </a:cxn>
                <a:cxn ang="0">
                  <a:pos x="194" y="300"/>
                </a:cxn>
                <a:cxn ang="0">
                  <a:pos x="225" y="292"/>
                </a:cxn>
                <a:cxn ang="0">
                  <a:pos x="252" y="281"/>
                </a:cxn>
                <a:cxn ang="0">
                  <a:pos x="275" y="266"/>
                </a:cxn>
                <a:cxn ang="0">
                  <a:pos x="295" y="248"/>
                </a:cxn>
                <a:cxn ang="0">
                  <a:pos x="312" y="226"/>
                </a:cxn>
                <a:cxn ang="0">
                  <a:pos x="324" y="203"/>
                </a:cxn>
                <a:cxn ang="0">
                  <a:pos x="332" y="176"/>
                </a:cxn>
                <a:cxn ang="0">
                  <a:pos x="335" y="148"/>
                </a:cxn>
                <a:cxn ang="0">
                  <a:pos x="333" y="130"/>
                </a:cxn>
                <a:cxn ang="0">
                  <a:pos x="327" y="98"/>
                </a:cxn>
                <a:cxn ang="0">
                  <a:pos x="315" y="70"/>
                </a:cxn>
                <a:cxn ang="0">
                  <a:pos x="298" y="47"/>
                </a:cxn>
                <a:cxn ang="0">
                  <a:pos x="274" y="29"/>
                </a:cxn>
                <a:cxn ang="0">
                  <a:pos x="245" y="15"/>
                </a:cxn>
                <a:cxn ang="0">
                  <a:pos x="209" y="6"/>
                </a:cxn>
                <a:cxn ang="0">
                  <a:pos x="168" y="1"/>
                </a:cxn>
                <a:cxn ang="0">
                  <a:pos x="145" y="0"/>
                </a:cxn>
                <a:cxn ang="0">
                  <a:pos x="3" y="4"/>
                </a:cxn>
                <a:cxn ang="0">
                  <a:pos x="0" y="540"/>
                </a:cxn>
                <a:cxn ang="0">
                  <a:pos x="93" y="312"/>
                </a:cxn>
                <a:cxn ang="0">
                  <a:pos x="254" y="539"/>
                </a:cxn>
                <a:cxn ang="0">
                  <a:pos x="373" y="540"/>
                </a:cxn>
                <a:cxn ang="0">
                  <a:pos x="234" y="350"/>
                </a:cxn>
                <a:cxn ang="0">
                  <a:pos x="202" y="308"/>
                </a:cxn>
                <a:cxn ang="0">
                  <a:pos x="93" y="81"/>
                </a:cxn>
                <a:cxn ang="0">
                  <a:pos x="133" y="79"/>
                </a:cxn>
                <a:cxn ang="0">
                  <a:pos x="159" y="79"/>
                </a:cxn>
                <a:cxn ang="0">
                  <a:pos x="197" y="90"/>
                </a:cxn>
                <a:cxn ang="0">
                  <a:pos x="211" y="98"/>
                </a:cxn>
                <a:cxn ang="0">
                  <a:pos x="223" y="108"/>
                </a:cxn>
                <a:cxn ang="0">
                  <a:pos x="231" y="122"/>
                </a:cxn>
                <a:cxn ang="0">
                  <a:pos x="235" y="139"/>
                </a:cxn>
                <a:cxn ang="0">
                  <a:pos x="237" y="157"/>
                </a:cxn>
                <a:cxn ang="0">
                  <a:pos x="234" y="176"/>
                </a:cxn>
                <a:cxn ang="0">
                  <a:pos x="229" y="193"/>
                </a:cxn>
                <a:cxn ang="0">
                  <a:pos x="220" y="206"/>
                </a:cxn>
                <a:cxn ang="0">
                  <a:pos x="208" y="219"/>
                </a:cxn>
                <a:cxn ang="0">
                  <a:pos x="193" y="228"/>
                </a:cxn>
                <a:cxn ang="0">
                  <a:pos x="154" y="239"/>
                </a:cxn>
                <a:cxn ang="0">
                  <a:pos x="130" y="240"/>
                </a:cxn>
                <a:cxn ang="0">
                  <a:pos x="93" y="81"/>
                </a:cxn>
              </a:cxnLst>
              <a:rect l="0" t="0" r="r" b="b"/>
              <a:pathLst>
                <a:path w="373" h="540">
                  <a:moveTo>
                    <a:pt x="202" y="308"/>
                  </a:moveTo>
                  <a:lnTo>
                    <a:pt x="202" y="308"/>
                  </a:lnTo>
                  <a:lnTo>
                    <a:pt x="194" y="300"/>
                  </a:lnTo>
                  <a:lnTo>
                    <a:pt x="194" y="300"/>
                  </a:lnTo>
                  <a:lnTo>
                    <a:pt x="209" y="297"/>
                  </a:lnTo>
                  <a:lnTo>
                    <a:pt x="225" y="292"/>
                  </a:lnTo>
                  <a:lnTo>
                    <a:pt x="238" y="288"/>
                  </a:lnTo>
                  <a:lnTo>
                    <a:pt x="252" y="281"/>
                  </a:lnTo>
                  <a:lnTo>
                    <a:pt x="265" y="274"/>
                  </a:lnTo>
                  <a:lnTo>
                    <a:pt x="275" y="266"/>
                  </a:lnTo>
                  <a:lnTo>
                    <a:pt x="286" y="257"/>
                  </a:lnTo>
                  <a:lnTo>
                    <a:pt x="295" y="248"/>
                  </a:lnTo>
                  <a:lnTo>
                    <a:pt x="304" y="239"/>
                  </a:lnTo>
                  <a:lnTo>
                    <a:pt x="312" y="226"/>
                  </a:lnTo>
                  <a:lnTo>
                    <a:pt x="318" y="216"/>
                  </a:lnTo>
                  <a:lnTo>
                    <a:pt x="324" y="203"/>
                  </a:lnTo>
                  <a:lnTo>
                    <a:pt x="329" y="190"/>
                  </a:lnTo>
                  <a:lnTo>
                    <a:pt x="332" y="176"/>
                  </a:lnTo>
                  <a:lnTo>
                    <a:pt x="333" y="162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3" y="130"/>
                  </a:lnTo>
                  <a:lnTo>
                    <a:pt x="332" y="113"/>
                  </a:lnTo>
                  <a:lnTo>
                    <a:pt x="327" y="98"/>
                  </a:lnTo>
                  <a:lnTo>
                    <a:pt x="323" y="84"/>
                  </a:lnTo>
                  <a:lnTo>
                    <a:pt x="315" y="70"/>
                  </a:lnTo>
                  <a:lnTo>
                    <a:pt x="307" y="58"/>
                  </a:lnTo>
                  <a:lnTo>
                    <a:pt x="298" y="47"/>
                  </a:lnTo>
                  <a:lnTo>
                    <a:pt x="287" y="38"/>
                  </a:lnTo>
                  <a:lnTo>
                    <a:pt x="274" y="29"/>
                  </a:lnTo>
                  <a:lnTo>
                    <a:pt x="260" y="21"/>
                  </a:lnTo>
                  <a:lnTo>
                    <a:pt x="245" y="15"/>
                  </a:lnTo>
                  <a:lnTo>
                    <a:pt x="228" y="10"/>
                  </a:lnTo>
                  <a:lnTo>
                    <a:pt x="209" y="6"/>
                  </a:lnTo>
                  <a:lnTo>
                    <a:pt x="189" y="3"/>
                  </a:lnTo>
                  <a:lnTo>
                    <a:pt x="168" y="1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64" y="1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540"/>
                  </a:lnTo>
                  <a:lnTo>
                    <a:pt x="93" y="540"/>
                  </a:lnTo>
                  <a:lnTo>
                    <a:pt x="93" y="312"/>
                  </a:lnTo>
                  <a:lnTo>
                    <a:pt x="96" y="312"/>
                  </a:lnTo>
                  <a:lnTo>
                    <a:pt x="254" y="539"/>
                  </a:lnTo>
                  <a:lnTo>
                    <a:pt x="255" y="540"/>
                  </a:lnTo>
                  <a:lnTo>
                    <a:pt x="373" y="540"/>
                  </a:lnTo>
                  <a:lnTo>
                    <a:pt x="234" y="350"/>
                  </a:lnTo>
                  <a:lnTo>
                    <a:pt x="234" y="350"/>
                  </a:lnTo>
                  <a:lnTo>
                    <a:pt x="219" y="329"/>
                  </a:lnTo>
                  <a:lnTo>
                    <a:pt x="202" y="308"/>
                  </a:lnTo>
                  <a:lnTo>
                    <a:pt x="202" y="308"/>
                  </a:lnTo>
                  <a:close/>
                  <a:moveTo>
                    <a:pt x="93" y="81"/>
                  </a:moveTo>
                  <a:lnTo>
                    <a:pt x="93" y="81"/>
                  </a:lnTo>
                  <a:lnTo>
                    <a:pt x="133" y="79"/>
                  </a:lnTo>
                  <a:lnTo>
                    <a:pt x="133" y="79"/>
                  </a:lnTo>
                  <a:lnTo>
                    <a:pt x="159" y="79"/>
                  </a:lnTo>
                  <a:lnTo>
                    <a:pt x="179" y="84"/>
                  </a:lnTo>
                  <a:lnTo>
                    <a:pt x="197" y="90"/>
                  </a:lnTo>
                  <a:lnTo>
                    <a:pt x="205" y="93"/>
                  </a:lnTo>
                  <a:lnTo>
                    <a:pt x="211" y="98"/>
                  </a:lnTo>
                  <a:lnTo>
                    <a:pt x="217" y="102"/>
                  </a:lnTo>
                  <a:lnTo>
                    <a:pt x="223" y="108"/>
                  </a:lnTo>
                  <a:lnTo>
                    <a:pt x="226" y="115"/>
                  </a:lnTo>
                  <a:lnTo>
                    <a:pt x="231" y="122"/>
                  </a:lnTo>
                  <a:lnTo>
                    <a:pt x="232" y="130"/>
                  </a:lnTo>
                  <a:lnTo>
                    <a:pt x="235" y="139"/>
                  </a:lnTo>
                  <a:lnTo>
                    <a:pt x="237" y="157"/>
                  </a:lnTo>
                  <a:lnTo>
                    <a:pt x="237" y="157"/>
                  </a:lnTo>
                  <a:lnTo>
                    <a:pt x="235" y="167"/>
                  </a:lnTo>
                  <a:lnTo>
                    <a:pt x="234" y="176"/>
                  </a:lnTo>
                  <a:lnTo>
                    <a:pt x="232" y="185"/>
                  </a:lnTo>
                  <a:lnTo>
                    <a:pt x="229" y="193"/>
                  </a:lnTo>
                  <a:lnTo>
                    <a:pt x="225" y="200"/>
                  </a:lnTo>
                  <a:lnTo>
                    <a:pt x="220" y="206"/>
                  </a:lnTo>
                  <a:lnTo>
                    <a:pt x="214" y="213"/>
                  </a:lnTo>
                  <a:lnTo>
                    <a:pt x="208" y="219"/>
                  </a:lnTo>
                  <a:lnTo>
                    <a:pt x="200" y="223"/>
                  </a:lnTo>
                  <a:lnTo>
                    <a:pt x="193" y="228"/>
                  </a:lnTo>
                  <a:lnTo>
                    <a:pt x="174" y="236"/>
                  </a:lnTo>
                  <a:lnTo>
                    <a:pt x="154" y="239"/>
                  </a:lnTo>
                  <a:lnTo>
                    <a:pt x="130" y="240"/>
                  </a:lnTo>
                  <a:lnTo>
                    <a:pt x="130" y="240"/>
                  </a:lnTo>
                  <a:lnTo>
                    <a:pt x="93" y="240"/>
                  </a:lnTo>
                  <a:lnTo>
                    <a:pt x="93" y="81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8" name="Freeform 23"/>
            <p:cNvSpPr>
              <a:spLocks noEditPoints="1"/>
            </p:cNvSpPr>
            <p:nvPr userDrawn="1"/>
          </p:nvSpPr>
          <p:spPr bwMode="auto">
            <a:xfrm>
              <a:off x="4833526" y="3165237"/>
              <a:ext cx="274637" cy="328613"/>
            </a:xfrm>
            <a:custGeom>
              <a:avLst/>
              <a:gdLst/>
              <a:ahLst/>
              <a:cxnLst>
                <a:cxn ang="0">
                  <a:pos x="182" y="0"/>
                </a:cxn>
                <a:cxn ang="0">
                  <a:pos x="144" y="5"/>
                </a:cxn>
                <a:cxn ang="0">
                  <a:pos x="107" y="16"/>
                </a:cxn>
                <a:cxn ang="0">
                  <a:pos x="76" y="34"/>
                </a:cxn>
                <a:cxn ang="0">
                  <a:pos x="50" y="59"/>
                </a:cxn>
                <a:cxn ang="0">
                  <a:pos x="29" y="88"/>
                </a:cxn>
                <a:cxn ang="0">
                  <a:pos x="13" y="125"/>
                </a:cxn>
                <a:cxn ang="0">
                  <a:pos x="4" y="164"/>
                </a:cxn>
                <a:cxn ang="0">
                  <a:pos x="0" y="210"/>
                </a:cxn>
                <a:cxn ang="0">
                  <a:pos x="1" y="235"/>
                </a:cxn>
                <a:cxn ang="0">
                  <a:pos x="7" y="279"/>
                </a:cxn>
                <a:cxn ang="0">
                  <a:pos x="19" y="317"/>
                </a:cxn>
                <a:cxn ang="0">
                  <a:pos x="36" y="350"/>
                </a:cxn>
                <a:cxn ang="0">
                  <a:pos x="61" y="376"/>
                </a:cxn>
                <a:cxn ang="0">
                  <a:pos x="90" y="394"/>
                </a:cxn>
                <a:cxn ang="0">
                  <a:pos x="127" y="408"/>
                </a:cxn>
                <a:cxn ang="0">
                  <a:pos x="168" y="414"/>
                </a:cxn>
                <a:cxn ang="0">
                  <a:pos x="191" y="414"/>
                </a:cxn>
                <a:cxn ang="0">
                  <a:pos x="265" y="408"/>
                </a:cxn>
                <a:cxn ang="0">
                  <a:pos x="330" y="389"/>
                </a:cxn>
                <a:cxn ang="0">
                  <a:pos x="321" y="313"/>
                </a:cxn>
                <a:cxn ang="0">
                  <a:pos x="317" y="316"/>
                </a:cxn>
                <a:cxn ang="0">
                  <a:pos x="263" y="333"/>
                </a:cxn>
                <a:cxn ang="0">
                  <a:pos x="206" y="339"/>
                </a:cxn>
                <a:cxn ang="0">
                  <a:pos x="193" y="337"/>
                </a:cxn>
                <a:cxn ang="0">
                  <a:pos x="168" y="334"/>
                </a:cxn>
                <a:cxn ang="0">
                  <a:pos x="148" y="328"/>
                </a:cxn>
                <a:cxn ang="0">
                  <a:pos x="130" y="317"/>
                </a:cxn>
                <a:cxn ang="0">
                  <a:pos x="124" y="310"/>
                </a:cxn>
                <a:cxn ang="0">
                  <a:pos x="111" y="294"/>
                </a:cxn>
                <a:cxn ang="0">
                  <a:pos x="102" y="273"/>
                </a:cxn>
                <a:cxn ang="0">
                  <a:pos x="96" y="249"/>
                </a:cxn>
                <a:cxn ang="0">
                  <a:pos x="95" y="219"/>
                </a:cxn>
                <a:cxn ang="0">
                  <a:pos x="343" y="215"/>
                </a:cxn>
                <a:cxn ang="0">
                  <a:pos x="346" y="192"/>
                </a:cxn>
                <a:cxn ang="0">
                  <a:pos x="346" y="174"/>
                </a:cxn>
                <a:cxn ang="0">
                  <a:pos x="343" y="135"/>
                </a:cxn>
                <a:cxn ang="0">
                  <a:pos x="335" y="102"/>
                </a:cxn>
                <a:cxn ang="0">
                  <a:pos x="321" y="71"/>
                </a:cxn>
                <a:cxn ang="0">
                  <a:pos x="303" y="46"/>
                </a:cxn>
                <a:cxn ang="0">
                  <a:pos x="278" y="27"/>
                </a:cxn>
                <a:cxn ang="0">
                  <a:pos x="251" y="13"/>
                </a:cxn>
                <a:cxn ang="0">
                  <a:pos x="219" y="4"/>
                </a:cxn>
                <a:cxn ang="0">
                  <a:pos x="182" y="0"/>
                </a:cxn>
                <a:cxn ang="0">
                  <a:pos x="179" y="72"/>
                </a:cxn>
                <a:cxn ang="0">
                  <a:pos x="196" y="72"/>
                </a:cxn>
                <a:cxn ang="0">
                  <a:pos x="222" y="83"/>
                </a:cxn>
                <a:cxn ang="0">
                  <a:pos x="232" y="92"/>
                </a:cxn>
                <a:cxn ang="0">
                  <a:pos x="248" y="118"/>
                </a:cxn>
                <a:cxn ang="0">
                  <a:pos x="254" y="152"/>
                </a:cxn>
                <a:cxn ang="0">
                  <a:pos x="98" y="152"/>
                </a:cxn>
                <a:cxn ang="0">
                  <a:pos x="108" y="118"/>
                </a:cxn>
                <a:cxn ang="0">
                  <a:pos x="125" y="94"/>
                </a:cxn>
                <a:cxn ang="0">
                  <a:pos x="150" y="77"/>
                </a:cxn>
                <a:cxn ang="0">
                  <a:pos x="179" y="72"/>
                </a:cxn>
              </a:cxnLst>
              <a:rect l="0" t="0" r="r" b="b"/>
              <a:pathLst>
                <a:path w="346" h="414">
                  <a:moveTo>
                    <a:pt x="182" y="0"/>
                  </a:moveTo>
                  <a:lnTo>
                    <a:pt x="182" y="0"/>
                  </a:lnTo>
                  <a:lnTo>
                    <a:pt x="162" y="2"/>
                  </a:lnTo>
                  <a:lnTo>
                    <a:pt x="144" y="5"/>
                  </a:lnTo>
                  <a:lnTo>
                    <a:pt x="125" y="10"/>
                  </a:lnTo>
                  <a:lnTo>
                    <a:pt x="107" y="16"/>
                  </a:lnTo>
                  <a:lnTo>
                    <a:pt x="91" y="23"/>
                  </a:lnTo>
                  <a:lnTo>
                    <a:pt x="76" y="34"/>
                  </a:lnTo>
                  <a:lnTo>
                    <a:pt x="62" y="45"/>
                  </a:lnTo>
                  <a:lnTo>
                    <a:pt x="50" y="59"/>
                  </a:lnTo>
                  <a:lnTo>
                    <a:pt x="38" y="72"/>
                  </a:lnTo>
                  <a:lnTo>
                    <a:pt x="29" y="88"/>
                  </a:lnTo>
                  <a:lnTo>
                    <a:pt x="19" y="106"/>
                  </a:lnTo>
                  <a:lnTo>
                    <a:pt x="13" y="125"/>
                  </a:lnTo>
                  <a:lnTo>
                    <a:pt x="7" y="144"/>
                  </a:lnTo>
                  <a:lnTo>
                    <a:pt x="4" y="164"/>
                  </a:lnTo>
                  <a:lnTo>
                    <a:pt x="1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" y="235"/>
                  </a:lnTo>
                  <a:lnTo>
                    <a:pt x="3" y="258"/>
                  </a:lnTo>
                  <a:lnTo>
                    <a:pt x="7" y="279"/>
                  </a:lnTo>
                  <a:lnTo>
                    <a:pt x="12" y="299"/>
                  </a:lnTo>
                  <a:lnTo>
                    <a:pt x="19" y="317"/>
                  </a:lnTo>
                  <a:lnTo>
                    <a:pt x="27" y="334"/>
                  </a:lnTo>
                  <a:lnTo>
                    <a:pt x="36" y="350"/>
                  </a:lnTo>
                  <a:lnTo>
                    <a:pt x="49" y="363"/>
                  </a:lnTo>
                  <a:lnTo>
                    <a:pt x="61" y="376"/>
                  </a:lnTo>
                  <a:lnTo>
                    <a:pt x="75" y="386"/>
                  </a:lnTo>
                  <a:lnTo>
                    <a:pt x="90" y="394"/>
                  </a:lnTo>
                  <a:lnTo>
                    <a:pt x="108" y="402"/>
                  </a:lnTo>
                  <a:lnTo>
                    <a:pt x="127" y="408"/>
                  </a:lnTo>
                  <a:lnTo>
                    <a:pt x="147" y="411"/>
                  </a:lnTo>
                  <a:lnTo>
                    <a:pt x="168" y="414"/>
                  </a:lnTo>
                  <a:lnTo>
                    <a:pt x="191" y="414"/>
                  </a:lnTo>
                  <a:lnTo>
                    <a:pt x="191" y="414"/>
                  </a:lnTo>
                  <a:lnTo>
                    <a:pt x="228" y="412"/>
                  </a:lnTo>
                  <a:lnTo>
                    <a:pt x="265" y="408"/>
                  </a:lnTo>
                  <a:lnTo>
                    <a:pt x="298" y="400"/>
                  </a:lnTo>
                  <a:lnTo>
                    <a:pt x="330" y="389"/>
                  </a:lnTo>
                  <a:lnTo>
                    <a:pt x="333" y="388"/>
                  </a:lnTo>
                  <a:lnTo>
                    <a:pt x="321" y="313"/>
                  </a:lnTo>
                  <a:lnTo>
                    <a:pt x="317" y="316"/>
                  </a:lnTo>
                  <a:lnTo>
                    <a:pt x="317" y="316"/>
                  </a:lnTo>
                  <a:lnTo>
                    <a:pt x="291" y="325"/>
                  </a:lnTo>
                  <a:lnTo>
                    <a:pt x="263" y="333"/>
                  </a:lnTo>
                  <a:lnTo>
                    <a:pt x="234" y="337"/>
                  </a:lnTo>
                  <a:lnTo>
                    <a:pt x="206" y="339"/>
                  </a:lnTo>
                  <a:lnTo>
                    <a:pt x="206" y="339"/>
                  </a:lnTo>
                  <a:lnTo>
                    <a:pt x="193" y="337"/>
                  </a:lnTo>
                  <a:lnTo>
                    <a:pt x="180" y="337"/>
                  </a:lnTo>
                  <a:lnTo>
                    <a:pt x="168" y="334"/>
                  </a:lnTo>
                  <a:lnTo>
                    <a:pt x="157" y="331"/>
                  </a:lnTo>
                  <a:lnTo>
                    <a:pt x="148" y="328"/>
                  </a:lnTo>
                  <a:lnTo>
                    <a:pt x="139" y="324"/>
                  </a:lnTo>
                  <a:lnTo>
                    <a:pt x="130" y="317"/>
                  </a:lnTo>
                  <a:lnTo>
                    <a:pt x="124" y="310"/>
                  </a:lnTo>
                  <a:lnTo>
                    <a:pt x="124" y="310"/>
                  </a:lnTo>
                  <a:lnTo>
                    <a:pt x="116" y="302"/>
                  </a:lnTo>
                  <a:lnTo>
                    <a:pt x="111" y="294"/>
                  </a:lnTo>
                  <a:lnTo>
                    <a:pt x="105" y="284"/>
                  </a:lnTo>
                  <a:lnTo>
                    <a:pt x="102" y="273"/>
                  </a:lnTo>
                  <a:lnTo>
                    <a:pt x="99" y="261"/>
                  </a:lnTo>
                  <a:lnTo>
                    <a:pt x="96" y="249"/>
                  </a:lnTo>
                  <a:lnTo>
                    <a:pt x="96" y="233"/>
                  </a:lnTo>
                  <a:lnTo>
                    <a:pt x="95" y="219"/>
                  </a:lnTo>
                  <a:lnTo>
                    <a:pt x="343" y="219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6" y="192"/>
                  </a:lnTo>
                  <a:lnTo>
                    <a:pt x="346" y="174"/>
                  </a:lnTo>
                  <a:lnTo>
                    <a:pt x="346" y="174"/>
                  </a:lnTo>
                  <a:lnTo>
                    <a:pt x="346" y="154"/>
                  </a:lnTo>
                  <a:lnTo>
                    <a:pt x="343" y="135"/>
                  </a:lnTo>
                  <a:lnTo>
                    <a:pt x="340" y="118"/>
                  </a:lnTo>
                  <a:lnTo>
                    <a:pt x="335" y="102"/>
                  </a:lnTo>
                  <a:lnTo>
                    <a:pt x="329" y="86"/>
                  </a:lnTo>
                  <a:lnTo>
                    <a:pt x="321" y="71"/>
                  </a:lnTo>
                  <a:lnTo>
                    <a:pt x="312" y="59"/>
                  </a:lnTo>
                  <a:lnTo>
                    <a:pt x="303" y="46"/>
                  </a:lnTo>
                  <a:lnTo>
                    <a:pt x="291" y="36"/>
                  </a:lnTo>
                  <a:lnTo>
                    <a:pt x="278" y="27"/>
                  </a:lnTo>
                  <a:lnTo>
                    <a:pt x="266" y="19"/>
                  </a:lnTo>
                  <a:lnTo>
                    <a:pt x="251" y="13"/>
                  </a:lnTo>
                  <a:lnTo>
                    <a:pt x="235" y="8"/>
                  </a:lnTo>
                  <a:lnTo>
                    <a:pt x="219" y="4"/>
                  </a:lnTo>
                  <a:lnTo>
                    <a:pt x="202" y="2"/>
                  </a:lnTo>
                  <a:lnTo>
                    <a:pt x="182" y="0"/>
                  </a:lnTo>
                  <a:lnTo>
                    <a:pt x="182" y="0"/>
                  </a:lnTo>
                  <a:close/>
                  <a:moveTo>
                    <a:pt x="179" y="72"/>
                  </a:moveTo>
                  <a:lnTo>
                    <a:pt x="179" y="72"/>
                  </a:lnTo>
                  <a:lnTo>
                    <a:pt x="196" y="72"/>
                  </a:lnTo>
                  <a:lnTo>
                    <a:pt x="209" y="77"/>
                  </a:lnTo>
                  <a:lnTo>
                    <a:pt x="222" y="83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42" y="103"/>
                  </a:lnTo>
                  <a:lnTo>
                    <a:pt x="248" y="118"/>
                  </a:lnTo>
                  <a:lnTo>
                    <a:pt x="252" y="134"/>
                  </a:lnTo>
                  <a:lnTo>
                    <a:pt x="254" y="152"/>
                  </a:lnTo>
                  <a:lnTo>
                    <a:pt x="98" y="152"/>
                  </a:lnTo>
                  <a:lnTo>
                    <a:pt x="98" y="152"/>
                  </a:lnTo>
                  <a:lnTo>
                    <a:pt x="102" y="134"/>
                  </a:lnTo>
                  <a:lnTo>
                    <a:pt x="108" y="118"/>
                  </a:lnTo>
                  <a:lnTo>
                    <a:pt x="116" y="105"/>
                  </a:lnTo>
                  <a:lnTo>
                    <a:pt x="125" y="94"/>
                  </a:lnTo>
                  <a:lnTo>
                    <a:pt x="137" y="85"/>
                  </a:lnTo>
                  <a:lnTo>
                    <a:pt x="150" y="77"/>
                  </a:lnTo>
                  <a:lnTo>
                    <a:pt x="163" y="72"/>
                  </a:lnTo>
                  <a:lnTo>
                    <a:pt x="179" y="72"/>
                  </a:lnTo>
                  <a:lnTo>
                    <a:pt x="179" y="7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9" name="Freeform 24"/>
            <p:cNvSpPr>
              <a:spLocks noEditPoints="1"/>
            </p:cNvSpPr>
            <p:nvPr userDrawn="1"/>
          </p:nvSpPr>
          <p:spPr bwMode="auto">
            <a:xfrm>
              <a:off x="5131976" y="3165237"/>
              <a:ext cx="258762" cy="328613"/>
            </a:xfrm>
            <a:custGeom>
              <a:avLst/>
              <a:gdLst/>
              <a:ahLst/>
              <a:cxnLst>
                <a:cxn ang="0">
                  <a:pos x="323" y="135"/>
                </a:cxn>
                <a:cxn ang="0">
                  <a:pos x="317" y="88"/>
                </a:cxn>
                <a:cxn ang="0">
                  <a:pos x="302" y="53"/>
                </a:cxn>
                <a:cxn ang="0">
                  <a:pos x="276" y="25"/>
                </a:cxn>
                <a:cxn ang="0">
                  <a:pos x="238" y="10"/>
                </a:cxn>
                <a:cxn ang="0">
                  <a:pos x="187" y="2"/>
                </a:cxn>
                <a:cxn ang="0">
                  <a:pos x="132" y="4"/>
                </a:cxn>
                <a:cxn ang="0">
                  <a:pos x="25" y="27"/>
                </a:cxn>
                <a:cxn ang="0">
                  <a:pos x="45" y="103"/>
                </a:cxn>
                <a:cxn ang="0">
                  <a:pos x="98" y="82"/>
                </a:cxn>
                <a:cxn ang="0">
                  <a:pos x="153" y="76"/>
                </a:cxn>
                <a:cxn ang="0">
                  <a:pos x="189" y="79"/>
                </a:cxn>
                <a:cxn ang="0">
                  <a:pos x="221" y="100"/>
                </a:cxn>
                <a:cxn ang="0">
                  <a:pos x="230" y="144"/>
                </a:cxn>
                <a:cxn ang="0">
                  <a:pos x="204" y="163"/>
                </a:cxn>
                <a:cxn ang="0">
                  <a:pos x="134" y="172"/>
                </a:cxn>
                <a:cxn ang="0">
                  <a:pos x="77" y="192"/>
                </a:cxn>
                <a:cxn ang="0">
                  <a:pos x="36" y="219"/>
                </a:cxn>
                <a:cxn ang="0">
                  <a:pos x="10" y="256"/>
                </a:cxn>
                <a:cxn ang="0">
                  <a:pos x="0" y="302"/>
                </a:cxn>
                <a:cxn ang="0">
                  <a:pos x="3" y="327"/>
                </a:cxn>
                <a:cxn ang="0">
                  <a:pos x="14" y="359"/>
                </a:cxn>
                <a:cxn ang="0">
                  <a:pos x="32" y="383"/>
                </a:cxn>
                <a:cxn ang="0">
                  <a:pos x="59" y="402"/>
                </a:cxn>
                <a:cxn ang="0">
                  <a:pos x="89" y="412"/>
                </a:cxn>
                <a:cxn ang="0">
                  <a:pos x="114" y="414"/>
                </a:cxn>
                <a:cxn ang="0">
                  <a:pos x="170" y="405"/>
                </a:cxn>
                <a:cxn ang="0">
                  <a:pos x="215" y="377"/>
                </a:cxn>
                <a:cxn ang="0">
                  <a:pos x="238" y="351"/>
                </a:cxn>
                <a:cxn ang="0">
                  <a:pos x="236" y="406"/>
                </a:cxn>
                <a:cxn ang="0">
                  <a:pos x="325" y="402"/>
                </a:cxn>
                <a:cxn ang="0">
                  <a:pos x="323" y="296"/>
                </a:cxn>
                <a:cxn ang="0">
                  <a:pos x="129" y="339"/>
                </a:cxn>
                <a:cxn ang="0">
                  <a:pos x="104" y="327"/>
                </a:cxn>
                <a:cxn ang="0">
                  <a:pos x="91" y="302"/>
                </a:cxn>
                <a:cxn ang="0">
                  <a:pos x="91" y="284"/>
                </a:cxn>
                <a:cxn ang="0">
                  <a:pos x="100" y="264"/>
                </a:cxn>
                <a:cxn ang="0">
                  <a:pos x="117" y="249"/>
                </a:cxn>
                <a:cxn ang="0">
                  <a:pos x="169" y="232"/>
                </a:cxn>
                <a:cxn ang="0">
                  <a:pos x="230" y="235"/>
                </a:cxn>
                <a:cxn ang="0">
                  <a:pos x="224" y="271"/>
                </a:cxn>
                <a:cxn ang="0">
                  <a:pos x="199" y="313"/>
                </a:cxn>
                <a:cxn ang="0">
                  <a:pos x="176" y="331"/>
                </a:cxn>
                <a:cxn ang="0">
                  <a:pos x="149" y="339"/>
                </a:cxn>
              </a:cxnLst>
              <a:rect l="0" t="0" r="r" b="b"/>
              <a:pathLst>
                <a:path w="325" h="414">
                  <a:moveTo>
                    <a:pt x="323" y="296"/>
                  </a:moveTo>
                  <a:lnTo>
                    <a:pt x="323" y="135"/>
                  </a:lnTo>
                  <a:lnTo>
                    <a:pt x="323" y="135"/>
                  </a:lnTo>
                  <a:lnTo>
                    <a:pt x="322" y="118"/>
                  </a:lnTo>
                  <a:lnTo>
                    <a:pt x="320" y="103"/>
                  </a:lnTo>
                  <a:lnTo>
                    <a:pt x="317" y="88"/>
                  </a:lnTo>
                  <a:lnTo>
                    <a:pt x="314" y="76"/>
                  </a:lnTo>
                  <a:lnTo>
                    <a:pt x="308" y="63"/>
                  </a:lnTo>
                  <a:lnTo>
                    <a:pt x="302" y="53"/>
                  </a:lnTo>
                  <a:lnTo>
                    <a:pt x="294" y="42"/>
                  </a:lnTo>
                  <a:lnTo>
                    <a:pt x="285" y="33"/>
                  </a:lnTo>
                  <a:lnTo>
                    <a:pt x="276" y="25"/>
                  </a:lnTo>
                  <a:lnTo>
                    <a:pt x="264" y="19"/>
                  </a:lnTo>
                  <a:lnTo>
                    <a:pt x="252" y="13"/>
                  </a:lnTo>
                  <a:lnTo>
                    <a:pt x="238" y="10"/>
                  </a:lnTo>
                  <a:lnTo>
                    <a:pt x="222" y="5"/>
                  </a:lnTo>
                  <a:lnTo>
                    <a:pt x="206" y="4"/>
                  </a:lnTo>
                  <a:lnTo>
                    <a:pt x="187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32" y="4"/>
                  </a:lnTo>
                  <a:lnTo>
                    <a:pt x="94" y="8"/>
                  </a:lnTo>
                  <a:lnTo>
                    <a:pt x="59" y="16"/>
                  </a:lnTo>
                  <a:lnTo>
                    <a:pt x="25" y="27"/>
                  </a:lnTo>
                  <a:lnTo>
                    <a:pt x="20" y="28"/>
                  </a:lnTo>
                  <a:lnTo>
                    <a:pt x="39" y="105"/>
                  </a:lnTo>
                  <a:lnTo>
                    <a:pt x="45" y="103"/>
                  </a:lnTo>
                  <a:lnTo>
                    <a:pt x="45" y="103"/>
                  </a:lnTo>
                  <a:lnTo>
                    <a:pt x="69" y="91"/>
                  </a:lnTo>
                  <a:lnTo>
                    <a:pt x="98" y="82"/>
                  </a:lnTo>
                  <a:lnTo>
                    <a:pt x="126" y="77"/>
                  </a:lnTo>
                  <a:lnTo>
                    <a:pt x="140" y="76"/>
                  </a:lnTo>
                  <a:lnTo>
                    <a:pt x="153" y="76"/>
                  </a:lnTo>
                  <a:lnTo>
                    <a:pt x="153" y="76"/>
                  </a:lnTo>
                  <a:lnTo>
                    <a:pt x="172" y="76"/>
                  </a:lnTo>
                  <a:lnTo>
                    <a:pt x="189" y="79"/>
                  </a:lnTo>
                  <a:lnTo>
                    <a:pt x="201" y="83"/>
                  </a:lnTo>
                  <a:lnTo>
                    <a:pt x="212" y="91"/>
                  </a:lnTo>
                  <a:lnTo>
                    <a:pt x="221" y="100"/>
                  </a:lnTo>
                  <a:lnTo>
                    <a:pt x="225" y="112"/>
                  </a:lnTo>
                  <a:lnTo>
                    <a:pt x="229" y="128"/>
                  </a:lnTo>
                  <a:lnTo>
                    <a:pt x="230" y="144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04" y="163"/>
                  </a:lnTo>
                  <a:lnTo>
                    <a:pt x="178" y="164"/>
                  </a:lnTo>
                  <a:lnTo>
                    <a:pt x="155" y="167"/>
                  </a:lnTo>
                  <a:lnTo>
                    <a:pt x="134" y="172"/>
                  </a:lnTo>
                  <a:lnTo>
                    <a:pt x="112" y="178"/>
                  </a:lnTo>
                  <a:lnTo>
                    <a:pt x="94" y="184"/>
                  </a:lnTo>
                  <a:lnTo>
                    <a:pt x="77" y="192"/>
                  </a:lnTo>
                  <a:lnTo>
                    <a:pt x="62" y="200"/>
                  </a:lnTo>
                  <a:lnTo>
                    <a:pt x="48" y="209"/>
                  </a:lnTo>
                  <a:lnTo>
                    <a:pt x="36" y="219"/>
                  </a:lnTo>
                  <a:lnTo>
                    <a:pt x="25" y="232"/>
                  </a:lnTo>
                  <a:lnTo>
                    <a:pt x="16" y="244"/>
                  </a:lnTo>
                  <a:lnTo>
                    <a:pt x="10" y="256"/>
                  </a:lnTo>
                  <a:lnTo>
                    <a:pt x="5" y="271"/>
                  </a:lnTo>
                  <a:lnTo>
                    <a:pt x="2" y="287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2" y="314"/>
                  </a:lnTo>
                  <a:lnTo>
                    <a:pt x="3" y="327"/>
                  </a:lnTo>
                  <a:lnTo>
                    <a:pt x="5" y="337"/>
                  </a:lnTo>
                  <a:lnTo>
                    <a:pt x="10" y="348"/>
                  </a:lnTo>
                  <a:lnTo>
                    <a:pt x="14" y="359"/>
                  </a:lnTo>
                  <a:lnTo>
                    <a:pt x="19" y="368"/>
                  </a:lnTo>
                  <a:lnTo>
                    <a:pt x="25" y="376"/>
                  </a:lnTo>
                  <a:lnTo>
                    <a:pt x="32" y="383"/>
                  </a:lnTo>
                  <a:lnTo>
                    <a:pt x="40" y="391"/>
                  </a:lnTo>
                  <a:lnTo>
                    <a:pt x="48" y="397"/>
                  </a:lnTo>
                  <a:lnTo>
                    <a:pt x="59" y="402"/>
                  </a:lnTo>
                  <a:lnTo>
                    <a:pt x="68" y="406"/>
                  </a:lnTo>
                  <a:lnTo>
                    <a:pt x="78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4" y="414"/>
                  </a:lnTo>
                  <a:lnTo>
                    <a:pt x="114" y="414"/>
                  </a:lnTo>
                  <a:lnTo>
                    <a:pt x="134" y="414"/>
                  </a:lnTo>
                  <a:lnTo>
                    <a:pt x="152" y="411"/>
                  </a:lnTo>
                  <a:lnTo>
                    <a:pt x="170" y="405"/>
                  </a:lnTo>
                  <a:lnTo>
                    <a:pt x="186" y="397"/>
                  </a:lnTo>
                  <a:lnTo>
                    <a:pt x="201" y="388"/>
                  </a:lnTo>
                  <a:lnTo>
                    <a:pt x="215" y="377"/>
                  </a:lnTo>
                  <a:lnTo>
                    <a:pt x="227" y="365"/>
                  </a:lnTo>
                  <a:lnTo>
                    <a:pt x="238" y="351"/>
                  </a:lnTo>
                  <a:lnTo>
                    <a:pt x="238" y="351"/>
                  </a:lnTo>
                  <a:lnTo>
                    <a:pt x="236" y="374"/>
                  </a:lnTo>
                  <a:lnTo>
                    <a:pt x="236" y="402"/>
                  </a:lnTo>
                  <a:lnTo>
                    <a:pt x="236" y="406"/>
                  </a:lnTo>
                  <a:lnTo>
                    <a:pt x="325" y="406"/>
                  </a:lnTo>
                  <a:lnTo>
                    <a:pt x="325" y="402"/>
                  </a:lnTo>
                  <a:lnTo>
                    <a:pt x="325" y="402"/>
                  </a:lnTo>
                  <a:lnTo>
                    <a:pt x="323" y="351"/>
                  </a:lnTo>
                  <a:lnTo>
                    <a:pt x="323" y="296"/>
                  </a:lnTo>
                  <a:lnTo>
                    <a:pt x="323" y="296"/>
                  </a:lnTo>
                  <a:close/>
                  <a:moveTo>
                    <a:pt x="140" y="340"/>
                  </a:moveTo>
                  <a:lnTo>
                    <a:pt x="140" y="340"/>
                  </a:lnTo>
                  <a:lnTo>
                    <a:pt x="129" y="339"/>
                  </a:lnTo>
                  <a:lnTo>
                    <a:pt x="120" y="337"/>
                  </a:lnTo>
                  <a:lnTo>
                    <a:pt x="111" y="333"/>
                  </a:lnTo>
                  <a:lnTo>
                    <a:pt x="104" y="327"/>
                  </a:lnTo>
                  <a:lnTo>
                    <a:pt x="98" y="320"/>
                  </a:lnTo>
                  <a:lnTo>
                    <a:pt x="94" y="311"/>
                  </a:lnTo>
                  <a:lnTo>
                    <a:pt x="91" y="302"/>
                  </a:lnTo>
                  <a:lnTo>
                    <a:pt x="91" y="291"/>
                  </a:lnTo>
                  <a:lnTo>
                    <a:pt x="91" y="291"/>
                  </a:lnTo>
                  <a:lnTo>
                    <a:pt x="91" y="284"/>
                  </a:lnTo>
                  <a:lnTo>
                    <a:pt x="92" y="278"/>
                  </a:lnTo>
                  <a:lnTo>
                    <a:pt x="95" y="270"/>
                  </a:lnTo>
                  <a:lnTo>
                    <a:pt x="100" y="264"/>
                  </a:lnTo>
                  <a:lnTo>
                    <a:pt x="104" y="259"/>
                  </a:lnTo>
                  <a:lnTo>
                    <a:pt x="111" y="253"/>
                  </a:lnTo>
                  <a:lnTo>
                    <a:pt x="117" y="249"/>
                  </a:lnTo>
                  <a:lnTo>
                    <a:pt x="126" y="244"/>
                  </a:lnTo>
                  <a:lnTo>
                    <a:pt x="146" y="238"/>
                  </a:lnTo>
                  <a:lnTo>
                    <a:pt x="169" y="232"/>
                  </a:lnTo>
                  <a:lnTo>
                    <a:pt x="198" y="229"/>
                  </a:lnTo>
                  <a:lnTo>
                    <a:pt x="230" y="227"/>
                  </a:lnTo>
                  <a:lnTo>
                    <a:pt x="230" y="235"/>
                  </a:lnTo>
                  <a:lnTo>
                    <a:pt x="230" y="235"/>
                  </a:lnTo>
                  <a:lnTo>
                    <a:pt x="229" y="253"/>
                  </a:lnTo>
                  <a:lnTo>
                    <a:pt x="224" y="271"/>
                  </a:lnTo>
                  <a:lnTo>
                    <a:pt x="216" y="290"/>
                  </a:lnTo>
                  <a:lnTo>
                    <a:pt x="206" y="307"/>
                  </a:lnTo>
                  <a:lnTo>
                    <a:pt x="199" y="313"/>
                  </a:lnTo>
                  <a:lnTo>
                    <a:pt x="193" y="320"/>
                  </a:lnTo>
                  <a:lnTo>
                    <a:pt x="186" y="325"/>
                  </a:lnTo>
                  <a:lnTo>
                    <a:pt x="176" y="331"/>
                  </a:lnTo>
                  <a:lnTo>
                    <a:pt x="169" y="334"/>
                  </a:lnTo>
                  <a:lnTo>
                    <a:pt x="160" y="337"/>
                  </a:lnTo>
                  <a:lnTo>
                    <a:pt x="149" y="339"/>
                  </a:lnTo>
                  <a:lnTo>
                    <a:pt x="140" y="340"/>
                  </a:lnTo>
                  <a:lnTo>
                    <a:pt x="140" y="34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30" name="Rectangle 25"/>
            <p:cNvSpPr>
              <a:spLocks noChangeArrowheads="1"/>
            </p:cNvSpPr>
            <p:nvPr userDrawn="1"/>
          </p:nvSpPr>
          <p:spPr bwMode="auto">
            <a:xfrm>
              <a:off x="5446301" y="3027125"/>
              <a:ext cx="73025" cy="460375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31" name="Rectangle 26"/>
            <p:cNvSpPr>
              <a:spLocks noChangeArrowheads="1"/>
            </p:cNvSpPr>
            <p:nvPr userDrawn="1"/>
          </p:nvSpPr>
          <p:spPr bwMode="auto">
            <a:xfrm>
              <a:off x="4020726" y="3062050"/>
              <a:ext cx="73025" cy="425450"/>
            </a:xfrm>
            <a:prstGeom prst="rect">
              <a:avLst/>
            </a:prstGeom>
            <a:solidFill>
              <a:srgbClr val="7E000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32" name="Freeform 27"/>
            <p:cNvSpPr>
              <a:spLocks/>
            </p:cNvSpPr>
            <p:nvPr userDrawn="1"/>
          </p:nvSpPr>
          <p:spPr bwMode="auto">
            <a:xfrm>
              <a:off x="5566951" y="3398600"/>
              <a:ext cx="95250" cy="95250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49" y="2"/>
                </a:cxn>
                <a:cxn ang="0">
                  <a:pos x="37" y="5"/>
                </a:cxn>
                <a:cxn ang="0">
                  <a:pos x="28" y="11"/>
                </a:cxn>
                <a:cxn ang="0">
                  <a:pos x="18" y="19"/>
                </a:cxn>
                <a:cxn ang="0">
                  <a:pos x="11" y="26"/>
                </a:cxn>
                <a:cxn ang="0">
                  <a:pos x="5" y="37"/>
                </a:cxn>
                <a:cxn ang="0">
                  <a:pos x="2" y="48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72"/>
                </a:cxn>
                <a:cxn ang="0">
                  <a:pos x="5" y="85"/>
                </a:cxn>
                <a:cxn ang="0">
                  <a:pos x="11" y="94"/>
                </a:cxn>
                <a:cxn ang="0">
                  <a:pos x="18" y="103"/>
                </a:cxn>
                <a:cxn ang="0">
                  <a:pos x="28" y="111"/>
                </a:cxn>
                <a:cxn ang="0">
                  <a:pos x="37" y="115"/>
                </a:cxn>
                <a:cxn ang="0">
                  <a:pos x="49" y="120"/>
                </a:cxn>
                <a:cxn ang="0">
                  <a:pos x="60" y="120"/>
                </a:cxn>
                <a:cxn ang="0">
                  <a:pos x="60" y="120"/>
                </a:cxn>
                <a:cxn ang="0">
                  <a:pos x="72" y="120"/>
                </a:cxn>
                <a:cxn ang="0">
                  <a:pos x="84" y="115"/>
                </a:cxn>
                <a:cxn ang="0">
                  <a:pos x="94" y="111"/>
                </a:cxn>
                <a:cxn ang="0">
                  <a:pos x="103" y="103"/>
                </a:cxn>
                <a:cxn ang="0">
                  <a:pos x="110" y="94"/>
                </a:cxn>
                <a:cxn ang="0">
                  <a:pos x="116" y="85"/>
                </a:cxn>
                <a:cxn ang="0">
                  <a:pos x="120" y="72"/>
                </a:cxn>
                <a:cxn ang="0">
                  <a:pos x="121" y="60"/>
                </a:cxn>
                <a:cxn ang="0">
                  <a:pos x="121" y="60"/>
                </a:cxn>
                <a:cxn ang="0">
                  <a:pos x="120" y="48"/>
                </a:cxn>
                <a:cxn ang="0">
                  <a:pos x="116" y="37"/>
                </a:cxn>
                <a:cxn ang="0">
                  <a:pos x="110" y="26"/>
                </a:cxn>
                <a:cxn ang="0">
                  <a:pos x="103" y="19"/>
                </a:cxn>
                <a:cxn ang="0">
                  <a:pos x="94" y="11"/>
                </a:cxn>
                <a:cxn ang="0">
                  <a:pos x="84" y="5"/>
                </a:cxn>
                <a:cxn ang="0">
                  <a:pos x="72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1" h="120">
                  <a:moveTo>
                    <a:pt x="60" y="0"/>
                  </a:moveTo>
                  <a:lnTo>
                    <a:pt x="60" y="0"/>
                  </a:lnTo>
                  <a:lnTo>
                    <a:pt x="49" y="2"/>
                  </a:lnTo>
                  <a:lnTo>
                    <a:pt x="37" y="5"/>
                  </a:lnTo>
                  <a:lnTo>
                    <a:pt x="28" y="11"/>
                  </a:lnTo>
                  <a:lnTo>
                    <a:pt x="18" y="19"/>
                  </a:lnTo>
                  <a:lnTo>
                    <a:pt x="11" y="26"/>
                  </a:lnTo>
                  <a:lnTo>
                    <a:pt x="5" y="37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72"/>
                  </a:lnTo>
                  <a:lnTo>
                    <a:pt x="5" y="85"/>
                  </a:lnTo>
                  <a:lnTo>
                    <a:pt x="11" y="94"/>
                  </a:lnTo>
                  <a:lnTo>
                    <a:pt x="18" y="103"/>
                  </a:lnTo>
                  <a:lnTo>
                    <a:pt x="28" y="111"/>
                  </a:lnTo>
                  <a:lnTo>
                    <a:pt x="37" y="115"/>
                  </a:lnTo>
                  <a:lnTo>
                    <a:pt x="49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72" y="120"/>
                  </a:lnTo>
                  <a:lnTo>
                    <a:pt x="84" y="115"/>
                  </a:lnTo>
                  <a:lnTo>
                    <a:pt x="94" y="111"/>
                  </a:lnTo>
                  <a:lnTo>
                    <a:pt x="103" y="103"/>
                  </a:lnTo>
                  <a:lnTo>
                    <a:pt x="110" y="94"/>
                  </a:lnTo>
                  <a:lnTo>
                    <a:pt x="116" y="85"/>
                  </a:lnTo>
                  <a:lnTo>
                    <a:pt x="120" y="72"/>
                  </a:lnTo>
                  <a:lnTo>
                    <a:pt x="121" y="60"/>
                  </a:lnTo>
                  <a:lnTo>
                    <a:pt x="121" y="60"/>
                  </a:lnTo>
                  <a:lnTo>
                    <a:pt x="120" y="48"/>
                  </a:lnTo>
                  <a:lnTo>
                    <a:pt x="116" y="37"/>
                  </a:lnTo>
                  <a:lnTo>
                    <a:pt x="110" y="26"/>
                  </a:lnTo>
                  <a:lnTo>
                    <a:pt x="103" y="19"/>
                  </a:lnTo>
                  <a:lnTo>
                    <a:pt x="94" y="11"/>
                  </a:lnTo>
                  <a:lnTo>
                    <a:pt x="84" y="5"/>
                  </a:lnTo>
                  <a:lnTo>
                    <a:pt x="72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76763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ea60_010_030_dmac [更新済み].wm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gray">
          <a:xfrm>
            <a:off x="2786063" y="2916238"/>
            <a:ext cx="3571875" cy="102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08427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タイトルの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sp>
        <p:nvSpPr>
          <p:cNvPr id="4" name="正方形/長方形 67"/>
          <p:cNvSpPr>
            <a:spLocks noChangeArrowheads="1"/>
          </p:cNvSpPr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dirty="0" smtClean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" name="正方形/長方形 68"/>
          <p:cNvSpPr>
            <a:spLocks noChangeArrowheads="1"/>
          </p:cNvSpPr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dirty="0" smtClean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grpSp>
        <p:nvGrpSpPr>
          <p:cNvPr id="6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5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8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0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1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3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4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6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8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9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</p:grpSp>
      <p:sp>
        <p:nvSpPr>
          <p:cNvPr id="30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>
                <a:latin typeface="+mn-lt"/>
                <a:ea typeface="HGPｺﾞｼｯｸE" pitchFamily="50" charset="-128"/>
                <a:cs typeface="Arial" pitchFamily="34" charset="0"/>
              </a:defRPr>
            </a:lvl1pPr>
          </a:lstStyle>
          <a:p>
            <a:pPr>
              <a:defRPr/>
            </a:pPr>
            <a:fld id="{510146F8-785C-4EF4-8472-7AD23CF00962}" type="slidenum">
              <a:rPr lang="en-US" altLang="ja-JP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1F497D"/>
              </a:solidFill>
            </a:endParaRPr>
          </a:p>
        </p:txBody>
      </p:sp>
      <p:sp>
        <p:nvSpPr>
          <p:cNvPr id="31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558993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6" name="正方形/長方形 63"/>
            <p:cNvSpPr>
              <a:spLocks noChangeArrowheads="1"/>
            </p:cNvSpPr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7" name="正方形/長方形 64"/>
            <p:cNvSpPr>
              <a:spLocks noChangeArrowheads="1"/>
            </p:cNvSpPr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</p:grpSp>
      <p:sp>
        <p:nvSpPr>
          <p:cNvPr id="8" name="Text Box 13"/>
          <p:cNvSpPr txBox="1">
            <a:spLocks noChangeArrowheads="1"/>
          </p:cNvSpPr>
          <p:nvPr userDrawn="1"/>
        </p:nvSpPr>
        <p:spPr bwMode="gray">
          <a:xfrm>
            <a:off x="5532438" y="6599238"/>
            <a:ext cx="3160712" cy="2174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smtClean="0">
                <a:solidFill>
                  <a:prstClr val="black"/>
                </a:solidFill>
                <a:latin typeface="Arial" charset="0"/>
              </a:rPr>
              <a:t>© Hitachi ULSI Systems Co.,Ltd. 2015. All rights reserved.</a:t>
            </a:r>
          </a:p>
        </p:txBody>
      </p:sp>
      <p:grpSp>
        <p:nvGrpSpPr>
          <p:cNvPr id="9" name="グループ化 97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10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0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2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3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4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6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7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8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9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0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1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2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</p:grpSp>
      <p:sp>
        <p:nvSpPr>
          <p:cNvPr id="43" name="タイトル 1"/>
          <p:cNvSpPr>
            <a:spLocks noGrp="1"/>
          </p:cNvSpPr>
          <p:nvPr>
            <p:ph type="title"/>
          </p:nvPr>
        </p:nvSpPr>
        <p:spPr bwMode="gray">
          <a:xfrm>
            <a:off x="2428491" y="3113705"/>
            <a:ext cx="4253087" cy="53860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9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49" name="テキスト プレースホルダ 48"/>
          <p:cNvSpPr>
            <a:spLocks noGrp="1"/>
          </p:cNvSpPr>
          <p:nvPr>
            <p:ph type="body" sz="quarter" idx="11"/>
          </p:nvPr>
        </p:nvSpPr>
        <p:spPr bwMode="gray">
          <a:xfrm>
            <a:off x="2428491" y="3656176"/>
            <a:ext cx="3454792" cy="43088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2200">
                <a:latin typeface="+mn-ea"/>
                <a:ea typeface="+mn-ea"/>
              </a:defRPr>
            </a:lvl1pPr>
          </a:lstStyle>
          <a:p>
            <a:pPr lvl="0"/>
            <a:r>
              <a:rPr lang="ja-JP" altLang="en-US" smtClean="0"/>
              <a:t>マスタ テキストの書式設定</a:t>
            </a:r>
            <a:endParaRPr lang="ja-JP" altLang="en-US"/>
          </a:p>
        </p:txBody>
      </p:sp>
      <p:sp>
        <p:nvSpPr>
          <p:cNvPr id="33" name="スライド番号プレースホルダ 2"/>
          <p:cNvSpPr>
            <a:spLocks noGrp="1"/>
          </p:cNvSpPr>
          <p:nvPr userDrawn="1">
            <p:ph type="sldNum" sz="quarter" idx="12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0000"/>
              </a:lnSpc>
              <a:defRPr sz="14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1pPr>
          </a:lstStyle>
          <a:p>
            <a:pPr>
              <a:defRPr/>
            </a:pPr>
            <a:fld id="{404FB1C7-44F9-4508-A92D-E901854BD8AE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9042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93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4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正方形/長方形 11"/>
          <p:cNvSpPr>
            <a:spLocks noChangeArrowheads="1"/>
          </p:cNvSpPr>
          <p:nvPr userDrawn="1"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/>
          </a:p>
        </p:txBody>
      </p:sp>
      <p:grpSp>
        <p:nvGrpSpPr>
          <p:cNvPr id="28" name="グループ化 38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29" name="正方形/長方形 39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正方形/長方形 40"/>
            <p:cNvSpPr/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1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FEDDD83-36BD-45CC-8273-09C1614A7F45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32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93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3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4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5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9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5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6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7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9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0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1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2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3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4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5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</p:grpSp>
      <p:sp>
        <p:nvSpPr>
          <p:cNvPr id="26" name="正方形/長方形 11"/>
          <p:cNvSpPr>
            <a:spLocks noChangeArrowheads="1"/>
          </p:cNvSpPr>
          <p:nvPr userDrawn="1"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27" name="グループ化 38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28" name="正方形/長方形 39"/>
            <p:cNvSpPr>
              <a:spLocks noChangeArrowheads="1"/>
            </p:cNvSpPr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29" name="正方形/長方形 40"/>
            <p:cNvSpPr>
              <a:spLocks noChangeArrowheads="1"/>
            </p:cNvSpPr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</p:grpSp>
      <p:sp>
        <p:nvSpPr>
          <p:cNvPr id="30" name="Text Box 13"/>
          <p:cNvSpPr txBox="1">
            <a:spLocks noChangeArrowheads="1"/>
          </p:cNvSpPr>
          <p:nvPr userDrawn="1"/>
        </p:nvSpPr>
        <p:spPr bwMode="gray">
          <a:xfrm>
            <a:off x="5467350" y="6599238"/>
            <a:ext cx="3225800" cy="2174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smtClean="0">
                <a:solidFill>
                  <a:prstClr val="black"/>
                </a:solidFill>
                <a:latin typeface="Arial" charset="0"/>
              </a:rPr>
              <a:t>© Hitachi ULSI Systems Co.,Ltd. 2014. All rights reserved.</a:t>
            </a:r>
          </a:p>
        </p:txBody>
      </p:sp>
      <p:sp>
        <p:nvSpPr>
          <p:cNvPr id="31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0000"/>
              </a:lnSpc>
              <a:defRPr sz="14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1pPr>
          </a:lstStyle>
          <a:p>
            <a:pPr>
              <a:defRPr/>
            </a:pPr>
            <a:fld id="{43A5284C-F50A-48AC-B943-836BC17FA813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90877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94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4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6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8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5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7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8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9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0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1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2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3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5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6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</p:grpSp>
      <p:sp>
        <p:nvSpPr>
          <p:cNvPr id="27" name="正方形/長方形 11"/>
          <p:cNvSpPr>
            <a:spLocks noChangeArrowheads="1"/>
          </p:cNvSpPr>
          <p:nvPr userDrawn="1"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28" name="グループ化 39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29" name="正方形/長方形 40"/>
            <p:cNvSpPr>
              <a:spLocks noChangeArrowheads="1"/>
            </p:cNvSpPr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30" name="正方形/長方形 41"/>
            <p:cNvSpPr>
              <a:spLocks noChangeArrowheads="1"/>
            </p:cNvSpPr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</p:grpSp>
      <p:sp>
        <p:nvSpPr>
          <p:cNvPr id="31" name="Text Box 13"/>
          <p:cNvSpPr txBox="1">
            <a:spLocks noChangeArrowheads="1"/>
          </p:cNvSpPr>
          <p:nvPr userDrawn="1"/>
        </p:nvSpPr>
        <p:spPr bwMode="gray">
          <a:xfrm>
            <a:off x="5467350" y="6599238"/>
            <a:ext cx="3225800" cy="2174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smtClean="0">
                <a:solidFill>
                  <a:prstClr val="black"/>
                </a:solidFill>
                <a:latin typeface="Arial" charset="0"/>
              </a:rPr>
              <a:t>© Hitachi ULSI Systems Co.,Ltd. 2014. All rights reserved.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566738" y="3153460"/>
            <a:ext cx="4201791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0000"/>
              </a:lnSpc>
              <a:defRPr sz="14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1pPr>
          </a:lstStyle>
          <a:p>
            <a:pPr>
              <a:defRPr/>
            </a:pPr>
            <a:fld id="{53FFBC62-F775-4754-95F4-4B1FF94023C8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68056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11"/>
          <p:cNvSpPr>
            <a:spLocks noChangeArrowheads="1"/>
          </p:cNvSpPr>
          <p:nvPr/>
        </p:nvSpPr>
        <p:spPr bwMode="gray">
          <a:xfrm>
            <a:off x="0" y="739775"/>
            <a:ext cx="9144000" cy="74613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4" name="グループ化 62"/>
          <p:cNvGrpSpPr>
            <a:grpSpLocks/>
          </p:cNvGrpSpPr>
          <p:nvPr userDrawn="1"/>
        </p:nvGrpSpPr>
        <p:grpSpPr bwMode="auto">
          <a:xfrm>
            <a:off x="0" y="739775"/>
            <a:ext cx="1481138" cy="74613"/>
            <a:chOff x="312738" y="2747963"/>
            <a:chExt cx="1970087" cy="109537"/>
          </a:xfrm>
        </p:grpSpPr>
        <p:sp>
          <p:nvSpPr>
            <p:cNvPr id="5" name="正方形/長方形 88"/>
            <p:cNvSpPr>
              <a:spLocks noChangeArrowheads="1"/>
            </p:cNvSpPr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6" name="正方形/長方形 89"/>
            <p:cNvSpPr>
              <a:spLocks noChangeArrowheads="1"/>
            </p:cNvSpPr>
            <p:nvPr/>
          </p:nvSpPr>
          <p:spPr bwMode="gray">
            <a:xfrm>
              <a:off x="312738" y="2747963"/>
              <a:ext cx="986100" cy="109537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</p:grpSp>
      <p:grpSp>
        <p:nvGrpSpPr>
          <p:cNvPr id="7" name="グループ化 37"/>
          <p:cNvGrpSpPr>
            <a:grpSpLocks/>
          </p:cNvGrpSpPr>
          <p:nvPr userDrawn="1"/>
        </p:nvGrpSpPr>
        <p:grpSpPr bwMode="auto">
          <a:xfrm>
            <a:off x="7624763" y="201613"/>
            <a:ext cx="1346200" cy="387350"/>
            <a:chOff x="6642100" y="547566"/>
            <a:chExt cx="1982788" cy="569913"/>
          </a:xfrm>
        </p:grpSpPr>
        <p:sp>
          <p:nvSpPr>
            <p:cNvPr id="8" name="Freeform 5"/>
            <p:cNvSpPr>
              <a:spLocks/>
            </p:cNvSpPr>
            <p:nvPr/>
          </p:nvSpPr>
          <p:spPr bwMode="gray">
            <a:xfrm>
              <a:off x="8098794" y="554572"/>
              <a:ext cx="285260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gray">
            <a:xfrm>
              <a:off x="7207943" y="554572"/>
              <a:ext cx="287597" cy="26860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gray">
            <a:xfrm>
              <a:off x="7434747" y="554572"/>
              <a:ext cx="336700" cy="26860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gray">
            <a:xfrm>
              <a:off x="8440170" y="554572"/>
              <a:ext cx="72485" cy="26860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gray">
            <a:xfrm>
              <a:off x="6768362" y="554572"/>
              <a:ext cx="287597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gray">
            <a:xfrm>
              <a:off x="7109739" y="554572"/>
              <a:ext cx="72483" cy="26860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gray">
            <a:xfrm>
              <a:off x="7759756" y="547566"/>
              <a:ext cx="303965" cy="282620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gray">
            <a:xfrm>
              <a:off x="6642100" y="897922"/>
              <a:ext cx="65469" cy="170506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gray">
            <a:xfrm>
              <a:off x="6742642" y="946972"/>
              <a:ext cx="133278" cy="121457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7" name="Freeform 22"/>
            <p:cNvSpPr>
              <a:spLocks/>
            </p:cNvSpPr>
            <p:nvPr/>
          </p:nvSpPr>
          <p:spPr bwMode="gray">
            <a:xfrm>
              <a:off x="6910992" y="949308"/>
              <a:ext cx="91190" cy="121457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8" name="Freeform 24"/>
            <p:cNvSpPr>
              <a:spLocks noEditPoints="1"/>
            </p:cNvSpPr>
            <p:nvPr/>
          </p:nvSpPr>
          <p:spPr bwMode="gray">
            <a:xfrm>
              <a:off x="7018548" y="946972"/>
              <a:ext cx="137954" cy="170507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9" name="Freeform 27"/>
            <p:cNvSpPr>
              <a:spLocks/>
            </p:cNvSpPr>
            <p:nvPr/>
          </p:nvSpPr>
          <p:spPr bwMode="gray">
            <a:xfrm>
              <a:off x="7177546" y="946972"/>
              <a:ext cx="53779" cy="121457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0" name="Freeform 29"/>
            <p:cNvSpPr>
              <a:spLocks/>
            </p:cNvSpPr>
            <p:nvPr/>
          </p:nvSpPr>
          <p:spPr bwMode="gray">
            <a:xfrm>
              <a:off x="7196251" y="897922"/>
              <a:ext cx="39750" cy="37371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1" name="Freeform 31"/>
            <p:cNvSpPr>
              <a:spLocks/>
            </p:cNvSpPr>
            <p:nvPr/>
          </p:nvSpPr>
          <p:spPr bwMode="gray">
            <a:xfrm>
              <a:off x="7261721" y="946972"/>
              <a:ext cx="102881" cy="121457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gray">
            <a:xfrm>
              <a:off x="7378630" y="949308"/>
              <a:ext cx="114572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3" name="Freeform 36"/>
            <p:cNvSpPr>
              <a:spLocks/>
            </p:cNvSpPr>
            <p:nvPr/>
          </p:nvSpPr>
          <p:spPr bwMode="gray">
            <a:xfrm>
              <a:off x="7687272" y="893251"/>
              <a:ext cx="133278" cy="175177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4" name="Freeform 38"/>
            <p:cNvSpPr>
              <a:spLocks noEditPoints="1"/>
            </p:cNvSpPr>
            <p:nvPr/>
          </p:nvSpPr>
          <p:spPr bwMode="gray">
            <a:xfrm>
              <a:off x="7850945" y="949308"/>
              <a:ext cx="114572" cy="121457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gray">
            <a:xfrm>
              <a:off x="7584391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6" name="Freeform 43"/>
            <p:cNvSpPr>
              <a:spLocks/>
            </p:cNvSpPr>
            <p:nvPr/>
          </p:nvSpPr>
          <p:spPr bwMode="gray">
            <a:xfrm>
              <a:off x="8045016" y="902594"/>
              <a:ext cx="191732" cy="165835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gray">
            <a:xfrm>
              <a:off x="8267144" y="949308"/>
              <a:ext cx="112233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8" name="Freeform 48"/>
            <p:cNvSpPr>
              <a:spLocks/>
            </p:cNvSpPr>
            <p:nvPr/>
          </p:nvSpPr>
          <p:spPr bwMode="gray">
            <a:xfrm>
              <a:off x="8536037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9" name="Freeform 50"/>
            <p:cNvSpPr>
              <a:spLocks/>
            </p:cNvSpPr>
            <p:nvPr/>
          </p:nvSpPr>
          <p:spPr bwMode="gray">
            <a:xfrm>
              <a:off x="8384053" y="951643"/>
              <a:ext cx="140292" cy="11678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0" name="Freeform 52"/>
            <p:cNvSpPr>
              <a:spLocks/>
            </p:cNvSpPr>
            <p:nvPr/>
          </p:nvSpPr>
          <p:spPr bwMode="gray">
            <a:xfrm>
              <a:off x="8522007" y="867557"/>
              <a:ext cx="74822" cy="49051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</p:grpSp>
      <p:sp>
        <p:nvSpPr>
          <p:cNvPr id="31" name="Text Box 13"/>
          <p:cNvSpPr txBox="1">
            <a:spLocks noChangeArrowheads="1"/>
          </p:cNvSpPr>
          <p:nvPr userDrawn="1"/>
        </p:nvSpPr>
        <p:spPr bwMode="gray">
          <a:xfrm>
            <a:off x="5532438" y="6599238"/>
            <a:ext cx="3160712" cy="2174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© Hitachi ULSI Systems </a:t>
            </a:r>
            <a:r>
              <a:rPr kumimoji="0" lang="en-US" altLang="ja-JP" sz="900" dirty="0" err="1" smtClean="0">
                <a:solidFill>
                  <a:prstClr val="black"/>
                </a:solidFill>
                <a:latin typeface="Arial" charset="0"/>
              </a:rPr>
              <a:t>Co.,Ltd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. 2016. All rights reserved.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113191" y="179482"/>
            <a:ext cx="3831498" cy="4524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0000"/>
              </a:lnSpc>
              <a:defRPr sz="14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1pPr>
          </a:lstStyle>
          <a:p>
            <a:pPr>
              <a:defRPr/>
            </a:pPr>
            <a:fld id="{606782F3-2C06-4548-BB5A-60F1849A6DEF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56925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11"/>
          <p:cNvSpPr>
            <a:spLocks noChangeArrowheads="1"/>
          </p:cNvSpPr>
          <p:nvPr userDrawn="1"/>
        </p:nvSpPr>
        <p:spPr bwMode="gray">
          <a:xfrm>
            <a:off x="0" y="739775"/>
            <a:ext cx="9144000" cy="74613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4" name="グループ化 62"/>
          <p:cNvGrpSpPr>
            <a:grpSpLocks/>
          </p:cNvGrpSpPr>
          <p:nvPr userDrawn="1"/>
        </p:nvGrpSpPr>
        <p:grpSpPr bwMode="auto">
          <a:xfrm>
            <a:off x="0" y="739775"/>
            <a:ext cx="1481138" cy="74613"/>
            <a:chOff x="312738" y="2747963"/>
            <a:chExt cx="1970087" cy="109537"/>
          </a:xfrm>
        </p:grpSpPr>
        <p:sp>
          <p:nvSpPr>
            <p:cNvPr id="5" name="正方形/長方形 37"/>
            <p:cNvSpPr>
              <a:spLocks noChangeArrowheads="1"/>
            </p:cNvSpPr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6" name="正方形/長方形 39"/>
            <p:cNvSpPr>
              <a:spLocks noChangeArrowheads="1"/>
            </p:cNvSpPr>
            <p:nvPr/>
          </p:nvSpPr>
          <p:spPr bwMode="gray">
            <a:xfrm>
              <a:off x="312738" y="2747963"/>
              <a:ext cx="986100" cy="109537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</p:grpSp>
      <p:grpSp>
        <p:nvGrpSpPr>
          <p:cNvPr id="7" name="グループ化 41"/>
          <p:cNvGrpSpPr>
            <a:grpSpLocks/>
          </p:cNvGrpSpPr>
          <p:nvPr userDrawn="1"/>
        </p:nvGrpSpPr>
        <p:grpSpPr bwMode="auto">
          <a:xfrm>
            <a:off x="7624763" y="201613"/>
            <a:ext cx="1346200" cy="387350"/>
            <a:chOff x="6642100" y="547566"/>
            <a:chExt cx="1982788" cy="569913"/>
          </a:xfrm>
        </p:grpSpPr>
        <p:sp>
          <p:nvSpPr>
            <p:cNvPr id="8" name="Freeform 5"/>
            <p:cNvSpPr>
              <a:spLocks/>
            </p:cNvSpPr>
            <p:nvPr/>
          </p:nvSpPr>
          <p:spPr bwMode="gray">
            <a:xfrm>
              <a:off x="8098794" y="554572"/>
              <a:ext cx="285260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gray">
            <a:xfrm>
              <a:off x="7207943" y="554572"/>
              <a:ext cx="287597" cy="26860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gray">
            <a:xfrm>
              <a:off x="7434747" y="554572"/>
              <a:ext cx="336700" cy="26860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gray">
            <a:xfrm>
              <a:off x="8440170" y="554572"/>
              <a:ext cx="72485" cy="26860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gray">
            <a:xfrm>
              <a:off x="6768362" y="554572"/>
              <a:ext cx="287597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gray">
            <a:xfrm>
              <a:off x="7109739" y="554572"/>
              <a:ext cx="72483" cy="26860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gray">
            <a:xfrm>
              <a:off x="7759756" y="547566"/>
              <a:ext cx="303965" cy="282620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gray">
            <a:xfrm>
              <a:off x="6642100" y="897922"/>
              <a:ext cx="65469" cy="170506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gray">
            <a:xfrm>
              <a:off x="6742642" y="946972"/>
              <a:ext cx="133278" cy="121457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7" name="Freeform 22"/>
            <p:cNvSpPr>
              <a:spLocks/>
            </p:cNvSpPr>
            <p:nvPr/>
          </p:nvSpPr>
          <p:spPr bwMode="gray">
            <a:xfrm>
              <a:off x="6910992" y="949308"/>
              <a:ext cx="91190" cy="121457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8" name="Freeform 24"/>
            <p:cNvSpPr>
              <a:spLocks noEditPoints="1"/>
            </p:cNvSpPr>
            <p:nvPr/>
          </p:nvSpPr>
          <p:spPr bwMode="gray">
            <a:xfrm>
              <a:off x="7018548" y="946972"/>
              <a:ext cx="137954" cy="170507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9" name="Freeform 27"/>
            <p:cNvSpPr>
              <a:spLocks/>
            </p:cNvSpPr>
            <p:nvPr/>
          </p:nvSpPr>
          <p:spPr bwMode="gray">
            <a:xfrm>
              <a:off x="7177546" y="946972"/>
              <a:ext cx="53779" cy="121457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0" name="Freeform 29"/>
            <p:cNvSpPr>
              <a:spLocks/>
            </p:cNvSpPr>
            <p:nvPr/>
          </p:nvSpPr>
          <p:spPr bwMode="gray">
            <a:xfrm>
              <a:off x="7196251" y="897922"/>
              <a:ext cx="39750" cy="37371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1" name="Freeform 31"/>
            <p:cNvSpPr>
              <a:spLocks/>
            </p:cNvSpPr>
            <p:nvPr/>
          </p:nvSpPr>
          <p:spPr bwMode="gray">
            <a:xfrm>
              <a:off x="7261721" y="946972"/>
              <a:ext cx="102881" cy="121457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gray">
            <a:xfrm>
              <a:off x="7378630" y="949308"/>
              <a:ext cx="114572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3" name="Freeform 36"/>
            <p:cNvSpPr>
              <a:spLocks/>
            </p:cNvSpPr>
            <p:nvPr/>
          </p:nvSpPr>
          <p:spPr bwMode="gray">
            <a:xfrm>
              <a:off x="7687272" y="893251"/>
              <a:ext cx="133278" cy="175177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4" name="Freeform 38"/>
            <p:cNvSpPr>
              <a:spLocks noEditPoints="1"/>
            </p:cNvSpPr>
            <p:nvPr/>
          </p:nvSpPr>
          <p:spPr bwMode="gray">
            <a:xfrm>
              <a:off x="7850945" y="949308"/>
              <a:ext cx="114572" cy="121457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gray">
            <a:xfrm>
              <a:off x="7584391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6" name="Freeform 43"/>
            <p:cNvSpPr>
              <a:spLocks/>
            </p:cNvSpPr>
            <p:nvPr/>
          </p:nvSpPr>
          <p:spPr bwMode="gray">
            <a:xfrm>
              <a:off x="8045016" y="902594"/>
              <a:ext cx="191732" cy="165835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gray">
            <a:xfrm>
              <a:off x="8267144" y="949308"/>
              <a:ext cx="112233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8" name="Freeform 48"/>
            <p:cNvSpPr>
              <a:spLocks/>
            </p:cNvSpPr>
            <p:nvPr/>
          </p:nvSpPr>
          <p:spPr bwMode="gray">
            <a:xfrm>
              <a:off x="8536037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9" name="Freeform 50"/>
            <p:cNvSpPr>
              <a:spLocks/>
            </p:cNvSpPr>
            <p:nvPr/>
          </p:nvSpPr>
          <p:spPr bwMode="gray">
            <a:xfrm>
              <a:off x="8384053" y="951643"/>
              <a:ext cx="140292" cy="11678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0" name="Freeform 52"/>
            <p:cNvSpPr>
              <a:spLocks/>
            </p:cNvSpPr>
            <p:nvPr/>
          </p:nvSpPr>
          <p:spPr bwMode="gray">
            <a:xfrm>
              <a:off x="8522007" y="867557"/>
              <a:ext cx="74822" cy="49051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</p:grpSp>
      <p:sp>
        <p:nvSpPr>
          <p:cNvPr id="31" name="Text Box 13"/>
          <p:cNvSpPr txBox="1">
            <a:spLocks noChangeArrowheads="1"/>
          </p:cNvSpPr>
          <p:nvPr userDrawn="1"/>
        </p:nvSpPr>
        <p:spPr bwMode="gray">
          <a:xfrm>
            <a:off x="5467350" y="6599238"/>
            <a:ext cx="3225800" cy="2174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smtClean="0">
                <a:solidFill>
                  <a:prstClr val="black"/>
                </a:solidFill>
                <a:latin typeface="Arial" charset="0"/>
              </a:rPr>
              <a:t>© Hitachi ULSI Systems Co.,Ltd. 2014. All rights reserved.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113191" y="266943"/>
            <a:ext cx="35509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0000"/>
              </a:lnSpc>
              <a:defRPr sz="14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1pPr>
          </a:lstStyle>
          <a:p>
            <a:pPr>
              <a:defRPr/>
            </a:pPr>
            <a:fld id="{4D51E7CA-5237-466D-BF5B-D68B6EABC3C5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01292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93"/>
          <p:cNvGrpSpPr>
            <a:grpSpLocks/>
          </p:cNvGrpSpPr>
          <p:nvPr userDrawn="1"/>
        </p:nvGrpSpPr>
        <p:grpSpPr bwMode="auto">
          <a:xfrm>
            <a:off x="2541588" y="3873500"/>
            <a:ext cx="3990975" cy="441325"/>
            <a:chOff x="2541588" y="1458913"/>
            <a:chExt cx="3990976" cy="441325"/>
          </a:xfrm>
        </p:grpSpPr>
        <p:sp>
          <p:nvSpPr>
            <p:cNvPr id="3" name="Freeform 84"/>
            <p:cNvSpPr>
              <a:spLocks noEditPoints="1"/>
            </p:cNvSpPr>
            <p:nvPr userDrawn="1"/>
          </p:nvSpPr>
          <p:spPr bwMode="auto">
            <a:xfrm>
              <a:off x="2541588" y="1460501"/>
              <a:ext cx="147637" cy="149225"/>
            </a:xfrm>
            <a:custGeom>
              <a:avLst/>
              <a:gdLst>
                <a:gd name="T0" fmla="*/ 2147483647 w 280"/>
                <a:gd name="T1" fmla="*/ 2147483647 h 280"/>
                <a:gd name="T2" fmla="*/ 2147483647 w 280"/>
                <a:gd name="T3" fmla="*/ 2147483647 h 280"/>
                <a:gd name="T4" fmla="*/ 2147483647 w 280"/>
                <a:gd name="T5" fmla="*/ 2147483647 h 280"/>
                <a:gd name="T6" fmla="*/ 2147483647 w 280"/>
                <a:gd name="T7" fmla="*/ 2147483647 h 280"/>
                <a:gd name="T8" fmla="*/ 2147483647 w 280"/>
                <a:gd name="T9" fmla="*/ 2147483647 h 280"/>
                <a:gd name="T10" fmla="*/ 2147483647 w 280"/>
                <a:gd name="T11" fmla="*/ 2147483647 h 280"/>
                <a:gd name="T12" fmla="*/ 2147483647 w 280"/>
                <a:gd name="T13" fmla="*/ 2147483647 h 280"/>
                <a:gd name="T14" fmla="*/ 2147483647 w 280"/>
                <a:gd name="T15" fmla="*/ 2147483647 h 280"/>
                <a:gd name="T16" fmla="*/ 2147483647 w 280"/>
                <a:gd name="T17" fmla="*/ 2147483647 h 280"/>
                <a:gd name="T18" fmla="*/ 2147483647 w 280"/>
                <a:gd name="T19" fmla="*/ 2147483647 h 280"/>
                <a:gd name="T20" fmla="*/ 2147483647 w 280"/>
                <a:gd name="T21" fmla="*/ 2147483647 h 280"/>
                <a:gd name="T22" fmla="*/ 2147483647 w 280"/>
                <a:gd name="T23" fmla="*/ 2147483647 h 280"/>
                <a:gd name="T24" fmla="*/ 2147483647 w 280"/>
                <a:gd name="T25" fmla="*/ 2147483647 h 280"/>
                <a:gd name="T26" fmla="*/ 2147483647 w 280"/>
                <a:gd name="T27" fmla="*/ 2147483647 h 280"/>
                <a:gd name="T28" fmla="*/ 2147483647 w 280"/>
                <a:gd name="T29" fmla="*/ 2147483647 h 280"/>
                <a:gd name="T30" fmla="*/ 2147483647 w 280"/>
                <a:gd name="T31" fmla="*/ 2147483647 h 280"/>
                <a:gd name="T32" fmla="*/ 2147483647 w 280"/>
                <a:gd name="T33" fmla="*/ 2147483647 h 280"/>
                <a:gd name="T34" fmla="*/ 2147483647 w 280"/>
                <a:gd name="T35" fmla="*/ 2147483647 h 280"/>
                <a:gd name="T36" fmla="*/ 2147483647 w 280"/>
                <a:gd name="T37" fmla="*/ 2147483647 h 280"/>
                <a:gd name="T38" fmla="*/ 2147483647 w 280"/>
                <a:gd name="T39" fmla="*/ 2147483647 h 280"/>
                <a:gd name="T40" fmla="*/ 2147483647 w 280"/>
                <a:gd name="T41" fmla="*/ 2147483647 h 280"/>
                <a:gd name="T42" fmla="*/ 2147483647 w 280"/>
                <a:gd name="T43" fmla="*/ 2147483647 h 280"/>
                <a:gd name="T44" fmla="*/ 2147483647 w 280"/>
                <a:gd name="T45" fmla="*/ 2147483647 h 280"/>
                <a:gd name="T46" fmla="*/ 2147483647 w 280"/>
                <a:gd name="T47" fmla="*/ 2147483647 h 280"/>
                <a:gd name="T48" fmla="*/ 2147483647 w 280"/>
                <a:gd name="T49" fmla="*/ 2147483647 h 280"/>
                <a:gd name="T50" fmla="*/ 2147483647 w 280"/>
                <a:gd name="T51" fmla="*/ 2147483647 h 280"/>
                <a:gd name="T52" fmla="*/ 2147483647 w 280"/>
                <a:gd name="T53" fmla="*/ 2147483647 h 280"/>
                <a:gd name="T54" fmla="*/ 2147483647 w 280"/>
                <a:gd name="T55" fmla="*/ 2147483647 h 280"/>
                <a:gd name="T56" fmla="*/ 2147483647 w 280"/>
                <a:gd name="T57" fmla="*/ 2147483647 h 280"/>
                <a:gd name="T58" fmla="*/ 2147483647 w 280"/>
                <a:gd name="T59" fmla="*/ 2147483647 h 280"/>
                <a:gd name="T60" fmla="*/ 2147483647 w 280"/>
                <a:gd name="T61" fmla="*/ 2147483647 h 280"/>
                <a:gd name="T62" fmla="*/ 2147483647 w 280"/>
                <a:gd name="T63" fmla="*/ 2147483647 h 280"/>
                <a:gd name="T64" fmla="*/ 2147483647 w 280"/>
                <a:gd name="T65" fmla="*/ 2147483647 h 280"/>
                <a:gd name="T66" fmla="*/ 2147483647 w 280"/>
                <a:gd name="T67" fmla="*/ 2147483647 h 280"/>
                <a:gd name="T68" fmla="*/ 2147483647 w 280"/>
                <a:gd name="T69" fmla="*/ 2147483647 h 280"/>
                <a:gd name="T70" fmla="*/ 2147483647 w 280"/>
                <a:gd name="T71" fmla="*/ 2147483647 h 280"/>
                <a:gd name="T72" fmla="*/ 2147483647 w 280"/>
                <a:gd name="T73" fmla="*/ 2147483647 h 280"/>
                <a:gd name="T74" fmla="*/ 2147483647 w 280"/>
                <a:gd name="T75" fmla="*/ 2147483647 h 280"/>
                <a:gd name="T76" fmla="*/ 2147483647 w 280"/>
                <a:gd name="T77" fmla="*/ 2147483647 h 280"/>
                <a:gd name="T78" fmla="*/ 2147483647 w 280"/>
                <a:gd name="T79" fmla="*/ 2147483647 h 280"/>
                <a:gd name="T80" fmla="*/ 2147483647 w 280"/>
                <a:gd name="T81" fmla="*/ 2147483647 h 280"/>
                <a:gd name="T82" fmla="*/ 2147483647 w 280"/>
                <a:gd name="T83" fmla="*/ 2147483647 h 280"/>
                <a:gd name="T84" fmla="*/ 2147483647 w 280"/>
                <a:gd name="T85" fmla="*/ 2147483647 h 280"/>
                <a:gd name="T86" fmla="*/ 2147483647 w 280"/>
                <a:gd name="T87" fmla="*/ 2147483647 h 280"/>
                <a:gd name="T88" fmla="*/ 2147483647 w 280"/>
                <a:gd name="T89" fmla="*/ 2147483647 h 280"/>
                <a:gd name="T90" fmla="*/ 2147483647 w 280"/>
                <a:gd name="T91" fmla="*/ 2147483647 h 280"/>
                <a:gd name="T92" fmla="*/ 2147483647 w 280"/>
                <a:gd name="T93" fmla="*/ 2147483647 h 280"/>
                <a:gd name="T94" fmla="*/ 2147483647 w 280"/>
                <a:gd name="T95" fmla="*/ 2147483647 h 280"/>
                <a:gd name="T96" fmla="*/ 2147483647 w 280"/>
                <a:gd name="T97" fmla="*/ 2147483647 h 280"/>
                <a:gd name="T98" fmla="*/ 2147483647 w 280"/>
                <a:gd name="T99" fmla="*/ 2147483647 h 280"/>
                <a:gd name="T100" fmla="*/ 2147483647 w 280"/>
                <a:gd name="T101" fmla="*/ 2147483647 h 280"/>
                <a:gd name="T102" fmla="*/ 2147483647 w 280"/>
                <a:gd name="T103" fmla="*/ 2147483647 h 280"/>
                <a:gd name="T104" fmla="*/ 2147483647 w 280"/>
                <a:gd name="T105" fmla="*/ 2147483647 h 280"/>
                <a:gd name="T106" fmla="*/ 2147483647 w 280"/>
                <a:gd name="T107" fmla="*/ 2147483647 h 280"/>
                <a:gd name="T108" fmla="*/ 2147483647 w 280"/>
                <a:gd name="T109" fmla="*/ 2147483647 h 280"/>
                <a:gd name="T110" fmla="*/ 2147483647 w 280"/>
                <a:gd name="T111" fmla="*/ 2147483647 h 28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80" h="280">
                  <a:moveTo>
                    <a:pt x="86" y="118"/>
                  </a:moveTo>
                  <a:lnTo>
                    <a:pt x="86" y="118"/>
                  </a:lnTo>
                  <a:lnTo>
                    <a:pt x="100" y="125"/>
                  </a:lnTo>
                  <a:lnTo>
                    <a:pt x="113" y="134"/>
                  </a:lnTo>
                  <a:lnTo>
                    <a:pt x="120" y="138"/>
                  </a:lnTo>
                  <a:lnTo>
                    <a:pt x="125" y="144"/>
                  </a:lnTo>
                  <a:lnTo>
                    <a:pt x="128" y="148"/>
                  </a:lnTo>
                  <a:lnTo>
                    <a:pt x="128" y="155"/>
                  </a:lnTo>
                  <a:lnTo>
                    <a:pt x="126" y="163"/>
                  </a:lnTo>
                  <a:lnTo>
                    <a:pt x="125" y="168"/>
                  </a:lnTo>
                  <a:lnTo>
                    <a:pt x="120" y="174"/>
                  </a:lnTo>
                  <a:lnTo>
                    <a:pt x="116" y="176"/>
                  </a:lnTo>
                  <a:lnTo>
                    <a:pt x="115" y="176"/>
                  </a:lnTo>
                  <a:lnTo>
                    <a:pt x="113" y="174"/>
                  </a:lnTo>
                  <a:lnTo>
                    <a:pt x="109" y="165"/>
                  </a:lnTo>
                  <a:lnTo>
                    <a:pt x="104" y="155"/>
                  </a:lnTo>
                  <a:lnTo>
                    <a:pt x="100" y="147"/>
                  </a:lnTo>
                  <a:lnTo>
                    <a:pt x="94" y="138"/>
                  </a:lnTo>
                  <a:lnTo>
                    <a:pt x="86" y="128"/>
                  </a:lnTo>
                  <a:lnTo>
                    <a:pt x="86" y="184"/>
                  </a:lnTo>
                  <a:lnTo>
                    <a:pt x="86" y="273"/>
                  </a:lnTo>
                  <a:lnTo>
                    <a:pt x="86" y="275"/>
                  </a:lnTo>
                  <a:lnTo>
                    <a:pt x="84" y="277"/>
                  </a:lnTo>
                  <a:lnTo>
                    <a:pt x="78" y="278"/>
                  </a:lnTo>
                  <a:lnTo>
                    <a:pt x="68" y="280"/>
                  </a:lnTo>
                  <a:lnTo>
                    <a:pt x="61" y="278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64" y="163"/>
                  </a:lnTo>
                  <a:lnTo>
                    <a:pt x="64" y="135"/>
                  </a:lnTo>
                  <a:lnTo>
                    <a:pt x="49" y="163"/>
                  </a:lnTo>
                  <a:lnTo>
                    <a:pt x="35" y="186"/>
                  </a:lnTo>
                  <a:lnTo>
                    <a:pt x="22" y="203"/>
                  </a:lnTo>
                  <a:lnTo>
                    <a:pt x="4" y="220"/>
                  </a:lnTo>
                  <a:lnTo>
                    <a:pt x="0" y="215"/>
                  </a:lnTo>
                  <a:lnTo>
                    <a:pt x="17" y="187"/>
                  </a:lnTo>
                  <a:lnTo>
                    <a:pt x="33" y="160"/>
                  </a:lnTo>
                  <a:lnTo>
                    <a:pt x="46" y="129"/>
                  </a:lnTo>
                  <a:lnTo>
                    <a:pt x="58" y="97"/>
                  </a:lnTo>
                  <a:lnTo>
                    <a:pt x="29" y="97"/>
                  </a:lnTo>
                  <a:lnTo>
                    <a:pt x="17" y="97"/>
                  </a:lnTo>
                  <a:lnTo>
                    <a:pt x="7" y="99"/>
                  </a:lnTo>
                  <a:lnTo>
                    <a:pt x="4" y="83"/>
                  </a:lnTo>
                  <a:lnTo>
                    <a:pt x="17" y="86"/>
                  </a:lnTo>
                  <a:lnTo>
                    <a:pt x="29" y="87"/>
                  </a:lnTo>
                  <a:lnTo>
                    <a:pt x="62" y="87"/>
                  </a:lnTo>
                  <a:lnTo>
                    <a:pt x="62" y="41"/>
                  </a:lnTo>
                  <a:lnTo>
                    <a:pt x="35" y="45"/>
                  </a:lnTo>
                  <a:lnTo>
                    <a:pt x="9" y="48"/>
                  </a:lnTo>
                  <a:lnTo>
                    <a:pt x="7" y="41"/>
                  </a:lnTo>
                  <a:lnTo>
                    <a:pt x="42" y="32"/>
                  </a:lnTo>
                  <a:lnTo>
                    <a:pt x="74" y="21"/>
                  </a:lnTo>
                  <a:lnTo>
                    <a:pt x="87" y="16"/>
                  </a:lnTo>
                  <a:lnTo>
                    <a:pt x="96" y="10"/>
                  </a:lnTo>
                  <a:lnTo>
                    <a:pt x="104" y="6"/>
                  </a:lnTo>
                  <a:lnTo>
                    <a:pt x="112" y="0"/>
                  </a:lnTo>
                  <a:lnTo>
                    <a:pt x="135" y="13"/>
                  </a:lnTo>
                  <a:lnTo>
                    <a:pt x="139" y="18"/>
                  </a:lnTo>
                  <a:lnTo>
                    <a:pt x="141" y="21"/>
                  </a:lnTo>
                  <a:lnTo>
                    <a:pt x="139" y="25"/>
                  </a:lnTo>
                  <a:lnTo>
                    <a:pt x="135" y="25"/>
                  </a:lnTo>
                  <a:lnTo>
                    <a:pt x="125" y="25"/>
                  </a:lnTo>
                  <a:lnTo>
                    <a:pt x="102" y="32"/>
                  </a:lnTo>
                  <a:lnTo>
                    <a:pt x="86" y="37"/>
                  </a:lnTo>
                  <a:lnTo>
                    <a:pt x="86" y="87"/>
                  </a:lnTo>
                  <a:lnTo>
                    <a:pt x="104" y="87"/>
                  </a:lnTo>
                  <a:lnTo>
                    <a:pt x="120" y="67"/>
                  </a:lnTo>
                  <a:lnTo>
                    <a:pt x="144" y="90"/>
                  </a:lnTo>
                  <a:lnTo>
                    <a:pt x="145" y="94"/>
                  </a:lnTo>
                  <a:lnTo>
                    <a:pt x="145" y="96"/>
                  </a:lnTo>
                  <a:lnTo>
                    <a:pt x="142" y="97"/>
                  </a:lnTo>
                  <a:lnTo>
                    <a:pt x="86" y="97"/>
                  </a:lnTo>
                  <a:lnTo>
                    <a:pt x="86" y="118"/>
                  </a:lnTo>
                  <a:close/>
                  <a:moveTo>
                    <a:pt x="212" y="139"/>
                  </a:moveTo>
                  <a:lnTo>
                    <a:pt x="212" y="139"/>
                  </a:lnTo>
                  <a:lnTo>
                    <a:pt x="228" y="155"/>
                  </a:lnTo>
                  <a:lnTo>
                    <a:pt x="241" y="168"/>
                  </a:lnTo>
                  <a:lnTo>
                    <a:pt x="252" y="181"/>
                  </a:lnTo>
                  <a:lnTo>
                    <a:pt x="264" y="197"/>
                  </a:lnTo>
                  <a:lnTo>
                    <a:pt x="273" y="209"/>
                  </a:lnTo>
                  <a:lnTo>
                    <a:pt x="277" y="218"/>
                  </a:lnTo>
                  <a:lnTo>
                    <a:pt x="278" y="225"/>
                  </a:lnTo>
                  <a:lnTo>
                    <a:pt x="280" y="233"/>
                  </a:lnTo>
                  <a:lnTo>
                    <a:pt x="278" y="245"/>
                  </a:lnTo>
                  <a:lnTo>
                    <a:pt x="274" y="255"/>
                  </a:lnTo>
                  <a:lnTo>
                    <a:pt x="268" y="264"/>
                  </a:lnTo>
                  <a:lnTo>
                    <a:pt x="265" y="265"/>
                  </a:lnTo>
                  <a:lnTo>
                    <a:pt x="261" y="267"/>
                  </a:lnTo>
                  <a:lnTo>
                    <a:pt x="260" y="265"/>
                  </a:lnTo>
                  <a:lnTo>
                    <a:pt x="258" y="264"/>
                  </a:lnTo>
                  <a:lnTo>
                    <a:pt x="255" y="255"/>
                  </a:lnTo>
                  <a:lnTo>
                    <a:pt x="252" y="245"/>
                  </a:lnTo>
                  <a:lnTo>
                    <a:pt x="248" y="229"/>
                  </a:lnTo>
                  <a:lnTo>
                    <a:pt x="219" y="238"/>
                  </a:lnTo>
                  <a:lnTo>
                    <a:pt x="194" y="244"/>
                  </a:lnTo>
                  <a:lnTo>
                    <a:pt x="126" y="258"/>
                  </a:lnTo>
                  <a:lnTo>
                    <a:pt x="123" y="270"/>
                  </a:lnTo>
                  <a:lnTo>
                    <a:pt x="122" y="273"/>
                  </a:lnTo>
                  <a:lnTo>
                    <a:pt x="119" y="273"/>
                  </a:lnTo>
                  <a:lnTo>
                    <a:pt x="116" y="271"/>
                  </a:lnTo>
                  <a:lnTo>
                    <a:pt x="113" y="267"/>
                  </a:lnTo>
                  <a:lnTo>
                    <a:pt x="104" y="233"/>
                  </a:lnTo>
                  <a:lnTo>
                    <a:pt x="132" y="232"/>
                  </a:lnTo>
                  <a:lnTo>
                    <a:pt x="145" y="186"/>
                  </a:lnTo>
                  <a:lnTo>
                    <a:pt x="160" y="129"/>
                  </a:lnTo>
                  <a:lnTo>
                    <a:pt x="168" y="87"/>
                  </a:lnTo>
                  <a:lnTo>
                    <a:pt x="177" y="45"/>
                  </a:lnTo>
                  <a:lnTo>
                    <a:pt x="178" y="29"/>
                  </a:lnTo>
                  <a:lnTo>
                    <a:pt x="180" y="15"/>
                  </a:lnTo>
                  <a:lnTo>
                    <a:pt x="219" y="24"/>
                  </a:lnTo>
                  <a:lnTo>
                    <a:pt x="222" y="26"/>
                  </a:lnTo>
                  <a:lnTo>
                    <a:pt x="223" y="29"/>
                  </a:lnTo>
                  <a:lnTo>
                    <a:pt x="223" y="32"/>
                  </a:lnTo>
                  <a:lnTo>
                    <a:pt x="220" y="34"/>
                  </a:lnTo>
                  <a:lnTo>
                    <a:pt x="207" y="38"/>
                  </a:lnTo>
                  <a:lnTo>
                    <a:pt x="191" y="94"/>
                  </a:lnTo>
                  <a:lnTo>
                    <a:pt x="175" y="149"/>
                  </a:lnTo>
                  <a:lnTo>
                    <a:pt x="158" y="196"/>
                  </a:lnTo>
                  <a:lnTo>
                    <a:pt x="144" y="232"/>
                  </a:lnTo>
                  <a:lnTo>
                    <a:pt x="200" y="226"/>
                  </a:lnTo>
                  <a:lnTo>
                    <a:pt x="245" y="219"/>
                  </a:lnTo>
                  <a:lnTo>
                    <a:pt x="239" y="202"/>
                  </a:lnTo>
                  <a:lnTo>
                    <a:pt x="231" y="184"/>
                  </a:lnTo>
                  <a:lnTo>
                    <a:pt x="219" y="164"/>
                  </a:lnTo>
                  <a:lnTo>
                    <a:pt x="206" y="144"/>
                  </a:lnTo>
                  <a:lnTo>
                    <a:pt x="212" y="13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4" name="Freeform 85"/>
            <p:cNvSpPr>
              <a:spLocks noEditPoints="1"/>
            </p:cNvSpPr>
            <p:nvPr userDrawn="1"/>
          </p:nvSpPr>
          <p:spPr bwMode="auto">
            <a:xfrm>
              <a:off x="2711450" y="1466851"/>
              <a:ext cx="127000" cy="130175"/>
            </a:xfrm>
            <a:custGeom>
              <a:avLst/>
              <a:gdLst>
                <a:gd name="T0" fmla="*/ 2147483647 w 239"/>
                <a:gd name="T1" fmla="*/ 2147483647 h 248"/>
                <a:gd name="T2" fmla="*/ 2147483647 w 239"/>
                <a:gd name="T3" fmla="*/ 2147483647 h 248"/>
                <a:gd name="T4" fmla="*/ 2147483647 w 239"/>
                <a:gd name="T5" fmla="*/ 2147483647 h 248"/>
                <a:gd name="T6" fmla="*/ 2147483647 w 239"/>
                <a:gd name="T7" fmla="*/ 2147483647 h 248"/>
                <a:gd name="T8" fmla="*/ 2147483647 w 239"/>
                <a:gd name="T9" fmla="*/ 2147483647 h 248"/>
                <a:gd name="T10" fmla="*/ 2147483647 w 239"/>
                <a:gd name="T11" fmla="*/ 2147483647 h 248"/>
                <a:gd name="T12" fmla="*/ 2147483647 w 239"/>
                <a:gd name="T13" fmla="*/ 0 h 248"/>
                <a:gd name="T14" fmla="*/ 2147483647 w 239"/>
                <a:gd name="T15" fmla="*/ 2147483647 h 248"/>
                <a:gd name="T16" fmla="*/ 2147483647 w 239"/>
                <a:gd name="T17" fmla="*/ 2147483647 h 248"/>
                <a:gd name="T18" fmla="*/ 2147483647 w 239"/>
                <a:gd name="T19" fmla="*/ 2147483647 h 248"/>
                <a:gd name="T20" fmla="*/ 2147483647 w 239"/>
                <a:gd name="T21" fmla="*/ 2147483647 h 248"/>
                <a:gd name="T22" fmla="*/ 2147483647 w 239"/>
                <a:gd name="T23" fmla="*/ 2147483647 h 248"/>
                <a:gd name="T24" fmla="*/ 2147483647 w 239"/>
                <a:gd name="T25" fmla="*/ 2147483647 h 248"/>
                <a:gd name="T26" fmla="*/ 2147483647 w 239"/>
                <a:gd name="T27" fmla="*/ 2147483647 h 248"/>
                <a:gd name="T28" fmla="*/ 2147483647 w 239"/>
                <a:gd name="T29" fmla="*/ 2147483647 h 248"/>
                <a:gd name="T30" fmla="*/ 2147483647 w 239"/>
                <a:gd name="T31" fmla="*/ 2147483647 h 248"/>
                <a:gd name="T32" fmla="*/ 2147483647 w 239"/>
                <a:gd name="T33" fmla="*/ 2147483647 h 248"/>
                <a:gd name="T34" fmla="*/ 2147483647 w 239"/>
                <a:gd name="T35" fmla="*/ 2147483647 h 248"/>
                <a:gd name="T36" fmla="*/ 2147483647 w 239"/>
                <a:gd name="T37" fmla="*/ 2147483647 h 248"/>
                <a:gd name="T38" fmla="*/ 2147483647 w 239"/>
                <a:gd name="T39" fmla="*/ 2147483647 h 248"/>
                <a:gd name="T40" fmla="*/ 2147483647 w 239"/>
                <a:gd name="T41" fmla="*/ 2147483647 h 248"/>
                <a:gd name="T42" fmla="*/ 2147483647 w 239"/>
                <a:gd name="T43" fmla="*/ 2147483647 h 248"/>
                <a:gd name="T44" fmla="*/ 2147483647 w 239"/>
                <a:gd name="T45" fmla="*/ 2147483647 h 248"/>
                <a:gd name="T46" fmla="*/ 0 w 239"/>
                <a:gd name="T47" fmla="*/ 2147483647 h 248"/>
                <a:gd name="T48" fmla="*/ 2147483647 w 239"/>
                <a:gd name="T49" fmla="*/ 2147483647 h 248"/>
                <a:gd name="T50" fmla="*/ 2147483647 w 239"/>
                <a:gd name="T51" fmla="*/ 2147483647 h 248"/>
                <a:gd name="T52" fmla="*/ 2147483647 w 239"/>
                <a:gd name="T53" fmla="*/ 2147483647 h 248"/>
                <a:gd name="T54" fmla="*/ 2147483647 w 239"/>
                <a:gd name="T55" fmla="*/ 2147483647 h 248"/>
                <a:gd name="T56" fmla="*/ 2147483647 w 239"/>
                <a:gd name="T57" fmla="*/ 2147483647 h 248"/>
                <a:gd name="T58" fmla="*/ 2147483647 w 239"/>
                <a:gd name="T59" fmla="*/ 2147483647 h 248"/>
                <a:gd name="T60" fmla="*/ 2147483647 w 239"/>
                <a:gd name="T61" fmla="*/ 2147483647 h 248"/>
                <a:gd name="T62" fmla="*/ 2147483647 w 239"/>
                <a:gd name="T63" fmla="*/ 2147483647 h 248"/>
                <a:gd name="T64" fmla="*/ 2147483647 w 239"/>
                <a:gd name="T65" fmla="*/ 2147483647 h 248"/>
                <a:gd name="T66" fmla="*/ 2147483647 w 239"/>
                <a:gd name="T67" fmla="*/ 2147483647 h 248"/>
                <a:gd name="T68" fmla="*/ 2147483647 w 239"/>
                <a:gd name="T69" fmla="*/ 2147483647 h 248"/>
                <a:gd name="T70" fmla="*/ 2147483647 w 239"/>
                <a:gd name="T71" fmla="*/ 2147483647 h 248"/>
                <a:gd name="T72" fmla="*/ 2147483647 w 239"/>
                <a:gd name="T73" fmla="*/ 2147483647 h 248"/>
                <a:gd name="T74" fmla="*/ 2147483647 w 239"/>
                <a:gd name="T75" fmla="*/ 2147483647 h 248"/>
                <a:gd name="T76" fmla="*/ 2147483647 w 239"/>
                <a:gd name="T77" fmla="*/ 2147483647 h 248"/>
                <a:gd name="T78" fmla="*/ 2147483647 w 239"/>
                <a:gd name="T79" fmla="*/ 2147483647 h 248"/>
                <a:gd name="T80" fmla="*/ 2147483647 w 239"/>
                <a:gd name="T81" fmla="*/ 2147483647 h 248"/>
                <a:gd name="T82" fmla="*/ 2147483647 w 239"/>
                <a:gd name="T83" fmla="*/ 2147483647 h 248"/>
                <a:gd name="T84" fmla="*/ 2147483647 w 239"/>
                <a:gd name="T85" fmla="*/ 2147483647 h 248"/>
                <a:gd name="T86" fmla="*/ 2147483647 w 239"/>
                <a:gd name="T87" fmla="*/ 2147483647 h 248"/>
                <a:gd name="T88" fmla="*/ 2147483647 w 239"/>
                <a:gd name="T89" fmla="*/ 2147483647 h 248"/>
                <a:gd name="T90" fmla="*/ 2147483647 w 239"/>
                <a:gd name="T91" fmla="*/ 2147483647 h 248"/>
                <a:gd name="T92" fmla="*/ 2147483647 w 239"/>
                <a:gd name="T93" fmla="*/ 2147483647 h 248"/>
                <a:gd name="T94" fmla="*/ 2147483647 w 239"/>
                <a:gd name="T95" fmla="*/ 2147483647 h 24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39" h="248">
                  <a:moveTo>
                    <a:pt x="6" y="66"/>
                  </a:moveTo>
                  <a:lnTo>
                    <a:pt x="6" y="66"/>
                  </a:lnTo>
                  <a:lnTo>
                    <a:pt x="13" y="70"/>
                  </a:lnTo>
                  <a:lnTo>
                    <a:pt x="20" y="71"/>
                  </a:lnTo>
                  <a:lnTo>
                    <a:pt x="29" y="73"/>
                  </a:lnTo>
                  <a:lnTo>
                    <a:pt x="36" y="74"/>
                  </a:lnTo>
                  <a:lnTo>
                    <a:pt x="49" y="73"/>
                  </a:lnTo>
                  <a:lnTo>
                    <a:pt x="74" y="69"/>
                  </a:lnTo>
                  <a:lnTo>
                    <a:pt x="81" y="41"/>
                  </a:lnTo>
                  <a:lnTo>
                    <a:pt x="83" y="22"/>
                  </a:lnTo>
                  <a:lnTo>
                    <a:pt x="83" y="19"/>
                  </a:lnTo>
                  <a:lnTo>
                    <a:pt x="80" y="15"/>
                  </a:lnTo>
                  <a:lnTo>
                    <a:pt x="74" y="11"/>
                  </a:lnTo>
                  <a:lnTo>
                    <a:pt x="67" y="8"/>
                  </a:lnTo>
                  <a:lnTo>
                    <a:pt x="67" y="6"/>
                  </a:lnTo>
                  <a:lnTo>
                    <a:pt x="65" y="5"/>
                  </a:lnTo>
                  <a:lnTo>
                    <a:pt x="67" y="3"/>
                  </a:lnTo>
                  <a:lnTo>
                    <a:pt x="68" y="2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90" y="2"/>
                  </a:lnTo>
                  <a:lnTo>
                    <a:pt x="104" y="8"/>
                  </a:lnTo>
                  <a:lnTo>
                    <a:pt x="109" y="11"/>
                  </a:lnTo>
                  <a:lnTo>
                    <a:pt x="112" y="14"/>
                  </a:lnTo>
                  <a:lnTo>
                    <a:pt x="114" y="16"/>
                  </a:lnTo>
                  <a:lnTo>
                    <a:pt x="114" y="19"/>
                  </a:lnTo>
                  <a:lnTo>
                    <a:pt x="114" y="24"/>
                  </a:lnTo>
                  <a:lnTo>
                    <a:pt x="112" y="27"/>
                  </a:lnTo>
                  <a:lnTo>
                    <a:pt x="107" y="32"/>
                  </a:lnTo>
                  <a:lnTo>
                    <a:pt x="104" y="40"/>
                  </a:lnTo>
                  <a:lnTo>
                    <a:pt x="96" y="64"/>
                  </a:lnTo>
                  <a:lnTo>
                    <a:pt x="112" y="58"/>
                  </a:lnTo>
                  <a:lnTo>
                    <a:pt x="126" y="51"/>
                  </a:lnTo>
                  <a:lnTo>
                    <a:pt x="133" y="50"/>
                  </a:lnTo>
                  <a:lnTo>
                    <a:pt x="139" y="48"/>
                  </a:lnTo>
                  <a:lnTo>
                    <a:pt x="145" y="50"/>
                  </a:lnTo>
                  <a:lnTo>
                    <a:pt x="149" y="51"/>
                  </a:lnTo>
                  <a:lnTo>
                    <a:pt x="152" y="54"/>
                  </a:lnTo>
                  <a:lnTo>
                    <a:pt x="154" y="58"/>
                  </a:lnTo>
                  <a:lnTo>
                    <a:pt x="152" y="63"/>
                  </a:lnTo>
                  <a:lnTo>
                    <a:pt x="149" y="66"/>
                  </a:lnTo>
                  <a:lnTo>
                    <a:pt x="145" y="69"/>
                  </a:lnTo>
                  <a:lnTo>
                    <a:pt x="138" y="71"/>
                  </a:lnTo>
                  <a:lnTo>
                    <a:pt x="113" y="79"/>
                  </a:lnTo>
                  <a:lnTo>
                    <a:pt x="90" y="84"/>
                  </a:lnTo>
                  <a:lnTo>
                    <a:pt x="80" y="119"/>
                  </a:lnTo>
                  <a:lnTo>
                    <a:pt x="67" y="154"/>
                  </a:lnTo>
                  <a:lnTo>
                    <a:pt x="54" y="190"/>
                  </a:lnTo>
                  <a:lnTo>
                    <a:pt x="39" y="226"/>
                  </a:lnTo>
                  <a:lnTo>
                    <a:pt x="35" y="235"/>
                  </a:lnTo>
                  <a:lnTo>
                    <a:pt x="30" y="241"/>
                  </a:lnTo>
                  <a:lnTo>
                    <a:pt x="26" y="244"/>
                  </a:lnTo>
                  <a:lnTo>
                    <a:pt x="20" y="244"/>
                  </a:lnTo>
                  <a:lnTo>
                    <a:pt x="17" y="244"/>
                  </a:lnTo>
                  <a:lnTo>
                    <a:pt x="13" y="242"/>
                  </a:lnTo>
                  <a:lnTo>
                    <a:pt x="10" y="238"/>
                  </a:lnTo>
                  <a:lnTo>
                    <a:pt x="10" y="234"/>
                  </a:lnTo>
                  <a:lnTo>
                    <a:pt x="10" y="225"/>
                  </a:lnTo>
                  <a:lnTo>
                    <a:pt x="13" y="221"/>
                  </a:lnTo>
                  <a:lnTo>
                    <a:pt x="16" y="215"/>
                  </a:lnTo>
                  <a:lnTo>
                    <a:pt x="23" y="200"/>
                  </a:lnTo>
                  <a:lnTo>
                    <a:pt x="35" y="176"/>
                  </a:lnTo>
                  <a:lnTo>
                    <a:pt x="52" y="137"/>
                  </a:lnTo>
                  <a:lnTo>
                    <a:pt x="61" y="112"/>
                  </a:lnTo>
                  <a:lnTo>
                    <a:pt x="70" y="87"/>
                  </a:lnTo>
                  <a:lnTo>
                    <a:pt x="52" y="90"/>
                  </a:lnTo>
                  <a:lnTo>
                    <a:pt x="35" y="92"/>
                  </a:lnTo>
                  <a:lnTo>
                    <a:pt x="27" y="90"/>
                  </a:lnTo>
                  <a:lnTo>
                    <a:pt x="19" y="87"/>
                  </a:lnTo>
                  <a:lnTo>
                    <a:pt x="10" y="82"/>
                  </a:lnTo>
                  <a:lnTo>
                    <a:pt x="0" y="71"/>
                  </a:lnTo>
                  <a:lnTo>
                    <a:pt x="6" y="66"/>
                  </a:lnTo>
                  <a:close/>
                  <a:moveTo>
                    <a:pt x="132" y="174"/>
                  </a:moveTo>
                  <a:lnTo>
                    <a:pt x="132" y="174"/>
                  </a:lnTo>
                  <a:lnTo>
                    <a:pt x="129" y="189"/>
                  </a:lnTo>
                  <a:lnTo>
                    <a:pt x="128" y="197"/>
                  </a:lnTo>
                  <a:lnTo>
                    <a:pt x="129" y="205"/>
                  </a:lnTo>
                  <a:lnTo>
                    <a:pt x="130" y="210"/>
                  </a:lnTo>
                  <a:lnTo>
                    <a:pt x="135" y="215"/>
                  </a:lnTo>
                  <a:lnTo>
                    <a:pt x="141" y="219"/>
                  </a:lnTo>
                  <a:lnTo>
                    <a:pt x="148" y="222"/>
                  </a:lnTo>
                  <a:lnTo>
                    <a:pt x="157" y="223"/>
                  </a:lnTo>
                  <a:lnTo>
                    <a:pt x="165" y="225"/>
                  </a:lnTo>
                  <a:lnTo>
                    <a:pt x="177" y="226"/>
                  </a:lnTo>
                  <a:lnTo>
                    <a:pt x="196" y="225"/>
                  </a:lnTo>
                  <a:lnTo>
                    <a:pt x="210" y="222"/>
                  </a:lnTo>
                  <a:lnTo>
                    <a:pt x="216" y="221"/>
                  </a:lnTo>
                  <a:lnTo>
                    <a:pt x="223" y="221"/>
                  </a:lnTo>
                  <a:lnTo>
                    <a:pt x="230" y="222"/>
                  </a:lnTo>
                  <a:lnTo>
                    <a:pt x="235" y="225"/>
                  </a:lnTo>
                  <a:lnTo>
                    <a:pt x="238" y="228"/>
                  </a:lnTo>
                  <a:lnTo>
                    <a:pt x="239" y="232"/>
                  </a:lnTo>
                  <a:lnTo>
                    <a:pt x="238" y="236"/>
                  </a:lnTo>
                  <a:lnTo>
                    <a:pt x="236" y="239"/>
                  </a:lnTo>
                  <a:lnTo>
                    <a:pt x="235" y="242"/>
                  </a:lnTo>
                  <a:lnTo>
                    <a:pt x="232" y="244"/>
                  </a:lnTo>
                  <a:lnTo>
                    <a:pt x="223" y="247"/>
                  </a:lnTo>
                  <a:lnTo>
                    <a:pt x="213" y="248"/>
                  </a:lnTo>
                  <a:lnTo>
                    <a:pt x="190" y="248"/>
                  </a:lnTo>
                  <a:lnTo>
                    <a:pt x="177" y="248"/>
                  </a:lnTo>
                  <a:lnTo>
                    <a:pt x="165" y="247"/>
                  </a:lnTo>
                  <a:lnTo>
                    <a:pt x="152" y="244"/>
                  </a:lnTo>
                  <a:lnTo>
                    <a:pt x="139" y="239"/>
                  </a:lnTo>
                  <a:lnTo>
                    <a:pt x="129" y="234"/>
                  </a:lnTo>
                  <a:lnTo>
                    <a:pt x="122" y="226"/>
                  </a:lnTo>
                  <a:lnTo>
                    <a:pt x="119" y="222"/>
                  </a:lnTo>
                  <a:lnTo>
                    <a:pt x="116" y="216"/>
                  </a:lnTo>
                  <a:lnTo>
                    <a:pt x="114" y="210"/>
                  </a:lnTo>
                  <a:lnTo>
                    <a:pt x="114" y="203"/>
                  </a:lnTo>
                  <a:lnTo>
                    <a:pt x="114" y="196"/>
                  </a:lnTo>
                  <a:lnTo>
                    <a:pt x="116" y="189"/>
                  </a:lnTo>
                  <a:lnTo>
                    <a:pt x="120" y="180"/>
                  </a:lnTo>
                  <a:lnTo>
                    <a:pt x="125" y="173"/>
                  </a:lnTo>
                  <a:lnTo>
                    <a:pt x="132" y="174"/>
                  </a:lnTo>
                  <a:close/>
                  <a:moveTo>
                    <a:pt x="123" y="116"/>
                  </a:moveTo>
                  <a:lnTo>
                    <a:pt x="123" y="116"/>
                  </a:lnTo>
                  <a:lnTo>
                    <a:pt x="130" y="111"/>
                  </a:lnTo>
                  <a:lnTo>
                    <a:pt x="139" y="105"/>
                  </a:lnTo>
                  <a:lnTo>
                    <a:pt x="148" y="100"/>
                  </a:lnTo>
                  <a:lnTo>
                    <a:pt x="157" y="97"/>
                  </a:lnTo>
                  <a:lnTo>
                    <a:pt x="175" y="93"/>
                  </a:lnTo>
                  <a:lnTo>
                    <a:pt x="194" y="92"/>
                  </a:lnTo>
                  <a:lnTo>
                    <a:pt x="210" y="93"/>
                  </a:lnTo>
                  <a:lnTo>
                    <a:pt x="217" y="95"/>
                  </a:lnTo>
                  <a:lnTo>
                    <a:pt x="222" y="97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2" y="108"/>
                  </a:lnTo>
                  <a:lnTo>
                    <a:pt x="232" y="112"/>
                  </a:lnTo>
                  <a:lnTo>
                    <a:pt x="232" y="115"/>
                  </a:lnTo>
                  <a:lnTo>
                    <a:pt x="230" y="118"/>
                  </a:lnTo>
                  <a:lnTo>
                    <a:pt x="228" y="119"/>
                  </a:lnTo>
                  <a:lnTo>
                    <a:pt x="225" y="121"/>
                  </a:lnTo>
                  <a:lnTo>
                    <a:pt x="216" y="119"/>
                  </a:lnTo>
                  <a:lnTo>
                    <a:pt x="209" y="118"/>
                  </a:lnTo>
                  <a:lnTo>
                    <a:pt x="203" y="119"/>
                  </a:lnTo>
                  <a:lnTo>
                    <a:pt x="197" y="121"/>
                  </a:lnTo>
                  <a:lnTo>
                    <a:pt x="184" y="128"/>
                  </a:lnTo>
                  <a:lnTo>
                    <a:pt x="168" y="139"/>
                  </a:lnTo>
                  <a:lnTo>
                    <a:pt x="162" y="134"/>
                  </a:lnTo>
                  <a:lnTo>
                    <a:pt x="186" y="113"/>
                  </a:lnTo>
                  <a:lnTo>
                    <a:pt x="187" y="112"/>
                  </a:lnTo>
                  <a:lnTo>
                    <a:pt x="188" y="111"/>
                  </a:lnTo>
                  <a:lnTo>
                    <a:pt x="186" y="109"/>
                  </a:lnTo>
                  <a:lnTo>
                    <a:pt x="177" y="109"/>
                  </a:lnTo>
                  <a:lnTo>
                    <a:pt x="168" y="109"/>
                  </a:lnTo>
                  <a:lnTo>
                    <a:pt x="155" y="112"/>
                  </a:lnTo>
                  <a:lnTo>
                    <a:pt x="141" y="116"/>
                  </a:lnTo>
                  <a:lnTo>
                    <a:pt x="126" y="124"/>
                  </a:lnTo>
                  <a:lnTo>
                    <a:pt x="123" y="116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5" name="Freeform 86"/>
            <p:cNvSpPr>
              <a:spLocks/>
            </p:cNvSpPr>
            <p:nvPr userDrawn="1"/>
          </p:nvSpPr>
          <p:spPr bwMode="auto">
            <a:xfrm>
              <a:off x="2860675" y="1465263"/>
              <a:ext cx="120650" cy="138113"/>
            </a:xfrm>
            <a:custGeom>
              <a:avLst/>
              <a:gdLst>
                <a:gd name="T0" fmla="*/ 2147483647 w 229"/>
                <a:gd name="T1" fmla="*/ 2147483647 h 261"/>
                <a:gd name="T2" fmla="*/ 2147483647 w 229"/>
                <a:gd name="T3" fmla="*/ 2147483647 h 261"/>
                <a:gd name="T4" fmla="*/ 2147483647 w 229"/>
                <a:gd name="T5" fmla="*/ 2147483647 h 261"/>
                <a:gd name="T6" fmla="*/ 2147483647 w 229"/>
                <a:gd name="T7" fmla="*/ 2147483647 h 261"/>
                <a:gd name="T8" fmla="*/ 2147483647 w 229"/>
                <a:gd name="T9" fmla="*/ 2147483647 h 261"/>
                <a:gd name="T10" fmla="*/ 2147483647 w 229"/>
                <a:gd name="T11" fmla="*/ 2147483647 h 261"/>
                <a:gd name="T12" fmla="*/ 2147483647 w 229"/>
                <a:gd name="T13" fmla="*/ 2147483647 h 261"/>
                <a:gd name="T14" fmla="*/ 2147483647 w 229"/>
                <a:gd name="T15" fmla="*/ 2147483647 h 261"/>
                <a:gd name="T16" fmla="*/ 2147483647 w 229"/>
                <a:gd name="T17" fmla="*/ 0 h 261"/>
                <a:gd name="T18" fmla="*/ 2147483647 w 229"/>
                <a:gd name="T19" fmla="*/ 2147483647 h 261"/>
                <a:gd name="T20" fmla="*/ 2147483647 w 229"/>
                <a:gd name="T21" fmla="*/ 2147483647 h 261"/>
                <a:gd name="T22" fmla="*/ 2147483647 w 229"/>
                <a:gd name="T23" fmla="*/ 2147483647 h 261"/>
                <a:gd name="T24" fmla="*/ 2147483647 w 229"/>
                <a:gd name="T25" fmla="*/ 2147483647 h 261"/>
                <a:gd name="T26" fmla="*/ 2147483647 w 229"/>
                <a:gd name="T27" fmla="*/ 2147483647 h 261"/>
                <a:gd name="T28" fmla="*/ 2147483647 w 229"/>
                <a:gd name="T29" fmla="*/ 2147483647 h 261"/>
                <a:gd name="T30" fmla="*/ 2147483647 w 229"/>
                <a:gd name="T31" fmla="*/ 2147483647 h 261"/>
                <a:gd name="T32" fmla="*/ 2147483647 w 229"/>
                <a:gd name="T33" fmla="*/ 2147483647 h 261"/>
                <a:gd name="T34" fmla="*/ 2147483647 w 229"/>
                <a:gd name="T35" fmla="*/ 2147483647 h 261"/>
                <a:gd name="T36" fmla="*/ 2147483647 w 229"/>
                <a:gd name="T37" fmla="*/ 2147483647 h 261"/>
                <a:gd name="T38" fmla="*/ 2147483647 w 229"/>
                <a:gd name="T39" fmla="*/ 2147483647 h 261"/>
                <a:gd name="T40" fmla="*/ 2147483647 w 229"/>
                <a:gd name="T41" fmla="*/ 2147483647 h 261"/>
                <a:gd name="T42" fmla="*/ 2147483647 w 229"/>
                <a:gd name="T43" fmla="*/ 2147483647 h 261"/>
                <a:gd name="T44" fmla="*/ 2147483647 w 229"/>
                <a:gd name="T45" fmla="*/ 2147483647 h 261"/>
                <a:gd name="T46" fmla="*/ 2147483647 w 229"/>
                <a:gd name="T47" fmla="*/ 2147483647 h 261"/>
                <a:gd name="T48" fmla="*/ 2147483647 w 229"/>
                <a:gd name="T49" fmla="*/ 2147483647 h 261"/>
                <a:gd name="T50" fmla="*/ 2147483647 w 229"/>
                <a:gd name="T51" fmla="*/ 2147483647 h 261"/>
                <a:gd name="T52" fmla="*/ 2147483647 w 229"/>
                <a:gd name="T53" fmla="*/ 2147483647 h 261"/>
                <a:gd name="T54" fmla="*/ 2147483647 w 229"/>
                <a:gd name="T55" fmla="*/ 2147483647 h 261"/>
                <a:gd name="T56" fmla="*/ 2147483647 w 229"/>
                <a:gd name="T57" fmla="*/ 2147483647 h 261"/>
                <a:gd name="T58" fmla="*/ 2147483647 w 229"/>
                <a:gd name="T59" fmla="*/ 2147483647 h 261"/>
                <a:gd name="T60" fmla="*/ 2147483647 w 229"/>
                <a:gd name="T61" fmla="*/ 2147483647 h 261"/>
                <a:gd name="T62" fmla="*/ 2147483647 w 229"/>
                <a:gd name="T63" fmla="*/ 2147483647 h 261"/>
                <a:gd name="T64" fmla="*/ 2147483647 w 229"/>
                <a:gd name="T65" fmla="*/ 2147483647 h 261"/>
                <a:gd name="T66" fmla="*/ 2147483647 w 229"/>
                <a:gd name="T67" fmla="*/ 2147483647 h 261"/>
                <a:gd name="T68" fmla="*/ 2147483647 w 229"/>
                <a:gd name="T69" fmla="*/ 2147483647 h 261"/>
                <a:gd name="T70" fmla="*/ 2147483647 w 229"/>
                <a:gd name="T71" fmla="*/ 2147483647 h 261"/>
                <a:gd name="T72" fmla="*/ 2147483647 w 229"/>
                <a:gd name="T73" fmla="*/ 2147483647 h 261"/>
                <a:gd name="T74" fmla="*/ 2147483647 w 229"/>
                <a:gd name="T75" fmla="*/ 2147483647 h 261"/>
                <a:gd name="T76" fmla="*/ 2147483647 w 229"/>
                <a:gd name="T77" fmla="*/ 2147483647 h 261"/>
                <a:gd name="T78" fmla="*/ 2147483647 w 229"/>
                <a:gd name="T79" fmla="*/ 2147483647 h 261"/>
                <a:gd name="T80" fmla="*/ 2147483647 w 229"/>
                <a:gd name="T81" fmla="*/ 2147483647 h 261"/>
                <a:gd name="T82" fmla="*/ 2147483647 w 229"/>
                <a:gd name="T83" fmla="*/ 2147483647 h 261"/>
                <a:gd name="T84" fmla="*/ 2147483647 w 229"/>
                <a:gd name="T85" fmla="*/ 2147483647 h 261"/>
                <a:gd name="T86" fmla="*/ 2147483647 w 229"/>
                <a:gd name="T87" fmla="*/ 2147483647 h 261"/>
                <a:gd name="T88" fmla="*/ 2147483647 w 229"/>
                <a:gd name="T89" fmla="*/ 2147483647 h 261"/>
                <a:gd name="T90" fmla="*/ 2147483647 w 229"/>
                <a:gd name="T91" fmla="*/ 2147483647 h 261"/>
                <a:gd name="T92" fmla="*/ 2147483647 w 229"/>
                <a:gd name="T93" fmla="*/ 2147483647 h 261"/>
                <a:gd name="T94" fmla="*/ 2147483647 w 229"/>
                <a:gd name="T95" fmla="*/ 2147483647 h 261"/>
                <a:gd name="T96" fmla="*/ 2147483647 w 229"/>
                <a:gd name="T97" fmla="*/ 2147483647 h 261"/>
                <a:gd name="T98" fmla="*/ 2147483647 w 229"/>
                <a:gd name="T99" fmla="*/ 2147483647 h 261"/>
                <a:gd name="T100" fmla="*/ 2147483647 w 229"/>
                <a:gd name="T101" fmla="*/ 2147483647 h 26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29" h="261">
                  <a:moveTo>
                    <a:pt x="7" y="62"/>
                  </a:moveTo>
                  <a:lnTo>
                    <a:pt x="7" y="62"/>
                  </a:lnTo>
                  <a:lnTo>
                    <a:pt x="16" y="68"/>
                  </a:lnTo>
                  <a:lnTo>
                    <a:pt x="25" y="71"/>
                  </a:lnTo>
                  <a:lnTo>
                    <a:pt x="34" y="72"/>
                  </a:lnTo>
                  <a:lnTo>
                    <a:pt x="45" y="72"/>
                  </a:lnTo>
                  <a:lnTo>
                    <a:pt x="57" y="71"/>
                  </a:lnTo>
                  <a:lnTo>
                    <a:pt x="70" y="70"/>
                  </a:lnTo>
                  <a:lnTo>
                    <a:pt x="73" y="45"/>
                  </a:lnTo>
                  <a:lnTo>
                    <a:pt x="74" y="23"/>
                  </a:lnTo>
                  <a:lnTo>
                    <a:pt x="74" y="19"/>
                  </a:lnTo>
                  <a:lnTo>
                    <a:pt x="71" y="16"/>
                  </a:lnTo>
                  <a:lnTo>
                    <a:pt x="68" y="12"/>
                  </a:lnTo>
                  <a:lnTo>
                    <a:pt x="63" y="9"/>
                  </a:lnTo>
                  <a:lnTo>
                    <a:pt x="60" y="7"/>
                  </a:lnTo>
                  <a:lnTo>
                    <a:pt x="58" y="6"/>
                  </a:lnTo>
                  <a:lnTo>
                    <a:pt x="60" y="3"/>
                  </a:lnTo>
                  <a:lnTo>
                    <a:pt x="61" y="1"/>
                  </a:lnTo>
                  <a:lnTo>
                    <a:pt x="65" y="1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5" y="7"/>
                  </a:lnTo>
                  <a:lnTo>
                    <a:pt x="103" y="13"/>
                  </a:lnTo>
                  <a:lnTo>
                    <a:pt x="105" y="16"/>
                  </a:lnTo>
                  <a:lnTo>
                    <a:pt x="106" y="20"/>
                  </a:lnTo>
                  <a:lnTo>
                    <a:pt x="106" y="23"/>
                  </a:lnTo>
                  <a:lnTo>
                    <a:pt x="103" y="28"/>
                  </a:lnTo>
                  <a:lnTo>
                    <a:pt x="99" y="32"/>
                  </a:lnTo>
                  <a:lnTo>
                    <a:pt x="97" y="36"/>
                  </a:lnTo>
                  <a:lnTo>
                    <a:pt x="90" y="67"/>
                  </a:lnTo>
                  <a:lnTo>
                    <a:pt x="109" y="61"/>
                  </a:lnTo>
                  <a:lnTo>
                    <a:pt x="125" y="57"/>
                  </a:lnTo>
                  <a:lnTo>
                    <a:pt x="132" y="54"/>
                  </a:lnTo>
                  <a:lnTo>
                    <a:pt x="138" y="49"/>
                  </a:lnTo>
                  <a:lnTo>
                    <a:pt x="145" y="46"/>
                  </a:lnTo>
                  <a:lnTo>
                    <a:pt x="153" y="45"/>
                  </a:lnTo>
                  <a:lnTo>
                    <a:pt x="158" y="46"/>
                  </a:lnTo>
                  <a:lnTo>
                    <a:pt x="164" y="48"/>
                  </a:lnTo>
                  <a:lnTo>
                    <a:pt x="167" y="51"/>
                  </a:lnTo>
                  <a:lnTo>
                    <a:pt x="168" y="57"/>
                  </a:lnTo>
                  <a:lnTo>
                    <a:pt x="167" y="59"/>
                  </a:lnTo>
                  <a:lnTo>
                    <a:pt x="164" y="64"/>
                  </a:lnTo>
                  <a:lnTo>
                    <a:pt x="158" y="67"/>
                  </a:lnTo>
                  <a:lnTo>
                    <a:pt x="150" y="70"/>
                  </a:lnTo>
                  <a:lnTo>
                    <a:pt x="122" y="78"/>
                  </a:lnTo>
                  <a:lnTo>
                    <a:pt x="86" y="85"/>
                  </a:lnTo>
                  <a:lnTo>
                    <a:pt x="68" y="169"/>
                  </a:lnTo>
                  <a:lnTo>
                    <a:pt x="81" y="161"/>
                  </a:lnTo>
                  <a:lnTo>
                    <a:pt x="95" y="152"/>
                  </a:lnTo>
                  <a:lnTo>
                    <a:pt x="106" y="145"/>
                  </a:lnTo>
                  <a:lnTo>
                    <a:pt x="118" y="139"/>
                  </a:lnTo>
                  <a:lnTo>
                    <a:pt x="129" y="135"/>
                  </a:lnTo>
                  <a:lnTo>
                    <a:pt x="141" y="132"/>
                  </a:lnTo>
                  <a:lnTo>
                    <a:pt x="153" y="130"/>
                  </a:lnTo>
                  <a:lnTo>
                    <a:pt x="164" y="129"/>
                  </a:lnTo>
                  <a:lnTo>
                    <a:pt x="179" y="130"/>
                  </a:lnTo>
                  <a:lnTo>
                    <a:pt x="190" y="133"/>
                  </a:lnTo>
                  <a:lnTo>
                    <a:pt x="202" y="139"/>
                  </a:lnTo>
                  <a:lnTo>
                    <a:pt x="212" y="145"/>
                  </a:lnTo>
                  <a:lnTo>
                    <a:pt x="219" y="152"/>
                  </a:lnTo>
                  <a:lnTo>
                    <a:pt x="225" y="162"/>
                  </a:lnTo>
                  <a:lnTo>
                    <a:pt x="228" y="172"/>
                  </a:lnTo>
                  <a:lnTo>
                    <a:pt x="229" y="184"/>
                  </a:lnTo>
                  <a:lnTo>
                    <a:pt x="228" y="196"/>
                  </a:lnTo>
                  <a:lnTo>
                    <a:pt x="225" y="206"/>
                  </a:lnTo>
                  <a:lnTo>
                    <a:pt x="219" y="214"/>
                  </a:lnTo>
                  <a:lnTo>
                    <a:pt x="212" y="223"/>
                  </a:lnTo>
                  <a:lnTo>
                    <a:pt x="205" y="230"/>
                  </a:lnTo>
                  <a:lnTo>
                    <a:pt x="195" y="236"/>
                  </a:lnTo>
                  <a:lnTo>
                    <a:pt x="184" y="242"/>
                  </a:lnTo>
                  <a:lnTo>
                    <a:pt x="171" y="246"/>
                  </a:lnTo>
                  <a:lnTo>
                    <a:pt x="147" y="253"/>
                  </a:lnTo>
                  <a:lnTo>
                    <a:pt x="121" y="258"/>
                  </a:lnTo>
                  <a:lnTo>
                    <a:pt x="96" y="259"/>
                  </a:lnTo>
                  <a:lnTo>
                    <a:pt x="74" y="261"/>
                  </a:lnTo>
                  <a:lnTo>
                    <a:pt x="73" y="252"/>
                  </a:lnTo>
                  <a:lnTo>
                    <a:pt x="95" y="248"/>
                  </a:lnTo>
                  <a:lnTo>
                    <a:pt x="116" y="243"/>
                  </a:lnTo>
                  <a:lnTo>
                    <a:pt x="138" y="237"/>
                  </a:lnTo>
                  <a:lnTo>
                    <a:pt x="158" y="230"/>
                  </a:lnTo>
                  <a:lnTo>
                    <a:pt x="176" y="222"/>
                  </a:lnTo>
                  <a:lnTo>
                    <a:pt x="183" y="216"/>
                  </a:lnTo>
                  <a:lnTo>
                    <a:pt x="190" y="210"/>
                  </a:lnTo>
                  <a:lnTo>
                    <a:pt x="195" y="203"/>
                  </a:lnTo>
                  <a:lnTo>
                    <a:pt x="199" y="196"/>
                  </a:lnTo>
                  <a:lnTo>
                    <a:pt x="202" y="188"/>
                  </a:lnTo>
                  <a:lnTo>
                    <a:pt x="202" y="180"/>
                  </a:lnTo>
                  <a:lnTo>
                    <a:pt x="202" y="171"/>
                  </a:lnTo>
                  <a:lnTo>
                    <a:pt x="199" y="164"/>
                  </a:lnTo>
                  <a:lnTo>
                    <a:pt x="196" y="158"/>
                  </a:lnTo>
                  <a:lnTo>
                    <a:pt x="192" y="154"/>
                  </a:lnTo>
                  <a:lnTo>
                    <a:pt x="186" y="149"/>
                  </a:lnTo>
                  <a:lnTo>
                    <a:pt x="179" y="146"/>
                  </a:lnTo>
                  <a:lnTo>
                    <a:pt x="170" y="145"/>
                  </a:lnTo>
                  <a:lnTo>
                    <a:pt x="161" y="143"/>
                  </a:lnTo>
                  <a:lnTo>
                    <a:pt x="145" y="145"/>
                  </a:lnTo>
                  <a:lnTo>
                    <a:pt x="131" y="151"/>
                  </a:lnTo>
                  <a:lnTo>
                    <a:pt x="115" y="158"/>
                  </a:lnTo>
                  <a:lnTo>
                    <a:pt x="100" y="168"/>
                  </a:lnTo>
                  <a:lnTo>
                    <a:pt x="84" y="181"/>
                  </a:lnTo>
                  <a:lnTo>
                    <a:pt x="79" y="188"/>
                  </a:lnTo>
                  <a:lnTo>
                    <a:pt x="74" y="194"/>
                  </a:lnTo>
                  <a:lnTo>
                    <a:pt x="71" y="198"/>
                  </a:lnTo>
                  <a:lnTo>
                    <a:pt x="67" y="201"/>
                  </a:lnTo>
                  <a:lnTo>
                    <a:pt x="64" y="203"/>
                  </a:lnTo>
                  <a:lnTo>
                    <a:pt x="63" y="204"/>
                  </a:lnTo>
                  <a:lnTo>
                    <a:pt x="57" y="203"/>
                  </a:lnTo>
                  <a:lnTo>
                    <a:pt x="51" y="197"/>
                  </a:lnTo>
                  <a:lnTo>
                    <a:pt x="47" y="188"/>
                  </a:lnTo>
                  <a:lnTo>
                    <a:pt x="45" y="184"/>
                  </a:lnTo>
                  <a:lnTo>
                    <a:pt x="45" y="178"/>
                  </a:lnTo>
                  <a:lnTo>
                    <a:pt x="45" y="175"/>
                  </a:lnTo>
                  <a:lnTo>
                    <a:pt x="48" y="169"/>
                  </a:lnTo>
                  <a:lnTo>
                    <a:pt x="52" y="154"/>
                  </a:lnTo>
                  <a:lnTo>
                    <a:pt x="60" y="123"/>
                  </a:lnTo>
                  <a:lnTo>
                    <a:pt x="65" y="88"/>
                  </a:lnTo>
                  <a:lnTo>
                    <a:pt x="41" y="90"/>
                  </a:lnTo>
                  <a:lnTo>
                    <a:pt x="28" y="90"/>
                  </a:lnTo>
                  <a:lnTo>
                    <a:pt x="18" y="85"/>
                  </a:lnTo>
                  <a:lnTo>
                    <a:pt x="9" y="78"/>
                  </a:lnTo>
                  <a:lnTo>
                    <a:pt x="0" y="68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6" name="Freeform 87"/>
            <p:cNvSpPr>
              <a:spLocks noEditPoints="1"/>
            </p:cNvSpPr>
            <p:nvPr userDrawn="1"/>
          </p:nvSpPr>
          <p:spPr bwMode="auto">
            <a:xfrm>
              <a:off x="3014663" y="1473201"/>
              <a:ext cx="127000" cy="127000"/>
            </a:xfrm>
            <a:custGeom>
              <a:avLst/>
              <a:gdLst>
                <a:gd name="T0" fmla="*/ 2147483647 w 240"/>
                <a:gd name="T1" fmla="*/ 2147483647 h 238"/>
                <a:gd name="T2" fmla="*/ 2147483647 w 240"/>
                <a:gd name="T3" fmla="*/ 2147483647 h 238"/>
                <a:gd name="T4" fmla="*/ 2147483647 w 240"/>
                <a:gd name="T5" fmla="*/ 2147483647 h 238"/>
                <a:gd name="T6" fmla="*/ 2147483647 w 240"/>
                <a:gd name="T7" fmla="*/ 2147483647 h 238"/>
                <a:gd name="T8" fmla="*/ 2147483647 w 240"/>
                <a:gd name="T9" fmla="*/ 2147483647 h 238"/>
                <a:gd name="T10" fmla="*/ 0 w 240"/>
                <a:gd name="T11" fmla="*/ 2147483647 h 238"/>
                <a:gd name="T12" fmla="*/ 2147483647 w 240"/>
                <a:gd name="T13" fmla="*/ 2147483647 h 238"/>
                <a:gd name="T14" fmla="*/ 2147483647 w 240"/>
                <a:gd name="T15" fmla="*/ 2147483647 h 238"/>
                <a:gd name="T16" fmla="*/ 2147483647 w 240"/>
                <a:gd name="T17" fmla="*/ 2147483647 h 238"/>
                <a:gd name="T18" fmla="*/ 2147483647 w 240"/>
                <a:gd name="T19" fmla="*/ 0 h 238"/>
                <a:gd name="T20" fmla="*/ 2147483647 w 240"/>
                <a:gd name="T21" fmla="*/ 2147483647 h 238"/>
                <a:gd name="T22" fmla="*/ 2147483647 w 240"/>
                <a:gd name="T23" fmla="*/ 2147483647 h 238"/>
                <a:gd name="T24" fmla="*/ 2147483647 w 240"/>
                <a:gd name="T25" fmla="*/ 2147483647 h 238"/>
                <a:gd name="T26" fmla="*/ 2147483647 w 240"/>
                <a:gd name="T27" fmla="*/ 2147483647 h 238"/>
                <a:gd name="T28" fmla="*/ 2147483647 w 240"/>
                <a:gd name="T29" fmla="*/ 2147483647 h 238"/>
                <a:gd name="T30" fmla="*/ 2147483647 w 240"/>
                <a:gd name="T31" fmla="*/ 2147483647 h 238"/>
                <a:gd name="T32" fmla="*/ 2147483647 w 240"/>
                <a:gd name="T33" fmla="*/ 2147483647 h 238"/>
                <a:gd name="T34" fmla="*/ 2147483647 w 240"/>
                <a:gd name="T35" fmla="*/ 2147483647 h 238"/>
                <a:gd name="T36" fmla="*/ 2147483647 w 240"/>
                <a:gd name="T37" fmla="*/ 2147483647 h 238"/>
                <a:gd name="T38" fmla="*/ 2147483647 w 240"/>
                <a:gd name="T39" fmla="*/ 2147483647 h 238"/>
                <a:gd name="T40" fmla="*/ 2147483647 w 240"/>
                <a:gd name="T41" fmla="*/ 2147483647 h 238"/>
                <a:gd name="T42" fmla="*/ 2147483647 w 240"/>
                <a:gd name="T43" fmla="*/ 2147483647 h 238"/>
                <a:gd name="T44" fmla="*/ 2147483647 w 240"/>
                <a:gd name="T45" fmla="*/ 2147483647 h 238"/>
                <a:gd name="T46" fmla="*/ 2147483647 w 240"/>
                <a:gd name="T47" fmla="*/ 0 h 238"/>
                <a:gd name="T48" fmla="*/ 2147483647 w 240"/>
                <a:gd name="T49" fmla="*/ 2147483647 h 238"/>
                <a:gd name="T50" fmla="*/ 2147483647 w 240"/>
                <a:gd name="T51" fmla="*/ 2147483647 h 238"/>
                <a:gd name="T52" fmla="*/ 2147483647 w 240"/>
                <a:gd name="T53" fmla="*/ 2147483647 h 238"/>
                <a:gd name="T54" fmla="*/ 2147483647 w 240"/>
                <a:gd name="T55" fmla="*/ 2147483647 h 238"/>
                <a:gd name="T56" fmla="*/ 2147483647 w 240"/>
                <a:gd name="T57" fmla="*/ 2147483647 h 238"/>
                <a:gd name="T58" fmla="*/ 2147483647 w 240"/>
                <a:gd name="T59" fmla="*/ 2147483647 h 238"/>
                <a:gd name="T60" fmla="*/ 2147483647 w 240"/>
                <a:gd name="T61" fmla="*/ 2147483647 h 238"/>
                <a:gd name="T62" fmla="*/ 2147483647 w 240"/>
                <a:gd name="T63" fmla="*/ 2147483647 h 238"/>
                <a:gd name="T64" fmla="*/ 2147483647 w 240"/>
                <a:gd name="T65" fmla="*/ 2147483647 h 238"/>
                <a:gd name="T66" fmla="*/ 2147483647 w 240"/>
                <a:gd name="T67" fmla="*/ 2147483647 h 238"/>
                <a:gd name="T68" fmla="*/ 2147483647 w 240"/>
                <a:gd name="T69" fmla="*/ 2147483647 h 238"/>
                <a:gd name="T70" fmla="*/ 2147483647 w 240"/>
                <a:gd name="T71" fmla="*/ 2147483647 h 238"/>
                <a:gd name="T72" fmla="*/ 2147483647 w 240"/>
                <a:gd name="T73" fmla="*/ 2147483647 h 238"/>
                <a:gd name="T74" fmla="*/ 2147483647 w 240"/>
                <a:gd name="T75" fmla="*/ 2147483647 h 238"/>
                <a:gd name="T76" fmla="*/ 2147483647 w 240"/>
                <a:gd name="T77" fmla="*/ 2147483647 h 238"/>
                <a:gd name="T78" fmla="*/ 2147483647 w 240"/>
                <a:gd name="T79" fmla="*/ 2147483647 h 238"/>
                <a:gd name="T80" fmla="*/ 2147483647 w 240"/>
                <a:gd name="T81" fmla="*/ 2147483647 h 238"/>
                <a:gd name="T82" fmla="*/ 2147483647 w 240"/>
                <a:gd name="T83" fmla="*/ 2147483647 h 238"/>
                <a:gd name="T84" fmla="*/ 2147483647 w 240"/>
                <a:gd name="T85" fmla="*/ 2147483647 h 238"/>
                <a:gd name="T86" fmla="*/ 2147483647 w 240"/>
                <a:gd name="T87" fmla="*/ 2147483647 h 238"/>
                <a:gd name="T88" fmla="*/ 2147483647 w 240"/>
                <a:gd name="T89" fmla="*/ 2147483647 h 238"/>
                <a:gd name="T90" fmla="*/ 2147483647 w 240"/>
                <a:gd name="T91" fmla="*/ 2147483647 h 238"/>
                <a:gd name="T92" fmla="*/ 2147483647 w 240"/>
                <a:gd name="T93" fmla="*/ 2147483647 h 238"/>
                <a:gd name="T94" fmla="*/ 2147483647 w 240"/>
                <a:gd name="T95" fmla="*/ 2147483647 h 238"/>
                <a:gd name="T96" fmla="*/ 2147483647 w 240"/>
                <a:gd name="T97" fmla="*/ 2147483647 h 238"/>
                <a:gd name="T98" fmla="*/ 2147483647 w 240"/>
                <a:gd name="T99" fmla="*/ 2147483647 h 238"/>
                <a:gd name="T100" fmla="*/ 2147483647 w 240"/>
                <a:gd name="T101" fmla="*/ 2147483647 h 238"/>
                <a:gd name="T102" fmla="*/ 2147483647 w 240"/>
                <a:gd name="T103" fmla="*/ 2147483647 h 238"/>
                <a:gd name="T104" fmla="*/ 2147483647 w 240"/>
                <a:gd name="T105" fmla="*/ 2147483647 h 238"/>
                <a:gd name="T106" fmla="*/ 2147483647 w 240"/>
                <a:gd name="T107" fmla="*/ 2147483647 h 238"/>
                <a:gd name="T108" fmla="*/ 2147483647 w 240"/>
                <a:gd name="T109" fmla="*/ 2147483647 h 2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40" h="238">
                  <a:moveTo>
                    <a:pt x="58" y="130"/>
                  </a:moveTo>
                  <a:lnTo>
                    <a:pt x="58" y="130"/>
                  </a:lnTo>
                  <a:lnTo>
                    <a:pt x="49" y="159"/>
                  </a:lnTo>
                  <a:lnTo>
                    <a:pt x="40" y="189"/>
                  </a:lnTo>
                  <a:lnTo>
                    <a:pt x="37" y="201"/>
                  </a:lnTo>
                  <a:lnTo>
                    <a:pt x="37" y="209"/>
                  </a:lnTo>
                  <a:lnTo>
                    <a:pt x="39" y="225"/>
                  </a:lnTo>
                  <a:lnTo>
                    <a:pt x="37" y="231"/>
                  </a:lnTo>
                  <a:lnTo>
                    <a:pt x="36" y="234"/>
                  </a:lnTo>
                  <a:lnTo>
                    <a:pt x="32" y="237"/>
                  </a:lnTo>
                  <a:lnTo>
                    <a:pt x="27" y="238"/>
                  </a:lnTo>
                  <a:lnTo>
                    <a:pt x="21" y="237"/>
                  </a:lnTo>
                  <a:lnTo>
                    <a:pt x="17" y="233"/>
                  </a:lnTo>
                  <a:lnTo>
                    <a:pt x="13" y="225"/>
                  </a:lnTo>
                  <a:lnTo>
                    <a:pt x="8" y="215"/>
                  </a:lnTo>
                  <a:lnTo>
                    <a:pt x="4" y="204"/>
                  </a:lnTo>
                  <a:lnTo>
                    <a:pt x="3" y="189"/>
                  </a:lnTo>
                  <a:lnTo>
                    <a:pt x="1" y="175"/>
                  </a:lnTo>
                  <a:lnTo>
                    <a:pt x="0" y="159"/>
                  </a:lnTo>
                  <a:lnTo>
                    <a:pt x="1" y="136"/>
                  </a:lnTo>
                  <a:lnTo>
                    <a:pt x="3" y="112"/>
                  </a:lnTo>
                  <a:lnTo>
                    <a:pt x="7" y="86"/>
                  </a:lnTo>
                  <a:lnTo>
                    <a:pt x="13" y="57"/>
                  </a:lnTo>
                  <a:lnTo>
                    <a:pt x="17" y="40"/>
                  </a:lnTo>
                  <a:lnTo>
                    <a:pt x="19" y="28"/>
                  </a:lnTo>
                  <a:lnTo>
                    <a:pt x="17" y="15"/>
                  </a:lnTo>
                  <a:lnTo>
                    <a:pt x="13" y="4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7" y="5"/>
                  </a:lnTo>
                  <a:lnTo>
                    <a:pt x="33" y="11"/>
                  </a:lnTo>
                  <a:lnTo>
                    <a:pt x="37" y="18"/>
                  </a:lnTo>
                  <a:lnTo>
                    <a:pt x="42" y="24"/>
                  </a:lnTo>
                  <a:lnTo>
                    <a:pt x="43" y="30"/>
                  </a:lnTo>
                  <a:lnTo>
                    <a:pt x="43" y="37"/>
                  </a:lnTo>
                  <a:lnTo>
                    <a:pt x="42" y="46"/>
                  </a:lnTo>
                  <a:lnTo>
                    <a:pt x="39" y="56"/>
                  </a:lnTo>
                  <a:lnTo>
                    <a:pt x="29" y="82"/>
                  </a:lnTo>
                  <a:lnTo>
                    <a:pt x="23" y="107"/>
                  </a:lnTo>
                  <a:lnTo>
                    <a:pt x="19" y="131"/>
                  </a:lnTo>
                  <a:lnTo>
                    <a:pt x="19" y="153"/>
                  </a:lnTo>
                  <a:lnTo>
                    <a:pt x="19" y="172"/>
                  </a:lnTo>
                  <a:lnTo>
                    <a:pt x="20" y="179"/>
                  </a:lnTo>
                  <a:lnTo>
                    <a:pt x="21" y="183"/>
                  </a:lnTo>
                  <a:lnTo>
                    <a:pt x="21" y="185"/>
                  </a:lnTo>
                  <a:lnTo>
                    <a:pt x="23" y="186"/>
                  </a:lnTo>
                  <a:lnTo>
                    <a:pt x="24" y="185"/>
                  </a:lnTo>
                  <a:lnTo>
                    <a:pt x="27" y="181"/>
                  </a:lnTo>
                  <a:lnTo>
                    <a:pt x="39" y="153"/>
                  </a:lnTo>
                  <a:lnTo>
                    <a:pt x="50" y="127"/>
                  </a:lnTo>
                  <a:lnTo>
                    <a:pt x="58" y="130"/>
                  </a:lnTo>
                  <a:close/>
                  <a:moveTo>
                    <a:pt x="87" y="62"/>
                  </a:moveTo>
                  <a:lnTo>
                    <a:pt x="87" y="62"/>
                  </a:lnTo>
                  <a:lnTo>
                    <a:pt x="93" y="65"/>
                  </a:lnTo>
                  <a:lnTo>
                    <a:pt x="100" y="68"/>
                  </a:lnTo>
                  <a:lnTo>
                    <a:pt x="107" y="69"/>
                  </a:lnTo>
                  <a:lnTo>
                    <a:pt x="114" y="69"/>
                  </a:lnTo>
                  <a:lnTo>
                    <a:pt x="139" y="68"/>
                  </a:lnTo>
                  <a:lnTo>
                    <a:pt x="162" y="65"/>
                  </a:lnTo>
                  <a:lnTo>
                    <a:pt x="162" y="43"/>
                  </a:lnTo>
                  <a:lnTo>
                    <a:pt x="161" y="26"/>
                  </a:lnTo>
                  <a:lnTo>
                    <a:pt x="159" y="18"/>
                  </a:lnTo>
                  <a:lnTo>
                    <a:pt x="158" y="14"/>
                  </a:lnTo>
                  <a:lnTo>
                    <a:pt x="153" y="13"/>
                  </a:lnTo>
                  <a:lnTo>
                    <a:pt x="148" y="10"/>
                  </a:lnTo>
                  <a:lnTo>
                    <a:pt x="142" y="8"/>
                  </a:lnTo>
                  <a:lnTo>
                    <a:pt x="140" y="7"/>
                  </a:lnTo>
                  <a:lnTo>
                    <a:pt x="140" y="5"/>
                  </a:lnTo>
                  <a:lnTo>
                    <a:pt x="142" y="4"/>
                  </a:lnTo>
                  <a:lnTo>
                    <a:pt x="145" y="1"/>
                  </a:lnTo>
                  <a:lnTo>
                    <a:pt x="149" y="0"/>
                  </a:lnTo>
                  <a:lnTo>
                    <a:pt x="155" y="0"/>
                  </a:lnTo>
                  <a:lnTo>
                    <a:pt x="166" y="0"/>
                  </a:lnTo>
                  <a:lnTo>
                    <a:pt x="178" y="2"/>
                  </a:lnTo>
                  <a:lnTo>
                    <a:pt x="182" y="4"/>
                  </a:lnTo>
                  <a:lnTo>
                    <a:pt x="185" y="7"/>
                  </a:lnTo>
                  <a:lnTo>
                    <a:pt x="187" y="10"/>
                  </a:lnTo>
                  <a:lnTo>
                    <a:pt x="188" y="13"/>
                  </a:lnTo>
                  <a:lnTo>
                    <a:pt x="185" y="20"/>
                  </a:lnTo>
                  <a:lnTo>
                    <a:pt x="184" y="34"/>
                  </a:lnTo>
                  <a:lnTo>
                    <a:pt x="182" y="62"/>
                  </a:lnTo>
                  <a:lnTo>
                    <a:pt x="195" y="57"/>
                  </a:lnTo>
                  <a:lnTo>
                    <a:pt x="207" y="53"/>
                  </a:lnTo>
                  <a:lnTo>
                    <a:pt x="211" y="52"/>
                  </a:lnTo>
                  <a:lnTo>
                    <a:pt x="214" y="50"/>
                  </a:lnTo>
                  <a:lnTo>
                    <a:pt x="219" y="50"/>
                  </a:lnTo>
                  <a:lnTo>
                    <a:pt x="224" y="50"/>
                  </a:lnTo>
                  <a:lnTo>
                    <a:pt x="229" y="53"/>
                  </a:lnTo>
                  <a:lnTo>
                    <a:pt x="232" y="56"/>
                  </a:lnTo>
                  <a:lnTo>
                    <a:pt x="233" y="62"/>
                  </a:lnTo>
                  <a:lnTo>
                    <a:pt x="232" y="65"/>
                  </a:lnTo>
                  <a:lnTo>
                    <a:pt x="230" y="66"/>
                  </a:lnTo>
                  <a:lnTo>
                    <a:pt x="222" y="72"/>
                  </a:lnTo>
                  <a:lnTo>
                    <a:pt x="206" y="76"/>
                  </a:lnTo>
                  <a:lnTo>
                    <a:pt x="182" y="81"/>
                  </a:lnTo>
                  <a:lnTo>
                    <a:pt x="185" y="170"/>
                  </a:lnTo>
                  <a:lnTo>
                    <a:pt x="210" y="179"/>
                  </a:lnTo>
                  <a:lnTo>
                    <a:pt x="219" y="185"/>
                  </a:lnTo>
                  <a:lnTo>
                    <a:pt x="227" y="189"/>
                  </a:lnTo>
                  <a:lnTo>
                    <a:pt x="233" y="194"/>
                  </a:lnTo>
                  <a:lnTo>
                    <a:pt x="238" y="199"/>
                  </a:lnTo>
                  <a:lnTo>
                    <a:pt x="239" y="204"/>
                  </a:lnTo>
                  <a:lnTo>
                    <a:pt x="240" y="209"/>
                  </a:lnTo>
                  <a:lnTo>
                    <a:pt x="239" y="215"/>
                  </a:lnTo>
                  <a:lnTo>
                    <a:pt x="238" y="218"/>
                  </a:lnTo>
                  <a:lnTo>
                    <a:pt x="233" y="221"/>
                  </a:lnTo>
                  <a:lnTo>
                    <a:pt x="229" y="222"/>
                  </a:lnTo>
                  <a:lnTo>
                    <a:pt x="224" y="221"/>
                  </a:lnTo>
                  <a:lnTo>
                    <a:pt x="217" y="215"/>
                  </a:lnTo>
                  <a:lnTo>
                    <a:pt x="209" y="207"/>
                  </a:lnTo>
                  <a:lnTo>
                    <a:pt x="201" y="201"/>
                  </a:lnTo>
                  <a:lnTo>
                    <a:pt x="184" y="189"/>
                  </a:lnTo>
                  <a:lnTo>
                    <a:pt x="182" y="199"/>
                  </a:lnTo>
                  <a:lnTo>
                    <a:pt x="181" y="207"/>
                  </a:lnTo>
                  <a:lnTo>
                    <a:pt x="178" y="212"/>
                  </a:lnTo>
                  <a:lnTo>
                    <a:pt x="174" y="218"/>
                  </a:lnTo>
                  <a:lnTo>
                    <a:pt x="166" y="224"/>
                  </a:lnTo>
                  <a:lnTo>
                    <a:pt x="158" y="228"/>
                  </a:lnTo>
                  <a:lnTo>
                    <a:pt x="146" y="231"/>
                  </a:lnTo>
                  <a:lnTo>
                    <a:pt x="132" y="233"/>
                  </a:lnTo>
                  <a:lnTo>
                    <a:pt x="122" y="231"/>
                  </a:lnTo>
                  <a:lnTo>
                    <a:pt x="113" y="230"/>
                  </a:lnTo>
                  <a:lnTo>
                    <a:pt x="106" y="227"/>
                  </a:lnTo>
                  <a:lnTo>
                    <a:pt x="98" y="222"/>
                  </a:lnTo>
                  <a:lnTo>
                    <a:pt x="94" y="218"/>
                  </a:lnTo>
                  <a:lnTo>
                    <a:pt x="90" y="212"/>
                  </a:lnTo>
                  <a:lnTo>
                    <a:pt x="87" y="207"/>
                  </a:lnTo>
                  <a:lnTo>
                    <a:pt x="87" y="199"/>
                  </a:lnTo>
                  <a:lnTo>
                    <a:pt x="88" y="192"/>
                  </a:lnTo>
                  <a:lnTo>
                    <a:pt x="91" y="185"/>
                  </a:lnTo>
                  <a:lnTo>
                    <a:pt x="95" y="179"/>
                  </a:lnTo>
                  <a:lnTo>
                    <a:pt x="101" y="173"/>
                  </a:lnTo>
                  <a:lnTo>
                    <a:pt x="110" y="170"/>
                  </a:lnTo>
                  <a:lnTo>
                    <a:pt x="119" y="167"/>
                  </a:lnTo>
                  <a:lnTo>
                    <a:pt x="130" y="165"/>
                  </a:lnTo>
                  <a:lnTo>
                    <a:pt x="142" y="165"/>
                  </a:lnTo>
                  <a:lnTo>
                    <a:pt x="165" y="166"/>
                  </a:lnTo>
                  <a:lnTo>
                    <a:pt x="162" y="83"/>
                  </a:lnTo>
                  <a:lnTo>
                    <a:pt x="145" y="86"/>
                  </a:lnTo>
                  <a:lnTo>
                    <a:pt x="126" y="86"/>
                  </a:lnTo>
                  <a:lnTo>
                    <a:pt x="111" y="85"/>
                  </a:lnTo>
                  <a:lnTo>
                    <a:pt x="100" y="82"/>
                  </a:lnTo>
                  <a:lnTo>
                    <a:pt x="90" y="76"/>
                  </a:lnTo>
                  <a:lnTo>
                    <a:pt x="82" y="68"/>
                  </a:lnTo>
                  <a:lnTo>
                    <a:pt x="87" y="62"/>
                  </a:lnTo>
                  <a:close/>
                  <a:moveTo>
                    <a:pt x="132" y="179"/>
                  </a:moveTo>
                  <a:lnTo>
                    <a:pt x="132" y="179"/>
                  </a:lnTo>
                  <a:lnTo>
                    <a:pt x="119" y="181"/>
                  </a:lnTo>
                  <a:lnTo>
                    <a:pt x="108" y="185"/>
                  </a:lnTo>
                  <a:lnTo>
                    <a:pt x="106" y="186"/>
                  </a:lnTo>
                  <a:lnTo>
                    <a:pt x="103" y="191"/>
                  </a:lnTo>
                  <a:lnTo>
                    <a:pt x="101" y="194"/>
                  </a:lnTo>
                  <a:lnTo>
                    <a:pt x="100" y="198"/>
                  </a:lnTo>
                  <a:lnTo>
                    <a:pt x="100" y="202"/>
                  </a:lnTo>
                  <a:lnTo>
                    <a:pt x="101" y="205"/>
                  </a:lnTo>
                  <a:lnTo>
                    <a:pt x="104" y="208"/>
                  </a:lnTo>
                  <a:lnTo>
                    <a:pt x="107" y="211"/>
                  </a:lnTo>
                  <a:lnTo>
                    <a:pt x="116" y="214"/>
                  </a:lnTo>
                  <a:lnTo>
                    <a:pt x="127" y="215"/>
                  </a:lnTo>
                  <a:lnTo>
                    <a:pt x="137" y="215"/>
                  </a:lnTo>
                  <a:lnTo>
                    <a:pt x="145" y="214"/>
                  </a:lnTo>
                  <a:lnTo>
                    <a:pt x="152" y="211"/>
                  </a:lnTo>
                  <a:lnTo>
                    <a:pt x="156" y="207"/>
                  </a:lnTo>
                  <a:lnTo>
                    <a:pt x="159" y="201"/>
                  </a:lnTo>
                  <a:lnTo>
                    <a:pt x="162" y="196"/>
                  </a:lnTo>
                  <a:lnTo>
                    <a:pt x="162" y="191"/>
                  </a:lnTo>
                  <a:lnTo>
                    <a:pt x="164" y="183"/>
                  </a:lnTo>
                  <a:lnTo>
                    <a:pt x="148" y="181"/>
                  </a:lnTo>
                  <a:lnTo>
                    <a:pt x="132" y="17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7" name="Freeform 88"/>
            <p:cNvSpPr>
              <a:spLocks/>
            </p:cNvSpPr>
            <p:nvPr userDrawn="1"/>
          </p:nvSpPr>
          <p:spPr bwMode="auto">
            <a:xfrm>
              <a:off x="3160713" y="1568451"/>
              <a:ext cx="46037" cy="41275"/>
            </a:xfrm>
            <a:custGeom>
              <a:avLst/>
              <a:gdLst>
                <a:gd name="T0" fmla="*/ 2147483647 w 87"/>
                <a:gd name="T1" fmla="*/ 0 h 78"/>
                <a:gd name="T2" fmla="*/ 2147483647 w 87"/>
                <a:gd name="T3" fmla="*/ 0 h 78"/>
                <a:gd name="T4" fmla="*/ 2147483647 w 87"/>
                <a:gd name="T5" fmla="*/ 2147483647 h 78"/>
                <a:gd name="T6" fmla="*/ 2147483647 w 87"/>
                <a:gd name="T7" fmla="*/ 2147483647 h 78"/>
                <a:gd name="T8" fmla="*/ 2147483647 w 87"/>
                <a:gd name="T9" fmla="*/ 2147483647 h 78"/>
                <a:gd name="T10" fmla="*/ 2147483647 w 87"/>
                <a:gd name="T11" fmla="*/ 2147483647 h 78"/>
                <a:gd name="T12" fmla="*/ 2147483647 w 87"/>
                <a:gd name="T13" fmla="*/ 2147483647 h 78"/>
                <a:gd name="T14" fmla="*/ 2147483647 w 87"/>
                <a:gd name="T15" fmla="*/ 2147483647 h 78"/>
                <a:gd name="T16" fmla="*/ 2147483647 w 87"/>
                <a:gd name="T17" fmla="*/ 2147483647 h 78"/>
                <a:gd name="T18" fmla="*/ 2147483647 w 87"/>
                <a:gd name="T19" fmla="*/ 2147483647 h 78"/>
                <a:gd name="T20" fmla="*/ 2147483647 w 87"/>
                <a:gd name="T21" fmla="*/ 2147483647 h 78"/>
                <a:gd name="T22" fmla="*/ 2147483647 w 87"/>
                <a:gd name="T23" fmla="*/ 2147483647 h 78"/>
                <a:gd name="T24" fmla="*/ 2147483647 w 87"/>
                <a:gd name="T25" fmla="*/ 2147483647 h 78"/>
                <a:gd name="T26" fmla="*/ 2147483647 w 87"/>
                <a:gd name="T27" fmla="*/ 2147483647 h 78"/>
                <a:gd name="T28" fmla="*/ 2147483647 w 87"/>
                <a:gd name="T29" fmla="*/ 2147483647 h 78"/>
                <a:gd name="T30" fmla="*/ 2147483647 w 87"/>
                <a:gd name="T31" fmla="*/ 2147483647 h 78"/>
                <a:gd name="T32" fmla="*/ 2147483647 w 87"/>
                <a:gd name="T33" fmla="*/ 2147483647 h 78"/>
                <a:gd name="T34" fmla="*/ 2147483647 w 87"/>
                <a:gd name="T35" fmla="*/ 2147483647 h 78"/>
                <a:gd name="T36" fmla="*/ 2147483647 w 87"/>
                <a:gd name="T37" fmla="*/ 2147483647 h 78"/>
                <a:gd name="T38" fmla="*/ 2147483647 w 87"/>
                <a:gd name="T39" fmla="*/ 2147483647 h 78"/>
                <a:gd name="T40" fmla="*/ 2147483647 w 87"/>
                <a:gd name="T41" fmla="*/ 2147483647 h 78"/>
                <a:gd name="T42" fmla="*/ 2147483647 w 87"/>
                <a:gd name="T43" fmla="*/ 2147483647 h 78"/>
                <a:gd name="T44" fmla="*/ 2147483647 w 87"/>
                <a:gd name="T45" fmla="*/ 2147483647 h 78"/>
                <a:gd name="T46" fmla="*/ 2147483647 w 87"/>
                <a:gd name="T47" fmla="*/ 2147483647 h 78"/>
                <a:gd name="T48" fmla="*/ 0 w 87"/>
                <a:gd name="T49" fmla="*/ 2147483647 h 78"/>
                <a:gd name="T50" fmla="*/ 2147483647 w 87"/>
                <a:gd name="T51" fmla="*/ 0 h 7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87" h="78">
                  <a:moveTo>
                    <a:pt x="5" y="0"/>
                  </a:moveTo>
                  <a:lnTo>
                    <a:pt x="5" y="0"/>
                  </a:lnTo>
                  <a:lnTo>
                    <a:pt x="22" y="4"/>
                  </a:lnTo>
                  <a:lnTo>
                    <a:pt x="36" y="10"/>
                  </a:lnTo>
                  <a:lnTo>
                    <a:pt x="51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1" y="40"/>
                  </a:lnTo>
                  <a:lnTo>
                    <a:pt x="86" y="50"/>
                  </a:lnTo>
                  <a:lnTo>
                    <a:pt x="87" y="60"/>
                  </a:lnTo>
                  <a:lnTo>
                    <a:pt x="86" y="66"/>
                  </a:lnTo>
                  <a:lnTo>
                    <a:pt x="83" y="72"/>
                  </a:lnTo>
                  <a:lnTo>
                    <a:pt x="79" y="76"/>
                  </a:lnTo>
                  <a:lnTo>
                    <a:pt x="71" y="78"/>
                  </a:lnTo>
                  <a:lnTo>
                    <a:pt x="67" y="78"/>
                  </a:lnTo>
                  <a:lnTo>
                    <a:pt x="63" y="75"/>
                  </a:lnTo>
                  <a:lnTo>
                    <a:pt x="60" y="72"/>
                  </a:lnTo>
                  <a:lnTo>
                    <a:pt x="55" y="65"/>
                  </a:lnTo>
                  <a:lnTo>
                    <a:pt x="44" y="46"/>
                  </a:lnTo>
                  <a:lnTo>
                    <a:pt x="31" y="30"/>
                  </a:lnTo>
                  <a:lnTo>
                    <a:pt x="16" y="17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" name="Freeform 89"/>
            <p:cNvSpPr>
              <a:spLocks/>
            </p:cNvSpPr>
            <p:nvPr userDrawn="1"/>
          </p:nvSpPr>
          <p:spPr bwMode="auto">
            <a:xfrm>
              <a:off x="3289300" y="1474788"/>
              <a:ext cx="46038" cy="122238"/>
            </a:xfrm>
            <a:custGeom>
              <a:avLst/>
              <a:gdLst>
                <a:gd name="T0" fmla="*/ 0 w 85"/>
                <a:gd name="T1" fmla="*/ 2147483647 h 232"/>
                <a:gd name="T2" fmla="*/ 0 w 85"/>
                <a:gd name="T3" fmla="*/ 2147483647 h 232"/>
                <a:gd name="T4" fmla="*/ 0 w 85"/>
                <a:gd name="T5" fmla="*/ 2147483647 h 232"/>
                <a:gd name="T6" fmla="*/ 2147483647 w 85"/>
                <a:gd name="T7" fmla="*/ 2147483647 h 232"/>
                <a:gd name="T8" fmla="*/ 2147483647 w 85"/>
                <a:gd name="T9" fmla="*/ 2147483647 h 232"/>
                <a:gd name="T10" fmla="*/ 2147483647 w 85"/>
                <a:gd name="T11" fmla="*/ 2147483647 h 232"/>
                <a:gd name="T12" fmla="*/ 2147483647 w 85"/>
                <a:gd name="T13" fmla="*/ 2147483647 h 232"/>
                <a:gd name="T14" fmla="*/ 2147483647 w 85"/>
                <a:gd name="T15" fmla="*/ 2147483647 h 232"/>
                <a:gd name="T16" fmla="*/ 2147483647 w 85"/>
                <a:gd name="T17" fmla="*/ 2147483647 h 232"/>
                <a:gd name="T18" fmla="*/ 2147483647 w 85"/>
                <a:gd name="T19" fmla="*/ 2147483647 h 232"/>
                <a:gd name="T20" fmla="*/ 2147483647 w 85"/>
                <a:gd name="T21" fmla="*/ 2147483647 h 232"/>
                <a:gd name="T22" fmla="*/ 2147483647 w 85"/>
                <a:gd name="T23" fmla="*/ 2147483647 h 232"/>
                <a:gd name="T24" fmla="*/ 2147483647 w 85"/>
                <a:gd name="T25" fmla="*/ 2147483647 h 232"/>
                <a:gd name="T26" fmla="*/ 2147483647 w 85"/>
                <a:gd name="T27" fmla="*/ 2147483647 h 232"/>
                <a:gd name="T28" fmla="*/ 2147483647 w 85"/>
                <a:gd name="T29" fmla="*/ 2147483647 h 232"/>
                <a:gd name="T30" fmla="*/ 2147483647 w 85"/>
                <a:gd name="T31" fmla="*/ 2147483647 h 232"/>
                <a:gd name="T32" fmla="*/ 2147483647 w 85"/>
                <a:gd name="T33" fmla="*/ 2147483647 h 232"/>
                <a:gd name="T34" fmla="*/ 2147483647 w 85"/>
                <a:gd name="T35" fmla="*/ 2147483647 h 232"/>
                <a:gd name="T36" fmla="*/ 0 w 85"/>
                <a:gd name="T37" fmla="*/ 2147483647 h 232"/>
                <a:gd name="T38" fmla="*/ 0 w 85"/>
                <a:gd name="T39" fmla="*/ 0 h 232"/>
                <a:gd name="T40" fmla="*/ 2147483647 w 85"/>
                <a:gd name="T41" fmla="*/ 0 h 232"/>
                <a:gd name="T42" fmla="*/ 2147483647 w 85"/>
                <a:gd name="T43" fmla="*/ 2147483647 h 232"/>
                <a:gd name="T44" fmla="*/ 2147483647 w 85"/>
                <a:gd name="T45" fmla="*/ 2147483647 h 232"/>
                <a:gd name="T46" fmla="*/ 2147483647 w 85"/>
                <a:gd name="T47" fmla="*/ 2147483647 h 232"/>
                <a:gd name="T48" fmla="*/ 2147483647 w 85"/>
                <a:gd name="T49" fmla="*/ 2147483647 h 232"/>
                <a:gd name="T50" fmla="*/ 2147483647 w 85"/>
                <a:gd name="T51" fmla="*/ 2147483647 h 232"/>
                <a:gd name="T52" fmla="*/ 2147483647 w 85"/>
                <a:gd name="T53" fmla="*/ 2147483647 h 232"/>
                <a:gd name="T54" fmla="*/ 2147483647 w 85"/>
                <a:gd name="T55" fmla="*/ 2147483647 h 232"/>
                <a:gd name="T56" fmla="*/ 2147483647 w 85"/>
                <a:gd name="T57" fmla="*/ 2147483647 h 232"/>
                <a:gd name="T58" fmla="*/ 2147483647 w 85"/>
                <a:gd name="T59" fmla="*/ 2147483647 h 232"/>
                <a:gd name="T60" fmla="*/ 2147483647 w 85"/>
                <a:gd name="T61" fmla="*/ 2147483647 h 232"/>
                <a:gd name="T62" fmla="*/ 2147483647 w 85"/>
                <a:gd name="T63" fmla="*/ 2147483647 h 232"/>
                <a:gd name="T64" fmla="*/ 2147483647 w 85"/>
                <a:gd name="T65" fmla="*/ 2147483647 h 232"/>
                <a:gd name="T66" fmla="*/ 2147483647 w 85"/>
                <a:gd name="T67" fmla="*/ 2147483647 h 232"/>
                <a:gd name="T68" fmla="*/ 2147483647 w 85"/>
                <a:gd name="T69" fmla="*/ 2147483647 h 232"/>
                <a:gd name="T70" fmla="*/ 2147483647 w 85"/>
                <a:gd name="T71" fmla="*/ 2147483647 h 232"/>
                <a:gd name="T72" fmla="*/ 2147483647 w 85"/>
                <a:gd name="T73" fmla="*/ 2147483647 h 232"/>
                <a:gd name="T74" fmla="*/ 2147483647 w 85"/>
                <a:gd name="T75" fmla="*/ 2147483647 h 232"/>
                <a:gd name="T76" fmla="*/ 2147483647 w 85"/>
                <a:gd name="T77" fmla="*/ 2147483647 h 232"/>
                <a:gd name="T78" fmla="*/ 2147483647 w 85"/>
                <a:gd name="T79" fmla="*/ 2147483647 h 232"/>
                <a:gd name="T80" fmla="*/ 0 w 85"/>
                <a:gd name="T81" fmla="*/ 2147483647 h 23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85" h="232">
                  <a:moveTo>
                    <a:pt x="0" y="232"/>
                  </a:moveTo>
                  <a:lnTo>
                    <a:pt x="0" y="220"/>
                  </a:lnTo>
                  <a:lnTo>
                    <a:pt x="9" y="220"/>
                  </a:lnTo>
                  <a:lnTo>
                    <a:pt x="16" y="219"/>
                  </a:lnTo>
                  <a:lnTo>
                    <a:pt x="20" y="218"/>
                  </a:lnTo>
                  <a:lnTo>
                    <a:pt x="25" y="213"/>
                  </a:lnTo>
                  <a:lnTo>
                    <a:pt x="26" y="207"/>
                  </a:lnTo>
                  <a:lnTo>
                    <a:pt x="27" y="199"/>
                  </a:lnTo>
                  <a:lnTo>
                    <a:pt x="27" y="170"/>
                  </a:lnTo>
                  <a:lnTo>
                    <a:pt x="27" y="63"/>
                  </a:lnTo>
                  <a:lnTo>
                    <a:pt x="27" y="34"/>
                  </a:lnTo>
                  <a:lnTo>
                    <a:pt x="26" y="25"/>
                  </a:lnTo>
                  <a:lnTo>
                    <a:pt x="25" y="18"/>
                  </a:lnTo>
                  <a:lnTo>
                    <a:pt x="20" y="15"/>
                  </a:lnTo>
                  <a:lnTo>
                    <a:pt x="16" y="12"/>
                  </a:lnTo>
                  <a:lnTo>
                    <a:pt x="9" y="12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1"/>
                  </a:lnTo>
                  <a:lnTo>
                    <a:pt x="77" y="12"/>
                  </a:lnTo>
                  <a:lnTo>
                    <a:pt x="71" y="12"/>
                  </a:lnTo>
                  <a:lnTo>
                    <a:pt x="65" y="15"/>
                  </a:lnTo>
                  <a:lnTo>
                    <a:pt x="62" y="18"/>
                  </a:lnTo>
                  <a:lnTo>
                    <a:pt x="61" y="25"/>
                  </a:lnTo>
                  <a:lnTo>
                    <a:pt x="59" y="34"/>
                  </a:lnTo>
                  <a:lnTo>
                    <a:pt x="59" y="63"/>
                  </a:lnTo>
                  <a:lnTo>
                    <a:pt x="59" y="170"/>
                  </a:lnTo>
                  <a:lnTo>
                    <a:pt x="59" y="199"/>
                  </a:lnTo>
                  <a:lnTo>
                    <a:pt x="61" y="207"/>
                  </a:lnTo>
                  <a:lnTo>
                    <a:pt x="62" y="213"/>
                  </a:lnTo>
                  <a:lnTo>
                    <a:pt x="65" y="218"/>
                  </a:lnTo>
                  <a:lnTo>
                    <a:pt x="71" y="219"/>
                  </a:lnTo>
                  <a:lnTo>
                    <a:pt x="77" y="220"/>
                  </a:lnTo>
                  <a:lnTo>
                    <a:pt x="85" y="220"/>
                  </a:lnTo>
                  <a:lnTo>
                    <a:pt x="8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" name="Freeform 90"/>
            <p:cNvSpPr>
              <a:spLocks/>
            </p:cNvSpPr>
            <p:nvPr userDrawn="1"/>
          </p:nvSpPr>
          <p:spPr bwMode="auto">
            <a:xfrm>
              <a:off x="3355975" y="1474788"/>
              <a:ext cx="100013" cy="122238"/>
            </a:xfrm>
            <a:custGeom>
              <a:avLst/>
              <a:gdLst>
                <a:gd name="T0" fmla="*/ 2147483647 w 190"/>
                <a:gd name="T1" fmla="*/ 2147483647 h 232"/>
                <a:gd name="T2" fmla="*/ 2147483647 w 190"/>
                <a:gd name="T3" fmla="*/ 2147483647 h 232"/>
                <a:gd name="T4" fmla="*/ 2147483647 w 190"/>
                <a:gd name="T5" fmla="*/ 2147483647 h 232"/>
                <a:gd name="T6" fmla="*/ 2147483647 w 190"/>
                <a:gd name="T7" fmla="*/ 2147483647 h 232"/>
                <a:gd name="T8" fmla="*/ 2147483647 w 190"/>
                <a:gd name="T9" fmla="*/ 2147483647 h 232"/>
                <a:gd name="T10" fmla="*/ 2147483647 w 190"/>
                <a:gd name="T11" fmla="*/ 2147483647 h 232"/>
                <a:gd name="T12" fmla="*/ 2147483647 w 190"/>
                <a:gd name="T13" fmla="*/ 2147483647 h 232"/>
                <a:gd name="T14" fmla="*/ 2147483647 w 190"/>
                <a:gd name="T15" fmla="*/ 2147483647 h 232"/>
                <a:gd name="T16" fmla="*/ 2147483647 w 190"/>
                <a:gd name="T17" fmla="*/ 2147483647 h 232"/>
                <a:gd name="T18" fmla="*/ 2147483647 w 190"/>
                <a:gd name="T19" fmla="*/ 2147483647 h 232"/>
                <a:gd name="T20" fmla="*/ 2147483647 w 190"/>
                <a:gd name="T21" fmla="*/ 2147483647 h 232"/>
                <a:gd name="T22" fmla="*/ 2147483647 w 190"/>
                <a:gd name="T23" fmla="*/ 2147483647 h 232"/>
                <a:gd name="T24" fmla="*/ 2147483647 w 190"/>
                <a:gd name="T25" fmla="*/ 2147483647 h 232"/>
                <a:gd name="T26" fmla="*/ 2147483647 w 190"/>
                <a:gd name="T27" fmla="*/ 2147483647 h 232"/>
                <a:gd name="T28" fmla="*/ 2147483647 w 190"/>
                <a:gd name="T29" fmla="*/ 2147483647 h 232"/>
                <a:gd name="T30" fmla="*/ 2147483647 w 190"/>
                <a:gd name="T31" fmla="*/ 2147483647 h 232"/>
                <a:gd name="T32" fmla="*/ 2147483647 w 190"/>
                <a:gd name="T33" fmla="*/ 2147483647 h 232"/>
                <a:gd name="T34" fmla="*/ 2147483647 w 190"/>
                <a:gd name="T35" fmla="*/ 2147483647 h 232"/>
                <a:gd name="T36" fmla="*/ 2147483647 w 190"/>
                <a:gd name="T37" fmla="*/ 2147483647 h 232"/>
                <a:gd name="T38" fmla="*/ 2147483647 w 190"/>
                <a:gd name="T39" fmla="*/ 2147483647 h 232"/>
                <a:gd name="T40" fmla="*/ 2147483647 w 190"/>
                <a:gd name="T41" fmla="*/ 2147483647 h 232"/>
                <a:gd name="T42" fmla="*/ 2147483647 w 190"/>
                <a:gd name="T43" fmla="*/ 2147483647 h 232"/>
                <a:gd name="T44" fmla="*/ 2147483647 w 190"/>
                <a:gd name="T45" fmla="*/ 2147483647 h 232"/>
                <a:gd name="T46" fmla="*/ 2147483647 w 190"/>
                <a:gd name="T47" fmla="*/ 2147483647 h 232"/>
                <a:gd name="T48" fmla="*/ 2147483647 w 190"/>
                <a:gd name="T49" fmla="*/ 2147483647 h 232"/>
                <a:gd name="T50" fmla="*/ 2147483647 w 190"/>
                <a:gd name="T51" fmla="*/ 2147483647 h 232"/>
                <a:gd name="T52" fmla="*/ 2147483647 w 190"/>
                <a:gd name="T53" fmla="*/ 2147483647 h 232"/>
                <a:gd name="T54" fmla="*/ 2147483647 w 190"/>
                <a:gd name="T55" fmla="*/ 2147483647 h 232"/>
                <a:gd name="T56" fmla="*/ 2147483647 w 190"/>
                <a:gd name="T57" fmla="*/ 2147483647 h 232"/>
                <a:gd name="T58" fmla="*/ 2147483647 w 190"/>
                <a:gd name="T59" fmla="*/ 2147483647 h 232"/>
                <a:gd name="T60" fmla="*/ 2147483647 w 190"/>
                <a:gd name="T61" fmla="*/ 2147483647 h 232"/>
                <a:gd name="T62" fmla="*/ 2147483647 w 190"/>
                <a:gd name="T63" fmla="*/ 2147483647 h 232"/>
                <a:gd name="T64" fmla="*/ 2147483647 w 190"/>
                <a:gd name="T65" fmla="*/ 2147483647 h 232"/>
                <a:gd name="T66" fmla="*/ 2147483647 w 190"/>
                <a:gd name="T67" fmla="*/ 2147483647 h 232"/>
                <a:gd name="T68" fmla="*/ 2147483647 w 190"/>
                <a:gd name="T69" fmla="*/ 2147483647 h 232"/>
                <a:gd name="T70" fmla="*/ 2147483647 w 190"/>
                <a:gd name="T71" fmla="*/ 2147483647 h 232"/>
                <a:gd name="T72" fmla="*/ 2147483647 w 190"/>
                <a:gd name="T73" fmla="*/ 2147483647 h 232"/>
                <a:gd name="T74" fmla="*/ 2147483647 w 190"/>
                <a:gd name="T75" fmla="*/ 2147483647 h 232"/>
                <a:gd name="T76" fmla="*/ 2147483647 w 190"/>
                <a:gd name="T77" fmla="*/ 2147483647 h 232"/>
                <a:gd name="T78" fmla="*/ 2147483647 w 190"/>
                <a:gd name="T79" fmla="*/ 2147483647 h 232"/>
                <a:gd name="T80" fmla="*/ 2147483647 w 190"/>
                <a:gd name="T81" fmla="*/ 2147483647 h 232"/>
                <a:gd name="T82" fmla="*/ 2147483647 w 190"/>
                <a:gd name="T83" fmla="*/ 2147483647 h 232"/>
                <a:gd name="T84" fmla="*/ 2147483647 w 190"/>
                <a:gd name="T85" fmla="*/ 2147483647 h 232"/>
                <a:gd name="T86" fmla="*/ 2147483647 w 190"/>
                <a:gd name="T87" fmla="*/ 2147483647 h 232"/>
                <a:gd name="T88" fmla="*/ 0 w 190"/>
                <a:gd name="T89" fmla="*/ 2147483647 h 232"/>
                <a:gd name="T90" fmla="*/ 0 w 190"/>
                <a:gd name="T91" fmla="*/ 0 h 232"/>
                <a:gd name="T92" fmla="*/ 2147483647 w 190"/>
                <a:gd name="T93" fmla="*/ 0 h 232"/>
                <a:gd name="T94" fmla="*/ 2147483647 w 190"/>
                <a:gd name="T95" fmla="*/ 2147483647 h 232"/>
                <a:gd name="T96" fmla="*/ 2147483647 w 190"/>
                <a:gd name="T97" fmla="*/ 2147483647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90" h="232">
                  <a:moveTo>
                    <a:pt x="178" y="53"/>
                  </a:moveTo>
                  <a:lnTo>
                    <a:pt x="178" y="53"/>
                  </a:lnTo>
                  <a:lnTo>
                    <a:pt x="175" y="37"/>
                  </a:lnTo>
                  <a:lnTo>
                    <a:pt x="174" y="31"/>
                  </a:lnTo>
                  <a:lnTo>
                    <a:pt x="171" y="25"/>
                  </a:lnTo>
                  <a:lnTo>
                    <a:pt x="168" y="21"/>
                  </a:lnTo>
                  <a:lnTo>
                    <a:pt x="163" y="18"/>
                  </a:lnTo>
                  <a:lnTo>
                    <a:pt x="158" y="15"/>
                  </a:lnTo>
                  <a:lnTo>
                    <a:pt x="152" y="13"/>
                  </a:lnTo>
                  <a:lnTo>
                    <a:pt x="133" y="12"/>
                  </a:lnTo>
                  <a:lnTo>
                    <a:pt x="110" y="12"/>
                  </a:lnTo>
                  <a:lnTo>
                    <a:pt x="110" y="170"/>
                  </a:lnTo>
                  <a:lnTo>
                    <a:pt x="110" y="199"/>
                  </a:lnTo>
                  <a:lnTo>
                    <a:pt x="111" y="207"/>
                  </a:lnTo>
                  <a:lnTo>
                    <a:pt x="114" y="213"/>
                  </a:lnTo>
                  <a:lnTo>
                    <a:pt x="118" y="218"/>
                  </a:lnTo>
                  <a:lnTo>
                    <a:pt x="124" y="219"/>
                  </a:lnTo>
                  <a:lnTo>
                    <a:pt x="133" y="220"/>
                  </a:lnTo>
                  <a:lnTo>
                    <a:pt x="145" y="220"/>
                  </a:lnTo>
                  <a:lnTo>
                    <a:pt x="145" y="232"/>
                  </a:lnTo>
                  <a:lnTo>
                    <a:pt x="45" y="232"/>
                  </a:lnTo>
                  <a:lnTo>
                    <a:pt x="45" y="220"/>
                  </a:lnTo>
                  <a:lnTo>
                    <a:pt x="55" y="220"/>
                  </a:lnTo>
                  <a:lnTo>
                    <a:pt x="63" y="219"/>
                  </a:lnTo>
                  <a:lnTo>
                    <a:pt x="69" y="218"/>
                  </a:lnTo>
                  <a:lnTo>
                    <a:pt x="74" y="213"/>
                  </a:lnTo>
                  <a:lnTo>
                    <a:pt x="76" y="207"/>
                  </a:lnTo>
                  <a:lnTo>
                    <a:pt x="78" y="199"/>
                  </a:lnTo>
                  <a:lnTo>
                    <a:pt x="79" y="170"/>
                  </a:lnTo>
                  <a:lnTo>
                    <a:pt x="79" y="12"/>
                  </a:lnTo>
                  <a:lnTo>
                    <a:pt x="56" y="12"/>
                  </a:lnTo>
                  <a:lnTo>
                    <a:pt x="37" y="13"/>
                  </a:lnTo>
                  <a:lnTo>
                    <a:pt x="30" y="15"/>
                  </a:lnTo>
                  <a:lnTo>
                    <a:pt x="26" y="18"/>
                  </a:lnTo>
                  <a:lnTo>
                    <a:pt x="21" y="21"/>
                  </a:lnTo>
                  <a:lnTo>
                    <a:pt x="18" y="25"/>
                  </a:lnTo>
                  <a:lnTo>
                    <a:pt x="16" y="31"/>
                  </a:lnTo>
                  <a:lnTo>
                    <a:pt x="14" y="37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90" y="0"/>
                  </a:lnTo>
                  <a:lnTo>
                    <a:pt x="190" y="53"/>
                  </a:lnTo>
                  <a:lnTo>
                    <a:pt x="178" y="5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" name="Freeform 91"/>
            <p:cNvSpPr>
              <a:spLocks/>
            </p:cNvSpPr>
            <p:nvPr userDrawn="1"/>
          </p:nvSpPr>
          <p:spPr bwMode="auto">
            <a:xfrm>
              <a:off x="3481388" y="1466851"/>
              <a:ext cx="93662" cy="131762"/>
            </a:xfrm>
            <a:custGeom>
              <a:avLst/>
              <a:gdLst>
                <a:gd name="T0" fmla="*/ 2147483647 w 177"/>
                <a:gd name="T1" fmla="*/ 2147483647 h 248"/>
                <a:gd name="T2" fmla="*/ 2147483647 w 177"/>
                <a:gd name="T3" fmla="*/ 2147483647 h 248"/>
                <a:gd name="T4" fmla="*/ 2147483647 w 177"/>
                <a:gd name="T5" fmla="*/ 2147483647 h 248"/>
                <a:gd name="T6" fmla="*/ 2147483647 w 177"/>
                <a:gd name="T7" fmla="*/ 2147483647 h 248"/>
                <a:gd name="T8" fmla="*/ 2147483647 w 177"/>
                <a:gd name="T9" fmla="*/ 2147483647 h 248"/>
                <a:gd name="T10" fmla="*/ 2147483647 w 177"/>
                <a:gd name="T11" fmla="*/ 2147483647 h 248"/>
                <a:gd name="T12" fmla="*/ 2147483647 w 177"/>
                <a:gd name="T13" fmla="*/ 2147483647 h 248"/>
                <a:gd name="T14" fmla="*/ 2147483647 w 177"/>
                <a:gd name="T15" fmla="*/ 2147483647 h 248"/>
                <a:gd name="T16" fmla="*/ 2147483647 w 177"/>
                <a:gd name="T17" fmla="*/ 0 h 248"/>
                <a:gd name="T18" fmla="*/ 2147483647 w 177"/>
                <a:gd name="T19" fmla="*/ 2147483647 h 248"/>
                <a:gd name="T20" fmla="*/ 2147483647 w 177"/>
                <a:gd name="T21" fmla="*/ 2147483647 h 248"/>
                <a:gd name="T22" fmla="*/ 2147483647 w 177"/>
                <a:gd name="T23" fmla="*/ 2147483647 h 248"/>
                <a:gd name="T24" fmla="*/ 2147483647 w 177"/>
                <a:gd name="T25" fmla="*/ 2147483647 h 248"/>
                <a:gd name="T26" fmla="*/ 2147483647 w 177"/>
                <a:gd name="T27" fmla="*/ 2147483647 h 248"/>
                <a:gd name="T28" fmla="*/ 2147483647 w 177"/>
                <a:gd name="T29" fmla="*/ 2147483647 h 248"/>
                <a:gd name="T30" fmla="*/ 2147483647 w 177"/>
                <a:gd name="T31" fmla="*/ 2147483647 h 248"/>
                <a:gd name="T32" fmla="*/ 2147483647 w 177"/>
                <a:gd name="T33" fmla="*/ 2147483647 h 248"/>
                <a:gd name="T34" fmla="*/ 2147483647 w 177"/>
                <a:gd name="T35" fmla="*/ 2147483647 h 248"/>
                <a:gd name="T36" fmla="*/ 2147483647 w 177"/>
                <a:gd name="T37" fmla="*/ 2147483647 h 248"/>
                <a:gd name="T38" fmla="*/ 2147483647 w 177"/>
                <a:gd name="T39" fmla="*/ 2147483647 h 248"/>
                <a:gd name="T40" fmla="*/ 2147483647 w 177"/>
                <a:gd name="T41" fmla="*/ 2147483647 h 248"/>
                <a:gd name="T42" fmla="*/ 2147483647 w 177"/>
                <a:gd name="T43" fmla="*/ 2147483647 h 248"/>
                <a:gd name="T44" fmla="*/ 2147483647 w 177"/>
                <a:gd name="T45" fmla="*/ 2147483647 h 248"/>
                <a:gd name="T46" fmla="*/ 2147483647 w 177"/>
                <a:gd name="T47" fmla="*/ 2147483647 h 248"/>
                <a:gd name="T48" fmla="*/ 2147483647 w 177"/>
                <a:gd name="T49" fmla="*/ 2147483647 h 248"/>
                <a:gd name="T50" fmla="*/ 2147483647 w 177"/>
                <a:gd name="T51" fmla="*/ 2147483647 h 248"/>
                <a:gd name="T52" fmla="*/ 2147483647 w 177"/>
                <a:gd name="T53" fmla="*/ 2147483647 h 248"/>
                <a:gd name="T54" fmla="*/ 2147483647 w 177"/>
                <a:gd name="T55" fmla="*/ 2147483647 h 248"/>
                <a:gd name="T56" fmla="*/ 2147483647 w 177"/>
                <a:gd name="T57" fmla="*/ 2147483647 h 248"/>
                <a:gd name="T58" fmla="*/ 2147483647 w 177"/>
                <a:gd name="T59" fmla="*/ 2147483647 h 248"/>
                <a:gd name="T60" fmla="*/ 2147483647 w 177"/>
                <a:gd name="T61" fmla="*/ 2147483647 h 248"/>
                <a:gd name="T62" fmla="*/ 2147483647 w 177"/>
                <a:gd name="T63" fmla="*/ 2147483647 h 248"/>
                <a:gd name="T64" fmla="*/ 2147483647 w 177"/>
                <a:gd name="T65" fmla="*/ 2147483647 h 248"/>
                <a:gd name="T66" fmla="*/ 2147483647 w 177"/>
                <a:gd name="T67" fmla="*/ 2147483647 h 248"/>
                <a:gd name="T68" fmla="*/ 2147483647 w 177"/>
                <a:gd name="T69" fmla="*/ 2147483647 h 248"/>
                <a:gd name="T70" fmla="*/ 2147483647 w 177"/>
                <a:gd name="T71" fmla="*/ 2147483647 h 248"/>
                <a:gd name="T72" fmla="*/ 2147483647 w 177"/>
                <a:gd name="T73" fmla="*/ 2147483647 h 248"/>
                <a:gd name="T74" fmla="*/ 2147483647 w 177"/>
                <a:gd name="T75" fmla="*/ 2147483647 h 248"/>
                <a:gd name="T76" fmla="*/ 2147483647 w 177"/>
                <a:gd name="T77" fmla="*/ 2147483647 h 248"/>
                <a:gd name="T78" fmla="*/ 2147483647 w 177"/>
                <a:gd name="T79" fmla="*/ 2147483647 h 248"/>
                <a:gd name="T80" fmla="*/ 2147483647 w 177"/>
                <a:gd name="T81" fmla="*/ 2147483647 h 248"/>
                <a:gd name="T82" fmla="*/ 2147483647 w 177"/>
                <a:gd name="T83" fmla="*/ 2147483647 h 248"/>
                <a:gd name="T84" fmla="*/ 2147483647 w 177"/>
                <a:gd name="T85" fmla="*/ 2147483647 h 248"/>
                <a:gd name="T86" fmla="*/ 2147483647 w 177"/>
                <a:gd name="T87" fmla="*/ 2147483647 h 248"/>
                <a:gd name="T88" fmla="*/ 2147483647 w 177"/>
                <a:gd name="T89" fmla="*/ 2147483647 h 248"/>
                <a:gd name="T90" fmla="*/ 2147483647 w 177"/>
                <a:gd name="T91" fmla="*/ 2147483647 h 248"/>
                <a:gd name="T92" fmla="*/ 2147483647 w 177"/>
                <a:gd name="T93" fmla="*/ 2147483647 h 248"/>
                <a:gd name="T94" fmla="*/ 2147483647 w 177"/>
                <a:gd name="T95" fmla="*/ 2147483647 h 248"/>
                <a:gd name="T96" fmla="*/ 2147483647 w 177"/>
                <a:gd name="T97" fmla="*/ 2147483647 h 248"/>
                <a:gd name="T98" fmla="*/ 2147483647 w 177"/>
                <a:gd name="T99" fmla="*/ 2147483647 h 248"/>
                <a:gd name="T100" fmla="*/ 2147483647 w 177"/>
                <a:gd name="T101" fmla="*/ 2147483647 h 248"/>
                <a:gd name="T102" fmla="*/ 2147483647 w 177"/>
                <a:gd name="T103" fmla="*/ 2147483647 h 248"/>
                <a:gd name="T104" fmla="*/ 2147483647 w 177"/>
                <a:gd name="T105" fmla="*/ 2147483647 h 248"/>
                <a:gd name="T106" fmla="*/ 0 w 177"/>
                <a:gd name="T107" fmla="*/ 2147483647 h 248"/>
                <a:gd name="T108" fmla="*/ 0 w 177"/>
                <a:gd name="T109" fmla="*/ 2147483647 h 248"/>
                <a:gd name="T110" fmla="*/ 2147483647 w 177"/>
                <a:gd name="T111" fmla="*/ 2147483647 h 248"/>
                <a:gd name="T112" fmla="*/ 2147483647 w 177"/>
                <a:gd name="T113" fmla="*/ 2147483647 h 248"/>
                <a:gd name="T114" fmla="*/ 2147483647 w 177"/>
                <a:gd name="T115" fmla="*/ 2147483647 h 248"/>
                <a:gd name="T116" fmla="*/ 2147483647 w 177"/>
                <a:gd name="T117" fmla="*/ 2147483647 h 248"/>
                <a:gd name="T118" fmla="*/ 2147483647 w 177"/>
                <a:gd name="T119" fmla="*/ 2147483647 h 248"/>
                <a:gd name="T120" fmla="*/ 2147483647 w 177"/>
                <a:gd name="T121" fmla="*/ 2147483647 h 24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77" h="248">
                  <a:moveTo>
                    <a:pt x="54" y="91"/>
                  </a:moveTo>
                  <a:lnTo>
                    <a:pt x="54" y="91"/>
                  </a:lnTo>
                  <a:lnTo>
                    <a:pt x="51" y="65"/>
                  </a:lnTo>
                  <a:lnTo>
                    <a:pt x="51" y="39"/>
                  </a:lnTo>
                  <a:lnTo>
                    <a:pt x="51" y="29"/>
                  </a:lnTo>
                  <a:lnTo>
                    <a:pt x="50" y="23"/>
                  </a:lnTo>
                  <a:lnTo>
                    <a:pt x="47" y="19"/>
                  </a:lnTo>
                  <a:lnTo>
                    <a:pt x="42" y="14"/>
                  </a:lnTo>
                  <a:lnTo>
                    <a:pt x="31" y="7"/>
                  </a:lnTo>
                  <a:lnTo>
                    <a:pt x="31" y="6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41" y="0"/>
                  </a:lnTo>
                  <a:lnTo>
                    <a:pt x="53" y="1"/>
                  </a:lnTo>
                  <a:lnTo>
                    <a:pt x="66" y="6"/>
                  </a:lnTo>
                  <a:lnTo>
                    <a:pt x="71" y="9"/>
                  </a:lnTo>
                  <a:lnTo>
                    <a:pt x="76" y="12"/>
                  </a:lnTo>
                  <a:lnTo>
                    <a:pt x="79" y="14"/>
                  </a:lnTo>
                  <a:lnTo>
                    <a:pt x="79" y="19"/>
                  </a:lnTo>
                  <a:lnTo>
                    <a:pt x="77" y="27"/>
                  </a:lnTo>
                  <a:lnTo>
                    <a:pt x="74" y="43"/>
                  </a:lnTo>
                  <a:lnTo>
                    <a:pt x="74" y="68"/>
                  </a:lnTo>
                  <a:lnTo>
                    <a:pt x="74" y="88"/>
                  </a:lnTo>
                  <a:lnTo>
                    <a:pt x="76" y="98"/>
                  </a:lnTo>
                  <a:lnTo>
                    <a:pt x="77" y="106"/>
                  </a:lnTo>
                  <a:lnTo>
                    <a:pt x="80" y="110"/>
                  </a:lnTo>
                  <a:lnTo>
                    <a:pt x="84" y="110"/>
                  </a:lnTo>
                  <a:lnTo>
                    <a:pt x="89" y="110"/>
                  </a:lnTo>
                  <a:lnTo>
                    <a:pt x="98" y="106"/>
                  </a:lnTo>
                  <a:lnTo>
                    <a:pt x="131" y="90"/>
                  </a:lnTo>
                  <a:lnTo>
                    <a:pt x="138" y="87"/>
                  </a:lnTo>
                  <a:lnTo>
                    <a:pt x="144" y="87"/>
                  </a:lnTo>
                  <a:lnTo>
                    <a:pt x="150" y="88"/>
                  </a:lnTo>
                  <a:lnTo>
                    <a:pt x="154" y="90"/>
                  </a:lnTo>
                  <a:lnTo>
                    <a:pt x="158" y="94"/>
                  </a:lnTo>
                  <a:lnTo>
                    <a:pt x="160" y="98"/>
                  </a:lnTo>
                  <a:lnTo>
                    <a:pt x="158" y="103"/>
                  </a:lnTo>
                  <a:lnTo>
                    <a:pt x="157" y="106"/>
                  </a:lnTo>
                  <a:lnTo>
                    <a:pt x="154" y="109"/>
                  </a:lnTo>
                  <a:lnTo>
                    <a:pt x="150" y="111"/>
                  </a:lnTo>
                  <a:lnTo>
                    <a:pt x="138" y="116"/>
                  </a:lnTo>
                  <a:lnTo>
                    <a:pt x="121" y="120"/>
                  </a:lnTo>
                  <a:lnTo>
                    <a:pt x="98" y="127"/>
                  </a:lnTo>
                  <a:lnTo>
                    <a:pt x="77" y="136"/>
                  </a:lnTo>
                  <a:lnTo>
                    <a:pt x="60" y="145"/>
                  </a:lnTo>
                  <a:lnTo>
                    <a:pt x="45" y="153"/>
                  </a:lnTo>
                  <a:lnTo>
                    <a:pt x="34" y="164"/>
                  </a:lnTo>
                  <a:lnTo>
                    <a:pt x="25" y="174"/>
                  </a:lnTo>
                  <a:lnTo>
                    <a:pt x="19" y="184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201"/>
                  </a:lnTo>
                  <a:lnTo>
                    <a:pt x="21" y="207"/>
                  </a:lnTo>
                  <a:lnTo>
                    <a:pt x="25" y="211"/>
                  </a:lnTo>
                  <a:lnTo>
                    <a:pt x="31" y="216"/>
                  </a:lnTo>
                  <a:lnTo>
                    <a:pt x="40" y="219"/>
                  </a:lnTo>
                  <a:lnTo>
                    <a:pt x="51" y="221"/>
                  </a:lnTo>
                  <a:lnTo>
                    <a:pt x="64" y="223"/>
                  </a:lnTo>
                  <a:lnTo>
                    <a:pt x="80" y="223"/>
                  </a:lnTo>
                  <a:lnTo>
                    <a:pt x="113" y="221"/>
                  </a:lnTo>
                  <a:lnTo>
                    <a:pt x="134" y="220"/>
                  </a:lnTo>
                  <a:lnTo>
                    <a:pt x="154" y="216"/>
                  </a:lnTo>
                  <a:lnTo>
                    <a:pt x="163" y="216"/>
                  </a:lnTo>
                  <a:lnTo>
                    <a:pt x="169" y="217"/>
                  </a:lnTo>
                  <a:lnTo>
                    <a:pt x="173" y="220"/>
                  </a:lnTo>
                  <a:lnTo>
                    <a:pt x="176" y="224"/>
                  </a:lnTo>
                  <a:lnTo>
                    <a:pt x="177" y="230"/>
                  </a:lnTo>
                  <a:lnTo>
                    <a:pt x="176" y="234"/>
                  </a:lnTo>
                  <a:lnTo>
                    <a:pt x="173" y="239"/>
                  </a:lnTo>
                  <a:lnTo>
                    <a:pt x="169" y="242"/>
                  </a:lnTo>
                  <a:lnTo>
                    <a:pt x="163" y="243"/>
                  </a:lnTo>
                  <a:lnTo>
                    <a:pt x="151" y="245"/>
                  </a:lnTo>
                  <a:lnTo>
                    <a:pt x="134" y="246"/>
                  </a:lnTo>
                  <a:lnTo>
                    <a:pt x="96" y="248"/>
                  </a:lnTo>
                  <a:lnTo>
                    <a:pt x="71" y="246"/>
                  </a:lnTo>
                  <a:lnTo>
                    <a:pt x="53" y="245"/>
                  </a:lnTo>
                  <a:lnTo>
                    <a:pt x="35" y="240"/>
                  </a:lnTo>
                  <a:lnTo>
                    <a:pt x="22" y="234"/>
                  </a:lnTo>
                  <a:lnTo>
                    <a:pt x="12" y="227"/>
                  </a:lnTo>
                  <a:lnTo>
                    <a:pt x="5" y="219"/>
                  </a:lnTo>
                  <a:lnTo>
                    <a:pt x="2" y="208"/>
                  </a:lnTo>
                  <a:lnTo>
                    <a:pt x="0" y="197"/>
                  </a:lnTo>
                  <a:lnTo>
                    <a:pt x="0" y="187"/>
                  </a:lnTo>
                  <a:lnTo>
                    <a:pt x="3" y="178"/>
                  </a:lnTo>
                  <a:lnTo>
                    <a:pt x="9" y="168"/>
                  </a:lnTo>
                  <a:lnTo>
                    <a:pt x="16" y="159"/>
                  </a:lnTo>
                  <a:lnTo>
                    <a:pt x="25" y="149"/>
                  </a:lnTo>
                  <a:lnTo>
                    <a:pt x="38" y="140"/>
                  </a:lnTo>
                  <a:lnTo>
                    <a:pt x="51" y="130"/>
                  </a:lnTo>
                  <a:lnTo>
                    <a:pt x="69" y="120"/>
                  </a:lnTo>
                  <a:lnTo>
                    <a:pt x="61" y="116"/>
                  </a:lnTo>
                  <a:lnTo>
                    <a:pt x="57" y="110"/>
                  </a:lnTo>
                  <a:lnTo>
                    <a:pt x="55" y="101"/>
                  </a:lnTo>
                  <a:lnTo>
                    <a:pt x="54" y="91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" name="Freeform 92"/>
            <p:cNvSpPr>
              <a:spLocks noEditPoints="1"/>
            </p:cNvSpPr>
            <p:nvPr userDrawn="1"/>
          </p:nvSpPr>
          <p:spPr bwMode="auto">
            <a:xfrm>
              <a:off x="3611563" y="1458913"/>
              <a:ext cx="147637" cy="150813"/>
            </a:xfrm>
            <a:custGeom>
              <a:avLst/>
              <a:gdLst>
                <a:gd name="T0" fmla="*/ 2147483647 w 280"/>
                <a:gd name="T1" fmla="*/ 2147483647 h 283"/>
                <a:gd name="T2" fmla="*/ 2147483647 w 280"/>
                <a:gd name="T3" fmla="*/ 2147483647 h 283"/>
                <a:gd name="T4" fmla="*/ 2147483647 w 280"/>
                <a:gd name="T5" fmla="*/ 2147483647 h 283"/>
                <a:gd name="T6" fmla="*/ 2147483647 w 280"/>
                <a:gd name="T7" fmla="*/ 2147483647 h 283"/>
                <a:gd name="T8" fmla="*/ 2147483647 w 280"/>
                <a:gd name="T9" fmla="*/ 2147483647 h 283"/>
                <a:gd name="T10" fmla="*/ 2147483647 w 280"/>
                <a:gd name="T11" fmla="*/ 2147483647 h 283"/>
                <a:gd name="T12" fmla="*/ 2147483647 w 280"/>
                <a:gd name="T13" fmla="*/ 2147483647 h 283"/>
                <a:gd name="T14" fmla="*/ 2147483647 w 280"/>
                <a:gd name="T15" fmla="*/ 2147483647 h 283"/>
                <a:gd name="T16" fmla="*/ 2147483647 w 280"/>
                <a:gd name="T17" fmla="*/ 2147483647 h 283"/>
                <a:gd name="T18" fmla="*/ 2147483647 w 280"/>
                <a:gd name="T19" fmla="*/ 2147483647 h 283"/>
                <a:gd name="T20" fmla="*/ 2147483647 w 280"/>
                <a:gd name="T21" fmla="*/ 2147483647 h 283"/>
                <a:gd name="T22" fmla="*/ 2147483647 w 280"/>
                <a:gd name="T23" fmla="*/ 2147483647 h 283"/>
                <a:gd name="T24" fmla="*/ 2147483647 w 280"/>
                <a:gd name="T25" fmla="*/ 2147483647 h 283"/>
                <a:gd name="T26" fmla="*/ 2147483647 w 280"/>
                <a:gd name="T27" fmla="*/ 2147483647 h 283"/>
                <a:gd name="T28" fmla="*/ 2147483647 w 280"/>
                <a:gd name="T29" fmla="*/ 2147483647 h 283"/>
                <a:gd name="T30" fmla="*/ 2147483647 w 280"/>
                <a:gd name="T31" fmla="*/ 2147483647 h 283"/>
                <a:gd name="T32" fmla="*/ 2147483647 w 280"/>
                <a:gd name="T33" fmla="*/ 2147483647 h 283"/>
                <a:gd name="T34" fmla="*/ 2147483647 w 280"/>
                <a:gd name="T35" fmla="*/ 2147483647 h 283"/>
                <a:gd name="T36" fmla="*/ 2147483647 w 280"/>
                <a:gd name="T37" fmla="*/ 2147483647 h 283"/>
                <a:gd name="T38" fmla="*/ 2147483647 w 280"/>
                <a:gd name="T39" fmla="*/ 2147483647 h 283"/>
                <a:gd name="T40" fmla="*/ 2147483647 w 280"/>
                <a:gd name="T41" fmla="*/ 2147483647 h 283"/>
                <a:gd name="T42" fmla="*/ 2147483647 w 280"/>
                <a:gd name="T43" fmla="*/ 2147483647 h 283"/>
                <a:gd name="T44" fmla="*/ 2147483647 w 280"/>
                <a:gd name="T45" fmla="*/ 2147483647 h 283"/>
                <a:gd name="T46" fmla="*/ 2147483647 w 280"/>
                <a:gd name="T47" fmla="*/ 2147483647 h 283"/>
                <a:gd name="T48" fmla="*/ 2147483647 w 280"/>
                <a:gd name="T49" fmla="*/ 2147483647 h 283"/>
                <a:gd name="T50" fmla="*/ 2147483647 w 280"/>
                <a:gd name="T51" fmla="*/ 2147483647 h 283"/>
                <a:gd name="T52" fmla="*/ 2147483647 w 280"/>
                <a:gd name="T53" fmla="*/ 2147483647 h 283"/>
                <a:gd name="T54" fmla="*/ 2147483647 w 280"/>
                <a:gd name="T55" fmla="*/ 2147483647 h 283"/>
                <a:gd name="T56" fmla="*/ 2147483647 w 280"/>
                <a:gd name="T57" fmla="*/ 2147483647 h 283"/>
                <a:gd name="T58" fmla="*/ 2147483647 w 280"/>
                <a:gd name="T59" fmla="*/ 2147483647 h 283"/>
                <a:gd name="T60" fmla="*/ 2147483647 w 280"/>
                <a:gd name="T61" fmla="*/ 2147483647 h 283"/>
                <a:gd name="T62" fmla="*/ 2147483647 w 280"/>
                <a:gd name="T63" fmla="*/ 2147483647 h 283"/>
                <a:gd name="T64" fmla="*/ 2147483647 w 280"/>
                <a:gd name="T65" fmla="*/ 2147483647 h 283"/>
                <a:gd name="T66" fmla="*/ 0 w 280"/>
                <a:gd name="T67" fmla="*/ 2147483647 h 283"/>
                <a:gd name="T68" fmla="*/ 2147483647 w 280"/>
                <a:gd name="T69" fmla="*/ 2147483647 h 283"/>
                <a:gd name="T70" fmla="*/ 2147483647 w 280"/>
                <a:gd name="T71" fmla="*/ 2147483647 h 283"/>
                <a:gd name="T72" fmla="*/ 2147483647 w 280"/>
                <a:gd name="T73" fmla="*/ 2147483647 h 283"/>
                <a:gd name="T74" fmla="*/ 2147483647 w 280"/>
                <a:gd name="T75" fmla="*/ 2147483647 h 283"/>
                <a:gd name="T76" fmla="*/ 2147483647 w 280"/>
                <a:gd name="T77" fmla="*/ 2147483647 h 283"/>
                <a:gd name="T78" fmla="*/ 2147483647 w 280"/>
                <a:gd name="T79" fmla="*/ 2147483647 h 283"/>
                <a:gd name="T80" fmla="*/ 2147483647 w 280"/>
                <a:gd name="T81" fmla="*/ 2147483647 h 283"/>
                <a:gd name="T82" fmla="*/ 2147483647 w 280"/>
                <a:gd name="T83" fmla="*/ 2147483647 h 283"/>
                <a:gd name="T84" fmla="*/ 2147483647 w 280"/>
                <a:gd name="T85" fmla="*/ 2147483647 h 283"/>
                <a:gd name="T86" fmla="*/ 2147483647 w 280"/>
                <a:gd name="T87" fmla="*/ 2147483647 h 283"/>
                <a:gd name="T88" fmla="*/ 2147483647 w 280"/>
                <a:gd name="T89" fmla="*/ 2147483647 h 283"/>
                <a:gd name="T90" fmla="*/ 2147483647 w 280"/>
                <a:gd name="T91" fmla="*/ 2147483647 h 283"/>
                <a:gd name="T92" fmla="*/ 2147483647 w 280"/>
                <a:gd name="T93" fmla="*/ 2147483647 h 283"/>
                <a:gd name="T94" fmla="*/ 2147483647 w 280"/>
                <a:gd name="T95" fmla="*/ 2147483647 h 283"/>
                <a:gd name="T96" fmla="*/ 2147483647 w 280"/>
                <a:gd name="T97" fmla="*/ 2147483647 h 283"/>
                <a:gd name="T98" fmla="*/ 2147483647 w 280"/>
                <a:gd name="T99" fmla="*/ 2147483647 h 283"/>
                <a:gd name="T100" fmla="*/ 2147483647 w 280"/>
                <a:gd name="T101" fmla="*/ 2147483647 h 283"/>
                <a:gd name="T102" fmla="*/ 2147483647 w 280"/>
                <a:gd name="T103" fmla="*/ 2147483647 h 283"/>
                <a:gd name="T104" fmla="*/ 2147483647 w 280"/>
                <a:gd name="T105" fmla="*/ 2147483647 h 283"/>
                <a:gd name="T106" fmla="*/ 2147483647 w 280"/>
                <a:gd name="T107" fmla="*/ 2147483647 h 283"/>
                <a:gd name="T108" fmla="*/ 2147483647 w 280"/>
                <a:gd name="T109" fmla="*/ 2147483647 h 283"/>
                <a:gd name="T110" fmla="*/ 2147483647 w 280"/>
                <a:gd name="T111" fmla="*/ 2147483647 h 28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80" h="283">
                  <a:moveTo>
                    <a:pt x="79" y="54"/>
                  </a:moveTo>
                  <a:lnTo>
                    <a:pt x="79" y="54"/>
                  </a:lnTo>
                  <a:lnTo>
                    <a:pt x="79" y="31"/>
                  </a:lnTo>
                  <a:lnTo>
                    <a:pt x="77" y="0"/>
                  </a:lnTo>
                  <a:lnTo>
                    <a:pt x="95" y="3"/>
                  </a:lnTo>
                  <a:lnTo>
                    <a:pt x="111" y="5"/>
                  </a:lnTo>
                  <a:lnTo>
                    <a:pt x="114" y="8"/>
                  </a:lnTo>
                  <a:lnTo>
                    <a:pt x="115" y="9"/>
                  </a:lnTo>
                  <a:lnTo>
                    <a:pt x="114" y="12"/>
                  </a:lnTo>
                  <a:lnTo>
                    <a:pt x="112" y="13"/>
                  </a:lnTo>
                  <a:lnTo>
                    <a:pt x="101" y="18"/>
                  </a:lnTo>
                  <a:lnTo>
                    <a:pt x="101" y="54"/>
                  </a:lnTo>
                  <a:lnTo>
                    <a:pt x="130" y="54"/>
                  </a:lnTo>
                  <a:lnTo>
                    <a:pt x="138" y="44"/>
                  </a:lnTo>
                  <a:lnTo>
                    <a:pt x="147" y="34"/>
                  </a:lnTo>
                  <a:lnTo>
                    <a:pt x="172" y="60"/>
                  </a:lnTo>
                  <a:lnTo>
                    <a:pt x="173" y="63"/>
                  </a:lnTo>
                  <a:lnTo>
                    <a:pt x="172" y="64"/>
                  </a:lnTo>
                  <a:lnTo>
                    <a:pt x="170" y="64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1" y="80"/>
                  </a:lnTo>
                  <a:lnTo>
                    <a:pt x="101" y="86"/>
                  </a:lnTo>
                  <a:lnTo>
                    <a:pt x="101" y="92"/>
                  </a:lnTo>
                  <a:lnTo>
                    <a:pt x="101" y="103"/>
                  </a:lnTo>
                  <a:lnTo>
                    <a:pt x="137" y="103"/>
                  </a:lnTo>
                  <a:lnTo>
                    <a:pt x="156" y="82"/>
                  </a:lnTo>
                  <a:lnTo>
                    <a:pt x="167" y="93"/>
                  </a:lnTo>
                  <a:lnTo>
                    <a:pt x="179" y="106"/>
                  </a:lnTo>
                  <a:lnTo>
                    <a:pt x="182" y="110"/>
                  </a:lnTo>
                  <a:lnTo>
                    <a:pt x="180" y="112"/>
                  </a:lnTo>
                  <a:lnTo>
                    <a:pt x="177" y="113"/>
                  </a:lnTo>
                  <a:lnTo>
                    <a:pt x="101" y="113"/>
                  </a:lnTo>
                  <a:lnTo>
                    <a:pt x="102" y="148"/>
                  </a:lnTo>
                  <a:lnTo>
                    <a:pt x="132" y="148"/>
                  </a:lnTo>
                  <a:lnTo>
                    <a:pt x="145" y="135"/>
                  </a:lnTo>
                  <a:lnTo>
                    <a:pt x="164" y="148"/>
                  </a:lnTo>
                  <a:lnTo>
                    <a:pt x="167" y="151"/>
                  </a:lnTo>
                  <a:lnTo>
                    <a:pt x="169" y="154"/>
                  </a:lnTo>
                  <a:lnTo>
                    <a:pt x="169" y="157"/>
                  </a:lnTo>
                  <a:lnTo>
                    <a:pt x="167" y="158"/>
                  </a:lnTo>
                  <a:lnTo>
                    <a:pt x="160" y="166"/>
                  </a:lnTo>
                  <a:lnTo>
                    <a:pt x="160" y="210"/>
                  </a:lnTo>
                  <a:lnTo>
                    <a:pt x="160" y="236"/>
                  </a:lnTo>
                  <a:lnTo>
                    <a:pt x="160" y="242"/>
                  </a:lnTo>
                  <a:lnTo>
                    <a:pt x="159" y="247"/>
                  </a:lnTo>
                  <a:lnTo>
                    <a:pt x="156" y="249"/>
                  </a:lnTo>
                  <a:lnTo>
                    <a:pt x="153" y="252"/>
                  </a:lnTo>
                  <a:lnTo>
                    <a:pt x="143" y="257"/>
                  </a:lnTo>
                  <a:lnTo>
                    <a:pt x="130" y="260"/>
                  </a:lnTo>
                  <a:lnTo>
                    <a:pt x="128" y="252"/>
                  </a:lnTo>
                  <a:lnTo>
                    <a:pt x="124" y="247"/>
                  </a:lnTo>
                  <a:lnTo>
                    <a:pt x="118" y="244"/>
                  </a:lnTo>
                  <a:lnTo>
                    <a:pt x="108" y="241"/>
                  </a:lnTo>
                  <a:lnTo>
                    <a:pt x="108" y="235"/>
                  </a:lnTo>
                  <a:lnTo>
                    <a:pt x="130" y="236"/>
                  </a:lnTo>
                  <a:lnTo>
                    <a:pt x="132" y="236"/>
                  </a:lnTo>
                  <a:lnTo>
                    <a:pt x="135" y="235"/>
                  </a:lnTo>
                  <a:lnTo>
                    <a:pt x="137" y="231"/>
                  </a:lnTo>
                  <a:lnTo>
                    <a:pt x="137" y="160"/>
                  </a:lnTo>
                  <a:lnTo>
                    <a:pt x="102" y="160"/>
                  </a:lnTo>
                  <a:lnTo>
                    <a:pt x="102" y="276"/>
                  </a:lnTo>
                  <a:lnTo>
                    <a:pt x="102" y="278"/>
                  </a:lnTo>
                  <a:lnTo>
                    <a:pt x="99" y="281"/>
                  </a:lnTo>
                  <a:lnTo>
                    <a:pt x="93" y="281"/>
                  </a:lnTo>
                  <a:lnTo>
                    <a:pt x="83" y="283"/>
                  </a:lnTo>
                  <a:lnTo>
                    <a:pt x="80" y="283"/>
                  </a:lnTo>
                  <a:lnTo>
                    <a:pt x="79" y="281"/>
                  </a:lnTo>
                  <a:lnTo>
                    <a:pt x="77" y="280"/>
                  </a:lnTo>
                  <a:lnTo>
                    <a:pt x="77" y="277"/>
                  </a:lnTo>
                  <a:lnTo>
                    <a:pt x="79" y="160"/>
                  </a:lnTo>
                  <a:lnTo>
                    <a:pt x="44" y="160"/>
                  </a:lnTo>
                  <a:lnTo>
                    <a:pt x="44" y="258"/>
                  </a:lnTo>
                  <a:lnTo>
                    <a:pt x="44" y="263"/>
                  </a:lnTo>
                  <a:lnTo>
                    <a:pt x="41" y="264"/>
                  </a:lnTo>
                  <a:lnTo>
                    <a:pt x="27" y="265"/>
                  </a:lnTo>
                  <a:lnTo>
                    <a:pt x="24" y="265"/>
                  </a:lnTo>
                  <a:lnTo>
                    <a:pt x="21" y="264"/>
                  </a:lnTo>
                  <a:lnTo>
                    <a:pt x="21" y="263"/>
                  </a:lnTo>
                  <a:lnTo>
                    <a:pt x="19" y="260"/>
                  </a:lnTo>
                  <a:lnTo>
                    <a:pt x="21" y="163"/>
                  </a:lnTo>
                  <a:lnTo>
                    <a:pt x="19" y="134"/>
                  </a:lnTo>
                  <a:lnTo>
                    <a:pt x="47" y="148"/>
                  </a:lnTo>
                  <a:lnTo>
                    <a:pt x="79" y="148"/>
                  </a:lnTo>
                  <a:lnTo>
                    <a:pt x="79" y="113"/>
                  </a:lnTo>
                  <a:lnTo>
                    <a:pt x="24" y="113"/>
                  </a:lnTo>
                  <a:lnTo>
                    <a:pt x="3" y="115"/>
                  </a:lnTo>
                  <a:lnTo>
                    <a:pt x="2" y="100"/>
                  </a:lnTo>
                  <a:lnTo>
                    <a:pt x="25" y="103"/>
                  </a:lnTo>
                  <a:lnTo>
                    <a:pt x="79" y="103"/>
                  </a:lnTo>
                  <a:lnTo>
                    <a:pt x="79" y="64"/>
                  </a:lnTo>
                  <a:lnTo>
                    <a:pt x="31" y="64"/>
                  </a:lnTo>
                  <a:lnTo>
                    <a:pt x="18" y="79"/>
                  </a:lnTo>
                  <a:lnTo>
                    <a:pt x="5" y="92"/>
                  </a:lnTo>
                  <a:lnTo>
                    <a:pt x="0" y="87"/>
                  </a:lnTo>
                  <a:lnTo>
                    <a:pt x="15" y="64"/>
                  </a:lnTo>
                  <a:lnTo>
                    <a:pt x="28" y="37"/>
                  </a:lnTo>
                  <a:lnTo>
                    <a:pt x="34" y="21"/>
                  </a:lnTo>
                  <a:lnTo>
                    <a:pt x="37" y="6"/>
                  </a:lnTo>
                  <a:lnTo>
                    <a:pt x="67" y="15"/>
                  </a:lnTo>
                  <a:lnTo>
                    <a:pt x="72" y="18"/>
                  </a:lnTo>
                  <a:lnTo>
                    <a:pt x="72" y="19"/>
                  </a:lnTo>
                  <a:lnTo>
                    <a:pt x="72" y="22"/>
                  </a:lnTo>
                  <a:lnTo>
                    <a:pt x="69" y="25"/>
                  </a:lnTo>
                  <a:lnTo>
                    <a:pt x="57" y="27"/>
                  </a:lnTo>
                  <a:lnTo>
                    <a:pt x="48" y="40"/>
                  </a:lnTo>
                  <a:lnTo>
                    <a:pt x="40" y="54"/>
                  </a:lnTo>
                  <a:lnTo>
                    <a:pt x="79" y="54"/>
                  </a:lnTo>
                  <a:close/>
                  <a:moveTo>
                    <a:pt x="224" y="31"/>
                  </a:moveTo>
                  <a:lnTo>
                    <a:pt x="224" y="31"/>
                  </a:lnTo>
                  <a:lnTo>
                    <a:pt x="224" y="34"/>
                  </a:lnTo>
                  <a:lnTo>
                    <a:pt x="221" y="35"/>
                  </a:lnTo>
                  <a:lnTo>
                    <a:pt x="211" y="41"/>
                  </a:lnTo>
                  <a:lnTo>
                    <a:pt x="211" y="84"/>
                  </a:lnTo>
                  <a:lnTo>
                    <a:pt x="212" y="210"/>
                  </a:lnTo>
                  <a:lnTo>
                    <a:pt x="211" y="213"/>
                  </a:lnTo>
                  <a:lnTo>
                    <a:pt x="208" y="215"/>
                  </a:lnTo>
                  <a:lnTo>
                    <a:pt x="193" y="216"/>
                  </a:lnTo>
                  <a:lnTo>
                    <a:pt x="190" y="216"/>
                  </a:lnTo>
                  <a:lnTo>
                    <a:pt x="189" y="215"/>
                  </a:lnTo>
                  <a:lnTo>
                    <a:pt x="188" y="213"/>
                  </a:lnTo>
                  <a:lnTo>
                    <a:pt x="188" y="210"/>
                  </a:lnTo>
                  <a:lnTo>
                    <a:pt x="189" y="135"/>
                  </a:lnTo>
                  <a:lnTo>
                    <a:pt x="188" y="22"/>
                  </a:lnTo>
                  <a:lnTo>
                    <a:pt x="206" y="24"/>
                  </a:lnTo>
                  <a:lnTo>
                    <a:pt x="218" y="27"/>
                  </a:lnTo>
                  <a:lnTo>
                    <a:pt x="222" y="28"/>
                  </a:lnTo>
                  <a:lnTo>
                    <a:pt x="224" y="31"/>
                  </a:lnTo>
                  <a:close/>
                  <a:moveTo>
                    <a:pt x="244" y="31"/>
                  </a:moveTo>
                  <a:lnTo>
                    <a:pt x="244" y="31"/>
                  </a:lnTo>
                  <a:lnTo>
                    <a:pt x="243" y="0"/>
                  </a:lnTo>
                  <a:lnTo>
                    <a:pt x="275" y="5"/>
                  </a:lnTo>
                  <a:lnTo>
                    <a:pt x="280" y="8"/>
                  </a:lnTo>
                  <a:lnTo>
                    <a:pt x="280" y="11"/>
                  </a:lnTo>
                  <a:lnTo>
                    <a:pt x="280" y="12"/>
                  </a:lnTo>
                  <a:lnTo>
                    <a:pt x="279" y="15"/>
                  </a:lnTo>
                  <a:lnTo>
                    <a:pt x="270" y="19"/>
                  </a:lnTo>
                  <a:lnTo>
                    <a:pt x="270" y="193"/>
                  </a:lnTo>
                  <a:lnTo>
                    <a:pt x="270" y="251"/>
                  </a:lnTo>
                  <a:lnTo>
                    <a:pt x="270" y="252"/>
                  </a:lnTo>
                  <a:lnTo>
                    <a:pt x="269" y="258"/>
                  </a:lnTo>
                  <a:lnTo>
                    <a:pt x="267" y="264"/>
                  </a:lnTo>
                  <a:lnTo>
                    <a:pt x="266" y="267"/>
                  </a:lnTo>
                  <a:lnTo>
                    <a:pt x="261" y="271"/>
                  </a:lnTo>
                  <a:lnTo>
                    <a:pt x="256" y="273"/>
                  </a:lnTo>
                  <a:lnTo>
                    <a:pt x="248" y="276"/>
                  </a:lnTo>
                  <a:lnTo>
                    <a:pt x="228" y="278"/>
                  </a:lnTo>
                  <a:lnTo>
                    <a:pt x="227" y="270"/>
                  </a:lnTo>
                  <a:lnTo>
                    <a:pt x="225" y="267"/>
                  </a:lnTo>
                  <a:lnTo>
                    <a:pt x="222" y="264"/>
                  </a:lnTo>
                  <a:lnTo>
                    <a:pt x="217" y="261"/>
                  </a:lnTo>
                  <a:lnTo>
                    <a:pt x="211" y="258"/>
                  </a:lnTo>
                  <a:lnTo>
                    <a:pt x="193" y="254"/>
                  </a:lnTo>
                  <a:lnTo>
                    <a:pt x="193" y="247"/>
                  </a:lnTo>
                  <a:lnTo>
                    <a:pt x="206" y="248"/>
                  </a:lnTo>
                  <a:lnTo>
                    <a:pt x="238" y="249"/>
                  </a:lnTo>
                  <a:lnTo>
                    <a:pt x="240" y="249"/>
                  </a:lnTo>
                  <a:lnTo>
                    <a:pt x="243" y="249"/>
                  </a:lnTo>
                  <a:lnTo>
                    <a:pt x="244" y="245"/>
                  </a:lnTo>
                  <a:lnTo>
                    <a:pt x="244" y="31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" name="Freeform 93"/>
            <p:cNvSpPr>
              <a:spLocks noEditPoints="1"/>
            </p:cNvSpPr>
            <p:nvPr userDrawn="1"/>
          </p:nvSpPr>
          <p:spPr bwMode="auto">
            <a:xfrm>
              <a:off x="3789363" y="1460501"/>
              <a:ext cx="153987" cy="149225"/>
            </a:xfrm>
            <a:custGeom>
              <a:avLst/>
              <a:gdLst>
                <a:gd name="T0" fmla="*/ 2147483647 w 291"/>
                <a:gd name="T1" fmla="*/ 2147483647 h 282"/>
                <a:gd name="T2" fmla="*/ 2147483647 w 291"/>
                <a:gd name="T3" fmla="*/ 2147483647 h 282"/>
                <a:gd name="T4" fmla="*/ 2147483647 w 291"/>
                <a:gd name="T5" fmla="*/ 2147483647 h 282"/>
                <a:gd name="T6" fmla="*/ 2147483647 w 291"/>
                <a:gd name="T7" fmla="*/ 2147483647 h 282"/>
                <a:gd name="T8" fmla="*/ 2147483647 w 291"/>
                <a:gd name="T9" fmla="*/ 2147483647 h 282"/>
                <a:gd name="T10" fmla="*/ 2147483647 w 291"/>
                <a:gd name="T11" fmla="*/ 2147483647 h 282"/>
                <a:gd name="T12" fmla="*/ 2147483647 w 291"/>
                <a:gd name="T13" fmla="*/ 2147483647 h 282"/>
                <a:gd name="T14" fmla="*/ 2147483647 w 291"/>
                <a:gd name="T15" fmla="*/ 2147483647 h 282"/>
                <a:gd name="T16" fmla="*/ 2147483647 w 291"/>
                <a:gd name="T17" fmla="*/ 2147483647 h 282"/>
                <a:gd name="T18" fmla="*/ 2147483647 w 291"/>
                <a:gd name="T19" fmla="*/ 2147483647 h 282"/>
                <a:gd name="T20" fmla="*/ 2147483647 w 291"/>
                <a:gd name="T21" fmla="*/ 2147483647 h 282"/>
                <a:gd name="T22" fmla="*/ 2147483647 w 291"/>
                <a:gd name="T23" fmla="*/ 2147483647 h 282"/>
                <a:gd name="T24" fmla="*/ 2147483647 w 291"/>
                <a:gd name="T25" fmla="*/ 2147483647 h 282"/>
                <a:gd name="T26" fmla="*/ 2147483647 w 291"/>
                <a:gd name="T27" fmla="*/ 2147483647 h 282"/>
                <a:gd name="T28" fmla="*/ 2147483647 w 291"/>
                <a:gd name="T29" fmla="*/ 2147483647 h 282"/>
                <a:gd name="T30" fmla="*/ 2147483647 w 291"/>
                <a:gd name="T31" fmla="*/ 2147483647 h 282"/>
                <a:gd name="T32" fmla="*/ 2147483647 w 291"/>
                <a:gd name="T33" fmla="*/ 2147483647 h 282"/>
                <a:gd name="T34" fmla="*/ 2147483647 w 291"/>
                <a:gd name="T35" fmla="*/ 2147483647 h 282"/>
                <a:gd name="T36" fmla="*/ 2147483647 w 291"/>
                <a:gd name="T37" fmla="*/ 2147483647 h 282"/>
                <a:gd name="T38" fmla="*/ 2147483647 w 291"/>
                <a:gd name="T39" fmla="*/ 2147483647 h 282"/>
                <a:gd name="T40" fmla="*/ 2147483647 w 291"/>
                <a:gd name="T41" fmla="*/ 2147483647 h 282"/>
                <a:gd name="T42" fmla="*/ 2147483647 w 291"/>
                <a:gd name="T43" fmla="*/ 2147483647 h 282"/>
                <a:gd name="T44" fmla="*/ 2147483647 w 291"/>
                <a:gd name="T45" fmla="*/ 2147483647 h 282"/>
                <a:gd name="T46" fmla="*/ 2147483647 w 291"/>
                <a:gd name="T47" fmla="*/ 2147483647 h 282"/>
                <a:gd name="T48" fmla="*/ 2147483647 w 291"/>
                <a:gd name="T49" fmla="*/ 2147483647 h 282"/>
                <a:gd name="T50" fmla="*/ 2147483647 w 291"/>
                <a:gd name="T51" fmla="*/ 2147483647 h 282"/>
                <a:gd name="T52" fmla="*/ 2147483647 w 291"/>
                <a:gd name="T53" fmla="*/ 2147483647 h 282"/>
                <a:gd name="T54" fmla="*/ 0 w 291"/>
                <a:gd name="T55" fmla="*/ 2147483647 h 282"/>
                <a:gd name="T56" fmla="*/ 2147483647 w 291"/>
                <a:gd name="T57" fmla="*/ 2147483647 h 282"/>
                <a:gd name="T58" fmla="*/ 2147483647 w 291"/>
                <a:gd name="T59" fmla="*/ 2147483647 h 282"/>
                <a:gd name="T60" fmla="*/ 2147483647 w 291"/>
                <a:gd name="T61" fmla="*/ 2147483647 h 282"/>
                <a:gd name="T62" fmla="*/ 2147483647 w 291"/>
                <a:gd name="T63" fmla="*/ 2147483647 h 282"/>
                <a:gd name="T64" fmla="*/ 2147483647 w 291"/>
                <a:gd name="T65" fmla="*/ 2147483647 h 282"/>
                <a:gd name="T66" fmla="*/ 2147483647 w 291"/>
                <a:gd name="T67" fmla="*/ 2147483647 h 282"/>
                <a:gd name="T68" fmla="*/ 2147483647 w 291"/>
                <a:gd name="T69" fmla="*/ 2147483647 h 282"/>
                <a:gd name="T70" fmla="*/ 2147483647 w 291"/>
                <a:gd name="T71" fmla="*/ 2147483647 h 282"/>
                <a:gd name="T72" fmla="*/ 2147483647 w 291"/>
                <a:gd name="T73" fmla="*/ 2147483647 h 282"/>
                <a:gd name="T74" fmla="*/ 2147483647 w 291"/>
                <a:gd name="T75" fmla="*/ 2147483647 h 282"/>
                <a:gd name="T76" fmla="*/ 2147483647 w 291"/>
                <a:gd name="T77" fmla="*/ 2147483647 h 282"/>
                <a:gd name="T78" fmla="*/ 2147483647 w 291"/>
                <a:gd name="T79" fmla="*/ 2147483647 h 282"/>
                <a:gd name="T80" fmla="*/ 2147483647 w 291"/>
                <a:gd name="T81" fmla="*/ 2147483647 h 282"/>
                <a:gd name="T82" fmla="*/ 2147483647 w 291"/>
                <a:gd name="T83" fmla="*/ 2147483647 h 282"/>
                <a:gd name="T84" fmla="*/ 2147483647 w 291"/>
                <a:gd name="T85" fmla="*/ 2147483647 h 282"/>
                <a:gd name="T86" fmla="*/ 2147483647 w 291"/>
                <a:gd name="T87" fmla="*/ 2147483647 h 282"/>
                <a:gd name="T88" fmla="*/ 2147483647 w 291"/>
                <a:gd name="T89" fmla="*/ 2147483647 h 282"/>
                <a:gd name="T90" fmla="*/ 2147483647 w 291"/>
                <a:gd name="T91" fmla="*/ 2147483647 h 282"/>
                <a:gd name="T92" fmla="*/ 2147483647 w 291"/>
                <a:gd name="T93" fmla="*/ 2147483647 h 282"/>
                <a:gd name="T94" fmla="*/ 2147483647 w 291"/>
                <a:gd name="T95" fmla="*/ 2147483647 h 282"/>
                <a:gd name="T96" fmla="*/ 2147483647 w 291"/>
                <a:gd name="T97" fmla="*/ 2147483647 h 282"/>
                <a:gd name="T98" fmla="*/ 2147483647 w 291"/>
                <a:gd name="T99" fmla="*/ 2147483647 h 282"/>
                <a:gd name="T100" fmla="*/ 2147483647 w 291"/>
                <a:gd name="T101" fmla="*/ 2147483647 h 282"/>
                <a:gd name="T102" fmla="*/ 2147483647 w 291"/>
                <a:gd name="T103" fmla="*/ 2147483647 h 282"/>
                <a:gd name="T104" fmla="*/ 2147483647 w 291"/>
                <a:gd name="T105" fmla="*/ 2147483647 h 282"/>
                <a:gd name="T106" fmla="*/ 2147483647 w 291"/>
                <a:gd name="T107" fmla="*/ 2147483647 h 282"/>
                <a:gd name="T108" fmla="*/ 2147483647 w 291"/>
                <a:gd name="T109" fmla="*/ 2147483647 h 282"/>
                <a:gd name="T110" fmla="*/ 2147483647 w 291"/>
                <a:gd name="T111" fmla="*/ 2147483647 h 282"/>
                <a:gd name="T112" fmla="*/ 2147483647 w 291"/>
                <a:gd name="T113" fmla="*/ 2147483647 h 282"/>
                <a:gd name="T114" fmla="*/ 2147483647 w 291"/>
                <a:gd name="T115" fmla="*/ 2147483647 h 282"/>
                <a:gd name="T116" fmla="*/ 2147483647 w 291"/>
                <a:gd name="T117" fmla="*/ 2147483647 h 282"/>
                <a:gd name="T118" fmla="*/ 2147483647 w 291"/>
                <a:gd name="T119" fmla="*/ 2147483647 h 28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91" h="282">
                  <a:moveTo>
                    <a:pt x="155" y="101"/>
                  </a:moveTo>
                  <a:lnTo>
                    <a:pt x="165" y="101"/>
                  </a:lnTo>
                  <a:lnTo>
                    <a:pt x="180" y="84"/>
                  </a:lnTo>
                  <a:lnTo>
                    <a:pt x="190" y="94"/>
                  </a:lnTo>
                  <a:lnTo>
                    <a:pt x="199" y="106"/>
                  </a:lnTo>
                  <a:lnTo>
                    <a:pt x="200" y="108"/>
                  </a:lnTo>
                  <a:lnTo>
                    <a:pt x="200" y="111"/>
                  </a:lnTo>
                  <a:lnTo>
                    <a:pt x="197" y="111"/>
                  </a:lnTo>
                  <a:lnTo>
                    <a:pt x="155" y="111"/>
                  </a:lnTo>
                  <a:lnTo>
                    <a:pt x="155" y="155"/>
                  </a:lnTo>
                  <a:lnTo>
                    <a:pt x="161" y="155"/>
                  </a:lnTo>
                  <a:lnTo>
                    <a:pt x="175" y="139"/>
                  </a:lnTo>
                  <a:lnTo>
                    <a:pt x="196" y="159"/>
                  </a:lnTo>
                  <a:lnTo>
                    <a:pt x="197" y="164"/>
                  </a:lnTo>
                  <a:lnTo>
                    <a:pt x="197" y="165"/>
                  </a:lnTo>
                  <a:lnTo>
                    <a:pt x="194" y="166"/>
                  </a:lnTo>
                  <a:lnTo>
                    <a:pt x="155" y="166"/>
                  </a:lnTo>
                  <a:lnTo>
                    <a:pt x="155" y="217"/>
                  </a:lnTo>
                  <a:lnTo>
                    <a:pt x="196" y="207"/>
                  </a:lnTo>
                  <a:lnTo>
                    <a:pt x="197" y="214"/>
                  </a:lnTo>
                  <a:lnTo>
                    <a:pt x="171" y="224"/>
                  </a:lnTo>
                  <a:lnTo>
                    <a:pt x="145" y="234"/>
                  </a:lnTo>
                  <a:lnTo>
                    <a:pt x="117" y="245"/>
                  </a:lnTo>
                  <a:lnTo>
                    <a:pt x="88" y="252"/>
                  </a:lnTo>
                  <a:lnTo>
                    <a:pt x="85" y="262"/>
                  </a:lnTo>
                  <a:lnTo>
                    <a:pt x="84" y="263"/>
                  </a:lnTo>
                  <a:lnTo>
                    <a:pt x="83" y="265"/>
                  </a:lnTo>
                  <a:lnTo>
                    <a:pt x="80" y="263"/>
                  </a:lnTo>
                  <a:lnTo>
                    <a:pt x="77" y="259"/>
                  </a:lnTo>
                  <a:lnTo>
                    <a:pt x="68" y="232"/>
                  </a:lnTo>
                  <a:lnTo>
                    <a:pt x="88" y="230"/>
                  </a:lnTo>
                  <a:lnTo>
                    <a:pt x="88" y="159"/>
                  </a:lnTo>
                  <a:lnTo>
                    <a:pt x="88" y="145"/>
                  </a:lnTo>
                  <a:lnTo>
                    <a:pt x="87" y="130"/>
                  </a:lnTo>
                  <a:lnTo>
                    <a:pt x="114" y="135"/>
                  </a:lnTo>
                  <a:lnTo>
                    <a:pt x="119" y="137"/>
                  </a:lnTo>
                  <a:lnTo>
                    <a:pt x="120" y="139"/>
                  </a:lnTo>
                  <a:lnTo>
                    <a:pt x="120" y="142"/>
                  </a:lnTo>
                  <a:lnTo>
                    <a:pt x="119" y="143"/>
                  </a:lnTo>
                  <a:lnTo>
                    <a:pt x="110" y="148"/>
                  </a:lnTo>
                  <a:lnTo>
                    <a:pt x="110" y="227"/>
                  </a:lnTo>
                  <a:lnTo>
                    <a:pt x="133" y="223"/>
                  </a:lnTo>
                  <a:lnTo>
                    <a:pt x="133" y="111"/>
                  </a:lnTo>
                  <a:lnTo>
                    <a:pt x="100" y="111"/>
                  </a:lnTo>
                  <a:lnTo>
                    <a:pt x="83" y="113"/>
                  </a:lnTo>
                  <a:lnTo>
                    <a:pt x="80" y="98"/>
                  </a:lnTo>
                  <a:lnTo>
                    <a:pt x="90" y="101"/>
                  </a:lnTo>
                  <a:lnTo>
                    <a:pt x="100" y="101"/>
                  </a:lnTo>
                  <a:lnTo>
                    <a:pt x="133" y="101"/>
                  </a:lnTo>
                  <a:lnTo>
                    <a:pt x="133" y="58"/>
                  </a:lnTo>
                  <a:lnTo>
                    <a:pt x="109" y="58"/>
                  </a:lnTo>
                  <a:lnTo>
                    <a:pt x="100" y="69"/>
                  </a:lnTo>
                  <a:lnTo>
                    <a:pt x="91" y="78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65" y="108"/>
                  </a:lnTo>
                  <a:lnTo>
                    <a:pt x="49" y="129"/>
                  </a:lnTo>
                  <a:lnTo>
                    <a:pt x="54" y="130"/>
                  </a:lnTo>
                  <a:lnTo>
                    <a:pt x="65" y="133"/>
                  </a:lnTo>
                  <a:lnTo>
                    <a:pt x="68" y="135"/>
                  </a:lnTo>
                  <a:lnTo>
                    <a:pt x="68" y="136"/>
                  </a:lnTo>
                  <a:lnTo>
                    <a:pt x="68" y="139"/>
                  </a:lnTo>
                  <a:lnTo>
                    <a:pt x="67" y="140"/>
                  </a:lnTo>
                  <a:lnTo>
                    <a:pt x="59" y="143"/>
                  </a:lnTo>
                  <a:lnTo>
                    <a:pt x="59" y="204"/>
                  </a:lnTo>
                  <a:lnTo>
                    <a:pt x="59" y="275"/>
                  </a:lnTo>
                  <a:lnTo>
                    <a:pt x="58" y="278"/>
                  </a:lnTo>
                  <a:lnTo>
                    <a:pt x="55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36" y="279"/>
                  </a:lnTo>
                  <a:lnTo>
                    <a:pt x="35" y="278"/>
                  </a:lnTo>
                  <a:lnTo>
                    <a:pt x="35" y="276"/>
                  </a:lnTo>
                  <a:lnTo>
                    <a:pt x="36" y="204"/>
                  </a:lnTo>
                  <a:lnTo>
                    <a:pt x="36" y="143"/>
                  </a:lnTo>
                  <a:lnTo>
                    <a:pt x="22" y="158"/>
                  </a:lnTo>
                  <a:lnTo>
                    <a:pt x="4" y="172"/>
                  </a:lnTo>
                  <a:lnTo>
                    <a:pt x="0" y="166"/>
                  </a:lnTo>
                  <a:lnTo>
                    <a:pt x="14" y="149"/>
                  </a:lnTo>
                  <a:lnTo>
                    <a:pt x="27" y="133"/>
                  </a:lnTo>
                  <a:lnTo>
                    <a:pt x="36" y="117"/>
                  </a:lnTo>
                  <a:lnTo>
                    <a:pt x="46" y="101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85" y="74"/>
                  </a:lnTo>
                  <a:lnTo>
                    <a:pt x="98" y="48"/>
                  </a:lnTo>
                  <a:lnTo>
                    <a:pt x="109" y="22"/>
                  </a:lnTo>
                  <a:lnTo>
                    <a:pt x="112" y="11"/>
                  </a:lnTo>
                  <a:lnTo>
                    <a:pt x="113" y="1"/>
                  </a:lnTo>
                  <a:lnTo>
                    <a:pt x="130" y="6"/>
                  </a:lnTo>
                  <a:lnTo>
                    <a:pt x="145" y="11"/>
                  </a:lnTo>
                  <a:lnTo>
                    <a:pt x="148" y="13"/>
                  </a:lnTo>
                  <a:lnTo>
                    <a:pt x="148" y="16"/>
                  </a:lnTo>
                  <a:lnTo>
                    <a:pt x="148" y="17"/>
                  </a:lnTo>
                  <a:lnTo>
                    <a:pt x="145" y="20"/>
                  </a:lnTo>
                  <a:lnTo>
                    <a:pt x="133" y="22"/>
                  </a:lnTo>
                  <a:lnTo>
                    <a:pt x="125" y="35"/>
                  </a:lnTo>
                  <a:lnTo>
                    <a:pt x="116" y="48"/>
                  </a:lnTo>
                  <a:lnTo>
                    <a:pt x="159" y="48"/>
                  </a:lnTo>
                  <a:lnTo>
                    <a:pt x="174" y="29"/>
                  </a:lnTo>
                  <a:lnTo>
                    <a:pt x="185" y="40"/>
                  </a:lnTo>
                  <a:lnTo>
                    <a:pt x="196" y="52"/>
                  </a:lnTo>
                  <a:lnTo>
                    <a:pt x="197" y="56"/>
                  </a:lnTo>
                  <a:lnTo>
                    <a:pt x="197" y="58"/>
                  </a:lnTo>
                  <a:lnTo>
                    <a:pt x="194" y="58"/>
                  </a:lnTo>
                  <a:lnTo>
                    <a:pt x="155" y="58"/>
                  </a:lnTo>
                  <a:lnTo>
                    <a:pt x="155" y="101"/>
                  </a:lnTo>
                  <a:close/>
                  <a:moveTo>
                    <a:pt x="3" y="81"/>
                  </a:moveTo>
                  <a:lnTo>
                    <a:pt x="3" y="81"/>
                  </a:lnTo>
                  <a:lnTo>
                    <a:pt x="16" y="68"/>
                  </a:lnTo>
                  <a:lnTo>
                    <a:pt x="25" y="56"/>
                  </a:lnTo>
                  <a:lnTo>
                    <a:pt x="33" y="45"/>
                  </a:lnTo>
                  <a:lnTo>
                    <a:pt x="40" y="32"/>
                  </a:lnTo>
                  <a:lnTo>
                    <a:pt x="51" y="14"/>
                  </a:lnTo>
                  <a:lnTo>
                    <a:pt x="55" y="0"/>
                  </a:lnTo>
                  <a:lnTo>
                    <a:pt x="72" y="6"/>
                  </a:lnTo>
                  <a:lnTo>
                    <a:pt x="87" y="13"/>
                  </a:lnTo>
                  <a:lnTo>
                    <a:pt x="90" y="14"/>
                  </a:lnTo>
                  <a:lnTo>
                    <a:pt x="90" y="17"/>
                  </a:lnTo>
                  <a:lnTo>
                    <a:pt x="90" y="20"/>
                  </a:lnTo>
                  <a:lnTo>
                    <a:pt x="87" y="22"/>
                  </a:lnTo>
                  <a:lnTo>
                    <a:pt x="75" y="22"/>
                  </a:lnTo>
                  <a:lnTo>
                    <a:pt x="59" y="42"/>
                  </a:lnTo>
                  <a:lnTo>
                    <a:pt x="45" y="58"/>
                  </a:lnTo>
                  <a:lnTo>
                    <a:pt x="27" y="72"/>
                  </a:lnTo>
                  <a:lnTo>
                    <a:pt x="7" y="85"/>
                  </a:lnTo>
                  <a:lnTo>
                    <a:pt x="3" y="81"/>
                  </a:lnTo>
                  <a:close/>
                  <a:moveTo>
                    <a:pt x="226" y="234"/>
                  </a:moveTo>
                  <a:lnTo>
                    <a:pt x="226" y="234"/>
                  </a:lnTo>
                  <a:lnTo>
                    <a:pt x="228" y="255"/>
                  </a:lnTo>
                  <a:lnTo>
                    <a:pt x="228" y="276"/>
                  </a:lnTo>
                  <a:lnTo>
                    <a:pt x="226" y="279"/>
                  </a:lnTo>
                  <a:lnTo>
                    <a:pt x="226" y="281"/>
                  </a:lnTo>
                  <a:lnTo>
                    <a:pt x="220" y="282"/>
                  </a:lnTo>
                  <a:lnTo>
                    <a:pt x="210" y="282"/>
                  </a:lnTo>
                  <a:lnTo>
                    <a:pt x="206" y="282"/>
                  </a:lnTo>
                  <a:lnTo>
                    <a:pt x="204" y="282"/>
                  </a:lnTo>
                  <a:lnTo>
                    <a:pt x="203" y="279"/>
                  </a:lnTo>
                  <a:lnTo>
                    <a:pt x="203" y="278"/>
                  </a:lnTo>
                  <a:lnTo>
                    <a:pt x="204" y="168"/>
                  </a:lnTo>
                  <a:lnTo>
                    <a:pt x="204" y="48"/>
                  </a:lnTo>
                  <a:lnTo>
                    <a:pt x="203" y="9"/>
                  </a:lnTo>
                  <a:lnTo>
                    <a:pt x="229" y="23"/>
                  </a:lnTo>
                  <a:lnTo>
                    <a:pt x="255" y="23"/>
                  </a:lnTo>
                  <a:lnTo>
                    <a:pt x="268" y="9"/>
                  </a:lnTo>
                  <a:lnTo>
                    <a:pt x="288" y="26"/>
                  </a:lnTo>
                  <a:lnTo>
                    <a:pt x="291" y="27"/>
                  </a:lnTo>
                  <a:lnTo>
                    <a:pt x="291" y="30"/>
                  </a:lnTo>
                  <a:lnTo>
                    <a:pt x="291" y="32"/>
                  </a:lnTo>
                  <a:lnTo>
                    <a:pt x="288" y="35"/>
                  </a:lnTo>
                  <a:lnTo>
                    <a:pt x="281" y="40"/>
                  </a:lnTo>
                  <a:lnTo>
                    <a:pt x="281" y="133"/>
                  </a:lnTo>
                  <a:lnTo>
                    <a:pt x="281" y="223"/>
                  </a:lnTo>
                  <a:lnTo>
                    <a:pt x="281" y="229"/>
                  </a:lnTo>
                  <a:lnTo>
                    <a:pt x="280" y="233"/>
                  </a:lnTo>
                  <a:lnTo>
                    <a:pt x="277" y="236"/>
                  </a:lnTo>
                  <a:lnTo>
                    <a:pt x="274" y="239"/>
                  </a:lnTo>
                  <a:lnTo>
                    <a:pt x="270" y="242"/>
                  </a:lnTo>
                  <a:lnTo>
                    <a:pt x="264" y="243"/>
                  </a:lnTo>
                  <a:lnTo>
                    <a:pt x="246" y="246"/>
                  </a:lnTo>
                  <a:lnTo>
                    <a:pt x="245" y="239"/>
                  </a:lnTo>
                  <a:lnTo>
                    <a:pt x="241" y="232"/>
                  </a:lnTo>
                  <a:lnTo>
                    <a:pt x="235" y="229"/>
                  </a:lnTo>
                  <a:lnTo>
                    <a:pt x="226" y="226"/>
                  </a:lnTo>
                  <a:lnTo>
                    <a:pt x="226" y="234"/>
                  </a:lnTo>
                  <a:close/>
                  <a:moveTo>
                    <a:pt x="226" y="219"/>
                  </a:moveTo>
                  <a:lnTo>
                    <a:pt x="226" y="219"/>
                  </a:lnTo>
                  <a:lnTo>
                    <a:pt x="252" y="219"/>
                  </a:lnTo>
                  <a:lnTo>
                    <a:pt x="257" y="219"/>
                  </a:lnTo>
                  <a:lnTo>
                    <a:pt x="257" y="216"/>
                  </a:lnTo>
                  <a:lnTo>
                    <a:pt x="257" y="33"/>
                  </a:lnTo>
                  <a:lnTo>
                    <a:pt x="226" y="33"/>
                  </a:lnTo>
                  <a:lnTo>
                    <a:pt x="226" y="21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3" name="Freeform 94"/>
            <p:cNvSpPr>
              <a:spLocks noEditPoints="1"/>
            </p:cNvSpPr>
            <p:nvPr userDrawn="1"/>
          </p:nvSpPr>
          <p:spPr bwMode="auto">
            <a:xfrm>
              <a:off x="3981450" y="1462088"/>
              <a:ext cx="150813" cy="149225"/>
            </a:xfrm>
            <a:custGeom>
              <a:avLst/>
              <a:gdLst>
                <a:gd name="T0" fmla="*/ 2147483647 w 286"/>
                <a:gd name="T1" fmla="*/ 2147483647 h 282"/>
                <a:gd name="T2" fmla="*/ 2147483647 w 286"/>
                <a:gd name="T3" fmla="*/ 2147483647 h 282"/>
                <a:gd name="T4" fmla="*/ 2147483647 w 286"/>
                <a:gd name="T5" fmla="*/ 2147483647 h 282"/>
                <a:gd name="T6" fmla="*/ 2147483647 w 286"/>
                <a:gd name="T7" fmla="*/ 2147483647 h 282"/>
                <a:gd name="T8" fmla="*/ 2147483647 w 286"/>
                <a:gd name="T9" fmla="*/ 2147483647 h 282"/>
                <a:gd name="T10" fmla="*/ 2147483647 w 286"/>
                <a:gd name="T11" fmla="*/ 2147483647 h 282"/>
                <a:gd name="T12" fmla="*/ 2147483647 w 286"/>
                <a:gd name="T13" fmla="*/ 2147483647 h 282"/>
                <a:gd name="T14" fmla="*/ 2147483647 w 286"/>
                <a:gd name="T15" fmla="*/ 2147483647 h 282"/>
                <a:gd name="T16" fmla="*/ 2147483647 w 286"/>
                <a:gd name="T17" fmla="*/ 2147483647 h 282"/>
                <a:gd name="T18" fmla="*/ 2147483647 w 286"/>
                <a:gd name="T19" fmla="*/ 2147483647 h 282"/>
                <a:gd name="T20" fmla="*/ 2147483647 w 286"/>
                <a:gd name="T21" fmla="*/ 2147483647 h 282"/>
                <a:gd name="T22" fmla="*/ 2147483647 w 286"/>
                <a:gd name="T23" fmla="*/ 2147483647 h 282"/>
                <a:gd name="T24" fmla="*/ 2147483647 w 286"/>
                <a:gd name="T25" fmla="*/ 2147483647 h 282"/>
                <a:gd name="T26" fmla="*/ 2147483647 w 286"/>
                <a:gd name="T27" fmla="*/ 2147483647 h 282"/>
                <a:gd name="T28" fmla="*/ 2147483647 w 286"/>
                <a:gd name="T29" fmla="*/ 2147483647 h 282"/>
                <a:gd name="T30" fmla="*/ 2147483647 w 286"/>
                <a:gd name="T31" fmla="*/ 2147483647 h 282"/>
                <a:gd name="T32" fmla="*/ 2147483647 w 286"/>
                <a:gd name="T33" fmla="*/ 2147483647 h 282"/>
                <a:gd name="T34" fmla="*/ 2147483647 w 286"/>
                <a:gd name="T35" fmla="*/ 2147483647 h 282"/>
                <a:gd name="T36" fmla="*/ 2147483647 w 286"/>
                <a:gd name="T37" fmla="*/ 2147483647 h 282"/>
                <a:gd name="T38" fmla="*/ 2147483647 w 286"/>
                <a:gd name="T39" fmla="*/ 2147483647 h 282"/>
                <a:gd name="T40" fmla="*/ 2147483647 w 286"/>
                <a:gd name="T41" fmla="*/ 2147483647 h 282"/>
                <a:gd name="T42" fmla="*/ 2147483647 w 286"/>
                <a:gd name="T43" fmla="*/ 2147483647 h 282"/>
                <a:gd name="T44" fmla="*/ 2147483647 w 286"/>
                <a:gd name="T45" fmla="*/ 2147483647 h 282"/>
                <a:gd name="T46" fmla="*/ 2147483647 w 286"/>
                <a:gd name="T47" fmla="*/ 2147483647 h 282"/>
                <a:gd name="T48" fmla="*/ 2147483647 w 286"/>
                <a:gd name="T49" fmla="*/ 2147483647 h 282"/>
                <a:gd name="T50" fmla="*/ 2147483647 w 286"/>
                <a:gd name="T51" fmla="*/ 2147483647 h 282"/>
                <a:gd name="T52" fmla="*/ 2147483647 w 286"/>
                <a:gd name="T53" fmla="*/ 2147483647 h 282"/>
                <a:gd name="T54" fmla="*/ 2147483647 w 286"/>
                <a:gd name="T55" fmla="*/ 2147483647 h 282"/>
                <a:gd name="T56" fmla="*/ 2147483647 w 286"/>
                <a:gd name="T57" fmla="*/ 2147483647 h 282"/>
                <a:gd name="T58" fmla="*/ 2147483647 w 286"/>
                <a:gd name="T59" fmla="*/ 2147483647 h 282"/>
                <a:gd name="T60" fmla="*/ 2147483647 w 286"/>
                <a:gd name="T61" fmla="*/ 2147483647 h 282"/>
                <a:gd name="T62" fmla="*/ 2147483647 w 286"/>
                <a:gd name="T63" fmla="*/ 2147483647 h 282"/>
                <a:gd name="T64" fmla="*/ 2147483647 w 286"/>
                <a:gd name="T65" fmla="*/ 2147483647 h 282"/>
                <a:gd name="T66" fmla="*/ 2147483647 w 286"/>
                <a:gd name="T67" fmla="*/ 2147483647 h 282"/>
                <a:gd name="T68" fmla="*/ 2147483647 w 286"/>
                <a:gd name="T69" fmla="*/ 2147483647 h 282"/>
                <a:gd name="T70" fmla="*/ 2147483647 w 286"/>
                <a:gd name="T71" fmla="*/ 2147483647 h 282"/>
                <a:gd name="T72" fmla="*/ 2147483647 w 286"/>
                <a:gd name="T73" fmla="*/ 2147483647 h 282"/>
                <a:gd name="T74" fmla="*/ 2147483647 w 286"/>
                <a:gd name="T75" fmla="*/ 2147483647 h 282"/>
                <a:gd name="T76" fmla="*/ 2147483647 w 286"/>
                <a:gd name="T77" fmla="*/ 2147483647 h 282"/>
                <a:gd name="T78" fmla="*/ 2147483647 w 286"/>
                <a:gd name="T79" fmla="*/ 2147483647 h 282"/>
                <a:gd name="T80" fmla="*/ 2147483647 w 286"/>
                <a:gd name="T81" fmla="*/ 2147483647 h 282"/>
                <a:gd name="T82" fmla="*/ 2147483647 w 286"/>
                <a:gd name="T83" fmla="*/ 2147483647 h 282"/>
                <a:gd name="T84" fmla="*/ 2147483647 w 286"/>
                <a:gd name="T85" fmla="*/ 2147483647 h 282"/>
                <a:gd name="T86" fmla="*/ 2147483647 w 286"/>
                <a:gd name="T87" fmla="*/ 2147483647 h 282"/>
                <a:gd name="T88" fmla="*/ 2147483647 w 286"/>
                <a:gd name="T89" fmla="*/ 2147483647 h 282"/>
                <a:gd name="T90" fmla="*/ 2147483647 w 286"/>
                <a:gd name="T91" fmla="*/ 2147483647 h 282"/>
                <a:gd name="T92" fmla="*/ 2147483647 w 286"/>
                <a:gd name="T93" fmla="*/ 2147483647 h 282"/>
                <a:gd name="T94" fmla="*/ 2147483647 w 286"/>
                <a:gd name="T95" fmla="*/ 2147483647 h 282"/>
                <a:gd name="T96" fmla="*/ 2147483647 w 286"/>
                <a:gd name="T97" fmla="*/ 2147483647 h 28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86" h="282">
                  <a:moveTo>
                    <a:pt x="105" y="53"/>
                  </a:moveTo>
                  <a:lnTo>
                    <a:pt x="105" y="53"/>
                  </a:lnTo>
                  <a:lnTo>
                    <a:pt x="119" y="56"/>
                  </a:lnTo>
                  <a:lnTo>
                    <a:pt x="134" y="56"/>
                  </a:lnTo>
                  <a:lnTo>
                    <a:pt x="167" y="56"/>
                  </a:lnTo>
                  <a:lnTo>
                    <a:pt x="167" y="32"/>
                  </a:lnTo>
                  <a:lnTo>
                    <a:pt x="167" y="17"/>
                  </a:lnTo>
                  <a:lnTo>
                    <a:pt x="166" y="0"/>
                  </a:lnTo>
                  <a:lnTo>
                    <a:pt x="201" y="4"/>
                  </a:lnTo>
                  <a:lnTo>
                    <a:pt x="205" y="6"/>
                  </a:lnTo>
                  <a:lnTo>
                    <a:pt x="205" y="8"/>
                  </a:lnTo>
                  <a:lnTo>
                    <a:pt x="205" y="11"/>
                  </a:lnTo>
                  <a:lnTo>
                    <a:pt x="202" y="13"/>
                  </a:lnTo>
                  <a:lnTo>
                    <a:pt x="192" y="17"/>
                  </a:lnTo>
                  <a:lnTo>
                    <a:pt x="192" y="56"/>
                  </a:lnTo>
                  <a:lnTo>
                    <a:pt x="234" y="56"/>
                  </a:lnTo>
                  <a:lnTo>
                    <a:pt x="251" y="33"/>
                  </a:lnTo>
                  <a:lnTo>
                    <a:pt x="280" y="58"/>
                  </a:lnTo>
                  <a:lnTo>
                    <a:pt x="282" y="64"/>
                  </a:lnTo>
                  <a:lnTo>
                    <a:pt x="282" y="65"/>
                  </a:lnTo>
                  <a:lnTo>
                    <a:pt x="279" y="66"/>
                  </a:lnTo>
                  <a:lnTo>
                    <a:pt x="192" y="66"/>
                  </a:lnTo>
                  <a:lnTo>
                    <a:pt x="192" y="119"/>
                  </a:lnTo>
                  <a:lnTo>
                    <a:pt x="225" y="119"/>
                  </a:lnTo>
                  <a:lnTo>
                    <a:pt x="240" y="101"/>
                  </a:lnTo>
                  <a:lnTo>
                    <a:pt x="263" y="121"/>
                  </a:lnTo>
                  <a:lnTo>
                    <a:pt x="266" y="126"/>
                  </a:lnTo>
                  <a:lnTo>
                    <a:pt x="267" y="129"/>
                  </a:lnTo>
                  <a:lnTo>
                    <a:pt x="267" y="130"/>
                  </a:lnTo>
                  <a:lnTo>
                    <a:pt x="266" y="132"/>
                  </a:lnTo>
                  <a:lnTo>
                    <a:pt x="254" y="136"/>
                  </a:lnTo>
                  <a:lnTo>
                    <a:pt x="241" y="161"/>
                  </a:lnTo>
                  <a:lnTo>
                    <a:pt x="227" y="181"/>
                  </a:lnTo>
                  <a:lnTo>
                    <a:pt x="212" y="198"/>
                  </a:lnTo>
                  <a:lnTo>
                    <a:pt x="195" y="216"/>
                  </a:lnTo>
                  <a:lnTo>
                    <a:pt x="215" y="227"/>
                  </a:lnTo>
                  <a:lnTo>
                    <a:pt x="235" y="236"/>
                  </a:lnTo>
                  <a:lnTo>
                    <a:pt x="259" y="242"/>
                  </a:lnTo>
                  <a:lnTo>
                    <a:pt x="286" y="246"/>
                  </a:lnTo>
                  <a:lnTo>
                    <a:pt x="285" y="253"/>
                  </a:lnTo>
                  <a:lnTo>
                    <a:pt x="276" y="256"/>
                  </a:lnTo>
                  <a:lnTo>
                    <a:pt x="269" y="262"/>
                  </a:lnTo>
                  <a:lnTo>
                    <a:pt x="264" y="268"/>
                  </a:lnTo>
                  <a:lnTo>
                    <a:pt x="261" y="276"/>
                  </a:lnTo>
                  <a:lnTo>
                    <a:pt x="237" y="266"/>
                  </a:lnTo>
                  <a:lnTo>
                    <a:pt x="216" y="256"/>
                  </a:lnTo>
                  <a:lnTo>
                    <a:pt x="198" y="243"/>
                  </a:lnTo>
                  <a:lnTo>
                    <a:pt x="180" y="227"/>
                  </a:lnTo>
                  <a:lnTo>
                    <a:pt x="156" y="244"/>
                  </a:lnTo>
                  <a:lnTo>
                    <a:pt x="131" y="259"/>
                  </a:lnTo>
                  <a:lnTo>
                    <a:pt x="103" y="271"/>
                  </a:lnTo>
                  <a:lnTo>
                    <a:pt x="74" y="279"/>
                  </a:lnTo>
                  <a:lnTo>
                    <a:pt x="71" y="273"/>
                  </a:lnTo>
                  <a:lnTo>
                    <a:pt x="99" y="260"/>
                  </a:lnTo>
                  <a:lnTo>
                    <a:pt x="124" y="246"/>
                  </a:lnTo>
                  <a:lnTo>
                    <a:pt x="145" y="231"/>
                  </a:lnTo>
                  <a:lnTo>
                    <a:pt x="167" y="214"/>
                  </a:lnTo>
                  <a:lnTo>
                    <a:pt x="157" y="201"/>
                  </a:lnTo>
                  <a:lnTo>
                    <a:pt x="147" y="187"/>
                  </a:lnTo>
                  <a:lnTo>
                    <a:pt x="140" y="172"/>
                  </a:lnTo>
                  <a:lnTo>
                    <a:pt x="132" y="158"/>
                  </a:lnTo>
                  <a:lnTo>
                    <a:pt x="128" y="145"/>
                  </a:lnTo>
                  <a:lnTo>
                    <a:pt x="124" y="129"/>
                  </a:lnTo>
                  <a:lnTo>
                    <a:pt x="111" y="130"/>
                  </a:lnTo>
                  <a:lnTo>
                    <a:pt x="109" y="117"/>
                  </a:lnTo>
                  <a:lnTo>
                    <a:pt x="92" y="132"/>
                  </a:lnTo>
                  <a:lnTo>
                    <a:pt x="69" y="149"/>
                  </a:lnTo>
                  <a:lnTo>
                    <a:pt x="69" y="233"/>
                  </a:lnTo>
                  <a:lnTo>
                    <a:pt x="69" y="256"/>
                  </a:lnTo>
                  <a:lnTo>
                    <a:pt x="69" y="262"/>
                  </a:lnTo>
                  <a:lnTo>
                    <a:pt x="67" y="266"/>
                  </a:lnTo>
                  <a:lnTo>
                    <a:pt x="64" y="271"/>
                  </a:lnTo>
                  <a:lnTo>
                    <a:pt x="61" y="273"/>
                  </a:lnTo>
                  <a:lnTo>
                    <a:pt x="57" y="275"/>
                  </a:lnTo>
                  <a:lnTo>
                    <a:pt x="51" y="278"/>
                  </a:lnTo>
                  <a:lnTo>
                    <a:pt x="34" y="282"/>
                  </a:lnTo>
                  <a:lnTo>
                    <a:pt x="31" y="273"/>
                  </a:lnTo>
                  <a:lnTo>
                    <a:pt x="29" y="271"/>
                  </a:lnTo>
                  <a:lnTo>
                    <a:pt x="27" y="268"/>
                  </a:lnTo>
                  <a:lnTo>
                    <a:pt x="16" y="263"/>
                  </a:lnTo>
                  <a:lnTo>
                    <a:pt x="2" y="258"/>
                  </a:lnTo>
                  <a:lnTo>
                    <a:pt x="2" y="252"/>
                  </a:lnTo>
                  <a:lnTo>
                    <a:pt x="27" y="253"/>
                  </a:lnTo>
                  <a:lnTo>
                    <a:pt x="41" y="255"/>
                  </a:lnTo>
                  <a:lnTo>
                    <a:pt x="44" y="253"/>
                  </a:lnTo>
                  <a:lnTo>
                    <a:pt x="45" y="250"/>
                  </a:lnTo>
                  <a:lnTo>
                    <a:pt x="45" y="162"/>
                  </a:lnTo>
                  <a:lnTo>
                    <a:pt x="24" y="176"/>
                  </a:lnTo>
                  <a:lnTo>
                    <a:pt x="22" y="182"/>
                  </a:lnTo>
                  <a:lnTo>
                    <a:pt x="21" y="187"/>
                  </a:lnTo>
                  <a:lnTo>
                    <a:pt x="19" y="189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2" y="185"/>
                  </a:lnTo>
                  <a:lnTo>
                    <a:pt x="2" y="156"/>
                  </a:lnTo>
                  <a:lnTo>
                    <a:pt x="21" y="150"/>
                  </a:lnTo>
                  <a:lnTo>
                    <a:pt x="45" y="140"/>
                  </a:lnTo>
                  <a:lnTo>
                    <a:pt x="45" y="77"/>
                  </a:lnTo>
                  <a:lnTo>
                    <a:pt x="24" y="77"/>
                  </a:lnTo>
                  <a:lnTo>
                    <a:pt x="12" y="77"/>
                  </a:lnTo>
                  <a:lnTo>
                    <a:pt x="2" y="78"/>
                  </a:lnTo>
                  <a:lnTo>
                    <a:pt x="0" y="64"/>
                  </a:lnTo>
                  <a:lnTo>
                    <a:pt x="12" y="65"/>
                  </a:lnTo>
                  <a:lnTo>
                    <a:pt x="24" y="66"/>
                  </a:lnTo>
                  <a:lnTo>
                    <a:pt x="45" y="66"/>
                  </a:lnTo>
                  <a:lnTo>
                    <a:pt x="45" y="40"/>
                  </a:lnTo>
                  <a:lnTo>
                    <a:pt x="45" y="19"/>
                  </a:lnTo>
                  <a:lnTo>
                    <a:pt x="44" y="0"/>
                  </a:lnTo>
                  <a:lnTo>
                    <a:pt x="64" y="3"/>
                  </a:lnTo>
                  <a:lnTo>
                    <a:pt x="77" y="4"/>
                  </a:lnTo>
                  <a:lnTo>
                    <a:pt x="83" y="6"/>
                  </a:lnTo>
                  <a:lnTo>
                    <a:pt x="83" y="7"/>
                  </a:lnTo>
                  <a:lnTo>
                    <a:pt x="83" y="8"/>
                  </a:lnTo>
                  <a:lnTo>
                    <a:pt x="83" y="11"/>
                  </a:lnTo>
                  <a:lnTo>
                    <a:pt x="82" y="13"/>
                  </a:lnTo>
                  <a:lnTo>
                    <a:pt x="69" y="19"/>
                  </a:lnTo>
                  <a:lnTo>
                    <a:pt x="69" y="66"/>
                  </a:lnTo>
                  <a:lnTo>
                    <a:pt x="73" y="66"/>
                  </a:lnTo>
                  <a:lnTo>
                    <a:pt x="87" y="48"/>
                  </a:lnTo>
                  <a:lnTo>
                    <a:pt x="98" y="58"/>
                  </a:lnTo>
                  <a:lnTo>
                    <a:pt x="108" y="69"/>
                  </a:lnTo>
                  <a:lnTo>
                    <a:pt x="105" y="53"/>
                  </a:lnTo>
                  <a:close/>
                  <a:moveTo>
                    <a:pt x="109" y="71"/>
                  </a:moveTo>
                  <a:lnTo>
                    <a:pt x="109" y="71"/>
                  </a:lnTo>
                  <a:lnTo>
                    <a:pt x="109" y="74"/>
                  </a:lnTo>
                  <a:lnTo>
                    <a:pt x="109" y="77"/>
                  </a:lnTo>
                  <a:lnTo>
                    <a:pt x="108" y="77"/>
                  </a:lnTo>
                  <a:lnTo>
                    <a:pt x="69" y="77"/>
                  </a:lnTo>
                  <a:lnTo>
                    <a:pt x="69" y="132"/>
                  </a:lnTo>
                  <a:lnTo>
                    <a:pt x="109" y="108"/>
                  </a:lnTo>
                  <a:lnTo>
                    <a:pt x="114" y="113"/>
                  </a:lnTo>
                  <a:lnTo>
                    <a:pt x="111" y="116"/>
                  </a:lnTo>
                  <a:lnTo>
                    <a:pt x="122" y="117"/>
                  </a:lnTo>
                  <a:lnTo>
                    <a:pt x="137" y="119"/>
                  </a:lnTo>
                  <a:lnTo>
                    <a:pt x="167" y="119"/>
                  </a:lnTo>
                  <a:lnTo>
                    <a:pt x="167" y="66"/>
                  </a:lnTo>
                  <a:lnTo>
                    <a:pt x="134" y="66"/>
                  </a:lnTo>
                  <a:lnTo>
                    <a:pt x="119" y="68"/>
                  </a:lnTo>
                  <a:lnTo>
                    <a:pt x="108" y="69"/>
                  </a:lnTo>
                  <a:lnTo>
                    <a:pt x="109" y="71"/>
                  </a:lnTo>
                  <a:close/>
                  <a:moveTo>
                    <a:pt x="137" y="129"/>
                  </a:moveTo>
                  <a:lnTo>
                    <a:pt x="137" y="129"/>
                  </a:lnTo>
                  <a:lnTo>
                    <a:pt x="132" y="129"/>
                  </a:lnTo>
                  <a:lnTo>
                    <a:pt x="140" y="147"/>
                  </a:lnTo>
                  <a:lnTo>
                    <a:pt x="145" y="159"/>
                  </a:lnTo>
                  <a:lnTo>
                    <a:pt x="153" y="172"/>
                  </a:lnTo>
                  <a:lnTo>
                    <a:pt x="160" y="182"/>
                  </a:lnTo>
                  <a:lnTo>
                    <a:pt x="169" y="192"/>
                  </a:lnTo>
                  <a:lnTo>
                    <a:pt x="179" y="203"/>
                  </a:lnTo>
                  <a:lnTo>
                    <a:pt x="193" y="185"/>
                  </a:lnTo>
                  <a:lnTo>
                    <a:pt x="206" y="168"/>
                  </a:lnTo>
                  <a:lnTo>
                    <a:pt x="216" y="150"/>
                  </a:lnTo>
                  <a:lnTo>
                    <a:pt x="227" y="129"/>
                  </a:lnTo>
                  <a:lnTo>
                    <a:pt x="137" y="12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4" name="Freeform 95"/>
            <p:cNvSpPr>
              <a:spLocks noEditPoints="1"/>
            </p:cNvSpPr>
            <p:nvPr userDrawn="1"/>
          </p:nvSpPr>
          <p:spPr bwMode="auto">
            <a:xfrm>
              <a:off x="4159250" y="1460501"/>
              <a:ext cx="157163" cy="149225"/>
            </a:xfrm>
            <a:custGeom>
              <a:avLst/>
              <a:gdLst>
                <a:gd name="T0" fmla="*/ 2147483647 w 295"/>
                <a:gd name="T1" fmla="*/ 2147483647 h 281"/>
                <a:gd name="T2" fmla="*/ 2147483647 w 295"/>
                <a:gd name="T3" fmla="*/ 2147483647 h 281"/>
                <a:gd name="T4" fmla="*/ 2147483647 w 295"/>
                <a:gd name="T5" fmla="*/ 2147483647 h 281"/>
                <a:gd name="T6" fmla="*/ 2147483647 w 295"/>
                <a:gd name="T7" fmla="*/ 2147483647 h 281"/>
                <a:gd name="T8" fmla="*/ 2147483647 w 295"/>
                <a:gd name="T9" fmla="*/ 2147483647 h 281"/>
                <a:gd name="T10" fmla="*/ 2147483647 w 295"/>
                <a:gd name="T11" fmla="*/ 2147483647 h 281"/>
                <a:gd name="T12" fmla="*/ 2147483647 w 295"/>
                <a:gd name="T13" fmla="*/ 2147483647 h 281"/>
                <a:gd name="T14" fmla="*/ 2147483647 w 295"/>
                <a:gd name="T15" fmla="*/ 2147483647 h 281"/>
                <a:gd name="T16" fmla="*/ 2147483647 w 295"/>
                <a:gd name="T17" fmla="*/ 2147483647 h 281"/>
                <a:gd name="T18" fmla="*/ 2147483647 w 295"/>
                <a:gd name="T19" fmla="*/ 2147483647 h 281"/>
                <a:gd name="T20" fmla="*/ 2147483647 w 295"/>
                <a:gd name="T21" fmla="*/ 2147483647 h 281"/>
                <a:gd name="T22" fmla="*/ 2147483647 w 295"/>
                <a:gd name="T23" fmla="*/ 2147483647 h 281"/>
                <a:gd name="T24" fmla="*/ 2147483647 w 295"/>
                <a:gd name="T25" fmla="*/ 2147483647 h 281"/>
                <a:gd name="T26" fmla="*/ 2147483647 w 295"/>
                <a:gd name="T27" fmla="*/ 2147483647 h 281"/>
                <a:gd name="T28" fmla="*/ 2147483647 w 295"/>
                <a:gd name="T29" fmla="*/ 2147483647 h 281"/>
                <a:gd name="T30" fmla="*/ 2147483647 w 295"/>
                <a:gd name="T31" fmla="*/ 2147483647 h 281"/>
                <a:gd name="T32" fmla="*/ 2147483647 w 295"/>
                <a:gd name="T33" fmla="*/ 2147483647 h 281"/>
                <a:gd name="T34" fmla="*/ 2147483647 w 295"/>
                <a:gd name="T35" fmla="*/ 2147483647 h 281"/>
                <a:gd name="T36" fmla="*/ 2147483647 w 295"/>
                <a:gd name="T37" fmla="*/ 2147483647 h 281"/>
                <a:gd name="T38" fmla="*/ 2147483647 w 295"/>
                <a:gd name="T39" fmla="*/ 2147483647 h 281"/>
                <a:gd name="T40" fmla="*/ 2147483647 w 295"/>
                <a:gd name="T41" fmla="*/ 2147483647 h 281"/>
                <a:gd name="T42" fmla="*/ 2147483647 w 295"/>
                <a:gd name="T43" fmla="*/ 2147483647 h 281"/>
                <a:gd name="T44" fmla="*/ 2147483647 w 295"/>
                <a:gd name="T45" fmla="*/ 2147483647 h 281"/>
                <a:gd name="T46" fmla="*/ 2147483647 w 295"/>
                <a:gd name="T47" fmla="*/ 2147483647 h 281"/>
                <a:gd name="T48" fmla="*/ 2147483647 w 295"/>
                <a:gd name="T49" fmla="*/ 2147483647 h 281"/>
                <a:gd name="T50" fmla="*/ 2147483647 w 295"/>
                <a:gd name="T51" fmla="*/ 2147483647 h 281"/>
                <a:gd name="T52" fmla="*/ 2147483647 w 295"/>
                <a:gd name="T53" fmla="*/ 0 h 281"/>
                <a:gd name="T54" fmla="*/ 2147483647 w 295"/>
                <a:gd name="T55" fmla="*/ 2147483647 h 281"/>
                <a:gd name="T56" fmla="*/ 2147483647 w 295"/>
                <a:gd name="T57" fmla="*/ 2147483647 h 281"/>
                <a:gd name="T58" fmla="*/ 2147483647 w 295"/>
                <a:gd name="T59" fmla="*/ 2147483647 h 281"/>
                <a:gd name="T60" fmla="*/ 2147483647 w 295"/>
                <a:gd name="T61" fmla="*/ 2147483647 h 281"/>
                <a:gd name="T62" fmla="*/ 2147483647 w 295"/>
                <a:gd name="T63" fmla="*/ 2147483647 h 281"/>
                <a:gd name="T64" fmla="*/ 2147483647 w 295"/>
                <a:gd name="T65" fmla="*/ 2147483647 h 281"/>
                <a:gd name="T66" fmla="*/ 2147483647 w 295"/>
                <a:gd name="T67" fmla="*/ 2147483647 h 281"/>
                <a:gd name="T68" fmla="*/ 2147483647 w 295"/>
                <a:gd name="T69" fmla="*/ 2147483647 h 281"/>
                <a:gd name="T70" fmla="*/ 2147483647 w 295"/>
                <a:gd name="T71" fmla="*/ 2147483647 h 281"/>
                <a:gd name="T72" fmla="*/ 2147483647 w 295"/>
                <a:gd name="T73" fmla="*/ 2147483647 h 281"/>
                <a:gd name="T74" fmla="*/ 2147483647 w 295"/>
                <a:gd name="T75" fmla="*/ 2147483647 h 281"/>
                <a:gd name="T76" fmla="*/ 2147483647 w 295"/>
                <a:gd name="T77" fmla="*/ 2147483647 h 281"/>
                <a:gd name="T78" fmla="*/ 2147483647 w 295"/>
                <a:gd name="T79" fmla="*/ 2147483647 h 281"/>
                <a:gd name="T80" fmla="*/ 2147483647 w 295"/>
                <a:gd name="T81" fmla="*/ 2147483647 h 281"/>
                <a:gd name="T82" fmla="*/ 2147483647 w 295"/>
                <a:gd name="T83" fmla="*/ 2147483647 h 281"/>
                <a:gd name="T84" fmla="*/ 2147483647 w 295"/>
                <a:gd name="T85" fmla="*/ 2147483647 h 281"/>
                <a:gd name="T86" fmla="*/ 2147483647 w 295"/>
                <a:gd name="T87" fmla="*/ 2147483647 h 281"/>
                <a:gd name="T88" fmla="*/ 2147483647 w 295"/>
                <a:gd name="T89" fmla="*/ 2147483647 h 281"/>
                <a:gd name="T90" fmla="*/ 2147483647 w 295"/>
                <a:gd name="T91" fmla="*/ 2147483647 h 281"/>
                <a:gd name="T92" fmla="*/ 2147483647 w 295"/>
                <a:gd name="T93" fmla="*/ 2147483647 h 281"/>
                <a:gd name="T94" fmla="*/ 2147483647 w 295"/>
                <a:gd name="T95" fmla="*/ 2147483647 h 281"/>
                <a:gd name="T96" fmla="*/ 2147483647 w 295"/>
                <a:gd name="T97" fmla="*/ 2147483647 h 281"/>
                <a:gd name="T98" fmla="*/ 2147483647 w 295"/>
                <a:gd name="T99" fmla="*/ 2147483647 h 281"/>
                <a:gd name="T100" fmla="*/ 2147483647 w 295"/>
                <a:gd name="T101" fmla="*/ 2147483647 h 281"/>
                <a:gd name="T102" fmla="*/ 2147483647 w 295"/>
                <a:gd name="T103" fmla="*/ 2147483647 h 281"/>
                <a:gd name="T104" fmla="*/ 2147483647 w 295"/>
                <a:gd name="T105" fmla="*/ 2147483647 h 2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95" h="281">
                  <a:moveTo>
                    <a:pt x="110" y="78"/>
                  </a:moveTo>
                  <a:lnTo>
                    <a:pt x="110" y="78"/>
                  </a:lnTo>
                  <a:lnTo>
                    <a:pt x="93" y="78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67" y="107"/>
                  </a:lnTo>
                  <a:lnTo>
                    <a:pt x="51" y="129"/>
                  </a:lnTo>
                  <a:lnTo>
                    <a:pt x="55" y="129"/>
                  </a:lnTo>
                  <a:lnTo>
                    <a:pt x="67" y="132"/>
                  </a:lnTo>
                  <a:lnTo>
                    <a:pt x="68" y="133"/>
                  </a:lnTo>
                  <a:lnTo>
                    <a:pt x="70" y="136"/>
                  </a:lnTo>
                  <a:lnTo>
                    <a:pt x="68" y="137"/>
                  </a:lnTo>
                  <a:lnTo>
                    <a:pt x="67" y="140"/>
                  </a:lnTo>
                  <a:lnTo>
                    <a:pt x="60" y="143"/>
                  </a:lnTo>
                  <a:lnTo>
                    <a:pt x="60" y="204"/>
                  </a:lnTo>
                  <a:lnTo>
                    <a:pt x="60" y="275"/>
                  </a:lnTo>
                  <a:lnTo>
                    <a:pt x="60" y="278"/>
                  </a:lnTo>
                  <a:lnTo>
                    <a:pt x="57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39" y="281"/>
                  </a:lnTo>
                  <a:lnTo>
                    <a:pt x="37" y="279"/>
                  </a:lnTo>
                  <a:lnTo>
                    <a:pt x="35" y="278"/>
                  </a:lnTo>
                  <a:lnTo>
                    <a:pt x="35" y="275"/>
                  </a:lnTo>
                  <a:lnTo>
                    <a:pt x="37" y="203"/>
                  </a:lnTo>
                  <a:lnTo>
                    <a:pt x="37" y="143"/>
                  </a:lnTo>
                  <a:lnTo>
                    <a:pt x="22" y="158"/>
                  </a:lnTo>
                  <a:lnTo>
                    <a:pt x="5" y="172"/>
                  </a:lnTo>
                  <a:lnTo>
                    <a:pt x="0" y="166"/>
                  </a:lnTo>
                  <a:lnTo>
                    <a:pt x="16" y="149"/>
                  </a:lnTo>
                  <a:lnTo>
                    <a:pt x="28" y="132"/>
                  </a:lnTo>
                  <a:lnTo>
                    <a:pt x="38" y="117"/>
                  </a:lnTo>
                  <a:lnTo>
                    <a:pt x="47" y="100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84" y="72"/>
                  </a:lnTo>
                  <a:lnTo>
                    <a:pt x="90" y="75"/>
                  </a:lnTo>
                  <a:lnTo>
                    <a:pt x="93" y="78"/>
                  </a:lnTo>
                  <a:lnTo>
                    <a:pt x="90" y="65"/>
                  </a:lnTo>
                  <a:lnTo>
                    <a:pt x="102" y="67"/>
                  </a:lnTo>
                  <a:lnTo>
                    <a:pt x="112" y="67"/>
                  </a:lnTo>
                  <a:lnTo>
                    <a:pt x="135" y="67"/>
                  </a:lnTo>
                  <a:lnTo>
                    <a:pt x="135" y="25"/>
                  </a:lnTo>
                  <a:lnTo>
                    <a:pt x="134" y="4"/>
                  </a:lnTo>
                  <a:lnTo>
                    <a:pt x="160" y="7"/>
                  </a:lnTo>
                  <a:lnTo>
                    <a:pt x="164" y="9"/>
                  </a:lnTo>
                  <a:lnTo>
                    <a:pt x="167" y="10"/>
                  </a:lnTo>
                  <a:lnTo>
                    <a:pt x="168" y="11"/>
                  </a:lnTo>
                  <a:lnTo>
                    <a:pt x="168" y="13"/>
                  </a:lnTo>
                  <a:lnTo>
                    <a:pt x="168" y="14"/>
                  </a:lnTo>
                  <a:lnTo>
                    <a:pt x="167" y="17"/>
                  </a:lnTo>
                  <a:lnTo>
                    <a:pt x="158" y="20"/>
                  </a:lnTo>
                  <a:lnTo>
                    <a:pt x="158" y="56"/>
                  </a:lnTo>
                  <a:lnTo>
                    <a:pt x="158" y="67"/>
                  </a:lnTo>
                  <a:lnTo>
                    <a:pt x="176" y="67"/>
                  </a:lnTo>
                  <a:lnTo>
                    <a:pt x="187" y="53"/>
                  </a:lnTo>
                  <a:lnTo>
                    <a:pt x="184" y="52"/>
                  </a:lnTo>
                  <a:lnTo>
                    <a:pt x="183" y="48"/>
                  </a:lnTo>
                  <a:lnTo>
                    <a:pt x="179" y="32"/>
                  </a:lnTo>
                  <a:lnTo>
                    <a:pt x="168" y="17"/>
                  </a:lnTo>
                  <a:lnTo>
                    <a:pt x="173" y="14"/>
                  </a:lnTo>
                  <a:lnTo>
                    <a:pt x="187" y="22"/>
                  </a:lnTo>
                  <a:lnTo>
                    <a:pt x="196" y="27"/>
                  </a:lnTo>
                  <a:lnTo>
                    <a:pt x="200" y="32"/>
                  </a:lnTo>
                  <a:lnTo>
                    <a:pt x="202" y="38"/>
                  </a:lnTo>
                  <a:lnTo>
                    <a:pt x="200" y="42"/>
                  </a:lnTo>
                  <a:lnTo>
                    <a:pt x="199" y="46"/>
                  </a:lnTo>
                  <a:lnTo>
                    <a:pt x="197" y="51"/>
                  </a:lnTo>
                  <a:lnTo>
                    <a:pt x="195" y="53"/>
                  </a:lnTo>
                  <a:lnTo>
                    <a:pt x="203" y="61"/>
                  </a:lnTo>
                  <a:lnTo>
                    <a:pt x="212" y="71"/>
                  </a:lnTo>
                  <a:lnTo>
                    <a:pt x="215" y="75"/>
                  </a:lnTo>
                  <a:lnTo>
                    <a:pt x="213" y="77"/>
                  </a:lnTo>
                  <a:lnTo>
                    <a:pt x="211" y="78"/>
                  </a:lnTo>
                  <a:lnTo>
                    <a:pt x="158" y="78"/>
                  </a:lnTo>
                  <a:lnTo>
                    <a:pt x="158" y="122"/>
                  </a:lnTo>
                  <a:lnTo>
                    <a:pt x="160" y="271"/>
                  </a:lnTo>
                  <a:lnTo>
                    <a:pt x="158" y="275"/>
                  </a:lnTo>
                  <a:lnTo>
                    <a:pt x="153" y="278"/>
                  </a:lnTo>
                  <a:lnTo>
                    <a:pt x="142" y="278"/>
                  </a:lnTo>
                  <a:lnTo>
                    <a:pt x="137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5" y="272"/>
                  </a:lnTo>
                  <a:lnTo>
                    <a:pt x="135" y="146"/>
                  </a:lnTo>
                  <a:lnTo>
                    <a:pt x="135" y="78"/>
                  </a:lnTo>
                  <a:lnTo>
                    <a:pt x="110" y="78"/>
                  </a:lnTo>
                  <a:close/>
                  <a:moveTo>
                    <a:pt x="5" y="80"/>
                  </a:moveTo>
                  <a:lnTo>
                    <a:pt x="5" y="80"/>
                  </a:lnTo>
                  <a:lnTo>
                    <a:pt x="16" y="67"/>
                  </a:lnTo>
                  <a:lnTo>
                    <a:pt x="26" y="55"/>
                  </a:lnTo>
                  <a:lnTo>
                    <a:pt x="34" y="43"/>
                  </a:lnTo>
                  <a:lnTo>
                    <a:pt x="42" y="32"/>
                  </a:lnTo>
                  <a:lnTo>
                    <a:pt x="51" y="14"/>
                  </a:lnTo>
                  <a:lnTo>
                    <a:pt x="57" y="0"/>
                  </a:lnTo>
                  <a:lnTo>
                    <a:pt x="73" y="6"/>
                  </a:lnTo>
                  <a:lnTo>
                    <a:pt x="87" y="11"/>
                  </a:lnTo>
                  <a:lnTo>
                    <a:pt x="90" y="14"/>
                  </a:lnTo>
                  <a:lnTo>
                    <a:pt x="92" y="17"/>
                  </a:lnTo>
                  <a:lnTo>
                    <a:pt x="90" y="19"/>
                  </a:lnTo>
                  <a:lnTo>
                    <a:pt x="87" y="20"/>
                  </a:lnTo>
                  <a:lnTo>
                    <a:pt x="76" y="22"/>
                  </a:lnTo>
                  <a:lnTo>
                    <a:pt x="61" y="42"/>
                  </a:lnTo>
                  <a:lnTo>
                    <a:pt x="45" y="58"/>
                  </a:lnTo>
                  <a:lnTo>
                    <a:pt x="29" y="71"/>
                  </a:lnTo>
                  <a:lnTo>
                    <a:pt x="9" y="85"/>
                  </a:lnTo>
                  <a:lnTo>
                    <a:pt x="5" y="80"/>
                  </a:lnTo>
                  <a:close/>
                  <a:moveTo>
                    <a:pt x="71" y="246"/>
                  </a:moveTo>
                  <a:lnTo>
                    <a:pt x="71" y="246"/>
                  </a:lnTo>
                  <a:lnTo>
                    <a:pt x="81" y="214"/>
                  </a:lnTo>
                  <a:lnTo>
                    <a:pt x="89" y="177"/>
                  </a:lnTo>
                  <a:lnTo>
                    <a:pt x="95" y="140"/>
                  </a:lnTo>
                  <a:lnTo>
                    <a:pt x="96" y="110"/>
                  </a:lnTo>
                  <a:lnTo>
                    <a:pt x="96" y="104"/>
                  </a:lnTo>
                  <a:lnTo>
                    <a:pt x="113" y="108"/>
                  </a:lnTo>
                  <a:lnTo>
                    <a:pt x="128" y="111"/>
                  </a:lnTo>
                  <a:lnTo>
                    <a:pt x="129" y="113"/>
                  </a:lnTo>
                  <a:lnTo>
                    <a:pt x="131" y="116"/>
                  </a:lnTo>
                  <a:lnTo>
                    <a:pt x="131" y="117"/>
                  </a:lnTo>
                  <a:lnTo>
                    <a:pt x="128" y="120"/>
                  </a:lnTo>
                  <a:lnTo>
                    <a:pt x="119" y="123"/>
                  </a:lnTo>
                  <a:lnTo>
                    <a:pt x="112" y="161"/>
                  </a:lnTo>
                  <a:lnTo>
                    <a:pt x="103" y="194"/>
                  </a:lnTo>
                  <a:lnTo>
                    <a:pt x="92" y="223"/>
                  </a:lnTo>
                  <a:lnTo>
                    <a:pt x="79" y="249"/>
                  </a:lnTo>
                  <a:lnTo>
                    <a:pt x="71" y="246"/>
                  </a:lnTo>
                  <a:close/>
                  <a:moveTo>
                    <a:pt x="173" y="108"/>
                  </a:moveTo>
                  <a:lnTo>
                    <a:pt x="173" y="108"/>
                  </a:lnTo>
                  <a:lnTo>
                    <a:pt x="189" y="140"/>
                  </a:lnTo>
                  <a:lnTo>
                    <a:pt x="199" y="164"/>
                  </a:lnTo>
                  <a:lnTo>
                    <a:pt x="206" y="184"/>
                  </a:lnTo>
                  <a:lnTo>
                    <a:pt x="208" y="192"/>
                  </a:lnTo>
                  <a:lnTo>
                    <a:pt x="209" y="198"/>
                  </a:lnTo>
                  <a:lnTo>
                    <a:pt x="206" y="210"/>
                  </a:lnTo>
                  <a:lnTo>
                    <a:pt x="203" y="220"/>
                  </a:lnTo>
                  <a:lnTo>
                    <a:pt x="197" y="227"/>
                  </a:lnTo>
                  <a:lnTo>
                    <a:pt x="195" y="230"/>
                  </a:lnTo>
                  <a:lnTo>
                    <a:pt x="192" y="230"/>
                  </a:lnTo>
                  <a:lnTo>
                    <a:pt x="189" y="230"/>
                  </a:lnTo>
                  <a:lnTo>
                    <a:pt x="189" y="229"/>
                  </a:lnTo>
                  <a:lnTo>
                    <a:pt x="187" y="220"/>
                  </a:lnTo>
                  <a:lnTo>
                    <a:pt x="184" y="190"/>
                  </a:lnTo>
                  <a:lnTo>
                    <a:pt x="180" y="162"/>
                  </a:lnTo>
                  <a:lnTo>
                    <a:pt x="174" y="137"/>
                  </a:lnTo>
                  <a:lnTo>
                    <a:pt x="167" y="110"/>
                  </a:lnTo>
                  <a:lnTo>
                    <a:pt x="173" y="108"/>
                  </a:lnTo>
                  <a:close/>
                  <a:moveTo>
                    <a:pt x="260" y="179"/>
                  </a:moveTo>
                  <a:lnTo>
                    <a:pt x="260" y="179"/>
                  </a:lnTo>
                  <a:lnTo>
                    <a:pt x="260" y="208"/>
                  </a:lnTo>
                  <a:lnTo>
                    <a:pt x="260" y="255"/>
                  </a:lnTo>
                  <a:lnTo>
                    <a:pt x="260" y="261"/>
                  </a:lnTo>
                  <a:lnTo>
                    <a:pt x="258" y="265"/>
                  </a:lnTo>
                  <a:lnTo>
                    <a:pt x="255" y="268"/>
                  </a:lnTo>
                  <a:lnTo>
                    <a:pt x="253" y="271"/>
                  </a:lnTo>
                  <a:lnTo>
                    <a:pt x="248" y="274"/>
                  </a:lnTo>
                  <a:lnTo>
                    <a:pt x="242" y="275"/>
                  </a:lnTo>
                  <a:lnTo>
                    <a:pt x="224" y="279"/>
                  </a:lnTo>
                  <a:lnTo>
                    <a:pt x="222" y="274"/>
                  </a:lnTo>
                  <a:lnTo>
                    <a:pt x="221" y="269"/>
                  </a:lnTo>
                  <a:lnTo>
                    <a:pt x="218" y="266"/>
                  </a:lnTo>
                  <a:lnTo>
                    <a:pt x="213" y="263"/>
                  </a:lnTo>
                  <a:lnTo>
                    <a:pt x="205" y="259"/>
                  </a:lnTo>
                  <a:lnTo>
                    <a:pt x="184" y="255"/>
                  </a:lnTo>
                  <a:lnTo>
                    <a:pt x="186" y="249"/>
                  </a:lnTo>
                  <a:lnTo>
                    <a:pt x="231" y="250"/>
                  </a:lnTo>
                  <a:lnTo>
                    <a:pt x="235" y="250"/>
                  </a:lnTo>
                  <a:lnTo>
                    <a:pt x="235" y="246"/>
                  </a:lnTo>
                  <a:lnTo>
                    <a:pt x="235" y="103"/>
                  </a:lnTo>
                  <a:lnTo>
                    <a:pt x="218" y="103"/>
                  </a:lnTo>
                  <a:lnTo>
                    <a:pt x="211" y="103"/>
                  </a:lnTo>
                  <a:lnTo>
                    <a:pt x="199" y="104"/>
                  </a:lnTo>
                  <a:lnTo>
                    <a:pt x="197" y="90"/>
                  </a:lnTo>
                  <a:lnTo>
                    <a:pt x="209" y="93"/>
                  </a:lnTo>
                  <a:lnTo>
                    <a:pt x="219" y="93"/>
                  </a:lnTo>
                  <a:lnTo>
                    <a:pt x="251" y="93"/>
                  </a:lnTo>
                  <a:lnTo>
                    <a:pt x="267" y="72"/>
                  </a:lnTo>
                  <a:lnTo>
                    <a:pt x="293" y="95"/>
                  </a:lnTo>
                  <a:lnTo>
                    <a:pt x="295" y="100"/>
                  </a:lnTo>
                  <a:lnTo>
                    <a:pt x="295" y="103"/>
                  </a:lnTo>
                  <a:lnTo>
                    <a:pt x="292" y="103"/>
                  </a:lnTo>
                  <a:lnTo>
                    <a:pt x="260" y="103"/>
                  </a:lnTo>
                  <a:lnTo>
                    <a:pt x="260" y="179"/>
                  </a:lnTo>
                  <a:close/>
                  <a:moveTo>
                    <a:pt x="247" y="29"/>
                  </a:moveTo>
                  <a:lnTo>
                    <a:pt x="247" y="29"/>
                  </a:lnTo>
                  <a:lnTo>
                    <a:pt x="263" y="9"/>
                  </a:lnTo>
                  <a:lnTo>
                    <a:pt x="276" y="20"/>
                  </a:lnTo>
                  <a:lnTo>
                    <a:pt x="287" y="32"/>
                  </a:lnTo>
                  <a:lnTo>
                    <a:pt x="289" y="36"/>
                  </a:lnTo>
                  <a:lnTo>
                    <a:pt x="289" y="39"/>
                  </a:lnTo>
                  <a:lnTo>
                    <a:pt x="286" y="39"/>
                  </a:lnTo>
                  <a:lnTo>
                    <a:pt x="224" y="39"/>
                  </a:lnTo>
                  <a:lnTo>
                    <a:pt x="209" y="40"/>
                  </a:lnTo>
                  <a:lnTo>
                    <a:pt x="208" y="27"/>
                  </a:lnTo>
                  <a:lnTo>
                    <a:pt x="218" y="29"/>
                  </a:lnTo>
                  <a:lnTo>
                    <a:pt x="225" y="29"/>
                  </a:lnTo>
                  <a:lnTo>
                    <a:pt x="247" y="2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5" name="Freeform 96"/>
            <p:cNvSpPr>
              <a:spLocks/>
            </p:cNvSpPr>
            <p:nvPr userDrawn="1"/>
          </p:nvSpPr>
          <p:spPr bwMode="auto">
            <a:xfrm>
              <a:off x="4329113" y="1568451"/>
              <a:ext cx="44450" cy="41275"/>
            </a:xfrm>
            <a:custGeom>
              <a:avLst/>
              <a:gdLst>
                <a:gd name="T0" fmla="*/ 2147483647 w 86"/>
                <a:gd name="T1" fmla="*/ 0 h 78"/>
                <a:gd name="T2" fmla="*/ 2147483647 w 86"/>
                <a:gd name="T3" fmla="*/ 0 h 78"/>
                <a:gd name="T4" fmla="*/ 2147483647 w 86"/>
                <a:gd name="T5" fmla="*/ 2147483647 h 78"/>
                <a:gd name="T6" fmla="*/ 2147483647 w 86"/>
                <a:gd name="T7" fmla="*/ 2147483647 h 78"/>
                <a:gd name="T8" fmla="*/ 2147483647 w 86"/>
                <a:gd name="T9" fmla="*/ 2147483647 h 78"/>
                <a:gd name="T10" fmla="*/ 2147483647 w 86"/>
                <a:gd name="T11" fmla="*/ 2147483647 h 78"/>
                <a:gd name="T12" fmla="*/ 2147483647 w 86"/>
                <a:gd name="T13" fmla="*/ 2147483647 h 78"/>
                <a:gd name="T14" fmla="*/ 2147483647 w 86"/>
                <a:gd name="T15" fmla="*/ 2147483647 h 78"/>
                <a:gd name="T16" fmla="*/ 2147483647 w 86"/>
                <a:gd name="T17" fmla="*/ 2147483647 h 78"/>
                <a:gd name="T18" fmla="*/ 2147483647 w 86"/>
                <a:gd name="T19" fmla="*/ 2147483647 h 78"/>
                <a:gd name="T20" fmla="*/ 2147483647 w 86"/>
                <a:gd name="T21" fmla="*/ 2147483647 h 78"/>
                <a:gd name="T22" fmla="*/ 2147483647 w 86"/>
                <a:gd name="T23" fmla="*/ 2147483647 h 78"/>
                <a:gd name="T24" fmla="*/ 2147483647 w 86"/>
                <a:gd name="T25" fmla="*/ 2147483647 h 78"/>
                <a:gd name="T26" fmla="*/ 2147483647 w 86"/>
                <a:gd name="T27" fmla="*/ 2147483647 h 78"/>
                <a:gd name="T28" fmla="*/ 2147483647 w 86"/>
                <a:gd name="T29" fmla="*/ 2147483647 h 78"/>
                <a:gd name="T30" fmla="*/ 2147483647 w 86"/>
                <a:gd name="T31" fmla="*/ 2147483647 h 78"/>
                <a:gd name="T32" fmla="*/ 2147483647 w 86"/>
                <a:gd name="T33" fmla="*/ 2147483647 h 78"/>
                <a:gd name="T34" fmla="*/ 2147483647 w 86"/>
                <a:gd name="T35" fmla="*/ 2147483647 h 78"/>
                <a:gd name="T36" fmla="*/ 2147483647 w 86"/>
                <a:gd name="T37" fmla="*/ 2147483647 h 78"/>
                <a:gd name="T38" fmla="*/ 2147483647 w 86"/>
                <a:gd name="T39" fmla="*/ 2147483647 h 78"/>
                <a:gd name="T40" fmla="*/ 2147483647 w 86"/>
                <a:gd name="T41" fmla="*/ 2147483647 h 78"/>
                <a:gd name="T42" fmla="*/ 2147483647 w 86"/>
                <a:gd name="T43" fmla="*/ 2147483647 h 78"/>
                <a:gd name="T44" fmla="*/ 2147483647 w 86"/>
                <a:gd name="T45" fmla="*/ 2147483647 h 78"/>
                <a:gd name="T46" fmla="*/ 2147483647 w 86"/>
                <a:gd name="T47" fmla="*/ 2147483647 h 78"/>
                <a:gd name="T48" fmla="*/ 0 w 86"/>
                <a:gd name="T49" fmla="*/ 2147483647 h 78"/>
                <a:gd name="T50" fmla="*/ 2147483647 w 86"/>
                <a:gd name="T51" fmla="*/ 0 h 7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86" h="78">
                  <a:moveTo>
                    <a:pt x="3" y="0"/>
                  </a:moveTo>
                  <a:lnTo>
                    <a:pt x="3" y="0"/>
                  </a:lnTo>
                  <a:lnTo>
                    <a:pt x="21" y="4"/>
                  </a:lnTo>
                  <a:lnTo>
                    <a:pt x="37" y="10"/>
                  </a:lnTo>
                  <a:lnTo>
                    <a:pt x="50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0" y="40"/>
                  </a:lnTo>
                  <a:lnTo>
                    <a:pt x="84" y="50"/>
                  </a:lnTo>
                  <a:lnTo>
                    <a:pt x="86" y="60"/>
                  </a:lnTo>
                  <a:lnTo>
                    <a:pt x="86" y="66"/>
                  </a:lnTo>
                  <a:lnTo>
                    <a:pt x="82" y="72"/>
                  </a:lnTo>
                  <a:lnTo>
                    <a:pt x="77" y="76"/>
                  </a:lnTo>
                  <a:lnTo>
                    <a:pt x="71" y="78"/>
                  </a:lnTo>
                  <a:lnTo>
                    <a:pt x="66" y="78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4" y="65"/>
                  </a:lnTo>
                  <a:lnTo>
                    <a:pt x="44" y="46"/>
                  </a:lnTo>
                  <a:lnTo>
                    <a:pt x="29" y="30"/>
                  </a:lnTo>
                  <a:lnTo>
                    <a:pt x="15" y="17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6" name="Freeform 97"/>
            <p:cNvSpPr>
              <a:spLocks/>
            </p:cNvSpPr>
            <p:nvPr userDrawn="1"/>
          </p:nvSpPr>
          <p:spPr bwMode="auto">
            <a:xfrm>
              <a:off x="4446588" y="1470026"/>
              <a:ext cx="122237" cy="133350"/>
            </a:xfrm>
            <a:custGeom>
              <a:avLst/>
              <a:gdLst>
                <a:gd name="T0" fmla="*/ 2147483647 w 231"/>
                <a:gd name="T1" fmla="*/ 2147483647 h 250"/>
                <a:gd name="T2" fmla="*/ 2147483647 w 231"/>
                <a:gd name="T3" fmla="*/ 2147483647 h 250"/>
                <a:gd name="T4" fmla="*/ 2147483647 w 231"/>
                <a:gd name="T5" fmla="*/ 2147483647 h 250"/>
                <a:gd name="T6" fmla="*/ 2147483647 w 231"/>
                <a:gd name="T7" fmla="*/ 2147483647 h 250"/>
                <a:gd name="T8" fmla="*/ 2147483647 w 231"/>
                <a:gd name="T9" fmla="*/ 2147483647 h 250"/>
                <a:gd name="T10" fmla="*/ 2147483647 w 231"/>
                <a:gd name="T11" fmla="*/ 0 h 250"/>
                <a:gd name="T12" fmla="*/ 2147483647 w 231"/>
                <a:gd name="T13" fmla="*/ 2147483647 h 250"/>
                <a:gd name="T14" fmla="*/ 2147483647 w 231"/>
                <a:gd name="T15" fmla="*/ 2147483647 h 250"/>
                <a:gd name="T16" fmla="*/ 2147483647 w 231"/>
                <a:gd name="T17" fmla="*/ 2147483647 h 250"/>
                <a:gd name="T18" fmla="*/ 2147483647 w 231"/>
                <a:gd name="T19" fmla="*/ 2147483647 h 250"/>
                <a:gd name="T20" fmla="*/ 2147483647 w 231"/>
                <a:gd name="T21" fmla="*/ 2147483647 h 250"/>
                <a:gd name="T22" fmla="*/ 2147483647 w 231"/>
                <a:gd name="T23" fmla="*/ 2147483647 h 250"/>
                <a:gd name="T24" fmla="*/ 2147483647 w 231"/>
                <a:gd name="T25" fmla="*/ 2147483647 h 250"/>
                <a:gd name="T26" fmla="*/ 2147483647 w 231"/>
                <a:gd name="T27" fmla="*/ 2147483647 h 250"/>
                <a:gd name="T28" fmla="*/ 2147483647 w 231"/>
                <a:gd name="T29" fmla="*/ 2147483647 h 250"/>
                <a:gd name="T30" fmla="*/ 2147483647 w 231"/>
                <a:gd name="T31" fmla="*/ 2147483647 h 250"/>
                <a:gd name="T32" fmla="*/ 2147483647 w 231"/>
                <a:gd name="T33" fmla="*/ 2147483647 h 250"/>
                <a:gd name="T34" fmla="*/ 2147483647 w 231"/>
                <a:gd name="T35" fmla="*/ 2147483647 h 250"/>
                <a:gd name="T36" fmla="*/ 2147483647 w 231"/>
                <a:gd name="T37" fmla="*/ 2147483647 h 250"/>
                <a:gd name="T38" fmla="*/ 2147483647 w 231"/>
                <a:gd name="T39" fmla="*/ 2147483647 h 250"/>
                <a:gd name="T40" fmla="*/ 2147483647 w 231"/>
                <a:gd name="T41" fmla="*/ 2147483647 h 250"/>
                <a:gd name="T42" fmla="*/ 2147483647 w 231"/>
                <a:gd name="T43" fmla="*/ 2147483647 h 250"/>
                <a:gd name="T44" fmla="*/ 2147483647 w 231"/>
                <a:gd name="T45" fmla="*/ 2147483647 h 250"/>
                <a:gd name="T46" fmla="*/ 2147483647 w 231"/>
                <a:gd name="T47" fmla="*/ 2147483647 h 250"/>
                <a:gd name="T48" fmla="*/ 2147483647 w 231"/>
                <a:gd name="T49" fmla="*/ 2147483647 h 250"/>
                <a:gd name="T50" fmla="*/ 2147483647 w 231"/>
                <a:gd name="T51" fmla="*/ 2147483647 h 250"/>
                <a:gd name="T52" fmla="*/ 2147483647 w 231"/>
                <a:gd name="T53" fmla="*/ 2147483647 h 250"/>
                <a:gd name="T54" fmla="*/ 2147483647 w 231"/>
                <a:gd name="T55" fmla="*/ 2147483647 h 250"/>
                <a:gd name="T56" fmla="*/ 2147483647 w 231"/>
                <a:gd name="T57" fmla="*/ 2147483647 h 250"/>
                <a:gd name="T58" fmla="*/ 2147483647 w 231"/>
                <a:gd name="T59" fmla="*/ 2147483647 h 250"/>
                <a:gd name="T60" fmla="*/ 2147483647 w 231"/>
                <a:gd name="T61" fmla="*/ 2147483647 h 250"/>
                <a:gd name="T62" fmla="*/ 2147483647 w 231"/>
                <a:gd name="T63" fmla="*/ 2147483647 h 250"/>
                <a:gd name="T64" fmla="*/ 2147483647 w 231"/>
                <a:gd name="T65" fmla="*/ 2147483647 h 250"/>
                <a:gd name="T66" fmla="*/ 2147483647 w 231"/>
                <a:gd name="T67" fmla="*/ 2147483647 h 250"/>
                <a:gd name="T68" fmla="*/ 2147483647 w 231"/>
                <a:gd name="T69" fmla="*/ 2147483647 h 250"/>
                <a:gd name="T70" fmla="*/ 2147483647 w 231"/>
                <a:gd name="T71" fmla="*/ 2147483647 h 250"/>
                <a:gd name="T72" fmla="*/ 2147483647 w 231"/>
                <a:gd name="T73" fmla="*/ 2147483647 h 250"/>
                <a:gd name="T74" fmla="*/ 2147483647 w 231"/>
                <a:gd name="T75" fmla="*/ 2147483647 h 250"/>
                <a:gd name="T76" fmla="*/ 2147483647 w 231"/>
                <a:gd name="T77" fmla="*/ 2147483647 h 250"/>
                <a:gd name="T78" fmla="*/ 2147483647 w 231"/>
                <a:gd name="T79" fmla="*/ 2147483647 h 250"/>
                <a:gd name="T80" fmla="*/ 2147483647 w 231"/>
                <a:gd name="T81" fmla="*/ 2147483647 h 250"/>
                <a:gd name="T82" fmla="*/ 2147483647 w 231"/>
                <a:gd name="T83" fmla="*/ 2147483647 h 250"/>
                <a:gd name="T84" fmla="*/ 2147483647 w 231"/>
                <a:gd name="T85" fmla="*/ 2147483647 h 250"/>
                <a:gd name="T86" fmla="*/ 2147483647 w 231"/>
                <a:gd name="T87" fmla="*/ 2147483647 h 250"/>
                <a:gd name="T88" fmla="*/ 0 w 231"/>
                <a:gd name="T89" fmla="*/ 2147483647 h 250"/>
                <a:gd name="T90" fmla="*/ 0 w 231"/>
                <a:gd name="T91" fmla="*/ 2147483647 h 250"/>
                <a:gd name="T92" fmla="*/ 2147483647 w 231"/>
                <a:gd name="T93" fmla="*/ 2147483647 h 250"/>
                <a:gd name="T94" fmla="*/ 2147483647 w 231"/>
                <a:gd name="T95" fmla="*/ 2147483647 h 250"/>
                <a:gd name="T96" fmla="*/ 2147483647 w 231"/>
                <a:gd name="T97" fmla="*/ 2147483647 h 250"/>
                <a:gd name="T98" fmla="*/ 2147483647 w 231"/>
                <a:gd name="T99" fmla="*/ 2147483647 h 250"/>
                <a:gd name="T100" fmla="*/ 2147483647 w 231"/>
                <a:gd name="T101" fmla="*/ 2147483647 h 250"/>
                <a:gd name="T102" fmla="*/ 2147483647 w 231"/>
                <a:gd name="T103" fmla="*/ 2147483647 h 250"/>
                <a:gd name="T104" fmla="*/ 2147483647 w 231"/>
                <a:gd name="T105" fmla="*/ 2147483647 h 250"/>
                <a:gd name="T106" fmla="*/ 2147483647 w 231"/>
                <a:gd name="T107" fmla="*/ 2147483647 h 250"/>
                <a:gd name="T108" fmla="*/ 2147483647 w 231"/>
                <a:gd name="T109" fmla="*/ 2147483647 h 250"/>
                <a:gd name="T110" fmla="*/ 2147483647 w 231"/>
                <a:gd name="T111" fmla="*/ 2147483647 h 250"/>
                <a:gd name="T112" fmla="*/ 2147483647 w 231"/>
                <a:gd name="T113" fmla="*/ 2147483647 h 250"/>
                <a:gd name="T114" fmla="*/ 2147483647 w 231"/>
                <a:gd name="T115" fmla="*/ 2147483647 h 250"/>
                <a:gd name="T116" fmla="*/ 2147483647 w 231"/>
                <a:gd name="T117" fmla="*/ 2147483647 h 250"/>
                <a:gd name="T118" fmla="*/ 2147483647 w 231"/>
                <a:gd name="T119" fmla="*/ 2147483647 h 250"/>
                <a:gd name="T120" fmla="*/ 2147483647 w 231"/>
                <a:gd name="T121" fmla="*/ 2147483647 h 25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31" h="250">
                  <a:moveTo>
                    <a:pt x="47" y="11"/>
                  </a:moveTo>
                  <a:lnTo>
                    <a:pt x="47" y="11"/>
                  </a:lnTo>
                  <a:lnTo>
                    <a:pt x="54" y="19"/>
                  </a:lnTo>
                  <a:lnTo>
                    <a:pt x="58" y="20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78" y="19"/>
                  </a:lnTo>
                  <a:lnTo>
                    <a:pt x="122" y="8"/>
                  </a:lnTo>
                  <a:lnTo>
                    <a:pt x="132" y="6"/>
                  </a:lnTo>
                  <a:lnTo>
                    <a:pt x="138" y="3"/>
                  </a:lnTo>
                  <a:lnTo>
                    <a:pt x="141" y="0"/>
                  </a:lnTo>
                  <a:lnTo>
                    <a:pt x="144" y="0"/>
                  </a:lnTo>
                  <a:lnTo>
                    <a:pt x="147" y="0"/>
                  </a:lnTo>
                  <a:lnTo>
                    <a:pt x="151" y="3"/>
                  </a:lnTo>
                  <a:lnTo>
                    <a:pt x="165" y="13"/>
                  </a:lnTo>
                  <a:lnTo>
                    <a:pt x="171" y="17"/>
                  </a:lnTo>
                  <a:lnTo>
                    <a:pt x="174" y="21"/>
                  </a:lnTo>
                  <a:lnTo>
                    <a:pt x="176" y="24"/>
                  </a:lnTo>
                  <a:lnTo>
                    <a:pt x="176" y="27"/>
                  </a:lnTo>
                  <a:lnTo>
                    <a:pt x="174" y="33"/>
                  </a:lnTo>
                  <a:lnTo>
                    <a:pt x="173" y="34"/>
                  </a:lnTo>
                  <a:lnTo>
                    <a:pt x="170" y="36"/>
                  </a:lnTo>
                  <a:lnTo>
                    <a:pt x="164" y="40"/>
                  </a:lnTo>
                  <a:lnTo>
                    <a:pt x="158" y="45"/>
                  </a:lnTo>
                  <a:lnTo>
                    <a:pt x="97" y="91"/>
                  </a:lnTo>
                  <a:lnTo>
                    <a:pt x="39" y="133"/>
                  </a:lnTo>
                  <a:lnTo>
                    <a:pt x="74" y="123"/>
                  </a:lnTo>
                  <a:lnTo>
                    <a:pt x="109" y="114"/>
                  </a:lnTo>
                  <a:lnTo>
                    <a:pt x="142" y="105"/>
                  </a:lnTo>
                  <a:lnTo>
                    <a:pt x="177" y="98"/>
                  </a:lnTo>
                  <a:lnTo>
                    <a:pt x="186" y="95"/>
                  </a:lnTo>
                  <a:lnTo>
                    <a:pt x="193" y="94"/>
                  </a:lnTo>
                  <a:lnTo>
                    <a:pt x="200" y="91"/>
                  </a:lnTo>
                  <a:lnTo>
                    <a:pt x="205" y="91"/>
                  </a:lnTo>
                  <a:lnTo>
                    <a:pt x="213" y="92"/>
                  </a:lnTo>
                  <a:lnTo>
                    <a:pt x="223" y="98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1" y="108"/>
                  </a:lnTo>
                  <a:lnTo>
                    <a:pt x="229" y="113"/>
                  </a:lnTo>
                  <a:lnTo>
                    <a:pt x="226" y="116"/>
                  </a:lnTo>
                  <a:lnTo>
                    <a:pt x="222" y="117"/>
                  </a:lnTo>
                  <a:lnTo>
                    <a:pt x="215" y="118"/>
                  </a:lnTo>
                  <a:lnTo>
                    <a:pt x="187" y="118"/>
                  </a:lnTo>
                  <a:lnTo>
                    <a:pt x="164" y="123"/>
                  </a:lnTo>
                  <a:lnTo>
                    <a:pt x="154" y="126"/>
                  </a:lnTo>
                  <a:lnTo>
                    <a:pt x="144" y="129"/>
                  </a:lnTo>
                  <a:lnTo>
                    <a:pt x="134" y="134"/>
                  </a:lnTo>
                  <a:lnTo>
                    <a:pt x="125" y="140"/>
                  </a:lnTo>
                  <a:lnTo>
                    <a:pt x="115" y="149"/>
                  </a:lnTo>
                  <a:lnTo>
                    <a:pt x="107" y="158"/>
                  </a:lnTo>
                  <a:lnTo>
                    <a:pt x="103" y="163"/>
                  </a:lnTo>
                  <a:lnTo>
                    <a:pt x="102" y="169"/>
                  </a:lnTo>
                  <a:lnTo>
                    <a:pt x="100" y="175"/>
                  </a:lnTo>
                  <a:lnTo>
                    <a:pt x="100" y="181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103" y="197"/>
                  </a:lnTo>
                  <a:lnTo>
                    <a:pt x="107" y="202"/>
                  </a:lnTo>
                  <a:lnTo>
                    <a:pt x="113" y="208"/>
                  </a:lnTo>
                  <a:lnTo>
                    <a:pt x="121" y="213"/>
                  </a:lnTo>
                  <a:lnTo>
                    <a:pt x="128" y="217"/>
                  </a:lnTo>
                  <a:lnTo>
                    <a:pt x="138" y="218"/>
                  </a:lnTo>
                  <a:lnTo>
                    <a:pt x="147" y="220"/>
                  </a:lnTo>
                  <a:lnTo>
                    <a:pt x="171" y="223"/>
                  </a:lnTo>
                  <a:lnTo>
                    <a:pt x="177" y="224"/>
                  </a:lnTo>
                  <a:lnTo>
                    <a:pt x="183" y="228"/>
                  </a:lnTo>
                  <a:lnTo>
                    <a:pt x="187" y="233"/>
                  </a:lnTo>
                  <a:lnTo>
                    <a:pt x="189" y="237"/>
                  </a:lnTo>
                  <a:lnTo>
                    <a:pt x="189" y="240"/>
                  </a:lnTo>
                  <a:lnTo>
                    <a:pt x="187" y="243"/>
                  </a:lnTo>
                  <a:lnTo>
                    <a:pt x="184" y="247"/>
                  </a:lnTo>
                  <a:lnTo>
                    <a:pt x="179" y="249"/>
                  </a:lnTo>
                  <a:lnTo>
                    <a:pt x="167" y="250"/>
                  </a:lnTo>
                  <a:lnTo>
                    <a:pt x="164" y="250"/>
                  </a:lnTo>
                  <a:lnTo>
                    <a:pt x="147" y="249"/>
                  </a:lnTo>
                  <a:lnTo>
                    <a:pt x="131" y="246"/>
                  </a:lnTo>
                  <a:lnTo>
                    <a:pt x="116" y="240"/>
                  </a:lnTo>
                  <a:lnTo>
                    <a:pt x="105" y="231"/>
                  </a:lnTo>
                  <a:lnTo>
                    <a:pt x="94" y="223"/>
                  </a:lnTo>
                  <a:lnTo>
                    <a:pt x="87" y="213"/>
                  </a:lnTo>
                  <a:lnTo>
                    <a:pt x="83" y="201"/>
                  </a:lnTo>
                  <a:lnTo>
                    <a:pt x="81" y="188"/>
                  </a:lnTo>
                  <a:lnTo>
                    <a:pt x="81" y="187"/>
                  </a:lnTo>
                  <a:lnTo>
                    <a:pt x="83" y="178"/>
                  </a:lnTo>
                  <a:lnTo>
                    <a:pt x="84" y="169"/>
                  </a:lnTo>
                  <a:lnTo>
                    <a:pt x="89" y="160"/>
                  </a:lnTo>
                  <a:lnTo>
                    <a:pt x="93" y="152"/>
                  </a:lnTo>
                  <a:lnTo>
                    <a:pt x="100" y="143"/>
                  </a:lnTo>
                  <a:lnTo>
                    <a:pt x="109" y="134"/>
                  </a:lnTo>
                  <a:lnTo>
                    <a:pt x="121" y="127"/>
                  </a:lnTo>
                  <a:lnTo>
                    <a:pt x="134" y="120"/>
                  </a:lnTo>
                  <a:lnTo>
                    <a:pt x="92" y="133"/>
                  </a:lnTo>
                  <a:lnTo>
                    <a:pt x="54" y="146"/>
                  </a:lnTo>
                  <a:lnTo>
                    <a:pt x="25" y="159"/>
                  </a:lnTo>
                  <a:lnTo>
                    <a:pt x="19" y="162"/>
                  </a:lnTo>
                  <a:lnTo>
                    <a:pt x="13" y="162"/>
                  </a:lnTo>
                  <a:lnTo>
                    <a:pt x="10" y="162"/>
                  </a:lnTo>
                  <a:lnTo>
                    <a:pt x="7" y="160"/>
                  </a:lnTo>
                  <a:lnTo>
                    <a:pt x="3" y="156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3"/>
                  </a:lnTo>
                  <a:lnTo>
                    <a:pt x="2" y="140"/>
                  </a:lnTo>
                  <a:lnTo>
                    <a:pt x="3" y="139"/>
                  </a:lnTo>
                  <a:lnTo>
                    <a:pt x="7" y="137"/>
                  </a:lnTo>
                  <a:lnTo>
                    <a:pt x="18" y="133"/>
                  </a:lnTo>
                  <a:lnTo>
                    <a:pt x="31" y="124"/>
                  </a:lnTo>
                  <a:lnTo>
                    <a:pt x="65" y="97"/>
                  </a:lnTo>
                  <a:lnTo>
                    <a:pt x="107" y="59"/>
                  </a:lnTo>
                  <a:lnTo>
                    <a:pt x="126" y="42"/>
                  </a:lnTo>
                  <a:lnTo>
                    <a:pt x="136" y="30"/>
                  </a:lnTo>
                  <a:lnTo>
                    <a:pt x="138" y="27"/>
                  </a:lnTo>
                  <a:lnTo>
                    <a:pt x="139" y="26"/>
                  </a:lnTo>
                  <a:lnTo>
                    <a:pt x="138" y="23"/>
                  </a:lnTo>
                  <a:lnTo>
                    <a:pt x="135" y="23"/>
                  </a:lnTo>
                  <a:lnTo>
                    <a:pt x="134" y="23"/>
                  </a:lnTo>
                  <a:lnTo>
                    <a:pt x="125" y="24"/>
                  </a:lnTo>
                  <a:lnTo>
                    <a:pt x="113" y="27"/>
                  </a:lnTo>
                  <a:lnTo>
                    <a:pt x="87" y="36"/>
                  </a:lnTo>
                  <a:lnTo>
                    <a:pt x="73" y="42"/>
                  </a:lnTo>
                  <a:lnTo>
                    <a:pt x="68" y="45"/>
                  </a:lnTo>
                  <a:lnTo>
                    <a:pt x="63" y="46"/>
                  </a:lnTo>
                  <a:lnTo>
                    <a:pt x="58" y="45"/>
                  </a:lnTo>
                  <a:lnTo>
                    <a:pt x="54" y="42"/>
                  </a:lnTo>
                  <a:lnTo>
                    <a:pt x="47" y="32"/>
                  </a:lnTo>
                  <a:lnTo>
                    <a:pt x="41" y="21"/>
                  </a:lnTo>
                  <a:lnTo>
                    <a:pt x="39" y="13"/>
                  </a:lnTo>
                  <a:lnTo>
                    <a:pt x="41" y="10"/>
                  </a:lnTo>
                  <a:lnTo>
                    <a:pt x="44" y="8"/>
                  </a:lnTo>
                  <a:lnTo>
                    <a:pt x="45" y="10"/>
                  </a:lnTo>
                  <a:lnTo>
                    <a:pt x="47" y="11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7" name="Freeform 98"/>
            <p:cNvSpPr>
              <a:spLocks/>
            </p:cNvSpPr>
            <p:nvPr userDrawn="1"/>
          </p:nvSpPr>
          <p:spPr bwMode="auto">
            <a:xfrm>
              <a:off x="4603751" y="1470026"/>
              <a:ext cx="104775" cy="131762"/>
            </a:xfrm>
            <a:custGeom>
              <a:avLst/>
              <a:gdLst>
                <a:gd name="T0" fmla="*/ 2147483647 w 196"/>
                <a:gd name="T1" fmla="*/ 2147483647 h 247"/>
                <a:gd name="T2" fmla="*/ 2147483647 w 196"/>
                <a:gd name="T3" fmla="*/ 2147483647 h 247"/>
                <a:gd name="T4" fmla="*/ 2147483647 w 196"/>
                <a:gd name="T5" fmla="*/ 2147483647 h 247"/>
                <a:gd name="T6" fmla="*/ 2147483647 w 196"/>
                <a:gd name="T7" fmla="*/ 2147483647 h 247"/>
                <a:gd name="T8" fmla="*/ 2147483647 w 196"/>
                <a:gd name="T9" fmla="*/ 2147483647 h 247"/>
                <a:gd name="T10" fmla="*/ 2147483647 w 196"/>
                <a:gd name="T11" fmla="*/ 2147483647 h 247"/>
                <a:gd name="T12" fmla="*/ 2147483647 w 196"/>
                <a:gd name="T13" fmla="*/ 2147483647 h 247"/>
                <a:gd name="T14" fmla="*/ 2147483647 w 196"/>
                <a:gd name="T15" fmla="*/ 2147483647 h 247"/>
                <a:gd name="T16" fmla="*/ 2147483647 w 196"/>
                <a:gd name="T17" fmla="*/ 2147483647 h 247"/>
                <a:gd name="T18" fmla="*/ 2147483647 w 196"/>
                <a:gd name="T19" fmla="*/ 2147483647 h 247"/>
                <a:gd name="T20" fmla="*/ 2147483647 w 196"/>
                <a:gd name="T21" fmla="*/ 2147483647 h 247"/>
                <a:gd name="T22" fmla="*/ 2147483647 w 196"/>
                <a:gd name="T23" fmla="*/ 2147483647 h 247"/>
                <a:gd name="T24" fmla="*/ 2147483647 w 196"/>
                <a:gd name="T25" fmla="*/ 2147483647 h 247"/>
                <a:gd name="T26" fmla="*/ 2147483647 w 196"/>
                <a:gd name="T27" fmla="*/ 2147483647 h 247"/>
                <a:gd name="T28" fmla="*/ 2147483647 w 196"/>
                <a:gd name="T29" fmla="*/ 2147483647 h 247"/>
                <a:gd name="T30" fmla="*/ 0 w 196"/>
                <a:gd name="T31" fmla="*/ 2147483647 h 247"/>
                <a:gd name="T32" fmla="*/ 0 w 196"/>
                <a:gd name="T33" fmla="*/ 2147483647 h 247"/>
                <a:gd name="T34" fmla="*/ 2147483647 w 196"/>
                <a:gd name="T35" fmla="*/ 2147483647 h 247"/>
                <a:gd name="T36" fmla="*/ 2147483647 w 196"/>
                <a:gd name="T37" fmla="*/ 0 h 247"/>
                <a:gd name="T38" fmla="*/ 2147483647 w 196"/>
                <a:gd name="T39" fmla="*/ 2147483647 h 247"/>
                <a:gd name="T40" fmla="*/ 2147483647 w 196"/>
                <a:gd name="T41" fmla="*/ 2147483647 h 247"/>
                <a:gd name="T42" fmla="*/ 2147483647 w 196"/>
                <a:gd name="T43" fmla="*/ 2147483647 h 247"/>
                <a:gd name="T44" fmla="*/ 2147483647 w 196"/>
                <a:gd name="T45" fmla="*/ 2147483647 h 247"/>
                <a:gd name="T46" fmla="*/ 2147483647 w 196"/>
                <a:gd name="T47" fmla="*/ 2147483647 h 247"/>
                <a:gd name="T48" fmla="*/ 2147483647 w 196"/>
                <a:gd name="T49" fmla="*/ 2147483647 h 247"/>
                <a:gd name="T50" fmla="*/ 2147483647 w 196"/>
                <a:gd name="T51" fmla="*/ 2147483647 h 247"/>
                <a:gd name="T52" fmla="*/ 2147483647 w 196"/>
                <a:gd name="T53" fmla="*/ 2147483647 h 247"/>
                <a:gd name="T54" fmla="*/ 2147483647 w 196"/>
                <a:gd name="T55" fmla="*/ 2147483647 h 247"/>
                <a:gd name="T56" fmla="*/ 2147483647 w 196"/>
                <a:gd name="T57" fmla="*/ 2147483647 h 247"/>
                <a:gd name="T58" fmla="*/ 2147483647 w 196"/>
                <a:gd name="T59" fmla="*/ 2147483647 h 247"/>
                <a:gd name="T60" fmla="*/ 2147483647 w 196"/>
                <a:gd name="T61" fmla="*/ 2147483647 h 247"/>
                <a:gd name="T62" fmla="*/ 2147483647 w 196"/>
                <a:gd name="T63" fmla="*/ 2147483647 h 247"/>
                <a:gd name="T64" fmla="*/ 2147483647 w 196"/>
                <a:gd name="T65" fmla="*/ 2147483647 h 247"/>
                <a:gd name="T66" fmla="*/ 2147483647 w 196"/>
                <a:gd name="T67" fmla="*/ 2147483647 h 247"/>
                <a:gd name="T68" fmla="*/ 2147483647 w 196"/>
                <a:gd name="T69" fmla="*/ 2147483647 h 247"/>
                <a:gd name="T70" fmla="*/ 2147483647 w 196"/>
                <a:gd name="T71" fmla="*/ 2147483647 h 247"/>
                <a:gd name="T72" fmla="*/ 2147483647 w 196"/>
                <a:gd name="T73" fmla="*/ 2147483647 h 247"/>
                <a:gd name="T74" fmla="*/ 2147483647 w 196"/>
                <a:gd name="T75" fmla="*/ 2147483647 h 24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6" h="247">
                  <a:moveTo>
                    <a:pt x="196" y="152"/>
                  </a:moveTo>
                  <a:lnTo>
                    <a:pt x="196" y="152"/>
                  </a:lnTo>
                  <a:lnTo>
                    <a:pt x="185" y="173"/>
                  </a:lnTo>
                  <a:lnTo>
                    <a:pt x="174" y="194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6"/>
                  </a:lnTo>
                  <a:lnTo>
                    <a:pt x="75" y="247"/>
                  </a:lnTo>
                  <a:lnTo>
                    <a:pt x="62" y="247"/>
                  </a:lnTo>
                  <a:lnTo>
                    <a:pt x="49" y="244"/>
                  </a:lnTo>
                  <a:lnTo>
                    <a:pt x="39" y="239"/>
                  </a:lnTo>
                  <a:lnTo>
                    <a:pt x="29" y="231"/>
                  </a:lnTo>
                  <a:lnTo>
                    <a:pt x="22" y="223"/>
                  </a:lnTo>
                  <a:lnTo>
                    <a:pt x="16" y="211"/>
                  </a:lnTo>
                  <a:lnTo>
                    <a:pt x="13" y="198"/>
                  </a:lnTo>
                  <a:lnTo>
                    <a:pt x="11" y="182"/>
                  </a:lnTo>
                  <a:lnTo>
                    <a:pt x="13" y="149"/>
                  </a:lnTo>
                  <a:lnTo>
                    <a:pt x="14" y="117"/>
                  </a:lnTo>
                  <a:lnTo>
                    <a:pt x="17" y="74"/>
                  </a:lnTo>
                  <a:lnTo>
                    <a:pt x="19" y="30"/>
                  </a:lnTo>
                  <a:lnTo>
                    <a:pt x="17" y="23"/>
                  </a:lnTo>
                  <a:lnTo>
                    <a:pt x="16" y="19"/>
                  </a:lnTo>
                  <a:lnTo>
                    <a:pt x="11" y="13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2" y="3"/>
                  </a:lnTo>
                  <a:lnTo>
                    <a:pt x="29" y="6"/>
                  </a:lnTo>
                  <a:lnTo>
                    <a:pt x="36" y="8"/>
                  </a:lnTo>
                  <a:lnTo>
                    <a:pt x="43" y="13"/>
                  </a:lnTo>
                  <a:lnTo>
                    <a:pt x="48" y="17"/>
                  </a:lnTo>
                  <a:lnTo>
                    <a:pt x="51" y="21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49" y="32"/>
                  </a:lnTo>
                  <a:lnTo>
                    <a:pt x="45" y="39"/>
                  </a:lnTo>
                  <a:lnTo>
                    <a:pt x="43" y="50"/>
                  </a:lnTo>
                  <a:lnTo>
                    <a:pt x="38" y="121"/>
                  </a:lnTo>
                  <a:lnTo>
                    <a:pt x="35" y="155"/>
                  </a:lnTo>
                  <a:lnTo>
                    <a:pt x="35" y="187"/>
                  </a:lnTo>
                  <a:lnTo>
                    <a:pt x="35" y="195"/>
                  </a:lnTo>
                  <a:lnTo>
                    <a:pt x="36" y="204"/>
                  </a:lnTo>
                  <a:lnTo>
                    <a:pt x="39" y="210"/>
                  </a:lnTo>
                  <a:lnTo>
                    <a:pt x="43" y="215"/>
                  </a:lnTo>
                  <a:lnTo>
                    <a:pt x="48" y="220"/>
                  </a:lnTo>
                  <a:lnTo>
                    <a:pt x="55" y="221"/>
                  </a:lnTo>
                  <a:lnTo>
                    <a:pt x="62" y="223"/>
                  </a:lnTo>
                  <a:lnTo>
                    <a:pt x="71" y="224"/>
                  </a:lnTo>
                  <a:lnTo>
                    <a:pt x="90" y="223"/>
                  </a:lnTo>
                  <a:lnTo>
                    <a:pt x="106" y="218"/>
                  </a:lnTo>
                  <a:lnTo>
                    <a:pt x="122" y="213"/>
                  </a:lnTo>
                  <a:lnTo>
                    <a:pt x="138" y="204"/>
                  </a:lnTo>
                  <a:lnTo>
                    <a:pt x="151" y="194"/>
                  </a:lnTo>
                  <a:lnTo>
                    <a:pt x="165" y="181"/>
                  </a:lnTo>
                  <a:lnTo>
                    <a:pt x="177" y="165"/>
                  </a:lnTo>
                  <a:lnTo>
                    <a:pt x="188" y="147"/>
                  </a:lnTo>
                  <a:lnTo>
                    <a:pt x="196" y="15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8" name="Freeform 99"/>
            <p:cNvSpPr>
              <a:spLocks/>
            </p:cNvSpPr>
            <p:nvPr userDrawn="1"/>
          </p:nvSpPr>
          <p:spPr bwMode="auto">
            <a:xfrm>
              <a:off x="4730751" y="1477963"/>
              <a:ext cx="128588" cy="120650"/>
            </a:xfrm>
            <a:custGeom>
              <a:avLst/>
              <a:gdLst>
                <a:gd name="T0" fmla="*/ 2147483647 w 242"/>
                <a:gd name="T1" fmla="*/ 2147483647 h 228"/>
                <a:gd name="T2" fmla="*/ 2147483647 w 242"/>
                <a:gd name="T3" fmla="*/ 2147483647 h 228"/>
                <a:gd name="T4" fmla="*/ 2147483647 w 242"/>
                <a:gd name="T5" fmla="*/ 2147483647 h 228"/>
                <a:gd name="T6" fmla="*/ 2147483647 w 242"/>
                <a:gd name="T7" fmla="*/ 2147483647 h 228"/>
                <a:gd name="T8" fmla="*/ 2147483647 w 242"/>
                <a:gd name="T9" fmla="*/ 2147483647 h 228"/>
                <a:gd name="T10" fmla="*/ 2147483647 w 242"/>
                <a:gd name="T11" fmla="*/ 2147483647 h 228"/>
                <a:gd name="T12" fmla="*/ 2147483647 w 242"/>
                <a:gd name="T13" fmla="*/ 2147483647 h 228"/>
                <a:gd name="T14" fmla="*/ 2147483647 w 242"/>
                <a:gd name="T15" fmla="*/ 2147483647 h 228"/>
                <a:gd name="T16" fmla="*/ 2147483647 w 242"/>
                <a:gd name="T17" fmla="*/ 2147483647 h 228"/>
                <a:gd name="T18" fmla="*/ 0 w 242"/>
                <a:gd name="T19" fmla="*/ 2147483647 h 228"/>
                <a:gd name="T20" fmla="*/ 2147483647 w 242"/>
                <a:gd name="T21" fmla="*/ 2147483647 h 228"/>
                <a:gd name="T22" fmla="*/ 2147483647 w 242"/>
                <a:gd name="T23" fmla="*/ 2147483647 h 228"/>
                <a:gd name="T24" fmla="*/ 2147483647 w 242"/>
                <a:gd name="T25" fmla="*/ 2147483647 h 228"/>
                <a:gd name="T26" fmla="*/ 2147483647 w 242"/>
                <a:gd name="T27" fmla="*/ 2147483647 h 228"/>
                <a:gd name="T28" fmla="*/ 2147483647 w 242"/>
                <a:gd name="T29" fmla="*/ 2147483647 h 228"/>
                <a:gd name="T30" fmla="*/ 2147483647 w 242"/>
                <a:gd name="T31" fmla="*/ 2147483647 h 228"/>
                <a:gd name="T32" fmla="*/ 2147483647 w 242"/>
                <a:gd name="T33" fmla="*/ 2147483647 h 228"/>
                <a:gd name="T34" fmla="*/ 2147483647 w 242"/>
                <a:gd name="T35" fmla="*/ 2147483647 h 228"/>
                <a:gd name="T36" fmla="*/ 2147483647 w 242"/>
                <a:gd name="T37" fmla="*/ 2147483647 h 228"/>
                <a:gd name="T38" fmla="*/ 2147483647 w 242"/>
                <a:gd name="T39" fmla="*/ 2147483647 h 228"/>
                <a:gd name="T40" fmla="*/ 2147483647 w 242"/>
                <a:gd name="T41" fmla="*/ 0 h 228"/>
                <a:gd name="T42" fmla="*/ 2147483647 w 242"/>
                <a:gd name="T43" fmla="*/ 2147483647 h 228"/>
                <a:gd name="T44" fmla="*/ 2147483647 w 242"/>
                <a:gd name="T45" fmla="*/ 2147483647 h 228"/>
                <a:gd name="T46" fmla="*/ 2147483647 w 242"/>
                <a:gd name="T47" fmla="*/ 2147483647 h 228"/>
                <a:gd name="T48" fmla="*/ 2147483647 w 242"/>
                <a:gd name="T49" fmla="*/ 2147483647 h 228"/>
                <a:gd name="T50" fmla="*/ 2147483647 w 242"/>
                <a:gd name="T51" fmla="*/ 2147483647 h 228"/>
                <a:gd name="T52" fmla="*/ 2147483647 w 242"/>
                <a:gd name="T53" fmla="*/ 2147483647 h 228"/>
                <a:gd name="T54" fmla="*/ 2147483647 w 242"/>
                <a:gd name="T55" fmla="*/ 2147483647 h 228"/>
                <a:gd name="T56" fmla="*/ 2147483647 w 242"/>
                <a:gd name="T57" fmla="*/ 2147483647 h 228"/>
                <a:gd name="T58" fmla="*/ 2147483647 w 242"/>
                <a:gd name="T59" fmla="*/ 2147483647 h 228"/>
                <a:gd name="T60" fmla="*/ 2147483647 w 242"/>
                <a:gd name="T61" fmla="*/ 2147483647 h 228"/>
                <a:gd name="T62" fmla="*/ 2147483647 w 242"/>
                <a:gd name="T63" fmla="*/ 2147483647 h 228"/>
                <a:gd name="T64" fmla="*/ 2147483647 w 242"/>
                <a:gd name="T65" fmla="*/ 2147483647 h 228"/>
                <a:gd name="T66" fmla="*/ 2147483647 w 242"/>
                <a:gd name="T67" fmla="*/ 2147483647 h 228"/>
                <a:gd name="T68" fmla="*/ 2147483647 w 242"/>
                <a:gd name="T69" fmla="*/ 2147483647 h 228"/>
                <a:gd name="T70" fmla="*/ 2147483647 w 242"/>
                <a:gd name="T71" fmla="*/ 2147483647 h 228"/>
                <a:gd name="T72" fmla="*/ 2147483647 w 242"/>
                <a:gd name="T73" fmla="*/ 2147483647 h 228"/>
                <a:gd name="T74" fmla="*/ 2147483647 w 242"/>
                <a:gd name="T75" fmla="*/ 2147483647 h 228"/>
                <a:gd name="T76" fmla="*/ 2147483647 w 242"/>
                <a:gd name="T77" fmla="*/ 2147483647 h 228"/>
                <a:gd name="T78" fmla="*/ 2147483647 w 242"/>
                <a:gd name="T79" fmla="*/ 2147483647 h 228"/>
                <a:gd name="T80" fmla="*/ 2147483647 w 242"/>
                <a:gd name="T81" fmla="*/ 2147483647 h 228"/>
                <a:gd name="T82" fmla="*/ 2147483647 w 242"/>
                <a:gd name="T83" fmla="*/ 2147483647 h 228"/>
                <a:gd name="T84" fmla="*/ 2147483647 w 242"/>
                <a:gd name="T85" fmla="*/ 2147483647 h 228"/>
                <a:gd name="T86" fmla="*/ 2147483647 w 242"/>
                <a:gd name="T87" fmla="*/ 2147483647 h 228"/>
                <a:gd name="T88" fmla="*/ 2147483647 w 242"/>
                <a:gd name="T89" fmla="*/ 2147483647 h 228"/>
                <a:gd name="T90" fmla="*/ 2147483647 w 242"/>
                <a:gd name="T91" fmla="*/ 2147483647 h 228"/>
                <a:gd name="T92" fmla="*/ 2147483647 w 242"/>
                <a:gd name="T93" fmla="*/ 2147483647 h 228"/>
                <a:gd name="T94" fmla="*/ 2147483647 w 242"/>
                <a:gd name="T95" fmla="*/ 2147483647 h 228"/>
                <a:gd name="T96" fmla="*/ 2147483647 w 242"/>
                <a:gd name="T97" fmla="*/ 2147483647 h 228"/>
                <a:gd name="T98" fmla="*/ 2147483647 w 242"/>
                <a:gd name="T99" fmla="*/ 2147483647 h 228"/>
                <a:gd name="T100" fmla="*/ 2147483647 w 242"/>
                <a:gd name="T101" fmla="*/ 2147483647 h 228"/>
                <a:gd name="T102" fmla="*/ 2147483647 w 242"/>
                <a:gd name="T103" fmla="*/ 2147483647 h 228"/>
                <a:gd name="T104" fmla="*/ 2147483647 w 242"/>
                <a:gd name="T105" fmla="*/ 2147483647 h 228"/>
                <a:gd name="T106" fmla="*/ 2147483647 w 242"/>
                <a:gd name="T107" fmla="*/ 2147483647 h 228"/>
                <a:gd name="T108" fmla="*/ 2147483647 w 242"/>
                <a:gd name="T109" fmla="*/ 2147483647 h 228"/>
                <a:gd name="T110" fmla="*/ 2147483647 w 242"/>
                <a:gd name="T111" fmla="*/ 2147483647 h 228"/>
                <a:gd name="T112" fmla="*/ 2147483647 w 242"/>
                <a:gd name="T113" fmla="*/ 2147483647 h 228"/>
                <a:gd name="T114" fmla="*/ 2147483647 w 242"/>
                <a:gd name="T115" fmla="*/ 2147483647 h 228"/>
                <a:gd name="T116" fmla="*/ 2147483647 w 242"/>
                <a:gd name="T117" fmla="*/ 2147483647 h 22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42" h="228">
                  <a:moveTo>
                    <a:pt x="165" y="25"/>
                  </a:moveTo>
                  <a:lnTo>
                    <a:pt x="165" y="25"/>
                  </a:lnTo>
                  <a:lnTo>
                    <a:pt x="113" y="39"/>
                  </a:lnTo>
                  <a:lnTo>
                    <a:pt x="58" y="55"/>
                  </a:lnTo>
                  <a:lnTo>
                    <a:pt x="47" y="60"/>
                  </a:lnTo>
                  <a:lnTo>
                    <a:pt x="39" y="62"/>
                  </a:lnTo>
                  <a:lnTo>
                    <a:pt x="35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2" y="64"/>
                  </a:lnTo>
                  <a:lnTo>
                    <a:pt x="16" y="60"/>
                  </a:lnTo>
                  <a:lnTo>
                    <a:pt x="10" y="54"/>
                  </a:lnTo>
                  <a:lnTo>
                    <a:pt x="6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5" y="26"/>
                  </a:lnTo>
                  <a:lnTo>
                    <a:pt x="7" y="29"/>
                  </a:lnTo>
                  <a:lnTo>
                    <a:pt x="12" y="34"/>
                  </a:lnTo>
                  <a:lnTo>
                    <a:pt x="18" y="36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36" y="38"/>
                  </a:lnTo>
                  <a:lnTo>
                    <a:pt x="48" y="35"/>
                  </a:lnTo>
                  <a:lnTo>
                    <a:pt x="119" y="19"/>
                  </a:lnTo>
                  <a:lnTo>
                    <a:pt x="180" y="6"/>
                  </a:lnTo>
                  <a:lnTo>
                    <a:pt x="203" y="2"/>
                  </a:lnTo>
                  <a:lnTo>
                    <a:pt x="218" y="0"/>
                  </a:lnTo>
                  <a:lnTo>
                    <a:pt x="228" y="2"/>
                  </a:lnTo>
                  <a:lnTo>
                    <a:pt x="237" y="5"/>
                  </a:lnTo>
                  <a:lnTo>
                    <a:pt x="241" y="10"/>
                  </a:lnTo>
                  <a:lnTo>
                    <a:pt x="242" y="18"/>
                  </a:lnTo>
                  <a:lnTo>
                    <a:pt x="241" y="22"/>
                  </a:lnTo>
                  <a:lnTo>
                    <a:pt x="239" y="25"/>
                  </a:lnTo>
                  <a:lnTo>
                    <a:pt x="237" y="26"/>
                  </a:lnTo>
                  <a:lnTo>
                    <a:pt x="231" y="28"/>
                  </a:lnTo>
                  <a:lnTo>
                    <a:pt x="218" y="28"/>
                  </a:lnTo>
                  <a:lnTo>
                    <a:pt x="200" y="29"/>
                  </a:lnTo>
                  <a:lnTo>
                    <a:pt x="186" y="32"/>
                  </a:lnTo>
                  <a:lnTo>
                    <a:pt x="170" y="39"/>
                  </a:lnTo>
                  <a:lnTo>
                    <a:pt x="154" y="49"/>
                  </a:lnTo>
                  <a:lnTo>
                    <a:pt x="144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9" y="96"/>
                  </a:lnTo>
                  <a:lnTo>
                    <a:pt x="116" y="106"/>
                  </a:lnTo>
                  <a:lnTo>
                    <a:pt x="115" y="117"/>
                  </a:lnTo>
                  <a:lnTo>
                    <a:pt x="115" y="129"/>
                  </a:lnTo>
                  <a:lnTo>
                    <a:pt x="115" y="138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1"/>
                  </a:lnTo>
                  <a:lnTo>
                    <a:pt x="126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7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7" y="196"/>
                  </a:lnTo>
                  <a:lnTo>
                    <a:pt x="190" y="199"/>
                  </a:lnTo>
                  <a:lnTo>
                    <a:pt x="200" y="200"/>
                  </a:lnTo>
                  <a:lnTo>
                    <a:pt x="208" y="203"/>
                  </a:lnTo>
                  <a:lnTo>
                    <a:pt x="212" y="209"/>
                  </a:lnTo>
                  <a:lnTo>
                    <a:pt x="213" y="214"/>
                  </a:lnTo>
                  <a:lnTo>
                    <a:pt x="212" y="220"/>
                  </a:lnTo>
                  <a:lnTo>
                    <a:pt x="209" y="225"/>
                  </a:lnTo>
                  <a:lnTo>
                    <a:pt x="203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8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8" y="193"/>
                  </a:lnTo>
                  <a:lnTo>
                    <a:pt x="109" y="184"/>
                  </a:lnTo>
                  <a:lnTo>
                    <a:pt x="103" y="173"/>
                  </a:lnTo>
                  <a:lnTo>
                    <a:pt x="99" y="161"/>
                  </a:lnTo>
                  <a:lnTo>
                    <a:pt x="96" y="146"/>
                  </a:lnTo>
                  <a:lnTo>
                    <a:pt x="96" y="132"/>
                  </a:lnTo>
                  <a:lnTo>
                    <a:pt x="96" y="123"/>
                  </a:lnTo>
                  <a:lnTo>
                    <a:pt x="97" y="113"/>
                  </a:lnTo>
                  <a:lnTo>
                    <a:pt x="102" y="96"/>
                  </a:lnTo>
                  <a:lnTo>
                    <a:pt x="110" y="78"/>
                  </a:lnTo>
                  <a:lnTo>
                    <a:pt x="116" y="70"/>
                  </a:lnTo>
                  <a:lnTo>
                    <a:pt x="122" y="62"/>
                  </a:lnTo>
                  <a:lnTo>
                    <a:pt x="132" y="52"/>
                  </a:lnTo>
                  <a:lnTo>
                    <a:pt x="144" y="42"/>
                  </a:lnTo>
                  <a:lnTo>
                    <a:pt x="154" y="34"/>
                  </a:lnTo>
                  <a:lnTo>
                    <a:pt x="167" y="26"/>
                  </a:lnTo>
                  <a:lnTo>
                    <a:pt x="165" y="25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9" name="Freeform 100"/>
            <p:cNvSpPr>
              <a:spLocks noEditPoints="1"/>
            </p:cNvSpPr>
            <p:nvPr userDrawn="1"/>
          </p:nvSpPr>
          <p:spPr bwMode="auto">
            <a:xfrm>
              <a:off x="4891089" y="1460501"/>
              <a:ext cx="155575" cy="149225"/>
            </a:xfrm>
            <a:custGeom>
              <a:avLst/>
              <a:gdLst>
                <a:gd name="T0" fmla="*/ 2147483647 w 293"/>
                <a:gd name="T1" fmla="*/ 2147483647 h 280"/>
                <a:gd name="T2" fmla="*/ 0 w 293"/>
                <a:gd name="T3" fmla="*/ 2147483647 h 280"/>
                <a:gd name="T4" fmla="*/ 2147483647 w 293"/>
                <a:gd name="T5" fmla="*/ 2147483647 h 280"/>
                <a:gd name="T6" fmla="*/ 2147483647 w 293"/>
                <a:gd name="T7" fmla="*/ 2147483647 h 280"/>
                <a:gd name="T8" fmla="*/ 2147483647 w 293"/>
                <a:gd name="T9" fmla="*/ 2147483647 h 280"/>
                <a:gd name="T10" fmla="*/ 2147483647 w 293"/>
                <a:gd name="T11" fmla="*/ 2147483647 h 280"/>
                <a:gd name="T12" fmla="*/ 2147483647 w 293"/>
                <a:gd name="T13" fmla="*/ 2147483647 h 280"/>
                <a:gd name="T14" fmla="*/ 2147483647 w 293"/>
                <a:gd name="T15" fmla="*/ 2147483647 h 280"/>
                <a:gd name="T16" fmla="*/ 2147483647 w 293"/>
                <a:gd name="T17" fmla="*/ 2147483647 h 280"/>
                <a:gd name="T18" fmla="*/ 2147483647 w 293"/>
                <a:gd name="T19" fmla="*/ 2147483647 h 280"/>
                <a:gd name="T20" fmla="*/ 2147483647 w 293"/>
                <a:gd name="T21" fmla="*/ 2147483647 h 280"/>
                <a:gd name="T22" fmla="*/ 2147483647 w 293"/>
                <a:gd name="T23" fmla="*/ 2147483647 h 280"/>
                <a:gd name="T24" fmla="*/ 2147483647 w 293"/>
                <a:gd name="T25" fmla="*/ 2147483647 h 280"/>
                <a:gd name="T26" fmla="*/ 2147483647 w 293"/>
                <a:gd name="T27" fmla="*/ 2147483647 h 280"/>
                <a:gd name="T28" fmla="*/ 2147483647 w 293"/>
                <a:gd name="T29" fmla="*/ 2147483647 h 280"/>
                <a:gd name="T30" fmla="*/ 2147483647 w 293"/>
                <a:gd name="T31" fmla="*/ 2147483647 h 280"/>
                <a:gd name="T32" fmla="*/ 2147483647 w 293"/>
                <a:gd name="T33" fmla="*/ 2147483647 h 280"/>
                <a:gd name="T34" fmla="*/ 2147483647 w 293"/>
                <a:gd name="T35" fmla="*/ 2147483647 h 280"/>
                <a:gd name="T36" fmla="*/ 2147483647 w 293"/>
                <a:gd name="T37" fmla="*/ 2147483647 h 280"/>
                <a:gd name="T38" fmla="*/ 2147483647 w 293"/>
                <a:gd name="T39" fmla="*/ 2147483647 h 280"/>
                <a:gd name="T40" fmla="*/ 2147483647 w 293"/>
                <a:gd name="T41" fmla="*/ 2147483647 h 280"/>
                <a:gd name="T42" fmla="*/ 2147483647 w 293"/>
                <a:gd name="T43" fmla="*/ 2147483647 h 280"/>
                <a:gd name="T44" fmla="*/ 2147483647 w 293"/>
                <a:gd name="T45" fmla="*/ 2147483647 h 280"/>
                <a:gd name="T46" fmla="*/ 2147483647 w 293"/>
                <a:gd name="T47" fmla="*/ 2147483647 h 280"/>
                <a:gd name="T48" fmla="*/ 2147483647 w 293"/>
                <a:gd name="T49" fmla="*/ 2147483647 h 280"/>
                <a:gd name="T50" fmla="*/ 2147483647 w 293"/>
                <a:gd name="T51" fmla="*/ 2147483647 h 280"/>
                <a:gd name="T52" fmla="*/ 2147483647 w 293"/>
                <a:gd name="T53" fmla="*/ 2147483647 h 280"/>
                <a:gd name="T54" fmla="*/ 2147483647 w 293"/>
                <a:gd name="T55" fmla="*/ 2147483647 h 280"/>
                <a:gd name="T56" fmla="*/ 2147483647 w 293"/>
                <a:gd name="T57" fmla="*/ 2147483647 h 280"/>
                <a:gd name="T58" fmla="*/ 2147483647 w 293"/>
                <a:gd name="T59" fmla="*/ 2147483647 h 280"/>
                <a:gd name="T60" fmla="*/ 2147483647 w 293"/>
                <a:gd name="T61" fmla="*/ 2147483647 h 280"/>
                <a:gd name="T62" fmla="*/ 2147483647 w 293"/>
                <a:gd name="T63" fmla="*/ 2147483647 h 280"/>
                <a:gd name="T64" fmla="*/ 2147483647 w 293"/>
                <a:gd name="T65" fmla="*/ 2147483647 h 280"/>
                <a:gd name="T66" fmla="*/ 2147483647 w 293"/>
                <a:gd name="T67" fmla="*/ 2147483647 h 280"/>
                <a:gd name="T68" fmla="*/ 2147483647 w 293"/>
                <a:gd name="T69" fmla="*/ 2147483647 h 280"/>
                <a:gd name="T70" fmla="*/ 2147483647 w 293"/>
                <a:gd name="T71" fmla="*/ 2147483647 h 280"/>
                <a:gd name="T72" fmla="*/ 2147483647 w 293"/>
                <a:gd name="T73" fmla="*/ 2147483647 h 280"/>
                <a:gd name="T74" fmla="*/ 2147483647 w 293"/>
                <a:gd name="T75" fmla="*/ 2147483647 h 280"/>
                <a:gd name="T76" fmla="*/ 2147483647 w 293"/>
                <a:gd name="T77" fmla="*/ 2147483647 h 280"/>
                <a:gd name="T78" fmla="*/ 2147483647 w 293"/>
                <a:gd name="T79" fmla="*/ 2147483647 h 280"/>
                <a:gd name="T80" fmla="*/ 2147483647 w 293"/>
                <a:gd name="T81" fmla="*/ 2147483647 h 280"/>
                <a:gd name="T82" fmla="*/ 2147483647 w 293"/>
                <a:gd name="T83" fmla="*/ 2147483647 h 280"/>
                <a:gd name="T84" fmla="*/ 2147483647 w 293"/>
                <a:gd name="T85" fmla="*/ 2147483647 h 280"/>
                <a:gd name="T86" fmla="*/ 2147483647 w 293"/>
                <a:gd name="T87" fmla="*/ 2147483647 h 280"/>
                <a:gd name="T88" fmla="*/ 2147483647 w 293"/>
                <a:gd name="T89" fmla="*/ 2147483647 h 280"/>
                <a:gd name="T90" fmla="*/ 2147483647 w 293"/>
                <a:gd name="T91" fmla="*/ 0 h 280"/>
                <a:gd name="T92" fmla="*/ 2147483647 w 293"/>
                <a:gd name="T93" fmla="*/ 2147483647 h 280"/>
                <a:gd name="T94" fmla="*/ 2147483647 w 293"/>
                <a:gd name="T95" fmla="*/ 2147483647 h 280"/>
                <a:gd name="T96" fmla="*/ 2147483647 w 293"/>
                <a:gd name="T97" fmla="*/ 2147483647 h 28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93" h="280">
                  <a:moveTo>
                    <a:pt x="54" y="154"/>
                  </a:moveTo>
                  <a:lnTo>
                    <a:pt x="54" y="154"/>
                  </a:lnTo>
                  <a:lnTo>
                    <a:pt x="32" y="174"/>
                  </a:lnTo>
                  <a:lnTo>
                    <a:pt x="6" y="194"/>
                  </a:lnTo>
                  <a:lnTo>
                    <a:pt x="0" y="189"/>
                  </a:lnTo>
                  <a:lnTo>
                    <a:pt x="28" y="161"/>
                  </a:lnTo>
                  <a:lnTo>
                    <a:pt x="39" y="148"/>
                  </a:lnTo>
                  <a:lnTo>
                    <a:pt x="51" y="134"/>
                  </a:lnTo>
                  <a:lnTo>
                    <a:pt x="61" y="119"/>
                  </a:lnTo>
                  <a:lnTo>
                    <a:pt x="71" y="103"/>
                  </a:lnTo>
                  <a:lnTo>
                    <a:pt x="90" y="70"/>
                  </a:lnTo>
                  <a:lnTo>
                    <a:pt x="32" y="70"/>
                  </a:lnTo>
                  <a:lnTo>
                    <a:pt x="21" y="70"/>
                  </a:lnTo>
                  <a:lnTo>
                    <a:pt x="9" y="73"/>
                  </a:lnTo>
                  <a:lnTo>
                    <a:pt x="7" y="57"/>
                  </a:lnTo>
                  <a:lnTo>
                    <a:pt x="21" y="58"/>
                  </a:lnTo>
                  <a:lnTo>
                    <a:pt x="32" y="60"/>
                  </a:lnTo>
                  <a:lnTo>
                    <a:pt x="54" y="60"/>
                  </a:lnTo>
                  <a:lnTo>
                    <a:pt x="54" y="26"/>
                  </a:lnTo>
                  <a:lnTo>
                    <a:pt x="54" y="13"/>
                  </a:lnTo>
                  <a:lnTo>
                    <a:pt x="52" y="0"/>
                  </a:lnTo>
                  <a:lnTo>
                    <a:pt x="79" y="3"/>
                  </a:lnTo>
                  <a:lnTo>
                    <a:pt x="87" y="5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89" y="13"/>
                  </a:lnTo>
                  <a:lnTo>
                    <a:pt x="79" y="18"/>
                  </a:lnTo>
                  <a:lnTo>
                    <a:pt x="79" y="60"/>
                  </a:lnTo>
                  <a:lnTo>
                    <a:pt x="93" y="60"/>
                  </a:lnTo>
                  <a:lnTo>
                    <a:pt x="106" y="45"/>
                  </a:lnTo>
                  <a:lnTo>
                    <a:pt x="126" y="61"/>
                  </a:lnTo>
                  <a:lnTo>
                    <a:pt x="129" y="64"/>
                  </a:lnTo>
                  <a:lnTo>
                    <a:pt x="129" y="67"/>
                  </a:lnTo>
                  <a:lnTo>
                    <a:pt x="129" y="68"/>
                  </a:lnTo>
                  <a:lnTo>
                    <a:pt x="126" y="70"/>
                  </a:lnTo>
                  <a:lnTo>
                    <a:pt x="116" y="73"/>
                  </a:lnTo>
                  <a:lnTo>
                    <a:pt x="97" y="102"/>
                  </a:lnTo>
                  <a:lnTo>
                    <a:pt x="79" y="128"/>
                  </a:lnTo>
                  <a:lnTo>
                    <a:pt x="79" y="131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08" y="144"/>
                  </a:lnTo>
                  <a:lnTo>
                    <a:pt x="118" y="149"/>
                  </a:lnTo>
                  <a:lnTo>
                    <a:pt x="125" y="154"/>
                  </a:lnTo>
                  <a:lnTo>
                    <a:pt x="131" y="161"/>
                  </a:lnTo>
                  <a:lnTo>
                    <a:pt x="131" y="165"/>
                  </a:lnTo>
                  <a:lnTo>
                    <a:pt x="132" y="170"/>
                  </a:lnTo>
                  <a:lnTo>
                    <a:pt x="131" y="176"/>
                  </a:lnTo>
                  <a:lnTo>
                    <a:pt x="129" y="183"/>
                  </a:lnTo>
                  <a:lnTo>
                    <a:pt x="125" y="187"/>
                  </a:lnTo>
                  <a:lnTo>
                    <a:pt x="122" y="189"/>
                  </a:lnTo>
                  <a:lnTo>
                    <a:pt x="119" y="187"/>
                  </a:lnTo>
                  <a:lnTo>
                    <a:pt x="116" y="183"/>
                  </a:lnTo>
                  <a:lnTo>
                    <a:pt x="109" y="170"/>
                  </a:lnTo>
                  <a:lnTo>
                    <a:pt x="99" y="158"/>
                  </a:lnTo>
                  <a:lnTo>
                    <a:pt x="89" y="147"/>
                  </a:lnTo>
                  <a:lnTo>
                    <a:pt x="79" y="139"/>
                  </a:lnTo>
                  <a:lnTo>
                    <a:pt x="79" y="207"/>
                  </a:lnTo>
                  <a:lnTo>
                    <a:pt x="80" y="273"/>
                  </a:lnTo>
                  <a:lnTo>
                    <a:pt x="79" y="275"/>
                  </a:lnTo>
                  <a:lnTo>
                    <a:pt x="76" y="278"/>
                  </a:lnTo>
                  <a:lnTo>
                    <a:pt x="70" y="278"/>
                  </a:lnTo>
                  <a:lnTo>
                    <a:pt x="63" y="280"/>
                  </a:lnTo>
                  <a:lnTo>
                    <a:pt x="55" y="278"/>
                  </a:lnTo>
                  <a:lnTo>
                    <a:pt x="54" y="277"/>
                  </a:lnTo>
                  <a:lnTo>
                    <a:pt x="52" y="275"/>
                  </a:lnTo>
                  <a:lnTo>
                    <a:pt x="54" y="210"/>
                  </a:lnTo>
                  <a:lnTo>
                    <a:pt x="54" y="154"/>
                  </a:lnTo>
                  <a:close/>
                  <a:moveTo>
                    <a:pt x="235" y="105"/>
                  </a:moveTo>
                  <a:lnTo>
                    <a:pt x="254" y="81"/>
                  </a:lnTo>
                  <a:lnTo>
                    <a:pt x="270" y="94"/>
                  </a:lnTo>
                  <a:lnTo>
                    <a:pt x="284" y="109"/>
                  </a:lnTo>
                  <a:lnTo>
                    <a:pt x="286" y="113"/>
                  </a:lnTo>
                  <a:lnTo>
                    <a:pt x="286" y="115"/>
                  </a:lnTo>
                  <a:lnTo>
                    <a:pt x="283" y="116"/>
                  </a:lnTo>
                  <a:lnTo>
                    <a:pt x="206" y="116"/>
                  </a:lnTo>
                  <a:lnTo>
                    <a:pt x="206" y="254"/>
                  </a:lnTo>
                  <a:lnTo>
                    <a:pt x="239" y="254"/>
                  </a:lnTo>
                  <a:lnTo>
                    <a:pt x="261" y="229"/>
                  </a:lnTo>
                  <a:lnTo>
                    <a:pt x="277" y="244"/>
                  </a:lnTo>
                  <a:lnTo>
                    <a:pt x="292" y="258"/>
                  </a:lnTo>
                  <a:lnTo>
                    <a:pt x="293" y="262"/>
                  </a:lnTo>
                  <a:lnTo>
                    <a:pt x="293" y="264"/>
                  </a:lnTo>
                  <a:lnTo>
                    <a:pt x="290" y="264"/>
                  </a:lnTo>
                  <a:lnTo>
                    <a:pt x="122" y="264"/>
                  </a:lnTo>
                  <a:lnTo>
                    <a:pt x="112" y="265"/>
                  </a:lnTo>
                  <a:lnTo>
                    <a:pt x="100" y="267"/>
                  </a:lnTo>
                  <a:lnTo>
                    <a:pt x="97" y="251"/>
                  </a:lnTo>
                  <a:lnTo>
                    <a:pt x="110" y="254"/>
                  </a:lnTo>
                  <a:lnTo>
                    <a:pt x="122" y="254"/>
                  </a:lnTo>
                  <a:lnTo>
                    <a:pt x="181" y="254"/>
                  </a:lnTo>
                  <a:lnTo>
                    <a:pt x="181" y="116"/>
                  </a:lnTo>
                  <a:lnTo>
                    <a:pt x="139" y="116"/>
                  </a:lnTo>
                  <a:lnTo>
                    <a:pt x="126" y="116"/>
                  </a:lnTo>
                  <a:lnTo>
                    <a:pt x="116" y="118"/>
                  </a:lnTo>
                  <a:lnTo>
                    <a:pt x="113" y="103"/>
                  </a:lnTo>
                  <a:lnTo>
                    <a:pt x="126" y="105"/>
                  </a:lnTo>
                  <a:lnTo>
                    <a:pt x="139" y="105"/>
                  </a:lnTo>
                  <a:lnTo>
                    <a:pt x="181" y="105"/>
                  </a:lnTo>
                  <a:lnTo>
                    <a:pt x="181" y="39"/>
                  </a:lnTo>
                  <a:lnTo>
                    <a:pt x="180" y="19"/>
                  </a:lnTo>
                  <a:lnTo>
                    <a:pt x="179" y="0"/>
                  </a:lnTo>
                  <a:lnTo>
                    <a:pt x="200" y="2"/>
                  </a:lnTo>
                  <a:lnTo>
                    <a:pt x="216" y="5"/>
                  </a:lnTo>
                  <a:lnTo>
                    <a:pt x="219" y="6"/>
                  </a:lnTo>
                  <a:lnTo>
                    <a:pt x="221" y="9"/>
                  </a:lnTo>
                  <a:lnTo>
                    <a:pt x="219" y="10"/>
                  </a:lnTo>
                  <a:lnTo>
                    <a:pt x="216" y="13"/>
                  </a:lnTo>
                  <a:lnTo>
                    <a:pt x="206" y="18"/>
                  </a:lnTo>
                  <a:lnTo>
                    <a:pt x="206" y="105"/>
                  </a:lnTo>
                  <a:lnTo>
                    <a:pt x="235" y="105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0" name="Freeform 101"/>
            <p:cNvSpPr>
              <a:spLocks noEditPoints="1"/>
            </p:cNvSpPr>
            <p:nvPr userDrawn="1"/>
          </p:nvSpPr>
          <p:spPr bwMode="auto">
            <a:xfrm>
              <a:off x="5065714" y="1458913"/>
              <a:ext cx="153987" cy="149225"/>
            </a:xfrm>
            <a:custGeom>
              <a:avLst/>
              <a:gdLst>
                <a:gd name="T0" fmla="*/ 2147483647 w 293"/>
                <a:gd name="T1" fmla="*/ 2147483647 h 282"/>
                <a:gd name="T2" fmla="*/ 2147483647 w 293"/>
                <a:gd name="T3" fmla="*/ 2147483647 h 282"/>
                <a:gd name="T4" fmla="*/ 2147483647 w 293"/>
                <a:gd name="T5" fmla="*/ 2147483647 h 282"/>
                <a:gd name="T6" fmla="*/ 2147483647 w 293"/>
                <a:gd name="T7" fmla="*/ 2147483647 h 282"/>
                <a:gd name="T8" fmla="*/ 2147483647 w 293"/>
                <a:gd name="T9" fmla="*/ 2147483647 h 282"/>
                <a:gd name="T10" fmla="*/ 2147483647 w 293"/>
                <a:gd name="T11" fmla="*/ 2147483647 h 282"/>
                <a:gd name="T12" fmla="*/ 2147483647 w 293"/>
                <a:gd name="T13" fmla="*/ 2147483647 h 282"/>
                <a:gd name="T14" fmla="*/ 2147483647 w 293"/>
                <a:gd name="T15" fmla="*/ 2147483647 h 282"/>
                <a:gd name="T16" fmla="*/ 0 w 293"/>
                <a:gd name="T17" fmla="*/ 2147483647 h 282"/>
                <a:gd name="T18" fmla="*/ 2147483647 w 293"/>
                <a:gd name="T19" fmla="*/ 2147483647 h 282"/>
                <a:gd name="T20" fmla="*/ 2147483647 w 293"/>
                <a:gd name="T21" fmla="*/ 2147483647 h 282"/>
                <a:gd name="T22" fmla="*/ 2147483647 w 293"/>
                <a:gd name="T23" fmla="*/ 0 h 282"/>
                <a:gd name="T24" fmla="*/ 2147483647 w 293"/>
                <a:gd name="T25" fmla="*/ 2147483647 h 282"/>
                <a:gd name="T26" fmla="*/ 2147483647 w 293"/>
                <a:gd name="T27" fmla="*/ 2147483647 h 282"/>
                <a:gd name="T28" fmla="*/ 2147483647 w 293"/>
                <a:gd name="T29" fmla="*/ 2147483647 h 282"/>
                <a:gd name="T30" fmla="*/ 2147483647 w 293"/>
                <a:gd name="T31" fmla="*/ 2147483647 h 282"/>
                <a:gd name="T32" fmla="*/ 2147483647 w 293"/>
                <a:gd name="T33" fmla="*/ 2147483647 h 282"/>
                <a:gd name="T34" fmla="*/ 2147483647 w 293"/>
                <a:gd name="T35" fmla="*/ 2147483647 h 282"/>
                <a:gd name="T36" fmla="*/ 2147483647 w 293"/>
                <a:gd name="T37" fmla="*/ 2147483647 h 282"/>
                <a:gd name="T38" fmla="*/ 2147483647 w 293"/>
                <a:gd name="T39" fmla="*/ 2147483647 h 282"/>
                <a:gd name="T40" fmla="*/ 2147483647 w 293"/>
                <a:gd name="T41" fmla="*/ 2147483647 h 282"/>
                <a:gd name="T42" fmla="*/ 2147483647 w 293"/>
                <a:gd name="T43" fmla="*/ 2147483647 h 282"/>
                <a:gd name="T44" fmla="*/ 2147483647 w 293"/>
                <a:gd name="T45" fmla="*/ 2147483647 h 282"/>
                <a:gd name="T46" fmla="*/ 2147483647 w 293"/>
                <a:gd name="T47" fmla="*/ 2147483647 h 282"/>
                <a:gd name="T48" fmla="*/ 2147483647 w 293"/>
                <a:gd name="T49" fmla="*/ 2147483647 h 282"/>
                <a:gd name="T50" fmla="*/ 2147483647 w 293"/>
                <a:gd name="T51" fmla="*/ 2147483647 h 282"/>
                <a:gd name="T52" fmla="*/ 2147483647 w 293"/>
                <a:gd name="T53" fmla="*/ 2147483647 h 282"/>
                <a:gd name="T54" fmla="*/ 2147483647 w 293"/>
                <a:gd name="T55" fmla="*/ 2147483647 h 282"/>
                <a:gd name="T56" fmla="*/ 2147483647 w 293"/>
                <a:gd name="T57" fmla="*/ 2147483647 h 282"/>
                <a:gd name="T58" fmla="*/ 2147483647 w 293"/>
                <a:gd name="T59" fmla="*/ 2147483647 h 282"/>
                <a:gd name="T60" fmla="*/ 2147483647 w 293"/>
                <a:gd name="T61" fmla="*/ 2147483647 h 282"/>
                <a:gd name="T62" fmla="*/ 2147483647 w 293"/>
                <a:gd name="T63" fmla="*/ 2147483647 h 282"/>
                <a:gd name="T64" fmla="*/ 2147483647 w 293"/>
                <a:gd name="T65" fmla="*/ 2147483647 h 282"/>
                <a:gd name="T66" fmla="*/ 2147483647 w 293"/>
                <a:gd name="T67" fmla="*/ 2147483647 h 282"/>
                <a:gd name="T68" fmla="*/ 2147483647 w 293"/>
                <a:gd name="T69" fmla="*/ 2147483647 h 282"/>
                <a:gd name="T70" fmla="*/ 2147483647 w 293"/>
                <a:gd name="T71" fmla="*/ 2147483647 h 282"/>
                <a:gd name="T72" fmla="*/ 2147483647 w 293"/>
                <a:gd name="T73" fmla="*/ 2147483647 h 282"/>
                <a:gd name="T74" fmla="*/ 2147483647 w 293"/>
                <a:gd name="T75" fmla="*/ 2147483647 h 282"/>
                <a:gd name="T76" fmla="*/ 2147483647 w 293"/>
                <a:gd name="T77" fmla="*/ 2147483647 h 282"/>
                <a:gd name="T78" fmla="*/ 2147483647 w 293"/>
                <a:gd name="T79" fmla="*/ 2147483647 h 282"/>
                <a:gd name="T80" fmla="*/ 2147483647 w 293"/>
                <a:gd name="T81" fmla="*/ 2147483647 h 282"/>
                <a:gd name="T82" fmla="*/ 2147483647 w 293"/>
                <a:gd name="T83" fmla="*/ 2147483647 h 282"/>
                <a:gd name="T84" fmla="*/ 2147483647 w 293"/>
                <a:gd name="T85" fmla="*/ 2147483647 h 282"/>
                <a:gd name="T86" fmla="*/ 2147483647 w 293"/>
                <a:gd name="T87" fmla="*/ 2147483647 h 282"/>
                <a:gd name="T88" fmla="*/ 2147483647 w 293"/>
                <a:gd name="T89" fmla="*/ 2147483647 h 282"/>
                <a:gd name="T90" fmla="*/ 2147483647 w 293"/>
                <a:gd name="T91" fmla="*/ 2147483647 h 282"/>
                <a:gd name="T92" fmla="*/ 2147483647 w 293"/>
                <a:gd name="T93" fmla="*/ 2147483647 h 282"/>
                <a:gd name="T94" fmla="*/ 2147483647 w 293"/>
                <a:gd name="T95" fmla="*/ 2147483647 h 282"/>
                <a:gd name="T96" fmla="*/ 2147483647 w 293"/>
                <a:gd name="T97" fmla="*/ 2147483647 h 282"/>
                <a:gd name="T98" fmla="*/ 2147483647 w 293"/>
                <a:gd name="T99" fmla="*/ 2147483647 h 28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93" h="282">
                  <a:moveTo>
                    <a:pt x="293" y="114"/>
                  </a:moveTo>
                  <a:lnTo>
                    <a:pt x="293" y="114"/>
                  </a:lnTo>
                  <a:lnTo>
                    <a:pt x="285" y="119"/>
                  </a:lnTo>
                  <a:lnTo>
                    <a:pt x="279" y="125"/>
                  </a:lnTo>
                  <a:lnTo>
                    <a:pt x="273" y="132"/>
                  </a:lnTo>
                  <a:lnTo>
                    <a:pt x="270" y="140"/>
                  </a:lnTo>
                  <a:lnTo>
                    <a:pt x="248" y="129"/>
                  </a:lnTo>
                  <a:lnTo>
                    <a:pt x="230" y="119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6" y="80"/>
                  </a:lnTo>
                  <a:lnTo>
                    <a:pt x="173" y="64"/>
                  </a:lnTo>
                  <a:lnTo>
                    <a:pt x="160" y="45"/>
                  </a:lnTo>
                  <a:lnTo>
                    <a:pt x="147" y="23"/>
                  </a:lnTo>
                  <a:lnTo>
                    <a:pt x="134" y="42"/>
                  </a:lnTo>
                  <a:lnTo>
                    <a:pt x="119" y="61"/>
                  </a:lnTo>
                  <a:lnTo>
                    <a:pt x="103" y="78"/>
                  </a:lnTo>
                  <a:lnTo>
                    <a:pt x="86" y="94"/>
                  </a:lnTo>
                  <a:lnTo>
                    <a:pt x="67" y="109"/>
                  </a:lnTo>
                  <a:lnTo>
                    <a:pt x="47" y="123"/>
                  </a:lnTo>
                  <a:lnTo>
                    <a:pt x="26" y="135"/>
                  </a:lnTo>
                  <a:lnTo>
                    <a:pt x="5" y="146"/>
                  </a:lnTo>
                  <a:lnTo>
                    <a:pt x="0" y="140"/>
                  </a:lnTo>
                  <a:lnTo>
                    <a:pt x="25" y="122"/>
                  </a:lnTo>
                  <a:lnTo>
                    <a:pt x="45" y="107"/>
                  </a:lnTo>
                  <a:lnTo>
                    <a:pt x="61" y="91"/>
                  </a:lnTo>
                  <a:lnTo>
                    <a:pt x="77" y="74"/>
                  </a:lnTo>
                  <a:lnTo>
                    <a:pt x="93" y="54"/>
                  </a:lnTo>
                  <a:lnTo>
                    <a:pt x="106" y="35"/>
                  </a:lnTo>
                  <a:lnTo>
                    <a:pt x="116" y="17"/>
                  </a:lnTo>
                  <a:lnTo>
                    <a:pt x="124" y="0"/>
                  </a:lnTo>
                  <a:lnTo>
                    <a:pt x="158" y="7"/>
                  </a:lnTo>
                  <a:lnTo>
                    <a:pt x="166" y="10"/>
                  </a:lnTo>
                  <a:lnTo>
                    <a:pt x="167" y="13"/>
                  </a:lnTo>
                  <a:lnTo>
                    <a:pt x="166" y="14"/>
                  </a:lnTo>
                  <a:lnTo>
                    <a:pt x="164" y="16"/>
                  </a:lnTo>
                  <a:lnTo>
                    <a:pt x="154" y="19"/>
                  </a:lnTo>
                  <a:lnTo>
                    <a:pt x="169" y="38"/>
                  </a:lnTo>
                  <a:lnTo>
                    <a:pt x="183" y="54"/>
                  </a:lnTo>
                  <a:lnTo>
                    <a:pt x="201" y="68"/>
                  </a:lnTo>
                  <a:lnTo>
                    <a:pt x="218" y="81"/>
                  </a:lnTo>
                  <a:lnTo>
                    <a:pt x="235" y="90"/>
                  </a:lnTo>
                  <a:lnTo>
                    <a:pt x="253" y="97"/>
                  </a:lnTo>
                  <a:lnTo>
                    <a:pt x="272" y="103"/>
                  </a:lnTo>
                  <a:lnTo>
                    <a:pt x="293" y="109"/>
                  </a:lnTo>
                  <a:lnTo>
                    <a:pt x="293" y="114"/>
                  </a:lnTo>
                  <a:close/>
                  <a:moveTo>
                    <a:pt x="138" y="177"/>
                  </a:moveTo>
                  <a:lnTo>
                    <a:pt x="138" y="177"/>
                  </a:lnTo>
                  <a:lnTo>
                    <a:pt x="112" y="214"/>
                  </a:lnTo>
                  <a:lnTo>
                    <a:pt x="98" y="232"/>
                  </a:lnTo>
                  <a:lnTo>
                    <a:pt x="87" y="245"/>
                  </a:lnTo>
                  <a:lnTo>
                    <a:pt x="147" y="242"/>
                  </a:lnTo>
                  <a:lnTo>
                    <a:pt x="179" y="239"/>
                  </a:lnTo>
                  <a:lnTo>
                    <a:pt x="206" y="236"/>
                  </a:lnTo>
                  <a:lnTo>
                    <a:pt x="190" y="217"/>
                  </a:lnTo>
                  <a:lnTo>
                    <a:pt x="169" y="193"/>
                  </a:lnTo>
                  <a:lnTo>
                    <a:pt x="173" y="188"/>
                  </a:lnTo>
                  <a:lnTo>
                    <a:pt x="193" y="201"/>
                  </a:lnTo>
                  <a:lnTo>
                    <a:pt x="209" y="211"/>
                  </a:lnTo>
                  <a:lnTo>
                    <a:pt x="224" y="222"/>
                  </a:lnTo>
                  <a:lnTo>
                    <a:pt x="235" y="232"/>
                  </a:lnTo>
                  <a:lnTo>
                    <a:pt x="241" y="239"/>
                  </a:lnTo>
                  <a:lnTo>
                    <a:pt x="244" y="243"/>
                  </a:lnTo>
                  <a:lnTo>
                    <a:pt x="247" y="249"/>
                  </a:lnTo>
                  <a:lnTo>
                    <a:pt x="247" y="255"/>
                  </a:lnTo>
                  <a:lnTo>
                    <a:pt x="245" y="265"/>
                  </a:lnTo>
                  <a:lnTo>
                    <a:pt x="243" y="272"/>
                  </a:lnTo>
                  <a:lnTo>
                    <a:pt x="238" y="278"/>
                  </a:lnTo>
                  <a:lnTo>
                    <a:pt x="235" y="279"/>
                  </a:lnTo>
                  <a:lnTo>
                    <a:pt x="234" y="279"/>
                  </a:lnTo>
                  <a:lnTo>
                    <a:pt x="231" y="279"/>
                  </a:lnTo>
                  <a:lnTo>
                    <a:pt x="230" y="278"/>
                  </a:lnTo>
                  <a:lnTo>
                    <a:pt x="227" y="272"/>
                  </a:lnTo>
                  <a:lnTo>
                    <a:pt x="219" y="258"/>
                  </a:lnTo>
                  <a:lnTo>
                    <a:pt x="212" y="246"/>
                  </a:lnTo>
                  <a:lnTo>
                    <a:pt x="183" y="252"/>
                  </a:lnTo>
                  <a:lnTo>
                    <a:pt x="157" y="256"/>
                  </a:lnTo>
                  <a:lnTo>
                    <a:pt x="122" y="262"/>
                  </a:lnTo>
                  <a:lnTo>
                    <a:pt x="51" y="271"/>
                  </a:lnTo>
                  <a:lnTo>
                    <a:pt x="48" y="281"/>
                  </a:lnTo>
                  <a:lnTo>
                    <a:pt x="47" y="282"/>
                  </a:lnTo>
                  <a:lnTo>
                    <a:pt x="44" y="282"/>
                  </a:lnTo>
                  <a:lnTo>
                    <a:pt x="41" y="282"/>
                  </a:lnTo>
                  <a:lnTo>
                    <a:pt x="40" y="278"/>
                  </a:lnTo>
                  <a:lnTo>
                    <a:pt x="31" y="243"/>
                  </a:lnTo>
                  <a:lnTo>
                    <a:pt x="44" y="245"/>
                  </a:lnTo>
                  <a:lnTo>
                    <a:pt x="58" y="245"/>
                  </a:lnTo>
                  <a:lnTo>
                    <a:pt x="74" y="245"/>
                  </a:lnTo>
                  <a:lnTo>
                    <a:pt x="90" y="213"/>
                  </a:lnTo>
                  <a:lnTo>
                    <a:pt x="105" y="177"/>
                  </a:lnTo>
                  <a:lnTo>
                    <a:pt x="51" y="177"/>
                  </a:lnTo>
                  <a:lnTo>
                    <a:pt x="37" y="177"/>
                  </a:lnTo>
                  <a:lnTo>
                    <a:pt x="22" y="180"/>
                  </a:lnTo>
                  <a:lnTo>
                    <a:pt x="19" y="162"/>
                  </a:lnTo>
                  <a:lnTo>
                    <a:pt x="35" y="165"/>
                  </a:lnTo>
                  <a:lnTo>
                    <a:pt x="50" y="167"/>
                  </a:lnTo>
                  <a:lnTo>
                    <a:pt x="221" y="167"/>
                  </a:lnTo>
                  <a:lnTo>
                    <a:pt x="240" y="143"/>
                  </a:lnTo>
                  <a:lnTo>
                    <a:pt x="272" y="169"/>
                  </a:lnTo>
                  <a:lnTo>
                    <a:pt x="273" y="172"/>
                  </a:lnTo>
                  <a:lnTo>
                    <a:pt x="274" y="174"/>
                  </a:lnTo>
                  <a:lnTo>
                    <a:pt x="273" y="175"/>
                  </a:lnTo>
                  <a:lnTo>
                    <a:pt x="272" y="177"/>
                  </a:lnTo>
                  <a:lnTo>
                    <a:pt x="138" y="177"/>
                  </a:lnTo>
                  <a:close/>
                  <a:moveTo>
                    <a:pt x="166" y="114"/>
                  </a:moveTo>
                  <a:lnTo>
                    <a:pt x="166" y="114"/>
                  </a:lnTo>
                  <a:lnTo>
                    <a:pt x="183" y="93"/>
                  </a:lnTo>
                  <a:lnTo>
                    <a:pt x="214" y="117"/>
                  </a:lnTo>
                  <a:lnTo>
                    <a:pt x="216" y="123"/>
                  </a:lnTo>
                  <a:lnTo>
                    <a:pt x="215" y="125"/>
                  </a:lnTo>
                  <a:lnTo>
                    <a:pt x="212" y="125"/>
                  </a:lnTo>
                  <a:lnTo>
                    <a:pt x="99" y="125"/>
                  </a:lnTo>
                  <a:lnTo>
                    <a:pt x="85" y="126"/>
                  </a:lnTo>
                  <a:lnTo>
                    <a:pt x="70" y="127"/>
                  </a:lnTo>
                  <a:lnTo>
                    <a:pt x="67" y="110"/>
                  </a:lnTo>
                  <a:lnTo>
                    <a:pt x="83" y="113"/>
                  </a:lnTo>
                  <a:lnTo>
                    <a:pt x="99" y="114"/>
                  </a:lnTo>
                  <a:lnTo>
                    <a:pt x="166" y="114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1" name="Freeform 102"/>
            <p:cNvSpPr>
              <a:spLocks/>
            </p:cNvSpPr>
            <p:nvPr userDrawn="1"/>
          </p:nvSpPr>
          <p:spPr bwMode="auto">
            <a:xfrm>
              <a:off x="5245101" y="1468438"/>
              <a:ext cx="107950" cy="133350"/>
            </a:xfrm>
            <a:custGeom>
              <a:avLst/>
              <a:gdLst>
                <a:gd name="T0" fmla="*/ 0 w 202"/>
                <a:gd name="T1" fmla="*/ 2147483647 h 254"/>
                <a:gd name="T2" fmla="*/ 2147483647 w 202"/>
                <a:gd name="T3" fmla="*/ 2147483647 h 254"/>
                <a:gd name="T4" fmla="*/ 2147483647 w 202"/>
                <a:gd name="T5" fmla="*/ 2147483647 h 254"/>
                <a:gd name="T6" fmla="*/ 2147483647 w 202"/>
                <a:gd name="T7" fmla="*/ 2147483647 h 254"/>
                <a:gd name="T8" fmla="*/ 2147483647 w 202"/>
                <a:gd name="T9" fmla="*/ 2147483647 h 254"/>
                <a:gd name="T10" fmla="*/ 2147483647 w 202"/>
                <a:gd name="T11" fmla="*/ 2147483647 h 254"/>
                <a:gd name="T12" fmla="*/ 2147483647 w 202"/>
                <a:gd name="T13" fmla="*/ 2147483647 h 254"/>
                <a:gd name="T14" fmla="*/ 2147483647 w 202"/>
                <a:gd name="T15" fmla="*/ 2147483647 h 254"/>
                <a:gd name="T16" fmla="*/ 2147483647 w 202"/>
                <a:gd name="T17" fmla="*/ 2147483647 h 254"/>
                <a:gd name="T18" fmla="*/ 2147483647 w 202"/>
                <a:gd name="T19" fmla="*/ 2147483647 h 254"/>
                <a:gd name="T20" fmla="*/ 2147483647 w 202"/>
                <a:gd name="T21" fmla="*/ 0 h 254"/>
                <a:gd name="T22" fmla="*/ 2147483647 w 202"/>
                <a:gd name="T23" fmla="*/ 2147483647 h 254"/>
                <a:gd name="T24" fmla="*/ 2147483647 w 202"/>
                <a:gd name="T25" fmla="*/ 2147483647 h 254"/>
                <a:gd name="T26" fmla="*/ 2147483647 w 202"/>
                <a:gd name="T27" fmla="*/ 2147483647 h 254"/>
                <a:gd name="T28" fmla="*/ 2147483647 w 202"/>
                <a:gd name="T29" fmla="*/ 2147483647 h 254"/>
                <a:gd name="T30" fmla="*/ 2147483647 w 202"/>
                <a:gd name="T31" fmla="*/ 2147483647 h 254"/>
                <a:gd name="T32" fmla="*/ 2147483647 w 202"/>
                <a:gd name="T33" fmla="*/ 2147483647 h 254"/>
                <a:gd name="T34" fmla="*/ 2147483647 w 202"/>
                <a:gd name="T35" fmla="*/ 2147483647 h 254"/>
                <a:gd name="T36" fmla="*/ 2147483647 w 202"/>
                <a:gd name="T37" fmla="*/ 2147483647 h 254"/>
                <a:gd name="T38" fmla="*/ 2147483647 w 202"/>
                <a:gd name="T39" fmla="*/ 2147483647 h 254"/>
                <a:gd name="T40" fmla="*/ 2147483647 w 202"/>
                <a:gd name="T41" fmla="*/ 2147483647 h 254"/>
                <a:gd name="T42" fmla="*/ 2147483647 w 202"/>
                <a:gd name="T43" fmla="*/ 2147483647 h 254"/>
                <a:gd name="T44" fmla="*/ 2147483647 w 202"/>
                <a:gd name="T45" fmla="*/ 2147483647 h 254"/>
                <a:gd name="T46" fmla="*/ 2147483647 w 202"/>
                <a:gd name="T47" fmla="*/ 2147483647 h 254"/>
                <a:gd name="T48" fmla="*/ 2147483647 w 202"/>
                <a:gd name="T49" fmla="*/ 2147483647 h 254"/>
                <a:gd name="T50" fmla="*/ 2147483647 w 202"/>
                <a:gd name="T51" fmla="*/ 2147483647 h 254"/>
                <a:gd name="T52" fmla="*/ 2147483647 w 202"/>
                <a:gd name="T53" fmla="*/ 2147483647 h 254"/>
                <a:gd name="T54" fmla="*/ 2147483647 w 202"/>
                <a:gd name="T55" fmla="*/ 2147483647 h 254"/>
                <a:gd name="T56" fmla="*/ 2147483647 w 202"/>
                <a:gd name="T57" fmla="*/ 2147483647 h 254"/>
                <a:gd name="T58" fmla="*/ 2147483647 w 202"/>
                <a:gd name="T59" fmla="*/ 2147483647 h 254"/>
                <a:gd name="T60" fmla="*/ 2147483647 w 202"/>
                <a:gd name="T61" fmla="*/ 2147483647 h 254"/>
                <a:gd name="T62" fmla="*/ 2147483647 w 202"/>
                <a:gd name="T63" fmla="*/ 2147483647 h 254"/>
                <a:gd name="T64" fmla="*/ 2147483647 w 202"/>
                <a:gd name="T65" fmla="*/ 2147483647 h 254"/>
                <a:gd name="T66" fmla="*/ 2147483647 w 202"/>
                <a:gd name="T67" fmla="*/ 2147483647 h 254"/>
                <a:gd name="T68" fmla="*/ 2147483647 w 202"/>
                <a:gd name="T69" fmla="*/ 2147483647 h 254"/>
                <a:gd name="T70" fmla="*/ 2147483647 w 202"/>
                <a:gd name="T71" fmla="*/ 2147483647 h 254"/>
                <a:gd name="T72" fmla="*/ 2147483647 w 202"/>
                <a:gd name="T73" fmla="*/ 2147483647 h 254"/>
                <a:gd name="T74" fmla="*/ 2147483647 w 202"/>
                <a:gd name="T75" fmla="*/ 2147483647 h 254"/>
                <a:gd name="T76" fmla="*/ 2147483647 w 202"/>
                <a:gd name="T77" fmla="*/ 2147483647 h 25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02" h="254">
                  <a:moveTo>
                    <a:pt x="0" y="165"/>
                  </a:moveTo>
                  <a:lnTo>
                    <a:pt x="0" y="165"/>
                  </a:lnTo>
                  <a:lnTo>
                    <a:pt x="22" y="152"/>
                  </a:lnTo>
                  <a:lnTo>
                    <a:pt x="42" y="139"/>
                  </a:lnTo>
                  <a:lnTo>
                    <a:pt x="63" y="125"/>
                  </a:lnTo>
                  <a:lnTo>
                    <a:pt x="83" y="109"/>
                  </a:lnTo>
                  <a:lnTo>
                    <a:pt x="103" y="93"/>
                  </a:lnTo>
                  <a:lnTo>
                    <a:pt x="122" y="76"/>
                  </a:lnTo>
                  <a:lnTo>
                    <a:pt x="141" y="57"/>
                  </a:lnTo>
                  <a:lnTo>
                    <a:pt x="158" y="37"/>
                  </a:lnTo>
                  <a:lnTo>
                    <a:pt x="164" y="28"/>
                  </a:lnTo>
                  <a:lnTo>
                    <a:pt x="167" y="22"/>
                  </a:lnTo>
                  <a:lnTo>
                    <a:pt x="165" y="19"/>
                  </a:lnTo>
                  <a:lnTo>
                    <a:pt x="164" y="16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4" y="2"/>
                  </a:lnTo>
                  <a:lnTo>
                    <a:pt x="158" y="0"/>
                  </a:lnTo>
                  <a:lnTo>
                    <a:pt x="164" y="2"/>
                  </a:lnTo>
                  <a:lnTo>
                    <a:pt x="170" y="3"/>
                  </a:lnTo>
                  <a:lnTo>
                    <a:pt x="177" y="8"/>
                  </a:lnTo>
                  <a:lnTo>
                    <a:pt x="184" y="12"/>
                  </a:lnTo>
                  <a:lnTo>
                    <a:pt x="192" y="18"/>
                  </a:lnTo>
                  <a:lnTo>
                    <a:pt x="197" y="22"/>
                  </a:lnTo>
                  <a:lnTo>
                    <a:pt x="202" y="28"/>
                  </a:lnTo>
                  <a:lnTo>
                    <a:pt x="202" y="32"/>
                  </a:lnTo>
                  <a:lnTo>
                    <a:pt x="202" y="35"/>
                  </a:lnTo>
                  <a:lnTo>
                    <a:pt x="200" y="37"/>
                  </a:lnTo>
                  <a:lnTo>
                    <a:pt x="194" y="41"/>
                  </a:lnTo>
                  <a:lnTo>
                    <a:pt x="187" y="45"/>
                  </a:lnTo>
                  <a:lnTo>
                    <a:pt x="180" y="51"/>
                  </a:lnTo>
                  <a:lnTo>
                    <a:pt x="136" y="93"/>
                  </a:lnTo>
                  <a:lnTo>
                    <a:pt x="144" y="99"/>
                  </a:lnTo>
                  <a:lnTo>
                    <a:pt x="150" y="105"/>
                  </a:lnTo>
                  <a:lnTo>
                    <a:pt x="152" y="110"/>
                  </a:lnTo>
                  <a:lnTo>
                    <a:pt x="152" y="116"/>
                  </a:lnTo>
                  <a:lnTo>
                    <a:pt x="152" y="136"/>
                  </a:lnTo>
                  <a:lnTo>
                    <a:pt x="152" y="236"/>
                  </a:lnTo>
                  <a:lnTo>
                    <a:pt x="151" y="245"/>
                  </a:lnTo>
                  <a:lnTo>
                    <a:pt x="150" y="249"/>
                  </a:lnTo>
                  <a:lnTo>
                    <a:pt x="147" y="254"/>
                  </a:lnTo>
                  <a:lnTo>
                    <a:pt x="141" y="254"/>
                  </a:lnTo>
                  <a:lnTo>
                    <a:pt x="135" y="252"/>
                  </a:lnTo>
                  <a:lnTo>
                    <a:pt x="129" y="248"/>
                  </a:lnTo>
                  <a:lnTo>
                    <a:pt x="126" y="239"/>
                  </a:lnTo>
                  <a:lnTo>
                    <a:pt x="123" y="229"/>
                  </a:lnTo>
                  <a:lnTo>
                    <a:pt x="125" y="218"/>
                  </a:lnTo>
                  <a:lnTo>
                    <a:pt x="126" y="209"/>
                  </a:lnTo>
                  <a:lnTo>
                    <a:pt x="128" y="167"/>
                  </a:lnTo>
                  <a:lnTo>
                    <a:pt x="128" y="128"/>
                  </a:lnTo>
                  <a:lnTo>
                    <a:pt x="126" y="113"/>
                  </a:lnTo>
                  <a:lnTo>
                    <a:pt x="123" y="103"/>
                  </a:lnTo>
                  <a:lnTo>
                    <a:pt x="94" y="125"/>
                  </a:lnTo>
                  <a:lnTo>
                    <a:pt x="65" y="144"/>
                  </a:lnTo>
                  <a:lnTo>
                    <a:pt x="36" y="160"/>
                  </a:lnTo>
                  <a:lnTo>
                    <a:pt x="5" y="173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2" name="Freeform 103"/>
            <p:cNvSpPr>
              <a:spLocks noEditPoints="1"/>
            </p:cNvSpPr>
            <p:nvPr userDrawn="1"/>
          </p:nvSpPr>
          <p:spPr bwMode="auto">
            <a:xfrm>
              <a:off x="5391151" y="1485901"/>
              <a:ext cx="119063" cy="106362"/>
            </a:xfrm>
            <a:custGeom>
              <a:avLst/>
              <a:gdLst>
                <a:gd name="T0" fmla="*/ 2147483647 w 223"/>
                <a:gd name="T1" fmla="*/ 2147483647 h 201"/>
                <a:gd name="T2" fmla="*/ 2147483647 w 223"/>
                <a:gd name="T3" fmla="*/ 2147483647 h 201"/>
                <a:gd name="T4" fmla="*/ 2147483647 w 223"/>
                <a:gd name="T5" fmla="*/ 2147483647 h 201"/>
                <a:gd name="T6" fmla="*/ 2147483647 w 223"/>
                <a:gd name="T7" fmla="*/ 2147483647 h 201"/>
                <a:gd name="T8" fmla="*/ 2147483647 w 223"/>
                <a:gd name="T9" fmla="*/ 2147483647 h 201"/>
                <a:gd name="T10" fmla="*/ 2147483647 w 223"/>
                <a:gd name="T11" fmla="*/ 2147483647 h 201"/>
                <a:gd name="T12" fmla="*/ 2147483647 w 223"/>
                <a:gd name="T13" fmla="*/ 2147483647 h 201"/>
                <a:gd name="T14" fmla="*/ 2147483647 w 223"/>
                <a:gd name="T15" fmla="*/ 2147483647 h 201"/>
                <a:gd name="T16" fmla="*/ 2147483647 w 223"/>
                <a:gd name="T17" fmla="*/ 2147483647 h 201"/>
                <a:gd name="T18" fmla="*/ 2147483647 w 223"/>
                <a:gd name="T19" fmla="*/ 2147483647 h 201"/>
                <a:gd name="T20" fmla="*/ 2147483647 w 223"/>
                <a:gd name="T21" fmla="*/ 2147483647 h 201"/>
                <a:gd name="T22" fmla="*/ 2147483647 w 223"/>
                <a:gd name="T23" fmla="*/ 2147483647 h 201"/>
                <a:gd name="T24" fmla="*/ 0 w 223"/>
                <a:gd name="T25" fmla="*/ 2147483647 h 201"/>
                <a:gd name="T26" fmla="*/ 0 w 223"/>
                <a:gd name="T27" fmla="*/ 2147483647 h 201"/>
                <a:gd name="T28" fmla="*/ 2147483647 w 223"/>
                <a:gd name="T29" fmla="*/ 2147483647 h 201"/>
                <a:gd name="T30" fmla="*/ 2147483647 w 223"/>
                <a:gd name="T31" fmla="*/ 2147483647 h 201"/>
                <a:gd name="T32" fmla="*/ 2147483647 w 223"/>
                <a:gd name="T33" fmla="*/ 2147483647 h 201"/>
                <a:gd name="T34" fmla="*/ 2147483647 w 223"/>
                <a:gd name="T35" fmla="*/ 2147483647 h 201"/>
                <a:gd name="T36" fmla="*/ 2147483647 w 223"/>
                <a:gd name="T37" fmla="*/ 2147483647 h 201"/>
                <a:gd name="T38" fmla="*/ 2147483647 w 223"/>
                <a:gd name="T39" fmla="*/ 2147483647 h 201"/>
                <a:gd name="T40" fmla="*/ 2147483647 w 223"/>
                <a:gd name="T41" fmla="*/ 2147483647 h 201"/>
                <a:gd name="T42" fmla="*/ 2147483647 w 223"/>
                <a:gd name="T43" fmla="*/ 2147483647 h 201"/>
                <a:gd name="T44" fmla="*/ 2147483647 w 223"/>
                <a:gd name="T45" fmla="*/ 2147483647 h 201"/>
                <a:gd name="T46" fmla="*/ 2147483647 w 223"/>
                <a:gd name="T47" fmla="*/ 2147483647 h 201"/>
                <a:gd name="T48" fmla="*/ 2147483647 w 223"/>
                <a:gd name="T49" fmla="*/ 2147483647 h 201"/>
                <a:gd name="T50" fmla="*/ 2147483647 w 223"/>
                <a:gd name="T51" fmla="*/ 0 h 201"/>
                <a:gd name="T52" fmla="*/ 2147483647 w 223"/>
                <a:gd name="T53" fmla="*/ 2147483647 h 201"/>
                <a:gd name="T54" fmla="*/ 2147483647 w 223"/>
                <a:gd name="T55" fmla="*/ 2147483647 h 201"/>
                <a:gd name="T56" fmla="*/ 2147483647 w 223"/>
                <a:gd name="T57" fmla="*/ 2147483647 h 201"/>
                <a:gd name="T58" fmla="*/ 2147483647 w 223"/>
                <a:gd name="T59" fmla="*/ 2147483647 h 201"/>
                <a:gd name="T60" fmla="*/ 2147483647 w 223"/>
                <a:gd name="T61" fmla="*/ 2147483647 h 201"/>
                <a:gd name="T62" fmla="*/ 2147483647 w 223"/>
                <a:gd name="T63" fmla="*/ 2147483647 h 201"/>
                <a:gd name="T64" fmla="*/ 2147483647 w 223"/>
                <a:gd name="T65" fmla="*/ 2147483647 h 201"/>
                <a:gd name="T66" fmla="*/ 2147483647 w 223"/>
                <a:gd name="T67" fmla="*/ 2147483647 h 201"/>
                <a:gd name="T68" fmla="*/ 2147483647 w 223"/>
                <a:gd name="T69" fmla="*/ 2147483647 h 201"/>
                <a:gd name="T70" fmla="*/ 2147483647 w 223"/>
                <a:gd name="T71" fmla="*/ 2147483647 h 201"/>
                <a:gd name="T72" fmla="*/ 2147483647 w 223"/>
                <a:gd name="T73" fmla="*/ 2147483647 h 201"/>
                <a:gd name="T74" fmla="*/ 0 w 223"/>
                <a:gd name="T75" fmla="*/ 2147483647 h 20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23" h="201">
                  <a:moveTo>
                    <a:pt x="223" y="28"/>
                  </a:moveTo>
                  <a:lnTo>
                    <a:pt x="223" y="28"/>
                  </a:lnTo>
                  <a:lnTo>
                    <a:pt x="207" y="54"/>
                  </a:lnTo>
                  <a:lnTo>
                    <a:pt x="190" y="78"/>
                  </a:lnTo>
                  <a:lnTo>
                    <a:pt x="172" y="100"/>
                  </a:lnTo>
                  <a:lnTo>
                    <a:pt x="152" y="120"/>
                  </a:lnTo>
                  <a:lnTo>
                    <a:pt x="129" y="138"/>
                  </a:lnTo>
                  <a:lnTo>
                    <a:pt x="106" y="157"/>
                  </a:lnTo>
                  <a:lnTo>
                    <a:pt x="81" y="172"/>
                  </a:lnTo>
                  <a:lnTo>
                    <a:pt x="56" y="190"/>
                  </a:lnTo>
                  <a:lnTo>
                    <a:pt x="49" y="194"/>
                  </a:lnTo>
                  <a:lnTo>
                    <a:pt x="46" y="197"/>
                  </a:lnTo>
                  <a:lnTo>
                    <a:pt x="42" y="200"/>
                  </a:lnTo>
                  <a:lnTo>
                    <a:pt x="37" y="201"/>
                  </a:lnTo>
                  <a:lnTo>
                    <a:pt x="32" y="200"/>
                  </a:lnTo>
                  <a:lnTo>
                    <a:pt x="26" y="197"/>
                  </a:lnTo>
                  <a:lnTo>
                    <a:pt x="20" y="193"/>
                  </a:lnTo>
                  <a:lnTo>
                    <a:pt x="14" y="187"/>
                  </a:lnTo>
                  <a:lnTo>
                    <a:pt x="7" y="180"/>
                  </a:lnTo>
                  <a:lnTo>
                    <a:pt x="3" y="174"/>
                  </a:lnTo>
                  <a:lnTo>
                    <a:pt x="0" y="167"/>
                  </a:lnTo>
                  <a:lnTo>
                    <a:pt x="0" y="162"/>
                  </a:lnTo>
                  <a:lnTo>
                    <a:pt x="0" y="157"/>
                  </a:lnTo>
                  <a:lnTo>
                    <a:pt x="1" y="155"/>
                  </a:lnTo>
                  <a:lnTo>
                    <a:pt x="3" y="155"/>
                  </a:lnTo>
                  <a:lnTo>
                    <a:pt x="10" y="159"/>
                  </a:lnTo>
                  <a:lnTo>
                    <a:pt x="20" y="167"/>
                  </a:lnTo>
                  <a:lnTo>
                    <a:pt x="24" y="168"/>
                  </a:lnTo>
                  <a:lnTo>
                    <a:pt x="29" y="168"/>
                  </a:lnTo>
                  <a:lnTo>
                    <a:pt x="36" y="167"/>
                  </a:lnTo>
                  <a:lnTo>
                    <a:pt x="43" y="164"/>
                  </a:lnTo>
                  <a:lnTo>
                    <a:pt x="55" y="158"/>
                  </a:lnTo>
                  <a:lnTo>
                    <a:pt x="79" y="143"/>
                  </a:lnTo>
                  <a:lnTo>
                    <a:pt x="103" y="129"/>
                  </a:lnTo>
                  <a:lnTo>
                    <a:pt x="124" y="113"/>
                  </a:lnTo>
                  <a:lnTo>
                    <a:pt x="145" y="96"/>
                  </a:lnTo>
                  <a:lnTo>
                    <a:pt x="165" y="78"/>
                  </a:lnTo>
                  <a:lnTo>
                    <a:pt x="182" y="61"/>
                  </a:lnTo>
                  <a:lnTo>
                    <a:pt x="200" y="42"/>
                  </a:lnTo>
                  <a:lnTo>
                    <a:pt x="216" y="22"/>
                  </a:lnTo>
                  <a:lnTo>
                    <a:pt x="223" y="28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21" y="4"/>
                  </a:lnTo>
                  <a:lnTo>
                    <a:pt x="36" y="10"/>
                  </a:lnTo>
                  <a:lnTo>
                    <a:pt x="50" y="16"/>
                  </a:lnTo>
                  <a:lnTo>
                    <a:pt x="62" y="25"/>
                  </a:lnTo>
                  <a:lnTo>
                    <a:pt x="66" y="29"/>
                  </a:lnTo>
                  <a:lnTo>
                    <a:pt x="71" y="35"/>
                  </a:lnTo>
                  <a:lnTo>
                    <a:pt x="72" y="39"/>
                  </a:lnTo>
                  <a:lnTo>
                    <a:pt x="74" y="45"/>
                  </a:lnTo>
                  <a:lnTo>
                    <a:pt x="72" y="52"/>
                  </a:lnTo>
                  <a:lnTo>
                    <a:pt x="69" y="58"/>
                  </a:lnTo>
                  <a:lnTo>
                    <a:pt x="63" y="61"/>
                  </a:lnTo>
                  <a:lnTo>
                    <a:pt x="58" y="62"/>
                  </a:lnTo>
                  <a:lnTo>
                    <a:pt x="53" y="62"/>
                  </a:lnTo>
                  <a:lnTo>
                    <a:pt x="50" y="59"/>
                  </a:lnTo>
                  <a:lnTo>
                    <a:pt x="46" y="55"/>
                  </a:lnTo>
                  <a:lnTo>
                    <a:pt x="42" y="48"/>
                  </a:lnTo>
                  <a:lnTo>
                    <a:pt x="33" y="36"/>
                  </a:lnTo>
                  <a:lnTo>
                    <a:pt x="24" y="26"/>
                  </a:lnTo>
                  <a:lnTo>
                    <a:pt x="14" y="16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3" name="Freeform 104"/>
            <p:cNvSpPr>
              <a:spLocks/>
            </p:cNvSpPr>
            <p:nvPr userDrawn="1"/>
          </p:nvSpPr>
          <p:spPr bwMode="auto">
            <a:xfrm>
              <a:off x="5532439" y="1479551"/>
              <a:ext cx="107950" cy="122237"/>
            </a:xfrm>
            <a:custGeom>
              <a:avLst/>
              <a:gdLst>
                <a:gd name="T0" fmla="*/ 2147483647 w 206"/>
                <a:gd name="T1" fmla="*/ 2147483647 h 230"/>
                <a:gd name="T2" fmla="*/ 2147483647 w 206"/>
                <a:gd name="T3" fmla="*/ 2147483647 h 230"/>
                <a:gd name="T4" fmla="*/ 2147483647 w 206"/>
                <a:gd name="T5" fmla="*/ 2147483647 h 230"/>
                <a:gd name="T6" fmla="*/ 2147483647 w 206"/>
                <a:gd name="T7" fmla="*/ 2147483647 h 230"/>
                <a:gd name="T8" fmla="*/ 2147483647 w 206"/>
                <a:gd name="T9" fmla="*/ 2147483647 h 230"/>
                <a:gd name="T10" fmla="*/ 2147483647 w 206"/>
                <a:gd name="T11" fmla="*/ 2147483647 h 230"/>
                <a:gd name="T12" fmla="*/ 2147483647 w 206"/>
                <a:gd name="T13" fmla="*/ 2147483647 h 230"/>
                <a:gd name="T14" fmla="*/ 2147483647 w 206"/>
                <a:gd name="T15" fmla="*/ 2147483647 h 230"/>
                <a:gd name="T16" fmla="*/ 2147483647 w 206"/>
                <a:gd name="T17" fmla="*/ 2147483647 h 230"/>
                <a:gd name="T18" fmla="*/ 2147483647 w 206"/>
                <a:gd name="T19" fmla="*/ 2147483647 h 230"/>
                <a:gd name="T20" fmla="*/ 2147483647 w 206"/>
                <a:gd name="T21" fmla="*/ 2147483647 h 230"/>
                <a:gd name="T22" fmla="*/ 2147483647 w 206"/>
                <a:gd name="T23" fmla="*/ 2147483647 h 230"/>
                <a:gd name="T24" fmla="*/ 2147483647 w 206"/>
                <a:gd name="T25" fmla="*/ 2147483647 h 230"/>
                <a:gd name="T26" fmla="*/ 2147483647 w 206"/>
                <a:gd name="T27" fmla="*/ 2147483647 h 230"/>
                <a:gd name="T28" fmla="*/ 2147483647 w 206"/>
                <a:gd name="T29" fmla="*/ 2147483647 h 230"/>
                <a:gd name="T30" fmla="*/ 2147483647 w 206"/>
                <a:gd name="T31" fmla="*/ 2147483647 h 230"/>
                <a:gd name="T32" fmla="*/ 2147483647 w 206"/>
                <a:gd name="T33" fmla="*/ 2147483647 h 230"/>
                <a:gd name="T34" fmla="*/ 2147483647 w 206"/>
                <a:gd name="T35" fmla="*/ 2147483647 h 230"/>
                <a:gd name="T36" fmla="*/ 0 w 206"/>
                <a:gd name="T37" fmla="*/ 2147483647 h 230"/>
                <a:gd name="T38" fmla="*/ 2147483647 w 206"/>
                <a:gd name="T39" fmla="*/ 2147483647 h 230"/>
                <a:gd name="T40" fmla="*/ 2147483647 w 206"/>
                <a:gd name="T41" fmla="*/ 2147483647 h 230"/>
                <a:gd name="T42" fmla="*/ 2147483647 w 206"/>
                <a:gd name="T43" fmla="*/ 2147483647 h 230"/>
                <a:gd name="T44" fmla="*/ 2147483647 w 206"/>
                <a:gd name="T45" fmla="*/ 2147483647 h 230"/>
                <a:gd name="T46" fmla="*/ 2147483647 w 206"/>
                <a:gd name="T47" fmla="*/ 2147483647 h 230"/>
                <a:gd name="T48" fmla="*/ 2147483647 w 206"/>
                <a:gd name="T49" fmla="*/ 2147483647 h 230"/>
                <a:gd name="T50" fmla="*/ 2147483647 w 206"/>
                <a:gd name="T51" fmla="*/ 2147483647 h 230"/>
                <a:gd name="T52" fmla="*/ 2147483647 w 206"/>
                <a:gd name="T53" fmla="*/ 2147483647 h 230"/>
                <a:gd name="T54" fmla="*/ 2147483647 w 206"/>
                <a:gd name="T55" fmla="*/ 2147483647 h 230"/>
                <a:gd name="T56" fmla="*/ 2147483647 w 206"/>
                <a:gd name="T57" fmla="*/ 2147483647 h 230"/>
                <a:gd name="T58" fmla="*/ 2147483647 w 206"/>
                <a:gd name="T59" fmla="*/ 0 h 230"/>
                <a:gd name="T60" fmla="*/ 2147483647 w 206"/>
                <a:gd name="T61" fmla="*/ 0 h 230"/>
                <a:gd name="T62" fmla="*/ 2147483647 w 206"/>
                <a:gd name="T63" fmla="*/ 2147483647 h 230"/>
                <a:gd name="T64" fmla="*/ 2147483647 w 206"/>
                <a:gd name="T65" fmla="*/ 2147483647 h 230"/>
                <a:gd name="T66" fmla="*/ 2147483647 w 206"/>
                <a:gd name="T67" fmla="*/ 2147483647 h 230"/>
                <a:gd name="T68" fmla="*/ 2147483647 w 206"/>
                <a:gd name="T69" fmla="*/ 2147483647 h 230"/>
                <a:gd name="T70" fmla="*/ 2147483647 w 206"/>
                <a:gd name="T71" fmla="*/ 2147483647 h 230"/>
                <a:gd name="T72" fmla="*/ 2147483647 w 206"/>
                <a:gd name="T73" fmla="*/ 2147483647 h 230"/>
                <a:gd name="T74" fmla="*/ 2147483647 w 206"/>
                <a:gd name="T75" fmla="*/ 2147483647 h 230"/>
                <a:gd name="T76" fmla="*/ 2147483647 w 206"/>
                <a:gd name="T77" fmla="*/ 2147483647 h 230"/>
                <a:gd name="T78" fmla="*/ 2147483647 w 206"/>
                <a:gd name="T79" fmla="*/ 2147483647 h 230"/>
                <a:gd name="T80" fmla="*/ 2147483647 w 206"/>
                <a:gd name="T81" fmla="*/ 2147483647 h 230"/>
                <a:gd name="T82" fmla="*/ 2147483647 w 206"/>
                <a:gd name="T83" fmla="*/ 2147483647 h 230"/>
                <a:gd name="T84" fmla="*/ 2147483647 w 206"/>
                <a:gd name="T85" fmla="*/ 2147483647 h 230"/>
                <a:gd name="T86" fmla="*/ 2147483647 w 206"/>
                <a:gd name="T87" fmla="*/ 2147483647 h 230"/>
                <a:gd name="T88" fmla="*/ 2147483647 w 206"/>
                <a:gd name="T89" fmla="*/ 2147483647 h 23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06" h="230">
                  <a:moveTo>
                    <a:pt x="26" y="223"/>
                  </a:moveTo>
                  <a:lnTo>
                    <a:pt x="26" y="223"/>
                  </a:lnTo>
                  <a:lnTo>
                    <a:pt x="42" y="213"/>
                  </a:lnTo>
                  <a:lnTo>
                    <a:pt x="57" y="201"/>
                  </a:lnTo>
                  <a:lnTo>
                    <a:pt x="73" y="190"/>
                  </a:lnTo>
                  <a:lnTo>
                    <a:pt x="86" y="177"/>
                  </a:lnTo>
                  <a:lnTo>
                    <a:pt x="100" y="161"/>
                  </a:lnTo>
                  <a:lnTo>
                    <a:pt x="113" y="145"/>
                  </a:lnTo>
                  <a:lnTo>
                    <a:pt x="125" y="129"/>
                  </a:lnTo>
                  <a:lnTo>
                    <a:pt x="136" y="110"/>
                  </a:lnTo>
                  <a:lnTo>
                    <a:pt x="145" y="93"/>
                  </a:lnTo>
                  <a:lnTo>
                    <a:pt x="154" y="75"/>
                  </a:lnTo>
                  <a:lnTo>
                    <a:pt x="167" y="42"/>
                  </a:lnTo>
                  <a:lnTo>
                    <a:pt x="170" y="29"/>
                  </a:lnTo>
                  <a:lnTo>
                    <a:pt x="170" y="28"/>
                  </a:lnTo>
                  <a:lnTo>
                    <a:pt x="168" y="26"/>
                  </a:lnTo>
                  <a:lnTo>
                    <a:pt x="164" y="26"/>
                  </a:lnTo>
                  <a:lnTo>
                    <a:pt x="147" y="28"/>
                  </a:lnTo>
                  <a:lnTo>
                    <a:pt x="99" y="33"/>
                  </a:lnTo>
                  <a:lnTo>
                    <a:pt x="57" y="39"/>
                  </a:lnTo>
                  <a:lnTo>
                    <a:pt x="44" y="42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26" y="46"/>
                  </a:lnTo>
                  <a:lnTo>
                    <a:pt x="22" y="44"/>
                  </a:lnTo>
                  <a:lnTo>
                    <a:pt x="16" y="38"/>
                  </a:lnTo>
                  <a:lnTo>
                    <a:pt x="10" y="31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4" y="9"/>
                  </a:lnTo>
                  <a:lnTo>
                    <a:pt x="6" y="9"/>
                  </a:lnTo>
                  <a:lnTo>
                    <a:pt x="12" y="13"/>
                  </a:lnTo>
                  <a:lnTo>
                    <a:pt x="20" y="17"/>
                  </a:lnTo>
                  <a:lnTo>
                    <a:pt x="28" y="20"/>
                  </a:lnTo>
                  <a:lnTo>
                    <a:pt x="33" y="20"/>
                  </a:lnTo>
                  <a:lnTo>
                    <a:pt x="57" y="19"/>
                  </a:lnTo>
                  <a:lnTo>
                    <a:pt x="100" y="15"/>
                  </a:lnTo>
                  <a:lnTo>
                    <a:pt x="136" y="9"/>
                  </a:lnTo>
                  <a:lnTo>
                    <a:pt x="157" y="6"/>
                  </a:lnTo>
                  <a:lnTo>
                    <a:pt x="165" y="2"/>
                  </a:lnTo>
                  <a:lnTo>
                    <a:pt x="168" y="0"/>
                  </a:lnTo>
                  <a:lnTo>
                    <a:pt x="171" y="0"/>
                  </a:lnTo>
                  <a:lnTo>
                    <a:pt x="176" y="0"/>
                  </a:lnTo>
                  <a:lnTo>
                    <a:pt x="180" y="3"/>
                  </a:lnTo>
                  <a:lnTo>
                    <a:pt x="191" y="13"/>
                  </a:lnTo>
                  <a:lnTo>
                    <a:pt x="202" y="25"/>
                  </a:lnTo>
                  <a:lnTo>
                    <a:pt x="205" y="29"/>
                  </a:lnTo>
                  <a:lnTo>
                    <a:pt x="206" y="32"/>
                  </a:lnTo>
                  <a:lnTo>
                    <a:pt x="205" y="36"/>
                  </a:lnTo>
                  <a:lnTo>
                    <a:pt x="200" y="42"/>
                  </a:lnTo>
                  <a:lnTo>
                    <a:pt x="197" y="45"/>
                  </a:lnTo>
                  <a:lnTo>
                    <a:pt x="193" y="54"/>
                  </a:lnTo>
                  <a:lnTo>
                    <a:pt x="180" y="81"/>
                  </a:lnTo>
                  <a:lnTo>
                    <a:pt x="165" y="107"/>
                  </a:lnTo>
                  <a:lnTo>
                    <a:pt x="151" y="130"/>
                  </a:lnTo>
                  <a:lnTo>
                    <a:pt x="138" y="151"/>
                  </a:lnTo>
                  <a:lnTo>
                    <a:pt x="126" y="164"/>
                  </a:lnTo>
                  <a:lnTo>
                    <a:pt x="115" y="175"/>
                  </a:lnTo>
                  <a:lnTo>
                    <a:pt x="103" y="187"/>
                  </a:lnTo>
                  <a:lnTo>
                    <a:pt x="90" y="197"/>
                  </a:lnTo>
                  <a:lnTo>
                    <a:pt x="75" y="207"/>
                  </a:lnTo>
                  <a:lnTo>
                    <a:pt x="61" y="216"/>
                  </a:lnTo>
                  <a:lnTo>
                    <a:pt x="46" y="223"/>
                  </a:lnTo>
                  <a:lnTo>
                    <a:pt x="31" y="230"/>
                  </a:lnTo>
                  <a:lnTo>
                    <a:pt x="26" y="22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4" name="Freeform 105"/>
            <p:cNvSpPr>
              <a:spLocks noEditPoints="1"/>
            </p:cNvSpPr>
            <p:nvPr userDrawn="1"/>
          </p:nvSpPr>
          <p:spPr bwMode="auto">
            <a:xfrm>
              <a:off x="5678489" y="1468438"/>
              <a:ext cx="106362" cy="138113"/>
            </a:xfrm>
            <a:custGeom>
              <a:avLst/>
              <a:gdLst>
                <a:gd name="T0" fmla="*/ 2147483647 w 201"/>
                <a:gd name="T1" fmla="*/ 2147483647 h 259"/>
                <a:gd name="T2" fmla="*/ 2147483647 w 201"/>
                <a:gd name="T3" fmla="*/ 2147483647 h 259"/>
                <a:gd name="T4" fmla="*/ 2147483647 w 201"/>
                <a:gd name="T5" fmla="*/ 2147483647 h 259"/>
                <a:gd name="T6" fmla="*/ 2147483647 w 201"/>
                <a:gd name="T7" fmla="*/ 2147483647 h 259"/>
                <a:gd name="T8" fmla="*/ 2147483647 w 201"/>
                <a:gd name="T9" fmla="*/ 2147483647 h 259"/>
                <a:gd name="T10" fmla="*/ 2147483647 w 201"/>
                <a:gd name="T11" fmla="*/ 2147483647 h 259"/>
                <a:gd name="T12" fmla="*/ 2147483647 w 201"/>
                <a:gd name="T13" fmla="*/ 2147483647 h 259"/>
                <a:gd name="T14" fmla="*/ 2147483647 w 201"/>
                <a:gd name="T15" fmla="*/ 2147483647 h 259"/>
                <a:gd name="T16" fmla="*/ 2147483647 w 201"/>
                <a:gd name="T17" fmla="*/ 2147483647 h 259"/>
                <a:gd name="T18" fmla="*/ 2147483647 w 201"/>
                <a:gd name="T19" fmla="*/ 2147483647 h 259"/>
                <a:gd name="T20" fmla="*/ 2147483647 w 201"/>
                <a:gd name="T21" fmla="*/ 2147483647 h 259"/>
                <a:gd name="T22" fmla="*/ 2147483647 w 201"/>
                <a:gd name="T23" fmla="*/ 2147483647 h 259"/>
                <a:gd name="T24" fmla="*/ 2147483647 w 201"/>
                <a:gd name="T25" fmla="*/ 2147483647 h 259"/>
                <a:gd name="T26" fmla="*/ 2147483647 w 201"/>
                <a:gd name="T27" fmla="*/ 2147483647 h 259"/>
                <a:gd name="T28" fmla="*/ 2147483647 w 201"/>
                <a:gd name="T29" fmla="*/ 2147483647 h 259"/>
                <a:gd name="T30" fmla="*/ 2147483647 w 201"/>
                <a:gd name="T31" fmla="*/ 2147483647 h 259"/>
                <a:gd name="T32" fmla="*/ 0 w 201"/>
                <a:gd name="T33" fmla="*/ 2147483647 h 259"/>
                <a:gd name="T34" fmla="*/ 0 w 201"/>
                <a:gd name="T35" fmla="*/ 2147483647 h 259"/>
                <a:gd name="T36" fmla="*/ 2147483647 w 201"/>
                <a:gd name="T37" fmla="*/ 2147483647 h 259"/>
                <a:gd name="T38" fmla="*/ 2147483647 w 201"/>
                <a:gd name="T39" fmla="*/ 2147483647 h 259"/>
                <a:gd name="T40" fmla="*/ 2147483647 w 201"/>
                <a:gd name="T41" fmla="*/ 2147483647 h 259"/>
                <a:gd name="T42" fmla="*/ 2147483647 w 201"/>
                <a:gd name="T43" fmla="*/ 2147483647 h 259"/>
                <a:gd name="T44" fmla="*/ 2147483647 w 201"/>
                <a:gd name="T45" fmla="*/ 2147483647 h 259"/>
                <a:gd name="T46" fmla="*/ 2147483647 w 201"/>
                <a:gd name="T47" fmla="*/ 2147483647 h 259"/>
                <a:gd name="T48" fmla="*/ 2147483647 w 201"/>
                <a:gd name="T49" fmla="*/ 2147483647 h 259"/>
                <a:gd name="T50" fmla="*/ 2147483647 w 201"/>
                <a:gd name="T51" fmla="*/ 2147483647 h 259"/>
                <a:gd name="T52" fmla="*/ 2147483647 w 201"/>
                <a:gd name="T53" fmla="*/ 2147483647 h 259"/>
                <a:gd name="T54" fmla="*/ 2147483647 w 201"/>
                <a:gd name="T55" fmla="*/ 2147483647 h 259"/>
                <a:gd name="T56" fmla="*/ 2147483647 w 201"/>
                <a:gd name="T57" fmla="*/ 2147483647 h 259"/>
                <a:gd name="T58" fmla="*/ 2147483647 w 201"/>
                <a:gd name="T59" fmla="*/ 2147483647 h 259"/>
                <a:gd name="T60" fmla="*/ 2147483647 w 201"/>
                <a:gd name="T61" fmla="*/ 2147483647 h 259"/>
                <a:gd name="T62" fmla="*/ 2147483647 w 201"/>
                <a:gd name="T63" fmla="*/ 2147483647 h 259"/>
                <a:gd name="T64" fmla="*/ 2147483647 w 201"/>
                <a:gd name="T65" fmla="*/ 2147483647 h 259"/>
                <a:gd name="T66" fmla="*/ 2147483647 w 201"/>
                <a:gd name="T67" fmla="*/ 2147483647 h 259"/>
                <a:gd name="T68" fmla="*/ 2147483647 w 201"/>
                <a:gd name="T69" fmla="*/ 2147483647 h 259"/>
                <a:gd name="T70" fmla="*/ 2147483647 w 201"/>
                <a:gd name="T71" fmla="*/ 2147483647 h 259"/>
                <a:gd name="T72" fmla="*/ 2147483647 w 201"/>
                <a:gd name="T73" fmla="*/ 2147483647 h 259"/>
                <a:gd name="T74" fmla="*/ 2147483647 w 201"/>
                <a:gd name="T75" fmla="*/ 2147483647 h 259"/>
                <a:gd name="T76" fmla="*/ 2147483647 w 201"/>
                <a:gd name="T77" fmla="*/ 2147483647 h 259"/>
                <a:gd name="T78" fmla="*/ 2147483647 w 201"/>
                <a:gd name="T79" fmla="*/ 2147483647 h 259"/>
                <a:gd name="T80" fmla="*/ 2147483647 w 201"/>
                <a:gd name="T81" fmla="*/ 2147483647 h 259"/>
                <a:gd name="T82" fmla="*/ 2147483647 w 201"/>
                <a:gd name="T83" fmla="*/ 2147483647 h 259"/>
                <a:gd name="T84" fmla="*/ 2147483647 w 201"/>
                <a:gd name="T85" fmla="*/ 2147483647 h 259"/>
                <a:gd name="T86" fmla="*/ 2147483647 w 201"/>
                <a:gd name="T87" fmla="*/ 2147483647 h 259"/>
                <a:gd name="T88" fmla="*/ 2147483647 w 201"/>
                <a:gd name="T89" fmla="*/ 2147483647 h 259"/>
                <a:gd name="T90" fmla="*/ 2147483647 w 201"/>
                <a:gd name="T91" fmla="*/ 2147483647 h 259"/>
                <a:gd name="T92" fmla="*/ 2147483647 w 201"/>
                <a:gd name="T93" fmla="*/ 2147483647 h 259"/>
                <a:gd name="T94" fmla="*/ 2147483647 w 201"/>
                <a:gd name="T95" fmla="*/ 2147483647 h 259"/>
                <a:gd name="T96" fmla="*/ 2147483647 w 201"/>
                <a:gd name="T97" fmla="*/ 2147483647 h 259"/>
                <a:gd name="T98" fmla="*/ 2147483647 w 201"/>
                <a:gd name="T99" fmla="*/ 0 h 259"/>
                <a:gd name="T100" fmla="*/ 2147483647 w 201"/>
                <a:gd name="T101" fmla="*/ 0 h 259"/>
                <a:gd name="T102" fmla="*/ 2147483647 w 201"/>
                <a:gd name="T103" fmla="*/ 2147483647 h 259"/>
                <a:gd name="T104" fmla="*/ 2147483647 w 201"/>
                <a:gd name="T105" fmla="*/ 2147483647 h 259"/>
                <a:gd name="T106" fmla="*/ 2147483647 w 201"/>
                <a:gd name="T107" fmla="*/ 2147483647 h 259"/>
                <a:gd name="T108" fmla="*/ 2147483647 w 201"/>
                <a:gd name="T109" fmla="*/ 2147483647 h 259"/>
                <a:gd name="T110" fmla="*/ 2147483647 w 201"/>
                <a:gd name="T111" fmla="*/ 2147483647 h 259"/>
                <a:gd name="T112" fmla="*/ 2147483647 w 201"/>
                <a:gd name="T113" fmla="*/ 2147483647 h 259"/>
                <a:gd name="T114" fmla="*/ 2147483647 w 201"/>
                <a:gd name="T115" fmla="*/ 2147483647 h 259"/>
                <a:gd name="T116" fmla="*/ 2147483647 w 201"/>
                <a:gd name="T117" fmla="*/ 2147483647 h 259"/>
                <a:gd name="T118" fmla="*/ 2147483647 w 201"/>
                <a:gd name="T119" fmla="*/ 2147483647 h 259"/>
                <a:gd name="T120" fmla="*/ 2147483647 w 201"/>
                <a:gd name="T121" fmla="*/ 2147483647 h 25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01" h="259">
                  <a:moveTo>
                    <a:pt x="30" y="252"/>
                  </a:moveTo>
                  <a:lnTo>
                    <a:pt x="30" y="252"/>
                  </a:lnTo>
                  <a:lnTo>
                    <a:pt x="42" y="246"/>
                  </a:lnTo>
                  <a:lnTo>
                    <a:pt x="53" y="240"/>
                  </a:lnTo>
                  <a:lnTo>
                    <a:pt x="65" y="231"/>
                  </a:lnTo>
                  <a:lnTo>
                    <a:pt x="79" y="220"/>
                  </a:lnTo>
                  <a:lnTo>
                    <a:pt x="95" y="207"/>
                  </a:lnTo>
                  <a:lnTo>
                    <a:pt x="108" y="192"/>
                  </a:lnTo>
                  <a:lnTo>
                    <a:pt x="121" y="176"/>
                  </a:lnTo>
                  <a:lnTo>
                    <a:pt x="133" y="159"/>
                  </a:lnTo>
                  <a:lnTo>
                    <a:pt x="143" y="142"/>
                  </a:lnTo>
                  <a:lnTo>
                    <a:pt x="150" y="123"/>
                  </a:lnTo>
                  <a:lnTo>
                    <a:pt x="158" y="104"/>
                  </a:lnTo>
                  <a:lnTo>
                    <a:pt x="163" y="85"/>
                  </a:lnTo>
                  <a:lnTo>
                    <a:pt x="126" y="90"/>
                  </a:lnTo>
                  <a:lnTo>
                    <a:pt x="94" y="95"/>
                  </a:lnTo>
                  <a:lnTo>
                    <a:pt x="66" y="100"/>
                  </a:lnTo>
                  <a:lnTo>
                    <a:pt x="45" y="104"/>
                  </a:lnTo>
                  <a:lnTo>
                    <a:pt x="39" y="106"/>
                  </a:lnTo>
                  <a:lnTo>
                    <a:pt x="34" y="108"/>
                  </a:lnTo>
                  <a:lnTo>
                    <a:pt x="30" y="110"/>
                  </a:lnTo>
                  <a:lnTo>
                    <a:pt x="27" y="110"/>
                  </a:lnTo>
                  <a:lnTo>
                    <a:pt x="24" y="110"/>
                  </a:lnTo>
                  <a:lnTo>
                    <a:pt x="20" y="107"/>
                  </a:lnTo>
                  <a:lnTo>
                    <a:pt x="10" y="100"/>
                  </a:lnTo>
                  <a:lnTo>
                    <a:pt x="2" y="90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2" y="75"/>
                  </a:lnTo>
                  <a:lnTo>
                    <a:pt x="5" y="75"/>
                  </a:lnTo>
                  <a:lnTo>
                    <a:pt x="10" y="78"/>
                  </a:lnTo>
                  <a:lnTo>
                    <a:pt x="18" y="82"/>
                  </a:lnTo>
                  <a:lnTo>
                    <a:pt x="27" y="84"/>
                  </a:lnTo>
                  <a:lnTo>
                    <a:pt x="40" y="84"/>
                  </a:lnTo>
                  <a:lnTo>
                    <a:pt x="98" y="75"/>
                  </a:lnTo>
                  <a:lnTo>
                    <a:pt x="156" y="66"/>
                  </a:lnTo>
                  <a:lnTo>
                    <a:pt x="161" y="65"/>
                  </a:lnTo>
                  <a:lnTo>
                    <a:pt x="166" y="62"/>
                  </a:lnTo>
                  <a:lnTo>
                    <a:pt x="171" y="61"/>
                  </a:lnTo>
                  <a:lnTo>
                    <a:pt x="176" y="62"/>
                  </a:lnTo>
                  <a:lnTo>
                    <a:pt x="185" y="68"/>
                  </a:lnTo>
                  <a:lnTo>
                    <a:pt x="192" y="75"/>
                  </a:lnTo>
                  <a:lnTo>
                    <a:pt x="197" y="79"/>
                  </a:lnTo>
                  <a:lnTo>
                    <a:pt x="200" y="85"/>
                  </a:lnTo>
                  <a:lnTo>
                    <a:pt x="201" y="90"/>
                  </a:lnTo>
                  <a:lnTo>
                    <a:pt x="200" y="94"/>
                  </a:lnTo>
                  <a:lnTo>
                    <a:pt x="197" y="97"/>
                  </a:lnTo>
                  <a:lnTo>
                    <a:pt x="192" y="101"/>
                  </a:lnTo>
                  <a:lnTo>
                    <a:pt x="190" y="106"/>
                  </a:lnTo>
                  <a:lnTo>
                    <a:pt x="178" y="130"/>
                  </a:lnTo>
                  <a:lnTo>
                    <a:pt x="166" y="152"/>
                  </a:lnTo>
                  <a:lnTo>
                    <a:pt x="155" y="171"/>
                  </a:lnTo>
                  <a:lnTo>
                    <a:pt x="142" y="188"/>
                  </a:lnTo>
                  <a:lnTo>
                    <a:pt x="132" y="200"/>
                  </a:lnTo>
                  <a:lnTo>
                    <a:pt x="120" y="211"/>
                  </a:lnTo>
                  <a:lnTo>
                    <a:pt x="107" y="221"/>
                  </a:lnTo>
                  <a:lnTo>
                    <a:pt x="94" y="230"/>
                  </a:lnTo>
                  <a:lnTo>
                    <a:pt x="79" y="239"/>
                  </a:lnTo>
                  <a:lnTo>
                    <a:pt x="65" y="246"/>
                  </a:lnTo>
                  <a:lnTo>
                    <a:pt x="50" y="253"/>
                  </a:lnTo>
                  <a:lnTo>
                    <a:pt x="34" y="259"/>
                  </a:lnTo>
                  <a:lnTo>
                    <a:pt x="30" y="252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40" y="13"/>
                  </a:lnTo>
                  <a:lnTo>
                    <a:pt x="46" y="14"/>
                  </a:lnTo>
                  <a:lnTo>
                    <a:pt x="53" y="16"/>
                  </a:lnTo>
                  <a:lnTo>
                    <a:pt x="60" y="17"/>
                  </a:lnTo>
                  <a:lnTo>
                    <a:pt x="76" y="16"/>
                  </a:lnTo>
                  <a:lnTo>
                    <a:pt x="101" y="13"/>
                  </a:lnTo>
                  <a:lnTo>
                    <a:pt x="127" y="7"/>
                  </a:lnTo>
                  <a:lnTo>
                    <a:pt x="133" y="4"/>
                  </a:lnTo>
                  <a:lnTo>
                    <a:pt x="139" y="1"/>
                  </a:lnTo>
                  <a:lnTo>
                    <a:pt x="143" y="0"/>
                  </a:lnTo>
                  <a:lnTo>
                    <a:pt x="146" y="0"/>
                  </a:lnTo>
                  <a:lnTo>
                    <a:pt x="156" y="0"/>
                  </a:lnTo>
                  <a:lnTo>
                    <a:pt x="163" y="3"/>
                  </a:lnTo>
                  <a:lnTo>
                    <a:pt x="169" y="7"/>
                  </a:lnTo>
                  <a:lnTo>
                    <a:pt x="171" y="10"/>
                  </a:lnTo>
                  <a:lnTo>
                    <a:pt x="171" y="13"/>
                  </a:lnTo>
                  <a:lnTo>
                    <a:pt x="169" y="17"/>
                  </a:lnTo>
                  <a:lnTo>
                    <a:pt x="165" y="22"/>
                  </a:lnTo>
                  <a:lnTo>
                    <a:pt x="156" y="24"/>
                  </a:lnTo>
                  <a:lnTo>
                    <a:pt x="140" y="26"/>
                  </a:lnTo>
                  <a:lnTo>
                    <a:pt x="103" y="32"/>
                  </a:lnTo>
                  <a:lnTo>
                    <a:pt x="82" y="35"/>
                  </a:lnTo>
                  <a:lnTo>
                    <a:pt x="63" y="36"/>
                  </a:lnTo>
                  <a:lnTo>
                    <a:pt x="55" y="35"/>
                  </a:lnTo>
                  <a:lnTo>
                    <a:pt x="47" y="30"/>
                  </a:lnTo>
                  <a:lnTo>
                    <a:pt x="37" y="24"/>
                  </a:lnTo>
                  <a:lnTo>
                    <a:pt x="27" y="16"/>
                  </a:lnTo>
                  <a:lnTo>
                    <a:pt x="33" y="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5" name="Freeform 106"/>
            <p:cNvSpPr>
              <a:spLocks noEditPoints="1"/>
            </p:cNvSpPr>
            <p:nvPr userDrawn="1"/>
          </p:nvSpPr>
          <p:spPr bwMode="auto">
            <a:xfrm>
              <a:off x="5815014" y="1479551"/>
              <a:ext cx="125412" cy="117475"/>
            </a:xfrm>
            <a:custGeom>
              <a:avLst/>
              <a:gdLst>
                <a:gd name="T0" fmla="*/ 2147483647 w 237"/>
                <a:gd name="T1" fmla="*/ 2147483647 h 222"/>
                <a:gd name="T2" fmla="*/ 2147483647 w 237"/>
                <a:gd name="T3" fmla="*/ 2147483647 h 222"/>
                <a:gd name="T4" fmla="*/ 2147483647 w 237"/>
                <a:gd name="T5" fmla="*/ 2147483647 h 222"/>
                <a:gd name="T6" fmla="*/ 2147483647 w 237"/>
                <a:gd name="T7" fmla="*/ 2147483647 h 222"/>
                <a:gd name="T8" fmla="*/ 2147483647 w 237"/>
                <a:gd name="T9" fmla="*/ 2147483647 h 222"/>
                <a:gd name="T10" fmla="*/ 2147483647 w 237"/>
                <a:gd name="T11" fmla="*/ 2147483647 h 222"/>
                <a:gd name="T12" fmla="*/ 2147483647 w 237"/>
                <a:gd name="T13" fmla="*/ 2147483647 h 222"/>
                <a:gd name="T14" fmla="*/ 2147483647 w 237"/>
                <a:gd name="T15" fmla="*/ 2147483647 h 222"/>
                <a:gd name="T16" fmla="*/ 2147483647 w 237"/>
                <a:gd name="T17" fmla="*/ 2147483647 h 222"/>
                <a:gd name="T18" fmla="*/ 2147483647 w 237"/>
                <a:gd name="T19" fmla="*/ 2147483647 h 222"/>
                <a:gd name="T20" fmla="*/ 2147483647 w 237"/>
                <a:gd name="T21" fmla="*/ 2147483647 h 222"/>
                <a:gd name="T22" fmla="*/ 2147483647 w 237"/>
                <a:gd name="T23" fmla="*/ 2147483647 h 222"/>
                <a:gd name="T24" fmla="*/ 2147483647 w 237"/>
                <a:gd name="T25" fmla="*/ 2147483647 h 222"/>
                <a:gd name="T26" fmla="*/ 2147483647 w 237"/>
                <a:gd name="T27" fmla="*/ 2147483647 h 222"/>
                <a:gd name="T28" fmla="*/ 2147483647 w 237"/>
                <a:gd name="T29" fmla="*/ 2147483647 h 222"/>
                <a:gd name="T30" fmla="*/ 2147483647 w 237"/>
                <a:gd name="T31" fmla="*/ 2147483647 h 222"/>
                <a:gd name="T32" fmla="*/ 2147483647 w 237"/>
                <a:gd name="T33" fmla="*/ 2147483647 h 222"/>
                <a:gd name="T34" fmla="*/ 2147483647 w 237"/>
                <a:gd name="T35" fmla="*/ 2147483647 h 222"/>
                <a:gd name="T36" fmla="*/ 2147483647 w 237"/>
                <a:gd name="T37" fmla="*/ 2147483647 h 222"/>
                <a:gd name="T38" fmla="*/ 2147483647 w 237"/>
                <a:gd name="T39" fmla="*/ 2147483647 h 222"/>
                <a:gd name="T40" fmla="*/ 2147483647 w 237"/>
                <a:gd name="T41" fmla="*/ 2147483647 h 222"/>
                <a:gd name="T42" fmla="*/ 2147483647 w 237"/>
                <a:gd name="T43" fmla="*/ 2147483647 h 222"/>
                <a:gd name="T44" fmla="*/ 2147483647 w 237"/>
                <a:gd name="T45" fmla="*/ 2147483647 h 222"/>
                <a:gd name="T46" fmla="*/ 2147483647 w 237"/>
                <a:gd name="T47" fmla="*/ 2147483647 h 222"/>
                <a:gd name="T48" fmla="*/ 2147483647 w 237"/>
                <a:gd name="T49" fmla="*/ 2147483647 h 222"/>
                <a:gd name="T50" fmla="*/ 2147483647 w 237"/>
                <a:gd name="T51" fmla="*/ 2147483647 h 222"/>
                <a:gd name="T52" fmla="*/ 2147483647 w 237"/>
                <a:gd name="T53" fmla="*/ 2147483647 h 222"/>
                <a:gd name="T54" fmla="*/ 2147483647 w 237"/>
                <a:gd name="T55" fmla="*/ 2147483647 h 222"/>
                <a:gd name="T56" fmla="*/ 2147483647 w 237"/>
                <a:gd name="T57" fmla="*/ 2147483647 h 222"/>
                <a:gd name="T58" fmla="*/ 2147483647 w 237"/>
                <a:gd name="T59" fmla="*/ 2147483647 h 222"/>
                <a:gd name="T60" fmla="*/ 2147483647 w 237"/>
                <a:gd name="T61" fmla="*/ 2147483647 h 222"/>
                <a:gd name="T62" fmla="*/ 2147483647 w 237"/>
                <a:gd name="T63" fmla="*/ 2147483647 h 222"/>
                <a:gd name="T64" fmla="*/ 2147483647 w 237"/>
                <a:gd name="T65" fmla="*/ 2147483647 h 222"/>
                <a:gd name="T66" fmla="*/ 2147483647 w 237"/>
                <a:gd name="T67" fmla="*/ 2147483647 h 222"/>
                <a:gd name="T68" fmla="*/ 2147483647 w 237"/>
                <a:gd name="T69" fmla="*/ 2147483647 h 222"/>
                <a:gd name="T70" fmla="*/ 2147483647 w 237"/>
                <a:gd name="T71" fmla="*/ 2147483647 h 222"/>
                <a:gd name="T72" fmla="*/ 2147483647 w 237"/>
                <a:gd name="T73" fmla="*/ 2147483647 h 222"/>
                <a:gd name="T74" fmla="*/ 2147483647 w 237"/>
                <a:gd name="T75" fmla="*/ 2147483647 h 222"/>
                <a:gd name="T76" fmla="*/ 2147483647 w 237"/>
                <a:gd name="T77" fmla="*/ 2147483647 h 222"/>
                <a:gd name="T78" fmla="*/ 2147483647 w 237"/>
                <a:gd name="T79" fmla="*/ 0 h 222"/>
                <a:gd name="T80" fmla="*/ 2147483647 w 237"/>
                <a:gd name="T81" fmla="*/ 2147483647 h 222"/>
                <a:gd name="T82" fmla="*/ 2147483647 w 237"/>
                <a:gd name="T83" fmla="*/ 2147483647 h 222"/>
                <a:gd name="T84" fmla="*/ 2147483647 w 237"/>
                <a:gd name="T85" fmla="*/ 2147483647 h 222"/>
                <a:gd name="T86" fmla="*/ 2147483647 w 237"/>
                <a:gd name="T87" fmla="*/ 2147483647 h 222"/>
                <a:gd name="T88" fmla="*/ 2147483647 w 237"/>
                <a:gd name="T89" fmla="*/ 2147483647 h 222"/>
                <a:gd name="T90" fmla="*/ 2147483647 w 237"/>
                <a:gd name="T91" fmla="*/ 2147483647 h 222"/>
                <a:gd name="T92" fmla="*/ 2147483647 w 237"/>
                <a:gd name="T93" fmla="*/ 2147483647 h 222"/>
                <a:gd name="T94" fmla="*/ 2147483647 w 237"/>
                <a:gd name="T95" fmla="*/ 2147483647 h 222"/>
                <a:gd name="T96" fmla="*/ 2147483647 w 237"/>
                <a:gd name="T97" fmla="*/ 2147483647 h 222"/>
                <a:gd name="T98" fmla="*/ 2147483647 w 237"/>
                <a:gd name="T99" fmla="*/ 2147483647 h 222"/>
                <a:gd name="T100" fmla="*/ 2147483647 w 237"/>
                <a:gd name="T101" fmla="*/ 2147483647 h 22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37" h="222">
                  <a:moveTo>
                    <a:pt x="6" y="61"/>
                  </a:moveTo>
                  <a:lnTo>
                    <a:pt x="6" y="61"/>
                  </a:lnTo>
                  <a:lnTo>
                    <a:pt x="20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61" y="83"/>
                  </a:lnTo>
                  <a:lnTo>
                    <a:pt x="65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10"/>
                  </a:lnTo>
                  <a:lnTo>
                    <a:pt x="60" y="113"/>
                  </a:lnTo>
                  <a:lnTo>
                    <a:pt x="54" y="114"/>
                  </a:lnTo>
                  <a:lnTo>
                    <a:pt x="51" y="113"/>
                  </a:lnTo>
                  <a:lnTo>
                    <a:pt x="49" y="113"/>
                  </a:lnTo>
                  <a:lnTo>
                    <a:pt x="44" y="106"/>
                  </a:lnTo>
                  <a:lnTo>
                    <a:pt x="35" y="96"/>
                  </a:lnTo>
                  <a:lnTo>
                    <a:pt x="25" y="86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6" y="61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5" y="142"/>
                  </a:lnTo>
                  <a:lnTo>
                    <a:pt x="152" y="152"/>
                  </a:lnTo>
                  <a:lnTo>
                    <a:pt x="121" y="177"/>
                  </a:lnTo>
                  <a:lnTo>
                    <a:pt x="102" y="191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3" y="216"/>
                  </a:lnTo>
                  <a:lnTo>
                    <a:pt x="58" y="219"/>
                  </a:lnTo>
                  <a:lnTo>
                    <a:pt x="55" y="220"/>
                  </a:lnTo>
                  <a:lnTo>
                    <a:pt x="51" y="222"/>
                  </a:lnTo>
                  <a:lnTo>
                    <a:pt x="45" y="220"/>
                  </a:lnTo>
                  <a:lnTo>
                    <a:pt x="39" y="217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18" y="193"/>
                  </a:lnTo>
                  <a:lnTo>
                    <a:pt x="16" y="187"/>
                  </a:lnTo>
                  <a:lnTo>
                    <a:pt x="16" y="183"/>
                  </a:lnTo>
                  <a:lnTo>
                    <a:pt x="16" y="175"/>
                  </a:lnTo>
                  <a:lnTo>
                    <a:pt x="18" y="174"/>
                  </a:lnTo>
                  <a:lnTo>
                    <a:pt x="19" y="174"/>
                  </a:lnTo>
                  <a:lnTo>
                    <a:pt x="20" y="174"/>
                  </a:lnTo>
                  <a:lnTo>
                    <a:pt x="22" y="175"/>
                  </a:lnTo>
                  <a:lnTo>
                    <a:pt x="28" y="183"/>
                  </a:lnTo>
                  <a:lnTo>
                    <a:pt x="34" y="185"/>
                  </a:lnTo>
                  <a:lnTo>
                    <a:pt x="39" y="188"/>
                  </a:lnTo>
                  <a:lnTo>
                    <a:pt x="44" y="188"/>
                  </a:lnTo>
                  <a:lnTo>
                    <a:pt x="49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2"/>
                  </a:lnTo>
                  <a:lnTo>
                    <a:pt x="131" y="139"/>
                  </a:lnTo>
                  <a:lnTo>
                    <a:pt x="154" y="122"/>
                  </a:lnTo>
                  <a:lnTo>
                    <a:pt x="179" y="100"/>
                  </a:lnTo>
                  <a:lnTo>
                    <a:pt x="205" y="74"/>
                  </a:lnTo>
                  <a:lnTo>
                    <a:pt x="216" y="59"/>
                  </a:lnTo>
                  <a:lnTo>
                    <a:pt x="228" y="44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6"/>
                  </a:lnTo>
                  <a:lnTo>
                    <a:pt x="76" y="10"/>
                  </a:lnTo>
                  <a:lnTo>
                    <a:pt x="87" y="17"/>
                  </a:lnTo>
                  <a:lnTo>
                    <a:pt x="96" y="23"/>
                  </a:lnTo>
                  <a:lnTo>
                    <a:pt x="99" y="28"/>
                  </a:lnTo>
                  <a:lnTo>
                    <a:pt x="100" y="31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2"/>
                  </a:lnTo>
                  <a:lnTo>
                    <a:pt x="94" y="55"/>
                  </a:lnTo>
                  <a:lnTo>
                    <a:pt x="89" y="57"/>
                  </a:lnTo>
                  <a:lnTo>
                    <a:pt x="87" y="57"/>
                  </a:lnTo>
                  <a:lnTo>
                    <a:pt x="84" y="55"/>
                  </a:lnTo>
                  <a:lnTo>
                    <a:pt x="78" y="48"/>
                  </a:lnTo>
                  <a:lnTo>
                    <a:pt x="68" y="36"/>
                  </a:lnTo>
                  <a:lnTo>
                    <a:pt x="58" y="26"/>
                  </a:lnTo>
                  <a:lnTo>
                    <a:pt x="48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6" name="Freeform 107"/>
            <p:cNvSpPr>
              <a:spLocks/>
            </p:cNvSpPr>
            <p:nvPr userDrawn="1"/>
          </p:nvSpPr>
          <p:spPr bwMode="auto">
            <a:xfrm>
              <a:off x="5953126" y="1481138"/>
              <a:ext cx="127000" cy="111125"/>
            </a:xfrm>
            <a:custGeom>
              <a:avLst/>
              <a:gdLst>
                <a:gd name="T0" fmla="*/ 0 w 242"/>
                <a:gd name="T1" fmla="*/ 2147483647 h 211"/>
                <a:gd name="T2" fmla="*/ 2147483647 w 242"/>
                <a:gd name="T3" fmla="*/ 2147483647 h 211"/>
                <a:gd name="T4" fmla="*/ 2147483647 w 242"/>
                <a:gd name="T5" fmla="*/ 2147483647 h 211"/>
                <a:gd name="T6" fmla="*/ 2147483647 w 242"/>
                <a:gd name="T7" fmla="*/ 2147483647 h 211"/>
                <a:gd name="T8" fmla="*/ 2147483647 w 242"/>
                <a:gd name="T9" fmla="*/ 2147483647 h 211"/>
                <a:gd name="T10" fmla="*/ 2147483647 w 242"/>
                <a:gd name="T11" fmla="*/ 2147483647 h 211"/>
                <a:gd name="T12" fmla="*/ 2147483647 w 242"/>
                <a:gd name="T13" fmla="*/ 2147483647 h 211"/>
                <a:gd name="T14" fmla="*/ 2147483647 w 242"/>
                <a:gd name="T15" fmla="*/ 2147483647 h 211"/>
                <a:gd name="T16" fmla="*/ 2147483647 w 242"/>
                <a:gd name="T17" fmla="*/ 2147483647 h 211"/>
                <a:gd name="T18" fmla="*/ 2147483647 w 242"/>
                <a:gd name="T19" fmla="*/ 2147483647 h 211"/>
                <a:gd name="T20" fmla="*/ 2147483647 w 242"/>
                <a:gd name="T21" fmla="*/ 2147483647 h 211"/>
                <a:gd name="T22" fmla="*/ 2147483647 w 242"/>
                <a:gd name="T23" fmla="*/ 2147483647 h 211"/>
                <a:gd name="T24" fmla="*/ 2147483647 w 242"/>
                <a:gd name="T25" fmla="*/ 2147483647 h 211"/>
                <a:gd name="T26" fmla="*/ 2147483647 w 242"/>
                <a:gd name="T27" fmla="*/ 2147483647 h 211"/>
                <a:gd name="T28" fmla="*/ 2147483647 w 242"/>
                <a:gd name="T29" fmla="*/ 2147483647 h 211"/>
                <a:gd name="T30" fmla="*/ 2147483647 w 242"/>
                <a:gd name="T31" fmla="*/ 2147483647 h 211"/>
                <a:gd name="T32" fmla="*/ 2147483647 w 242"/>
                <a:gd name="T33" fmla="*/ 2147483647 h 211"/>
                <a:gd name="T34" fmla="*/ 2147483647 w 242"/>
                <a:gd name="T35" fmla="*/ 2147483647 h 211"/>
                <a:gd name="T36" fmla="*/ 2147483647 w 242"/>
                <a:gd name="T37" fmla="*/ 2147483647 h 211"/>
                <a:gd name="T38" fmla="*/ 2147483647 w 242"/>
                <a:gd name="T39" fmla="*/ 2147483647 h 211"/>
                <a:gd name="T40" fmla="*/ 2147483647 w 242"/>
                <a:gd name="T41" fmla="*/ 2147483647 h 211"/>
                <a:gd name="T42" fmla="*/ 2147483647 w 242"/>
                <a:gd name="T43" fmla="*/ 2147483647 h 211"/>
                <a:gd name="T44" fmla="*/ 2147483647 w 242"/>
                <a:gd name="T45" fmla="*/ 2147483647 h 211"/>
                <a:gd name="T46" fmla="*/ 2147483647 w 242"/>
                <a:gd name="T47" fmla="*/ 2147483647 h 211"/>
                <a:gd name="T48" fmla="*/ 2147483647 w 242"/>
                <a:gd name="T49" fmla="*/ 0 h 211"/>
                <a:gd name="T50" fmla="*/ 2147483647 w 242"/>
                <a:gd name="T51" fmla="*/ 0 h 211"/>
                <a:gd name="T52" fmla="*/ 2147483647 w 242"/>
                <a:gd name="T53" fmla="*/ 2147483647 h 211"/>
                <a:gd name="T54" fmla="*/ 2147483647 w 242"/>
                <a:gd name="T55" fmla="*/ 2147483647 h 211"/>
                <a:gd name="T56" fmla="*/ 2147483647 w 242"/>
                <a:gd name="T57" fmla="*/ 2147483647 h 211"/>
                <a:gd name="T58" fmla="*/ 2147483647 w 242"/>
                <a:gd name="T59" fmla="*/ 2147483647 h 211"/>
                <a:gd name="T60" fmla="*/ 2147483647 w 242"/>
                <a:gd name="T61" fmla="*/ 2147483647 h 211"/>
                <a:gd name="T62" fmla="*/ 2147483647 w 242"/>
                <a:gd name="T63" fmla="*/ 2147483647 h 211"/>
                <a:gd name="T64" fmla="*/ 2147483647 w 242"/>
                <a:gd name="T65" fmla="*/ 2147483647 h 211"/>
                <a:gd name="T66" fmla="*/ 2147483647 w 242"/>
                <a:gd name="T67" fmla="*/ 2147483647 h 211"/>
                <a:gd name="T68" fmla="*/ 2147483647 w 242"/>
                <a:gd name="T69" fmla="*/ 2147483647 h 211"/>
                <a:gd name="T70" fmla="*/ 2147483647 w 242"/>
                <a:gd name="T71" fmla="*/ 2147483647 h 211"/>
                <a:gd name="T72" fmla="*/ 2147483647 w 242"/>
                <a:gd name="T73" fmla="*/ 2147483647 h 211"/>
                <a:gd name="T74" fmla="*/ 2147483647 w 242"/>
                <a:gd name="T75" fmla="*/ 2147483647 h 211"/>
                <a:gd name="T76" fmla="*/ 2147483647 w 242"/>
                <a:gd name="T77" fmla="*/ 2147483647 h 211"/>
                <a:gd name="T78" fmla="*/ 2147483647 w 242"/>
                <a:gd name="T79" fmla="*/ 2147483647 h 211"/>
                <a:gd name="T80" fmla="*/ 2147483647 w 242"/>
                <a:gd name="T81" fmla="*/ 2147483647 h 211"/>
                <a:gd name="T82" fmla="*/ 2147483647 w 242"/>
                <a:gd name="T83" fmla="*/ 2147483647 h 211"/>
                <a:gd name="T84" fmla="*/ 2147483647 w 242"/>
                <a:gd name="T85" fmla="*/ 2147483647 h 211"/>
                <a:gd name="T86" fmla="*/ 2147483647 w 242"/>
                <a:gd name="T87" fmla="*/ 2147483647 h 211"/>
                <a:gd name="T88" fmla="*/ 2147483647 w 242"/>
                <a:gd name="T89" fmla="*/ 2147483647 h 211"/>
                <a:gd name="T90" fmla="*/ 2147483647 w 242"/>
                <a:gd name="T91" fmla="*/ 2147483647 h 211"/>
                <a:gd name="T92" fmla="*/ 2147483647 w 242"/>
                <a:gd name="T93" fmla="*/ 2147483647 h 211"/>
                <a:gd name="T94" fmla="*/ 2147483647 w 242"/>
                <a:gd name="T95" fmla="*/ 2147483647 h 211"/>
                <a:gd name="T96" fmla="*/ 2147483647 w 242"/>
                <a:gd name="T97" fmla="*/ 2147483647 h 211"/>
                <a:gd name="T98" fmla="*/ 2147483647 w 242"/>
                <a:gd name="T99" fmla="*/ 2147483647 h 211"/>
                <a:gd name="T100" fmla="*/ 0 w 242"/>
                <a:gd name="T101" fmla="*/ 2147483647 h 21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42" h="211">
                  <a:moveTo>
                    <a:pt x="0" y="204"/>
                  </a:moveTo>
                  <a:lnTo>
                    <a:pt x="0" y="204"/>
                  </a:lnTo>
                  <a:lnTo>
                    <a:pt x="32" y="184"/>
                  </a:lnTo>
                  <a:lnTo>
                    <a:pt x="59" y="164"/>
                  </a:lnTo>
                  <a:lnTo>
                    <a:pt x="84" y="142"/>
                  </a:lnTo>
                  <a:lnTo>
                    <a:pt x="106" y="120"/>
                  </a:lnTo>
                  <a:lnTo>
                    <a:pt x="123" y="98"/>
                  </a:lnTo>
                  <a:lnTo>
                    <a:pt x="140" y="74"/>
                  </a:lnTo>
                  <a:lnTo>
                    <a:pt x="155" y="51"/>
                  </a:lnTo>
                  <a:lnTo>
                    <a:pt x="166" y="26"/>
                  </a:lnTo>
                  <a:lnTo>
                    <a:pt x="93" y="38"/>
                  </a:lnTo>
                  <a:lnTo>
                    <a:pt x="77" y="41"/>
                  </a:lnTo>
                  <a:lnTo>
                    <a:pt x="69" y="43"/>
                  </a:lnTo>
                  <a:lnTo>
                    <a:pt x="64" y="46"/>
                  </a:lnTo>
                  <a:lnTo>
                    <a:pt x="59" y="48"/>
                  </a:lnTo>
                  <a:lnTo>
                    <a:pt x="55" y="46"/>
                  </a:lnTo>
                  <a:lnTo>
                    <a:pt x="50" y="45"/>
                  </a:lnTo>
                  <a:lnTo>
                    <a:pt x="40" y="36"/>
                  </a:lnTo>
                  <a:lnTo>
                    <a:pt x="36" y="30"/>
                  </a:lnTo>
                  <a:lnTo>
                    <a:pt x="33" y="25"/>
                  </a:lnTo>
                  <a:lnTo>
                    <a:pt x="32" y="19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3" y="10"/>
                  </a:lnTo>
                  <a:lnTo>
                    <a:pt x="37" y="13"/>
                  </a:lnTo>
                  <a:lnTo>
                    <a:pt x="43" y="16"/>
                  </a:lnTo>
                  <a:lnTo>
                    <a:pt x="49" y="19"/>
                  </a:lnTo>
                  <a:lnTo>
                    <a:pt x="56" y="22"/>
                  </a:lnTo>
                  <a:lnTo>
                    <a:pt x="62" y="22"/>
                  </a:lnTo>
                  <a:lnTo>
                    <a:pt x="71" y="20"/>
                  </a:lnTo>
                  <a:lnTo>
                    <a:pt x="107" y="17"/>
                  </a:lnTo>
                  <a:lnTo>
                    <a:pt x="152" y="12"/>
                  </a:lnTo>
                  <a:lnTo>
                    <a:pt x="164" y="9"/>
                  </a:lnTo>
                  <a:lnTo>
                    <a:pt x="168" y="6"/>
                  </a:lnTo>
                  <a:lnTo>
                    <a:pt x="171" y="3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81" y="0"/>
                  </a:lnTo>
                  <a:lnTo>
                    <a:pt x="185" y="3"/>
                  </a:lnTo>
                  <a:lnTo>
                    <a:pt x="197" y="10"/>
                  </a:lnTo>
                  <a:lnTo>
                    <a:pt x="206" y="19"/>
                  </a:lnTo>
                  <a:lnTo>
                    <a:pt x="206" y="22"/>
                  </a:lnTo>
                  <a:lnTo>
                    <a:pt x="207" y="23"/>
                  </a:lnTo>
                  <a:lnTo>
                    <a:pt x="206" y="28"/>
                  </a:lnTo>
                  <a:lnTo>
                    <a:pt x="201" y="30"/>
                  </a:lnTo>
                  <a:lnTo>
                    <a:pt x="195" y="33"/>
                  </a:lnTo>
                  <a:lnTo>
                    <a:pt x="191" y="39"/>
                  </a:lnTo>
                  <a:lnTo>
                    <a:pt x="171" y="75"/>
                  </a:lnTo>
                  <a:lnTo>
                    <a:pt x="159" y="91"/>
                  </a:lnTo>
                  <a:lnTo>
                    <a:pt x="146" y="107"/>
                  </a:lnTo>
                  <a:lnTo>
                    <a:pt x="168" y="119"/>
                  </a:lnTo>
                  <a:lnTo>
                    <a:pt x="187" y="130"/>
                  </a:lnTo>
                  <a:lnTo>
                    <a:pt x="204" y="140"/>
                  </a:lnTo>
                  <a:lnTo>
                    <a:pt x="217" y="151"/>
                  </a:lnTo>
                  <a:lnTo>
                    <a:pt x="227" y="162"/>
                  </a:lnTo>
                  <a:lnTo>
                    <a:pt x="235" y="171"/>
                  </a:lnTo>
                  <a:lnTo>
                    <a:pt x="240" y="181"/>
                  </a:lnTo>
                  <a:lnTo>
                    <a:pt x="242" y="190"/>
                  </a:lnTo>
                  <a:lnTo>
                    <a:pt x="240" y="197"/>
                  </a:lnTo>
                  <a:lnTo>
                    <a:pt x="238" y="201"/>
                  </a:lnTo>
                  <a:lnTo>
                    <a:pt x="233" y="206"/>
                  </a:lnTo>
                  <a:lnTo>
                    <a:pt x="229" y="206"/>
                  </a:lnTo>
                  <a:lnTo>
                    <a:pt x="224" y="206"/>
                  </a:lnTo>
                  <a:lnTo>
                    <a:pt x="222" y="203"/>
                  </a:lnTo>
                  <a:lnTo>
                    <a:pt x="217" y="198"/>
                  </a:lnTo>
                  <a:lnTo>
                    <a:pt x="211" y="188"/>
                  </a:lnTo>
                  <a:lnTo>
                    <a:pt x="197" y="168"/>
                  </a:lnTo>
                  <a:lnTo>
                    <a:pt x="181" y="151"/>
                  </a:lnTo>
                  <a:lnTo>
                    <a:pt x="162" y="133"/>
                  </a:lnTo>
                  <a:lnTo>
                    <a:pt x="139" y="116"/>
                  </a:lnTo>
                  <a:lnTo>
                    <a:pt x="124" y="132"/>
                  </a:lnTo>
                  <a:lnTo>
                    <a:pt x="108" y="146"/>
                  </a:lnTo>
                  <a:lnTo>
                    <a:pt x="93" y="161"/>
                  </a:lnTo>
                  <a:lnTo>
                    <a:pt x="77" y="172"/>
                  </a:lnTo>
                  <a:lnTo>
                    <a:pt x="59" y="184"/>
                  </a:lnTo>
                  <a:lnTo>
                    <a:pt x="40" y="194"/>
                  </a:lnTo>
                  <a:lnTo>
                    <a:pt x="23" y="203"/>
                  </a:lnTo>
                  <a:lnTo>
                    <a:pt x="4" y="21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7" name="Freeform 108"/>
            <p:cNvSpPr>
              <a:spLocks noEditPoints="1"/>
            </p:cNvSpPr>
            <p:nvPr userDrawn="1"/>
          </p:nvSpPr>
          <p:spPr bwMode="auto">
            <a:xfrm>
              <a:off x="6102351" y="1474788"/>
              <a:ext cx="130175" cy="128588"/>
            </a:xfrm>
            <a:custGeom>
              <a:avLst/>
              <a:gdLst>
                <a:gd name="T0" fmla="*/ 2147483647 w 245"/>
                <a:gd name="T1" fmla="*/ 2147483647 h 243"/>
                <a:gd name="T2" fmla="*/ 2147483647 w 245"/>
                <a:gd name="T3" fmla="*/ 2147483647 h 243"/>
                <a:gd name="T4" fmla="*/ 2147483647 w 245"/>
                <a:gd name="T5" fmla="*/ 2147483647 h 243"/>
                <a:gd name="T6" fmla="*/ 2147483647 w 245"/>
                <a:gd name="T7" fmla="*/ 2147483647 h 243"/>
                <a:gd name="T8" fmla="*/ 2147483647 w 245"/>
                <a:gd name="T9" fmla="*/ 2147483647 h 243"/>
                <a:gd name="T10" fmla="*/ 2147483647 w 245"/>
                <a:gd name="T11" fmla="*/ 2147483647 h 243"/>
                <a:gd name="T12" fmla="*/ 2147483647 w 245"/>
                <a:gd name="T13" fmla="*/ 2147483647 h 243"/>
                <a:gd name="T14" fmla="*/ 2147483647 w 245"/>
                <a:gd name="T15" fmla="*/ 2147483647 h 243"/>
                <a:gd name="T16" fmla="*/ 2147483647 w 245"/>
                <a:gd name="T17" fmla="*/ 2147483647 h 243"/>
                <a:gd name="T18" fmla="*/ 2147483647 w 245"/>
                <a:gd name="T19" fmla="*/ 2147483647 h 243"/>
                <a:gd name="T20" fmla="*/ 2147483647 w 245"/>
                <a:gd name="T21" fmla="*/ 2147483647 h 243"/>
                <a:gd name="T22" fmla="*/ 2147483647 w 245"/>
                <a:gd name="T23" fmla="*/ 2147483647 h 243"/>
                <a:gd name="T24" fmla="*/ 2147483647 w 245"/>
                <a:gd name="T25" fmla="*/ 2147483647 h 243"/>
                <a:gd name="T26" fmla="*/ 2147483647 w 245"/>
                <a:gd name="T27" fmla="*/ 2147483647 h 243"/>
                <a:gd name="T28" fmla="*/ 2147483647 w 245"/>
                <a:gd name="T29" fmla="*/ 2147483647 h 243"/>
                <a:gd name="T30" fmla="*/ 2147483647 w 245"/>
                <a:gd name="T31" fmla="*/ 2147483647 h 243"/>
                <a:gd name="T32" fmla="*/ 0 w 245"/>
                <a:gd name="T33" fmla="*/ 2147483647 h 243"/>
                <a:gd name="T34" fmla="*/ 2147483647 w 245"/>
                <a:gd name="T35" fmla="*/ 2147483647 h 243"/>
                <a:gd name="T36" fmla="*/ 2147483647 w 245"/>
                <a:gd name="T37" fmla="*/ 2147483647 h 243"/>
                <a:gd name="T38" fmla="*/ 2147483647 w 245"/>
                <a:gd name="T39" fmla="*/ 2147483647 h 243"/>
                <a:gd name="T40" fmla="*/ 2147483647 w 245"/>
                <a:gd name="T41" fmla="*/ 2147483647 h 243"/>
                <a:gd name="T42" fmla="*/ 2147483647 w 245"/>
                <a:gd name="T43" fmla="*/ 2147483647 h 243"/>
                <a:gd name="T44" fmla="*/ 2147483647 w 245"/>
                <a:gd name="T45" fmla="*/ 2147483647 h 243"/>
                <a:gd name="T46" fmla="*/ 2147483647 w 245"/>
                <a:gd name="T47" fmla="*/ 2147483647 h 243"/>
                <a:gd name="T48" fmla="*/ 2147483647 w 245"/>
                <a:gd name="T49" fmla="*/ 2147483647 h 243"/>
                <a:gd name="T50" fmla="*/ 2147483647 w 245"/>
                <a:gd name="T51" fmla="*/ 2147483647 h 243"/>
                <a:gd name="T52" fmla="*/ 2147483647 w 245"/>
                <a:gd name="T53" fmla="*/ 2147483647 h 243"/>
                <a:gd name="T54" fmla="*/ 2147483647 w 245"/>
                <a:gd name="T55" fmla="*/ 2147483647 h 243"/>
                <a:gd name="T56" fmla="*/ 2147483647 w 245"/>
                <a:gd name="T57" fmla="*/ 2147483647 h 243"/>
                <a:gd name="T58" fmla="*/ 2147483647 w 245"/>
                <a:gd name="T59" fmla="*/ 2147483647 h 243"/>
                <a:gd name="T60" fmla="*/ 2147483647 w 245"/>
                <a:gd name="T61" fmla="*/ 2147483647 h 243"/>
                <a:gd name="T62" fmla="*/ 2147483647 w 245"/>
                <a:gd name="T63" fmla="*/ 2147483647 h 243"/>
                <a:gd name="T64" fmla="*/ 2147483647 w 245"/>
                <a:gd name="T65" fmla="*/ 2147483647 h 243"/>
                <a:gd name="T66" fmla="*/ 2147483647 w 245"/>
                <a:gd name="T67" fmla="*/ 2147483647 h 243"/>
                <a:gd name="T68" fmla="*/ 2147483647 w 245"/>
                <a:gd name="T69" fmla="*/ 2147483647 h 243"/>
                <a:gd name="T70" fmla="*/ 2147483647 w 245"/>
                <a:gd name="T71" fmla="*/ 2147483647 h 243"/>
                <a:gd name="T72" fmla="*/ 2147483647 w 245"/>
                <a:gd name="T73" fmla="*/ 2147483647 h 243"/>
                <a:gd name="T74" fmla="*/ 2147483647 w 245"/>
                <a:gd name="T75" fmla="*/ 2147483647 h 243"/>
                <a:gd name="T76" fmla="*/ 2147483647 w 245"/>
                <a:gd name="T77" fmla="*/ 2147483647 h 243"/>
                <a:gd name="T78" fmla="*/ 2147483647 w 245"/>
                <a:gd name="T79" fmla="*/ 2147483647 h 243"/>
                <a:gd name="T80" fmla="*/ 2147483647 w 245"/>
                <a:gd name="T81" fmla="*/ 2147483647 h 243"/>
                <a:gd name="T82" fmla="*/ 2147483647 w 245"/>
                <a:gd name="T83" fmla="*/ 2147483647 h 243"/>
                <a:gd name="T84" fmla="*/ 2147483647 w 245"/>
                <a:gd name="T85" fmla="*/ 2147483647 h 243"/>
                <a:gd name="T86" fmla="*/ 2147483647 w 245"/>
                <a:gd name="T87" fmla="*/ 2147483647 h 243"/>
                <a:gd name="T88" fmla="*/ 2147483647 w 245"/>
                <a:gd name="T89" fmla="*/ 2147483647 h 243"/>
                <a:gd name="T90" fmla="*/ 2147483647 w 245"/>
                <a:gd name="T91" fmla="*/ 2147483647 h 243"/>
                <a:gd name="T92" fmla="*/ 2147483647 w 245"/>
                <a:gd name="T93" fmla="*/ 2147483647 h 243"/>
                <a:gd name="T94" fmla="*/ 2147483647 w 245"/>
                <a:gd name="T95" fmla="*/ 2147483647 h 243"/>
                <a:gd name="T96" fmla="*/ 2147483647 w 245"/>
                <a:gd name="T97" fmla="*/ 2147483647 h 243"/>
                <a:gd name="T98" fmla="*/ 2147483647 w 245"/>
                <a:gd name="T99" fmla="*/ 2147483647 h 243"/>
                <a:gd name="T100" fmla="*/ 2147483647 w 245"/>
                <a:gd name="T101" fmla="*/ 2147483647 h 243"/>
                <a:gd name="T102" fmla="*/ 2147483647 w 245"/>
                <a:gd name="T103" fmla="*/ 2147483647 h 243"/>
                <a:gd name="T104" fmla="*/ 2147483647 w 245"/>
                <a:gd name="T105" fmla="*/ 0 h 243"/>
                <a:gd name="T106" fmla="*/ 2147483647 w 245"/>
                <a:gd name="T107" fmla="*/ 2147483647 h 243"/>
                <a:gd name="T108" fmla="*/ 2147483647 w 245"/>
                <a:gd name="T109" fmla="*/ 2147483647 h 243"/>
                <a:gd name="T110" fmla="*/ 2147483647 w 245"/>
                <a:gd name="T111" fmla="*/ 2147483647 h 243"/>
                <a:gd name="T112" fmla="*/ 2147483647 w 245"/>
                <a:gd name="T113" fmla="*/ 2147483647 h 243"/>
                <a:gd name="T114" fmla="*/ 2147483647 w 245"/>
                <a:gd name="T115" fmla="*/ 2147483647 h 243"/>
                <a:gd name="T116" fmla="*/ 2147483647 w 245"/>
                <a:gd name="T117" fmla="*/ 2147483647 h 243"/>
                <a:gd name="T118" fmla="*/ 2147483647 w 245"/>
                <a:gd name="T119" fmla="*/ 2147483647 h 243"/>
                <a:gd name="T120" fmla="*/ 2147483647 w 245"/>
                <a:gd name="T121" fmla="*/ 2147483647 h 243"/>
                <a:gd name="T122" fmla="*/ 2147483647 w 245"/>
                <a:gd name="T123" fmla="*/ 2147483647 h 243"/>
                <a:gd name="T124" fmla="*/ 2147483647 w 245"/>
                <a:gd name="T125" fmla="*/ 2147483647 h 24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45" h="243">
                  <a:moveTo>
                    <a:pt x="52" y="236"/>
                  </a:moveTo>
                  <a:lnTo>
                    <a:pt x="52" y="236"/>
                  </a:lnTo>
                  <a:lnTo>
                    <a:pt x="62" y="229"/>
                  </a:lnTo>
                  <a:lnTo>
                    <a:pt x="71" y="220"/>
                  </a:lnTo>
                  <a:lnTo>
                    <a:pt x="80" y="213"/>
                  </a:lnTo>
                  <a:lnTo>
                    <a:pt x="85" y="204"/>
                  </a:lnTo>
                  <a:lnTo>
                    <a:pt x="97" y="187"/>
                  </a:lnTo>
                  <a:lnTo>
                    <a:pt x="106" y="168"/>
                  </a:lnTo>
                  <a:lnTo>
                    <a:pt x="113" y="149"/>
                  </a:lnTo>
                  <a:lnTo>
                    <a:pt x="117" y="132"/>
                  </a:lnTo>
                  <a:lnTo>
                    <a:pt x="119" y="117"/>
                  </a:lnTo>
                  <a:lnTo>
                    <a:pt x="120" y="104"/>
                  </a:lnTo>
                  <a:lnTo>
                    <a:pt x="119" y="100"/>
                  </a:lnTo>
                  <a:lnTo>
                    <a:pt x="116" y="94"/>
                  </a:lnTo>
                  <a:lnTo>
                    <a:pt x="93" y="97"/>
                  </a:lnTo>
                  <a:lnTo>
                    <a:pt x="64" y="101"/>
                  </a:lnTo>
                  <a:lnTo>
                    <a:pt x="51" y="104"/>
                  </a:lnTo>
                  <a:lnTo>
                    <a:pt x="39" y="107"/>
                  </a:lnTo>
                  <a:lnTo>
                    <a:pt x="32" y="110"/>
                  </a:lnTo>
                  <a:lnTo>
                    <a:pt x="29" y="111"/>
                  </a:lnTo>
                  <a:lnTo>
                    <a:pt x="25" y="110"/>
                  </a:lnTo>
                  <a:lnTo>
                    <a:pt x="20" y="109"/>
                  </a:lnTo>
                  <a:lnTo>
                    <a:pt x="12" y="101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82"/>
                  </a:lnTo>
                  <a:lnTo>
                    <a:pt x="1" y="80"/>
                  </a:lnTo>
                  <a:lnTo>
                    <a:pt x="1" y="77"/>
                  </a:lnTo>
                  <a:lnTo>
                    <a:pt x="4" y="77"/>
                  </a:lnTo>
                  <a:lnTo>
                    <a:pt x="7" y="78"/>
                  </a:lnTo>
                  <a:lnTo>
                    <a:pt x="19" y="84"/>
                  </a:lnTo>
                  <a:lnTo>
                    <a:pt x="23" y="85"/>
                  </a:lnTo>
                  <a:lnTo>
                    <a:pt x="27" y="85"/>
                  </a:lnTo>
                  <a:lnTo>
                    <a:pt x="41" y="85"/>
                  </a:lnTo>
                  <a:lnTo>
                    <a:pt x="117" y="77"/>
                  </a:lnTo>
                  <a:lnTo>
                    <a:pt x="187" y="71"/>
                  </a:lnTo>
                  <a:lnTo>
                    <a:pt x="199" y="69"/>
                  </a:lnTo>
                  <a:lnTo>
                    <a:pt x="203" y="68"/>
                  </a:lnTo>
                  <a:lnTo>
                    <a:pt x="207" y="67"/>
                  </a:lnTo>
                  <a:lnTo>
                    <a:pt x="210" y="65"/>
                  </a:lnTo>
                  <a:lnTo>
                    <a:pt x="216" y="64"/>
                  </a:lnTo>
                  <a:lnTo>
                    <a:pt x="225" y="65"/>
                  </a:lnTo>
                  <a:lnTo>
                    <a:pt x="235" y="69"/>
                  </a:lnTo>
                  <a:lnTo>
                    <a:pt x="241" y="72"/>
                  </a:lnTo>
                  <a:lnTo>
                    <a:pt x="244" y="75"/>
                  </a:lnTo>
                  <a:lnTo>
                    <a:pt x="245" y="78"/>
                  </a:lnTo>
                  <a:lnTo>
                    <a:pt x="245" y="82"/>
                  </a:lnTo>
                  <a:lnTo>
                    <a:pt x="245" y="87"/>
                  </a:lnTo>
                  <a:lnTo>
                    <a:pt x="242" y="90"/>
                  </a:lnTo>
                  <a:lnTo>
                    <a:pt x="238" y="91"/>
                  </a:lnTo>
                  <a:lnTo>
                    <a:pt x="232" y="91"/>
                  </a:lnTo>
                  <a:lnTo>
                    <a:pt x="204" y="91"/>
                  </a:lnTo>
                  <a:lnTo>
                    <a:pt x="173" y="91"/>
                  </a:lnTo>
                  <a:lnTo>
                    <a:pt x="138" y="93"/>
                  </a:lnTo>
                  <a:lnTo>
                    <a:pt x="146" y="103"/>
                  </a:lnTo>
                  <a:lnTo>
                    <a:pt x="148" y="107"/>
                  </a:lnTo>
                  <a:lnTo>
                    <a:pt x="148" y="111"/>
                  </a:lnTo>
                  <a:lnTo>
                    <a:pt x="146" y="119"/>
                  </a:lnTo>
                  <a:lnTo>
                    <a:pt x="142" y="136"/>
                  </a:lnTo>
                  <a:lnTo>
                    <a:pt x="136" y="155"/>
                  </a:lnTo>
                  <a:lnTo>
                    <a:pt x="130" y="172"/>
                  </a:lnTo>
                  <a:lnTo>
                    <a:pt x="122" y="187"/>
                  </a:lnTo>
                  <a:lnTo>
                    <a:pt x="112" y="201"/>
                  </a:lnTo>
                  <a:lnTo>
                    <a:pt x="100" y="214"/>
                  </a:lnTo>
                  <a:lnTo>
                    <a:pt x="88" y="226"/>
                  </a:lnTo>
                  <a:lnTo>
                    <a:pt x="74" y="235"/>
                  </a:lnTo>
                  <a:lnTo>
                    <a:pt x="58" y="243"/>
                  </a:lnTo>
                  <a:lnTo>
                    <a:pt x="52" y="236"/>
                  </a:lnTo>
                  <a:close/>
                  <a:moveTo>
                    <a:pt x="55" y="6"/>
                  </a:moveTo>
                  <a:lnTo>
                    <a:pt x="55" y="6"/>
                  </a:lnTo>
                  <a:lnTo>
                    <a:pt x="62" y="12"/>
                  </a:lnTo>
                  <a:lnTo>
                    <a:pt x="70" y="14"/>
                  </a:lnTo>
                  <a:lnTo>
                    <a:pt x="77" y="16"/>
                  </a:lnTo>
                  <a:lnTo>
                    <a:pt x="84" y="16"/>
                  </a:lnTo>
                  <a:lnTo>
                    <a:pt x="104" y="14"/>
                  </a:lnTo>
                  <a:lnTo>
                    <a:pt x="130" y="10"/>
                  </a:lnTo>
                  <a:lnTo>
                    <a:pt x="146" y="7"/>
                  </a:lnTo>
                  <a:lnTo>
                    <a:pt x="159" y="3"/>
                  </a:lnTo>
                  <a:lnTo>
                    <a:pt x="164" y="1"/>
                  </a:lnTo>
                  <a:lnTo>
                    <a:pt x="170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8" y="9"/>
                  </a:lnTo>
                  <a:lnTo>
                    <a:pt x="190" y="14"/>
                  </a:lnTo>
                  <a:lnTo>
                    <a:pt x="188" y="19"/>
                  </a:lnTo>
                  <a:lnTo>
                    <a:pt x="186" y="22"/>
                  </a:lnTo>
                  <a:lnTo>
                    <a:pt x="178" y="23"/>
                  </a:lnTo>
                  <a:lnTo>
                    <a:pt x="167" y="26"/>
                  </a:lnTo>
                  <a:lnTo>
                    <a:pt x="138" y="30"/>
                  </a:lnTo>
                  <a:lnTo>
                    <a:pt x="107" y="33"/>
                  </a:lnTo>
                  <a:lnTo>
                    <a:pt x="93" y="35"/>
                  </a:lnTo>
                  <a:lnTo>
                    <a:pt x="78" y="36"/>
                  </a:lnTo>
                  <a:lnTo>
                    <a:pt x="71" y="35"/>
                  </a:lnTo>
                  <a:lnTo>
                    <a:pt x="62" y="30"/>
                  </a:lnTo>
                  <a:lnTo>
                    <a:pt x="56" y="22"/>
                  </a:lnTo>
                  <a:lnTo>
                    <a:pt x="49" y="12"/>
                  </a:lnTo>
                  <a:lnTo>
                    <a:pt x="55" y="6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8" name="Freeform 109"/>
            <p:cNvSpPr>
              <a:spLocks/>
            </p:cNvSpPr>
            <p:nvPr userDrawn="1"/>
          </p:nvSpPr>
          <p:spPr bwMode="auto">
            <a:xfrm>
              <a:off x="6243639" y="1473201"/>
              <a:ext cx="120650" cy="115887"/>
            </a:xfrm>
            <a:custGeom>
              <a:avLst/>
              <a:gdLst>
                <a:gd name="T0" fmla="*/ 2147483647 w 228"/>
                <a:gd name="T1" fmla="*/ 2147483647 h 218"/>
                <a:gd name="T2" fmla="*/ 2147483647 w 228"/>
                <a:gd name="T3" fmla="*/ 2147483647 h 218"/>
                <a:gd name="T4" fmla="*/ 2147483647 w 228"/>
                <a:gd name="T5" fmla="*/ 2147483647 h 218"/>
                <a:gd name="T6" fmla="*/ 2147483647 w 228"/>
                <a:gd name="T7" fmla="*/ 2147483647 h 218"/>
                <a:gd name="T8" fmla="*/ 2147483647 w 228"/>
                <a:gd name="T9" fmla="*/ 2147483647 h 218"/>
                <a:gd name="T10" fmla="*/ 2147483647 w 228"/>
                <a:gd name="T11" fmla="*/ 2147483647 h 218"/>
                <a:gd name="T12" fmla="*/ 2147483647 w 228"/>
                <a:gd name="T13" fmla="*/ 2147483647 h 218"/>
                <a:gd name="T14" fmla="*/ 2147483647 w 228"/>
                <a:gd name="T15" fmla="*/ 2147483647 h 218"/>
                <a:gd name="T16" fmla="*/ 2147483647 w 228"/>
                <a:gd name="T17" fmla="*/ 2147483647 h 218"/>
                <a:gd name="T18" fmla="*/ 2147483647 w 228"/>
                <a:gd name="T19" fmla="*/ 2147483647 h 218"/>
                <a:gd name="T20" fmla="*/ 2147483647 w 228"/>
                <a:gd name="T21" fmla="*/ 2147483647 h 218"/>
                <a:gd name="T22" fmla="*/ 2147483647 w 228"/>
                <a:gd name="T23" fmla="*/ 2147483647 h 218"/>
                <a:gd name="T24" fmla="*/ 2147483647 w 228"/>
                <a:gd name="T25" fmla="*/ 2147483647 h 218"/>
                <a:gd name="T26" fmla="*/ 2147483647 w 228"/>
                <a:gd name="T27" fmla="*/ 2147483647 h 218"/>
                <a:gd name="T28" fmla="*/ 2147483647 w 228"/>
                <a:gd name="T29" fmla="*/ 2147483647 h 218"/>
                <a:gd name="T30" fmla="*/ 2147483647 w 228"/>
                <a:gd name="T31" fmla="*/ 2147483647 h 218"/>
                <a:gd name="T32" fmla="*/ 2147483647 w 228"/>
                <a:gd name="T33" fmla="*/ 2147483647 h 218"/>
                <a:gd name="T34" fmla="*/ 2147483647 w 228"/>
                <a:gd name="T35" fmla="*/ 2147483647 h 218"/>
                <a:gd name="T36" fmla="*/ 2147483647 w 228"/>
                <a:gd name="T37" fmla="*/ 2147483647 h 218"/>
                <a:gd name="T38" fmla="*/ 2147483647 w 228"/>
                <a:gd name="T39" fmla="*/ 2147483647 h 218"/>
                <a:gd name="T40" fmla="*/ 0 w 228"/>
                <a:gd name="T41" fmla="*/ 2147483647 h 218"/>
                <a:gd name="T42" fmla="*/ 2147483647 w 228"/>
                <a:gd name="T43" fmla="*/ 2147483647 h 218"/>
                <a:gd name="T44" fmla="*/ 2147483647 w 228"/>
                <a:gd name="T45" fmla="*/ 2147483647 h 218"/>
                <a:gd name="T46" fmla="*/ 2147483647 w 228"/>
                <a:gd name="T47" fmla="*/ 2147483647 h 218"/>
                <a:gd name="T48" fmla="*/ 2147483647 w 228"/>
                <a:gd name="T49" fmla="*/ 2147483647 h 218"/>
                <a:gd name="T50" fmla="*/ 2147483647 w 228"/>
                <a:gd name="T51" fmla="*/ 2147483647 h 218"/>
                <a:gd name="T52" fmla="*/ 2147483647 w 228"/>
                <a:gd name="T53" fmla="*/ 2147483647 h 218"/>
                <a:gd name="T54" fmla="*/ 2147483647 w 228"/>
                <a:gd name="T55" fmla="*/ 2147483647 h 218"/>
                <a:gd name="T56" fmla="*/ 2147483647 w 228"/>
                <a:gd name="T57" fmla="*/ 2147483647 h 218"/>
                <a:gd name="T58" fmla="*/ 2147483647 w 228"/>
                <a:gd name="T59" fmla="*/ 2147483647 h 218"/>
                <a:gd name="T60" fmla="*/ 2147483647 w 228"/>
                <a:gd name="T61" fmla="*/ 2147483647 h 218"/>
                <a:gd name="T62" fmla="*/ 2147483647 w 228"/>
                <a:gd name="T63" fmla="*/ 2147483647 h 218"/>
                <a:gd name="T64" fmla="*/ 2147483647 w 228"/>
                <a:gd name="T65" fmla="*/ 2147483647 h 218"/>
                <a:gd name="T66" fmla="*/ 2147483647 w 228"/>
                <a:gd name="T67" fmla="*/ 2147483647 h 218"/>
                <a:gd name="T68" fmla="*/ 2147483647 w 228"/>
                <a:gd name="T69" fmla="*/ 2147483647 h 218"/>
                <a:gd name="T70" fmla="*/ 2147483647 w 228"/>
                <a:gd name="T71" fmla="*/ 2147483647 h 218"/>
                <a:gd name="T72" fmla="*/ 2147483647 w 228"/>
                <a:gd name="T73" fmla="*/ 0 h 218"/>
                <a:gd name="T74" fmla="*/ 2147483647 w 228"/>
                <a:gd name="T75" fmla="*/ 0 h 218"/>
                <a:gd name="T76" fmla="*/ 2147483647 w 228"/>
                <a:gd name="T77" fmla="*/ 2147483647 h 218"/>
                <a:gd name="T78" fmla="*/ 2147483647 w 228"/>
                <a:gd name="T79" fmla="*/ 2147483647 h 218"/>
                <a:gd name="T80" fmla="*/ 2147483647 w 228"/>
                <a:gd name="T81" fmla="*/ 2147483647 h 218"/>
                <a:gd name="T82" fmla="*/ 2147483647 w 228"/>
                <a:gd name="T83" fmla="*/ 2147483647 h 218"/>
                <a:gd name="T84" fmla="*/ 2147483647 w 228"/>
                <a:gd name="T85" fmla="*/ 2147483647 h 218"/>
                <a:gd name="T86" fmla="*/ 2147483647 w 228"/>
                <a:gd name="T87" fmla="*/ 2147483647 h 218"/>
                <a:gd name="T88" fmla="*/ 2147483647 w 228"/>
                <a:gd name="T89" fmla="*/ 2147483647 h 218"/>
                <a:gd name="T90" fmla="*/ 2147483647 w 228"/>
                <a:gd name="T91" fmla="*/ 2147483647 h 218"/>
                <a:gd name="T92" fmla="*/ 2147483647 w 228"/>
                <a:gd name="T93" fmla="*/ 2147483647 h 218"/>
                <a:gd name="T94" fmla="*/ 2147483647 w 228"/>
                <a:gd name="T95" fmla="*/ 2147483647 h 218"/>
                <a:gd name="T96" fmla="*/ 2147483647 w 228"/>
                <a:gd name="T97" fmla="*/ 2147483647 h 218"/>
                <a:gd name="T98" fmla="*/ 2147483647 w 228"/>
                <a:gd name="T99" fmla="*/ 2147483647 h 218"/>
                <a:gd name="T100" fmla="*/ 2147483647 w 228"/>
                <a:gd name="T101" fmla="*/ 2147483647 h 21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28" h="218">
                  <a:moveTo>
                    <a:pt x="155" y="102"/>
                  </a:moveTo>
                  <a:lnTo>
                    <a:pt x="155" y="102"/>
                  </a:lnTo>
                  <a:lnTo>
                    <a:pt x="173" y="115"/>
                  </a:lnTo>
                  <a:lnTo>
                    <a:pt x="189" y="130"/>
                  </a:lnTo>
                  <a:lnTo>
                    <a:pt x="202" y="143"/>
                  </a:lnTo>
                  <a:lnTo>
                    <a:pt x="212" y="156"/>
                  </a:lnTo>
                  <a:lnTo>
                    <a:pt x="219" y="167"/>
                  </a:lnTo>
                  <a:lnTo>
                    <a:pt x="225" y="178"/>
                  </a:lnTo>
                  <a:lnTo>
                    <a:pt x="228" y="188"/>
                  </a:lnTo>
                  <a:lnTo>
                    <a:pt x="228" y="198"/>
                  </a:lnTo>
                  <a:lnTo>
                    <a:pt x="228" y="207"/>
                  </a:lnTo>
                  <a:lnTo>
                    <a:pt x="225" y="212"/>
                  </a:lnTo>
                  <a:lnTo>
                    <a:pt x="221" y="217"/>
                  </a:lnTo>
                  <a:lnTo>
                    <a:pt x="213" y="218"/>
                  </a:lnTo>
                  <a:lnTo>
                    <a:pt x="211" y="217"/>
                  </a:lnTo>
                  <a:lnTo>
                    <a:pt x="206" y="215"/>
                  </a:lnTo>
                  <a:lnTo>
                    <a:pt x="203" y="211"/>
                  </a:lnTo>
                  <a:lnTo>
                    <a:pt x="202" y="207"/>
                  </a:lnTo>
                  <a:lnTo>
                    <a:pt x="198" y="192"/>
                  </a:lnTo>
                  <a:lnTo>
                    <a:pt x="193" y="181"/>
                  </a:lnTo>
                  <a:lnTo>
                    <a:pt x="125" y="196"/>
                  </a:lnTo>
                  <a:lnTo>
                    <a:pt x="50" y="211"/>
                  </a:lnTo>
                  <a:lnTo>
                    <a:pt x="44" y="212"/>
                  </a:lnTo>
                  <a:lnTo>
                    <a:pt x="39" y="215"/>
                  </a:lnTo>
                  <a:lnTo>
                    <a:pt x="35" y="217"/>
                  </a:lnTo>
                  <a:lnTo>
                    <a:pt x="31" y="218"/>
                  </a:lnTo>
                  <a:lnTo>
                    <a:pt x="26" y="217"/>
                  </a:lnTo>
                  <a:lnTo>
                    <a:pt x="22" y="214"/>
                  </a:lnTo>
                  <a:lnTo>
                    <a:pt x="16" y="209"/>
                  </a:lnTo>
                  <a:lnTo>
                    <a:pt x="10" y="202"/>
                  </a:lnTo>
                  <a:lnTo>
                    <a:pt x="6" y="195"/>
                  </a:lnTo>
                  <a:lnTo>
                    <a:pt x="3" y="189"/>
                  </a:lnTo>
                  <a:lnTo>
                    <a:pt x="0" y="181"/>
                  </a:lnTo>
                  <a:lnTo>
                    <a:pt x="2" y="178"/>
                  </a:lnTo>
                  <a:lnTo>
                    <a:pt x="3" y="175"/>
                  </a:lnTo>
                  <a:lnTo>
                    <a:pt x="5" y="173"/>
                  </a:lnTo>
                  <a:lnTo>
                    <a:pt x="6" y="172"/>
                  </a:lnTo>
                  <a:lnTo>
                    <a:pt x="9" y="173"/>
                  </a:lnTo>
                  <a:lnTo>
                    <a:pt x="10" y="175"/>
                  </a:lnTo>
                  <a:lnTo>
                    <a:pt x="16" y="181"/>
                  </a:lnTo>
                  <a:lnTo>
                    <a:pt x="21" y="183"/>
                  </a:lnTo>
                  <a:lnTo>
                    <a:pt x="26" y="185"/>
                  </a:lnTo>
                  <a:lnTo>
                    <a:pt x="32" y="186"/>
                  </a:lnTo>
                  <a:lnTo>
                    <a:pt x="38" y="185"/>
                  </a:lnTo>
                  <a:lnTo>
                    <a:pt x="63" y="127"/>
                  </a:lnTo>
                  <a:lnTo>
                    <a:pt x="86" y="68"/>
                  </a:lnTo>
                  <a:lnTo>
                    <a:pt x="96" y="39"/>
                  </a:lnTo>
                  <a:lnTo>
                    <a:pt x="99" y="24"/>
                  </a:lnTo>
                  <a:lnTo>
                    <a:pt x="97" y="20"/>
                  </a:lnTo>
                  <a:lnTo>
                    <a:pt x="95" y="15"/>
                  </a:lnTo>
                  <a:lnTo>
                    <a:pt x="84" y="8"/>
                  </a:lnTo>
                  <a:lnTo>
                    <a:pt x="83" y="7"/>
                  </a:lnTo>
                  <a:lnTo>
                    <a:pt x="82" y="4"/>
                  </a:lnTo>
                  <a:lnTo>
                    <a:pt x="83" y="2"/>
                  </a:lnTo>
                  <a:lnTo>
                    <a:pt x="86" y="1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6" y="2"/>
                  </a:lnTo>
                  <a:lnTo>
                    <a:pt x="121" y="10"/>
                  </a:lnTo>
                  <a:lnTo>
                    <a:pt x="131" y="20"/>
                  </a:lnTo>
                  <a:lnTo>
                    <a:pt x="135" y="23"/>
                  </a:lnTo>
                  <a:lnTo>
                    <a:pt x="135" y="27"/>
                  </a:lnTo>
                  <a:lnTo>
                    <a:pt x="135" y="31"/>
                  </a:lnTo>
                  <a:lnTo>
                    <a:pt x="132" y="34"/>
                  </a:lnTo>
                  <a:lnTo>
                    <a:pt x="128" y="40"/>
                  </a:lnTo>
                  <a:lnTo>
                    <a:pt x="125" y="46"/>
                  </a:lnTo>
                  <a:lnTo>
                    <a:pt x="115" y="63"/>
                  </a:lnTo>
                  <a:lnTo>
                    <a:pt x="84" y="125"/>
                  </a:lnTo>
                  <a:lnTo>
                    <a:pt x="54" y="185"/>
                  </a:lnTo>
                  <a:lnTo>
                    <a:pt x="125" y="178"/>
                  </a:lnTo>
                  <a:lnTo>
                    <a:pt x="189" y="169"/>
                  </a:lnTo>
                  <a:lnTo>
                    <a:pt x="182" y="154"/>
                  </a:lnTo>
                  <a:lnTo>
                    <a:pt x="173" y="140"/>
                  </a:lnTo>
                  <a:lnTo>
                    <a:pt x="163" y="125"/>
                  </a:lnTo>
                  <a:lnTo>
                    <a:pt x="148" y="108"/>
                  </a:lnTo>
                  <a:lnTo>
                    <a:pt x="155" y="10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9" name="Freeform 110"/>
            <p:cNvSpPr>
              <a:spLocks noEditPoints="1"/>
            </p:cNvSpPr>
            <p:nvPr userDrawn="1"/>
          </p:nvSpPr>
          <p:spPr bwMode="auto">
            <a:xfrm>
              <a:off x="6384926" y="1477963"/>
              <a:ext cx="147638" cy="120650"/>
            </a:xfrm>
            <a:custGeom>
              <a:avLst/>
              <a:gdLst>
                <a:gd name="T0" fmla="*/ 2147483647 w 278"/>
                <a:gd name="T1" fmla="*/ 2147483647 h 228"/>
                <a:gd name="T2" fmla="*/ 2147483647 w 278"/>
                <a:gd name="T3" fmla="*/ 2147483647 h 228"/>
                <a:gd name="T4" fmla="*/ 2147483647 w 278"/>
                <a:gd name="T5" fmla="*/ 2147483647 h 228"/>
                <a:gd name="T6" fmla="*/ 2147483647 w 278"/>
                <a:gd name="T7" fmla="*/ 2147483647 h 228"/>
                <a:gd name="T8" fmla="*/ 2147483647 w 278"/>
                <a:gd name="T9" fmla="*/ 2147483647 h 228"/>
                <a:gd name="T10" fmla="*/ 2147483647 w 278"/>
                <a:gd name="T11" fmla="*/ 2147483647 h 228"/>
                <a:gd name="T12" fmla="*/ 0 w 278"/>
                <a:gd name="T13" fmla="*/ 2147483647 h 228"/>
                <a:gd name="T14" fmla="*/ 2147483647 w 278"/>
                <a:gd name="T15" fmla="*/ 2147483647 h 228"/>
                <a:gd name="T16" fmla="*/ 2147483647 w 278"/>
                <a:gd name="T17" fmla="*/ 2147483647 h 228"/>
                <a:gd name="T18" fmla="*/ 2147483647 w 278"/>
                <a:gd name="T19" fmla="*/ 2147483647 h 228"/>
                <a:gd name="T20" fmla="*/ 2147483647 w 278"/>
                <a:gd name="T21" fmla="*/ 2147483647 h 228"/>
                <a:gd name="T22" fmla="*/ 2147483647 w 278"/>
                <a:gd name="T23" fmla="*/ 2147483647 h 228"/>
                <a:gd name="T24" fmla="*/ 2147483647 w 278"/>
                <a:gd name="T25" fmla="*/ 2147483647 h 228"/>
                <a:gd name="T26" fmla="*/ 2147483647 w 278"/>
                <a:gd name="T27" fmla="*/ 0 h 228"/>
                <a:gd name="T28" fmla="*/ 2147483647 w 278"/>
                <a:gd name="T29" fmla="*/ 2147483647 h 228"/>
                <a:gd name="T30" fmla="*/ 2147483647 w 278"/>
                <a:gd name="T31" fmla="*/ 2147483647 h 228"/>
                <a:gd name="T32" fmla="*/ 2147483647 w 278"/>
                <a:gd name="T33" fmla="*/ 2147483647 h 228"/>
                <a:gd name="T34" fmla="*/ 2147483647 w 278"/>
                <a:gd name="T35" fmla="*/ 2147483647 h 228"/>
                <a:gd name="T36" fmla="*/ 2147483647 w 278"/>
                <a:gd name="T37" fmla="*/ 2147483647 h 228"/>
                <a:gd name="T38" fmla="*/ 2147483647 w 278"/>
                <a:gd name="T39" fmla="*/ 2147483647 h 228"/>
                <a:gd name="T40" fmla="*/ 2147483647 w 278"/>
                <a:gd name="T41" fmla="*/ 2147483647 h 228"/>
                <a:gd name="T42" fmla="*/ 2147483647 w 278"/>
                <a:gd name="T43" fmla="*/ 2147483647 h 228"/>
                <a:gd name="T44" fmla="*/ 2147483647 w 278"/>
                <a:gd name="T45" fmla="*/ 2147483647 h 228"/>
                <a:gd name="T46" fmla="*/ 2147483647 w 278"/>
                <a:gd name="T47" fmla="*/ 2147483647 h 228"/>
                <a:gd name="T48" fmla="*/ 2147483647 w 278"/>
                <a:gd name="T49" fmla="*/ 2147483647 h 228"/>
                <a:gd name="T50" fmla="*/ 2147483647 w 278"/>
                <a:gd name="T51" fmla="*/ 2147483647 h 228"/>
                <a:gd name="T52" fmla="*/ 2147483647 w 278"/>
                <a:gd name="T53" fmla="*/ 2147483647 h 228"/>
                <a:gd name="T54" fmla="*/ 2147483647 w 278"/>
                <a:gd name="T55" fmla="*/ 2147483647 h 228"/>
                <a:gd name="T56" fmla="*/ 2147483647 w 278"/>
                <a:gd name="T57" fmla="*/ 2147483647 h 228"/>
                <a:gd name="T58" fmla="*/ 2147483647 w 278"/>
                <a:gd name="T59" fmla="*/ 2147483647 h 228"/>
                <a:gd name="T60" fmla="*/ 2147483647 w 278"/>
                <a:gd name="T61" fmla="*/ 2147483647 h 228"/>
                <a:gd name="T62" fmla="*/ 2147483647 w 278"/>
                <a:gd name="T63" fmla="*/ 2147483647 h 228"/>
                <a:gd name="T64" fmla="*/ 2147483647 w 278"/>
                <a:gd name="T65" fmla="*/ 2147483647 h 228"/>
                <a:gd name="T66" fmla="*/ 2147483647 w 278"/>
                <a:gd name="T67" fmla="*/ 2147483647 h 228"/>
                <a:gd name="T68" fmla="*/ 2147483647 w 278"/>
                <a:gd name="T69" fmla="*/ 2147483647 h 228"/>
                <a:gd name="T70" fmla="*/ 2147483647 w 278"/>
                <a:gd name="T71" fmla="*/ 2147483647 h 228"/>
                <a:gd name="T72" fmla="*/ 2147483647 w 278"/>
                <a:gd name="T73" fmla="*/ 2147483647 h 228"/>
                <a:gd name="T74" fmla="*/ 2147483647 w 278"/>
                <a:gd name="T75" fmla="*/ 2147483647 h 228"/>
                <a:gd name="T76" fmla="*/ 2147483647 w 278"/>
                <a:gd name="T77" fmla="*/ 2147483647 h 228"/>
                <a:gd name="T78" fmla="*/ 2147483647 w 278"/>
                <a:gd name="T79" fmla="*/ 2147483647 h 228"/>
                <a:gd name="T80" fmla="*/ 2147483647 w 278"/>
                <a:gd name="T81" fmla="*/ 2147483647 h 228"/>
                <a:gd name="T82" fmla="*/ 2147483647 w 278"/>
                <a:gd name="T83" fmla="*/ 2147483647 h 228"/>
                <a:gd name="T84" fmla="*/ 2147483647 w 278"/>
                <a:gd name="T85" fmla="*/ 2147483647 h 228"/>
                <a:gd name="T86" fmla="*/ 2147483647 w 278"/>
                <a:gd name="T87" fmla="*/ 2147483647 h 228"/>
                <a:gd name="T88" fmla="*/ 2147483647 w 278"/>
                <a:gd name="T89" fmla="*/ 2147483647 h 228"/>
                <a:gd name="T90" fmla="*/ 2147483647 w 278"/>
                <a:gd name="T91" fmla="*/ 2147483647 h 228"/>
                <a:gd name="T92" fmla="*/ 2147483647 w 278"/>
                <a:gd name="T93" fmla="*/ 2147483647 h 228"/>
                <a:gd name="T94" fmla="*/ 2147483647 w 278"/>
                <a:gd name="T95" fmla="*/ 2147483647 h 228"/>
                <a:gd name="T96" fmla="*/ 2147483647 w 278"/>
                <a:gd name="T97" fmla="*/ 2147483647 h 228"/>
                <a:gd name="T98" fmla="*/ 2147483647 w 278"/>
                <a:gd name="T99" fmla="*/ 2147483647 h 228"/>
                <a:gd name="T100" fmla="*/ 2147483647 w 278"/>
                <a:gd name="T101" fmla="*/ 2147483647 h 228"/>
                <a:gd name="T102" fmla="*/ 2147483647 w 278"/>
                <a:gd name="T103" fmla="*/ 2147483647 h 228"/>
                <a:gd name="T104" fmla="*/ 2147483647 w 278"/>
                <a:gd name="T105" fmla="*/ 2147483647 h 228"/>
                <a:gd name="T106" fmla="*/ 2147483647 w 278"/>
                <a:gd name="T107" fmla="*/ 2147483647 h 228"/>
                <a:gd name="T108" fmla="*/ 2147483647 w 278"/>
                <a:gd name="T109" fmla="*/ 2147483647 h 228"/>
                <a:gd name="T110" fmla="*/ 2147483647 w 278"/>
                <a:gd name="T111" fmla="*/ 2147483647 h 22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78" h="228">
                  <a:moveTo>
                    <a:pt x="165" y="25"/>
                  </a:moveTo>
                  <a:lnTo>
                    <a:pt x="165" y="25"/>
                  </a:lnTo>
                  <a:lnTo>
                    <a:pt x="114" y="39"/>
                  </a:lnTo>
                  <a:lnTo>
                    <a:pt x="58" y="55"/>
                  </a:lnTo>
                  <a:lnTo>
                    <a:pt x="46" y="60"/>
                  </a:lnTo>
                  <a:lnTo>
                    <a:pt x="40" y="62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0"/>
                  </a:lnTo>
                  <a:lnTo>
                    <a:pt x="10" y="54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1" y="28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7" y="29"/>
                  </a:lnTo>
                  <a:lnTo>
                    <a:pt x="13" y="34"/>
                  </a:lnTo>
                  <a:lnTo>
                    <a:pt x="17" y="36"/>
                  </a:lnTo>
                  <a:lnTo>
                    <a:pt x="21" y="38"/>
                  </a:lnTo>
                  <a:lnTo>
                    <a:pt x="27" y="38"/>
                  </a:lnTo>
                  <a:lnTo>
                    <a:pt x="36" y="38"/>
                  </a:lnTo>
                  <a:lnTo>
                    <a:pt x="47" y="35"/>
                  </a:lnTo>
                  <a:lnTo>
                    <a:pt x="120" y="19"/>
                  </a:lnTo>
                  <a:lnTo>
                    <a:pt x="181" y="6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29" y="2"/>
                  </a:lnTo>
                  <a:lnTo>
                    <a:pt x="236" y="5"/>
                  </a:lnTo>
                  <a:lnTo>
                    <a:pt x="240" y="10"/>
                  </a:lnTo>
                  <a:lnTo>
                    <a:pt x="242" y="18"/>
                  </a:lnTo>
                  <a:lnTo>
                    <a:pt x="240" y="22"/>
                  </a:lnTo>
                  <a:lnTo>
                    <a:pt x="239" y="25"/>
                  </a:lnTo>
                  <a:lnTo>
                    <a:pt x="236" y="26"/>
                  </a:lnTo>
                  <a:lnTo>
                    <a:pt x="230" y="28"/>
                  </a:lnTo>
                  <a:lnTo>
                    <a:pt x="217" y="28"/>
                  </a:lnTo>
                  <a:lnTo>
                    <a:pt x="200" y="29"/>
                  </a:lnTo>
                  <a:lnTo>
                    <a:pt x="185" y="32"/>
                  </a:lnTo>
                  <a:lnTo>
                    <a:pt x="171" y="39"/>
                  </a:lnTo>
                  <a:lnTo>
                    <a:pt x="153" y="49"/>
                  </a:lnTo>
                  <a:lnTo>
                    <a:pt x="145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8" y="96"/>
                  </a:lnTo>
                  <a:lnTo>
                    <a:pt x="116" y="106"/>
                  </a:lnTo>
                  <a:lnTo>
                    <a:pt x="114" y="117"/>
                  </a:lnTo>
                  <a:lnTo>
                    <a:pt x="114" y="129"/>
                  </a:lnTo>
                  <a:lnTo>
                    <a:pt x="114" y="138"/>
                  </a:lnTo>
                  <a:lnTo>
                    <a:pt x="116" y="146"/>
                  </a:lnTo>
                  <a:lnTo>
                    <a:pt x="118" y="154"/>
                  </a:lnTo>
                  <a:lnTo>
                    <a:pt x="121" y="161"/>
                  </a:lnTo>
                  <a:lnTo>
                    <a:pt x="127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6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6" y="196"/>
                  </a:lnTo>
                  <a:lnTo>
                    <a:pt x="190" y="199"/>
                  </a:lnTo>
                  <a:lnTo>
                    <a:pt x="201" y="200"/>
                  </a:lnTo>
                  <a:lnTo>
                    <a:pt x="208" y="203"/>
                  </a:lnTo>
                  <a:lnTo>
                    <a:pt x="213" y="209"/>
                  </a:lnTo>
                  <a:lnTo>
                    <a:pt x="213" y="214"/>
                  </a:lnTo>
                  <a:lnTo>
                    <a:pt x="213" y="220"/>
                  </a:lnTo>
                  <a:lnTo>
                    <a:pt x="208" y="225"/>
                  </a:lnTo>
                  <a:lnTo>
                    <a:pt x="204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7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7" y="193"/>
                  </a:lnTo>
                  <a:lnTo>
                    <a:pt x="110" y="184"/>
                  </a:lnTo>
                  <a:lnTo>
                    <a:pt x="103" y="173"/>
                  </a:lnTo>
                  <a:lnTo>
                    <a:pt x="98" y="161"/>
                  </a:lnTo>
                  <a:lnTo>
                    <a:pt x="95" y="146"/>
                  </a:lnTo>
                  <a:lnTo>
                    <a:pt x="95" y="132"/>
                  </a:lnTo>
                  <a:lnTo>
                    <a:pt x="95" y="123"/>
                  </a:lnTo>
                  <a:lnTo>
                    <a:pt x="97" y="113"/>
                  </a:lnTo>
                  <a:lnTo>
                    <a:pt x="103" y="96"/>
                  </a:lnTo>
                  <a:lnTo>
                    <a:pt x="111" y="78"/>
                  </a:lnTo>
                  <a:lnTo>
                    <a:pt x="116" y="70"/>
                  </a:lnTo>
                  <a:lnTo>
                    <a:pt x="123" y="62"/>
                  </a:lnTo>
                  <a:lnTo>
                    <a:pt x="133" y="52"/>
                  </a:lnTo>
                  <a:lnTo>
                    <a:pt x="143" y="42"/>
                  </a:lnTo>
                  <a:lnTo>
                    <a:pt x="155" y="34"/>
                  </a:lnTo>
                  <a:lnTo>
                    <a:pt x="166" y="26"/>
                  </a:lnTo>
                  <a:lnTo>
                    <a:pt x="165" y="25"/>
                  </a:lnTo>
                  <a:close/>
                  <a:moveTo>
                    <a:pt x="192" y="75"/>
                  </a:moveTo>
                  <a:lnTo>
                    <a:pt x="192" y="75"/>
                  </a:lnTo>
                  <a:lnTo>
                    <a:pt x="208" y="83"/>
                  </a:lnTo>
                  <a:lnTo>
                    <a:pt x="221" y="90"/>
                  </a:lnTo>
                  <a:lnTo>
                    <a:pt x="232" y="97"/>
                  </a:lnTo>
                  <a:lnTo>
                    <a:pt x="240" y="103"/>
                  </a:lnTo>
                  <a:lnTo>
                    <a:pt x="246" y="112"/>
                  </a:lnTo>
                  <a:lnTo>
                    <a:pt x="249" y="116"/>
                  </a:lnTo>
                  <a:lnTo>
                    <a:pt x="249" y="120"/>
                  </a:lnTo>
                  <a:lnTo>
                    <a:pt x="249" y="126"/>
                  </a:lnTo>
                  <a:lnTo>
                    <a:pt x="248" y="131"/>
                  </a:lnTo>
                  <a:lnTo>
                    <a:pt x="243" y="133"/>
                  </a:lnTo>
                  <a:lnTo>
                    <a:pt x="239" y="135"/>
                  </a:lnTo>
                  <a:lnTo>
                    <a:pt x="236" y="135"/>
                  </a:lnTo>
                  <a:lnTo>
                    <a:pt x="232" y="132"/>
                  </a:lnTo>
                  <a:lnTo>
                    <a:pt x="227" y="125"/>
                  </a:lnTo>
                  <a:lnTo>
                    <a:pt x="219" y="113"/>
                  </a:lnTo>
                  <a:lnTo>
                    <a:pt x="210" y="102"/>
                  </a:lnTo>
                  <a:lnTo>
                    <a:pt x="200" y="93"/>
                  </a:lnTo>
                  <a:lnTo>
                    <a:pt x="188" y="83"/>
                  </a:lnTo>
                  <a:lnTo>
                    <a:pt x="192" y="75"/>
                  </a:lnTo>
                  <a:close/>
                  <a:moveTo>
                    <a:pt x="220" y="54"/>
                  </a:moveTo>
                  <a:lnTo>
                    <a:pt x="220" y="54"/>
                  </a:lnTo>
                  <a:lnTo>
                    <a:pt x="233" y="58"/>
                  </a:lnTo>
                  <a:lnTo>
                    <a:pt x="246" y="62"/>
                  </a:lnTo>
                  <a:lnTo>
                    <a:pt x="256" y="68"/>
                  </a:lnTo>
                  <a:lnTo>
                    <a:pt x="266" y="74"/>
                  </a:lnTo>
                  <a:lnTo>
                    <a:pt x="271" y="78"/>
                  </a:lnTo>
                  <a:lnTo>
                    <a:pt x="275" y="83"/>
                  </a:lnTo>
                  <a:lnTo>
                    <a:pt x="278" y="87"/>
                  </a:lnTo>
                  <a:lnTo>
                    <a:pt x="278" y="93"/>
                  </a:lnTo>
                  <a:lnTo>
                    <a:pt x="278" y="97"/>
                  </a:lnTo>
                  <a:lnTo>
                    <a:pt x="277" y="102"/>
                  </a:lnTo>
                  <a:lnTo>
                    <a:pt x="274" y="104"/>
                  </a:lnTo>
                  <a:lnTo>
                    <a:pt x="269" y="106"/>
                  </a:lnTo>
                  <a:lnTo>
                    <a:pt x="265" y="104"/>
                  </a:lnTo>
                  <a:lnTo>
                    <a:pt x="261" y="102"/>
                  </a:lnTo>
                  <a:lnTo>
                    <a:pt x="250" y="89"/>
                  </a:lnTo>
                  <a:lnTo>
                    <a:pt x="240" y="78"/>
                  </a:lnTo>
                  <a:lnTo>
                    <a:pt x="229" y="70"/>
                  </a:lnTo>
                  <a:lnTo>
                    <a:pt x="216" y="60"/>
                  </a:lnTo>
                  <a:lnTo>
                    <a:pt x="220" y="54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0" name="Freeform 111"/>
            <p:cNvSpPr>
              <a:spLocks/>
            </p:cNvSpPr>
            <p:nvPr userDrawn="1"/>
          </p:nvSpPr>
          <p:spPr bwMode="auto">
            <a:xfrm>
              <a:off x="2541588" y="1754188"/>
              <a:ext cx="152400" cy="141288"/>
            </a:xfrm>
            <a:custGeom>
              <a:avLst/>
              <a:gdLst>
                <a:gd name="T0" fmla="*/ 0 w 287"/>
                <a:gd name="T1" fmla="*/ 2147483647 h 268"/>
                <a:gd name="T2" fmla="*/ 2147483647 w 287"/>
                <a:gd name="T3" fmla="*/ 2147483647 h 268"/>
                <a:gd name="T4" fmla="*/ 2147483647 w 287"/>
                <a:gd name="T5" fmla="*/ 2147483647 h 268"/>
                <a:gd name="T6" fmla="*/ 2147483647 w 287"/>
                <a:gd name="T7" fmla="*/ 2147483647 h 268"/>
                <a:gd name="T8" fmla="*/ 2147483647 w 287"/>
                <a:gd name="T9" fmla="*/ 2147483647 h 268"/>
                <a:gd name="T10" fmla="*/ 2147483647 w 287"/>
                <a:gd name="T11" fmla="*/ 2147483647 h 268"/>
                <a:gd name="T12" fmla="*/ 2147483647 w 287"/>
                <a:gd name="T13" fmla="*/ 2147483647 h 268"/>
                <a:gd name="T14" fmla="*/ 2147483647 w 287"/>
                <a:gd name="T15" fmla="*/ 2147483647 h 268"/>
                <a:gd name="T16" fmla="*/ 2147483647 w 287"/>
                <a:gd name="T17" fmla="*/ 2147483647 h 268"/>
                <a:gd name="T18" fmla="*/ 2147483647 w 287"/>
                <a:gd name="T19" fmla="*/ 0 h 268"/>
                <a:gd name="T20" fmla="*/ 2147483647 w 287"/>
                <a:gd name="T21" fmla="*/ 2147483647 h 268"/>
                <a:gd name="T22" fmla="*/ 2147483647 w 287"/>
                <a:gd name="T23" fmla="*/ 2147483647 h 268"/>
                <a:gd name="T24" fmla="*/ 2147483647 w 287"/>
                <a:gd name="T25" fmla="*/ 2147483647 h 268"/>
                <a:gd name="T26" fmla="*/ 2147483647 w 287"/>
                <a:gd name="T27" fmla="*/ 2147483647 h 268"/>
                <a:gd name="T28" fmla="*/ 2147483647 w 287"/>
                <a:gd name="T29" fmla="*/ 2147483647 h 268"/>
                <a:gd name="T30" fmla="*/ 2147483647 w 287"/>
                <a:gd name="T31" fmla="*/ 2147483647 h 268"/>
                <a:gd name="T32" fmla="*/ 2147483647 w 287"/>
                <a:gd name="T33" fmla="*/ 2147483647 h 268"/>
                <a:gd name="T34" fmla="*/ 2147483647 w 287"/>
                <a:gd name="T35" fmla="*/ 2147483647 h 268"/>
                <a:gd name="T36" fmla="*/ 2147483647 w 287"/>
                <a:gd name="T37" fmla="*/ 2147483647 h 268"/>
                <a:gd name="T38" fmla="*/ 2147483647 w 287"/>
                <a:gd name="T39" fmla="*/ 2147483647 h 268"/>
                <a:gd name="T40" fmla="*/ 2147483647 w 287"/>
                <a:gd name="T41" fmla="*/ 2147483647 h 268"/>
                <a:gd name="T42" fmla="*/ 2147483647 w 287"/>
                <a:gd name="T43" fmla="*/ 2147483647 h 268"/>
                <a:gd name="T44" fmla="*/ 2147483647 w 287"/>
                <a:gd name="T45" fmla="*/ 2147483647 h 268"/>
                <a:gd name="T46" fmla="*/ 2147483647 w 287"/>
                <a:gd name="T47" fmla="*/ 2147483647 h 268"/>
                <a:gd name="T48" fmla="*/ 2147483647 w 287"/>
                <a:gd name="T49" fmla="*/ 2147483647 h 268"/>
                <a:gd name="T50" fmla="*/ 2147483647 w 287"/>
                <a:gd name="T51" fmla="*/ 2147483647 h 268"/>
                <a:gd name="T52" fmla="*/ 2147483647 w 287"/>
                <a:gd name="T53" fmla="*/ 2147483647 h 268"/>
                <a:gd name="T54" fmla="*/ 2147483647 w 287"/>
                <a:gd name="T55" fmla="*/ 2147483647 h 268"/>
                <a:gd name="T56" fmla="*/ 2147483647 w 287"/>
                <a:gd name="T57" fmla="*/ 2147483647 h 268"/>
                <a:gd name="T58" fmla="*/ 2147483647 w 287"/>
                <a:gd name="T59" fmla="*/ 2147483647 h 268"/>
                <a:gd name="T60" fmla="*/ 2147483647 w 287"/>
                <a:gd name="T61" fmla="*/ 2147483647 h 268"/>
                <a:gd name="T62" fmla="*/ 2147483647 w 287"/>
                <a:gd name="T63" fmla="*/ 2147483647 h 268"/>
                <a:gd name="T64" fmla="*/ 2147483647 w 287"/>
                <a:gd name="T65" fmla="*/ 2147483647 h 268"/>
                <a:gd name="T66" fmla="*/ 2147483647 w 287"/>
                <a:gd name="T67" fmla="*/ 2147483647 h 268"/>
                <a:gd name="T68" fmla="*/ 2147483647 w 287"/>
                <a:gd name="T69" fmla="*/ 2147483647 h 268"/>
                <a:gd name="T70" fmla="*/ 2147483647 w 287"/>
                <a:gd name="T71" fmla="*/ 2147483647 h 268"/>
                <a:gd name="T72" fmla="*/ 2147483647 w 287"/>
                <a:gd name="T73" fmla="*/ 2147483647 h 268"/>
                <a:gd name="T74" fmla="*/ 2147483647 w 287"/>
                <a:gd name="T75" fmla="*/ 2147483647 h 268"/>
                <a:gd name="T76" fmla="*/ 2147483647 w 287"/>
                <a:gd name="T77" fmla="*/ 2147483647 h 268"/>
                <a:gd name="T78" fmla="*/ 2147483647 w 287"/>
                <a:gd name="T79" fmla="*/ 2147483647 h 268"/>
                <a:gd name="T80" fmla="*/ 2147483647 w 287"/>
                <a:gd name="T81" fmla="*/ 2147483647 h 268"/>
                <a:gd name="T82" fmla="*/ 2147483647 w 287"/>
                <a:gd name="T83" fmla="*/ 2147483647 h 268"/>
                <a:gd name="T84" fmla="*/ 2147483647 w 287"/>
                <a:gd name="T85" fmla="*/ 2147483647 h 268"/>
                <a:gd name="T86" fmla="*/ 0 w 287"/>
                <a:gd name="T87" fmla="*/ 2147483647 h 2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87" h="268">
                  <a:moveTo>
                    <a:pt x="0" y="263"/>
                  </a:moveTo>
                  <a:lnTo>
                    <a:pt x="0" y="263"/>
                  </a:lnTo>
                  <a:lnTo>
                    <a:pt x="19" y="248"/>
                  </a:lnTo>
                  <a:lnTo>
                    <a:pt x="33" y="236"/>
                  </a:lnTo>
                  <a:lnTo>
                    <a:pt x="46" y="222"/>
                  </a:lnTo>
                  <a:lnTo>
                    <a:pt x="59" y="208"/>
                  </a:lnTo>
                  <a:lnTo>
                    <a:pt x="70" y="194"/>
                  </a:lnTo>
                  <a:lnTo>
                    <a:pt x="78" y="180"/>
                  </a:lnTo>
                  <a:lnTo>
                    <a:pt x="86" y="166"/>
                  </a:lnTo>
                  <a:lnTo>
                    <a:pt x="93" y="151"/>
                  </a:lnTo>
                  <a:lnTo>
                    <a:pt x="100" y="135"/>
                  </a:lnTo>
                  <a:lnTo>
                    <a:pt x="104" y="118"/>
                  </a:lnTo>
                  <a:lnTo>
                    <a:pt x="110" y="100"/>
                  </a:lnTo>
                  <a:lnTo>
                    <a:pt x="113" y="83"/>
                  </a:lnTo>
                  <a:lnTo>
                    <a:pt x="117" y="51"/>
                  </a:lnTo>
                  <a:lnTo>
                    <a:pt x="119" y="22"/>
                  </a:lnTo>
                  <a:lnTo>
                    <a:pt x="119" y="0"/>
                  </a:lnTo>
                  <a:lnTo>
                    <a:pt x="155" y="5"/>
                  </a:lnTo>
                  <a:lnTo>
                    <a:pt x="161" y="8"/>
                  </a:lnTo>
                  <a:lnTo>
                    <a:pt x="162" y="9"/>
                  </a:lnTo>
                  <a:lnTo>
                    <a:pt x="162" y="11"/>
                  </a:lnTo>
                  <a:lnTo>
                    <a:pt x="162" y="13"/>
                  </a:lnTo>
                  <a:lnTo>
                    <a:pt x="160" y="16"/>
                  </a:lnTo>
                  <a:lnTo>
                    <a:pt x="155" y="18"/>
                  </a:lnTo>
                  <a:lnTo>
                    <a:pt x="146" y="21"/>
                  </a:lnTo>
                  <a:lnTo>
                    <a:pt x="146" y="25"/>
                  </a:lnTo>
                  <a:lnTo>
                    <a:pt x="149" y="51"/>
                  </a:lnTo>
                  <a:lnTo>
                    <a:pt x="154" y="77"/>
                  </a:lnTo>
                  <a:lnTo>
                    <a:pt x="162" y="105"/>
                  </a:lnTo>
                  <a:lnTo>
                    <a:pt x="173" y="131"/>
                  </a:lnTo>
                  <a:lnTo>
                    <a:pt x="186" y="154"/>
                  </a:lnTo>
                  <a:lnTo>
                    <a:pt x="202" y="174"/>
                  </a:lnTo>
                  <a:lnTo>
                    <a:pt x="219" y="193"/>
                  </a:lnTo>
                  <a:lnTo>
                    <a:pt x="238" y="209"/>
                  </a:lnTo>
                  <a:lnTo>
                    <a:pt x="249" y="216"/>
                  </a:lnTo>
                  <a:lnTo>
                    <a:pt x="261" y="223"/>
                  </a:lnTo>
                  <a:lnTo>
                    <a:pt x="273" y="229"/>
                  </a:lnTo>
                  <a:lnTo>
                    <a:pt x="287" y="235"/>
                  </a:lnTo>
                  <a:lnTo>
                    <a:pt x="286" y="242"/>
                  </a:lnTo>
                  <a:lnTo>
                    <a:pt x="280" y="242"/>
                  </a:lnTo>
                  <a:lnTo>
                    <a:pt x="276" y="244"/>
                  </a:lnTo>
                  <a:lnTo>
                    <a:pt x="271" y="247"/>
                  </a:lnTo>
                  <a:lnTo>
                    <a:pt x="268" y="249"/>
                  </a:lnTo>
                  <a:lnTo>
                    <a:pt x="262" y="257"/>
                  </a:lnTo>
                  <a:lnTo>
                    <a:pt x="258" y="265"/>
                  </a:lnTo>
                  <a:lnTo>
                    <a:pt x="238" y="251"/>
                  </a:lnTo>
                  <a:lnTo>
                    <a:pt x="222" y="238"/>
                  </a:lnTo>
                  <a:lnTo>
                    <a:pt x="209" y="223"/>
                  </a:lnTo>
                  <a:lnTo>
                    <a:pt x="196" y="206"/>
                  </a:lnTo>
                  <a:lnTo>
                    <a:pt x="180" y="181"/>
                  </a:lnTo>
                  <a:lnTo>
                    <a:pt x="167" y="157"/>
                  </a:lnTo>
                  <a:lnTo>
                    <a:pt x="158" y="132"/>
                  </a:lnTo>
                  <a:lnTo>
                    <a:pt x="149" y="106"/>
                  </a:lnTo>
                  <a:lnTo>
                    <a:pt x="146" y="89"/>
                  </a:lnTo>
                  <a:lnTo>
                    <a:pt x="144" y="69"/>
                  </a:lnTo>
                  <a:lnTo>
                    <a:pt x="142" y="69"/>
                  </a:lnTo>
                  <a:lnTo>
                    <a:pt x="141" y="86"/>
                  </a:lnTo>
                  <a:lnTo>
                    <a:pt x="138" y="102"/>
                  </a:lnTo>
                  <a:lnTo>
                    <a:pt x="133" y="116"/>
                  </a:lnTo>
                  <a:lnTo>
                    <a:pt x="126" y="134"/>
                  </a:lnTo>
                  <a:lnTo>
                    <a:pt x="120" y="151"/>
                  </a:lnTo>
                  <a:lnTo>
                    <a:pt x="112" y="166"/>
                  </a:lnTo>
                  <a:lnTo>
                    <a:pt x="104" y="180"/>
                  </a:lnTo>
                  <a:lnTo>
                    <a:pt x="96" y="193"/>
                  </a:lnTo>
                  <a:lnTo>
                    <a:pt x="87" y="205"/>
                  </a:lnTo>
                  <a:lnTo>
                    <a:pt x="77" y="216"/>
                  </a:lnTo>
                  <a:lnTo>
                    <a:pt x="67" y="226"/>
                  </a:lnTo>
                  <a:lnTo>
                    <a:pt x="55" y="236"/>
                  </a:lnTo>
                  <a:lnTo>
                    <a:pt x="33" y="252"/>
                  </a:lnTo>
                  <a:lnTo>
                    <a:pt x="3" y="268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1" name="Freeform 112"/>
            <p:cNvSpPr>
              <a:spLocks/>
            </p:cNvSpPr>
            <p:nvPr userDrawn="1"/>
          </p:nvSpPr>
          <p:spPr bwMode="auto">
            <a:xfrm>
              <a:off x="2713038" y="1763713"/>
              <a:ext cx="120650" cy="122238"/>
            </a:xfrm>
            <a:custGeom>
              <a:avLst/>
              <a:gdLst>
                <a:gd name="T0" fmla="*/ 2147483647 w 229"/>
                <a:gd name="T1" fmla="*/ 2147483647 h 233"/>
                <a:gd name="T2" fmla="*/ 2147483647 w 229"/>
                <a:gd name="T3" fmla="*/ 2147483647 h 233"/>
                <a:gd name="T4" fmla="*/ 2147483647 w 229"/>
                <a:gd name="T5" fmla="*/ 2147483647 h 233"/>
                <a:gd name="T6" fmla="*/ 2147483647 w 229"/>
                <a:gd name="T7" fmla="*/ 2147483647 h 233"/>
                <a:gd name="T8" fmla="*/ 2147483647 w 229"/>
                <a:gd name="T9" fmla="*/ 2147483647 h 233"/>
                <a:gd name="T10" fmla="*/ 2147483647 w 229"/>
                <a:gd name="T11" fmla="*/ 2147483647 h 233"/>
                <a:gd name="T12" fmla="*/ 2147483647 w 229"/>
                <a:gd name="T13" fmla="*/ 2147483647 h 233"/>
                <a:gd name="T14" fmla="*/ 2147483647 w 229"/>
                <a:gd name="T15" fmla="*/ 2147483647 h 233"/>
                <a:gd name="T16" fmla="*/ 2147483647 w 229"/>
                <a:gd name="T17" fmla="*/ 2147483647 h 233"/>
                <a:gd name="T18" fmla="*/ 2147483647 w 229"/>
                <a:gd name="T19" fmla="*/ 2147483647 h 233"/>
                <a:gd name="T20" fmla="*/ 0 w 229"/>
                <a:gd name="T21" fmla="*/ 2147483647 h 233"/>
                <a:gd name="T22" fmla="*/ 2147483647 w 229"/>
                <a:gd name="T23" fmla="*/ 2147483647 h 233"/>
                <a:gd name="T24" fmla="*/ 2147483647 w 229"/>
                <a:gd name="T25" fmla="*/ 2147483647 h 233"/>
                <a:gd name="T26" fmla="*/ 2147483647 w 229"/>
                <a:gd name="T27" fmla="*/ 2147483647 h 233"/>
                <a:gd name="T28" fmla="*/ 2147483647 w 229"/>
                <a:gd name="T29" fmla="*/ 2147483647 h 233"/>
                <a:gd name="T30" fmla="*/ 2147483647 w 229"/>
                <a:gd name="T31" fmla="*/ 2147483647 h 233"/>
                <a:gd name="T32" fmla="*/ 2147483647 w 229"/>
                <a:gd name="T33" fmla="*/ 2147483647 h 233"/>
                <a:gd name="T34" fmla="*/ 2147483647 w 229"/>
                <a:gd name="T35" fmla="*/ 2147483647 h 233"/>
                <a:gd name="T36" fmla="*/ 2147483647 w 229"/>
                <a:gd name="T37" fmla="*/ 2147483647 h 233"/>
                <a:gd name="T38" fmla="*/ 2147483647 w 229"/>
                <a:gd name="T39" fmla="*/ 0 h 233"/>
                <a:gd name="T40" fmla="*/ 2147483647 w 229"/>
                <a:gd name="T41" fmla="*/ 2147483647 h 233"/>
                <a:gd name="T42" fmla="*/ 2147483647 w 229"/>
                <a:gd name="T43" fmla="*/ 2147483647 h 233"/>
                <a:gd name="T44" fmla="*/ 2147483647 w 229"/>
                <a:gd name="T45" fmla="*/ 2147483647 h 233"/>
                <a:gd name="T46" fmla="*/ 2147483647 w 229"/>
                <a:gd name="T47" fmla="*/ 2147483647 h 233"/>
                <a:gd name="T48" fmla="*/ 2147483647 w 229"/>
                <a:gd name="T49" fmla="*/ 2147483647 h 233"/>
                <a:gd name="T50" fmla="*/ 2147483647 w 229"/>
                <a:gd name="T51" fmla="*/ 2147483647 h 233"/>
                <a:gd name="T52" fmla="*/ 2147483647 w 229"/>
                <a:gd name="T53" fmla="*/ 2147483647 h 233"/>
                <a:gd name="T54" fmla="*/ 2147483647 w 229"/>
                <a:gd name="T55" fmla="*/ 2147483647 h 233"/>
                <a:gd name="T56" fmla="*/ 2147483647 w 229"/>
                <a:gd name="T57" fmla="*/ 2147483647 h 233"/>
                <a:gd name="T58" fmla="*/ 2147483647 w 229"/>
                <a:gd name="T59" fmla="*/ 2147483647 h 233"/>
                <a:gd name="T60" fmla="*/ 2147483647 w 229"/>
                <a:gd name="T61" fmla="*/ 2147483647 h 233"/>
                <a:gd name="T62" fmla="*/ 2147483647 w 229"/>
                <a:gd name="T63" fmla="*/ 2147483647 h 233"/>
                <a:gd name="T64" fmla="*/ 2147483647 w 229"/>
                <a:gd name="T65" fmla="*/ 2147483647 h 233"/>
                <a:gd name="T66" fmla="*/ 2147483647 w 229"/>
                <a:gd name="T67" fmla="*/ 2147483647 h 233"/>
                <a:gd name="T68" fmla="*/ 2147483647 w 229"/>
                <a:gd name="T69" fmla="*/ 2147483647 h 233"/>
                <a:gd name="T70" fmla="*/ 2147483647 w 229"/>
                <a:gd name="T71" fmla="*/ 2147483647 h 233"/>
                <a:gd name="T72" fmla="*/ 2147483647 w 229"/>
                <a:gd name="T73" fmla="*/ 2147483647 h 233"/>
                <a:gd name="T74" fmla="*/ 2147483647 w 229"/>
                <a:gd name="T75" fmla="*/ 2147483647 h 233"/>
                <a:gd name="T76" fmla="*/ 2147483647 w 229"/>
                <a:gd name="T77" fmla="*/ 2147483647 h 233"/>
                <a:gd name="T78" fmla="*/ 2147483647 w 229"/>
                <a:gd name="T79" fmla="*/ 2147483647 h 233"/>
                <a:gd name="T80" fmla="*/ 2147483647 w 229"/>
                <a:gd name="T81" fmla="*/ 2147483647 h 233"/>
                <a:gd name="T82" fmla="*/ 2147483647 w 229"/>
                <a:gd name="T83" fmla="*/ 2147483647 h 233"/>
                <a:gd name="T84" fmla="*/ 2147483647 w 229"/>
                <a:gd name="T85" fmla="*/ 2147483647 h 233"/>
                <a:gd name="T86" fmla="*/ 2147483647 w 229"/>
                <a:gd name="T87" fmla="*/ 2147483647 h 233"/>
                <a:gd name="T88" fmla="*/ 2147483647 w 229"/>
                <a:gd name="T89" fmla="*/ 2147483647 h 233"/>
                <a:gd name="T90" fmla="*/ 2147483647 w 229"/>
                <a:gd name="T91" fmla="*/ 2147483647 h 233"/>
                <a:gd name="T92" fmla="*/ 2147483647 w 229"/>
                <a:gd name="T93" fmla="*/ 2147483647 h 233"/>
                <a:gd name="T94" fmla="*/ 2147483647 w 229"/>
                <a:gd name="T95" fmla="*/ 2147483647 h 233"/>
                <a:gd name="T96" fmla="*/ 2147483647 w 229"/>
                <a:gd name="T97" fmla="*/ 2147483647 h 233"/>
                <a:gd name="T98" fmla="*/ 2147483647 w 229"/>
                <a:gd name="T99" fmla="*/ 2147483647 h 233"/>
                <a:gd name="T100" fmla="*/ 2147483647 w 229"/>
                <a:gd name="T101" fmla="*/ 2147483647 h 233"/>
                <a:gd name="T102" fmla="*/ 2147483647 w 229"/>
                <a:gd name="T103" fmla="*/ 2147483647 h 233"/>
                <a:gd name="T104" fmla="*/ 2147483647 w 229"/>
                <a:gd name="T105" fmla="*/ 2147483647 h 233"/>
                <a:gd name="T106" fmla="*/ 2147483647 w 229"/>
                <a:gd name="T107" fmla="*/ 2147483647 h 233"/>
                <a:gd name="T108" fmla="*/ 2147483647 w 229"/>
                <a:gd name="T109" fmla="*/ 2147483647 h 233"/>
                <a:gd name="T110" fmla="*/ 2147483647 w 229"/>
                <a:gd name="T111" fmla="*/ 2147483647 h 233"/>
                <a:gd name="T112" fmla="*/ 2147483647 w 229"/>
                <a:gd name="T113" fmla="*/ 2147483647 h 23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33">
                  <a:moveTo>
                    <a:pt x="84" y="130"/>
                  </a:moveTo>
                  <a:lnTo>
                    <a:pt x="84" y="130"/>
                  </a:lnTo>
                  <a:lnTo>
                    <a:pt x="108" y="140"/>
                  </a:lnTo>
                  <a:lnTo>
                    <a:pt x="132" y="155"/>
                  </a:lnTo>
                  <a:lnTo>
                    <a:pt x="148" y="136"/>
                  </a:lnTo>
                  <a:lnTo>
                    <a:pt x="164" y="114"/>
                  </a:lnTo>
                  <a:lnTo>
                    <a:pt x="179" y="92"/>
                  </a:lnTo>
                  <a:lnTo>
                    <a:pt x="189" y="72"/>
                  </a:lnTo>
                  <a:lnTo>
                    <a:pt x="134" y="81"/>
                  </a:lnTo>
                  <a:lnTo>
                    <a:pt x="125" y="82"/>
                  </a:lnTo>
                  <a:lnTo>
                    <a:pt x="118" y="81"/>
                  </a:lnTo>
                  <a:lnTo>
                    <a:pt x="108" y="77"/>
                  </a:lnTo>
                  <a:lnTo>
                    <a:pt x="84" y="104"/>
                  </a:lnTo>
                  <a:lnTo>
                    <a:pt x="60" y="130"/>
                  </a:lnTo>
                  <a:lnTo>
                    <a:pt x="34" y="153"/>
                  </a:lnTo>
                  <a:lnTo>
                    <a:pt x="6" y="172"/>
                  </a:lnTo>
                  <a:lnTo>
                    <a:pt x="0" y="165"/>
                  </a:lnTo>
                  <a:lnTo>
                    <a:pt x="18" y="149"/>
                  </a:lnTo>
                  <a:lnTo>
                    <a:pt x="35" y="132"/>
                  </a:lnTo>
                  <a:lnTo>
                    <a:pt x="51" y="113"/>
                  </a:lnTo>
                  <a:lnTo>
                    <a:pt x="67" y="91"/>
                  </a:lnTo>
                  <a:lnTo>
                    <a:pt x="84" y="66"/>
                  </a:lnTo>
                  <a:lnTo>
                    <a:pt x="98" y="43"/>
                  </a:lnTo>
                  <a:lnTo>
                    <a:pt x="103" y="30"/>
                  </a:lnTo>
                  <a:lnTo>
                    <a:pt x="105" y="22"/>
                  </a:lnTo>
                  <a:lnTo>
                    <a:pt x="103" y="19"/>
                  </a:lnTo>
                  <a:lnTo>
                    <a:pt x="100" y="16"/>
                  </a:lnTo>
                  <a:lnTo>
                    <a:pt x="95" y="13"/>
                  </a:lnTo>
                  <a:lnTo>
                    <a:pt x="86" y="9"/>
                  </a:lnTo>
                  <a:lnTo>
                    <a:pt x="87" y="0"/>
                  </a:lnTo>
                  <a:lnTo>
                    <a:pt x="99" y="1"/>
                  </a:lnTo>
                  <a:lnTo>
                    <a:pt x="108" y="3"/>
                  </a:lnTo>
                  <a:lnTo>
                    <a:pt x="118" y="6"/>
                  </a:lnTo>
                  <a:lnTo>
                    <a:pt x="127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0" y="23"/>
                  </a:lnTo>
                  <a:lnTo>
                    <a:pt x="141" y="27"/>
                  </a:lnTo>
                  <a:lnTo>
                    <a:pt x="140" y="32"/>
                  </a:lnTo>
                  <a:lnTo>
                    <a:pt x="137" y="37"/>
                  </a:lnTo>
                  <a:lnTo>
                    <a:pt x="132" y="42"/>
                  </a:lnTo>
                  <a:lnTo>
                    <a:pt x="128" y="46"/>
                  </a:lnTo>
                  <a:lnTo>
                    <a:pt x="116" y="64"/>
                  </a:lnTo>
                  <a:lnTo>
                    <a:pt x="127" y="64"/>
                  </a:lnTo>
                  <a:lnTo>
                    <a:pt x="142" y="64"/>
                  </a:lnTo>
                  <a:lnTo>
                    <a:pt x="183" y="58"/>
                  </a:lnTo>
                  <a:lnTo>
                    <a:pt x="187" y="56"/>
                  </a:lnTo>
                  <a:lnTo>
                    <a:pt x="192" y="52"/>
                  </a:lnTo>
                  <a:lnTo>
                    <a:pt x="196" y="48"/>
                  </a:lnTo>
                  <a:lnTo>
                    <a:pt x="200" y="46"/>
                  </a:lnTo>
                  <a:lnTo>
                    <a:pt x="206" y="48"/>
                  </a:lnTo>
                  <a:lnTo>
                    <a:pt x="212" y="52"/>
                  </a:lnTo>
                  <a:lnTo>
                    <a:pt x="218" y="56"/>
                  </a:lnTo>
                  <a:lnTo>
                    <a:pt x="225" y="64"/>
                  </a:lnTo>
                  <a:lnTo>
                    <a:pt x="229" y="69"/>
                  </a:lnTo>
                  <a:lnTo>
                    <a:pt x="229" y="74"/>
                  </a:lnTo>
                  <a:lnTo>
                    <a:pt x="229" y="75"/>
                  </a:lnTo>
                  <a:lnTo>
                    <a:pt x="228" y="78"/>
                  </a:lnTo>
                  <a:lnTo>
                    <a:pt x="222" y="82"/>
                  </a:lnTo>
                  <a:lnTo>
                    <a:pt x="216" y="87"/>
                  </a:lnTo>
                  <a:lnTo>
                    <a:pt x="211" y="92"/>
                  </a:lnTo>
                  <a:lnTo>
                    <a:pt x="196" y="111"/>
                  </a:lnTo>
                  <a:lnTo>
                    <a:pt x="179" y="130"/>
                  </a:lnTo>
                  <a:lnTo>
                    <a:pt x="161" y="148"/>
                  </a:lnTo>
                  <a:lnTo>
                    <a:pt x="145" y="162"/>
                  </a:lnTo>
                  <a:lnTo>
                    <a:pt x="161" y="176"/>
                  </a:lnTo>
                  <a:lnTo>
                    <a:pt x="174" y="188"/>
                  </a:lnTo>
                  <a:lnTo>
                    <a:pt x="177" y="195"/>
                  </a:lnTo>
                  <a:lnTo>
                    <a:pt x="180" y="201"/>
                  </a:lnTo>
                  <a:lnTo>
                    <a:pt x="183" y="205"/>
                  </a:lnTo>
                  <a:lnTo>
                    <a:pt x="183" y="211"/>
                  </a:lnTo>
                  <a:lnTo>
                    <a:pt x="183" y="220"/>
                  </a:lnTo>
                  <a:lnTo>
                    <a:pt x="180" y="227"/>
                  </a:lnTo>
                  <a:lnTo>
                    <a:pt x="176" y="231"/>
                  </a:lnTo>
                  <a:lnTo>
                    <a:pt x="173" y="233"/>
                  </a:lnTo>
                  <a:lnTo>
                    <a:pt x="170" y="233"/>
                  </a:lnTo>
                  <a:lnTo>
                    <a:pt x="167" y="233"/>
                  </a:lnTo>
                  <a:lnTo>
                    <a:pt x="163" y="230"/>
                  </a:lnTo>
                  <a:lnTo>
                    <a:pt x="158" y="224"/>
                  </a:lnTo>
                  <a:lnTo>
                    <a:pt x="154" y="214"/>
                  </a:lnTo>
                  <a:lnTo>
                    <a:pt x="147" y="204"/>
                  </a:lnTo>
                  <a:lnTo>
                    <a:pt x="141" y="194"/>
                  </a:lnTo>
                  <a:lnTo>
                    <a:pt x="132" y="184"/>
                  </a:lnTo>
                  <a:lnTo>
                    <a:pt x="125" y="175"/>
                  </a:lnTo>
                  <a:lnTo>
                    <a:pt x="103" y="155"/>
                  </a:lnTo>
                  <a:lnTo>
                    <a:pt x="92" y="146"/>
                  </a:lnTo>
                  <a:lnTo>
                    <a:pt x="80" y="139"/>
                  </a:lnTo>
                  <a:lnTo>
                    <a:pt x="84" y="13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2" name="Freeform 113"/>
            <p:cNvSpPr>
              <a:spLocks noEditPoints="1"/>
            </p:cNvSpPr>
            <p:nvPr userDrawn="1"/>
          </p:nvSpPr>
          <p:spPr bwMode="auto">
            <a:xfrm>
              <a:off x="2868613" y="1771651"/>
              <a:ext cx="131762" cy="114300"/>
            </a:xfrm>
            <a:custGeom>
              <a:avLst/>
              <a:gdLst>
                <a:gd name="T0" fmla="*/ 2147483647 w 249"/>
                <a:gd name="T1" fmla="*/ 2147483647 h 215"/>
                <a:gd name="T2" fmla="*/ 2147483647 w 249"/>
                <a:gd name="T3" fmla="*/ 2147483647 h 215"/>
                <a:gd name="T4" fmla="*/ 2147483647 w 249"/>
                <a:gd name="T5" fmla="*/ 2147483647 h 215"/>
                <a:gd name="T6" fmla="*/ 2147483647 w 249"/>
                <a:gd name="T7" fmla="*/ 2147483647 h 215"/>
                <a:gd name="T8" fmla="*/ 2147483647 w 249"/>
                <a:gd name="T9" fmla="*/ 2147483647 h 215"/>
                <a:gd name="T10" fmla="*/ 2147483647 w 249"/>
                <a:gd name="T11" fmla="*/ 2147483647 h 215"/>
                <a:gd name="T12" fmla="*/ 2147483647 w 249"/>
                <a:gd name="T13" fmla="*/ 2147483647 h 215"/>
                <a:gd name="T14" fmla="*/ 2147483647 w 249"/>
                <a:gd name="T15" fmla="*/ 2147483647 h 215"/>
                <a:gd name="T16" fmla="*/ 2147483647 w 249"/>
                <a:gd name="T17" fmla="*/ 2147483647 h 215"/>
                <a:gd name="T18" fmla="*/ 2147483647 w 249"/>
                <a:gd name="T19" fmla="*/ 2147483647 h 215"/>
                <a:gd name="T20" fmla="*/ 2147483647 w 249"/>
                <a:gd name="T21" fmla="*/ 2147483647 h 215"/>
                <a:gd name="T22" fmla="*/ 2147483647 w 249"/>
                <a:gd name="T23" fmla="*/ 2147483647 h 215"/>
                <a:gd name="T24" fmla="*/ 2147483647 w 249"/>
                <a:gd name="T25" fmla="*/ 2147483647 h 215"/>
                <a:gd name="T26" fmla="*/ 2147483647 w 249"/>
                <a:gd name="T27" fmla="*/ 2147483647 h 215"/>
                <a:gd name="T28" fmla="*/ 2147483647 w 249"/>
                <a:gd name="T29" fmla="*/ 2147483647 h 215"/>
                <a:gd name="T30" fmla="*/ 2147483647 w 249"/>
                <a:gd name="T31" fmla="*/ 2147483647 h 215"/>
                <a:gd name="T32" fmla="*/ 2147483647 w 249"/>
                <a:gd name="T33" fmla="*/ 2147483647 h 215"/>
                <a:gd name="T34" fmla="*/ 2147483647 w 249"/>
                <a:gd name="T35" fmla="*/ 2147483647 h 215"/>
                <a:gd name="T36" fmla="*/ 2147483647 w 249"/>
                <a:gd name="T37" fmla="*/ 2147483647 h 215"/>
                <a:gd name="T38" fmla="*/ 2147483647 w 249"/>
                <a:gd name="T39" fmla="*/ 2147483647 h 215"/>
                <a:gd name="T40" fmla="*/ 0 w 249"/>
                <a:gd name="T41" fmla="*/ 2147483647 h 215"/>
                <a:gd name="T42" fmla="*/ 2147483647 w 249"/>
                <a:gd name="T43" fmla="*/ 2147483647 h 215"/>
                <a:gd name="T44" fmla="*/ 2147483647 w 249"/>
                <a:gd name="T45" fmla="*/ 2147483647 h 215"/>
                <a:gd name="T46" fmla="*/ 2147483647 w 249"/>
                <a:gd name="T47" fmla="*/ 2147483647 h 215"/>
                <a:gd name="T48" fmla="*/ 2147483647 w 249"/>
                <a:gd name="T49" fmla="*/ 2147483647 h 215"/>
                <a:gd name="T50" fmla="*/ 2147483647 w 249"/>
                <a:gd name="T51" fmla="*/ 2147483647 h 215"/>
                <a:gd name="T52" fmla="*/ 2147483647 w 249"/>
                <a:gd name="T53" fmla="*/ 2147483647 h 215"/>
                <a:gd name="T54" fmla="*/ 2147483647 w 249"/>
                <a:gd name="T55" fmla="*/ 2147483647 h 215"/>
                <a:gd name="T56" fmla="*/ 2147483647 w 249"/>
                <a:gd name="T57" fmla="*/ 2147483647 h 215"/>
                <a:gd name="T58" fmla="*/ 2147483647 w 249"/>
                <a:gd name="T59" fmla="*/ 2147483647 h 215"/>
                <a:gd name="T60" fmla="*/ 2147483647 w 249"/>
                <a:gd name="T61" fmla="*/ 2147483647 h 215"/>
                <a:gd name="T62" fmla="*/ 2147483647 w 249"/>
                <a:gd name="T63" fmla="*/ 2147483647 h 215"/>
                <a:gd name="T64" fmla="*/ 2147483647 w 249"/>
                <a:gd name="T65" fmla="*/ 2147483647 h 215"/>
                <a:gd name="T66" fmla="*/ 2147483647 w 249"/>
                <a:gd name="T67" fmla="*/ 2147483647 h 215"/>
                <a:gd name="T68" fmla="*/ 2147483647 w 249"/>
                <a:gd name="T69" fmla="*/ 2147483647 h 215"/>
                <a:gd name="T70" fmla="*/ 2147483647 w 249"/>
                <a:gd name="T71" fmla="*/ 2147483647 h 215"/>
                <a:gd name="T72" fmla="*/ 2147483647 w 249"/>
                <a:gd name="T73" fmla="*/ 2147483647 h 215"/>
                <a:gd name="T74" fmla="*/ 2147483647 w 249"/>
                <a:gd name="T75" fmla="*/ 2147483647 h 215"/>
                <a:gd name="T76" fmla="*/ 2147483647 w 249"/>
                <a:gd name="T77" fmla="*/ 2147483647 h 215"/>
                <a:gd name="T78" fmla="*/ 2147483647 w 249"/>
                <a:gd name="T79" fmla="*/ 2147483647 h 215"/>
                <a:gd name="T80" fmla="*/ 2147483647 w 249"/>
                <a:gd name="T81" fmla="*/ 2147483647 h 215"/>
                <a:gd name="T82" fmla="*/ 2147483647 w 249"/>
                <a:gd name="T83" fmla="*/ 2147483647 h 215"/>
                <a:gd name="T84" fmla="*/ 2147483647 w 249"/>
                <a:gd name="T85" fmla="*/ 2147483647 h 215"/>
                <a:gd name="T86" fmla="*/ 2147483647 w 249"/>
                <a:gd name="T87" fmla="*/ 2147483647 h 215"/>
                <a:gd name="T88" fmla="*/ 2147483647 w 249"/>
                <a:gd name="T89" fmla="*/ 2147483647 h 215"/>
                <a:gd name="T90" fmla="*/ 2147483647 w 249"/>
                <a:gd name="T91" fmla="*/ 2147483647 h 215"/>
                <a:gd name="T92" fmla="*/ 2147483647 w 249"/>
                <a:gd name="T93" fmla="*/ 2147483647 h 215"/>
                <a:gd name="T94" fmla="*/ 2147483647 w 249"/>
                <a:gd name="T95" fmla="*/ 2147483647 h 215"/>
                <a:gd name="T96" fmla="*/ 2147483647 w 249"/>
                <a:gd name="T97" fmla="*/ 2147483647 h 215"/>
                <a:gd name="T98" fmla="*/ 2147483647 w 249"/>
                <a:gd name="T99" fmla="*/ 2147483647 h 21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49" h="215">
                  <a:moveTo>
                    <a:pt x="119" y="207"/>
                  </a:moveTo>
                  <a:lnTo>
                    <a:pt x="119" y="207"/>
                  </a:lnTo>
                  <a:lnTo>
                    <a:pt x="142" y="200"/>
                  </a:lnTo>
                  <a:lnTo>
                    <a:pt x="161" y="191"/>
                  </a:lnTo>
                  <a:lnTo>
                    <a:pt x="180" y="181"/>
                  </a:lnTo>
                  <a:lnTo>
                    <a:pt x="194" y="168"/>
                  </a:lnTo>
                  <a:lnTo>
                    <a:pt x="200" y="160"/>
                  </a:lnTo>
                  <a:lnTo>
                    <a:pt x="206" y="153"/>
                  </a:lnTo>
                  <a:lnTo>
                    <a:pt x="210" y="145"/>
                  </a:lnTo>
                  <a:lnTo>
                    <a:pt x="214" y="136"/>
                  </a:lnTo>
                  <a:lnTo>
                    <a:pt x="217" y="127"/>
                  </a:lnTo>
                  <a:lnTo>
                    <a:pt x="219" y="117"/>
                  </a:lnTo>
                  <a:lnTo>
                    <a:pt x="220" y="105"/>
                  </a:lnTo>
                  <a:lnTo>
                    <a:pt x="220" y="94"/>
                  </a:lnTo>
                  <a:lnTo>
                    <a:pt x="219" y="78"/>
                  </a:lnTo>
                  <a:lnTo>
                    <a:pt x="214" y="63"/>
                  </a:lnTo>
                  <a:lnTo>
                    <a:pt x="207" y="50"/>
                  </a:lnTo>
                  <a:lnTo>
                    <a:pt x="197" y="37"/>
                  </a:lnTo>
                  <a:lnTo>
                    <a:pt x="184" y="29"/>
                  </a:lnTo>
                  <a:lnTo>
                    <a:pt x="169" y="20"/>
                  </a:lnTo>
                  <a:lnTo>
                    <a:pt x="153" y="16"/>
                  </a:lnTo>
                  <a:lnTo>
                    <a:pt x="135" y="14"/>
                  </a:lnTo>
                  <a:lnTo>
                    <a:pt x="132" y="14"/>
                  </a:lnTo>
                  <a:lnTo>
                    <a:pt x="120" y="14"/>
                  </a:lnTo>
                  <a:lnTo>
                    <a:pt x="124" y="23"/>
                  </a:lnTo>
                  <a:lnTo>
                    <a:pt x="127" y="30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29" y="45"/>
                  </a:lnTo>
                  <a:lnTo>
                    <a:pt x="129" y="55"/>
                  </a:lnTo>
                  <a:lnTo>
                    <a:pt x="126" y="68"/>
                  </a:lnTo>
                  <a:lnTo>
                    <a:pt x="122" y="82"/>
                  </a:lnTo>
                  <a:lnTo>
                    <a:pt x="117" y="98"/>
                  </a:lnTo>
                  <a:lnTo>
                    <a:pt x="109" y="121"/>
                  </a:lnTo>
                  <a:lnTo>
                    <a:pt x="98" y="142"/>
                  </a:lnTo>
                  <a:lnTo>
                    <a:pt x="87" y="162"/>
                  </a:lnTo>
                  <a:lnTo>
                    <a:pt x="75" y="178"/>
                  </a:lnTo>
                  <a:lnTo>
                    <a:pt x="69" y="185"/>
                  </a:lnTo>
                  <a:lnTo>
                    <a:pt x="64" y="189"/>
                  </a:lnTo>
                  <a:lnTo>
                    <a:pt x="55" y="194"/>
                  </a:lnTo>
                  <a:lnTo>
                    <a:pt x="48" y="195"/>
                  </a:lnTo>
                  <a:lnTo>
                    <a:pt x="40" y="194"/>
                  </a:lnTo>
                  <a:lnTo>
                    <a:pt x="35" y="191"/>
                  </a:lnTo>
                  <a:lnTo>
                    <a:pt x="29" y="185"/>
                  </a:lnTo>
                  <a:lnTo>
                    <a:pt x="24" y="178"/>
                  </a:lnTo>
                  <a:lnTo>
                    <a:pt x="19" y="166"/>
                  </a:lnTo>
                  <a:lnTo>
                    <a:pt x="11" y="155"/>
                  </a:lnTo>
                  <a:lnTo>
                    <a:pt x="6" y="146"/>
                  </a:lnTo>
                  <a:lnTo>
                    <a:pt x="3" y="136"/>
                  </a:lnTo>
                  <a:lnTo>
                    <a:pt x="1" y="126"/>
                  </a:lnTo>
                  <a:lnTo>
                    <a:pt x="0" y="117"/>
                  </a:lnTo>
                  <a:lnTo>
                    <a:pt x="1" y="100"/>
                  </a:lnTo>
                  <a:lnTo>
                    <a:pt x="6" y="84"/>
                  </a:lnTo>
                  <a:lnTo>
                    <a:pt x="13" y="68"/>
                  </a:lnTo>
                  <a:lnTo>
                    <a:pt x="24" y="52"/>
                  </a:lnTo>
                  <a:lnTo>
                    <a:pt x="35" y="40"/>
                  </a:lnTo>
                  <a:lnTo>
                    <a:pt x="46" y="30"/>
                  </a:lnTo>
                  <a:lnTo>
                    <a:pt x="59" y="20"/>
                  </a:lnTo>
                  <a:lnTo>
                    <a:pt x="72" y="13"/>
                  </a:lnTo>
                  <a:lnTo>
                    <a:pt x="87" y="8"/>
                  </a:lnTo>
                  <a:lnTo>
                    <a:pt x="101" y="4"/>
                  </a:lnTo>
                  <a:lnTo>
                    <a:pt x="117" y="1"/>
                  </a:lnTo>
                  <a:lnTo>
                    <a:pt x="133" y="0"/>
                  </a:lnTo>
                  <a:lnTo>
                    <a:pt x="145" y="1"/>
                  </a:lnTo>
                  <a:lnTo>
                    <a:pt x="158" y="3"/>
                  </a:lnTo>
                  <a:lnTo>
                    <a:pt x="169" y="4"/>
                  </a:lnTo>
                  <a:lnTo>
                    <a:pt x="180" y="8"/>
                  </a:lnTo>
                  <a:lnTo>
                    <a:pt x="191" y="13"/>
                  </a:lnTo>
                  <a:lnTo>
                    <a:pt x="200" y="17"/>
                  </a:lnTo>
                  <a:lnTo>
                    <a:pt x="209" y="23"/>
                  </a:lnTo>
                  <a:lnTo>
                    <a:pt x="217" y="29"/>
                  </a:lnTo>
                  <a:lnTo>
                    <a:pt x="225" y="36"/>
                  </a:lnTo>
                  <a:lnTo>
                    <a:pt x="230" y="45"/>
                  </a:lnTo>
                  <a:lnTo>
                    <a:pt x="236" y="53"/>
                  </a:lnTo>
                  <a:lnTo>
                    <a:pt x="240" y="62"/>
                  </a:lnTo>
                  <a:lnTo>
                    <a:pt x="245" y="71"/>
                  </a:lnTo>
                  <a:lnTo>
                    <a:pt x="248" y="81"/>
                  </a:lnTo>
                  <a:lnTo>
                    <a:pt x="249" y="92"/>
                  </a:lnTo>
                  <a:lnTo>
                    <a:pt x="249" y="103"/>
                  </a:lnTo>
                  <a:lnTo>
                    <a:pt x="249" y="116"/>
                  </a:lnTo>
                  <a:lnTo>
                    <a:pt x="246" y="129"/>
                  </a:lnTo>
                  <a:lnTo>
                    <a:pt x="243" y="139"/>
                  </a:lnTo>
                  <a:lnTo>
                    <a:pt x="239" y="149"/>
                  </a:lnTo>
                  <a:lnTo>
                    <a:pt x="233" y="159"/>
                  </a:lnTo>
                  <a:lnTo>
                    <a:pt x="227" y="168"/>
                  </a:lnTo>
                  <a:lnTo>
                    <a:pt x="219" y="176"/>
                  </a:lnTo>
                  <a:lnTo>
                    <a:pt x="211" y="182"/>
                  </a:lnTo>
                  <a:lnTo>
                    <a:pt x="201" y="189"/>
                  </a:lnTo>
                  <a:lnTo>
                    <a:pt x="193" y="195"/>
                  </a:lnTo>
                  <a:lnTo>
                    <a:pt x="171" y="204"/>
                  </a:lnTo>
                  <a:lnTo>
                    <a:pt x="146" y="211"/>
                  </a:lnTo>
                  <a:lnTo>
                    <a:pt x="122" y="215"/>
                  </a:lnTo>
                  <a:lnTo>
                    <a:pt x="119" y="207"/>
                  </a:lnTo>
                  <a:close/>
                  <a:moveTo>
                    <a:pt x="42" y="56"/>
                  </a:moveTo>
                  <a:lnTo>
                    <a:pt x="42" y="56"/>
                  </a:lnTo>
                  <a:lnTo>
                    <a:pt x="33" y="71"/>
                  </a:lnTo>
                  <a:lnTo>
                    <a:pt x="26" y="85"/>
                  </a:lnTo>
                  <a:lnTo>
                    <a:pt x="23" y="101"/>
                  </a:lnTo>
                  <a:lnTo>
                    <a:pt x="21" y="118"/>
                  </a:lnTo>
                  <a:lnTo>
                    <a:pt x="23" y="133"/>
                  </a:lnTo>
                  <a:lnTo>
                    <a:pt x="27" y="147"/>
                  </a:lnTo>
                  <a:lnTo>
                    <a:pt x="30" y="155"/>
                  </a:lnTo>
                  <a:lnTo>
                    <a:pt x="35" y="160"/>
                  </a:lnTo>
                  <a:lnTo>
                    <a:pt x="39" y="165"/>
                  </a:lnTo>
                  <a:lnTo>
                    <a:pt x="45" y="166"/>
                  </a:lnTo>
                  <a:lnTo>
                    <a:pt x="49" y="166"/>
                  </a:lnTo>
                  <a:lnTo>
                    <a:pt x="53" y="165"/>
                  </a:lnTo>
                  <a:lnTo>
                    <a:pt x="58" y="162"/>
                  </a:lnTo>
                  <a:lnTo>
                    <a:pt x="62" y="156"/>
                  </a:lnTo>
                  <a:lnTo>
                    <a:pt x="72" y="142"/>
                  </a:lnTo>
                  <a:lnTo>
                    <a:pt x="84" y="120"/>
                  </a:lnTo>
                  <a:lnTo>
                    <a:pt x="91" y="104"/>
                  </a:lnTo>
                  <a:lnTo>
                    <a:pt x="98" y="87"/>
                  </a:lnTo>
                  <a:lnTo>
                    <a:pt x="104" y="71"/>
                  </a:lnTo>
                  <a:lnTo>
                    <a:pt x="109" y="56"/>
                  </a:lnTo>
                  <a:lnTo>
                    <a:pt x="111" y="43"/>
                  </a:lnTo>
                  <a:lnTo>
                    <a:pt x="111" y="35"/>
                  </a:lnTo>
                  <a:lnTo>
                    <a:pt x="111" y="30"/>
                  </a:lnTo>
                  <a:lnTo>
                    <a:pt x="111" y="23"/>
                  </a:lnTo>
                  <a:lnTo>
                    <a:pt x="109" y="16"/>
                  </a:lnTo>
                  <a:lnTo>
                    <a:pt x="98" y="19"/>
                  </a:lnTo>
                  <a:lnTo>
                    <a:pt x="88" y="21"/>
                  </a:lnTo>
                  <a:lnTo>
                    <a:pt x="80" y="26"/>
                  </a:lnTo>
                  <a:lnTo>
                    <a:pt x="71" y="32"/>
                  </a:lnTo>
                  <a:lnTo>
                    <a:pt x="62" y="37"/>
                  </a:lnTo>
                  <a:lnTo>
                    <a:pt x="55" y="43"/>
                  </a:lnTo>
                  <a:lnTo>
                    <a:pt x="48" y="49"/>
                  </a:lnTo>
                  <a:lnTo>
                    <a:pt x="42" y="56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3" name="Freeform 114"/>
            <p:cNvSpPr>
              <a:spLocks noEditPoints="1"/>
            </p:cNvSpPr>
            <p:nvPr userDrawn="1"/>
          </p:nvSpPr>
          <p:spPr bwMode="auto">
            <a:xfrm>
              <a:off x="3035300" y="1751013"/>
              <a:ext cx="150813" cy="149225"/>
            </a:xfrm>
            <a:custGeom>
              <a:avLst/>
              <a:gdLst>
                <a:gd name="T0" fmla="*/ 2147483647 w 284"/>
                <a:gd name="T1" fmla="*/ 2147483647 h 281"/>
                <a:gd name="T2" fmla="*/ 2147483647 w 284"/>
                <a:gd name="T3" fmla="*/ 2147483647 h 281"/>
                <a:gd name="T4" fmla="*/ 2147483647 w 284"/>
                <a:gd name="T5" fmla="*/ 2147483647 h 281"/>
                <a:gd name="T6" fmla="*/ 2147483647 w 284"/>
                <a:gd name="T7" fmla="*/ 2147483647 h 281"/>
                <a:gd name="T8" fmla="*/ 2147483647 w 284"/>
                <a:gd name="T9" fmla="*/ 2147483647 h 281"/>
                <a:gd name="T10" fmla="*/ 2147483647 w 284"/>
                <a:gd name="T11" fmla="*/ 2147483647 h 281"/>
                <a:gd name="T12" fmla="*/ 2147483647 w 284"/>
                <a:gd name="T13" fmla="*/ 2147483647 h 281"/>
                <a:gd name="T14" fmla="*/ 2147483647 w 284"/>
                <a:gd name="T15" fmla="*/ 2147483647 h 281"/>
                <a:gd name="T16" fmla="*/ 2147483647 w 284"/>
                <a:gd name="T17" fmla="*/ 2147483647 h 281"/>
                <a:gd name="T18" fmla="*/ 2147483647 w 284"/>
                <a:gd name="T19" fmla="*/ 2147483647 h 281"/>
                <a:gd name="T20" fmla="*/ 2147483647 w 284"/>
                <a:gd name="T21" fmla="*/ 2147483647 h 281"/>
                <a:gd name="T22" fmla="*/ 2147483647 w 284"/>
                <a:gd name="T23" fmla="*/ 2147483647 h 281"/>
                <a:gd name="T24" fmla="*/ 2147483647 w 284"/>
                <a:gd name="T25" fmla="*/ 2147483647 h 281"/>
                <a:gd name="T26" fmla="*/ 2147483647 w 284"/>
                <a:gd name="T27" fmla="*/ 2147483647 h 281"/>
                <a:gd name="T28" fmla="*/ 2147483647 w 284"/>
                <a:gd name="T29" fmla="*/ 2147483647 h 281"/>
                <a:gd name="T30" fmla="*/ 2147483647 w 284"/>
                <a:gd name="T31" fmla="*/ 2147483647 h 281"/>
                <a:gd name="T32" fmla="*/ 2147483647 w 284"/>
                <a:gd name="T33" fmla="*/ 2147483647 h 281"/>
                <a:gd name="T34" fmla="*/ 2147483647 w 284"/>
                <a:gd name="T35" fmla="*/ 2147483647 h 281"/>
                <a:gd name="T36" fmla="*/ 2147483647 w 284"/>
                <a:gd name="T37" fmla="*/ 2147483647 h 281"/>
                <a:gd name="T38" fmla="*/ 2147483647 w 284"/>
                <a:gd name="T39" fmla="*/ 2147483647 h 281"/>
                <a:gd name="T40" fmla="*/ 2147483647 w 284"/>
                <a:gd name="T41" fmla="*/ 2147483647 h 281"/>
                <a:gd name="T42" fmla="*/ 2147483647 w 284"/>
                <a:gd name="T43" fmla="*/ 2147483647 h 281"/>
                <a:gd name="T44" fmla="*/ 2147483647 w 284"/>
                <a:gd name="T45" fmla="*/ 2147483647 h 281"/>
                <a:gd name="T46" fmla="*/ 2147483647 w 284"/>
                <a:gd name="T47" fmla="*/ 2147483647 h 281"/>
                <a:gd name="T48" fmla="*/ 2147483647 w 284"/>
                <a:gd name="T49" fmla="*/ 2147483647 h 281"/>
                <a:gd name="T50" fmla="*/ 2147483647 w 284"/>
                <a:gd name="T51" fmla="*/ 2147483647 h 281"/>
                <a:gd name="T52" fmla="*/ 2147483647 w 284"/>
                <a:gd name="T53" fmla="*/ 2147483647 h 281"/>
                <a:gd name="T54" fmla="*/ 2147483647 w 284"/>
                <a:gd name="T55" fmla="*/ 2147483647 h 281"/>
                <a:gd name="T56" fmla="*/ 2147483647 w 284"/>
                <a:gd name="T57" fmla="*/ 2147483647 h 281"/>
                <a:gd name="T58" fmla="*/ 2147483647 w 284"/>
                <a:gd name="T59" fmla="*/ 2147483647 h 281"/>
                <a:gd name="T60" fmla="*/ 2147483647 w 284"/>
                <a:gd name="T61" fmla="*/ 2147483647 h 281"/>
                <a:gd name="T62" fmla="*/ 2147483647 w 284"/>
                <a:gd name="T63" fmla="*/ 2147483647 h 281"/>
                <a:gd name="T64" fmla="*/ 2147483647 w 284"/>
                <a:gd name="T65" fmla="*/ 2147483647 h 281"/>
                <a:gd name="T66" fmla="*/ 2147483647 w 284"/>
                <a:gd name="T67" fmla="*/ 2147483647 h 281"/>
                <a:gd name="T68" fmla="*/ 2147483647 w 284"/>
                <a:gd name="T69" fmla="*/ 2147483647 h 281"/>
                <a:gd name="T70" fmla="*/ 2147483647 w 284"/>
                <a:gd name="T71" fmla="*/ 2147483647 h 281"/>
                <a:gd name="T72" fmla="*/ 2147483647 w 284"/>
                <a:gd name="T73" fmla="*/ 2147483647 h 281"/>
                <a:gd name="T74" fmla="*/ 2147483647 w 284"/>
                <a:gd name="T75" fmla="*/ 2147483647 h 281"/>
                <a:gd name="T76" fmla="*/ 2147483647 w 284"/>
                <a:gd name="T77" fmla="*/ 0 h 281"/>
                <a:gd name="T78" fmla="*/ 2147483647 w 284"/>
                <a:gd name="T79" fmla="*/ 2147483647 h 281"/>
                <a:gd name="T80" fmla="*/ 2147483647 w 284"/>
                <a:gd name="T81" fmla="*/ 2147483647 h 281"/>
                <a:gd name="T82" fmla="*/ 2147483647 w 284"/>
                <a:gd name="T83" fmla="*/ 2147483647 h 281"/>
                <a:gd name="T84" fmla="*/ 2147483647 w 284"/>
                <a:gd name="T85" fmla="*/ 2147483647 h 281"/>
                <a:gd name="T86" fmla="*/ 2147483647 w 284"/>
                <a:gd name="T87" fmla="*/ 2147483647 h 281"/>
                <a:gd name="T88" fmla="*/ 2147483647 w 284"/>
                <a:gd name="T89" fmla="*/ 2147483647 h 281"/>
                <a:gd name="T90" fmla="*/ 2147483647 w 284"/>
                <a:gd name="T91" fmla="*/ 2147483647 h 281"/>
                <a:gd name="T92" fmla="*/ 2147483647 w 284"/>
                <a:gd name="T93" fmla="*/ 2147483647 h 281"/>
                <a:gd name="T94" fmla="*/ 2147483647 w 284"/>
                <a:gd name="T95" fmla="*/ 2147483647 h 281"/>
                <a:gd name="T96" fmla="*/ 2147483647 w 284"/>
                <a:gd name="T97" fmla="*/ 2147483647 h 281"/>
                <a:gd name="T98" fmla="*/ 2147483647 w 284"/>
                <a:gd name="T99" fmla="*/ 2147483647 h 281"/>
                <a:gd name="T100" fmla="*/ 2147483647 w 284"/>
                <a:gd name="T101" fmla="*/ 2147483647 h 281"/>
                <a:gd name="T102" fmla="*/ 2147483647 w 284"/>
                <a:gd name="T103" fmla="*/ 2147483647 h 281"/>
                <a:gd name="T104" fmla="*/ 2147483647 w 284"/>
                <a:gd name="T105" fmla="*/ 2147483647 h 2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84" h="281">
                  <a:moveTo>
                    <a:pt x="101" y="184"/>
                  </a:moveTo>
                  <a:lnTo>
                    <a:pt x="101" y="184"/>
                  </a:lnTo>
                  <a:lnTo>
                    <a:pt x="90" y="193"/>
                  </a:lnTo>
                  <a:lnTo>
                    <a:pt x="101" y="197"/>
                  </a:lnTo>
                  <a:lnTo>
                    <a:pt x="113" y="201"/>
                  </a:lnTo>
                  <a:lnTo>
                    <a:pt x="119" y="204"/>
                  </a:lnTo>
                  <a:lnTo>
                    <a:pt x="123" y="209"/>
                  </a:lnTo>
                  <a:lnTo>
                    <a:pt x="125" y="212"/>
                  </a:lnTo>
                  <a:lnTo>
                    <a:pt x="126" y="216"/>
                  </a:lnTo>
                  <a:lnTo>
                    <a:pt x="125" y="222"/>
                  </a:lnTo>
                  <a:lnTo>
                    <a:pt x="123" y="227"/>
                  </a:lnTo>
                  <a:lnTo>
                    <a:pt x="119" y="232"/>
                  </a:lnTo>
                  <a:lnTo>
                    <a:pt x="116" y="233"/>
                  </a:lnTo>
                  <a:lnTo>
                    <a:pt x="113" y="232"/>
                  </a:lnTo>
                  <a:lnTo>
                    <a:pt x="112" y="230"/>
                  </a:lnTo>
                  <a:lnTo>
                    <a:pt x="107" y="223"/>
                  </a:lnTo>
                  <a:lnTo>
                    <a:pt x="103" y="216"/>
                  </a:lnTo>
                  <a:lnTo>
                    <a:pt x="97" y="210"/>
                  </a:lnTo>
                  <a:lnTo>
                    <a:pt x="91" y="203"/>
                  </a:lnTo>
                  <a:lnTo>
                    <a:pt x="84" y="197"/>
                  </a:lnTo>
                  <a:lnTo>
                    <a:pt x="67" y="209"/>
                  </a:lnTo>
                  <a:lnTo>
                    <a:pt x="49" y="219"/>
                  </a:lnTo>
                  <a:lnTo>
                    <a:pt x="30" y="227"/>
                  </a:lnTo>
                  <a:lnTo>
                    <a:pt x="9" y="235"/>
                  </a:lnTo>
                  <a:lnTo>
                    <a:pt x="6" y="229"/>
                  </a:lnTo>
                  <a:lnTo>
                    <a:pt x="36" y="212"/>
                  </a:lnTo>
                  <a:lnTo>
                    <a:pt x="49" y="204"/>
                  </a:lnTo>
                  <a:lnTo>
                    <a:pt x="61" y="194"/>
                  </a:lnTo>
                  <a:lnTo>
                    <a:pt x="71" y="185"/>
                  </a:lnTo>
                  <a:lnTo>
                    <a:pt x="81" y="175"/>
                  </a:lnTo>
                  <a:lnTo>
                    <a:pt x="91" y="164"/>
                  </a:lnTo>
                  <a:lnTo>
                    <a:pt x="101" y="152"/>
                  </a:lnTo>
                  <a:lnTo>
                    <a:pt x="38" y="152"/>
                  </a:lnTo>
                  <a:lnTo>
                    <a:pt x="33" y="167"/>
                  </a:lnTo>
                  <a:lnTo>
                    <a:pt x="27" y="180"/>
                  </a:lnTo>
                  <a:lnTo>
                    <a:pt x="23" y="184"/>
                  </a:lnTo>
                  <a:lnTo>
                    <a:pt x="19" y="188"/>
                  </a:lnTo>
                  <a:lnTo>
                    <a:pt x="14" y="190"/>
                  </a:lnTo>
                  <a:lnTo>
                    <a:pt x="11" y="191"/>
                  </a:lnTo>
                  <a:lnTo>
                    <a:pt x="6" y="190"/>
                  </a:lnTo>
                  <a:lnTo>
                    <a:pt x="3" y="185"/>
                  </a:lnTo>
                  <a:lnTo>
                    <a:pt x="0" y="180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4" y="164"/>
                  </a:lnTo>
                  <a:lnTo>
                    <a:pt x="11" y="161"/>
                  </a:lnTo>
                  <a:lnTo>
                    <a:pt x="19" y="155"/>
                  </a:lnTo>
                  <a:lnTo>
                    <a:pt x="26" y="148"/>
                  </a:lnTo>
                  <a:lnTo>
                    <a:pt x="29" y="142"/>
                  </a:lnTo>
                  <a:lnTo>
                    <a:pt x="32" y="132"/>
                  </a:lnTo>
                  <a:lnTo>
                    <a:pt x="39" y="132"/>
                  </a:lnTo>
                  <a:lnTo>
                    <a:pt x="39" y="136"/>
                  </a:lnTo>
                  <a:lnTo>
                    <a:pt x="39" y="142"/>
                  </a:lnTo>
                  <a:lnTo>
                    <a:pt x="241" y="142"/>
                  </a:lnTo>
                  <a:lnTo>
                    <a:pt x="257" y="128"/>
                  </a:lnTo>
                  <a:lnTo>
                    <a:pt x="281" y="149"/>
                  </a:lnTo>
                  <a:lnTo>
                    <a:pt x="284" y="154"/>
                  </a:lnTo>
                  <a:lnTo>
                    <a:pt x="284" y="155"/>
                  </a:lnTo>
                  <a:lnTo>
                    <a:pt x="284" y="158"/>
                  </a:lnTo>
                  <a:lnTo>
                    <a:pt x="281" y="159"/>
                  </a:lnTo>
                  <a:lnTo>
                    <a:pt x="267" y="162"/>
                  </a:lnTo>
                  <a:lnTo>
                    <a:pt x="257" y="170"/>
                  </a:lnTo>
                  <a:lnTo>
                    <a:pt x="232" y="191"/>
                  </a:lnTo>
                  <a:lnTo>
                    <a:pt x="228" y="188"/>
                  </a:lnTo>
                  <a:lnTo>
                    <a:pt x="236" y="171"/>
                  </a:lnTo>
                  <a:lnTo>
                    <a:pt x="243" y="152"/>
                  </a:lnTo>
                  <a:lnTo>
                    <a:pt x="130" y="152"/>
                  </a:lnTo>
                  <a:lnTo>
                    <a:pt x="120" y="164"/>
                  </a:lnTo>
                  <a:lnTo>
                    <a:pt x="112" y="172"/>
                  </a:lnTo>
                  <a:lnTo>
                    <a:pt x="185" y="172"/>
                  </a:lnTo>
                  <a:lnTo>
                    <a:pt x="200" y="161"/>
                  </a:lnTo>
                  <a:lnTo>
                    <a:pt x="212" y="171"/>
                  </a:lnTo>
                  <a:lnTo>
                    <a:pt x="222" y="181"/>
                  </a:lnTo>
                  <a:lnTo>
                    <a:pt x="225" y="183"/>
                  </a:lnTo>
                  <a:lnTo>
                    <a:pt x="225" y="185"/>
                  </a:lnTo>
                  <a:lnTo>
                    <a:pt x="225" y="187"/>
                  </a:lnTo>
                  <a:lnTo>
                    <a:pt x="222" y="188"/>
                  </a:lnTo>
                  <a:lnTo>
                    <a:pt x="210" y="193"/>
                  </a:lnTo>
                  <a:lnTo>
                    <a:pt x="196" y="206"/>
                  </a:lnTo>
                  <a:lnTo>
                    <a:pt x="184" y="216"/>
                  </a:lnTo>
                  <a:lnTo>
                    <a:pt x="171" y="226"/>
                  </a:lnTo>
                  <a:lnTo>
                    <a:pt x="156" y="235"/>
                  </a:lnTo>
                  <a:lnTo>
                    <a:pt x="141" y="245"/>
                  </a:lnTo>
                  <a:lnTo>
                    <a:pt x="125" y="253"/>
                  </a:lnTo>
                  <a:lnTo>
                    <a:pt x="109" y="259"/>
                  </a:lnTo>
                  <a:lnTo>
                    <a:pt x="91" y="267"/>
                  </a:lnTo>
                  <a:lnTo>
                    <a:pt x="75" y="271"/>
                  </a:lnTo>
                  <a:lnTo>
                    <a:pt x="56" y="275"/>
                  </a:lnTo>
                  <a:lnTo>
                    <a:pt x="11" y="281"/>
                  </a:lnTo>
                  <a:lnTo>
                    <a:pt x="10" y="274"/>
                  </a:lnTo>
                  <a:lnTo>
                    <a:pt x="42" y="267"/>
                  </a:lnTo>
                  <a:lnTo>
                    <a:pt x="65" y="261"/>
                  </a:lnTo>
                  <a:lnTo>
                    <a:pt x="84" y="253"/>
                  </a:lnTo>
                  <a:lnTo>
                    <a:pt x="101" y="245"/>
                  </a:lnTo>
                  <a:lnTo>
                    <a:pt x="125" y="233"/>
                  </a:lnTo>
                  <a:lnTo>
                    <a:pt x="145" y="219"/>
                  </a:lnTo>
                  <a:lnTo>
                    <a:pt x="165" y="203"/>
                  </a:lnTo>
                  <a:lnTo>
                    <a:pt x="185" y="184"/>
                  </a:lnTo>
                  <a:lnTo>
                    <a:pt x="101" y="184"/>
                  </a:lnTo>
                  <a:close/>
                  <a:moveTo>
                    <a:pt x="167" y="28"/>
                  </a:moveTo>
                  <a:lnTo>
                    <a:pt x="167" y="28"/>
                  </a:lnTo>
                  <a:lnTo>
                    <a:pt x="167" y="19"/>
                  </a:lnTo>
                  <a:lnTo>
                    <a:pt x="167" y="2"/>
                  </a:lnTo>
                  <a:lnTo>
                    <a:pt x="194" y="4"/>
                  </a:lnTo>
                  <a:lnTo>
                    <a:pt x="200" y="6"/>
                  </a:lnTo>
                  <a:lnTo>
                    <a:pt x="203" y="7"/>
                  </a:lnTo>
                  <a:lnTo>
                    <a:pt x="204" y="10"/>
                  </a:lnTo>
                  <a:lnTo>
                    <a:pt x="203" y="13"/>
                  </a:lnTo>
                  <a:lnTo>
                    <a:pt x="201" y="15"/>
                  </a:lnTo>
                  <a:lnTo>
                    <a:pt x="190" y="17"/>
                  </a:lnTo>
                  <a:lnTo>
                    <a:pt x="190" y="28"/>
                  </a:lnTo>
                  <a:lnTo>
                    <a:pt x="232" y="28"/>
                  </a:lnTo>
                  <a:lnTo>
                    <a:pt x="252" y="6"/>
                  </a:lnTo>
                  <a:lnTo>
                    <a:pt x="281" y="32"/>
                  </a:lnTo>
                  <a:lnTo>
                    <a:pt x="283" y="36"/>
                  </a:lnTo>
                  <a:lnTo>
                    <a:pt x="283" y="38"/>
                  </a:lnTo>
                  <a:lnTo>
                    <a:pt x="280" y="38"/>
                  </a:lnTo>
                  <a:lnTo>
                    <a:pt x="190" y="38"/>
                  </a:lnTo>
                  <a:lnTo>
                    <a:pt x="191" y="54"/>
                  </a:lnTo>
                  <a:lnTo>
                    <a:pt x="190" y="57"/>
                  </a:lnTo>
                  <a:lnTo>
                    <a:pt x="188" y="58"/>
                  </a:lnTo>
                  <a:lnTo>
                    <a:pt x="175" y="59"/>
                  </a:lnTo>
                  <a:lnTo>
                    <a:pt x="168" y="58"/>
                  </a:lnTo>
                  <a:lnTo>
                    <a:pt x="167" y="57"/>
                  </a:lnTo>
                  <a:lnTo>
                    <a:pt x="167" y="55"/>
                  </a:lnTo>
                  <a:lnTo>
                    <a:pt x="167" y="42"/>
                  </a:lnTo>
                  <a:lnTo>
                    <a:pt x="167" y="38"/>
                  </a:lnTo>
                  <a:lnTo>
                    <a:pt x="109" y="38"/>
                  </a:lnTo>
                  <a:lnTo>
                    <a:pt x="109" y="54"/>
                  </a:lnTo>
                  <a:lnTo>
                    <a:pt x="109" y="57"/>
                  </a:lnTo>
                  <a:lnTo>
                    <a:pt x="106" y="58"/>
                  </a:lnTo>
                  <a:lnTo>
                    <a:pt x="93" y="59"/>
                  </a:lnTo>
                  <a:lnTo>
                    <a:pt x="85" y="58"/>
                  </a:lnTo>
                  <a:lnTo>
                    <a:pt x="84" y="57"/>
                  </a:lnTo>
                  <a:lnTo>
                    <a:pt x="84" y="55"/>
                  </a:lnTo>
                  <a:lnTo>
                    <a:pt x="85" y="38"/>
                  </a:lnTo>
                  <a:lnTo>
                    <a:pt x="33" y="38"/>
                  </a:lnTo>
                  <a:lnTo>
                    <a:pt x="19" y="39"/>
                  </a:lnTo>
                  <a:lnTo>
                    <a:pt x="6" y="41"/>
                  </a:lnTo>
                  <a:lnTo>
                    <a:pt x="4" y="25"/>
                  </a:lnTo>
                  <a:lnTo>
                    <a:pt x="19" y="28"/>
                  </a:lnTo>
                  <a:lnTo>
                    <a:pt x="33" y="28"/>
                  </a:lnTo>
                  <a:lnTo>
                    <a:pt x="85" y="28"/>
                  </a:lnTo>
                  <a:lnTo>
                    <a:pt x="85" y="17"/>
                  </a:lnTo>
                  <a:lnTo>
                    <a:pt x="84" y="0"/>
                  </a:lnTo>
                  <a:lnTo>
                    <a:pt x="101" y="3"/>
                  </a:lnTo>
                  <a:lnTo>
                    <a:pt x="117" y="4"/>
                  </a:lnTo>
                  <a:lnTo>
                    <a:pt x="120" y="7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19" y="13"/>
                  </a:lnTo>
                  <a:lnTo>
                    <a:pt x="109" y="17"/>
                  </a:lnTo>
                  <a:lnTo>
                    <a:pt x="109" y="28"/>
                  </a:lnTo>
                  <a:lnTo>
                    <a:pt x="167" y="28"/>
                  </a:lnTo>
                  <a:close/>
                  <a:moveTo>
                    <a:pt x="59" y="125"/>
                  </a:moveTo>
                  <a:lnTo>
                    <a:pt x="59" y="125"/>
                  </a:lnTo>
                  <a:lnTo>
                    <a:pt x="58" y="128"/>
                  </a:lnTo>
                  <a:lnTo>
                    <a:pt x="56" y="129"/>
                  </a:lnTo>
                  <a:lnTo>
                    <a:pt x="43" y="129"/>
                  </a:lnTo>
                  <a:lnTo>
                    <a:pt x="36" y="129"/>
                  </a:lnTo>
                  <a:lnTo>
                    <a:pt x="35" y="128"/>
                  </a:lnTo>
                  <a:lnTo>
                    <a:pt x="35" y="126"/>
                  </a:lnTo>
                  <a:lnTo>
                    <a:pt x="36" y="87"/>
                  </a:lnTo>
                  <a:lnTo>
                    <a:pt x="35" y="52"/>
                  </a:lnTo>
                  <a:lnTo>
                    <a:pt x="48" y="58"/>
                  </a:lnTo>
                  <a:lnTo>
                    <a:pt x="61" y="65"/>
                  </a:lnTo>
                  <a:lnTo>
                    <a:pt x="219" y="65"/>
                  </a:lnTo>
                  <a:lnTo>
                    <a:pt x="230" y="52"/>
                  </a:lnTo>
                  <a:lnTo>
                    <a:pt x="251" y="68"/>
                  </a:lnTo>
                  <a:lnTo>
                    <a:pt x="254" y="71"/>
                  </a:lnTo>
                  <a:lnTo>
                    <a:pt x="255" y="74"/>
                  </a:lnTo>
                  <a:lnTo>
                    <a:pt x="254" y="75"/>
                  </a:lnTo>
                  <a:lnTo>
                    <a:pt x="252" y="77"/>
                  </a:lnTo>
                  <a:lnTo>
                    <a:pt x="245" y="83"/>
                  </a:lnTo>
                  <a:lnTo>
                    <a:pt x="245" y="103"/>
                  </a:lnTo>
                  <a:lnTo>
                    <a:pt x="246" y="125"/>
                  </a:lnTo>
                  <a:lnTo>
                    <a:pt x="245" y="128"/>
                  </a:lnTo>
                  <a:lnTo>
                    <a:pt x="242" y="129"/>
                  </a:lnTo>
                  <a:lnTo>
                    <a:pt x="236" y="130"/>
                  </a:lnTo>
                  <a:lnTo>
                    <a:pt x="228" y="130"/>
                  </a:lnTo>
                  <a:lnTo>
                    <a:pt x="222" y="130"/>
                  </a:lnTo>
                  <a:lnTo>
                    <a:pt x="222" y="129"/>
                  </a:lnTo>
                  <a:lnTo>
                    <a:pt x="222" y="128"/>
                  </a:lnTo>
                  <a:lnTo>
                    <a:pt x="222" y="123"/>
                  </a:lnTo>
                  <a:lnTo>
                    <a:pt x="59" y="123"/>
                  </a:lnTo>
                  <a:lnTo>
                    <a:pt x="59" y="125"/>
                  </a:lnTo>
                  <a:close/>
                  <a:moveTo>
                    <a:pt x="97" y="75"/>
                  </a:moveTo>
                  <a:lnTo>
                    <a:pt x="59" y="75"/>
                  </a:lnTo>
                  <a:lnTo>
                    <a:pt x="59" y="113"/>
                  </a:lnTo>
                  <a:lnTo>
                    <a:pt x="97" y="113"/>
                  </a:lnTo>
                  <a:lnTo>
                    <a:pt x="97" y="75"/>
                  </a:lnTo>
                  <a:close/>
                  <a:moveTo>
                    <a:pt x="119" y="113"/>
                  </a:moveTo>
                  <a:lnTo>
                    <a:pt x="158" y="113"/>
                  </a:lnTo>
                  <a:lnTo>
                    <a:pt x="158" y="75"/>
                  </a:lnTo>
                  <a:lnTo>
                    <a:pt x="119" y="75"/>
                  </a:lnTo>
                  <a:lnTo>
                    <a:pt x="119" y="113"/>
                  </a:lnTo>
                  <a:close/>
                  <a:moveTo>
                    <a:pt x="181" y="113"/>
                  </a:moveTo>
                  <a:lnTo>
                    <a:pt x="222" y="113"/>
                  </a:lnTo>
                  <a:lnTo>
                    <a:pt x="222" y="75"/>
                  </a:lnTo>
                  <a:lnTo>
                    <a:pt x="181" y="75"/>
                  </a:lnTo>
                  <a:lnTo>
                    <a:pt x="181" y="11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4" name="Freeform 115"/>
            <p:cNvSpPr>
              <a:spLocks/>
            </p:cNvSpPr>
            <p:nvPr userDrawn="1"/>
          </p:nvSpPr>
          <p:spPr bwMode="auto">
            <a:xfrm>
              <a:off x="3217863" y="1757363"/>
              <a:ext cx="127000" cy="136525"/>
            </a:xfrm>
            <a:custGeom>
              <a:avLst/>
              <a:gdLst>
                <a:gd name="T0" fmla="*/ 2147483647 w 238"/>
                <a:gd name="T1" fmla="*/ 2147483647 h 259"/>
                <a:gd name="T2" fmla="*/ 2147483647 w 238"/>
                <a:gd name="T3" fmla="*/ 2147483647 h 259"/>
                <a:gd name="T4" fmla="*/ 2147483647 w 238"/>
                <a:gd name="T5" fmla="*/ 2147483647 h 259"/>
                <a:gd name="T6" fmla="*/ 2147483647 w 238"/>
                <a:gd name="T7" fmla="*/ 2147483647 h 259"/>
                <a:gd name="T8" fmla="*/ 2147483647 w 238"/>
                <a:gd name="T9" fmla="*/ 2147483647 h 259"/>
                <a:gd name="T10" fmla="*/ 2147483647 w 238"/>
                <a:gd name="T11" fmla="*/ 2147483647 h 259"/>
                <a:gd name="T12" fmla="*/ 2147483647 w 238"/>
                <a:gd name="T13" fmla="*/ 0 h 259"/>
                <a:gd name="T14" fmla="*/ 2147483647 w 238"/>
                <a:gd name="T15" fmla="*/ 2147483647 h 259"/>
                <a:gd name="T16" fmla="*/ 2147483647 w 238"/>
                <a:gd name="T17" fmla="*/ 2147483647 h 259"/>
                <a:gd name="T18" fmla="*/ 2147483647 w 238"/>
                <a:gd name="T19" fmla="*/ 2147483647 h 259"/>
                <a:gd name="T20" fmla="*/ 2147483647 w 238"/>
                <a:gd name="T21" fmla="*/ 2147483647 h 259"/>
                <a:gd name="T22" fmla="*/ 2147483647 w 238"/>
                <a:gd name="T23" fmla="*/ 2147483647 h 259"/>
                <a:gd name="T24" fmla="*/ 2147483647 w 238"/>
                <a:gd name="T25" fmla="*/ 2147483647 h 259"/>
                <a:gd name="T26" fmla="*/ 2147483647 w 238"/>
                <a:gd name="T27" fmla="*/ 2147483647 h 259"/>
                <a:gd name="T28" fmla="*/ 2147483647 w 238"/>
                <a:gd name="T29" fmla="*/ 2147483647 h 259"/>
                <a:gd name="T30" fmla="*/ 2147483647 w 238"/>
                <a:gd name="T31" fmla="*/ 2147483647 h 259"/>
                <a:gd name="T32" fmla="*/ 2147483647 w 238"/>
                <a:gd name="T33" fmla="*/ 2147483647 h 259"/>
                <a:gd name="T34" fmla="*/ 2147483647 w 238"/>
                <a:gd name="T35" fmla="*/ 2147483647 h 259"/>
                <a:gd name="T36" fmla="*/ 2147483647 w 238"/>
                <a:gd name="T37" fmla="*/ 2147483647 h 259"/>
                <a:gd name="T38" fmla="*/ 2147483647 w 238"/>
                <a:gd name="T39" fmla="*/ 2147483647 h 259"/>
                <a:gd name="T40" fmla="*/ 2147483647 w 238"/>
                <a:gd name="T41" fmla="*/ 2147483647 h 259"/>
                <a:gd name="T42" fmla="*/ 2147483647 w 238"/>
                <a:gd name="T43" fmla="*/ 2147483647 h 259"/>
                <a:gd name="T44" fmla="*/ 2147483647 w 238"/>
                <a:gd name="T45" fmla="*/ 2147483647 h 259"/>
                <a:gd name="T46" fmla="*/ 2147483647 w 238"/>
                <a:gd name="T47" fmla="*/ 2147483647 h 259"/>
                <a:gd name="T48" fmla="*/ 2147483647 w 238"/>
                <a:gd name="T49" fmla="*/ 2147483647 h 259"/>
                <a:gd name="T50" fmla="*/ 2147483647 w 238"/>
                <a:gd name="T51" fmla="*/ 2147483647 h 259"/>
                <a:gd name="T52" fmla="*/ 2147483647 w 238"/>
                <a:gd name="T53" fmla="*/ 2147483647 h 259"/>
                <a:gd name="T54" fmla="*/ 2147483647 w 238"/>
                <a:gd name="T55" fmla="*/ 2147483647 h 259"/>
                <a:gd name="T56" fmla="*/ 2147483647 w 238"/>
                <a:gd name="T57" fmla="*/ 2147483647 h 259"/>
                <a:gd name="T58" fmla="*/ 2147483647 w 238"/>
                <a:gd name="T59" fmla="*/ 2147483647 h 259"/>
                <a:gd name="T60" fmla="*/ 2147483647 w 238"/>
                <a:gd name="T61" fmla="*/ 2147483647 h 259"/>
                <a:gd name="T62" fmla="*/ 2147483647 w 238"/>
                <a:gd name="T63" fmla="*/ 2147483647 h 259"/>
                <a:gd name="T64" fmla="*/ 2147483647 w 238"/>
                <a:gd name="T65" fmla="*/ 2147483647 h 259"/>
                <a:gd name="T66" fmla="*/ 2147483647 w 238"/>
                <a:gd name="T67" fmla="*/ 2147483647 h 259"/>
                <a:gd name="T68" fmla="*/ 2147483647 w 238"/>
                <a:gd name="T69" fmla="*/ 2147483647 h 259"/>
                <a:gd name="T70" fmla="*/ 2147483647 w 238"/>
                <a:gd name="T71" fmla="*/ 2147483647 h 259"/>
                <a:gd name="T72" fmla="*/ 2147483647 w 238"/>
                <a:gd name="T73" fmla="*/ 2147483647 h 259"/>
                <a:gd name="T74" fmla="*/ 2147483647 w 238"/>
                <a:gd name="T75" fmla="*/ 2147483647 h 259"/>
                <a:gd name="T76" fmla="*/ 2147483647 w 238"/>
                <a:gd name="T77" fmla="*/ 2147483647 h 259"/>
                <a:gd name="T78" fmla="*/ 2147483647 w 238"/>
                <a:gd name="T79" fmla="*/ 2147483647 h 259"/>
                <a:gd name="T80" fmla="*/ 2147483647 w 238"/>
                <a:gd name="T81" fmla="*/ 2147483647 h 259"/>
                <a:gd name="T82" fmla="*/ 2147483647 w 238"/>
                <a:gd name="T83" fmla="*/ 2147483647 h 259"/>
                <a:gd name="T84" fmla="*/ 2147483647 w 238"/>
                <a:gd name="T85" fmla="*/ 2147483647 h 259"/>
                <a:gd name="T86" fmla="*/ 2147483647 w 238"/>
                <a:gd name="T87" fmla="*/ 2147483647 h 259"/>
                <a:gd name="T88" fmla="*/ 2147483647 w 238"/>
                <a:gd name="T89" fmla="*/ 2147483647 h 259"/>
                <a:gd name="T90" fmla="*/ 2147483647 w 238"/>
                <a:gd name="T91" fmla="*/ 2147483647 h 259"/>
                <a:gd name="T92" fmla="*/ 2147483647 w 238"/>
                <a:gd name="T93" fmla="*/ 2147483647 h 259"/>
                <a:gd name="T94" fmla="*/ 2147483647 w 238"/>
                <a:gd name="T95" fmla="*/ 2147483647 h 259"/>
                <a:gd name="T96" fmla="*/ 2147483647 w 238"/>
                <a:gd name="T97" fmla="*/ 2147483647 h 259"/>
                <a:gd name="T98" fmla="*/ 2147483647 w 238"/>
                <a:gd name="T99" fmla="*/ 2147483647 h 259"/>
                <a:gd name="T100" fmla="*/ 2147483647 w 238"/>
                <a:gd name="T101" fmla="*/ 2147483647 h 259"/>
                <a:gd name="T102" fmla="*/ 2147483647 w 238"/>
                <a:gd name="T103" fmla="*/ 2147483647 h 259"/>
                <a:gd name="T104" fmla="*/ 2147483647 w 238"/>
                <a:gd name="T105" fmla="*/ 2147483647 h 259"/>
                <a:gd name="T106" fmla="*/ 2147483647 w 238"/>
                <a:gd name="T107" fmla="*/ 2147483647 h 259"/>
                <a:gd name="T108" fmla="*/ 2147483647 w 238"/>
                <a:gd name="T109" fmla="*/ 2147483647 h 259"/>
                <a:gd name="T110" fmla="*/ 2147483647 w 238"/>
                <a:gd name="T111" fmla="*/ 2147483647 h 259"/>
                <a:gd name="T112" fmla="*/ 2147483647 w 238"/>
                <a:gd name="T113" fmla="*/ 2147483647 h 25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3" y="54"/>
                  </a:lnTo>
                  <a:lnTo>
                    <a:pt x="88" y="44"/>
                  </a:lnTo>
                  <a:lnTo>
                    <a:pt x="93" y="32"/>
                  </a:lnTo>
                  <a:lnTo>
                    <a:pt x="96" y="23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6" y="15"/>
                  </a:lnTo>
                  <a:lnTo>
                    <a:pt x="90" y="10"/>
                  </a:lnTo>
                  <a:lnTo>
                    <a:pt x="83" y="7"/>
                  </a:lnTo>
                  <a:lnTo>
                    <a:pt x="80" y="6"/>
                  </a:lnTo>
                  <a:lnTo>
                    <a:pt x="80" y="5"/>
                  </a:lnTo>
                  <a:lnTo>
                    <a:pt x="80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5"/>
                  </a:lnTo>
                  <a:lnTo>
                    <a:pt x="123" y="10"/>
                  </a:lnTo>
                  <a:lnTo>
                    <a:pt x="125" y="13"/>
                  </a:lnTo>
                  <a:lnTo>
                    <a:pt x="126" y="16"/>
                  </a:lnTo>
                  <a:lnTo>
                    <a:pt x="125" y="19"/>
                  </a:lnTo>
                  <a:lnTo>
                    <a:pt x="122" y="23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31" y="42"/>
                  </a:lnTo>
                  <a:lnTo>
                    <a:pt x="151" y="34"/>
                  </a:lnTo>
                  <a:lnTo>
                    <a:pt x="157" y="32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3" y="35"/>
                  </a:lnTo>
                  <a:lnTo>
                    <a:pt x="175" y="38"/>
                  </a:lnTo>
                  <a:lnTo>
                    <a:pt x="175" y="42"/>
                  </a:lnTo>
                  <a:lnTo>
                    <a:pt x="174" y="47"/>
                  </a:lnTo>
                  <a:lnTo>
                    <a:pt x="170" y="51"/>
                  </a:lnTo>
                  <a:lnTo>
                    <a:pt x="160" y="54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4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2" y="104"/>
                  </a:lnTo>
                  <a:lnTo>
                    <a:pt x="117" y="107"/>
                  </a:lnTo>
                  <a:lnTo>
                    <a:pt x="122" y="112"/>
                  </a:lnTo>
                  <a:lnTo>
                    <a:pt x="126" y="118"/>
                  </a:lnTo>
                  <a:lnTo>
                    <a:pt x="131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6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7" y="89"/>
                  </a:lnTo>
                  <a:lnTo>
                    <a:pt x="204" y="89"/>
                  </a:lnTo>
                  <a:lnTo>
                    <a:pt x="212" y="91"/>
                  </a:lnTo>
                  <a:lnTo>
                    <a:pt x="219" y="96"/>
                  </a:lnTo>
                  <a:lnTo>
                    <a:pt x="225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1" y="128"/>
                  </a:lnTo>
                  <a:lnTo>
                    <a:pt x="226" y="129"/>
                  </a:lnTo>
                  <a:lnTo>
                    <a:pt x="215" y="131"/>
                  </a:lnTo>
                  <a:lnTo>
                    <a:pt x="200" y="135"/>
                  </a:lnTo>
                  <a:lnTo>
                    <a:pt x="167" y="146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5" y="202"/>
                  </a:lnTo>
                  <a:lnTo>
                    <a:pt x="113" y="196"/>
                  </a:lnTo>
                  <a:lnTo>
                    <a:pt x="113" y="165"/>
                  </a:lnTo>
                  <a:lnTo>
                    <a:pt x="103" y="171"/>
                  </a:lnTo>
                  <a:lnTo>
                    <a:pt x="93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70" y="202"/>
                  </a:lnTo>
                  <a:lnTo>
                    <a:pt x="67" y="207"/>
                  </a:lnTo>
                  <a:lnTo>
                    <a:pt x="67" y="212"/>
                  </a:lnTo>
                  <a:lnTo>
                    <a:pt x="67" y="219"/>
                  </a:lnTo>
                  <a:lnTo>
                    <a:pt x="70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6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9" y="228"/>
                  </a:lnTo>
                  <a:lnTo>
                    <a:pt x="196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9" y="254"/>
                  </a:lnTo>
                  <a:lnTo>
                    <a:pt x="189" y="257"/>
                  </a:lnTo>
                  <a:lnTo>
                    <a:pt x="168" y="258"/>
                  </a:lnTo>
                  <a:lnTo>
                    <a:pt x="141" y="259"/>
                  </a:lnTo>
                  <a:lnTo>
                    <a:pt x="119" y="258"/>
                  </a:lnTo>
                  <a:lnTo>
                    <a:pt x="102" y="257"/>
                  </a:lnTo>
                  <a:lnTo>
                    <a:pt x="86" y="254"/>
                  </a:lnTo>
                  <a:lnTo>
                    <a:pt x="72" y="249"/>
                  </a:lnTo>
                  <a:lnTo>
                    <a:pt x="64" y="243"/>
                  </a:lnTo>
                  <a:lnTo>
                    <a:pt x="57" y="235"/>
                  </a:lnTo>
                  <a:lnTo>
                    <a:pt x="52" y="226"/>
                  </a:lnTo>
                  <a:lnTo>
                    <a:pt x="51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3" y="148"/>
                  </a:lnTo>
                  <a:lnTo>
                    <a:pt x="113" y="132"/>
                  </a:lnTo>
                  <a:lnTo>
                    <a:pt x="112" y="126"/>
                  </a:lnTo>
                  <a:lnTo>
                    <a:pt x="109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9" y="115"/>
                  </a:lnTo>
                  <a:lnTo>
                    <a:pt x="94" y="115"/>
                  </a:lnTo>
                  <a:lnTo>
                    <a:pt x="86" y="116"/>
                  </a:lnTo>
                  <a:lnTo>
                    <a:pt x="75" y="120"/>
                  </a:lnTo>
                  <a:lnTo>
                    <a:pt x="64" y="126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2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6" y="139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51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28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5" name="Freeform 116"/>
            <p:cNvSpPr>
              <a:spLocks noEditPoints="1"/>
            </p:cNvSpPr>
            <p:nvPr userDrawn="1"/>
          </p:nvSpPr>
          <p:spPr bwMode="auto">
            <a:xfrm>
              <a:off x="3384550" y="1758951"/>
              <a:ext cx="138113" cy="128587"/>
            </a:xfrm>
            <a:custGeom>
              <a:avLst/>
              <a:gdLst>
                <a:gd name="T0" fmla="*/ 2147483647 w 261"/>
                <a:gd name="T1" fmla="*/ 2147483647 h 243"/>
                <a:gd name="T2" fmla="*/ 2147483647 w 261"/>
                <a:gd name="T3" fmla="*/ 2147483647 h 243"/>
                <a:gd name="T4" fmla="*/ 2147483647 w 261"/>
                <a:gd name="T5" fmla="*/ 2147483647 h 243"/>
                <a:gd name="T6" fmla="*/ 2147483647 w 261"/>
                <a:gd name="T7" fmla="*/ 2147483647 h 243"/>
                <a:gd name="T8" fmla="*/ 2147483647 w 261"/>
                <a:gd name="T9" fmla="*/ 2147483647 h 243"/>
                <a:gd name="T10" fmla="*/ 2147483647 w 261"/>
                <a:gd name="T11" fmla="*/ 2147483647 h 243"/>
                <a:gd name="T12" fmla="*/ 2147483647 w 261"/>
                <a:gd name="T13" fmla="*/ 2147483647 h 243"/>
                <a:gd name="T14" fmla="*/ 2147483647 w 261"/>
                <a:gd name="T15" fmla="*/ 2147483647 h 243"/>
                <a:gd name="T16" fmla="*/ 2147483647 w 261"/>
                <a:gd name="T17" fmla="*/ 2147483647 h 243"/>
                <a:gd name="T18" fmla="*/ 2147483647 w 261"/>
                <a:gd name="T19" fmla="*/ 2147483647 h 243"/>
                <a:gd name="T20" fmla="*/ 2147483647 w 261"/>
                <a:gd name="T21" fmla="*/ 2147483647 h 243"/>
                <a:gd name="T22" fmla="*/ 2147483647 w 261"/>
                <a:gd name="T23" fmla="*/ 2147483647 h 243"/>
                <a:gd name="T24" fmla="*/ 2147483647 w 261"/>
                <a:gd name="T25" fmla="*/ 2147483647 h 243"/>
                <a:gd name="T26" fmla="*/ 2147483647 w 261"/>
                <a:gd name="T27" fmla="*/ 2147483647 h 243"/>
                <a:gd name="T28" fmla="*/ 2147483647 w 261"/>
                <a:gd name="T29" fmla="*/ 2147483647 h 243"/>
                <a:gd name="T30" fmla="*/ 2147483647 w 261"/>
                <a:gd name="T31" fmla="*/ 2147483647 h 243"/>
                <a:gd name="T32" fmla="*/ 2147483647 w 261"/>
                <a:gd name="T33" fmla="*/ 2147483647 h 243"/>
                <a:gd name="T34" fmla="*/ 2147483647 w 261"/>
                <a:gd name="T35" fmla="*/ 2147483647 h 243"/>
                <a:gd name="T36" fmla="*/ 2147483647 w 261"/>
                <a:gd name="T37" fmla="*/ 2147483647 h 243"/>
                <a:gd name="T38" fmla="*/ 2147483647 w 261"/>
                <a:gd name="T39" fmla="*/ 2147483647 h 243"/>
                <a:gd name="T40" fmla="*/ 0 w 261"/>
                <a:gd name="T41" fmla="*/ 2147483647 h 243"/>
                <a:gd name="T42" fmla="*/ 2147483647 w 261"/>
                <a:gd name="T43" fmla="*/ 2147483647 h 243"/>
                <a:gd name="T44" fmla="*/ 2147483647 w 261"/>
                <a:gd name="T45" fmla="*/ 2147483647 h 243"/>
                <a:gd name="T46" fmla="*/ 2147483647 w 261"/>
                <a:gd name="T47" fmla="*/ 2147483647 h 243"/>
                <a:gd name="T48" fmla="*/ 2147483647 w 261"/>
                <a:gd name="T49" fmla="*/ 2147483647 h 243"/>
                <a:gd name="T50" fmla="*/ 2147483647 w 261"/>
                <a:gd name="T51" fmla="*/ 2147483647 h 243"/>
                <a:gd name="T52" fmla="*/ 2147483647 w 261"/>
                <a:gd name="T53" fmla="*/ 2147483647 h 243"/>
                <a:gd name="T54" fmla="*/ 2147483647 w 261"/>
                <a:gd name="T55" fmla="*/ 2147483647 h 243"/>
                <a:gd name="T56" fmla="*/ 2147483647 w 261"/>
                <a:gd name="T57" fmla="*/ 2147483647 h 243"/>
                <a:gd name="T58" fmla="*/ 2147483647 w 261"/>
                <a:gd name="T59" fmla="*/ 2147483647 h 243"/>
                <a:gd name="T60" fmla="*/ 2147483647 w 261"/>
                <a:gd name="T61" fmla="*/ 0 h 243"/>
                <a:gd name="T62" fmla="*/ 2147483647 w 261"/>
                <a:gd name="T63" fmla="*/ 0 h 243"/>
                <a:gd name="T64" fmla="*/ 2147483647 w 261"/>
                <a:gd name="T65" fmla="*/ 2147483647 h 243"/>
                <a:gd name="T66" fmla="*/ 2147483647 w 261"/>
                <a:gd name="T67" fmla="*/ 2147483647 h 243"/>
                <a:gd name="T68" fmla="*/ 2147483647 w 261"/>
                <a:gd name="T69" fmla="*/ 2147483647 h 243"/>
                <a:gd name="T70" fmla="*/ 2147483647 w 261"/>
                <a:gd name="T71" fmla="*/ 2147483647 h 243"/>
                <a:gd name="T72" fmla="*/ 2147483647 w 261"/>
                <a:gd name="T73" fmla="*/ 2147483647 h 243"/>
                <a:gd name="T74" fmla="*/ 2147483647 w 261"/>
                <a:gd name="T75" fmla="*/ 2147483647 h 243"/>
                <a:gd name="T76" fmla="*/ 2147483647 w 261"/>
                <a:gd name="T77" fmla="*/ 2147483647 h 243"/>
                <a:gd name="T78" fmla="*/ 2147483647 w 261"/>
                <a:gd name="T79" fmla="*/ 2147483647 h 243"/>
                <a:gd name="T80" fmla="*/ 2147483647 w 261"/>
                <a:gd name="T81" fmla="*/ 2147483647 h 243"/>
                <a:gd name="T82" fmla="*/ 2147483647 w 261"/>
                <a:gd name="T83" fmla="*/ 2147483647 h 243"/>
                <a:gd name="T84" fmla="*/ 2147483647 w 261"/>
                <a:gd name="T85" fmla="*/ 2147483647 h 243"/>
                <a:gd name="T86" fmla="*/ 2147483647 w 261"/>
                <a:gd name="T87" fmla="*/ 2147483647 h 243"/>
                <a:gd name="T88" fmla="*/ 2147483647 w 261"/>
                <a:gd name="T89" fmla="*/ 2147483647 h 243"/>
                <a:gd name="T90" fmla="*/ 2147483647 w 261"/>
                <a:gd name="T91" fmla="*/ 2147483647 h 243"/>
                <a:gd name="T92" fmla="*/ 2147483647 w 261"/>
                <a:gd name="T93" fmla="*/ 2147483647 h 243"/>
                <a:gd name="T94" fmla="*/ 2147483647 w 261"/>
                <a:gd name="T95" fmla="*/ 2147483647 h 243"/>
                <a:gd name="T96" fmla="*/ 2147483647 w 261"/>
                <a:gd name="T97" fmla="*/ 2147483647 h 243"/>
                <a:gd name="T98" fmla="*/ 2147483647 w 261"/>
                <a:gd name="T99" fmla="*/ 2147483647 h 243"/>
                <a:gd name="T100" fmla="*/ 2147483647 w 261"/>
                <a:gd name="T101" fmla="*/ 2147483647 h 243"/>
                <a:gd name="T102" fmla="*/ 2147483647 w 261"/>
                <a:gd name="T103" fmla="*/ 2147483647 h 243"/>
                <a:gd name="T104" fmla="*/ 2147483647 w 261"/>
                <a:gd name="T105" fmla="*/ 2147483647 h 243"/>
                <a:gd name="T106" fmla="*/ 2147483647 w 261"/>
                <a:gd name="T107" fmla="*/ 2147483647 h 243"/>
                <a:gd name="T108" fmla="*/ 2147483647 w 261"/>
                <a:gd name="T109" fmla="*/ 2147483647 h 243"/>
                <a:gd name="T110" fmla="*/ 2147483647 w 261"/>
                <a:gd name="T111" fmla="*/ 2147483647 h 243"/>
                <a:gd name="T112" fmla="*/ 2147483647 w 261"/>
                <a:gd name="T113" fmla="*/ 2147483647 h 243"/>
                <a:gd name="T114" fmla="*/ 2147483647 w 261"/>
                <a:gd name="T115" fmla="*/ 2147483647 h 243"/>
                <a:gd name="T116" fmla="*/ 2147483647 w 261"/>
                <a:gd name="T117" fmla="*/ 2147483647 h 243"/>
                <a:gd name="T118" fmla="*/ 2147483647 w 261"/>
                <a:gd name="T119" fmla="*/ 2147483647 h 243"/>
                <a:gd name="T120" fmla="*/ 2147483647 w 261"/>
                <a:gd name="T121" fmla="*/ 2147483647 h 243"/>
                <a:gd name="T122" fmla="*/ 2147483647 w 261"/>
                <a:gd name="T123" fmla="*/ 2147483647 h 24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61" h="243">
                  <a:moveTo>
                    <a:pt x="68" y="196"/>
                  </a:moveTo>
                  <a:lnTo>
                    <a:pt x="68" y="196"/>
                  </a:lnTo>
                  <a:lnTo>
                    <a:pt x="81" y="203"/>
                  </a:lnTo>
                  <a:lnTo>
                    <a:pt x="92" y="209"/>
                  </a:lnTo>
                  <a:lnTo>
                    <a:pt x="99" y="212"/>
                  </a:lnTo>
                  <a:lnTo>
                    <a:pt x="105" y="212"/>
                  </a:lnTo>
                  <a:lnTo>
                    <a:pt x="110" y="212"/>
                  </a:lnTo>
                  <a:lnTo>
                    <a:pt x="115" y="209"/>
                  </a:lnTo>
                  <a:lnTo>
                    <a:pt x="118" y="204"/>
                  </a:lnTo>
                  <a:lnTo>
                    <a:pt x="121" y="200"/>
                  </a:lnTo>
                  <a:lnTo>
                    <a:pt x="129" y="178"/>
                  </a:lnTo>
                  <a:lnTo>
                    <a:pt x="137" y="152"/>
                  </a:lnTo>
                  <a:lnTo>
                    <a:pt x="141" y="128"/>
                  </a:lnTo>
                  <a:lnTo>
                    <a:pt x="142" y="104"/>
                  </a:lnTo>
                  <a:lnTo>
                    <a:pt x="141" y="90"/>
                  </a:lnTo>
                  <a:lnTo>
                    <a:pt x="139" y="86"/>
                  </a:lnTo>
                  <a:lnTo>
                    <a:pt x="138" y="81"/>
                  </a:lnTo>
                  <a:lnTo>
                    <a:pt x="135" y="80"/>
                  </a:lnTo>
                  <a:lnTo>
                    <a:pt x="132" y="77"/>
                  </a:lnTo>
                  <a:lnTo>
                    <a:pt x="123" y="77"/>
                  </a:lnTo>
                  <a:lnTo>
                    <a:pt x="110" y="77"/>
                  </a:lnTo>
                  <a:lnTo>
                    <a:pt x="96" y="81"/>
                  </a:lnTo>
                  <a:lnTo>
                    <a:pt x="65" y="151"/>
                  </a:lnTo>
                  <a:lnTo>
                    <a:pt x="34" y="217"/>
                  </a:lnTo>
                  <a:lnTo>
                    <a:pt x="29" y="227"/>
                  </a:lnTo>
                  <a:lnTo>
                    <a:pt x="25" y="232"/>
                  </a:lnTo>
                  <a:lnTo>
                    <a:pt x="21" y="235"/>
                  </a:lnTo>
                  <a:lnTo>
                    <a:pt x="16" y="235"/>
                  </a:lnTo>
                  <a:lnTo>
                    <a:pt x="12" y="235"/>
                  </a:lnTo>
                  <a:lnTo>
                    <a:pt x="7" y="232"/>
                  </a:lnTo>
                  <a:lnTo>
                    <a:pt x="5" y="227"/>
                  </a:lnTo>
                  <a:lnTo>
                    <a:pt x="3" y="223"/>
                  </a:lnTo>
                  <a:lnTo>
                    <a:pt x="5" y="219"/>
                  </a:lnTo>
                  <a:lnTo>
                    <a:pt x="6" y="214"/>
                  </a:lnTo>
                  <a:lnTo>
                    <a:pt x="13" y="201"/>
                  </a:lnTo>
                  <a:lnTo>
                    <a:pt x="31" y="172"/>
                  </a:lnTo>
                  <a:lnTo>
                    <a:pt x="47" y="143"/>
                  </a:lnTo>
                  <a:lnTo>
                    <a:pt x="60" y="116"/>
                  </a:lnTo>
                  <a:lnTo>
                    <a:pt x="73" y="87"/>
                  </a:lnTo>
                  <a:lnTo>
                    <a:pt x="48" y="93"/>
                  </a:lnTo>
                  <a:lnTo>
                    <a:pt x="32" y="99"/>
                  </a:lnTo>
                  <a:lnTo>
                    <a:pt x="26" y="100"/>
                  </a:lnTo>
                  <a:lnTo>
                    <a:pt x="23" y="101"/>
                  </a:lnTo>
                  <a:lnTo>
                    <a:pt x="19" y="100"/>
                  </a:lnTo>
                  <a:lnTo>
                    <a:pt x="15" y="97"/>
                  </a:lnTo>
                  <a:lnTo>
                    <a:pt x="6" y="88"/>
                  </a:lnTo>
                  <a:lnTo>
                    <a:pt x="2" y="80"/>
                  </a:lnTo>
                  <a:lnTo>
                    <a:pt x="0" y="71"/>
                  </a:lnTo>
                  <a:lnTo>
                    <a:pt x="0" y="67"/>
                  </a:lnTo>
                  <a:lnTo>
                    <a:pt x="2" y="65"/>
                  </a:lnTo>
                  <a:lnTo>
                    <a:pt x="3" y="65"/>
                  </a:lnTo>
                  <a:lnTo>
                    <a:pt x="5" y="65"/>
                  </a:lnTo>
                  <a:lnTo>
                    <a:pt x="6" y="67"/>
                  </a:lnTo>
                  <a:lnTo>
                    <a:pt x="16" y="74"/>
                  </a:lnTo>
                  <a:lnTo>
                    <a:pt x="21" y="75"/>
                  </a:lnTo>
                  <a:lnTo>
                    <a:pt x="23" y="77"/>
                  </a:lnTo>
                  <a:lnTo>
                    <a:pt x="35" y="75"/>
                  </a:lnTo>
                  <a:lnTo>
                    <a:pt x="47" y="74"/>
                  </a:lnTo>
                  <a:lnTo>
                    <a:pt x="79" y="68"/>
                  </a:lnTo>
                  <a:lnTo>
                    <a:pt x="83" y="54"/>
                  </a:lnTo>
                  <a:lnTo>
                    <a:pt x="87" y="41"/>
                  </a:lnTo>
                  <a:lnTo>
                    <a:pt x="90" y="23"/>
                  </a:lnTo>
                  <a:lnTo>
                    <a:pt x="90" y="19"/>
                  </a:lnTo>
                  <a:lnTo>
                    <a:pt x="87" y="16"/>
                  </a:lnTo>
                  <a:lnTo>
                    <a:pt x="84" y="13"/>
                  </a:lnTo>
                  <a:lnTo>
                    <a:pt x="79" y="9"/>
                  </a:lnTo>
                  <a:lnTo>
                    <a:pt x="74" y="7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92" y="0"/>
                  </a:lnTo>
                  <a:lnTo>
                    <a:pt x="99" y="2"/>
                  </a:lnTo>
                  <a:lnTo>
                    <a:pt x="113" y="7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21" y="22"/>
                  </a:lnTo>
                  <a:lnTo>
                    <a:pt x="118" y="26"/>
                  </a:lnTo>
                  <a:lnTo>
                    <a:pt x="113" y="33"/>
                  </a:lnTo>
                  <a:lnTo>
                    <a:pt x="108" y="44"/>
                  </a:lnTo>
                  <a:lnTo>
                    <a:pt x="100" y="64"/>
                  </a:lnTo>
                  <a:lnTo>
                    <a:pt x="115" y="62"/>
                  </a:lnTo>
                  <a:lnTo>
                    <a:pt x="126" y="61"/>
                  </a:lnTo>
                  <a:lnTo>
                    <a:pt x="135" y="62"/>
                  </a:lnTo>
                  <a:lnTo>
                    <a:pt x="141" y="64"/>
                  </a:lnTo>
                  <a:lnTo>
                    <a:pt x="148" y="68"/>
                  </a:lnTo>
                  <a:lnTo>
                    <a:pt x="152" y="74"/>
                  </a:lnTo>
                  <a:lnTo>
                    <a:pt x="157" y="81"/>
                  </a:lnTo>
                  <a:lnTo>
                    <a:pt x="160" y="90"/>
                  </a:lnTo>
                  <a:lnTo>
                    <a:pt x="161" y="99"/>
                  </a:lnTo>
                  <a:lnTo>
                    <a:pt x="163" y="110"/>
                  </a:lnTo>
                  <a:lnTo>
                    <a:pt x="160" y="139"/>
                  </a:lnTo>
                  <a:lnTo>
                    <a:pt x="155" y="168"/>
                  </a:lnTo>
                  <a:lnTo>
                    <a:pt x="148" y="196"/>
                  </a:lnTo>
                  <a:lnTo>
                    <a:pt x="144" y="207"/>
                  </a:lnTo>
                  <a:lnTo>
                    <a:pt x="138" y="217"/>
                  </a:lnTo>
                  <a:lnTo>
                    <a:pt x="129" y="229"/>
                  </a:lnTo>
                  <a:lnTo>
                    <a:pt x="121" y="238"/>
                  </a:lnTo>
                  <a:lnTo>
                    <a:pt x="110" y="242"/>
                  </a:lnTo>
                  <a:lnTo>
                    <a:pt x="102" y="243"/>
                  </a:lnTo>
                  <a:lnTo>
                    <a:pt x="97" y="242"/>
                  </a:lnTo>
                  <a:lnTo>
                    <a:pt x="94" y="240"/>
                  </a:lnTo>
                  <a:lnTo>
                    <a:pt x="92" y="238"/>
                  </a:lnTo>
                  <a:lnTo>
                    <a:pt x="90" y="232"/>
                  </a:lnTo>
                  <a:lnTo>
                    <a:pt x="89" y="227"/>
                  </a:lnTo>
                  <a:lnTo>
                    <a:pt x="84" y="222"/>
                  </a:lnTo>
                  <a:lnTo>
                    <a:pt x="63" y="203"/>
                  </a:lnTo>
                  <a:lnTo>
                    <a:pt x="68" y="196"/>
                  </a:lnTo>
                  <a:close/>
                  <a:moveTo>
                    <a:pt x="189" y="58"/>
                  </a:moveTo>
                  <a:lnTo>
                    <a:pt x="189" y="58"/>
                  </a:lnTo>
                  <a:lnTo>
                    <a:pt x="205" y="64"/>
                  </a:lnTo>
                  <a:lnTo>
                    <a:pt x="219" y="71"/>
                  </a:lnTo>
                  <a:lnTo>
                    <a:pt x="231" y="81"/>
                  </a:lnTo>
                  <a:lnTo>
                    <a:pt x="239" y="91"/>
                  </a:lnTo>
                  <a:lnTo>
                    <a:pt x="250" y="104"/>
                  </a:lnTo>
                  <a:lnTo>
                    <a:pt x="255" y="119"/>
                  </a:lnTo>
                  <a:lnTo>
                    <a:pt x="260" y="132"/>
                  </a:lnTo>
                  <a:lnTo>
                    <a:pt x="261" y="145"/>
                  </a:lnTo>
                  <a:lnTo>
                    <a:pt x="261" y="155"/>
                  </a:lnTo>
                  <a:lnTo>
                    <a:pt x="258" y="161"/>
                  </a:lnTo>
                  <a:lnTo>
                    <a:pt x="254" y="165"/>
                  </a:lnTo>
                  <a:lnTo>
                    <a:pt x="248" y="167"/>
                  </a:lnTo>
                  <a:lnTo>
                    <a:pt x="242" y="165"/>
                  </a:lnTo>
                  <a:lnTo>
                    <a:pt x="238" y="161"/>
                  </a:lnTo>
                  <a:lnTo>
                    <a:pt x="234" y="158"/>
                  </a:lnTo>
                  <a:lnTo>
                    <a:pt x="229" y="158"/>
                  </a:lnTo>
                  <a:lnTo>
                    <a:pt x="213" y="158"/>
                  </a:lnTo>
                  <a:lnTo>
                    <a:pt x="193" y="161"/>
                  </a:lnTo>
                  <a:lnTo>
                    <a:pt x="192" y="152"/>
                  </a:lnTo>
                  <a:lnTo>
                    <a:pt x="213" y="146"/>
                  </a:lnTo>
                  <a:lnTo>
                    <a:pt x="229" y="142"/>
                  </a:lnTo>
                  <a:lnTo>
                    <a:pt x="234" y="139"/>
                  </a:lnTo>
                  <a:lnTo>
                    <a:pt x="235" y="136"/>
                  </a:lnTo>
                  <a:lnTo>
                    <a:pt x="235" y="132"/>
                  </a:lnTo>
                  <a:lnTo>
                    <a:pt x="235" y="128"/>
                  </a:lnTo>
                  <a:lnTo>
                    <a:pt x="232" y="119"/>
                  </a:lnTo>
                  <a:lnTo>
                    <a:pt x="229" y="109"/>
                  </a:lnTo>
                  <a:lnTo>
                    <a:pt x="224" y="100"/>
                  </a:lnTo>
                  <a:lnTo>
                    <a:pt x="218" y="93"/>
                  </a:lnTo>
                  <a:lnTo>
                    <a:pt x="210" y="84"/>
                  </a:lnTo>
                  <a:lnTo>
                    <a:pt x="203" y="77"/>
                  </a:lnTo>
                  <a:lnTo>
                    <a:pt x="195" y="71"/>
                  </a:lnTo>
                  <a:lnTo>
                    <a:pt x="186" y="65"/>
                  </a:lnTo>
                  <a:lnTo>
                    <a:pt x="189" y="58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6" name="Freeform 117"/>
            <p:cNvSpPr>
              <a:spLocks noEditPoints="1"/>
            </p:cNvSpPr>
            <p:nvPr userDrawn="1"/>
          </p:nvSpPr>
          <p:spPr bwMode="auto">
            <a:xfrm>
              <a:off x="3552825" y="1755776"/>
              <a:ext cx="130175" cy="138112"/>
            </a:xfrm>
            <a:custGeom>
              <a:avLst/>
              <a:gdLst>
                <a:gd name="T0" fmla="*/ 2147483647 w 248"/>
                <a:gd name="T1" fmla="*/ 2147483647 h 260"/>
                <a:gd name="T2" fmla="*/ 2147483647 w 248"/>
                <a:gd name="T3" fmla="*/ 2147483647 h 260"/>
                <a:gd name="T4" fmla="*/ 2147483647 w 248"/>
                <a:gd name="T5" fmla="*/ 2147483647 h 260"/>
                <a:gd name="T6" fmla="*/ 2147483647 w 248"/>
                <a:gd name="T7" fmla="*/ 2147483647 h 260"/>
                <a:gd name="T8" fmla="*/ 2147483647 w 248"/>
                <a:gd name="T9" fmla="*/ 2147483647 h 260"/>
                <a:gd name="T10" fmla="*/ 2147483647 w 248"/>
                <a:gd name="T11" fmla="*/ 2147483647 h 260"/>
                <a:gd name="T12" fmla="*/ 2147483647 w 248"/>
                <a:gd name="T13" fmla="*/ 2147483647 h 260"/>
                <a:gd name="T14" fmla="*/ 2147483647 w 248"/>
                <a:gd name="T15" fmla="*/ 2147483647 h 260"/>
                <a:gd name="T16" fmla="*/ 2147483647 w 248"/>
                <a:gd name="T17" fmla="*/ 2147483647 h 260"/>
                <a:gd name="T18" fmla="*/ 2147483647 w 248"/>
                <a:gd name="T19" fmla="*/ 2147483647 h 260"/>
                <a:gd name="T20" fmla="*/ 2147483647 w 248"/>
                <a:gd name="T21" fmla="*/ 2147483647 h 260"/>
                <a:gd name="T22" fmla="*/ 2147483647 w 248"/>
                <a:gd name="T23" fmla="*/ 2147483647 h 260"/>
                <a:gd name="T24" fmla="*/ 2147483647 w 248"/>
                <a:gd name="T25" fmla="*/ 2147483647 h 260"/>
                <a:gd name="T26" fmla="*/ 2147483647 w 248"/>
                <a:gd name="T27" fmla="*/ 2147483647 h 260"/>
                <a:gd name="T28" fmla="*/ 2147483647 w 248"/>
                <a:gd name="T29" fmla="*/ 2147483647 h 260"/>
                <a:gd name="T30" fmla="*/ 2147483647 w 248"/>
                <a:gd name="T31" fmla="*/ 2147483647 h 260"/>
                <a:gd name="T32" fmla="*/ 2147483647 w 248"/>
                <a:gd name="T33" fmla="*/ 2147483647 h 260"/>
                <a:gd name="T34" fmla="*/ 2147483647 w 248"/>
                <a:gd name="T35" fmla="*/ 2147483647 h 260"/>
                <a:gd name="T36" fmla="*/ 2147483647 w 248"/>
                <a:gd name="T37" fmla="*/ 2147483647 h 260"/>
                <a:gd name="T38" fmla="*/ 2147483647 w 248"/>
                <a:gd name="T39" fmla="*/ 2147483647 h 260"/>
                <a:gd name="T40" fmla="*/ 2147483647 w 248"/>
                <a:gd name="T41" fmla="*/ 2147483647 h 260"/>
                <a:gd name="T42" fmla="*/ 2147483647 w 248"/>
                <a:gd name="T43" fmla="*/ 2147483647 h 260"/>
                <a:gd name="T44" fmla="*/ 2147483647 w 248"/>
                <a:gd name="T45" fmla="*/ 2147483647 h 260"/>
                <a:gd name="T46" fmla="*/ 2147483647 w 248"/>
                <a:gd name="T47" fmla="*/ 2147483647 h 260"/>
                <a:gd name="T48" fmla="*/ 2147483647 w 248"/>
                <a:gd name="T49" fmla="*/ 2147483647 h 260"/>
                <a:gd name="T50" fmla="*/ 2147483647 w 248"/>
                <a:gd name="T51" fmla="*/ 2147483647 h 260"/>
                <a:gd name="T52" fmla="*/ 2147483647 w 248"/>
                <a:gd name="T53" fmla="*/ 2147483647 h 260"/>
                <a:gd name="T54" fmla="*/ 2147483647 w 248"/>
                <a:gd name="T55" fmla="*/ 2147483647 h 260"/>
                <a:gd name="T56" fmla="*/ 2147483647 w 248"/>
                <a:gd name="T57" fmla="*/ 2147483647 h 260"/>
                <a:gd name="T58" fmla="*/ 2147483647 w 248"/>
                <a:gd name="T59" fmla="*/ 2147483647 h 260"/>
                <a:gd name="T60" fmla="*/ 2147483647 w 248"/>
                <a:gd name="T61" fmla="*/ 2147483647 h 260"/>
                <a:gd name="T62" fmla="*/ 2147483647 w 248"/>
                <a:gd name="T63" fmla="*/ 2147483647 h 260"/>
                <a:gd name="T64" fmla="*/ 2147483647 w 248"/>
                <a:gd name="T65" fmla="*/ 2147483647 h 260"/>
                <a:gd name="T66" fmla="*/ 2147483647 w 248"/>
                <a:gd name="T67" fmla="*/ 2147483647 h 260"/>
                <a:gd name="T68" fmla="*/ 2147483647 w 248"/>
                <a:gd name="T69" fmla="*/ 2147483647 h 260"/>
                <a:gd name="T70" fmla="*/ 2147483647 w 248"/>
                <a:gd name="T71" fmla="*/ 2147483647 h 260"/>
                <a:gd name="T72" fmla="*/ 2147483647 w 248"/>
                <a:gd name="T73" fmla="*/ 2147483647 h 260"/>
                <a:gd name="T74" fmla="*/ 2147483647 w 248"/>
                <a:gd name="T75" fmla="*/ 2147483647 h 260"/>
                <a:gd name="T76" fmla="*/ 2147483647 w 248"/>
                <a:gd name="T77" fmla="*/ 2147483647 h 260"/>
                <a:gd name="T78" fmla="*/ 2147483647 w 248"/>
                <a:gd name="T79" fmla="*/ 2147483647 h 260"/>
                <a:gd name="T80" fmla="*/ 2147483647 w 248"/>
                <a:gd name="T81" fmla="*/ 2147483647 h 260"/>
                <a:gd name="T82" fmla="*/ 2147483647 w 248"/>
                <a:gd name="T83" fmla="*/ 2147483647 h 260"/>
                <a:gd name="T84" fmla="*/ 2147483647 w 248"/>
                <a:gd name="T85" fmla="*/ 2147483647 h 260"/>
                <a:gd name="T86" fmla="*/ 2147483647 w 248"/>
                <a:gd name="T87" fmla="*/ 2147483647 h 260"/>
                <a:gd name="T88" fmla="*/ 2147483647 w 248"/>
                <a:gd name="T89" fmla="*/ 2147483647 h 260"/>
                <a:gd name="T90" fmla="*/ 2147483647 w 248"/>
                <a:gd name="T91" fmla="*/ 2147483647 h 260"/>
                <a:gd name="T92" fmla="*/ 2147483647 w 248"/>
                <a:gd name="T93" fmla="*/ 2147483647 h 260"/>
                <a:gd name="T94" fmla="*/ 2147483647 w 248"/>
                <a:gd name="T95" fmla="*/ 2147483647 h 260"/>
                <a:gd name="T96" fmla="*/ 2147483647 w 248"/>
                <a:gd name="T97" fmla="*/ 2147483647 h 260"/>
                <a:gd name="T98" fmla="*/ 2147483647 w 248"/>
                <a:gd name="T99" fmla="*/ 2147483647 h 260"/>
                <a:gd name="T100" fmla="*/ 2147483647 w 248"/>
                <a:gd name="T101" fmla="*/ 2147483647 h 260"/>
                <a:gd name="T102" fmla="*/ 2147483647 w 248"/>
                <a:gd name="T103" fmla="*/ 2147483647 h 260"/>
                <a:gd name="T104" fmla="*/ 2147483647 w 248"/>
                <a:gd name="T105" fmla="*/ 2147483647 h 260"/>
                <a:gd name="T106" fmla="*/ 2147483647 w 248"/>
                <a:gd name="T107" fmla="*/ 2147483647 h 260"/>
                <a:gd name="T108" fmla="*/ 2147483647 w 248"/>
                <a:gd name="T109" fmla="*/ 2147483647 h 260"/>
                <a:gd name="T110" fmla="*/ 2147483647 w 248"/>
                <a:gd name="T111" fmla="*/ 2147483647 h 260"/>
                <a:gd name="T112" fmla="*/ 2147483647 w 248"/>
                <a:gd name="T113" fmla="*/ 2147483647 h 260"/>
                <a:gd name="T114" fmla="*/ 2147483647 w 248"/>
                <a:gd name="T115" fmla="*/ 2147483647 h 2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48" h="260">
                  <a:moveTo>
                    <a:pt x="6" y="59"/>
                  </a:moveTo>
                  <a:lnTo>
                    <a:pt x="6" y="59"/>
                  </a:lnTo>
                  <a:lnTo>
                    <a:pt x="11" y="64"/>
                  </a:lnTo>
                  <a:lnTo>
                    <a:pt x="19" y="66"/>
                  </a:lnTo>
                  <a:lnTo>
                    <a:pt x="24" y="69"/>
                  </a:lnTo>
                  <a:lnTo>
                    <a:pt x="30" y="69"/>
                  </a:lnTo>
                  <a:lnTo>
                    <a:pt x="51" y="68"/>
                  </a:lnTo>
                  <a:lnTo>
                    <a:pt x="74" y="62"/>
                  </a:lnTo>
                  <a:lnTo>
                    <a:pt x="81" y="42"/>
                  </a:lnTo>
                  <a:lnTo>
                    <a:pt x="84" y="30"/>
                  </a:lnTo>
                  <a:lnTo>
                    <a:pt x="84" y="22"/>
                  </a:lnTo>
                  <a:lnTo>
                    <a:pt x="84" y="19"/>
                  </a:lnTo>
                  <a:lnTo>
                    <a:pt x="81" y="14"/>
                  </a:lnTo>
                  <a:lnTo>
                    <a:pt x="77" y="11"/>
                  </a:lnTo>
                  <a:lnTo>
                    <a:pt x="71" y="7"/>
                  </a:lnTo>
                  <a:lnTo>
                    <a:pt x="68" y="6"/>
                  </a:lnTo>
                  <a:lnTo>
                    <a:pt x="66" y="4"/>
                  </a:lnTo>
                  <a:lnTo>
                    <a:pt x="68" y="3"/>
                  </a:lnTo>
                  <a:lnTo>
                    <a:pt x="71" y="1"/>
                  </a:lnTo>
                  <a:lnTo>
                    <a:pt x="80" y="0"/>
                  </a:lnTo>
                  <a:lnTo>
                    <a:pt x="93" y="1"/>
                  </a:lnTo>
                  <a:lnTo>
                    <a:pt x="100" y="4"/>
                  </a:lnTo>
                  <a:lnTo>
                    <a:pt x="106" y="7"/>
                  </a:lnTo>
                  <a:lnTo>
                    <a:pt x="111" y="11"/>
                  </a:lnTo>
                  <a:lnTo>
                    <a:pt x="113" y="14"/>
                  </a:lnTo>
                  <a:lnTo>
                    <a:pt x="114" y="16"/>
                  </a:lnTo>
                  <a:lnTo>
                    <a:pt x="113" y="20"/>
                  </a:lnTo>
                  <a:lnTo>
                    <a:pt x="111" y="23"/>
                  </a:lnTo>
                  <a:lnTo>
                    <a:pt x="106" y="33"/>
                  </a:lnTo>
                  <a:lnTo>
                    <a:pt x="101" y="42"/>
                  </a:lnTo>
                  <a:lnTo>
                    <a:pt x="94" y="59"/>
                  </a:lnTo>
                  <a:lnTo>
                    <a:pt x="111" y="52"/>
                  </a:lnTo>
                  <a:lnTo>
                    <a:pt x="122" y="46"/>
                  </a:lnTo>
                  <a:lnTo>
                    <a:pt x="126" y="45"/>
                  </a:lnTo>
                  <a:lnTo>
                    <a:pt x="130" y="45"/>
                  </a:lnTo>
                  <a:lnTo>
                    <a:pt x="135" y="45"/>
                  </a:lnTo>
                  <a:lnTo>
                    <a:pt x="139" y="48"/>
                  </a:lnTo>
                  <a:lnTo>
                    <a:pt x="142" y="50"/>
                  </a:lnTo>
                  <a:lnTo>
                    <a:pt x="143" y="55"/>
                  </a:lnTo>
                  <a:lnTo>
                    <a:pt x="142" y="58"/>
                  </a:lnTo>
                  <a:lnTo>
                    <a:pt x="140" y="61"/>
                  </a:lnTo>
                  <a:lnTo>
                    <a:pt x="136" y="65"/>
                  </a:lnTo>
                  <a:lnTo>
                    <a:pt x="132" y="66"/>
                  </a:lnTo>
                  <a:lnTo>
                    <a:pt x="114" y="72"/>
                  </a:lnTo>
                  <a:lnTo>
                    <a:pt x="87" y="78"/>
                  </a:lnTo>
                  <a:lnTo>
                    <a:pt x="64" y="133"/>
                  </a:lnTo>
                  <a:lnTo>
                    <a:pt x="40" y="185"/>
                  </a:lnTo>
                  <a:lnTo>
                    <a:pt x="33" y="198"/>
                  </a:lnTo>
                  <a:lnTo>
                    <a:pt x="27" y="207"/>
                  </a:lnTo>
                  <a:lnTo>
                    <a:pt x="23" y="210"/>
                  </a:lnTo>
                  <a:lnTo>
                    <a:pt x="17" y="211"/>
                  </a:lnTo>
                  <a:lnTo>
                    <a:pt x="13" y="210"/>
                  </a:lnTo>
                  <a:lnTo>
                    <a:pt x="10" y="208"/>
                  </a:lnTo>
                  <a:lnTo>
                    <a:pt x="7" y="204"/>
                  </a:lnTo>
                  <a:lnTo>
                    <a:pt x="7" y="200"/>
                  </a:lnTo>
                  <a:lnTo>
                    <a:pt x="7" y="194"/>
                  </a:lnTo>
                  <a:lnTo>
                    <a:pt x="10" y="187"/>
                  </a:lnTo>
                  <a:lnTo>
                    <a:pt x="17" y="175"/>
                  </a:lnTo>
                  <a:lnTo>
                    <a:pt x="30" y="155"/>
                  </a:lnTo>
                  <a:lnTo>
                    <a:pt x="43" y="130"/>
                  </a:lnTo>
                  <a:lnTo>
                    <a:pt x="56" y="105"/>
                  </a:lnTo>
                  <a:lnTo>
                    <a:pt x="66" y="82"/>
                  </a:lnTo>
                  <a:lnTo>
                    <a:pt x="45" y="85"/>
                  </a:lnTo>
                  <a:lnTo>
                    <a:pt x="30" y="87"/>
                  </a:lnTo>
                  <a:lnTo>
                    <a:pt x="22" y="85"/>
                  </a:lnTo>
                  <a:lnTo>
                    <a:pt x="14" y="81"/>
                  </a:lnTo>
                  <a:lnTo>
                    <a:pt x="7" y="75"/>
                  </a:lnTo>
                  <a:lnTo>
                    <a:pt x="0" y="66"/>
                  </a:lnTo>
                  <a:lnTo>
                    <a:pt x="6" y="59"/>
                  </a:lnTo>
                  <a:close/>
                  <a:moveTo>
                    <a:pt x="167" y="65"/>
                  </a:moveTo>
                  <a:lnTo>
                    <a:pt x="167" y="65"/>
                  </a:lnTo>
                  <a:lnTo>
                    <a:pt x="181" y="66"/>
                  </a:lnTo>
                  <a:lnTo>
                    <a:pt x="196" y="69"/>
                  </a:lnTo>
                  <a:lnTo>
                    <a:pt x="209" y="74"/>
                  </a:lnTo>
                  <a:lnTo>
                    <a:pt x="220" y="78"/>
                  </a:lnTo>
                  <a:lnTo>
                    <a:pt x="232" y="85"/>
                  </a:lnTo>
                  <a:lnTo>
                    <a:pt x="241" y="92"/>
                  </a:lnTo>
                  <a:lnTo>
                    <a:pt x="246" y="100"/>
                  </a:lnTo>
                  <a:lnTo>
                    <a:pt x="248" y="107"/>
                  </a:lnTo>
                  <a:lnTo>
                    <a:pt x="246" y="113"/>
                  </a:lnTo>
                  <a:lnTo>
                    <a:pt x="245" y="116"/>
                  </a:lnTo>
                  <a:lnTo>
                    <a:pt x="242" y="119"/>
                  </a:lnTo>
                  <a:lnTo>
                    <a:pt x="238" y="119"/>
                  </a:lnTo>
                  <a:lnTo>
                    <a:pt x="232" y="117"/>
                  </a:lnTo>
                  <a:lnTo>
                    <a:pt x="227" y="116"/>
                  </a:lnTo>
                  <a:lnTo>
                    <a:pt x="223" y="113"/>
                  </a:lnTo>
                  <a:lnTo>
                    <a:pt x="217" y="111"/>
                  </a:lnTo>
                  <a:lnTo>
                    <a:pt x="203" y="111"/>
                  </a:lnTo>
                  <a:lnTo>
                    <a:pt x="194" y="111"/>
                  </a:lnTo>
                  <a:lnTo>
                    <a:pt x="187" y="113"/>
                  </a:lnTo>
                  <a:lnTo>
                    <a:pt x="180" y="114"/>
                  </a:lnTo>
                  <a:lnTo>
                    <a:pt x="175" y="117"/>
                  </a:lnTo>
                  <a:lnTo>
                    <a:pt x="172" y="120"/>
                  </a:lnTo>
                  <a:lnTo>
                    <a:pt x="169" y="123"/>
                  </a:lnTo>
                  <a:lnTo>
                    <a:pt x="168" y="127"/>
                  </a:lnTo>
                  <a:lnTo>
                    <a:pt x="168" y="132"/>
                  </a:lnTo>
                  <a:lnTo>
                    <a:pt x="168" y="146"/>
                  </a:lnTo>
                  <a:lnTo>
                    <a:pt x="171" y="161"/>
                  </a:lnTo>
                  <a:lnTo>
                    <a:pt x="178" y="194"/>
                  </a:lnTo>
                  <a:lnTo>
                    <a:pt x="191" y="200"/>
                  </a:lnTo>
                  <a:lnTo>
                    <a:pt x="204" y="204"/>
                  </a:lnTo>
                  <a:lnTo>
                    <a:pt x="226" y="217"/>
                  </a:lnTo>
                  <a:lnTo>
                    <a:pt x="232" y="221"/>
                  </a:lnTo>
                  <a:lnTo>
                    <a:pt x="236" y="226"/>
                  </a:lnTo>
                  <a:lnTo>
                    <a:pt x="238" y="230"/>
                  </a:lnTo>
                  <a:lnTo>
                    <a:pt x="239" y="236"/>
                  </a:lnTo>
                  <a:lnTo>
                    <a:pt x="238" y="240"/>
                  </a:lnTo>
                  <a:lnTo>
                    <a:pt x="236" y="243"/>
                  </a:lnTo>
                  <a:lnTo>
                    <a:pt x="232" y="246"/>
                  </a:lnTo>
                  <a:lnTo>
                    <a:pt x="227" y="246"/>
                  </a:lnTo>
                  <a:lnTo>
                    <a:pt x="222" y="244"/>
                  </a:lnTo>
                  <a:lnTo>
                    <a:pt x="214" y="239"/>
                  </a:lnTo>
                  <a:lnTo>
                    <a:pt x="197" y="227"/>
                  </a:lnTo>
                  <a:lnTo>
                    <a:pt x="180" y="216"/>
                  </a:lnTo>
                  <a:lnTo>
                    <a:pt x="178" y="227"/>
                  </a:lnTo>
                  <a:lnTo>
                    <a:pt x="175" y="237"/>
                  </a:lnTo>
                  <a:lnTo>
                    <a:pt x="171" y="244"/>
                  </a:lnTo>
                  <a:lnTo>
                    <a:pt x="164" y="250"/>
                  </a:lnTo>
                  <a:lnTo>
                    <a:pt x="156" y="255"/>
                  </a:lnTo>
                  <a:lnTo>
                    <a:pt x="148" y="258"/>
                  </a:lnTo>
                  <a:lnTo>
                    <a:pt x="138" y="259"/>
                  </a:lnTo>
                  <a:lnTo>
                    <a:pt x="127" y="260"/>
                  </a:lnTo>
                  <a:lnTo>
                    <a:pt x="117" y="259"/>
                  </a:lnTo>
                  <a:lnTo>
                    <a:pt x="109" y="258"/>
                  </a:lnTo>
                  <a:lnTo>
                    <a:pt x="100" y="255"/>
                  </a:lnTo>
                  <a:lnTo>
                    <a:pt x="93" y="250"/>
                  </a:lnTo>
                  <a:lnTo>
                    <a:pt x="87" y="244"/>
                  </a:lnTo>
                  <a:lnTo>
                    <a:pt x="84" y="239"/>
                  </a:lnTo>
                  <a:lnTo>
                    <a:pt x="81" y="233"/>
                  </a:lnTo>
                  <a:lnTo>
                    <a:pt x="80" y="226"/>
                  </a:lnTo>
                  <a:lnTo>
                    <a:pt x="81" y="218"/>
                  </a:lnTo>
                  <a:lnTo>
                    <a:pt x="84" y="211"/>
                  </a:lnTo>
                  <a:lnTo>
                    <a:pt x="88" y="204"/>
                  </a:lnTo>
                  <a:lnTo>
                    <a:pt x="94" y="200"/>
                  </a:lnTo>
                  <a:lnTo>
                    <a:pt x="101" y="195"/>
                  </a:lnTo>
                  <a:lnTo>
                    <a:pt x="110" y="191"/>
                  </a:lnTo>
                  <a:lnTo>
                    <a:pt x="119" y="189"/>
                  </a:lnTo>
                  <a:lnTo>
                    <a:pt x="129" y="189"/>
                  </a:lnTo>
                  <a:lnTo>
                    <a:pt x="156" y="191"/>
                  </a:lnTo>
                  <a:lnTo>
                    <a:pt x="154" y="169"/>
                  </a:lnTo>
                  <a:lnTo>
                    <a:pt x="152" y="149"/>
                  </a:lnTo>
                  <a:lnTo>
                    <a:pt x="154" y="137"/>
                  </a:lnTo>
                  <a:lnTo>
                    <a:pt x="155" y="127"/>
                  </a:lnTo>
                  <a:lnTo>
                    <a:pt x="158" y="121"/>
                  </a:lnTo>
                  <a:lnTo>
                    <a:pt x="162" y="116"/>
                  </a:lnTo>
                  <a:lnTo>
                    <a:pt x="167" y="111"/>
                  </a:lnTo>
                  <a:lnTo>
                    <a:pt x="172" y="107"/>
                  </a:lnTo>
                  <a:lnTo>
                    <a:pt x="178" y="104"/>
                  </a:lnTo>
                  <a:lnTo>
                    <a:pt x="187" y="101"/>
                  </a:lnTo>
                  <a:lnTo>
                    <a:pt x="206" y="97"/>
                  </a:lnTo>
                  <a:lnTo>
                    <a:pt x="209" y="97"/>
                  </a:lnTo>
                  <a:lnTo>
                    <a:pt x="210" y="95"/>
                  </a:lnTo>
                  <a:lnTo>
                    <a:pt x="210" y="92"/>
                  </a:lnTo>
                  <a:lnTo>
                    <a:pt x="207" y="91"/>
                  </a:lnTo>
                  <a:lnTo>
                    <a:pt x="197" y="84"/>
                  </a:lnTo>
                  <a:lnTo>
                    <a:pt x="187" y="79"/>
                  </a:lnTo>
                  <a:lnTo>
                    <a:pt x="175" y="77"/>
                  </a:lnTo>
                  <a:lnTo>
                    <a:pt x="164" y="74"/>
                  </a:lnTo>
                  <a:lnTo>
                    <a:pt x="167" y="65"/>
                  </a:lnTo>
                  <a:close/>
                  <a:moveTo>
                    <a:pt x="124" y="205"/>
                  </a:moveTo>
                  <a:lnTo>
                    <a:pt x="124" y="205"/>
                  </a:lnTo>
                  <a:lnTo>
                    <a:pt x="117" y="205"/>
                  </a:lnTo>
                  <a:lnTo>
                    <a:pt x="111" y="207"/>
                  </a:lnTo>
                  <a:lnTo>
                    <a:pt x="106" y="208"/>
                  </a:lnTo>
                  <a:lnTo>
                    <a:pt x="101" y="211"/>
                  </a:lnTo>
                  <a:lnTo>
                    <a:pt x="97" y="213"/>
                  </a:lnTo>
                  <a:lnTo>
                    <a:pt x="95" y="217"/>
                  </a:lnTo>
                  <a:lnTo>
                    <a:pt x="94" y="220"/>
                  </a:lnTo>
                  <a:lnTo>
                    <a:pt x="93" y="223"/>
                  </a:lnTo>
                  <a:lnTo>
                    <a:pt x="94" y="227"/>
                  </a:lnTo>
                  <a:lnTo>
                    <a:pt x="95" y="231"/>
                  </a:lnTo>
                  <a:lnTo>
                    <a:pt x="97" y="234"/>
                  </a:lnTo>
                  <a:lnTo>
                    <a:pt x="101" y="237"/>
                  </a:lnTo>
                  <a:lnTo>
                    <a:pt x="111" y="240"/>
                  </a:lnTo>
                  <a:lnTo>
                    <a:pt x="124" y="242"/>
                  </a:lnTo>
                  <a:lnTo>
                    <a:pt x="133" y="242"/>
                  </a:lnTo>
                  <a:lnTo>
                    <a:pt x="140" y="240"/>
                  </a:lnTo>
                  <a:lnTo>
                    <a:pt x="148" y="237"/>
                  </a:lnTo>
                  <a:lnTo>
                    <a:pt x="152" y="231"/>
                  </a:lnTo>
                  <a:lnTo>
                    <a:pt x="156" y="224"/>
                  </a:lnTo>
                  <a:lnTo>
                    <a:pt x="158" y="216"/>
                  </a:lnTo>
                  <a:lnTo>
                    <a:pt x="158" y="210"/>
                  </a:lnTo>
                  <a:lnTo>
                    <a:pt x="142" y="205"/>
                  </a:lnTo>
                  <a:lnTo>
                    <a:pt x="124" y="205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7" name="Freeform 118"/>
            <p:cNvSpPr>
              <a:spLocks noEditPoints="1"/>
            </p:cNvSpPr>
            <p:nvPr userDrawn="1"/>
          </p:nvSpPr>
          <p:spPr bwMode="auto">
            <a:xfrm>
              <a:off x="3716338" y="1755776"/>
              <a:ext cx="122237" cy="134937"/>
            </a:xfrm>
            <a:custGeom>
              <a:avLst/>
              <a:gdLst>
                <a:gd name="T0" fmla="*/ 2147483647 w 231"/>
                <a:gd name="T1" fmla="*/ 2147483647 h 255"/>
                <a:gd name="T2" fmla="*/ 2147483647 w 231"/>
                <a:gd name="T3" fmla="*/ 2147483647 h 255"/>
                <a:gd name="T4" fmla="*/ 2147483647 w 231"/>
                <a:gd name="T5" fmla="*/ 2147483647 h 255"/>
                <a:gd name="T6" fmla="*/ 2147483647 w 231"/>
                <a:gd name="T7" fmla="*/ 2147483647 h 255"/>
                <a:gd name="T8" fmla="*/ 2147483647 w 231"/>
                <a:gd name="T9" fmla="*/ 2147483647 h 255"/>
                <a:gd name="T10" fmla="*/ 2147483647 w 231"/>
                <a:gd name="T11" fmla="*/ 2147483647 h 255"/>
                <a:gd name="T12" fmla="*/ 2147483647 w 231"/>
                <a:gd name="T13" fmla="*/ 2147483647 h 255"/>
                <a:gd name="T14" fmla="*/ 2147483647 w 231"/>
                <a:gd name="T15" fmla="*/ 2147483647 h 255"/>
                <a:gd name="T16" fmla="*/ 2147483647 w 231"/>
                <a:gd name="T17" fmla="*/ 2147483647 h 255"/>
                <a:gd name="T18" fmla="*/ 2147483647 w 231"/>
                <a:gd name="T19" fmla="*/ 2147483647 h 255"/>
                <a:gd name="T20" fmla="*/ 2147483647 w 231"/>
                <a:gd name="T21" fmla="*/ 2147483647 h 255"/>
                <a:gd name="T22" fmla="*/ 2147483647 w 231"/>
                <a:gd name="T23" fmla="*/ 2147483647 h 255"/>
                <a:gd name="T24" fmla="*/ 2147483647 w 231"/>
                <a:gd name="T25" fmla="*/ 2147483647 h 255"/>
                <a:gd name="T26" fmla="*/ 2147483647 w 231"/>
                <a:gd name="T27" fmla="*/ 2147483647 h 255"/>
                <a:gd name="T28" fmla="*/ 2147483647 w 231"/>
                <a:gd name="T29" fmla="*/ 2147483647 h 255"/>
                <a:gd name="T30" fmla="*/ 2147483647 w 231"/>
                <a:gd name="T31" fmla="*/ 2147483647 h 255"/>
                <a:gd name="T32" fmla="*/ 2147483647 w 231"/>
                <a:gd name="T33" fmla="*/ 2147483647 h 255"/>
                <a:gd name="T34" fmla="*/ 2147483647 w 231"/>
                <a:gd name="T35" fmla="*/ 2147483647 h 255"/>
                <a:gd name="T36" fmla="*/ 2147483647 w 231"/>
                <a:gd name="T37" fmla="*/ 2147483647 h 255"/>
                <a:gd name="T38" fmla="*/ 2147483647 w 231"/>
                <a:gd name="T39" fmla="*/ 2147483647 h 255"/>
                <a:gd name="T40" fmla="*/ 2147483647 w 231"/>
                <a:gd name="T41" fmla="*/ 2147483647 h 255"/>
                <a:gd name="T42" fmla="*/ 2147483647 w 231"/>
                <a:gd name="T43" fmla="*/ 2147483647 h 255"/>
                <a:gd name="T44" fmla="*/ 2147483647 w 231"/>
                <a:gd name="T45" fmla="*/ 2147483647 h 255"/>
                <a:gd name="T46" fmla="*/ 0 w 231"/>
                <a:gd name="T47" fmla="*/ 2147483647 h 255"/>
                <a:gd name="T48" fmla="*/ 0 w 231"/>
                <a:gd name="T49" fmla="*/ 2147483647 h 255"/>
                <a:gd name="T50" fmla="*/ 2147483647 w 231"/>
                <a:gd name="T51" fmla="*/ 2147483647 h 255"/>
                <a:gd name="T52" fmla="*/ 2147483647 w 231"/>
                <a:gd name="T53" fmla="*/ 2147483647 h 255"/>
                <a:gd name="T54" fmla="*/ 2147483647 w 231"/>
                <a:gd name="T55" fmla="*/ 2147483647 h 255"/>
                <a:gd name="T56" fmla="*/ 2147483647 w 231"/>
                <a:gd name="T57" fmla="*/ 2147483647 h 255"/>
                <a:gd name="T58" fmla="*/ 2147483647 w 231"/>
                <a:gd name="T59" fmla="*/ 2147483647 h 255"/>
                <a:gd name="T60" fmla="*/ 2147483647 w 231"/>
                <a:gd name="T61" fmla="*/ 2147483647 h 255"/>
                <a:gd name="T62" fmla="*/ 2147483647 w 231"/>
                <a:gd name="T63" fmla="*/ 2147483647 h 255"/>
                <a:gd name="T64" fmla="*/ 2147483647 w 231"/>
                <a:gd name="T65" fmla="*/ 2147483647 h 255"/>
                <a:gd name="T66" fmla="*/ 2147483647 w 231"/>
                <a:gd name="T67" fmla="*/ 2147483647 h 255"/>
                <a:gd name="T68" fmla="*/ 2147483647 w 231"/>
                <a:gd name="T69" fmla="*/ 2147483647 h 255"/>
                <a:gd name="T70" fmla="*/ 2147483647 w 231"/>
                <a:gd name="T71" fmla="*/ 2147483647 h 255"/>
                <a:gd name="T72" fmla="*/ 2147483647 w 231"/>
                <a:gd name="T73" fmla="*/ 2147483647 h 255"/>
                <a:gd name="T74" fmla="*/ 2147483647 w 231"/>
                <a:gd name="T75" fmla="*/ 2147483647 h 255"/>
                <a:gd name="T76" fmla="*/ 2147483647 w 231"/>
                <a:gd name="T77" fmla="*/ 2147483647 h 255"/>
                <a:gd name="T78" fmla="*/ 2147483647 w 231"/>
                <a:gd name="T79" fmla="*/ 2147483647 h 255"/>
                <a:gd name="T80" fmla="*/ 2147483647 w 231"/>
                <a:gd name="T81" fmla="*/ 2147483647 h 255"/>
                <a:gd name="T82" fmla="*/ 2147483647 w 231"/>
                <a:gd name="T83" fmla="*/ 2147483647 h 255"/>
                <a:gd name="T84" fmla="*/ 2147483647 w 231"/>
                <a:gd name="T85" fmla="*/ 2147483647 h 255"/>
                <a:gd name="T86" fmla="*/ 2147483647 w 231"/>
                <a:gd name="T87" fmla="*/ 2147483647 h 255"/>
                <a:gd name="T88" fmla="*/ 2147483647 w 231"/>
                <a:gd name="T89" fmla="*/ 2147483647 h 255"/>
                <a:gd name="T90" fmla="*/ 2147483647 w 231"/>
                <a:gd name="T91" fmla="*/ 2147483647 h 255"/>
                <a:gd name="T92" fmla="*/ 2147483647 w 231"/>
                <a:gd name="T93" fmla="*/ 2147483647 h 255"/>
                <a:gd name="T94" fmla="*/ 2147483647 w 231"/>
                <a:gd name="T95" fmla="*/ 2147483647 h 255"/>
                <a:gd name="T96" fmla="*/ 2147483647 w 231"/>
                <a:gd name="T97" fmla="*/ 2147483647 h 255"/>
                <a:gd name="T98" fmla="*/ 2147483647 w 231"/>
                <a:gd name="T99" fmla="*/ 2147483647 h 255"/>
                <a:gd name="T100" fmla="*/ 2147483647 w 231"/>
                <a:gd name="T101" fmla="*/ 2147483647 h 255"/>
                <a:gd name="T102" fmla="*/ 2147483647 w 231"/>
                <a:gd name="T103" fmla="*/ 0 h 255"/>
                <a:gd name="T104" fmla="*/ 2147483647 w 231"/>
                <a:gd name="T105" fmla="*/ 2147483647 h 255"/>
                <a:gd name="T106" fmla="*/ 2147483647 w 231"/>
                <a:gd name="T107" fmla="*/ 2147483647 h 255"/>
                <a:gd name="T108" fmla="*/ 2147483647 w 231"/>
                <a:gd name="T109" fmla="*/ 2147483647 h 255"/>
                <a:gd name="T110" fmla="*/ 2147483647 w 231"/>
                <a:gd name="T111" fmla="*/ 2147483647 h 255"/>
                <a:gd name="T112" fmla="*/ 2147483647 w 231"/>
                <a:gd name="T113" fmla="*/ 2147483647 h 255"/>
                <a:gd name="T114" fmla="*/ 2147483647 w 231"/>
                <a:gd name="T115" fmla="*/ 2147483647 h 255"/>
                <a:gd name="T116" fmla="*/ 2147483647 w 231"/>
                <a:gd name="T117" fmla="*/ 2147483647 h 255"/>
                <a:gd name="T118" fmla="*/ 2147483647 w 231"/>
                <a:gd name="T119" fmla="*/ 2147483647 h 255"/>
                <a:gd name="T120" fmla="*/ 2147483647 w 231"/>
                <a:gd name="T121" fmla="*/ 2147483647 h 255"/>
                <a:gd name="T122" fmla="*/ 2147483647 w 231"/>
                <a:gd name="T123" fmla="*/ 2147483647 h 25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1" h="255">
                  <a:moveTo>
                    <a:pt x="109" y="169"/>
                  </a:moveTo>
                  <a:lnTo>
                    <a:pt x="109" y="169"/>
                  </a:lnTo>
                  <a:lnTo>
                    <a:pt x="115" y="169"/>
                  </a:lnTo>
                  <a:lnTo>
                    <a:pt x="119" y="171"/>
                  </a:lnTo>
                  <a:lnTo>
                    <a:pt x="125" y="174"/>
                  </a:lnTo>
                  <a:lnTo>
                    <a:pt x="129" y="176"/>
                  </a:lnTo>
                  <a:lnTo>
                    <a:pt x="134" y="181"/>
                  </a:lnTo>
                  <a:lnTo>
                    <a:pt x="138" y="188"/>
                  </a:lnTo>
                  <a:lnTo>
                    <a:pt x="141" y="197"/>
                  </a:lnTo>
                  <a:lnTo>
                    <a:pt x="142" y="207"/>
                  </a:lnTo>
                  <a:lnTo>
                    <a:pt x="145" y="220"/>
                  </a:lnTo>
                  <a:lnTo>
                    <a:pt x="147" y="224"/>
                  </a:lnTo>
                  <a:lnTo>
                    <a:pt x="148" y="227"/>
                  </a:lnTo>
                  <a:lnTo>
                    <a:pt x="151" y="230"/>
                  </a:lnTo>
                  <a:lnTo>
                    <a:pt x="154" y="231"/>
                  </a:lnTo>
                  <a:lnTo>
                    <a:pt x="163" y="231"/>
                  </a:lnTo>
                  <a:lnTo>
                    <a:pt x="183" y="230"/>
                  </a:lnTo>
                  <a:lnTo>
                    <a:pt x="194" y="227"/>
                  </a:lnTo>
                  <a:lnTo>
                    <a:pt x="202" y="226"/>
                  </a:lnTo>
                  <a:lnTo>
                    <a:pt x="209" y="226"/>
                  </a:lnTo>
                  <a:lnTo>
                    <a:pt x="216" y="226"/>
                  </a:lnTo>
                  <a:lnTo>
                    <a:pt x="223" y="230"/>
                  </a:lnTo>
                  <a:lnTo>
                    <a:pt x="229" y="234"/>
                  </a:lnTo>
                  <a:lnTo>
                    <a:pt x="231" y="237"/>
                  </a:lnTo>
                  <a:lnTo>
                    <a:pt x="231" y="240"/>
                  </a:lnTo>
                  <a:lnTo>
                    <a:pt x="231" y="243"/>
                  </a:lnTo>
                  <a:lnTo>
                    <a:pt x="229" y="246"/>
                  </a:lnTo>
                  <a:lnTo>
                    <a:pt x="225" y="249"/>
                  </a:lnTo>
                  <a:lnTo>
                    <a:pt x="221" y="250"/>
                  </a:lnTo>
                  <a:lnTo>
                    <a:pt x="213" y="252"/>
                  </a:lnTo>
                  <a:lnTo>
                    <a:pt x="203" y="253"/>
                  </a:lnTo>
                  <a:lnTo>
                    <a:pt x="174" y="255"/>
                  </a:lnTo>
                  <a:lnTo>
                    <a:pt x="161" y="255"/>
                  </a:lnTo>
                  <a:lnTo>
                    <a:pt x="149" y="253"/>
                  </a:lnTo>
                  <a:lnTo>
                    <a:pt x="141" y="250"/>
                  </a:lnTo>
                  <a:lnTo>
                    <a:pt x="135" y="246"/>
                  </a:lnTo>
                  <a:lnTo>
                    <a:pt x="129" y="240"/>
                  </a:lnTo>
                  <a:lnTo>
                    <a:pt x="126" y="233"/>
                  </a:lnTo>
                  <a:lnTo>
                    <a:pt x="125" y="223"/>
                  </a:lnTo>
                  <a:lnTo>
                    <a:pt x="122" y="210"/>
                  </a:lnTo>
                  <a:lnTo>
                    <a:pt x="119" y="195"/>
                  </a:lnTo>
                  <a:lnTo>
                    <a:pt x="118" y="189"/>
                  </a:lnTo>
                  <a:lnTo>
                    <a:pt x="116" y="187"/>
                  </a:lnTo>
                  <a:lnTo>
                    <a:pt x="113" y="184"/>
                  </a:lnTo>
                  <a:lnTo>
                    <a:pt x="110" y="182"/>
                  </a:lnTo>
                  <a:lnTo>
                    <a:pt x="103" y="181"/>
                  </a:lnTo>
                  <a:lnTo>
                    <a:pt x="96" y="182"/>
                  </a:lnTo>
                  <a:lnTo>
                    <a:pt x="87" y="185"/>
                  </a:lnTo>
                  <a:lnTo>
                    <a:pt x="77" y="189"/>
                  </a:lnTo>
                  <a:lnTo>
                    <a:pt x="68" y="195"/>
                  </a:lnTo>
                  <a:lnTo>
                    <a:pt x="58" y="204"/>
                  </a:lnTo>
                  <a:lnTo>
                    <a:pt x="48" y="214"/>
                  </a:lnTo>
                  <a:lnTo>
                    <a:pt x="36" y="227"/>
                  </a:lnTo>
                  <a:lnTo>
                    <a:pt x="25" y="240"/>
                  </a:lnTo>
                  <a:lnTo>
                    <a:pt x="19" y="249"/>
                  </a:lnTo>
                  <a:lnTo>
                    <a:pt x="15" y="252"/>
                  </a:lnTo>
                  <a:lnTo>
                    <a:pt x="12" y="252"/>
                  </a:lnTo>
                  <a:lnTo>
                    <a:pt x="7" y="252"/>
                  </a:lnTo>
                  <a:lnTo>
                    <a:pt x="3" y="249"/>
                  </a:lnTo>
                  <a:lnTo>
                    <a:pt x="0" y="244"/>
                  </a:lnTo>
                  <a:lnTo>
                    <a:pt x="0" y="239"/>
                  </a:lnTo>
                  <a:lnTo>
                    <a:pt x="0" y="234"/>
                  </a:lnTo>
                  <a:lnTo>
                    <a:pt x="2" y="227"/>
                  </a:lnTo>
                  <a:lnTo>
                    <a:pt x="6" y="221"/>
                  </a:lnTo>
                  <a:lnTo>
                    <a:pt x="12" y="216"/>
                  </a:lnTo>
                  <a:lnTo>
                    <a:pt x="23" y="205"/>
                  </a:lnTo>
                  <a:lnTo>
                    <a:pt x="42" y="188"/>
                  </a:lnTo>
                  <a:lnTo>
                    <a:pt x="84" y="147"/>
                  </a:lnTo>
                  <a:lnTo>
                    <a:pt x="106" y="126"/>
                  </a:lnTo>
                  <a:lnTo>
                    <a:pt x="128" y="101"/>
                  </a:lnTo>
                  <a:lnTo>
                    <a:pt x="129" y="98"/>
                  </a:lnTo>
                  <a:lnTo>
                    <a:pt x="129" y="97"/>
                  </a:lnTo>
                  <a:lnTo>
                    <a:pt x="129" y="94"/>
                  </a:lnTo>
                  <a:lnTo>
                    <a:pt x="126" y="94"/>
                  </a:lnTo>
                  <a:lnTo>
                    <a:pt x="125" y="94"/>
                  </a:lnTo>
                  <a:lnTo>
                    <a:pt x="115" y="97"/>
                  </a:lnTo>
                  <a:lnTo>
                    <a:pt x="99" y="101"/>
                  </a:lnTo>
                  <a:lnTo>
                    <a:pt x="80" y="107"/>
                  </a:lnTo>
                  <a:lnTo>
                    <a:pt x="60" y="116"/>
                  </a:lnTo>
                  <a:lnTo>
                    <a:pt x="48" y="121"/>
                  </a:lnTo>
                  <a:lnTo>
                    <a:pt x="44" y="123"/>
                  </a:lnTo>
                  <a:lnTo>
                    <a:pt x="39" y="124"/>
                  </a:lnTo>
                  <a:lnTo>
                    <a:pt x="36" y="123"/>
                  </a:lnTo>
                  <a:lnTo>
                    <a:pt x="32" y="121"/>
                  </a:lnTo>
                  <a:lnTo>
                    <a:pt x="26" y="114"/>
                  </a:lnTo>
                  <a:lnTo>
                    <a:pt x="22" y="105"/>
                  </a:lnTo>
                  <a:lnTo>
                    <a:pt x="22" y="98"/>
                  </a:lnTo>
                  <a:lnTo>
                    <a:pt x="23" y="91"/>
                  </a:lnTo>
                  <a:lnTo>
                    <a:pt x="26" y="85"/>
                  </a:lnTo>
                  <a:lnTo>
                    <a:pt x="29" y="84"/>
                  </a:lnTo>
                  <a:lnTo>
                    <a:pt x="31" y="85"/>
                  </a:lnTo>
                  <a:lnTo>
                    <a:pt x="33" y="92"/>
                  </a:lnTo>
                  <a:lnTo>
                    <a:pt x="35" y="97"/>
                  </a:lnTo>
                  <a:lnTo>
                    <a:pt x="38" y="98"/>
                  </a:lnTo>
                  <a:lnTo>
                    <a:pt x="42" y="98"/>
                  </a:lnTo>
                  <a:lnTo>
                    <a:pt x="54" y="97"/>
                  </a:lnTo>
                  <a:lnTo>
                    <a:pt x="68" y="92"/>
                  </a:lnTo>
                  <a:lnTo>
                    <a:pt x="102" y="84"/>
                  </a:lnTo>
                  <a:lnTo>
                    <a:pt x="123" y="78"/>
                  </a:lnTo>
                  <a:lnTo>
                    <a:pt x="129" y="75"/>
                  </a:lnTo>
                  <a:lnTo>
                    <a:pt x="132" y="74"/>
                  </a:lnTo>
                  <a:lnTo>
                    <a:pt x="135" y="72"/>
                  </a:lnTo>
                  <a:lnTo>
                    <a:pt x="138" y="74"/>
                  </a:lnTo>
                  <a:lnTo>
                    <a:pt x="142" y="75"/>
                  </a:lnTo>
                  <a:lnTo>
                    <a:pt x="152" y="82"/>
                  </a:lnTo>
                  <a:lnTo>
                    <a:pt x="161" y="91"/>
                  </a:lnTo>
                  <a:lnTo>
                    <a:pt x="163" y="95"/>
                  </a:lnTo>
                  <a:lnTo>
                    <a:pt x="163" y="98"/>
                  </a:lnTo>
                  <a:lnTo>
                    <a:pt x="163" y="100"/>
                  </a:lnTo>
                  <a:lnTo>
                    <a:pt x="161" y="103"/>
                  </a:lnTo>
                  <a:lnTo>
                    <a:pt x="154" y="105"/>
                  </a:lnTo>
                  <a:lnTo>
                    <a:pt x="147" y="111"/>
                  </a:lnTo>
                  <a:lnTo>
                    <a:pt x="136" y="120"/>
                  </a:lnTo>
                  <a:lnTo>
                    <a:pt x="73" y="182"/>
                  </a:lnTo>
                  <a:lnTo>
                    <a:pt x="84" y="176"/>
                  </a:lnTo>
                  <a:lnTo>
                    <a:pt x="93" y="172"/>
                  </a:lnTo>
                  <a:lnTo>
                    <a:pt x="100" y="169"/>
                  </a:lnTo>
                  <a:lnTo>
                    <a:pt x="109" y="169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83" y="7"/>
                  </a:lnTo>
                  <a:lnTo>
                    <a:pt x="90" y="13"/>
                  </a:lnTo>
                  <a:lnTo>
                    <a:pt x="97" y="16"/>
                  </a:lnTo>
                  <a:lnTo>
                    <a:pt x="106" y="19"/>
                  </a:lnTo>
                  <a:lnTo>
                    <a:pt x="119" y="22"/>
                  </a:lnTo>
                  <a:lnTo>
                    <a:pt x="136" y="22"/>
                  </a:lnTo>
                  <a:lnTo>
                    <a:pt x="147" y="23"/>
                  </a:lnTo>
                  <a:lnTo>
                    <a:pt x="154" y="27"/>
                  </a:lnTo>
                  <a:lnTo>
                    <a:pt x="158" y="32"/>
                  </a:lnTo>
                  <a:lnTo>
                    <a:pt x="160" y="37"/>
                  </a:lnTo>
                  <a:lnTo>
                    <a:pt x="158" y="43"/>
                  </a:lnTo>
                  <a:lnTo>
                    <a:pt x="157" y="48"/>
                  </a:lnTo>
                  <a:lnTo>
                    <a:pt x="152" y="49"/>
                  </a:lnTo>
                  <a:lnTo>
                    <a:pt x="147" y="50"/>
                  </a:lnTo>
                  <a:lnTo>
                    <a:pt x="126" y="49"/>
                  </a:lnTo>
                  <a:lnTo>
                    <a:pt x="118" y="49"/>
                  </a:lnTo>
                  <a:lnTo>
                    <a:pt x="107" y="50"/>
                  </a:lnTo>
                  <a:lnTo>
                    <a:pt x="77" y="58"/>
                  </a:lnTo>
                  <a:lnTo>
                    <a:pt x="74" y="50"/>
                  </a:lnTo>
                  <a:lnTo>
                    <a:pt x="113" y="37"/>
                  </a:lnTo>
                  <a:lnTo>
                    <a:pt x="97" y="33"/>
                  </a:lnTo>
                  <a:lnTo>
                    <a:pt x="86" y="26"/>
                  </a:lnTo>
                  <a:lnTo>
                    <a:pt x="76" y="16"/>
                  </a:lnTo>
                  <a:lnTo>
                    <a:pt x="67" y="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8" name="Freeform 119"/>
            <p:cNvSpPr>
              <a:spLocks noEditPoints="1"/>
            </p:cNvSpPr>
            <p:nvPr userDrawn="1"/>
          </p:nvSpPr>
          <p:spPr bwMode="auto">
            <a:xfrm>
              <a:off x="3862388" y="1763713"/>
              <a:ext cx="106362" cy="128588"/>
            </a:xfrm>
            <a:custGeom>
              <a:avLst/>
              <a:gdLst>
                <a:gd name="T0" fmla="*/ 2147483647 w 200"/>
                <a:gd name="T1" fmla="*/ 2147483647 h 243"/>
                <a:gd name="T2" fmla="*/ 2147483647 w 200"/>
                <a:gd name="T3" fmla="*/ 2147483647 h 243"/>
                <a:gd name="T4" fmla="*/ 2147483647 w 200"/>
                <a:gd name="T5" fmla="*/ 2147483647 h 243"/>
                <a:gd name="T6" fmla="*/ 2147483647 w 200"/>
                <a:gd name="T7" fmla="*/ 2147483647 h 243"/>
                <a:gd name="T8" fmla="*/ 2147483647 w 200"/>
                <a:gd name="T9" fmla="*/ 2147483647 h 243"/>
                <a:gd name="T10" fmla="*/ 2147483647 w 200"/>
                <a:gd name="T11" fmla="*/ 2147483647 h 243"/>
                <a:gd name="T12" fmla="*/ 2147483647 w 200"/>
                <a:gd name="T13" fmla="*/ 2147483647 h 243"/>
                <a:gd name="T14" fmla="*/ 2147483647 w 200"/>
                <a:gd name="T15" fmla="*/ 2147483647 h 243"/>
                <a:gd name="T16" fmla="*/ 2147483647 w 200"/>
                <a:gd name="T17" fmla="*/ 2147483647 h 243"/>
                <a:gd name="T18" fmla="*/ 2147483647 w 200"/>
                <a:gd name="T19" fmla="*/ 2147483647 h 243"/>
                <a:gd name="T20" fmla="*/ 2147483647 w 200"/>
                <a:gd name="T21" fmla="*/ 2147483647 h 243"/>
                <a:gd name="T22" fmla="*/ 2147483647 w 200"/>
                <a:gd name="T23" fmla="*/ 2147483647 h 243"/>
                <a:gd name="T24" fmla="*/ 2147483647 w 200"/>
                <a:gd name="T25" fmla="*/ 2147483647 h 243"/>
                <a:gd name="T26" fmla="*/ 2147483647 w 200"/>
                <a:gd name="T27" fmla="*/ 2147483647 h 243"/>
                <a:gd name="T28" fmla="*/ 2147483647 w 200"/>
                <a:gd name="T29" fmla="*/ 2147483647 h 243"/>
                <a:gd name="T30" fmla="*/ 2147483647 w 200"/>
                <a:gd name="T31" fmla="*/ 2147483647 h 243"/>
                <a:gd name="T32" fmla="*/ 2147483647 w 200"/>
                <a:gd name="T33" fmla="*/ 2147483647 h 243"/>
                <a:gd name="T34" fmla="*/ 2147483647 w 200"/>
                <a:gd name="T35" fmla="*/ 2147483647 h 243"/>
                <a:gd name="T36" fmla="*/ 2147483647 w 200"/>
                <a:gd name="T37" fmla="*/ 2147483647 h 243"/>
                <a:gd name="T38" fmla="*/ 2147483647 w 200"/>
                <a:gd name="T39" fmla="*/ 2147483647 h 243"/>
                <a:gd name="T40" fmla="*/ 2147483647 w 200"/>
                <a:gd name="T41" fmla="*/ 2147483647 h 243"/>
                <a:gd name="T42" fmla="*/ 2147483647 w 200"/>
                <a:gd name="T43" fmla="*/ 2147483647 h 243"/>
                <a:gd name="T44" fmla="*/ 0 w 200"/>
                <a:gd name="T45" fmla="*/ 2147483647 h 243"/>
                <a:gd name="T46" fmla="*/ 2147483647 w 200"/>
                <a:gd name="T47" fmla="*/ 2147483647 h 243"/>
                <a:gd name="T48" fmla="*/ 2147483647 w 200"/>
                <a:gd name="T49" fmla="*/ 2147483647 h 243"/>
                <a:gd name="T50" fmla="*/ 2147483647 w 200"/>
                <a:gd name="T51" fmla="*/ 2147483647 h 243"/>
                <a:gd name="T52" fmla="*/ 2147483647 w 200"/>
                <a:gd name="T53" fmla="*/ 2147483647 h 243"/>
                <a:gd name="T54" fmla="*/ 2147483647 w 200"/>
                <a:gd name="T55" fmla="*/ 2147483647 h 243"/>
                <a:gd name="T56" fmla="*/ 2147483647 w 200"/>
                <a:gd name="T57" fmla="*/ 2147483647 h 243"/>
                <a:gd name="T58" fmla="*/ 2147483647 w 200"/>
                <a:gd name="T59" fmla="*/ 2147483647 h 243"/>
                <a:gd name="T60" fmla="*/ 2147483647 w 200"/>
                <a:gd name="T61" fmla="*/ 2147483647 h 243"/>
                <a:gd name="T62" fmla="*/ 2147483647 w 200"/>
                <a:gd name="T63" fmla="*/ 2147483647 h 243"/>
                <a:gd name="T64" fmla="*/ 2147483647 w 200"/>
                <a:gd name="T65" fmla="*/ 2147483647 h 243"/>
                <a:gd name="T66" fmla="*/ 2147483647 w 200"/>
                <a:gd name="T67" fmla="*/ 2147483647 h 243"/>
                <a:gd name="T68" fmla="*/ 2147483647 w 200"/>
                <a:gd name="T69" fmla="*/ 2147483647 h 243"/>
                <a:gd name="T70" fmla="*/ 2147483647 w 200"/>
                <a:gd name="T71" fmla="*/ 2147483647 h 243"/>
                <a:gd name="T72" fmla="*/ 2147483647 w 200"/>
                <a:gd name="T73" fmla="*/ 0 h 243"/>
                <a:gd name="T74" fmla="*/ 2147483647 w 200"/>
                <a:gd name="T75" fmla="*/ 2147483647 h 243"/>
                <a:gd name="T76" fmla="*/ 2147483647 w 200"/>
                <a:gd name="T77" fmla="*/ 2147483647 h 243"/>
                <a:gd name="T78" fmla="*/ 2147483647 w 200"/>
                <a:gd name="T79" fmla="*/ 2147483647 h 243"/>
                <a:gd name="T80" fmla="*/ 2147483647 w 200"/>
                <a:gd name="T81" fmla="*/ 2147483647 h 243"/>
                <a:gd name="T82" fmla="*/ 2147483647 w 200"/>
                <a:gd name="T83" fmla="*/ 2147483647 h 243"/>
                <a:gd name="T84" fmla="*/ 2147483647 w 200"/>
                <a:gd name="T85" fmla="*/ 2147483647 h 243"/>
                <a:gd name="T86" fmla="*/ 2147483647 w 200"/>
                <a:gd name="T87" fmla="*/ 2147483647 h 243"/>
                <a:gd name="T88" fmla="*/ 2147483647 w 200"/>
                <a:gd name="T89" fmla="*/ 2147483647 h 243"/>
                <a:gd name="T90" fmla="*/ 2147483647 w 200"/>
                <a:gd name="T91" fmla="*/ 2147483647 h 243"/>
                <a:gd name="T92" fmla="*/ 2147483647 w 200"/>
                <a:gd name="T93" fmla="*/ 2147483647 h 243"/>
                <a:gd name="T94" fmla="*/ 2147483647 w 200"/>
                <a:gd name="T95" fmla="*/ 2147483647 h 24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" h="243">
                  <a:moveTo>
                    <a:pt x="51" y="132"/>
                  </a:moveTo>
                  <a:lnTo>
                    <a:pt x="51" y="132"/>
                  </a:lnTo>
                  <a:lnTo>
                    <a:pt x="70" y="119"/>
                  </a:lnTo>
                  <a:lnTo>
                    <a:pt x="89" y="110"/>
                  </a:lnTo>
                  <a:lnTo>
                    <a:pt x="97" y="107"/>
                  </a:lnTo>
                  <a:lnTo>
                    <a:pt x="106" y="106"/>
                  </a:lnTo>
                  <a:lnTo>
                    <a:pt x="116" y="104"/>
                  </a:lnTo>
                  <a:lnTo>
                    <a:pt x="125" y="104"/>
                  </a:lnTo>
                  <a:lnTo>
                    <a:pt x="141" y="104"/>
                  </a:lnTo>
                  <a:lnTo>
                    <a:pt x="155" y="108"/>
                  </a:lnTo>
                  <a:lnTo>
                    <a:pt x="168" y="113"/>
                  </a:lnTo>
                  <a:lnTo>
                    <a:pt x="180" y="121"/>
                  </a:lnTo>
                  <a:lnTo>
                    <a:pt x="189" y="130"/>
                  </a:lnTo>
                  <a:lnTo>
                    <a:pt x="194" y="142"/>
                  </a:lnTo>
                  <a:lnTo>
                    <a:pt x="199" y="155"/>
                  </a:lnTo>
                  <a:lnTo>
                    <a:pt x="200" y="171"/>
                  </a:lnTo>
                  <a:lnTo>
                    <a:pt x="199" y="179"/>
                  </a:lnTo>
                  <a:lnTo>
                    <a:pt x="197" y="187"/>
                  </a:lnTo>
                  <a:lnTo>
                    <a:pt x="196" y="194"/>
                  </a:lnTo>
                  <a:lnTo>
                    <a:pt x="193" y="201"/>
                  </a:lnTo>
                  <a:lnTo>
                    <a:pt x="189" y="207"/>
                  </a:lnTo>
                  <a:lnTo>
                    <a:pt x="184" y="213"/>
                  </a:lnTo>
                  <a:lnTo>
                    <a:pt x="178" y="218"/>
                  </a:lnTo>
                  <a:lnTo>
                    <a:pt x="173" y="223"/>
                  </a:lnTo>
                  <a:lnTo>
                    <a:pt x="158" y="231"/>
                  </a:lnTo>
                  <a:lnTo>
                    <a:pt x="141" y="237"/>
                  </a:lnTo>
                  <a:lnTo>
                    <a:pt x="122" y="242"/>
                  </a:lnTo>
                  <a:lnTo>
                    <a:pt x="100" y="243"/>
                  </a:lnTo>
                  <a:lnTo>
                    <a:pt x="87" y="242"/>
                  </a:lnTo>
                  <a:lnTo>
                    <a:pt x="75" y="240"/>
                  </a:lnTo>
                  <a:lnTo>
                    <a:pt x="67" y="237"/>
                  </a:lnTo>
                  <a:lnTo>
                    <a:pt x="58" y="233"/>
                  </a:lnTo>
                  <a:lnTo>
                    <a:pt x="52" y="229"/>
                  </a:lnTo>
                  <a:lnTo>
                    <a:pt x="48" y="223"/>
                  </a:lnTo>
                  <a:lnTo>
                    <a:pt x="45" y="216"/>
                  </a:lnTo>
                  <a:lnTo>
                    <a:pt x="45" y="208"/>
                  </a:lnTo>
                  <a:lnTo>
                    <a:pt x="45" y="203"/>
                  </a:lnTo>
                  <a:lnTo>
                    <a:pt x="46" y="197"/>
                  </a:lnTo>
                  <a:lnTo>
                    <a:pt x="49" y="192"/>
                  </a:lnTo>
                  <a:lnTo>
                    <a:pt x="54" y="188"/>
                  </a:lnTo>
                  <a:lnTo>
                    <a:pt x="58" y="184"/>
                  </a:lnTo>
                  <a:lnTo>
                    <a:pt x="64" y="182"/>
                  </a:lnTo>
                  <a:lnTo>
                    <a:pt x="71" y="179"/>
                  </a:lnTo>
                  <a:lnTo>
                    <a:pt x="78" y="179"/>
                  </a:lnTo>
                  <a:lnTo>
                    <a:pt x="87" y="179"/>
                  </a:lnTo>
                  <a:lnTo>
                    <a:pt x="96" y="182"/>
                  </a:lnTo>
                  <a:lnTo>
                    <a:pt x="103" y="185"/>
                  </a:lnTo>
                  <a:lnTo>
                    <a:pt x="110" y="190"/>
                  </a:lnTo>
                  <a:lnTo>
                    <a:pt x="118" y="195"/>
                  </a:lnTo>
                  <a:lnTo>
                    <a:pt x="123" y="203"/>
                  </a:lnTo>
                  <a:lnTo>
                    <a:pt x="128" y="211"/>
                  </a:lnTo>
                  <a:lnTo>
                    <a:pt x="133" y="220"/>
                  </a:lnTo>
                  <a:lnTo>
                    <a:pt x="141" y="217"/>
                  </a:lnTo>
                  <a:lnTo>
                    <a:pt x="149" y="213"/>
                  </a:lnTo>
                  <a:lnTo>
                    <a:pt x="157" y="208"/>
                  </a:lnTo>
                  <a:lnTo>
                    <a:pt x="162" y="203"/>
                  </a:lnTo>
                  <a:lnTo>
                    <a:pt x="168" y="195"/>
                  </a:lnTo>
                  <a:lnTo>
                    <a:pt x="171" y="187"/>
                  </a:lnTo>
                  <a:lnTo>
                    <a:pt x="174" y="176"/>
                  </a:lnTo>
                  <a:lnTo>
                    <a:pt x="174" y="166"/>
                  </a:lnTo>
                  <a:lnTo>
                    <a:pt x="174" y="155"/>
                  </a:lnTo>
                  <a:lnTo>
                    <a:pt x="171" y="145"/>
                  </a:lnTo>
                  <a:lnTo>
                    <a:pt x="167" y="137"/>
                  </a:lnTo>
                  <a:lnTo>
                    <a:pt x="160" y="130"/>
                  </a:lnTo>
                  <a:lnTo>
                    <a:pt x="152" y="124"/>
                  </a:lnTo>
                  <a:lnTo>
                    <a:pt x="142" y="121"/>
                  </a:lnTo>
                  <a:lnTo>
                    <a:pt x="131" y="119"/>
                  </a:lnTo>
                  <a:lnTo>
                    <a:pt x="118" y="119"/>
                  </a:lnTo>
                  <a:lnTo>
                    <a:pt x="104" y="120"/>
                  </a:lnTo>
                  <a:lnTo>
                    <a:pt x="90" y="123"/>
                  </a:lnTo>
                  <a:lnTo>
                    <a:pt x="74" y="130"/>
                  </a:lnTo>
                  <a:lnTo>
                    <a:pt x="57" y="140"/>
                  </a:lnTo>
                  <a:lnTo>
                    <a:pt x="48" y="148"/>
                  </a:lnTo>
                  <a:lnTo>
                    <a:pt x="39" y="156"/>
                  </a:lnTo>
                  <a:lnTo>
                    <a:pt x="23" y="174"/>
                  </a:lnTo>
                  <a:lnTo>
                    <a:pt x="17" y="179"/>
                  </a:lnTo>
                  <a:lnTo>
                    <a:pt x="15" y="182"/>
                  </a:lnTo>
                  <a:lnTo>
                    <a:pt x="10" y="182"/>
                  </a:lnTo>
                  <a:lnTo>
                    <a:pt x="6" y="182"/>
                  </a:lnTo>
                  <a:lnTo>
                    <a:pt x="3" y="179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3"/>
                  </a:lnTo>
                  <a:lnTo>
                    <a:pt x="2" y="159"/>
                  </a:lnTo>
                  <a:lnTo>
                    <a:pt x="4" y="155"/>
                  </a:lnTo>
                  <a:lnTo>
                    <a:pt x="9" y="150"/>
                  </a:lnTo>
                  <a:lnTo>
                    <a:pt x="23" y="137"/>
                  </a:lnTo>
                  <a:lnTo>
                    <a:pt x="42" y="120"/>
                  </a:lnTo>
                  <a:lnTo>
                    <a:pt x="74" y="84"/>
                  </a:lnTo>
                  <a:lnTo>
                    <a:pt x="120" y="27"/>
                  </a:lnTo>
                  <a:lnTo>
                    <a:pt x="122" y="24"/>
                  </a:lnTo>
                  <a:lnTo>
                    <a:pt x="120" y="23"/>
                  </a:lnTo>
                  <a:lnTo>
                    <a:pt x="116" y="23"/>
                  </a:lnTo>
                  <a:lnTo>
                    <a:pt x="90" y="29"/>
                  </a:lnTo>
                  <a:lnTo>
                    <a:pt x="67" y="39"/>
                  </a:lnTo>
                  <a:lnTo>
                    <a:pt x="54" y="45"/>
                  </a:lnTo>
                  <a:lnTo>
                    <a:pt x="49" y="46"/>
                  </a:lnTo>
                  <a:lnTo>
                    <a:pt x="45" y="46"/>
                  </a:lnTo>
                  <a:lnTo>
                    <a:pt x="41" y="46"/>
                  </a:lnTo>
                  <a:lnTo>
                    <a:pt x="36" y="43"/>
                  </a:lnTo>
                  <a:lnTo>
                    <a:pt x="32" y="40"/>
                  </a:lnTo>
                  <a:lnTo>
                    <a:pt x="28" y="35"/>
                  </a:lnTo>
                  <a:lnTo>
                    <a:pt x="23" y="26"/>
                  </a:lnTo>
                  <a:lnTo>
                    <a:pt x="20" y="19"/>
                  </a:lnTo>
                  <a:lnTo>
                    <a:pt x="22" y="13"/>
                  </a:lnTo>
                  <a:lnTo>
                    <a:pt x="23" y="11"/>
                  </a:lnTo>
                  <a:lnTo>
                    <a:pt x="25" y="10"/>
                  </a:lnTo>
                  <a:lnTo>
                    <a:pt x="26" y="11"/>
                  </a:lnTo>
                  <a:lnTo>
                    <a:pt x="28" y="13"/>
                  </a:lnTo>
                  <a:lnTo>
                    <a:pt x="32" y="17"/>
                  </a:lnTo>
                  <a:lnTo>
                    <a:pt x="36" y="20"/>
                  </a:lnTo>
                  <a:lnTo>
                    <a:pt x="41" y="22"/>
                  </a:lnTo>
                  <a:lnTo>
                    <a:pt x="46" y="22"/>
                  </a:lnTo>
                  <a:lnTo>
                    <a:pt x="55" y="20"/>
                  </a:lnTo>
                  <a:lnTo>
                    <a:pt x="70" y="17"/>
                  </a:lnTo>
                  <a:lnTo>
                    <a:pt x="113" y="7"/>
                  </a:lnTo>
                  <a:lnTo>
                    <a:pt x="118" y="6"/>
                  </a:lnTo>
                  <a:lnTo>
                    <a:pt x="123" y="3"/>
                  </a:lnTo>
                  <a:lnTo>
                    <a:pt x="126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6" y="1"/>
                  </a:lnTo>
                  <a:lnTo>
                    <a:pt x="144" y="7"/>
                  </a:lnTo>
                  <a:lnTo>
                    <a:pt x="154" y="16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55" y="27"/>
                  </a:lnTo>
                  <a:lnTo>
                    <a:pt x="151" y="30"/>
                  </a:lnTo>
                  <a:lnTo>
                    <a:pt x="141" y="37"/>
                  </a:lnTo>
                  <a:lnTo>
                    <a:pt x="129" y="49"/>
                  </a:lnTo>
                  <a:lnTo>
                    <a:pt x="68" y="114"/>
                  </a:lnTo>
                  <a:lnTo>
                    <a:pt x="51" y="130"/>
                  </a:lnTo>
                  <a:lnTo>
                    <a:pt x="51" y="132"/>
                  </a:lnTo>
                  <a:close/>
                  <a:moveTo>
                    <a:pt x="75" y="192"/>
                  </a:moveTo>
                  <a:lnTo>
                    <a:pt x="75" y="192"/>
                  </a:lnTo>
                  <a:lnTo>
                    <a:pt x="68" y="194"/>
                  </a:lnTo>
                  <a:lnTo>
                    <a:pt x="62" y="197"/>
                  </a:lnTo>
                  <a:lnTo>
                    <a:pt x="58" y="201"/>
                  </a:lnTo>
                  <a:lnTo>
                    <a:pt x="58" y="207"/>
                  </a:lnTo>
                  <a:lnTo>
                    <a:pt x="58" y="211"/>
                  </a:lnTo>
                  <a:lnTo>
                    <a:pt x="60" y="216"/>
                  </a:lnTo>
                  <a:lnTo>
                    <a:pt x="64" y="218"/>
                  </a:lnTo>
                  <a:lnTo>
                    <a:pt x="68" y="221"/>
                  </a:lnTo>
                  <a:lnTo>
                    <a:pt x="78" y="226"/>
                  </a:lnTo>
                  <a:lnTo>
                    <a:pt x="91" y="227"/>
                  </a:lnTo>
                  <a:lnTo>
                    <a:pt x="102" y="226"/>
                  </a:lnTo>
                  <a:lnTo>
                    <a:pt x="113" y="224"/>
                  </a:lnTo>
                  <a:lnTo>
                    <a:pt x="110" y="217"/>
                  </a:lnTo>
                  <a:lnTo>
                    <a:pt x="106" y="210"/>
                  </a:lnTo>
                  <a:lnTo>
                    <a:pt x="102" y="205"/>
                  </a:lnTo>
                  <a:lnTo>
                    <a:pt x="97" y="201"/>
                  </a:lnTo>
                  <a:lnTo>
                    <a:pt x="91" y="197"/>
                  </a:lnTo>
                  <a:lnTo>
                    <a:pt x="87" y="195"/>
                  </a:lnTo>
                  <a:lnTo>
                    <a:pt x="81" y="194"/>
                  </a:lnTo>
                  <a:lnTo>
                    <a:pt x="75" y="19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9" name="Freeform 120"/>
            <p:cNvSpPr>
              <a:spLocks/>
            </p:cNvSpPr>
            <p:nvPr userDrawn="1"/>
          </p:nvSpPr>
          <p:spPr bwMode="auto">
            <a:xfrm>
              <a:off x="4010025" y="1758951"/>
              <a:ext cx="106363" cy="133350"/>
            </a:xfrm>
            <a:custGeom>
              <a:avLst/>
              <a:gdLst>
                <a:gd name="T0" fmla="*/ 0 w 201"/>
                <a:gd name="T1" fmla="*/ 2147483647 h 254"/>
                <a:gd name="T2" fmla="*/ 2147483647 w 201"/>
                <a:gd name="T3" fmla="*/ 2147483647 h 254"/>
                <a:gd name="T4" fmla="*/ 2147483647 w 201"/>
                <a:gd name="T5" fmla="*/ 2147483647 h 254"/>
                <a:gd name="T6" fmla="*/ 2147483647 w 201"/>
                <a:gd name="T7" fmla="*/ 2147483647 h 254"/>
                <a:gd name="T8" fmla="*/ 2147483647 w 201"/>
                <a:gd name="T9" fmla="*/ 2147483647 h 254"/>
                <a:gd name="T10" fmla="*/ 2147483647 w 201"/>
                <a:gd name="T11" fmla="*/ 2147483647 h 254"/>
                <a:gd name="T12" fmla="*/ 2147483647 w 201"/>
                <a:gd name="T13" fmla="*/ 2147483647 h 254"/>
                <a:gd name="T14" fmla="*/ 2147483647 w 201"/>
                <a:gd name="T15" fmla="*/ 2147483647 h 254"/>
                <a:gd name="T16" fmla="*/ 2147483647 w 201"/>
                <a:gd name="T17" fmla="*/ 2147483647 h 254"/>
                <a:gd name="T18" fmla="*/ 2147483647 w 201"/>
                <a:gd name="T19" fmla="*/ 2147483647 h 254"/>
                <a:gd name="T20" fmla="*/ 2147483647 w 201"/>
                <a:gd name="T21" fmla="*/ 0 h 254"/>
                <a:gd name="T22" fmla="*/ 2147483647 w 201"/>
                <a:gd name="T23" fmla="*/ 0 h 254"/>
                <a:gd name="T24" fmla="*/ 2147483647 w 201"/>
                <a:gd name="T25" fmla="*/ 2147483647 h 254"/>
                <a:gd name="T26" fmla="*/ 2147483647 w 201"/>
                <a:gd name="T27" fmla="*/ 2147483647 h 254"/>
                <a:gd name="T28" fmla="*/ 2147483647 w 201"/>
                <a:gd name="T29" fmla="*/ 2147483647 h 254"/>
                <a:gd name="T30" fmla="*/ 2147483647 w 201"/>
                <a:gd name="T31" fmla="*/ 2147483647 h 254"/>
                <a:gd name="T32" fmla="*/ 2147483647 w 201"/>
                <a:gd name="T33" fmla="*/ 2147483647 h 254"/>
                <a:gd name="T34" fmla="*/ 2147483647 w 201"/>
                <a:gd name="T35" fmla="*/ 2147483647 h 254"/>
                <a:gd name="T36" fmla="*/ 2147483647 w 201"/>
                <a:gd name="T37" fmla="*/ 2147483647 h 254"/>
                <a:gd name="T38" fmla="*/ 2147483647 w 201"/>
                <a:gd name="T39" fmla="*/ 2147483647 h 254"/>
                <a:gd name="T40" fmla="*/ 2147483647 w 201"/>
                <a:gd name="T41" fmla="*/ 2147483647 h 254"/>
                <a:gd name="T42" fmla="*/ 2147483647 w 201"/>
                <a:gd name="T43" fmla="*/ 2147483647 h 254"/>
                <a:gd name="T44" fmla="*/ 2147483647 w 201"/>
                <a:gd name="T45" fmla="*/ 2147483647 h 254"/>
                <a:gd name="T46" fmla="*/ 2147483647 w 201"/>
                <a:gd name="T47" fmla="*/ 2147483647 h 254"/>
                <a:gd name="T48" fmla="*/ 2147483647 w 201"/>
                <a:gd name="T49" fmla="*/ 2147483647 h 254"/>
                <a:gd name="T50" fmla="*/ 2147483647 w 201"/>
                <a:gd name="T51" fmla="*/ 2147483647 h 254"/>
                <a:gd name="T52" fmla="*/ 2147483647 w 201"/>
                <a:gd name="T53" fmla="*/ 2147483647 h 254"/>
                <a:gd name="T54" fmla="*/ 2147483647 w 201"/>
                <a:gd name="T55" fmla="*/ 2147483647 h 254"/>
                <a:gd name="T56" fmla="*/ 2147483647 w 201"/>
                <a:gd name="T57" fmla="*/ 2147483647 h 254"/>
                <a:gd name="T58" fmla="*/ 2147483647 w 201"/>
                <a:gd name="T59" fmla="*/ 2147483647 h 254"/>
                <a:gd name="T60" fmla="*/ 2147483647 w 201"/>
                <a:gd name="T61" fmla="*/ 2147483647 h 254"/>
                <a:gd name="T62" fmla="*/ 2147483647 w 201"/>
                <a:gd name="T63" fmla="*/ 2147483647 h 254"/>
                <a:gd name="T64" fmla="*/ 2147483647 w 201"/>
                <a:gd name="T65" fmla="*/ 2147483647 h 254"/>
                <a:gd name="T66" fmla="*/ 2147483647 w 201"/>
                <a:gd name="T67" fmla="*/ 2147483647 h 254"/>
                <a:gd name="T68" fmla="*/ 2147483647 w 201"/>
                <a:gd name="T69" fmla="*/ 2147483647 h 254"/>
                <a:gd name="T70" fmla="*/ 2147483647 w 201"/>
                <a:gd name="T71" fmla="*/ 2147483647 h 254"/>
                <a:gd name="T72" fmla="*/ 2147483647 w 201"/>
                <a:gd name="T73" fmla="*/ 2147483647 h 254"/>
                <a:gd name="T74" fmla="*/ 2147483647 w 201"/>
                <a:gd name="T75" fmla="*/ 2147483647 h 254"/>
                <a:gd name="T76" fmla="*/ 2147483647 w 201"/>
                <a:gd name="T77" fmla="*/ 2147483647 h 25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01" h="254">
                  <a:moveTo>
                    <a:pt x="0" y="165"/>
                  </a:moveTo>
                  <a:lnTo>
                    <a:pt x="0" y="165"/>
                  </a:lnTo>
                  <a:lnTo>
                    <a:pt x="20" y="152"/>
                  </a:lnTo>
                  <a:lnTo>
                    <a:pt x="42" y="138"/>
                  </a:lnTo>
                  <a:lnTo>
                    <a:pt x="62" y="123"/>
                  </a:lnTo>
                  <a:lnTo>
                    <a:pt x="82" y="109"/>
                  </a:lnTo>
                  <a:lnTo>
                    <a:pt x="101" y="91"/>
                  </a:lnTo>
                  <a:lnTo>
                    <a:pt x="120" y="74"/>
                  </a:lnTo>
                  <a:lnTo>
                    <a:pt x="139" y="57"/>
                  </a:lnTo>
                  <a:lnTo>
                    <a:pt x="158" y="36"/>
                  </a:lnTo>
                  <a:lnTo>
                    <a:pt x="163" y="28"/>
                  </a:lnTo>
                  <a:lnTo>
                    <a:pt x="165" y="22"/>
                  </a:lnTo>
                  <a:lnTo>
                    <a:pt x="165" y="19"/>
                  </a:lnTo>
                  <a:lnTo>
                    <a:pt x="163" y="16"/>
                  </a:lnTo>
                  <a:lnTo>
                    <a:pt x="152" y="4"/>
                  </a:lnTo>
                  <a:lnTo>
                    <a:pt x="150" y="3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9" y="3"/>
                  </a:lnTo>
                  <a:lnTo>
                    <a:pt x="176" y="6"/>
                  </a:lnTo>
                  <a:lnTo>
                    <a:pt x="184" y="12"/>
                  </a:lnTo>
                  <a:lnTo>
                    <a:pt x="191" y="16"/>
                  </a:lnTo>
                  <a:lnTo>
                    <a:pt x="197" y="22"/>
                  </a:lnTo>
                  <a:lnTo>
                    <a:pt x="200" y="26"/>
                  </a:lnTo>
                  <a:lnTo>
                    <a:pt x="201" y="32"/>
                  </a:lnTo>
                  <a:lnTo>
                    <a:pt x="201" y="33"/>
                  </a:lnTo>
                  <a:lnTo>
                    <a:pt x="200" y="36"/>
                  </a:lnTo>
                  <a:lnTo>
                    <a:pt x="192" y="39"/>
                  </a:lnTo>
                  <a:lnTo>
                    <a:pt x="187" y="44"/>
                  </a:lnTo>
                  <a:lnTo>
                    <a:pt x="179" y="51"/>
                  </a:lnTo>
                  <a:lnTo>
                    <a:pt x="136" y="93"/>
                  </a:lnTo>
                  <a:lnTo>
                    <a:pt x="142" y="99"/>
                  </a:lnTo>
                  <a:lnTo>
                    <a:pt x="147" y="104"/>
                  </a:lnTo>
                  <a:lnTo>
                    <a:pt x="150" y="109"/>
                  </a:lnTo>
                  <a:lnTo>
                    <a:pt x="152" y="116"/>
                  </a:lnTo>
                  <a:lnTo>
                    <a:pt x="150" y="136"/>
                  </a:lnTo>
                  <a:lnTo>
                    <a:pt x="150" y="235"/>
                  </a:lnTo>
                  <a:lnTo>
                    <a:pt x="150" y="243"/>
                  </a:lnTo>
                  <a:lnTo>
                    <a:pt x="149" y="249"/>
                  </a:lnTo>
                  <a:lnTo>
                    <a:pt x="145" y="252"/>
                  </a:lnTo>
                  <a:lnTo>
                    <a:pt x="139" y="254"/>
                  </a:lnTo>
                  <a:lnTo>
                    <a:pt x="133" y="252"/>
                  </a:lnTo>
                  <a:lnTo>
                    <a:pt x="129" y="248"/>
                  </a:lnTo>
                  <a:lnTo>
                    <a:pt x="124" y="238"/>
                  </a:lnTo>
                  <a:lnTo>
                    <a:pt x="123" y="227"/>
                  </a:lnTo>
                  <a:lnTo>
                    <a:pt x="123" y="217"/>
                  </a:lnTo>
                  <a:lnTo>
                    <a:pt x="124" y="207"/>
                  </a:lnTo>
                  <a:lnTo>
                    <a:pt x="126" y="167"/>
                  </a:lnTo>
                  <a:lnTo>
                    <a:pt x="126" y="128"/>
                  </a:lnTo>
                  <a:lnTo>
                    <a:pt x="126" y="112"/>
                  </a:lnTo>
                  <a:lnTo>
                    <a:pt x="123" y="101"/>
                  </a:lnTo>
                  <a:lnTo>
                    <a:pt x="94" y="123"/>
                  </a:lnTo>
                  <a:lnTo>
                    <a:pt x="65" y="142"/>
                  </a:lnTo>
                  <a:lnTo>
                    <a:pt x="34" y="159"/>
                  </a:lnTo>
                  <a:lnTo>
                    <a:pt x="2" y="172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40" name="Freeform 121"/>
            <p:cNvSpPr>
              <a:spLocks/>
            </p:cNvSpPr>
            <p:nvPr userDrawn="1"/>
          </p:nvSpPr>
          <p:spPr bwMode="auto">
            <a:xfrm>
              <a:off x="4133850" y="1766888"/>
              <a:ext cx="95250" cy="122238"/>
            </a:xfrm>
            <a:custGeom>
              <a:avLst/>
              <a:gdLst>
                <a:gd name="T0" fmla="*/ 0 w 180"/>
                <a:gd name="T1" fmla="*/ 2147483647 h 231"/>
                <a:gd name="T2" fmla="*/ 0 w 180"/>
                <a:gd name="T3" fmla="*/ 2147483647 h 231"/>
                <a:gd name="T4" fmla="*/ 2147483647 w 180"/>
                <a:gd name="T5" fmla="*/ 2147483647 h 231"/>
                <a:gd name="T6" fmla="*/ 2147483647 w 180"/>
                <a:gd name="T7" fmla="*/ 2147483647 h 231"/>
                <a:gd name="T8" fmla="*/ 2147483647 w 180"/>
                <a:gd name="T9" fmla="*/ 2147483647 h 231"/>
                <a:gd name="T10" fmla="*/ 2147483647 w 180"/>
                <a:gd name="T11" fmla="*/ 2147483647 h 231"/>
                <a:gd name="T12" fmla="*/ 2147483647 w 180"/>
                <a:gd name="T13" fmla="*/ 2147483647 h 231"/>
                <a:gd name="T14" fmla="*/ 2147483647 w 180"/>
                <a:gd name="T15" fmla="*/ 2147483647 h 231"/>
                <a:gd name="T16" fmla="*/ 2147483647 w 180"/>
                <a:gd name="T17" fmla="*/ 2147483647 h 231"/>
                <a:gd name="T18" fmla="*/ 2147483647 w 180"/>
                <a:gd name="T19" fmla="*/ 2147483647 h 231"/>
                <a:gd name="T20" fmla="*/ 2147483647 w 180"/>
                <a:gd name="T21" fmla="*/ 2147483647 h 231"/>
                <a:gd name="T22" fmla="*/ 2147483647 w 180"/>
                <a:gd name="T23" fmla="*/ 2147483647 h 231"/>
                <a:gd name="T24" fmla="*/ 2147483647 w 180"/>
                <a:gd name="T25" fmla="*/ 2147483647 h 231"/>
                <a:gd name="T26" fmla="*/ 2147483647 w 180"/>
                <a:gd name="T27" fmla="*/ 2147483647 h 231"/>
                <a:gd name="T28" fmla="*/ 2147483647 w 180"/>
                <a:gd name="T29" fmla="*/ 2147483647 h 231"/>
                <a:gd name="T30" fmla="*/ 2147483647 w 180"/>
                <a:gd name="T31" fmla="*/ 2147483647 h 231"/>
                <a:gd name="T32" fmla="*/ 2147483647 w 180"/>
                <a:gd name="T33" fmla="*/ 2147483647 h 231"/>
                <a:gd name="T34" fmla="*/ 2147483647 w 180"/>
                <a:gd name="T35" fmla="*/ 2147483647 h 231"/>
                <a:gd name="T36" fmla="*/ 2147483647 w 180"/>
                <a:gd name="T37" fmla="*/ 2147483647 h 231"/>
                <a:gd name="T38" fmla="*/ 2147483647 w 180"/>
                <a:gd name="T39" fmla="*/ 2147483647 h 231"/>
                <a:gd name="T40" fmla="*/ 2147483647 w 180"/>
                <a:gd name="T41" fmla="*/ 2147483647 h 231"/>
                <a:gd name="T42" fmla="*/ 2147483647 w 180"/>
                <a:gd name="T43" fmla="*/ 2147483647 h 231"/>
                <a:gd name="T44" fmla="*/ 2147483647 w 180"/>
                <a:gd name="T45" fmla="*/ 2147483647 h 231"/>
                <a:gd name="T46" fmla="*/ 2147483647 w 180"/>
                <a:gd name="T47" fmla="*/ 2147483647 h 231"/>
                <a:gd name="T48" fmla="*/ 2147483647 w 180"/>
                <a:gd name="T49" fmla="*/ 2147483647 h 231"/>
                <a:gd name="T50" fmla="*/ 2147483647 w 180"/>
                <a:gd name="T51" fmla="*/ 0 h 231"/>
                <a:gd name="T52" fmla="*/ 2147483647 w 180"/>
                <a:gd name="T53" fmla="*/ 0 h 231"/>
                <a:gd name="T54" fmla="*/ 2147483647 w 180"/>
                <a:gd name="T55" fmla="*/ 0 h 231"/>
                <a:gd name="T56" fmla="*/ 2147483647 w 180"/>
                <a:gd name="T57" fmla="*/ 2147483647 h 231"/>
                <a:gd name="T58" fmla="*/ 2147483647 w 180"/>
                <a:gd name="T59" fmla="*/ 2147483647 h 231"/>
                <a:gd name="T60" fmla="*/ 2147483647 w 180"/>
                <a:gd name="T61" fmla="*/ 2147483647 h 231"/>
                <a:gd name="T62" fmla="*/ 2147483647 w 180"/>
                <a:gd name="T63" fmla="*/ 2147483647 h 231"/>
                <a:gd name="T64" fmla="*/ 2147483647 w 180"/>
                <a:gd name="T65" fmla="*/ 2147483647 h 231"/>
                <a:gd name="T66" fmla="*/ 2147483647 w 180"/>
                <a:gd name="T67" fmla="*/ 2147483647 h 231"/>
                <a:gd name="T68" fmla="*/ 2147483647 w 180"/>
                <a:gd name="T69" fmla="*/ 2147483647 h 231"/>
                <a:gd name="T70" fmla="*/ 2147483647 w 180"/>
                <a:gd name="T71" fmla="*/ 2147483647 h 231"/>
                <a:gd name="T72" fmla="*/ 2147483647 w 180"/>
                <a:gd name="T73" fmla="*/ 2147483647 h 231"/>
                <a:gd name="T74" fmla="*/ 2147483647 w 180"/>
                <a:gd name="T75" fmla="*/ 2147483647 h 231"/>
                <a:gd name="T76" fmla="*/ 2147483647 w 180"/>
                <a:gd name="T77" fmla="*/ 2147483647 h 231"/>
                <a:gd name="T78" fmla="*/ 2147483647 w 180"/>
                <a:gd name="T79" fmla="*/ 2147483647 h 231"/>
                <a:gd name="T80" fmla="*/ 2147483647 w 180"/>
                <a:gd name="T81" fmla="*/ 2147483647 h 231"/>
                <a:gd name="T82" fmla="*/ 2147483647 w 180"/>
                <a:gd name="T83" fmla="*/ 2147483647 h 231"/>
                <a:gd name="T84" fmla="*/ 2147483647 w 180"/>
                <a:gd name="T85" fmla="*/ 2147483647 h 231"/>
                <a:gd name="T86" fmla="*/ 2147483647 w 180"/>
                <a:gd name="T87" fmla="*/ 2147483647 h 231"/>
                <a:gd name="T88" fmla="*/ 2147483647 w 180"/>
                <a:gd name="T89" fmla="*/ 2147483647 h 231"/>
                <a:gd name="T90" fmla="*/ 2147483647 w 180"/>
                <a:gd name="T91" fmla="*/ 2147483647 h 231"/>
                <a:gd name="T92" fmla="*/ 2147483647 w 180"/>
                <a:gd name="T93" fmla="*/ 2147483647 h 231"/>
                <a:gd name="T94" fmla="*/ 2147483647 w 180"/>
                <a:gd name="T95" fmla="*/ 2147483647 h 231"/>
                <a:gd name="T96" fmla="*/ 2147483647 w 180"/>
                <a:gd name="T97" fmla="*/ 2147483647 h 231"/>
                <a:gd name="T98" fmla="*/ 2147483647 w 180"/>
                <a:gd name="T99" fmla="*/ 2147483647 h 231"/>
                <a:gd name="T100" fmla="*/ 2147483647 w 180"/>
                <a:gd name="T101" fmla="*/ 2147483647 h 231"/>
                <a:gd name="T102" fmla="*/ 2147483647 w 180"/>
                <a:gd name="T103" fmla="*/ 2147483647 h 231"/>
                <a:gd name="T104" fmla="*/ 0 w 180"/>
                <a:gd name="T105" fmla="*/ 2147483647 h 23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80" h="231">
                  <a:moveTo>
                    <a:pt x="0" y="223"/>
                  </a:moveTo>
                  <a:lnTo>
                    <a:pt x="0" y="223"/>
                  </a:lnTo>
                  <a:lnTo>
                    <a:pt x="20" y="207"/>
                  </a:lnTo>
                  <a:lnTo>
                    <a:pt x="39" y="191"/>
                  </a:lnTo>
                  <a:lnTo>
                    <a:pt x="58" y="172"/>
                  </a:lnTo>
                  <a:lnTo>
                    <a:pt x="75" y="153"/>
                  </a:lnTo>
                  <a:lnTo>
                    <a:pt x="91" y="133"/>
                  </a:lnTo>
                  <a:lnTo>
                    <a:pt x="106" y="113"/>
                  </a:lnTo>
                  <a:lnTo>
                    <a:pt x="119" y="89"/>
                  </a:lnTo>
                  <a:lnTo>
                    <a:pt x="130" y="65"/>
                  </a:lnTo>
                  <a:lnTo>
                    <a:pt x="138" y="45"/>
                  </a:lnTo>
                  <a:lnTo>
                    <a:pt x="141" y="33"/>
                  </a:lnTo>
                  <a:lnTo>
                    <a:pt x="142" y="23"/>
                  </a:lnTo>
                  <a:lnTo>
                    <a:pt x="141" y="18"/>
                  </a:lnTo>
                  <a:lnTo>
                    <a:pt x="139" y="16"/>
                  </a:lnTo>
                  <a:lnTo>
                    <a:pt x="135" y="11"/>
                  </a:lnTo>
                  <a:lnTo>
                    <a:pt x="130" y="8"/>
                  </a:lnTo>
                  <a:lnTo>
                    <a:pt x="128" y="5"/>
                  </a:lnTo>
                  <a:lnTo>
                    <a:pt x="126" y="4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8" y="3"/>
                  </a:lnTo>
                  <a:lnTo>
                    <a:pt x="155" y="5"/>
                  </a:lnTo>
                  <a:lnTo>
                    <a:pt x="164" y="11"/>
                  </a:lnTo>
                  <a:lnTo>
                    <a:pt x="175" y="21"/>
                  </a:lnTo>
                  <a:lnTo>
                    <a:pt x="178" y="26"/>
                  </a:lnTo>
                  <a:lnTo>
                    <a:pt x="180" y="30"/>
                  </a:lnTo>
                  <a:lnTo>
                    <a:pt x="180" y="34"/>
                  </a:lnTo>
                  <a:lnTo>
                    <a:pt x="178" y="36"/>
                  </a:lnTo>
                  <a:lnTo>
                    <a:pt x="174" y="40"/>
                  </a:lnTo>
                  <a:lnTo>
                    <a:pt x="171" y="43"/>
                  </a:lnTo>
                  <a:lnTo>
                    <a:pt x="167" y="49"/>
                  </a:lnTo>
                  <a:lnTo>
                    <a:pt x="159" y="63"/>
                  </a:lnTo>
                  <a:lnTo>
                    <a:pt x="146" y="91"/>
                  </a:lnTo>
                  <a:lnTo>
                    <a:pt x="130" y="117"/>
                  </a:lnTo>
                  <a:lnTo>
                    <a:pt x="115" y="142"/>
                  </a:lnTo>
                  <a:lnTo>
                    <a:pt x="96" y="163"/>
                  </a:lnTo>
                  <a:lnTo>
                    <a:pt x="74" y="184"/>
                  </a:lnTo>
                  <a:lnTo>
                    <a:pt x="52" y="201"/>
                  </a:lnTo>
                  <a:lnTo>
                    <a:pt x="29" y="217"/>
                  </a:lnTo>
                  <a:lnTo>
                    <a:pt x="3" y="23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41" name="Freeform 122"/>
            <p:cNvSpPr>
              <a:spLocks noEditPoints="1"/>
            </p:cNvSpPr>
            <p:nvPr userDrawn="1"/>
          </p:nvSpPr>
          <p:spPr bwMode="auto">
            <a:xfrm>
              <a:off x="4254500" y="1766888"/>
              <a:ext cx="142875" cy="100013"/>
            </a:xfrm>
            <a:custGeom>
              <a:avLst/>
              <a:gdLst>
                <a:gd name="T0" fmla="*/ 2147483647 w 271"/>
                <a:gd name="T1" fmla="*/ 2147483647 h 190"/>
                <a:gd name="T2" fmla="*/ 2147483647 w 271"/>
                <a:gd name="T3" fmla="*/ 2147483647 h 190"/>
                <a:gd name="T4" fmla="*/ 2147483647 w 271"/>
                <a:gd name="T5" fmla="*/ 2147483647 h 190"/>
                <a:gd name="T6" fmla="*/ 2147483647 w 271"/>
                <a:gd name="T7" fmla="*/ 2147483647 h 190"/>
                <a:gd name="T8" fmla="*/ 2147483647 w 271"/>
                <a:gd name="T9" fmla="*/ 2147483647 h 190"/>
                <a:gd name="T10" fmla="*/ 2147483647 w 271"/>
                <a:gd name="T11" fmla="*/ 2147483647 h 190"/>
                <a:gd name="T12" fmla="*/ 2147483647 w 271"/>
                <a:gd name="T13" fmla="*/ 2147483647 h 190"/>
                <a:gd name="T14" fmla="*/ 2147483647 w 271"/>
                <a:gd name="T15" fmla="*/ 2147483647 h 190"/>
                <a:gd name="T16" fmla="*/ 2147483647 w 271"/>
                <a:gd name="T17" fmla="*/ 2147483647 h 190"/>
                <a:gd name="T18" fmla="*/ 2147483647 w 271"/>
                <a:gd name="T19" fmla="*/ 2147483647 h 190"/>
                <a:gd name="T20" fmla="*/ 2147483647 w 271"/>
                <a:gd name="T21" fmla="*/ 2147483647 h 190"/>
                <a:gd name="T22" fmla="*/ 2147483647 w 271"/>
                <a:gd name="T23" fmla="*/ 2147483647 h 190"/>
                <a:gd name="T24" fmla="*/ 2147483647 w 271"/>
                <a:gd name="T25" fmla="*/ 2147483647 h 190"/>
                <a:gd name="T26" fmla="*/ 2147483647 w 271"/>
                <a:gd name="T27" fmla="*/ 2147483647 h 190"/>
                <a:gd name="T28" fmla="*/ 2147483647 w 271"/>
                <a:gd name="T29" fmla="*/ 2147483647 h 190"/>
                <a:gd name="T30" fmla="*/ 2147483647 w 271"/>
                <a:gd name="T31" fmla="*/ 2147483647 h 190"/>
                <a:gd name="T32" fmla="*/ 2147483647 w 271"/>
                <a:gd name="T33" fmla="*/ 2147483647 h 190"/>
                <a:gd name="T34" fmla="*/ 2147483647 w 271"/>
                <a:gd name="T35" fmla="*/ 2147483647 h 190"/>
                <a:gd name="T36" fmla="*/ 2147483647 w 271"/>
                <a:gd name="T37" fmla="*/ 2147483647 h 190"/>
                <a:gd name="T38" fmla="*/ 2147483647 w 271"/>
                <a:gd name="T39" fmla="*/ 2147483647 h 190"/>
                <a:gd name="T40" fmla="*/ 2147483647 w 271"/>
                <a:gd name="T41" fmla="*/ 2147483647 h 190"/>
                <a:gd name="T42" fmla="*/ 2147483647 w 271"/>
                <a:gd name="T43" fmla="*/ 2147483647 h 190"/>
                <a:gd name="T44" fmla="*/ 2147483647 w 271"/>
                <a:gd name="T45" fmla="*/ 2147483647 h 190"/>
                <a:gd name="T46" fmla="*/ 0 w 271"/>
                <a:gd name="T47" fmla="*/ 2147483647 h 190"/>
                <a:gd name="T48" fmla="*/ 2147483647 w 271"/>
                <a:gd name="T49" fmla="*/ 2147483647 h 190"/>
                <a:gd name="T50" fmla="*/ 2147483647 w 271"/>
                <a:gd name="T51" fmla="*/ 2147483647 h 190"/>
                <a:gd name="T52" fmla="*/ 2147483647 w 271"/>
                <a:gd name="T53" fmla="*/ 2147483647 h 190"/>
                <a:gd name="T54" fmla="*/ 2147483647 w 271"/>
                <a:gd name="T55" fmla="*/ 2147483647 h 190"/>
                <a:gd name="T56" fmla="*/ 2147483647 w 271"/>
                <a:gd name="T57" fmla="*/ 2147483647 h 190"/>
                <a:gd name="T58" fmla="*/ 2147483647 w 271"/>
                <a:gd name="T59" fmla="*/ 2147483647 h 190"/>
                <a:gd name="T60" fmla="*/ 2147483647 w 271"/>
                <a:gd name="T61" fmla="*/ 2147483647 h 190"/>
                <a:gd name="T62" fmla="*/ 2147483647 w 271"/>
                <a:gd name="T63" fmla="*/ 2147483647 h 190"/>
                <a:gd name="T64" fmla="*/ 2147483647 w 271"/>
                <a:gd name="T65" fmla="*/ 2147483647 h 190"/>
                <a:gd name="T66" fmla="*/ 2147483647 w 271"/>
                <a:gd name="T67" fmla="*/ 2147483647 h 190"/>
                <a:gd name="T68" fmla="*/ 2147483647 w 271"/>
                <a:gd name="T69" fmla="*/ 0 h 190"/>
                <a:gd name="T70" fmla="*/ 2147483647 w 271"/>
                <a:gd name="T71" fmla="*/ 2147483647 h 190"/>
                <a:gd name="T72" fmla="*/ 2147483647 w 271"/>
                <a:gd name="T73" fmla="*/ 2147483647 h 190"/>
                <a:gd name="T74" fmla="*/ 2147483647 w 271"/>
                <a:gd name="T75" fmla="*/ 2147483647 h 190"/>
                <a:gd name="T76" fmla="*/ 2147483647 w 271"/>
                <a:gd name="T77" fmla="*/ 2147483647 h 190"/>
                <a:gd name="T78" fmla="*/ 2147483647 w 271"/>
                <a:gd name="T79" fmla="*/ 2147483647 h 190"/>
                <a:gd name="T80" fmla="*/ 2147483647 w 271"/>
                <a:gd name="T81" fmla="*/ 2147483647 h 190"/>
                <a:gd name="T82" fmla="*/ 2147483647 w 271"/>
                <a:gd name="T83" fmla="*/ 2147483647 h 190"/>
                <a:gd name="T84" fmla="*/ 2147483647 w 271"/>
                <a:gd name="T85" fmla="*/ 0 h 1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71" h="190">
                  <a:moveTo>
                    <a:pt x="4" y="107"/>
                  </a:moveTo>
                  <a:lnTo>
                    <a:pt x="4" y="107"/>
                  </a:lnTo>
                  <a:lnTo>
                    <a:pt x="16" y="114"/>
                  </a:lnTo>
                  <a:lnTo>
                    <a:pt x="20" y="116"/>
                  </a:lnTo>
                  <a:lnTo>
                    <a:pt x="24" y="116"/>
                  </a:lnTo>
                  <a:lnTo>
                    <a:pt x="27" y="116"/>
                  </a:lnTo>
                  <a:lnTo>
                    <a:pt x="30" y="114"/>
                  </a:lnTo>
                  <a:lnTo>
                    <a:pt x="40" y="106"/>
                  </a:lnTo>
                  <a:lnTo>
                    <a:pt x="84" y="59"/>
                  </a:lnTo>
                  <a:lnTo>
                    <a:pt x="88" y="55"/>
                  </a:lnTo>
                  <a:lnTo>
                    <a:pt x="94" y="51"/>
                  </a:lnTo>
                  <a:lnTo>
                    <a:pt x="98" y="49"/>
                  </a:lnTo>
                  <a:lnTo>
                    <a:pt x="103" y="48"/>
                  </a:lnTo>
                  <a:lnTo>
                    <a:pt x="110" y="49"/>
                  </a:lnTo>
                  <a:lnTo>
                    <a:pt x="117" y="54"/>
                  </a:lnTo>
                  <a:lnTo>
                    <a:pt x="136" y="68"/>
                  </a:lnTo>
                  <a:lnTo>
                    <a:pt x="179" y="100"/>
                  </a:lnTo>
                  <a:lnTo>
                    <a:pt x="206" y="119"/>
                  </a:lnTo>
                  <a:lnTo>
                    <a:pt x="233" y="138"/>
                  </a:lnTo>
                  <a:lnTo>
                    <a:pt x="248" y="145"/>
                  </a:lnTo>
                  <a:lnTo>
                    <a:pt x="258" y="151"/>
                  </a:lnTo>
                  <a:lnTo>
                    <a:pt x="264" y="156"/>
                  </a:lnTo>
                  <a:lnTo>
                    <a:pt x="269" y="165"/>
                  </a:lnTo>
                  <a:lnTo>
                    <a:pt x="271" y="174"/>
                  </a:lnTo>
                  <a:lnTo>
                    <a:pt x="269" y="180"/>
                  </a:lnTo>
                  <a:lnTo>
                    <a:pt x="266" y="185"/>
                  </a:lnTo>
                  <a:lnTo>
                    <a:pt x="264" y="188"/>
                  </a:lnTo>
                  <a:lnTo>
                    <a:pt x="259" y="190"/>
                  </a:lnTo>
                  <a:lnTo>
                    <a:pt x="252" y="187"/>
                  </a:lnTo>
                  <a:lnTo>
                    <a:pt x="243" y="181"/>
                  </a:lnTo>
                  <a:lnTo>
                    <a:pt x="220" y="165"/>
                  </a:lnTo>
                  <a:lnTo>
                    <a:pt x="179" y="132"/>
                  </a:lnTo>
                  <a:lnTo>
                    <a:pt x="123" y="81"/>
                  </a:lnTo>
                  <a:lnTo>
                    <a:pt x="111" y="72"/>
                  </a:lnTo>
                  <a:lnTo>
                    <a:pt x="107" y="70"/>
                  </a:lnTo>
                  <a:lnTo>
                    <a:pt x="104" y="70"/>
                  </a:lnTo>
                  <a:lnTo>
                    <a:pt x="101" y="70"/>
                  </a:lnTo>
                  <a:lnTo>
                    <a:pt x="98" y="71"/>
                  </a:lnTo>
                  <a:lnTo>
                    <a:pt x="91" y="77"/>
                  </a:lnTo>
                  <a:lnTo>
                    <a:pt x="75" y="99"/>
                  </a:lnTo>
                  <a:lnTo>
                    <a:pt x="59" y="120"/>
                  </a:lnTo>
                  <a:lnTo>
                    <a:pt x="53" y="129"/>
                  </a:lnTo>
                  <a:lnTo>
                    <a:pt x="50" y="136"/>
                  </a:lnTo>
                  <a:lnTo>
                    <a:pt x="47" y="141"/>
                  </a:lnTo>
                  <a:lnTo>
                    <a:pt x="45" y="145"/>
                  </a:lnTo>
                  <a:lnTo>
                    <a:pt x="42" y="146"/>
                  </a:lnTo>
                  <a:lnTo>
                    <a:pt x="37" y="148"/>
                  </a:lnTo>
                  <a:lnTo>
                    <a:pt x="30" y="146"/>
                  </a:lnTo>
                  <a:lnTo>
                    <a:pt x="23" y="143"/>
                  </a:lnTo>
                  <a:lnTo>
                    <a:pt x="16" y="138"/>
                  </a:lnTo>
                  <a:lnTo>
                    <a:pt x="7" y="130"/>
                  </a:lnTo>
                  <a:lnTo>
                    <a:pt x="4" y="126"/>
                  </a:lnTo>
                  <a:lnTo>
                    <a:pt x="1" y="122"/>
                  </a:lnTo>
                  <a:lnTo>
                    <a:pt x="0" y="113"/>
                  </a:lnTo>
                  <a:lnTo>
                    <a:pt x="1" y="107"/>
                  </a:lnTo>
                  <a:lnTo>
                    <a:pt x="1" y="106"/>
                  </a:lnTo>
                  <a:lnTo>
                    <a:pt x="3" y="106"/>
                  </a:lnTo>
                  <a:lnTo>
                    <a:pt x="4" y="107"/>
                  </a:lnTo>
                  <a:close/>
                  <a:moveTo>
                    <a:pt x="177" y="22"/>
                  </a:moveTo>
                  <a:lnTo>
                    <a:pt x="177" y="22"/>
                  </a:lnTo>
                  <a:lnTo>
                    <a:pt x="193" y="29"/>
                  </a:lnTo>
                  <a:lnTo>
                    <a:pt x="206" y="36"/>
                  </a:lnTo>
                  <a:lnTo>
                    <a:pt x="216" y="42"/>
                  </a:lnTo>
                  <a:lnTo>
                    <a:pt x="224" y="49"/>
                  </a:lnTo>
                  <a:lnTo>
                    <a:pt x="230" y="58"/>
                  </a:lnTo>
                  <a:lnTo>
                    <a:pt x="232" y="62"/>
                  </a:lnTo>
                  <a:lnTo>
                    <a:pt x="233" y="67"/>
                  </a:lnTo>
                  <a:lnTo>
                    <a:pt x="232" y="71"/>
                  </a:lnTo>
                  <a:lnTo>
                    <a:pt x="230" y="77"/>
                  </a:lnTo>
                  <a:lnTo>
                    <a:pt x="227" y="80"/>
                  </a:lnTo>
                  <a:lnTo>
                    <a:pt x="223" y="81"/>
                  </a:lnTo>
                  <a:lnTo>
                    <a:pt x="219" y="81"/>
                  </a:lnTo>
                  <a:lnTo>
                    <a:pt x="216" y="78"/>
                  </a:lnTo>
                  <a:lnTo>
                    <a:pt x="211" y="71"/>
                  </a:lnTo>
                  <a:lnTo>
                    <a:pt x="203" y="59"/>
                  </a:lnTo>
                  <a:lnTo>
                    <a:pt x="194" y="49"/>
                  </a:lnTo>
                  <a:lnTo>
                    <a:pt x="184" y="39"/>
                  </a:lnTo>
                  <a:lnTo>
                    <a:pt x="172" y="29"/>
                  </a:lnTo>
                  <a:lnTo>
                    <a:pt x="177" y="22"/>
                  </a:lnTo>
                  <a:close/>
                  <a:moveTo>
                    <a:pt x="203" y="0"/>
                  </a:moveTo>
                  <a:lnTo>
                    <a:pt x="203" y="0"/>
                  </a:lnTo>
                  <a:lnTo>
                    <a:pt x="217" y="4"/>
                  </a:lnTo>
                  <a:lnTo>
                    <a:pt x="230" y="9"/>
                  </a:lnTo>
                  <a:lnTo>
                    <a:pt x="240" y="15"/>
                  </a:lnTo>
                  <a:lnTo>
                    <a:pt x="251" y="20"/>
                  </a:lnTo>
                  <a:lnTo>
                    <a:pt x="255" y="25"/>
                  </a:lnTo>
                  <a:lnTo>
                    <a:pt x="259" y="29"/>
                  </a:lnTo>
                  <a:lnTo>
                    <a:pt x="261" y="33"/>
                  </a:lnTo>
                  <a:lnTo>
                    <a:pt x="262" y="39"/>
                  </a:lnTo>
                  <a:lnTo>
                    <a:pt x="262" y="44"/>
                  </a:lnTo>
                  <a:lnTo>
                    <a:pt x="261" y="48"/>
                  </a:lnTo>
                  <a:lnTo>
                    <a:pt x="258" y="51"/>
                  </a:lnTo>
                  <a:lnTo>
                    <a:pt x="253" y="52"/>
                  </a:lnTo>
                  <a:lnTo>
                    <a:pt x="249" y="51"/>
                  </a:lnTo>
                  <a:lnTo>
                    <a:pt x="245" y="48"/>
                  </a:lnTo>
                  <a:lnTo>
                    <a:pt x="235" y="35"/>
                  </a:lnTo>
                  <a:lnTo>
                    <a:pt x="224" y="25"/>
                  </a:lnTo>
                  <a:lnTo>
                    <a:pt x="211" y="16"/>
                  </a:lnTo>
                  <a:lnTo>
                    <a:pt x="198" y="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42" name="Freeform 123"/>
            <p:cNvSpPr>
              <a:spLocks/>
            </p:cNvSpPr>
            <p:nvPr userDrawn="1"/>
          </p:nvSpPr>
          <p:spPr bwMode="auto">
            <a:xfrm>
              <a:off x="4429125" y="1811338"/>
              <a:ext cx="128588" cy="23813"/>
            </a:xfrm>
            <a:custGeom>
              <a:avLst/>
              <a:gdLst>
                <a:gd name="T0" fmla="*/ 2147483647 w 242"/>
                <a:gd name="T1" fmla="*/ 2147483647 h 44"/>
                <a:gd name="T2" fmla="*/ 2147483647 w 242"/>
                <a:gd name="T3" fmla="*/ 2147483647 h 44"/>
                <a:gd name="T4" fmla="*/ 2147483647 w 242"/>
                <a:gd name="T5" fmla="*/ 2147483647 h 44"/>
                <a:gd name="T6" fmla="*/ 2147483647 w 242"/>
                <a:gd name="T7" fmla="*/ 2147483647 h 44"/>
                <a:gd name="T8" fmla="*/ 2147483647 w 242"/>
                <a:gd name="T9" fmla="*/ 2147483647 h 44"/>
                <a:gd name="T10" fmla="*/ 2147483647 w 242"/>
                <a:gd name="T11" fmla="*/ 2147483647 h 44"/>
                <a:gd name="T12" fmla="*/ 2147483647 w 242"/>
                <a:gd name="T13" fmla="*/ 2147483647 h 44"/>
                <a:gd name="T14" fmla="*/ 2147483647 w 242"/>
                <a:gd name="T15" fmla="*/ 2147483647 h 44"/>
                <a:gd name="T16" fmla="*/ 2147483647 w 242"/>
                <a:gd name="T17" fmla="*/ 2147483647 h 44"/>
                <a:gd name="T18" fmla="*/ 2147483647 w 242"/>
                <a:gd name="T19" fmla="*/ 2147483647 h 44"/>
                <a:gd name="T20" fmla="*/ 2147483647 w 242"/>
                <a:gd name="T21" fmla="*/ 2147483647 h 44"/>
                <a:gd name="T22" fmla="*/ 2147483647 w 242"/>
                <a:gd name="T23" fmla="*/ 2147483647 h 44"/>
                <a:gd name="T24" fmla="*/ 2147483647 w 242"/>
                <a:gd name="T25" fmla="*/ 2147483647 h 44"/>
                <a:gd name="T26" fmla="*/ 2147483647 w 242"/>
                <a:gd name="T27" fmla="*/ 2147483647 h 44"/>
                <a:gd name="T28" fmla="*/ 2147483647 w 242"/>
                <a:gd name="T29" fmla="*/ 2147483647 h 44"/>
                <a:gd name="T30" fmla="*/ 2147483647 w 242"/>
                <a:gd name="T31" fmla="*/ 2147483647 h 44"/>
                <a:gd name="T32" fmla="*/ 2147483647 w 242"/>
                <a:gd name="T33" fmla="*/ 2147483647 h 44"/>
                <a:gd name="T34" fmla="*/ 2147483647 w 242"/>
                <a:gd name="T35" fmla="*/ 2147483647 h 44"/>
                <a:gd name="T36" fmla="*/ 2147483647 w 242"/>
                <a:gd name="T37" fmla="*/ 2147483647 h 44"/>
                <a:gd name="T38" fmla="*/ 2147483647 w 242"/>
                <a:gd name="T39" fmla="*/ 2147483647 h 44"/>
                <a:gd name="T40" fmla="*/ 2147483647 w 242"/>
                <a:gd name="T41" fmla="*/ 2147483647 h 44"/>
                <a:gd name="T42" fmla="*/ 2147483647 w 242"/>
                <a:gd name="T43" fmla="*/ 2147483647 h 44"/>
                <a:gd name="T44" fmla="*/ 2147483647 w 242"/>
                <a:gd name="T45" fmla="*/ 2147483647 h 44"/>
                <a:gd name="T46" fmla="*/ 2147483647 w 242"/>
                <a:gd name="T47" fmla="*/ 2147483647 h 44"/>
                <a:gd name="T48" fmla="*/ 2147483647 w 242"/>
                <a:gd name="T49" fmla="*/ 2147483647 h 44"/>
                <a:gd name="T50" fmla="*/ 2147483647 w 242"/>
                <a:gd name="T51" fmla="*/ 2147483647 h 44"/>
                <a:gd name="T52" fmla="*/ 2147483647 w 242"/>
                <a:gd name="T53" fmla="*/ 2147483647 h 44"/>
                <a:gd name="T54" fmla="*/ 2147483647 w 242"/>
                <a:gd name="T55" fmla="*/ 2147483647 h 44"/>
                <a:gd name="T56" fmla="*/ 2147483647 w 242"/>
                <a:gd name="T57" fmla="*/ 2147483647 h 44"/>
                <a:gd name="T58" fmla="*/ 2147483647 w 242"/>
                <a:gd name="T59" fmla="*/ 2147483647 h 44"/>
                <a:gd name="T60" fmla="*/ 2147483647 w 242"/>
                <a:gd name="T61" fmla="*/ 2147483647 h 44"/>
                <a:gd name="T62" fmla="*/ 2147483647 w 242"/>
                <a:gd name="T63" fmla="*/ 2147483647 h 44"/>
                <a:gd name="T64" fmla="*/ 2147483647 w 242"/>
                <a:gd name="T65" fmla="*/ 2147483647 h 44"/>
                <a:gd name="T66" fmla="*/ 2147483647 w 242"/>
                <a:gd name="T67" fmla="*/ 2147483647 h 44"/>
                <a:gd name="T68" fmla="*/ 2147483647 w 242"/>
                <a:gd name="T69" fmla="*/ 2147483647 h 44"/>
                <a:gd name="T70" fmla="*/ 2147483647 w 242"/>
                <a:gd name="T71" fmla="*/ 2147483647 h 44"/>
                <a:gd name="T72" fmla="*/ 2147483647 w 242"/>
                <a:gd name="T73" fmla="*/ 2147483647 h 44"/>
                <a:gd name="T74" fmla="*/ 2147483647 w 242"/>
                <a:gd name="T75" fmla="*/ 2147483647 h 44"/>
                <a:gd name="T76" fmla="*/ 2147483647 w 242"/>
                <a:gd name="T77" fmla="*/ 2147483647 h 44"/>
                <a:gd name="T78" fmla="*/ 2147483647 w 242"/>
                <a:gd name="T79" fmla="*/ 2147483647 h 44"/>
                <a:gd name="T80" fmla="*/ 2147483647 w 242"/>
                <a:gd name="T81" fmla="*/ 2147483647 h 44"/>
                <a:gd name="T82" fmla="*/ 2147483647 w 242"/>
                <a:gd name="T83" fmla="*/ 2147483647 h 44"/>
                <a:gd name="T84" fmla="*/ 2147483647 w 242"/>
                <a:gd name="T85" fmla="*/ 2147483647 h 44"/>
                <a:gd name="T86" fmla="*/ 2147483647 w 242"/>
                <a:gd name="T87" fmla="*/ 2147483647 h 44"/>
                <a:gd name="T88" fmla="*/ 0 w 242"/>
                <a:gd name="T89" fmla="*/ 2147483647 h 44"/>
                <a:gd name="T90" fmla="*/ 0 w 242"/>
                <a:gd name="T91" fmla="*/ 2147483647 h 44"/>
                <a:gd name="T92" fmla="*/ 0 w 242"/>
                <a:gd name="T93" fmla="*/ 2147483647 h 44"/>
                <a:gd name="T94" fmla="*/ 0 w 242"/>
                <a:gd name="T95" fmla="*/ 2147483647 h 44"/>
                <a:gd name="T96" fmla="*/ 2147483647 w 242"/>
                <a:gd name="T97" fmla="*/ 2147483647 h 44"/>
                <a:gd name="T98" fmla="*/ 2147483647 w 242"/>
                <a:gd name="T99" fmla="*/ 0 h 44"/>
                <a:gd name="T100" fmla="*/ 2147483647 w 242"/>
                <a:gd name="T101" fmla="*/ 0 h 44"/>
                <a:gd name="T102" fmla="*/ 2147483647 w 242"/>
                <a:gd name="T103" fmla="*/ 0 h 44"/>
                <a:gd name="T104" fmla="*/ 2147483647 w 242"/>
                <a:gd name="T105" fmla="*/ 2147483647 h 44"/>
                <a:gd name="T106" fmla="*/ 2147483647 w 242"/>
                <a:gd name="T107" fmla="*/ 2147483647 h 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42" h="44">
                  <a:moveTo>
                    <a:pt x="6" y="3"/>
                  </a:moveTo>
                  <a:lnTo>
                    <a:pt x="6" y="3"/>
                  </a:lnTo>
                  <a:lnTo>
                    <a:pt x="15" y="12"/>
                  </a:lnTo>
                  <a:lnTo>
                    <a:pt x="21" y="14"/>
                  </a:lnTo>
                  <a:lnTo>
                    <a:pt x="31" y="14"/>
                  </a:lnTo>
                  <a:lnTo>
                    <a:pt x="50" y="14"/>
                  </a:lnTo>
                  <a:lnTo>
                    <a:pt x="138" y="12"/>
                  </a:lnTo>
                  <a:lnTo>
                    <a:pt x="203" y="12"/>
                  </a:lnTo>
                  <a:lnTo>
                    <a:pt x="224" y="12"/>
                  </a:lnTo>
                  <a:lnTo>
                    <a:pt x="232" y="12"/>
                  </a:lnTo>
                  <a:lnTo>
                    <a:pt x="238" y="15"/>
                  </a:lnTo>
                  <a:lnTo>
                    <a:pt x="242" y="18"/>
                  </a:lnTo>
                  <a:lnTo>
                    <a:pt x="242" y="22"/>
                  </a:lnTo>
                  <a:lnTo>
                    <a:pt x="242" y="25"/>
                  </a:lnTo>
                  <a:lnTo>
                    <a:pt x="241" y="28"/>
                  </a:lnTo>
                  <a:lnTo>
                    <a:pt x="240" y="31"/>
                  </a:lnTo>
                  <a:lnTo>
                    <a:pt x="237" y="32"/>
                  </a:lnTo>
                  <a:lnTo>
                    <a:pt x="226" y="34"/>
                  </a:lnTo>
                  <a:lnTo>
                    <a:pt x="215" y="35"/>
                  </a:lnTo>
                  <a:lnTo>
                    <a:pt x="193" y="35"/>
                  </a:lnTo>
                  <a:lnTo>
                    <a:pt x="86" y="38"/>
                  </a:lnTo>
                  <a:lnTo>
                    <a:pt x="48" y="40"/>
                  </a:lnTo>
                  <a:lnTo>
                    <a:pt x="38" y="40"/>
                  </a:lnTo>
                  <a:lnTo>
                    <a:pt x="32" y="42"/>
                  </a:lnTo>
                  <a:lnTo>
                    <a:pt x="29" y="44"/>
                  </a:lnTo>
                  <a:lnTo>
                    <a:pt x="25" y="44"/>
                  </a:lnTo>
                  <a:lnTo>
                    <a:pt x="21" y="44"/>
                  </a:lnTo>
                  <a:lnTo>
                    <a:pt x="16" y="41"/>
                  </a:lnTo>
                  <a:lnTo>
                    <a:pt x="8" y="29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5"/>
                  </a:lnTo>
                  <a:lnTo>
                    <a:pt x="2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43" name="Freeform 124"/>
            <p:cNvSpPr>
              <a:spLocks noEditPoints="1"/>
            </p:cNvSpPr>
            <p:nvPr userDrawn="1"/>
          </p:nvSpPr>
          <p:spPr bwMode="auto">
            <a:xfrm>
              <a:off x="4583114" y="1770063"/>
              <a:ext cx="125412" cy="117475"/>
            </a:xfrm>
            <a:custGeom>
              <a:avLst/>
              <a:gdLst>
                <a:gd name="T0" fmla="*/ 2147483647 w 237"/>
                <a:gd name="T1" fmla="*/ 2147483647 h 221"/>
                <a:gd name="T2" fmla="*/ 2147483647 w 237"/>
                <a:gd name="T3" fmla="*/ 2147483647 h 221"/>
                <a:gd name="T4" fmla="*/ 2147483647 w 237"/>
                <a:gd name="T5" fmla="*/ 2147483647 h 221"/>
                <a:gd name="T6" fmla="*/ 2147483647 w 237"/>
                <a:gd name="T7" fmla="*/ 2147483647 h 221"/>
                <a:gd name="T8" fmla="*/ 2147483647 w 237"/>
                <a:gd name="T9" fmla="*/ 2147483647 h 221"/>
                <a:gd name="T10" fmla="*/ 2147483647 w 237"/>
                <a:gd name="T11" fmla="*/ 2147483647 h 221"/>
                <a:gd name="T12" fmla="*/ 2147483647 w 237"/>
                <a:gd name="T13" fmla="*/ 2147483647 h 221"/>
                <a:gd name="T14" fmla="*/ 2147483647 w 237"/>
                <a:gd name="T15" fmla="*/ 2147483647 h 221"/>
                <a:gd name="T16" fmla="*/ 2147483647 w 237"/>
                <a:gd name="T17" fmla="*/ 2147483647 h 221"/>
                <a:gd name="T18" fmla="*/ 2147483647 w 237"/>
                <a:gd name="T19" fmla="*/ 2147483647 h 221"/>
                <a:gd name="T20" fmla="*/ 2147483647 w 237"/>
                <a:gd name="T21" fmla="*/ 2147483647 h 221"/>
                <a:gd name="T22" fmla="*/ 2147483647 w 237"/>
                <a:gd name="T23" fmla="*/ 2147483647 h 221"/>
                <a:gd name="T24" fmla="*/ 2147483647 w 237"/>
                <a:gd name="T25" fmla="*/ 2147483647 h 221"/>
                <a:gd name="T26" fmla="*/ 2147483647 w 237"/>
                <a:gd name="T27" fmla="*/ 2147483647 h 221"/>
                <a:gd name="T28" fmla="*/ 2147483647 w 237"/>
                <a:gd name="T29" fmla="*/ 2147483647 h 221"/>
                <a:gd name="T30" fmla="*/ 2147483647 w 237"/>
                <a:gd name="T31" fmla="*/ 2147483647 h 221"/>
                <a:gd name="T32" fmla="*/ 2147483647 w 237"/>
                <a:gd name="T33" fmla="*/ 2147483647 h 221"/>
                <a:gd name="T34" fmla="*/ 2147483647 w 237"/>
                <a:gd name="T35" fmla="*/ 2147483647 h 221"/>
                <a:gd name="T36" fmla="*/ 2147483647 w 237"/>
                <a:gd name="T37" fmla="*/ 2147483647 h 221"/>
                <a:gd name="T38" fmla="*/ 2147483647 w 237"/>
                <a:gd name="T39" fmla="*/ 2147483647 h 221"/>
                <a:gd name="T40" fmla="*/ 2147483647 w 237"/>
                <a:gd name="T41" fmla="*/ 2147483647 h 221"/>
                <a:gd name="T42" fmla="*/ 2147483647 w 237"/>
                <a:gd name="T43" fmla="*/ 2147483647 h 221"/>
                <a:gd name="T44" fmla="*/ 2147483647 w 237"/>
                <a:gd name="T45" fmla="*/ 2147483647 h 221"/>
                <a:gd name="T46" fmla="*/ 2147483647 w 237"/>
                <a:gd name="T47" fmla="*/ 2147483647 h 221"/>
                <a:gd name="T48" fmla="*/ 2147483647 w 237"/>
                <a:gd name="T49" fmla="*/ 2147483647 h 221"/>
                <a:gd name="T50" fmla="*/ 2147483647 w 237"/>
                <a:gd name="T51" fmla="*/ 2147483647 h 221"/>
                <a:gd name="T52" fmla="*/ 2147483647 w 237"/>
                <a:gd name="T53" fmla="*/ 2147483647 h 221"/>
                <a:gd name="T54" fmla="*/ 2147483647 w 237"/>
                <a:gd name="T55" fmla="*/ 2147483647 h 221"/>
                <a:gd name="T56" fmla="*/ 2147483647 w 237"/>
                <a:gd name="T57" fmla="*/ 2147483647 h 221"/>
                <a:gd name="T58" fmla="*/ 2147483647 w 237"/>
                <a:gd name="T59" fmla="*/ 2147483647 h 221"/>
                <a:gd name="T60" fmla="*/ 2147483647 w 237"/>
                <a:gd name="T61" fmla="*/ 2147483647 h 221"/>
                <a:gd name="T62" fmla="*/ 2147483647 w 237"/>
                <a:gd name="T63" fmla="*/ 2147483647 h 221"/>
                <a:gd name="T64" fmla="*/ 2147483647 w 237"/>
                <a:gd name="T65" fmla="*/ 2147483647 h 221"/>
                <a:gd name="T66" fmla="*/ 2147483647 w 237"/>
                <a:gd name="T67" fmla="*/ 2147483647 h 221"/>
                <a:gd name="T68" fmla="*/ 2147483647 w 237"/>
                <a:gd name="T69" fmla="*/ 2147483647 h 221"/>
                <a:gd name="T70" fmla="*/ 2147483647 w 237"/>
                <a:gd name="T71" fmla="*/ 2147483647 h 221"/>
                <a:gd name="T72" fmla="*/ 2147483647 w 237"/>
                <a:gd name="T73" fmla="*/ 2147483647 h 221"/>
                <a:gd name="T74" fmla="*/ 2147483647 w 237"/>
                <a:gd name="T75" fmla="*/ 2147483647 h 221"/>
                <a:gd name="T76" fmla="*/ 2147483647 w 237"/>
                <a:gd name="T77" fmla="*/ 2147483647 h 221"/>
                <a:gd name="T78" fmla="*/ 2147483647 w 237"/>
                <a:gd name="T79" fmla="*/ 0 h 221"/>
                <a:gd name="T80" fmla="*/ 2147483647 w 237"/>
                <a:gd name="T81" fmla="*/ 2147483647 h 221"/>
                <a:gd name="T82" fmla="*/ 2147483647 w 237"/>
                <a:gd name="T83" fmla="*/ 2147483647 h 221"/>
                <a:gd name="T84" fmla="*/ 2147483647 w 237"/>
                <a:gd name="T85" fmla="*/ 2147483647 h 221"/>
                <a:gd name="T86" fmla="*/ 2147483647 w 237"/>
                <a:gd name="T87" fmla="*/ 2147483647 h 221"/>
                <a:gd name="T88" fmla="*/ 2147483647 w 237"/>
                <a:gd name="T89" fmla="*/ 2147483647 h 221"/>
                <a:gd name="T90" fmla="*/ 2147483647 w 237"/>
                <a:gd name="T91" fmla="*/ 2147483647 h 221"/>
                <a:gd name="T92" fmla="*/ 2147483647 w 237"/>
                <a:gd name="T93" fmla="*/ 2147483647 h 221"/>
                <a:gd name="T94" fmla="*/ 2147483647 w 237"/>
                <a:gd name="T95" fmla="*/ 2147483647 h 221"/>
                <a:gd name="T96" fmla="*/ 2147483647 w 237"/>
                <a:gd name="T97" fmla="*/ 2147483647 h 221"/>
                <a:gd name="T98" fmla="*/ 2147483647 w 237"/>
                <a:gd name="T99" fmla="*/ 2147483647 h 221"/>
                <a:gd name="T100" fmla="*/ 2147483647 w 237"/>
                <a:gd name="T101" fmla="*/ 2147483647 h 22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37" h="221">
                  <a:moveTo>
                    <a:pt x="5" y="59"/>
                  </a:moveTo>
                  <a:lnTo>
                    <a:pt x="5" y="59"/>
                  </a:lnTo>
                  <a:lnTo>
                    <a:pt x="21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61" y="82"/>
                  </a:lnTo>
                  <a:lnTo>
                    <a:pt x="66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08"/>
                  </a:lnTo>
                  <a:lnTo>
                    <a:pt x="60" y="111"/>
                  </a:lnTo>
                  <a:lnTo>
                    <a:pt x="54" y="113"/>
                  </a:lnTo>
                  <a:lnTo>
                    <a:pt x="51" y="113"/>
                  </a:lnTo>
                  <a:lnTo>
                    <a:pt x="50" y="111"/>
                  </a:lnTo>
                  <a:lnTo>
                    <a:pt x="44" y="106"/>
                  </a:lnTo>
                  <a:lnTo>
                    <a:pt x="35" y="95"/>
                  </a:lnTo>
                  <a:lnTo>
                    <a:pt x="25" y="85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5" y="59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6" y="140"/>
                  </a:lnTo>
                  <a:lnTo>
                    <a:pt x="153" y="150"/>
                  </a:lnTo>
                  <a:lnTo>
                    <a:pt x="121" y="177"/>
                  </a:lnTo>
                  <a:lnTo>
                    <a:pt x="102" y="190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1" y="214"/>
                  </a:lnTo>
                  <a:lnTo>
                    <a:pt x="58" y="218"/>
                  </a:lnTo>
                  <a:lnTo>
                    <a:pt x="55" y="220"/>
                  </a:lnTo>
                  <a:lnTo>
                    <a:pt x="51" y="221"/>
                  </a:lnTo>
                  <a:lnTo>
                    <a:pt x="45" y="220"/>
                  </a:lnTo>
                  <a:lnTo>
                    <a:pt x="39" y="216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18" y="191"/>
                  </a:lnTo>
                  <a:lnTo>
                    <a:pt x="16" y="187"/>
                  </a:lnTo>
                  <a:lnTo>
                    <a:pt x="15" y="182"/>
                  </a:lnTo>
                  <a:lnTo>
                    <a:pt x="16" y="175"/>
                  </a:lnTo>
                  <a:lnTo>
                    <a:pt x="16" y="174"/>
                  </a:lnTo>
                  <a:lnTo>
                    <a:pt x="18" y="172"/>
                  </a:lnTo>
                  <a:lnTo>
                    <a:pt x="21" y="174"/>
                  </a:lnTo>
                  <a:lnTo>
                    <a:pt x="22" y="175"/>
                  </a:lnTo>
                  <a:lnTo>
                    <a:pt x="28" y="181"/>
                  </a:lnTo>
                  <a:lnTo>
                    <a:pt x="34" y="185"/>
                  </a:lnTo>
                  <a:lnTo>
                    <a:pt x="39" y="187"/>
                  </a:lnTo>
                  <a:lnTo>
                    <a:pt x="44" y="188"/>
                  </a:lnTo>
                  <a:lnTo>
                    <a:pt x="48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1"/>
                  </a:lnTo>
                  <a:lnTo>
                    <a:pt x="131" y="139"/>
                  </a:lnTo>
                  <a:lnTo>
                    <a:pt x="154" y="121"/>
                  </a:lnTo>
                  <a:lnTo>
                    <a:pt x="179" y="100"/>
                  </a:lnTo>
                  <a:lnTo>
                    <a:pt x="205" y="72"/>
                  </a:lnTo>
                  <a:lnTo>
                    <a:pt x="216" y="58"/>
                  </a:lnTo>
                  <a:lnTo>
                    <a:pt x="228" y="43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4"/>
                  </a:lnTo>
                  <a:lnTo>
                    <a:pt x="76" y="10"/>
                  </a:lnTo>
                  <a:lnTo>
                    <a:pt x="87" y="16"/>
                  </a:lnTo>
                  <a:lnTo>
                    <a:pt x="96" y="23"/>
                  </a:lnTo>
                  <a:lnTo>
                    <a:pt x="99" y="26"/>
                  </a:lnTo>
                  <a:lnTo>
                    <a:pt x="100" y="30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1"/>
                  </a:lnTo>
                  <a:lnTo>
                    <a:pt x="95" y="55"/>
                  </a:lnTo>
                  <a:lnTo>
                    <a:pt x="89" y="56"/>
                  </a:lnTo>
                  <a:lnTo>
                    <a:pt x="86" y="56"/>
                  </a:lnTo>
                  <a:lnTo>
                    <a:pt x="84" y="55"/>
                  </a:lnTo>
                  <a:lnTo>
                    <a:pt x="79" y="48"/>
                  </a:lnTo>
                  <a:lnTo>
                    <a:pt x="68" y="36"/>
                  </a:lnTo>
                  <a:lnTo>
                    <a:pt x="58" y="24"/>
                  </a:lnTo>
                  <a:lnTo>
                    <a:pt x="47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44" name="Freeform 125"/>
            <p:cNvSpPr>
              <a:spLocks/>
            </p:cNvSpPr>
            <p:nvPr userDrawn="1"/>
          </p:nvSpPr>
          <p:spPr bwMode="auto">
            <a:xfrm>
              <a:off x="4733926" y="1800226"/>
              <a:ext cx="84138" cy="87312"/>
            </a:xfrm>
            <a:custGeom>
              <a:avLst/>
              <a:gdLst>
                <a:gd name="T0" fmla="*/ 2147483647 w 158"/>
                <a:gd name="T1" fmla="*/ 2147483647 h 165"/>
                <a:gd name="T2" fmla="*/ 2147483647 w 158"/>
                <a:gd name="T3" fmla="*/ 2147483647 h 165"/>
                <a:gd name="T4" fmla="*/ 2147483647 w 158"/>
                <a:gd name="T5" fmla="*/ 2147483647 h 165"/>
                <a:gd name="T6" fmla="*/ 2147483647 w 158"/>
                <a:gd name="T7" fmla="*/ 0 h 165"/>
                <a:gd name="T8" fmla="*/ 2147483647 w 158"/>
                <a:gd name="T9" fmla="*/ 2147483647 h 165"/>
                <a:gd name="T10" fmla="*/ 2147483647 w 158"/>
                <a:gd name="T11" fmla="*/ 2147483647 h 165"/>
                <a:gd name="T12" fmla="*/ 2147483647 w 158"/>
                <a:gd name="T13" fmla="*/ 2147483647 h 165"/>
                <a:gd name="T14" fmla="*/ 2147483647 w 158"/>
                <a:gd name="T15" fmla="*/ 2147483647 h 165"/>
                <a:gd name="T16" fmla="*/ 2147483647 w 158"/>
                <a:gd name="T17" fmla="*/ 2147483647 h 165"/>
                <a:gd name="T18" fmla="*/ 2147483647 w 158"/>
                <a:gd name="T19" fmla="*/ 2147483647 h 165"/>
                <a:gd name="T20" fmla="*/ 2147483647 w 158"/>
                <a:gd name="T21" fmla="*/ 2147483647 h 165"/>
                <a:gd name="T22" fmla="*/ 2147483647 w 158"/>
                <a:gd name="T23" fmla="*/ 2147483647 h 165"/>
                <a:gd name="T24" fmla="*/ 2147483647 w 158"/>
                <a:gd name="T25" fmla="*/ 2147483647 h 165"/>
                <a:gd name="T26" fmla="*/ 2147483647 w 158"/>
                <a:gd name="T27" fmla="*/ 2147483647 h 165"/>
                <a:gd name="T28" fmla="*/ 2147483647 w 158"/>
                <a:gd name="T29" fmla="*/ 2147483647 h 165"/>
                <a:gd name="T30" fmla="*/ 2147483647 w 158"/>
                <a:gd name="T31" fmla="*/ 2147483647 h 165"/>
                <a:gd name="T32" fmla="*/ 2147483647 w 158"/>
                <a:gd name="T33" fmla="*/ 2147483647 h 165"/>
                <a:gd name="T34" fmla="*/ 2147483647 w 158"/>
                <a:gd name="T35" fmla="*/ 2147483647 h 165"/>
                <a:gd name="T36" fmla="*/ 2147483647 w 158"/>
                <a:gd name="T37" fmla="*/ 2147483647 h 165"/>
                <a:gd name="T38" fmla="*/ 2147483647 w 158"/>
                <a:gd name="T39" fmla="*/ 2147483647 h 165"/>
                <a:gd name="T40" fmla="*/ 0 w 158"/>
                <a:gd name="T41" fmla="*/ 2147483647 h 165"/>
                <a:gd name="T42" fmla="*/ 2147483647 w 158"/>
                <a:gd name="T43" fmla="*/ 2147483647 h 165"/>
                <a:gd name="T44" fmla="*/ 2147483647 w 158"/>
                <a:gd name="T45" fmla="*/ 2147483647 h 165"/>
                <a:gd name="T46" fmla="*/ 2147483647 w 158"/>
                <a:gd name="T47" fmla="*/ 2147483647 h 165"/>
                <a:gd name="T48" fmla="*/ 2147483647 w 158"/>
                <a:gd name="T49" fmla="*/ 2147483647 h 165"/>
                <a:gd name="T50" fmla="*/ 2147483647 w 158"/>
                <a:gd name="T51" fmla="*/ 2147483647 h 165"/>
                <a:gd name="T52" fmla="*/ 2147483647 w 158"/>
                <a:gd name="T53" fmla="*/ 2147483647 h 165"/>
                <a:gd name="T54" fmla="*/ 2147483647 w 158"/>
                <a:gd name="T55" fmla="*/ 2147483647 h 165"/>
                <a:gd name="T56" fmla="*/ 2147483647 w 158"/>
                <a:gd name="T57" fmla="*/ 2147483647 h 165"/>
                <a:gd name="T58" fmla="*/ 2147483647 w 158"/>
                <a:gd name="T59" fmla="*/ 2147483647 h 165"/>
                <a:gd name="T60" fmla="*/ 2147483647 w 158"/>
                <a:gd name="T61" fmla="*/ 2147483647 h 165"/>
                <a:gd name="T62" fmla="*/ 2147483647 w 158"/>
                <a:gd name="T63" fmla="*/ 2147483647 h 165"/>
                <a:gd name="T64" fmla="*/ 2147483647 w 158"/>
                <a:gd name="T65" fmla="*/ 2147483647 h 165"/>
                <a:gd name="T66" fmla="*/ 2147483647 w 158"/>
                <a:gd name="T67" fmla="*/ 2147483647 h 165"/>
                <a:gd name="T68" fmla="*/ 2147483647 w 158"/>
                <a:gd name="T69" fmla="*/ 2147483647 h 165"/>
                <a:gd name="T70" fmla="*/ 2147483647 w 158"/>
                <a:gd name="T71" fmla="*/ 2147483647 h 165"/>
                <a:gd name="T72" fmla="*/ 2147483647 w 158"/>
                <a:gd name="T73" fmla="*/ 2147483647 h 165"/>
                <a:gd name="T74" fmla="*/ 2147483647 w 158"/>
                <a:gd name="T75" fmla="*/ 2147483647 h 165"/>
                <a:gd name="T76" fmla="*/ 2147483647 w 158"/>
                <a:gd name="T77" fmla="*/ 2147483647 h 165"/>
                <a:gd name="T78" fmla="*/ 2147483647 w 158"/>
                <a:gd name="T79" fmla="*/ 2147483647 h 165"/>
                <a:gd name="T80" fmla="*/ 2147483647 w 158"/>
                <a:gd name="T81" fmla="*/ 2147483647 h 165"/>
                <a:gd name="T82" fmla="*/ 2147483647 w 158"/>
                <a:gd name="T83" fmla="*/ 2147483647 h 165"/>
                <a:gd name="T84" fmla="*/ 2147483647 w 158"/>
                <a:gd name="T85" fmla="*/ 2147483647 h 165"/>
                <a:gd name="T86" fmla="*/ 2147483647 w 158"/>
                <a:gd name="T87" fmla="*/ 2147483647 h 16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58" h="165">
                  <a:moveTo>
                    <a:pt x="31" y="13"/>
                  </a:moveTo>
                  <a:lnTo>
                    <a:pt x="31" y="13"/>
                  </a:lnTo>
                  <a:lnTo>
                    <a:pt x="34" y="13"/>
                  </a:lnTo>
                  <a:lnTo>
                    <a:pt x="73" y="12"/>
                  </a:lnTo>
                  <a:lnTo>
                    <a:pt x="116" y="8"/>
                  </a:lnTo>
                  <a:lnTo>
                    <a:pt x="121" y="6"/>
                  </a:lnTo>
                  <a:lnTo>
                    <a:pt x="125" y="3"/>
                  </a:lnTo>
                  <a:lnTo>
                    <a:pt x="128" y="2"/>
                  </a:lnTo>
                  <a:lnTo>
                    <a:pt x="131" y="0"/>
                  </a:lnTo>
                  <a:lnTo>
                    <a:pt x="134" y="0"/>
                  </a:lnTo>
                  <a:lnTo>
                    <a:pt x="138" y="2"/>
                  </a:lnTo>
                  <a:lnTo>
                    <a:pt x="147" y="9"/>
                  </a:lnTo>
                  <a:lnTo>
                    <a:pt x="156" y="18"/>
                  </a:lnTo>
                  <a:lnTo>
                    <a:pt x="157" y="21"/>
                  </a:lnTo>
                  <a:lnTo>
                    <a:pt x="158" y="23"/>
                  </a:lnTo>
                  <a:lnTo>
                    <a:pt x="157" y="28"/>
                  </a:lnTo>
                  <a:lnTo>
                    <a:pt x="156" y="29"/>
                  </a:lnTo>
                  <a:lnTo>
                    <a:pt x="151" y="37"/>
                  </a:lnTo>
                  <a:lnTo>
                    <a:pt x="150" y="44"/>
                  </a:lnTo>
                  <a:lnTo>
                    <a:pt x="144" y="89"/>
                  </a:lnTo>
                  <a:lnTo>
                    <a:pt x="138" y="131"/>
                  </a:lnTo>
                  <a:lnTo>
                    <a:pt x="143" y="134"/>
                  </a:lnTo>
                  <a:lnTo>
                    <a:pt x="147" y="138"/>
                  </a:lnTo>
                  <a:lnTo>
                    <a:pt x="150" y="142"/>
                  </a:lnTo>
                  <a:lnTo>
                    <a:pt x="151" y="147"/>
                  </a:lnTo>
                  <a:lnTo>
                    <a:pt x="150" y="149"/>
                  </a:lnTo>
                  <a:lnTo>
                    <a:pt x="148" y="151"/>
                  </a:lnTo>
                  <a:lnTo>
                    <a:pt x="145" y="152"/>
                  </a:lnTo>
                  <a:lnTo>
                    <a:pt x="143" y="154"/>
                  </a:lnTo>
                  <a:lnTo>
                    <a:pt x="132" y="152"/>
                  </a:lnTo>
                  <a:lnTo>
                    <a:pt x="124" y="152"/>
                  </a:lnTo>
                  <a:lnTo>
                    <a:pt x="103" y="152"/>
                  </a:lnTo>
                  <a:lnTo>
                    <a:pt x="83" y="154"/>
                  </a:lnTo>
                  <a:lnTo>
                    <a:pt x="44" y="158"/>
                  </a:lnTo>
                  <a:lnTo>
                    <a:pt x="37" y="161"/>
                  </a:lnTo>
                  <a:lnTo>
                    <a:pt x="31" y="162"/>
                  </a:lnTo>
                  <a:lnTo>
                    <a:pt x="28" y="164"/>
                  </a:lnTo>
                  <a:lnTo>
                    <a:pt x="25" y="165"/>
                  </a:lnTo>
                  <a:lnTo>
                    <a:pt x="21" y="164"/>
                  </a:lnTo>
                  <a:lnTo>
                    <a:pt x="16" y="162"/>
                  </a:lnTo>
                  <a:lnTo>
                    <a:pt x="12" y="158"/>
                  </a:lnTo>
                  <a:lnTo>
                    <a:pt x="8" y="152"/>
                  </a:lnTo>
                  <a:lnTo>
                    <a:pt x="2" y="145"/>
                  </a:lnTo>
                  <a:lnTo>
                    <a:pt x="0" y="139"/>
                  </a:lnTo>
                  <a:lnTo>
                    <a:pt x="0" y="136"/>
                  </a:lnTo>
                  <a:lnTo>
                    <a:pt x="3" y="132"/>
                  </a:lnTo>
                  <a:lnTo>
                    <a:pt x="9" y="136"/>
                  </a:lnTo>
                  <a:lnTo>
                    <a:pt x="13" y="139"/>
                  </a:lnTo>
                  <a:lnTo>
                    <a:pt x="18" y="141"/>
                  </a:lnTo>
                  <a:lnTo>
                    <a:pt x="24" y="141"/>
                  </a:lnTo>
                  <a:lnTo>
                    <a:pt x="47" y="139"/>
                  </a:lnTo>
                  <a:lnTo>
                    <a:pt x="116" y="134"/>
                  </a:lnTo>
                  <a:lnTo>
                    <a:pt x="122" y="84"/>
                  </a:lnTo>
                  <a:lnTo>
                    <a:pt x="77" y="87"/>
                  </a:lnTo>
                  <a:lnTo>
                    <a:pt x="45" y="92"/>
                  </a:lnTo>
                  <a:lnTo>
                    <a:pt x="38" y="93"/>
                  </a:lnTo>
                  <a:lnTo>
                    <a:pt x="34" y="94"/>
                  </a:lnTo>
                  <a:lnTo>
                    <a:pt x="28" y="96"/>
                  </a:lnTo>
                  <a:lnTo>
                    <a:pt x="22" y="94"/>
                  </a:lnTo>
                  <a:lnTo>
                    <a:pt x="18" y="92"/>
                  </a:lnTo>
                  <a:lnTo>
                    <a:pt x="13" y="86"/>
                  </a:lnTo>
                  <a:lnTo>
                    <a:pt x="9" y="80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15" y="68"/>
                  </a:lnTo>
                  <a:lnTo>
                    <a:pt x="19" y="71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41" y="73"/>
                  </a:lnTo>
                  <a:lnTo>
                    <a:pt x="53" y="73"/>
                  </a:lnTo>
                  <a:lnTo>
                    <a:pt x="124" y="65"/>
                  </a:lnTo>
                  <a:lnTo>
                    <a:pt x="127" y="25"/>
                  </a:lnTo>
                  <a:lnTo>
                    <a:pt x="86" y="28"/>
                  </a:lnTo>
                  <a:lnTo>
                    <a:pt x="48" y="31"/>
                  </a:lnTo>
                  <a:lnTo>
                    <a:pt x="40" y="32"/>
                  </a:lnTo>
                  <a:lnTo>
                    <a:pt x="32" y="35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1" y="34"/>
                  </a:lnTo>
                  <a:lnTo>
                    <a:pt x="12" y="25"/>
                  </a:lnTo>
                  <a:lnTo>
                    <a:pt x="6" y="16"/>
                  </a:lnTo>
                  <a:lnTo>
                    <a:pt x="5" y="10"/>
                  </a:lnTo>
                  <a:lnTo>
                    <a:pt x="6" y="6"/>
                  </a:lnTo>
                  <a:lnTo>
                    <a:pt x="11" y="2"/>
                  </a:lnTo>
                  <a:lnTo>
                    <a:pt x="16" y="8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45" name="Freeform 126"/>
            <p:cNvSpPr>
              <a:spLocks noEditPoints="1"/>
            </p:cNvSpPr>
            <p:nvPr userDrawn="1"/>
          </p:nvSpPr>
          <p:spPr bwMode="auto">
            <a:xfrm>
              <a:off x="4856164" y="1776413"/>
              <a:ext cx="119062" cy="106363"/>
            </a:xfrm>
            <a:custGeom>
              <a:avLst/>
              <a:gdLst>
                <a:gd name="T0" fmla="*/ 2147483647 w 225"/>
                <a:gd name="T1" fmla="*/ 2147483647 h 200"/>
                <a:gd name="T2" fmla="*/ 2147483647 w 225"/>
                <a:gd name="T3" fmla="*/ 2147483647 h 200"/>
                <a:gd name="T4" fmla="*/ 2147483647 w 225"/>
                <a:gd name="T5" fmla="*/ 2147483647 h 200"/>
                <a:gd name="T6" fmla="*/ 2147483647 w 225"/>
                <a:gd name="T7" fmla="*/ 2147483647 h 200"/>
                <a:gd name="T8" fmla="*/ 2147483647 w 225"/>
                <a:gd name="T9" fmla="*/ 2147483647 h 200"/>
                <a:gd name="T10" fmla="*/ 2147483647 w 225"/>
                <a:gd name="T11" fmla="*/ 2147483647 h 200"/>
                <a:gd name="T12" fmla="*/ 2147483647 w 225"/>
                <a:gd name="T13" fmla="*/ 2147483647 h 200"/>
                <a:gd name="T14" fmla="*/ 2147483647 w 225"/>
                <a:gd name="T15" fmla="*/ 2147483647 h 200"/>
                <a:gd name="T16" fmla="*/ 2147483647 w 225"/>
                <a:gd name="T17" fmla="*/ 2147483647 h 200"/>
                <a:gd name="T18" fmla="*/ 2147483647 w 225"/>
                <a:gd name="T19" fmla="*/ 2147483647 h 200"/>
                <a:gd name="T20" fmla="*/ 2147483647 w 225"/>
                <a:gd name="T21" fmla="*/ 2147483647 h 200"/>
                <a:gd name="T22" fmla="*/ 2147483647 w 225"/>
                <a:gd name="T23" fmla="*/ 2147483647 h 200"/>
                <a:gd name="T24" fmla="*/ 0 w 225"/>
                <a:gd name="T25" fmla="*/ 2147483647 h 200"/>
                <a:gd name="T26" fmla="*/ 2147483647 w 225"/>
                <a:gd name="T27" fmla="*/ 2147483647 h 200"/>
                <a:gd name="T28" fmla="*/ 2147483647 w 225"/>
                <a:gd name="T29" fmla="*/ 2147483647 h 200"/>
                <a:gd name="T30" fmla="*/ 2147483647 w 225"/>
                <a:gd name="T31" fmla="*/ 2147483647 h 200"/>
                <a:gd name="T32" fmla="*/ 2147483647 w 225"/>
                <a:gd name="T33" fmla="*/ 2147483647 h 200"/>
                <a:gd name="T34" fmla="*/ 2147483647 w 225"/>
                <a:gd name="T35" fmla="*/ 2147483647 h 200"/>
                <a:gd name="T36" fmla="*/ 2147483647 w 225"/>
                <a:gd name="T37" fmla="*/ 2147483647 h 200"/>
                <a:gd name="T38" fmla="*/ 2147483647 w 225"/>
                <a:gd name="T39" fmla="*/ 2147483647 h 200"/>
                <a:gd name="T40" fmla="*/ 2147483647 w 225"/>
                <a:gd name="T41" fmla="*/ 2147483647 h 200"/>
                <a:gd name="T42" fmla="*/ 2147483647 w 225"/>
                <a:gd name="T43" fmla="*/ 2147483647 h 200"/>
                <a:gd name="T44" fmla="*/ 2147483647 w 225"/>
                <a:gd name="T45" fmla="*/ 2147483647 h 200"/>
                <a:gd name="T46" fmla="*/ 2147483647 w 225"/>
                <a:gd name="T47" fmla="*/ 2147483647 h 200"/>
                <a:gd name="T48" fmla="*/ 2147483647 w 225"/>
                <a:gd name="T49" fmla="*/ 2147483647 h 200"/>
                <a:gd name="T50" fmla="*/ 2147483647 w 225"/>
                <a:gd name="T51" fmla="*/ 0 h 200"/>
                <a:gd name="T52" fmla="*/ 2147483647 w 225"/>
                <a:gd name="T53" fmla="*/ 2147483647 h 200"/>
                <a:gd name="T54" fmla="*/ 2147483647 w 225"/>
                <a:gd name="T55" fmla="*/ 2147483647 h 200"/>
                <a:gd name="T56" fmla="*/ 2147483647 w 225"/>
                <a:gd name="T57" fmla="*/ 2147483647 h 200"/>
                <a:gd name="T58" fmla="*/ 2147483647 w 225"/>
                <a:gd name="T59" fmla="*/ 2147483647 h 200"/>
                <a:gd name="T60" fmla="*/ 2147483647 w 225"/>
                <a:gd name="T61" fmla="*/ 2147483647 h 200"/>
                <a:gd name="T62" fmla="*/ 2147483647 w 225"/>
                <a:gd name="T63" fmla="*/ 2147483647 h 200"/>
                <a:gd name="T64" fmla="*/ 2147483647 w 225"/>
                <a:gd name="T65" fmla="*/ 2147483647 h 200"/>
                <a:gd name="T66" fmla="*/ 2147483647 w 225"/>
                <a:gd name="T67" fmla="*/ 2147483647 h 200"/>
                <a:gd name="T68" fmla="*/ 2147483647 w 225"/>
                <a:gd name="T69" fmla="*/ 2147483647 h 200"/>
                <a:gd name="T70" fmla="*/ 2147483647 w 225"/>
                <a:gd name="T71" fmla="*/ 2147483647 h 200"/>
                <a:gd name="T72" fmla="*/ 2147483647 w 225"/>
                <a:gd name="T73" fmla="*/ 2147483647 h 200"/>
                <a:gd name="T74" fmla="*/ 2147483647 w 225"/>
                <a:gd name="T75" fmla="*/ 2147483647 h 2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25" h="200">
                  <a:moveTo>
                    <a:pt x="225" y="27"/>
                  </a:moveTo>
                  <a:lnTo>
                    <a:pt x="225" y="27"/>
                  </a:lnTo>
                  <a:lnTo>
                    <a:pt x="209" y="53"/>
                  </a:lnTo>
                  <a:lnTo>
                    <a:pt x="191" y="77"/>
                  </a:lnTo>
                  <a:lnTo>
                    <a:pt x="173" y="98"/>
                  </a:lnTo>
                  <a:lnTo>
                    <a:pt x="152" y="119"/>
                  </a:lnTo>
                  <a:lnTo>
                    <a:pt x="130" y="137"/>
                  </a:lnTo>
                  <a:lnTo>
                    <a:pt x="107" y="155"/>
                  </a:lnTo>
                  <a:lnTo>
                    <a:pt x="83" y="172"/>
                  </a:lnTo>
                  <a:lnTo>
                    <a:pt x="57" y="190"/>
                  </a:lnTo>
                  <a:lnTo>
                    <a:pt x="51" y="194"/>
                  </a:lnTo>
                  <a:lnTo>
                    <a:pt x="48" y="197"/>
                  </a:lnTo>
                  <a:lnTo>
                    <a:pt x="43" y="200"/>
                  </a:lnTo>
                  <a:lnTo>
                    <a:pt x="38" y="200"/>
                  </a:lnTo>
                  <a:lnTo>
                    <a:pt x="33" y="200"/>
                  </a:lnTo>
                  <a:lnTo>
                    <a:pt x="28" y="197"/>
                  </a:lnTo>
                  <a:lnTo>
                    <a:pt x="22" y="192"/>
                  </a:lnTo>
                  <a:lnTo>
                    <a:pt x="14" y="187"/>
                  </a:lnTo>
                  <a:lnTo>
                    <a:pt x="9" y="179"/>
                  </a:lnTo>
                  <a:lnTo>
                    <a:pt x="4" y="172"/>
                  </a:lnTo>
                  <a:lnTo>
                    <a:pt x="1" y="166"/>
                  </a:lnTo>
                  <a:lnTo>
                    <a:pt x="0" y="161"/>
                  </a:lnTo>
                  <a:lnTo>
                    <a:pt x="1" y="156"/>
                  </a:lnTo>
                  <a:lnTo>
                    <a:pt x="3" y="155"/>
                  </a:lnTo>
                  <a:lnTo>
                    <a:pt x="4" y="153"/>
                  </a:lnTo>
                  <a:lnTo>
                    <a:pt x="12" y="159"/>
                  </a:lnTo>
                  <a:lnTo>
                    <a:pt x="20" y="166"/>
                  </a:lnTo>
                  <a:lnTo>
                    <a:pt x="26" y="168"/>
                  </a:lnTo>
                  <a:lnTo>
                    <a:pt x="30" y="168"/>
                  </a:lnTo>
                  <a:lnTo>
                    <a:pt x="38" y="166"/>
                  </a:lnTo>
                  <a:lnTo>
                    <a:pt x="45" y="162"/>
                  </a:lnTo>
                  <a:lnTo>
                    <a:pt x="55" y="158"/>
                  </a:lnTo>
                  <a:lnTo>
                    <a:pt x="81" y="143"/>
                  </a:lnTo>
                  <a:lnTo>
                    <a:pt x="104" y="127"/>
                  </a:lnTo>
                  <a:lnTo>
                    <a:pt x="126" y="111"/>
                  </a:lnTo>
                  <a:lnTo>
                    <a:pt x="146" y="95"/>
                  </a:lnTo>
                  <a:lnTo>
                    <a:pt x="165" y="78"/>
                  </a:lnTo>
                  <a:lnTo>
                    <a:pt x="184" y="59"/>
                  </a:lnTo>
                  <a:lnTo>
                    <a:pt x="200" y="40"/>
                  </a:lnTo>
                  <a:lnTo>
                    <a:pt x="217" y="22"/>
                  </a:lnTo>
                  <a:lnTo>
                    <a:pt x="225" y="27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22" y="3"/>
                  </a:lnTo>
                  <a:lnTo>
                    <a:pt x="38" y="9"/>
                  </a:lnTo>
                  <a:lnTo>
                    <a:pt x="52" y="16"/>
                  </a:lnTo>
                  <a:lnTo>
                    <a:pt x="62" y="23"/>
                  </a:lnTo>
                  <a:lnTo>
                    <a:pt x="68" y="29"/>
                  </a:lnTo>
                  <a:lnTo>
                    <a:pt x="72" y="33"/>
                  </a:lnTo>
                  <a:lnTo>
                    <a:pt x="74" y="39"/>
                  </a:lnTo>
                  <a:lnTo>
                    <a:pt x="74" y="45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5" y="61"/>
                  </a:lnTo>
                  <a:lnTo>
                    <a:pt x="59" y="62"/>
                  </a:lnTo>
                  <a:lnTo>
                    <a:pt x="55" y="61"/>
                  </a:lnTo>
                  <a:lnTo>
                    <a:pt x="52" y="59"/>
                  </a:lnTo>
                  <a:lnTo>
                    <a:pt x="48" y="55"/>
                  </a:lnTo>
                  <a:lnTo>
                    <a:pt x="43" y="48"/>
                  </a:lnTo>
                  <a:lnTo>
                    <a:pt x="35" y="36"/>
                  </a:lnTo>
                  <a:lnTo>
                    <a:pt x="26" y="25"/>
                  </a:lnTo>
                  <a:lnTo>
                    <a:pt x="16" y="16"/>
                  </a:lnTo>
                  <a:lnTo>
                    <a:pt x="1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46" name="Freeform 127"/>
            <p:cNvSpPr>
              <a:spLocks/>
            </p:cNvSpPr>
            <p:nvPr userDrawn="1"/>
          </p:nvSpPr>
          <p:spPr bwMode="auto">
            <a:xfrm>
              <a:off x="4999039" y="1757363"/>
              <a:ext cx="127000" cy="136525"/>
            </a:xfrm>
            <a:custGeom>
              <a:avLst/>
              <a:gdLst>
                <a:gd name="T0" fmla="*/ 2147483647 w 238"/>
                <a:gd name="T1" fmla="*/ 2147483647 h 259"/>
                <a:gd name="T2" fmla="*/ 2147483647 w 238"/>
                <a:gd name="T3" fmla="*/ 2147483647 h 259"/>
                <a:gd name="T4" fmla="*/ 2147483647 w 238"/>
                <a:gd name="T5" fmla="*/ 2147483647 h 259"/>
                <a:gd name="T6" fmla="*/ 2147483647 w 238"/>
                <a:gd name="T7" fmla="*/ 2147483647 h 259"/>
                <a:gd name="T8" fmla="*/ 2147483647 w 238"/>
                <a:gd name="T9" fmla="*/ 2147483647 h 259"/>
                <a:gd name="T10" fmla="*/ 2147483647 w 238"/>
                <a:gd name="T11" fmla="*/ 2147483647 h 259"/>
                <a:gd name="T12" fmla="*/ 2147483647 w 238"/>
                <a:gd name="T13" fmla="*/ 0 h 259"/>
                <a:gd name="T14" fmla="*/ 2147483647 w 238"/>
                <a:gd name="T15" fmla="*/ 2147483647 h 259"/>
                <a:gd name="T16" fmla="*/ 2147483647 w 238"/>
                <a:gd name="T17" fmla="*/ 2147483647 h 259"/>
                <a:gd name="T18" fmla="*/ 2147483647 w 238"/>
                <a:gd name="T19" fmla="*/ 2147483647 h 259"/>
                <a:gd name="T20" fmla="*/ 2147483647 w 238"/>
                <a:gd name="T21" fmla="*/ 2147483647 h 259"/>
                <a:gd name="T22" fmla="*/ 2147483647 w 238"/>
                <a:gd name="T23" fmla="*/ 2147483647 h 259"/>
                <a:gd name="T24" fmla="*/ 2147483647 w 238"/>
                <a:gd name="T25" fmla="*/ 2147483647 h 259"/>
                <a:gd name="T26" fmla="*/ 2147483647 w 238"/>
                <a:gd name="T27" fmla="*/ 2147483647 h 259"/>
                <a:gd name="T28" fmla="*/ 2147483647 w 238"/>
                <a:gd name="T29" fmla="*/ 2147483647 h 259"/>
                <a:gd name="T30" fmla="*/ 2147483647 w 238"/>
                <a:gd name="T31" fmla="*/ 2147483647 h 259"/>
                <a:gd name="T32" fmla="*/ 2147483647 w 238"/>
                <a:gd name="T33" fmla="*/ 2147483647 h 259"/>
                <a:gd name="T34" fmla="*/ 2147483647 w 238"/>
                <a:gd name="T35" fmla="*/ 2147483647 h 259"/>
                <a:gd name="T36" fmla="*/ 2147483647 w 238"/>
                <a:gd name="T37" fmla="*/ 2147483647 h 259"/>
                <a:gd name="T38" fmla="*/ 2147483647 w 238"/>
                <a:gd name="T39" fmla="*/ 2147483647 h 259"/>
                <a:gd name="T40" fmla="*/ 2147483647 w 238"/>
                <a:gd name="T41" fmla="*/ 2147483647 h 259"/>
                <a:gd name="T42" fmla="*/ 2147483647 w 238"/>
                <a:gd name="T43" fmla="*/ 2147483647 h 259"/>
                <a:gd name="T44" fmla="*/ 2147483647 w 238"/>
                <a:gd name="T45" fmla="*/ 2147483647 h 259"/>
                <a:gd name="T46" fmla="*/ 2147483647 w 238"/>
                <a:gd name="T47" fmla="*/ 2147483647 h 259"/>
                <a:gd name="T48" fmla="*/ 2147483647 w 238"/>
                <a:gd name="T49" fmla="*/ 2147483647 h 259"/>
                <a:gd name="T50" fmla="*/ 2147483647 w 238"/>
                <a:gd name="T51" fmla="*/ 2147483647 h 259"/>
                <a:gd name="T52" fmla="*/ 2147483647 w 238"/>
                <a:gd name="T53" fmla="*/ 2147483647 h 259"/>
                <a:gd name="T54" fmla="*/ 2147483647 w 238"/>
                <a:gd name="T55" fmla="*/ 2147483647 h 259"/>
                <a:gd name="T56" fmla="*/ 2147483647 w 238"/>
                <a:gd name="T57" fmla="*/ 2147483647 h 259"/>
                <a:gd name="T58" fmla="*/ 2147483647 w 238"/>
                <a:gd name="T59" fmla="*/ 2147483647 h 259"/>
                <a:gd name="T60" fmla="*/ 2147483647 w 238"/>
                <a:gd name="T61" fmla="*/ 2147483647 h 259"/>
                <a:gd name="T62" fmla="*/ 2147483647 w 238"/>
                <a:gd name="T63" fmla="*/ 2147483647 h 259"/>
                <a:gd name="T64" fmla="*/ 2147483647 w 238"/>
                <a:gd name="T65" fmla="*/ 2147483647 h 259"/>
                <a:gd name="T66" fmla="*/ 2147483647 w 238"/>
                <a:gd name="T67" fmla="*/ 2147483647 h 259"/>
                <a:gd name="T68" fmla="*/ 2147483647 w 238"/>
                <a:gd name="T69" fmla="*/ 2147483647 h 259"/>
                <a:gd name="T70" fmla="*/ 2147483647 w 238"/>
                <a:gd name="T71" fmla="*/ 2147483647 h 259"/>
                <a:gd name="T72" fmla="*/ 2147483647 w 238"/>
                <a:gd name="T73" fmla="*/ 2147483647 h 259"/>
                <a:gd name="T74" fmla="*/ 2147483647 w 238"/>
                <a:gd name="T75" fmla="*/ 2147483647 h 259"/>
                <a:gd name="T76" fmla="*/ 2147483647 w 238"/>
                <a:gd name="T77" fmla="*/ 2147483647 h 259"/>
                <a:gd name="T78" fmla="*/ 2147483647 w 238"/>
                <a:gd name="T79" fmla="*/ 2147483647 h 259"/>
                <a:gd name="T80" fmla="*/ 2147483647 w 238"/>
                <a:gd name="T81" fmla="*/ 2147483647 h 259"/>
                <a:gd name="T82" fmla="*/ 2147483647 w 238"/>
                <a:gd name="T83" fmla="*/ 2147483647 h 259"/>
                <a:gd name="T84" fmla="*/ 2147483647 w 238"/>
                <a:gd name="T85" fmla="*/ 2147483647 h 259"/>
                <a:gd name="T86" fmla="*/ 2147483647 w 238"/>
                <a:gd name="T87" fmla="*/ 2147483647 h 259"/>
                <a:gd name="T88" fmla="*/ 2147483647 w 238"/>
                <a:gd name="T89" fmla="*/ 2147483647 h 259"/>
                <a:gd name="T90" fmla="*/ 2147483647 w 238"/>
                <a:gd name="T91" fmla="*/ 2147483647 h 259"/>
                <a:gd name="T92" fmla="*/ 2147483647 w 238"/>
                <a:gd name="T93" fmla="*/ 2147483647 h 259"/>
                <a:gd name="T94" fmla="*/ 2147483647 w 238"/>
                <a:gd name="T95" fmla="*/ 2147483647 h 259"/>
                <a:gd name="T96" fmla="*/ 2147483647 w 238"/>
                <a:gd name="T97" fmla="*/ 2147483647 h 259"/>
                <a:gd name="T98" fmla="*/ 2147483647 w 238"/>
                <a:gd name="T99" fmla="*/ 2147483647 h 259"/>
                <a:gd name="T100" fmla="*/ 2147483647 w 238"/>
                <a:gd name="T101" fmla="*/ 2147483647 h 259"/>
                <a:gd name="T102" fmla="*/ 2147483647 w 238"/>
                <a:gd name="T103" fmla="*/ 2147483647 h 259"/>
                <a:gd name="T104" fmla="*/ 2147483647 w 238"/>
                <a:gd name="T105" fmla="*/ 2147483647 h 259"/>
                <a:gd name="T106" fmla="*/ 2147483647 w 238"/>
                <a:gd name="T107" fmla="*/ 2147483647 h 259"/>
                <a:gd name="T108" fmla="*/ 2147483647 w 238"/>
                <a:gd name="T109" fmla="*/ 2147483647 h 259"/>
                <a:gd name="T110" fmla="*/ 2147483647 w 238"/>
                <a:gd name="T111" fmla="*/ 2147483647 h 259"/>
                <a:gd name="T112" fmla="*/ 2147483647 w 238"/>
                <a:gd name="T113" fmla="*/ 2147483647 h 25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6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2" y="54"/>
                  </a:lnTo>
                  <a:lnTo>
                    <a:pt x="88" y="44"/>
                  </a:lnTo>
                  <a:lnTo>
                    <a:pt x="92" y="32"/>
                  </a:lnTo>
                  <a:lnTo>
                    <a:pt x="95" y="23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5" y="15"/>
                  </a:lnTo>
                  <a:lnTo>
                    <a:pt x="90" y="10"/>
                  </a:lnTo>
                  <a:lnTo>
                    <a:pt x="82" y="7"/>
                  </a:lnTo>
                  <a:lnTo>
                    <a:pt x="79" y="6"/>
                  </a:lnTo>
                  <a:lnTo>
                    <a:pt x="79" y="5"/>
                  </a:lnTo>
                  <a:lnTo>
                    <a:pt x="79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101" y="2"/>
                  </a:lnTo>
                  <a:lnTo>
                    <a:pt x="114" y="5"/>
                  </a:lnTo>
                  <a:lnTo>
                    <a:pt x="123" y="10"/>
                  </a:lnTo>
                  <a:lnTo>
                    <a:pt x="124" y="13"/>
                  </a:lnTo>
                  <a:lnTo>
                    <a:pt x="126" y="16"/>
                  </a:lnTo>
                  <a:lnTo>
                    <a:pt x="124" y="19"/>
                  </a:lnTo>
                  <a:lnTo>
                    <a:pt x="121" y="23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30" y="42"/>
                  </a:lnTo>
                  <a:lnTo>
                    <a:pt x="150" y="34"/>
                  </a:lnTo>
                  <a:lnTo>
                    <a:pt x="156" y="32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2" y="35"/>
                  </a:lnTo>
                  <a:lnTo>
                    <a:pt x="175" y="38"/>
                  </a:lnTo>
                  <a:lnTo>
                    <a:pt x="177" y="42"/>
                  </a:lnTo>
                  <a:lnTo>
                    <a:pt x="175" y="47"/>
                  </a:lnTo>
                  <a:lnTo>
                    <a:pt x="169" y="51"/>
                  </a:lnTo>
                  <a:lnTo>
                    <a:pt x="159" y="54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3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1" y="104"/>
                  </a:lnTo>
                  <a:lnTo>
                    <a:pt x="117" y="107"/>
                  </a:lnTo>
                  <a:lnTo>
                    <a:pt x="121" y="112"/>
                  </a:lnTo>
                  <a:lnTo>
                    <a:pt x="126" y="118"/>
                  </a:lnTo>
                  <a:lnTo>
                    <a:pt x="130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5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8" y="89"/>
                  </a:lnTo>
                  <a:lnTo>
                    <a:pt x="204" y="89"/>
                  </a:lnTo>
                  <a:lnTo>
                    <a:pt x="211" y="91"/>
                  </a:lnTo>
                  <a:lnTo>
                    <a:pt x="219" y="96"/>
                  </a:lnTo>
                  <a:lnTo>
                    <a:pt x="224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0" y="128"/>
                  </a:lnTo>
                  <a:lnTo>
                    <a:pt x="226" y="129"/>
                  </a:lnTo>
                  <a:lnTo>
                    <a:pt x="214" y="131"/>
                  </a:lnTo>
                  <a:lnTo>
                    <a:pt x="200" y="135"/>
                  </a:lnTo>
                  <a:lnTo>
                    <a:pt x="166" y="146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4" y="202"/>
                  </a:lnTo>
                  <a:lnTo>
                    <a:pt x="113" y="196"/>
                  </a:lnTo>
                  <a:lnTo>
                    <a:pt x="114" y="165"/>
                  </a:lnTo>
                  <a:lnTo>
                    <a:pt x="103" y="171"/>
                  </a:lnTo>
                  <a:lnTo>
                    <a:pt x="92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69" y="202"/>
                  </a:lnTo>
                  <a:lnTo>
                    <a:pt x="66" y="207"/>
                  </a:lnTo>
                  <a:lnTo>
                    <a:pt x="66" y="212"/>
                  </a:lnTo>
                  <a:lnTo>
                    <a:pt x="66" y="219"/>
                  </a:lnTo>
                  <a:lnTo>
                    <a:pt x="69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5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8" y="228"/>
                  </a:lnTo>
                  <a:lnTo>
                    <a:pt x="195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8" y="254"/>
                  </a:lnTo>
                  <a:lnTo>
                    <a:pt x="188" y="257"/>
                  </a:lnTo>
                  <a:lnTo>
                    <a:pt x="168" y="258"/>
                  </a:lnTo>
                  <a:lnTo>
                    <a:pt x="140" y="259"/>
                  </a:lnTo>
                  <a:lnTo>
                    <a:pt x="119" y="258"/>
                  </a:lnTo>
                  <a:lnTo>
                    <a:pt x="101" y="257"/>
                  </a:lnTo>
                  <a:lnTo>
                    <a:pt x="85" y="254"/>
                  </a:lnTo>
                  <a:lnTo>
                    <a:pt x="72" y="249"/>
                  </a:lnTo>
                  <a:lnTo>
                    <a:pt x="63" y="243"/>
                  </a:lnTo>
                  <a:lnTo>
                    <a:pt x="56" y="235"/>
                  </a:lnTo>
                  <a:lnTo>
                    <a:pt x="52" y="226"/>
                  </a:lnTo>
                  <a:lnTo>
                    <a:pt x="50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4" y="148"/>
                  </a:lnTo>
                  <a:lnTo>
                    <a:pt x="113" y="132"/>
                  </a:lnTo>
                  <a:lnTo>
                    <a:pt x="111" y="126"/>
                  </a:lnTo>
                  <a:lnTo>
                    <a:pt x="108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8" y="115"/>
                  </a:lnTo>
                  <a:lnTo>
                    <a:pt x="94" y="115"/>
                  </a:lnTo>
                  <a:lnTo>
                    <a:pt x="85" y="116"/>
                  </a:lnTo>
                  <a:lnTo>
                    <a:pt x="75" y="120"/>
                  </a:lnTo>
                  <a:lnTo>
                    <a:pt x="63" y="126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1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5" y="139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50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27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47" name="Freeform 128"/>
            <p:cNvSpPr>
              <a:spLocks noEditPoints="1"/>
            </p:cNvSpPr>
            <p:nvPr userDrawn="1"/>
          </p:nvSpPr>
          <p:spPr bwMode="auto">
            <a:xfrm>
              <a:off x="5153026" y="1751013"/>
              <a:ext cx="155575" cy="146050"/>
            </a:xfrm>
            <a:custGeom>
              <a:avLst/>
              <a:gdLst>
                <a:gd name="T0" fmla="*/ 2147483647 w 293"/>
                <a:gd name="T1" fmla="*/ 2147483647 h 275"/>
                <a:gd name="T2" fmla="*/ 2147483647 w 293"/>
                <a:gd name="T3" fmla="*/ 2147483647 h 275"/>
                <a:gd name="T4" fmla="*/ 2147483647 w 293"/>
                <a:gd name="T5" fmla="*/ 2147483647 h 275"/>
                <a:gd name="T6" fmla="*/ 2147483647 w 293"/>
                <a:gd name="T7" fmla="*/ 2147483647 h 275"/>
                <a:gd name="T8" fmla="*/ 2147483647 w 293"/>
                <a:gd name="T9" fmla="*/ 2147483647 h 275"/>
                <a:gd name="T10" fmla="*/ 2147483647 w 293"/>
                <a:gd name="T11" fmla="*/ 2147483647 h 275"/>
                <a:gd name="T12" fmla="*/ 2147483647 w 293"/>
                <a:gd name="T13" fmla="*/ 2147483647 h 275"/>
                <a:gd name="T14" fmla="*/ 2147483647 w 293"/>
                <a:gd name="T15" fmla="*/ 2147483647 h 275"/>
                <a:gd name="T16" fmla="*/ 2147483647 w 293"/>
                <a:gd name="T17" fmla="*/ 2147483647 h 275"/>
                <a:gd name="T18" fmla="*/ 2147483647 w 293"/>
                <a:gd name="T19" fmla="*/ 2147483647 h 275"/>
                <a:gd name="T20" fmla="*/ 2147483647 w 293"/>
                <a:gd name="T21" fmla="*/ 2147483647 h 275"/>
                <a:gd name="T22" fmla="*/ 2147483647 w 293"/>
                <a:gd name="T23" fmla="*/ 2147483647 h 275"/>
                <a:gd name="T24" fmla="*/ 2147483647 w 293"/>
                <a:gd name="T25" fmla="*/ 2147483647 h 275"/>
                <a:gd name="T26" fmla="*/ 2147483647 w 293"/>
                <a:gd name="T27" fmla="*/ 2147483647 h 275"/>
                <a:gd name="T28" fmla="*/ 2147483647 w 293"/>
                <a:gd name="T29" fmla="*/ 2147483647 h 275"/>
                <a:gd name="T30" fmla="*/ 2147483647 w 293"/>
                <a:gd name="T31" fmla="*/ 2147483647 h 275"/>
                <a:gd name="T32" fmla="*/ 2147483647 w 293"/>
                <a:gd name="T33" fmla="*/ 2147483647 h 275"/>
                <a:gd name="T34" fmla="*/ 2147483647 w 293"/>
                <a:gd name="T35" fmla="*/ 2147483647 h 275"/>
                <a:gd name="T36" fmla="*/ 0 w 293"/>
                <a:gd name="T37" fmla="*/ 2147483647 h 275"/>
                <a:gd name="T38" fmla="*/ 2147483647 w 293"/>
                <a:gd name="T39" fmla="*/ 2147483647 h 275"/>
                <a:gd name="T40" fmla="*/ 2147483647 w 293"/>
                <a:gd name="T41" fmla="*/ 2147483647 h 275"/>
                <a:gd name="T42" fmla="*/ 2147483647 w 293"/>
                <a:gd name="T43" fmla="*/ 2147483647 h 275"/>
                <a:gd name="T44" fmla="*/ 2147483647 w 293"/>
                <a:gd name="T45" fmla="*/ 2147483647 h 275"/>
                <a:gd name="T46" fmla="*/ 2147483647 w 293"/>
                <a:gd name="T47" fmla="*/ 2147483647 h 275"/>
                <a:gd name="T48" fmla="*/ 2147483647 w 293"/>
                <a:gd name="T49" fmla="*/ 2147483647 h 275"/>
                <a:gd name="T50" fmla="*/ 2147483647 w 293"/>
                <a:gd name="T51" fmla="*/ 2147483647 h 275"/>
                <a:gd name="T52" fmla="*/ 2147483647 w 293"/>
                <a:gd name="T53" fmla="*/ 2147483647 h 275"/>
                <a:gd name="T54" fmla="*/ 2147483647 w 293"/>
                <a:gd name="T55" fmla="*/ 2147483647 h 275"/>
                <a:gd name="T56" fmla="*/ 2147483647 w 293"/>
                <a:gd name="T57" fmla="*/ 2147483647 h 275"/>
                <a:gd name="T58" fmla="*/ 2147483647 w 293"/>
                <a:gd name="T59" fmla="*/ 2147483647 h 275"/>
                <a:gd name="T60" fmla="*/ 2147483647 w 293"/>
                <a:gd name="T61" fmla="*/ 0 h 275"/>
                <a:gd name="T62" fmla="*/ 2147483647 w 293"/>
                <a:gd name="T63" fmla="*/ 2147483647 h 275"/>
                <a:gd name="T64" fmla="*/ 2147483647 w 293"/>
                <a:gd name="T65" fmla="*/ 2147483647 h 275"/>
                <a:gd name="T66" fmla="*/ 2147483647 w 293"/>
                <a:gd name="T67" fmla="*/ 2147483647 h 275"/>
                <a:gd name="T68" fmla="*/ 2147483647 w 293"/>
                <a:gd name="T69" fmla="*/ 2147483647 h 275"/>
                <a:gd name="T70" fmla="*/ 2147483647 w 293"/>
                <a:gd name="T71" fmla="*/ 2147483647 h 275"/>
                <a:gd name="T72" fmla="*/ 2147483647 w 293"/>
                <a:gd name="T73" fmla="*/ 2147483647 h 275"/>
                <a:gd name="T74" fmla="*/ 2147483647 w 293"/>
                <a:gd name="T75" fmla="*/ 2147483647 h 275"/>
                <a:gd name="T76" fmla="*/ 2147483647 w 293"/>
                <a:gd name="T77" fmla="*/ 2147483647 h 275"/>
                <a:gd name="T78" fmla="*/ 2147483647 w 293"/>
                <a:gd name="T79" fmla="*/ 2147483647 h 275"/>
                <a:gd name="T80" fmla="*/ 2147483647 w 293"/>
                <a:gd name="T81" fmla="*/ 2147483647 h 275"/>
                <a:gd name="T82" fmla="*/ 2147483647 w 293"/>
                <a:gd name="T83" fmla="*/ 2147483647 h 275"/>
                <a:gd name="T84" fmla="*/ 2147483647 w 293"/>
                <a:gd name="T85" fmla="*/ 2147483647 h 275"/>
                <a:gd name="T86" fmla="*/ 2147483647 w 293"/>
                <a:gd name="T87" fmla="*/ 2147483647 h 275"/>
                <a:gd name="T88" fmla="*/ 2147483647 w 293"/>
                <a:gd name="T89" fmla="*/ 2147483647 h 275"/>
                <a:gd name="T90" fmla="*/ 2147483647 w 293"/>
                <a:gd name="T91" fmla="*/ 2147483647 h 275"/>
                <a:gd name="T92" fmla="*/ 2147483647 w 293"/>
                <a:gd name="T93" fmla="*/ 2147483647 h 275"/>
                <a:gd name="T94" fmla="*/ 2147483647 w 293"/>
                <a:gd name="T95" fmla="*/ 2147483647 h 275"/>
                <a:gd name="T96" fmla="*/ 2147483647 w 293"/>
                <a:gd name="T97" fmla="*/ 2147483647 h 275"/>
                <a:gd name="T98" fmla="*/ 2147483647 w 293"/>
                <a:gd name="T99" fmla="*/ 2147483647 h 275"/>
                <a:gd name="T100" fmla="*/ 2147483647 w 293"/>
                <a:gd name="T101" fmla="*/ 2147483647 h 275"/>
                <a:gd name="T102" fmla="*/ 2147483647 w 293"/>
                <a:gd name="T103" fmla="*/ 2147483647 h 275"/>
                <a:gd name="T104" fmla="*/ 2147483647 w 293"/>
                <a:gd name="T105" fmla="*/ 2147483647 h 275"/>
                <a:gd name="T106" fmla="*/ 2147483647 w 293"/>
                <a:gd name="T107" fmla="*/ 2147483647 h 275"/>
                <a:gd name="T108" fmla="*/ 2147483647 w 293"/>
                <a:gd name="T109" fmla="*/ 2147483647 h 27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93" h="275">
                  <a:moveTo>
                    <a:pt x="109" y="47"/>
                  </a:moveTo>
                  <a:lnTo>
                    <a:pt x="109" y="47"/>
                  </a:lnTo>
                  <a:lnTo>
                    <a:pt x="123" y="29"/>
                  </a:lnTo>
                  <a:lnTo>
                    <a:pt x="148" y="52"/>
                  </a:lnTo>
                  <a:lnTo>
                    <a:pt x="150" y="56"/>
                  </a:lnTo>
                  <a:lnTo>
                    <a:pt x="150" y="58"/>
                  </a:lnTo>
                  <a:lnTo>
                    <a:pt x="147" y="58"/>
                  </a:lnTo>
                  <a:lnTo>
                    <a:pt x="93" y="58"/>
                  </a:lnTo>
                  <a:lnTo>
                    <a:pt x="93" y="100"/>
                  </a:lnTo>
                  <a:lnTo>
                    <a:pt x="110" y="100"/>
                  </a:lnTo>
                  <a:lnTo>
                    <a:pt x="126" y="79"/>
                  </a:lnTo>
                  <a:lnTo>
                    <a:pt x="150" y="104"/>
                  </a:lnTo>
                  <a:lnTo>
                    <a:pt x="151" y="107"/>
                  </a:lnTo>
                  <a:lnTo>
                    <a:pt x="151" y="108"/>
                  </a:lnTo>
                  <a:lnTo>
                    <a:pt x="150" y="110"/>
                  </a:lnTo>
                  <a:lnTo>
                    <a:pt x="93" y="110"/>
                  </a:lnTo>
                  <a:lnTo>
                    <a:pt x="93" y="160"/>
                  </a:lnTo>
                  <a:lnTo>
                    <a:pt x="109" y="160"/>
                  </a:lnTo>
                  <a:lnTo>
                    <a:pt x="126" y="140"/>
                  </a:lnTo>
                  <a:lnTo>
                    <a:pt x="138" y="152"/>
                  </a:lnTo>
                  <a:lnTo>
                    <a:pt x="150" y="165"/>
                  </a:lnTo>
                  <a:lnTo>
                    <a:pt x="151" y="168"/>
                  </a:lnTo>
                  <a:lnTo>
                    <a:pt x="150" y="169"/>
                  </a:lnTo>
                  <a:lnTo>
                    <a:pt x="148" y="171"/>
                  </a:lnTo>
                  <a:lnTo>
                    <a:pt x="93" y="171"/>
                  </a:lnTo>
                  <a:lnTo>
                    <a:pt x="93" y="233"/>
                  </a:lnTo>
                  <a:lnTo>
                    <a:pt x="109" y="240"/>
                  </a:lnTo>
                  <a:lnTo>
                    <a:pt x="126" y="244"/>
                  </a:lnTo>
                  <a:lnTo>
                    <a:pt x="148" y="247"/>
                  </a:lnTo>
                  <a:lnTo>
                    <a:pt x="173" y="247"/>
                  </a:lnTo>
                  <a:lnTo>
                    <a:pt x="231" y="246"/>
                  </a:lnTo>
                  <a:lnTo>
                    <a:pt x="293" y="241"/>
                  </a:lnTo>
                  <a:lnTo>
                    <a:pt x="293" y="247"/>
                  </a:lnTo>
                  <a:lnTo>
                    <a:pt x="287" y="250"/>
                  </a:lnTo>
                  <a:lnTo>
                    <a:pt x="281" y="256"/>
                  </a:lnTo>
                  <a:lnTo>
                    <a:pt x="279" y="260"/>
                  </a:lnTo>
                  <a:lnTo>
                    <a:pt x="279" y="268"/>
                  </a:lnTo>
                  <a:lnTo>
                    <a:pt x="279" y="270"/>
                  </a:lnTo>
                  <a:lnTo>
                    <a:pt x="209" y="272"/>
                  </a:lnTo>
                  <a:lnTo>
                    <a:pt x="173" y="272"/>
                  </a:lnTo>
                  <a:lnTo>
                    <a:pt x="145" y="269"/>
                  </a:lnTo>
                  <a:lnTo>
                    <a:pt x="126" y="266"/>
                  </a:lnTo>
                  <a:lnTo>
                    <a:pt x="110" y="262"/>
                  </a:lnTo>
                  <a:lnTo>
                    <a:pt x="99" y="256"/>
                  </a:lnTo>
                  <a:lnTo>
                    <a:pt x="89" y="250"/>
                  </a:lnTo>
                  <a:lnTo>
                    <a:pt x="78" y="243"/>
                  </a:lnTo>
                  <a:lnTo>
                    <a:pt x="70" y="234"/>
                  </a:lnTo>
                  <a:lnTo>
                    <a:pt x="61" y="226"/>
                  </a:lnTo>
                  <a:lnTo>
                    <a:pt x="54" y="215"/>
                  </a:lnTo>
                  <a:lnTo>
                    <a:pt x="48" y="204"/>
                  </a:lnTo>
                  <a:lnTo>
                    <a:pt x="44" y="192"/>
                  </a:lnTo>
                  <a:lnTo>
                    <a:pt x="38" y="214"/>
                  </a:lnTo>
                  <a:lnTo>
                    <a:pt x="29" y="234"/>
                  </a:lnTo>
                  <a:lnTo>
                    <a:pt x="19" y="254"/>
                  </a:lnTo>
                  <a:lnTo>
                    <a:pt x="5" y="275"/>
                  </a:lnTo>
                  <a:lnTo>
                    <a:pt x="0" y="272"/>
                  </a:lnTo>
                  <a:lnTo>
                    <a:pt x="12" y="237"/>
                  </a:lnTo>
                  <a:lnTo>
                    <a:pt x="16" y="223"/>
                  </a:lnTo>
                  <a:lnTo>
                    <a:pt x="20" y="207"/>
                  </a:lnTo>
                  <a:lnTo>
                    <a:pt x="26" y="171"/>
                  </a:lnTo>
                  <a:lnTo>
                    <a:pt x="28" y="139"/>
                  </a:lnTo>
                  <a:lnTo>
                    <a:pt x="28" y="129"/>
                  </a:lnTo>
                  <a:lnTo>
                    <a:pt x="58" y="133"/>
                  </a:lnTo>
                  <a:lnTo>
                    <a:pt x="63" y="134"/>
                  </a:lnTo>
                  <a:lnTo>
                    <a:pt x="63" y="137"/>
                  </a:lnTo>
                  <a:lnTo>
                    <a:pt x="63" y="140"/>
                  </a:lnTo>
                  <a:lnTo>
                    <a:pt x="61" y="142"/>
                  </a:lnTo>
                  <a:lnTo>
                    <a:pt x="51" y="146"/>
                  </a:lnTo>
                  <a:lnTo>
                    <a:pt x="49" y="165"/>
                  </a:lnTo>
                  <a:lnTo>
                    <a:pt x="47" y="179"/>
                  </a:lnTo>
                  <a:lnTo>
                    <a:pt x="52" y="191"/>
                  </a:lnTo>
                  <a:lnTo>
                    <a:pt x="57" y="199"/>
                  </a:lnTo>
                  <a:lnTo>
                    <a:pt x="63" y="207"/>
                  </a:lnTo>
                  <a:lnTo>
                    <a:pt x="70" y="214"/>
                  </a:lnTo>
                  <a:lnTo>
                    <a:pt x="70" y="110"/>
                  </a:lnTo>
                  <a:lnTo>
                    <a:pt x="34" y="110"/>
                  </a:lnTo>
                  <a:lnTo>
                    <a:pt x="20" y="110"/>
                  </a:lnTo>
                  <a:lnTo>
                    <a:pt x="9" y="111"/>
                  </a:lnTo>
                  <a:lnTo>
                    <a:pt x="7" y="97"/>
                  </a:lnTo>
                  <a:lnTo>
                    <a:pt x="20" y="98"/>
                  </a:lnTo>
                  <a:lnTo>
                    <a:pt x="34" y="100"/>
                  </a:lnTo>
                  <a:lnTo>
                    <a:pt x="68" y="100"/>
                  </a:lnTo>
                  <a:lnTo>
                    <a:pt x="68" y="58"/>
                  </a:lnTo>
                  <a:lnTo>
                    <a:pt x="38" y="58"/>
                  </a:lnTo>
                  <a:lnTo>
                    <a:pt x="28" y="59"/>
                  </a:lnTo>
                  <a:lnTo>
                    <a:pt x="19" y="60"/>
                  </a:lnTo>
                  <a:lnTo>
                    <a:pt x="16" y="45"/>
                  </a:lnTo>
                  <a:lnTo>
                    <a:pt x="26" y="47"/>
                  </a:lnTo>
                  <a:lnTo>
                    <a:pt x="38" y="47"/>
                  </a:lnTo>
                  <a:lnTo>
                    <a:pt x="68" y="47"/>
                  </a:lnTo>
                  <a:lnTo>
                    <a:pt x="68" y="32"/>
                  </a:lnTo>
                  <a:lnTo>
                    <a:pt x="68" y="0"/>
                  </a:lnTo>
                  <a:lnTo>
                    <a:pt x="94" y="3"/>
                  </a:lnTo>
                  <a:lnTo>
                    <a:pt x="102" y="5"/>
                  </a:lnTo>
                  <a:lnTo>
                    <a:pt x="105" y="7"/>
                  </a:lnTo>
                  <a:lnTo>
                    <a:pt x="106" y="10"/>
                  </a:lnTo>
                  <a:lnTo>
                    <a:pt x="106" y="11"/>
                  </a:lnTo>
                  <a:lnTo>
                    <a:pt x="103" y="13"/>
                  </a:lnTo>
                  <a:lnTo>
                    <a:pt x="93" y="17"/>
                  </a:lnTo>
                  <a:lnTo>
                    <a:pt x="93" y="47"/>
                  </a:lnTo>
                  <a:lnTo>
                    <a:pt x="109" y="47"/>
                  </a:lnTo>
                  <a:close/>
                  <a:moveTo>
                    <a:pt x="238" y="21"/>
                  </a:moveTo>
                  <a:lnTo>
                    <a:pt x="238" y="21"/>
                  </a:lnTo>
                  <a:lnTo>
                    <a:pt x="251" y="7"/>
                  </a:lnTo>
                  <a:lnTo>
                    <a:pt x="271" y="23"/>
                  </a:lnTo>
                  <a:lnTo>
                    <a:pt x="274" y="26"/>
                  </a:lnTo>
                  <a:lnTo>
                    <a:pt x="274" y="29"/>
                  </a:lnTo>
                  <a:lnTo>
                    <a:pt x="274" y="30"/>
                  </a:lnTo>
                  <a:lnTo>
                    <a:pt x="273" y="33"/>
                  </a:lnTo>
                  <a:lnTo>
                    <a:pt x="264" y="39"/>
                  </a:lnTo>
                  <a:lnTo>
                    <a:pt x="264" y="63"/>
                  </a:lnTo>
                  <a:lnTo>
                    <a:pt x="266" y="120"/>
                  </a:lnTo>
                  <a:lnTo>
                    <a:pt x="264" y="123"/>
                  </a:lnTo>
                  <a:lnTo>
                    <a:pt x="261" y="124"/>
                  </a:lnTo>
                  <a:lnTo>
                    <a:pt x="257" y="126"/>
                  </a:lnTo>
                  <a:lnTo>
                    <a:pt x="247" y="126"/>
                  </a:lnTo>
                  <a:lnTo>
                    <a:pt x="241" y="124"/>
                  </a:lnTo>
                  <a:lnTo>
                    <a:pt x="239" y="124"/>
                  </a:lnTo>
                  <a:lnTo>
                    <a:pt x="239" y="121"/>
                  </a:lnTo>
                  <a:lnTo>
                    <a:pt x="239" y="107"/>
                  </a:lnTo>
                  <a:lnTo>
                    <a:pt x="181" y="107"/>
                  </a:lnTo>
                  <a:lnTo>
                    <a:pt x="181" y="194"/>
                  </a:lnTo>
                  <a:lnTo>
                    <a:pt x="183" y="198"/>
                  </a:lnTo>
                  <a:lnTo>
                    <a:pt x="184" y="201"/>
                  </a:lnTo>
                  <a:lnTo>
                    <a:pt x="194" y="201"/>
                  </a:lnTo>
                  <a:lnTo>
                    <a:pt x="221" y="202"/>
                  </a:lnTo>
                  <a:lnTo>
                    <a:pt x="245" y="201"/>
                  </a:lnTo>
                  <a:lnTo>
                    <a:pt x="251" y="199"/>
                  </a:lnTo>
                  <a:lnTo>
                    <a:pt x="254" y="198"/>
                  </a:lnTo>
                  <a:lnTo>
                    <a:pt x="257" y="195"/>
                  </a:lnTo>
                  <a:lnTo>
                    <a:pt x="260" y="186"/>
                  </a:lnTo>
                  <a:lnTo>
                    <a:pt x="271" y="139"/>
                  </a:lnTo>
                  <a:lnTo>
                    <a:pt x="277" y="140"/>
                  </a:lnTo>
                  <a:lnTo>
                    <a:pt x="276" y="189"/>
                  </a:lnTo>
                  <a:lnTo>
                    <a:pt x="274" y="194"/>
                  </a:lnTo>
                  <a:lnTo>
                    <a:pt x="274" y="195"/>
                  </a:lnTo>
                  <a:lnTo>
                    <a:pt x="276" y="197"/>
                  </a:lnTo>
                  <a:lnTo>
                    <a:pt x="281" y="199"/>
                  </a:lnTo>
                  <a:lnTo>
                    <a:pt x="286" y="204"/>
                  </a:lnTo>
                  <a:lnTo>
                    <a:pt x="287" y="208"/>
                  </a:lnTo>
                  <a:lnTo>
                    <a:pt x="286" y="211"/>
                  </a:lnTo>
                  <a:lnTo>
                    <a:pt x="284" y="215"/>
                  </a:lnTo>
                  <a:lnTo>
                    <a:pt x="281" y="218"/>
                  </a:lnTo>
                  <a:lnTo>
                    <a:pt x="277" y="220"/>
                  </a:lnTo>
                  <a:lnTo>
                    <a:pt x="268" y="221"/>
                  </a:lnTo>
                  <a:lnTo>
                    <a:pt x="255" y="221"/>
                  </a:lnTo>
                  <a:lnTo>
                    <a:pt x="213" y="223"/>
                  </a:lnTo>
                  <a:lnTo>
                    <a:pt x="183" y="223"/>
                  </a:lnTo>
                  <a:lnTo>
                    <a:pt x="173" y="221"/>
                  </a:lnTo>
                  <a:lnTo>
                    <a:pt x="165" y="220"/>
                  </a:lnTo>
                  <a:lnTo>
                    <a:pt x="161" y="217"/>
                  </a:lnTo>
                  <a:lnTo>
                    <a:pt x="160" y="214"/>
                  </a:lnTo>
                  <a:lnTo>
                    <a:pt x="158" y="210"/>
                  </a:lnTo>
                  <a:lnTo>
                    <a:pt x="158" y="202"/>
                  </a:lnTo>
                  <a:lnTo>
                    <a:pt x="158" y="160"/>
                  </a:lnTo>
                  <a:lnTo>
                    <a:pt x="158" y="114"/>
                  </a:lnTo>
                  <a:lnTo>
                    <a:pt x="158" y="81"/>
                  </a:lnTo>
                  <a:lnTo>
                    <a:pt x="173" y="89"/>
                  </a:lnTo>
                  <a:lnTo>
                    <a:pt x="186" y="97"/>
                  </a:lnTo>
                  <a:lnTo>
                    <a:pt x="239" y="97"/>
                  </a:lnTo>
                  <a:lnTo>
                    <a:pt x="239" y="32"/>
                  </a:lnTo>
                  <a:lnTo>
                    <a:pt x="174" y="32"/>
                  </a:lnTo>
                  <a:lnTo>
                    <a:pt x="163" y="33"/>
                  </a:lnTo>
                  <a:lnTo>
                    <a:pt x="152" y="34"/>
                  </a:lnTo>
                  <a:lnTo>
                    <a:pt x="151" y="20"/>
                  </a:lnTo>
                  <a:lnTo>
                    <a:pt x="163" y="21"/>
                  </a:lnTo>
                  <a:lnTo>
                    <a:pt x="174" y="21"/>
                  </a:lnTo>
                  <a:lnTo>
                    <a:pt x="238" y="21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48" name="Freeform 129"/>
            <p:cNvSpPr>
              <a:spLocks noEditPoints="1"/>
            </p:cNvSpPr>
            <p:nvPr userDrawn="1"/>
          </p:nvSpPr>
          <p:spPr bwMode="auto">
            <a:xfrm>
              <a:off x="5348289" y="1771651"/>
              <a:ext cx="100012" cy="111125"/>
            </a:xfrm>
            <a:custGeom>
              <a:avLst/>
              <a:gdLst>
                <a:gd name="T0" fmla="*/ 2147483647 w 188"/>
                <a:gd name="T1" fmla="*/ 2147483647 h 211"/>
                <a:gd name="T2" fmla="*/ 2147483647 w 188"/>
                <a:gd name="T3" fmla="*/ 2147483647 h 211"/>
                <a:gd name="T4" fmla="*/ 2147483647 w 188"/>
                <a:gd name="T5" fmla="*/ 2147483647 h 211"/>
                <a:gd name="T6" fmla="*/ 2147483647 w 188"/>
                <a:gd name="T7" fmla="*/ 2147483647 h 211"/>
                <a:gd name="T8" fmla="*/ 2147483647 w 188"/>
                <a:gd name="T9" fmla="*/ 2147483647 h 211"/>
                <a:gd name="T10" fmla="*/ 2147483647 w 188"/>
                <a:gd name="T11" fmla="*/ 2147483647 h 211"/>
                <a:gd name="T12" fmla="*/ 2147483647 w 188"/>
                <a:gd name="T13" fmla="*/ 2147483647 h 211"/>
                <a:gd name="T14" fmla="*/ 2147483647 w 188"/>
                <a:gd name="T15" fmla="*/ 2147483647 h 211"/>
                <a:gd name="T16" fmla="*/ 2147483647 w 188"/>
                <a:gd name="T17" fmla="*/ 2147483647 h 211"/>
                <a:gd name="T18" fmla="*/ 2147483647 w 188"/>
                <a:gd name="T19" fmla="*/ 2147483647 h 211"/>
                <a:gd name="T20" fmla="*/ 2147483647 w 188"/>
                <a:gd name="T21" fmla="*/ 2147483647 h 211"/>
                <a:gd name="T22" fmla="*/ 2147483647 w 188"/>
                <a:gd name="T23" fmla="*/ 2147483647 h 211"/>
                <a:gd name="T24" fmla="*/ 2147483647 w 188"/>
                <a:gd name="T25" fmla="*/ 2147483647 h 211"/>
                <a:gd name="T26" fmla="*/ 2147483647 w 188"/>
                <a:gd name="T27" fmla="*/ 2147483647 h 211"/>
                <a:gd name="T28" fmla="*/ 2147483647 w 188"/>
                <a:gd name="T29" fmla="*/ 2147483647 h 211"/>
                <a:gd name="T30" fmla="*/ 2147483647 w 188"/>
                <a:gd name="T31" fmla="*/ 2147483647 h 211"/>
                <a:gd name="T32" fmla="*/ 2147483647 w 188"/>
                <a:gd name="T33" fmla="*/ 2147483647 h 211"/>
                <a:gd name="T34" fmla="*/ 2147483647 w 188"/>
                <a:gd name="T35" fmla="*/ 2147483647 h 211"/>
                <a:gd name="T36" fmla="*/ 2147483647 w 188"/>
                <a:gd name="T37" fmla="*/ 2147483647 h 211"/>
                <a:gd name="T38" fmla="*/ 2147483647 w 188"/>
                <a:gd name="T39" fmla="*/ 2147483647 h 211"/>
                <a:gd name="T40" fmla="*/ 2147483647 w 188"/>
                <a:gd name="T41" fmla="*/ 2147483647 h 211"/>
                <a:gd name="T42" fmla="*/ 2147483647 w 188"/>
                <a:gd name="T43" fmla="*/ 2147483647 h 211"/>
                <a:gd name="T44" fmla="*/ 2147483647 w 188"/>
                <a:gd name="T45" fmla="*/ 2147483647 h 211"/>
                <a:gd name="T46" fmla="*/ 2147483647 w 188"/>
                <a:gd name="T47" fmla="*/ 2147483647 h 211"/>
                <a:gd name="T48" fmla="*/ 2147483647 w 188"/>
                <a:gd name="T49" fmla="*/ 2147483647 h 211"/>
                <a:gd name="T50" fmla="*/ 2147483647 w 188"/>
                <a:gd name="T51" fmla="*/ 2147483647 h 211"/>
                <a:gd name="T52" fmla="*/ 0 w 188"/>
                <a:gd name="T53" fmla="*/ 2147483647 h 211"/>
                <a:gd name="T54" fmla="*/ 0 w 188"/>
                <a:gd name="T55" fmla="*/ 2147483647 h 211"/>
                <a:gd name="T56" fmla="*/ 2147483647 w 188"/>
                <a:gd name="T57" fmla="*/ 2147483647 h 211"/>
                <a:gd name="T58" fmla="*/ 2147483647 w 188"/>
                <a:gd name="T59" fmla="*/ 0 h 211"/>
                <a:gd name="T60" fmla="*/ 2147483647 w 188"/>
                <a:gd name="T61" fmla="*/ 2147483647 h 211"/>
                <a:gd name="T62" fmla="*/ 2147483647 w 188"/>
                <a:gd name="T63" fmla="*/ 2147483647 h 211"/>
                <a:gd name="T64" fmla="*/ 2147483647 w 188"/>
                <a:gd name="T65" fmla="*/ 2147483647 h 211"/>
                <a:gd name="T66" fmla="*/ 2147483647 w 188"/>
                <a:gd name="T67" fmla="*/ 2147483647 h 211"/>
                <a:gd name="T68" fmla="*/ 2147483647 w 188"/>
                <a:gd name="T69" fmla="*/ 2147483647 h 211"/>
                <a:gd name="T70" fmla="*/ 2147483647 w 188"/>
                <a:gd name="T71" fmla="*/ 2147483647 h 211"/>
                <a:gd name="T72" fmla="*/ 2147483647 w 188"/>
                <a:gd name="T73" fmla="*/ 2147483647 h 211"/>
                <a:gd name="T74" fmla="*/ 2147483647 w 188"/>
                <a:gd name="T75" fmla="*/ 2147483647 h 211"/>
                <a:gd name="T76" fmla="*/ 2147483647 w 188"/>
                <a:gd name="T77" fmla="*/ 2147483647 h 211"/>
                <a:gd name="T78" fmla="*/ 2147483647 w 188"/>
                <a:gd name="T79" fmla="*/ 2147483647 h 211"/>
                <a:gd name="T80" fmla="*/ 2147483647 w 188"/>
                <a:gd name="T81" fmla="*/ 2147483647 h 211"/>
                <a:gd name="T82" fmla="*/ 2147483647 w 188"/>
                <a:gd name="T83" fmla="*/ 2147483647 h 211"/>
                <a:gd name="T84" fmla="*/ 2147483647 w 188"/>
                <a:gd name="T85" fmla="*/ 2147483647 h 211"/>
                <a:gd name="T86" fmla="*/ 2147483647 w 188"/>
                <a:gd name="T87" fmla="*/ 2147483647 h 211"/>
                <a:gd name="T88" fmla="*/ 2147483647 w 188"/>
                <a:gd name="T89" fmla="*/ 2147483647 h 211"/>
                <a:gd name="T90" fmla="*/ 2147483647 w 188"/>
                <a:gd name="T91" fmla="*/ 2147483647 h 211"/>
                <a:gd name="T92" fmla="*/ 2147483647 w 188"/>
                <a:gd name="T93" fmla="*/ 2147483647 h 211"/>
                <a:gd name="T94" fmla="*/ 2147483647 w 188"/>
                <a:gd name="T95" fmla="*/ 2147483647 h 211"/>
                <a:gd name="T96" fmla="*/ 2147483647 w 188"/>
                <a:gd name="T97" fmla="*/ 2147483647 h 211"/>
                <a:gd name="T98" fmla="*/ 2147483647 w 188"/>
                <a:gd name="T99" fmla="*/ 2147483647 h 211"/>
                <a:gd name="T100" fmla="*/ 2147483647 w 188"/>
                <a:gd name="T101" fmla="*/ 2147483647 h 211"/>
                <a:gd name="T102" fmla="*/ 2147483647 w 188"/>
                <a:gd name="T103" fmla="*/ 2147483647 h 21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88" h="211">
                  <a:moveTo>
                    <a:pt x="15" y="123"/>
                  </a:moveTo>
                  <a:lnTo>
                    <a:pt x="15" y="123"/>
                  </a:lnTo>
                  <a:lnTo>
                    <a:pt x="14" y="134"/>
                  </a:lnTo>
                  <a:lnTo>
                    <a:pt x="14" y="142"/>
                  </a:lnTo>
                  <a:lnTo>
                    <a:pt x="14" y="149"/>
                  </a:lnTo>
                  <a:lnTo>
                    <a:pt x="15" y="155"/>
                  </a:lnTo>
                  <a:lnTo>
                    <a:pt x="18" y="162"/>
                  </a:lnTo>
                  <a:lnTo>
                    <a:pt x="21" y="166"/>
                  </a:lnTo>
                  <a:lnTo>
                    <a:pt x="25" y="172"/>
                  </a:lnTo>
                  <a:lnTo>
                    <a:pt x="31" y="175"/>
                  </a:lnTo>
                  <a:lnTo>
                    <a:pt x="38" y="179"/>
                  </a:lnTo>
                  <a:lnTo>
                    <a:pt x="45" y="182"/>
                  </a:lnTo>
                  <a:lnTo>
                    <a:pt x="54" y="184"/>
                  </a:lnTo>
                  <a:lnTo>
                    <a:pt x="66" y="185"/>
                  </a:lnTo>
                  <a:lnTo>
                    <a:pt x="95" y="187"/>
                  </a:lnTo>
                  <a:lnTo>
                    <a:pt x="119" y="185"/>
                  </a:lnTo>
                  <a:lnTo>
                    <a:pt x="138" y="182"/>
                  </a:lnTo>
                  <a:lnTo>
                    <a:pt x="159" y="178"/>
                  </a:lnTo>
                  <a:lnTo>
                    <a:pt x="167" y="176"/>
                  </a:lnTo>
                  <a:lnTo>
                    <a:pt x="176" y="178"/>
                  </a:lnTo>
                  <a:lnTo>
                    <a:pt x="182" y="181"/>
                  </a:lnTo>
                  <a:lnTo>
                    <a:pt x="186" y="185"/>
                  </a:lnTo>
                  <a:lnTo>
                    <a:pt x="188" y="191"/>
                  </a:lnTo>
                  <a:lnTo>
                    <a:pt x="188" y="195"/>
                  </a:lnTo>
                  <a:lnTo>
                    <a:pt x="186" y="198"/>
                  </a:lnTo>
                  <a:lnTo>
                    <a:pt x="183" y="201"/>
                  </a:lnTo>
                  <a:lnTo>
                    <a:pt x="179" y="202"/>
                  </a:lnTo>
                  <a:lnTo>
                    <a:pt x="167" y="207"/>
                  </a:lnTo>
                  <a:lnTo>
                    <a:pt x="150" y="210"/>
                  </a:lnTo>
                  <a:lnTo>
                    <a:pt x="128" y="211"/>
                  </a:lnTo>
                  <a:lnTo>
                    <a:pt x="106" y="211"/>
                  </a:lnTo>
                  <a:lnTo>
                    <a:pt x="82" y="211"/>
                  </a:lnTo>
                  <a:lnTo>
                    <a:pt x="61" y="208"/>
                  </a:lnTo>
                  <a:lnTo>
                    <a:pt x="43" y="204"/>
                  </a:lnTo>
                  <a:lnTo>
                    <a:pt x="35" y="201"/>
                  </a:lnTo>
                  <a:lnTo>
                    <a:pt x="28" y="198"/>
                  </a:lnTo>
                  <a:lnTo>
                    <a:pt x="22" y="194"/>
                  </a:lnTo>
                  <a:lnTo>
                    <a:pt x="16" y="188"/>
                  </a:lnTo>
                  <a:lnTo>
                    <a:pt x="12" y="182"/>
                  </a:lnTo>
                  <a:lnTo>
                    <a:pt x="8" y="176"/>
                  </a:lnTo>
                  <a:lnTo>
                    <a:pt x="5" y="171"/>
                  </a:lnTo>
                  <a:lnTo>
                    <a:pt x="2" y="163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2" y="134"/>
                  </a:lnTo>
                  <a:lnTo>
                    <a:pt x="6" y="121"/>
                  </a:lnTo>
                  <a:lnTo>
                    <a:pt x="15" y="123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9" y="3"/>
                  </a:lnTo>
                  <a:lnTo>
                    <a:pt x="34" y="4"/>
                  </a:lnTo>
                  <a:lnTo>
                    <a:pt x="44" y="8"/>
                  </a:lnTo>
                  <a:lnTo>
                    <a:pt x="57" y="10"/>
                  </a:lnTo>
                  <a:lnTo>
                    <a:pt x="70" y="10"/>
                  </a:lnTo>
                  <a:lnTo>
                    <a:pt x="98" y="8"/>
                  </a:lnTo>
                  <a:lnTo>
                    <a:pt x="112" y="7"/>
                  </a:lnTo>
                  <a:lnTo>
                    <a:pt x="127" y="4"/>
                  </a:lnTo>
                  <a:lnTo>
                    <a:pt x="143" y="1"/>
                  </a:lnTo>
                  <a:lnTo>
                    <a:pt x="150" y="3"/>
                  </a:lnTo>
                  <a:lnTo>
                    <a:pt x="156" y="6"/>
                  </a:lnTo>
                  <a:lnTo>
                    <a:pt x="159" y="10"/>
                  </a:lnTo>
                  <a:lnTo>
                    <a:pt x="160" y="17"/>
                  </a:lnTo>
                  <a:lnTo>
                    <a:pt x="159" y="21"/>
                  </a:lnTo>
                  <a:lnTo>
                    <a:pt x="157" y="24"/>
                  </a:lnTo>
                  <a:lnTo>
                    <a:pt x="151" y="27"/>
                  </a:lnTo>
                  <a:lnTo>
                    <a:pt x="145" y="29"/>
                  </a:lnTo>
                  <a:lnTo>
                    <a:pt x="125" y="32"/>
                  </a:lnTo>
                  <a:lnTo>
                    <a:pt x="109" y="35"/>
                  </a:lnTo>
                  <a:lnTo>
                    <a:pt x="98" y="39"/>
                  </a:lnTo>
                  <a:lnTo>
                    <a:pt x="86" y="45"/>
                  </a:lnTo>
                  <a:lnTo>
                    <a:pt x="66" y="55"/>
                  </a:lnTo>
                  <a:lnTo>
                    <a:pt x="51" y="63"/>
                  </a:lnTo>
                  <a:lnTo>
                    <a:pt x="45" y="56"/>
                  </a:lnTo>
                  <a:lnTo>
                    <a:pt x="69" y="40"/>
                  </a:lnTo>
                  <a:lnTo>
                    <a:pt x="92" y="27"/>
                  </a:lnTo>
                  <a:lnTo>
                    <a:pt x="72" y="27"/>
                  </a:lnTo>
                  <a:lnTo>
                    <a:pt x="54" y="26"/>
                  </a:lnTo>
                  <a:lnTo>
                    <a:pt x="45" y="24"/>
                  </a:lnTo>
                  <a:lnTo>
                    <a:pt x="40" y="23"/>
                  </a:lnTo>
                  <a:lnTo>
                    <a:pt x="34" y="19"/>
                  </a:lnTo>
                  <a:lnTo>
                    <a:pt x="28" y="16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49" name="Freeform 130"/>
            <p:cNvSpPr>
              <a:spLocks/>
            </p:cNvSpPr>
            <p:nvPr userDrawn="1"/>
          </p:nvSpPr>
          <p:spPr bwMode="auto">
            <a:xfrm>
              <a:off x="5483226" y="1760538"/>
              <a:ext cx="103188" cy="131763"/>
            </a:xfrm>
            <a:custGeom>
              <a:avLst/>
              <a:gdLst>
                <a:gd name="T0" fmla="*/ 2147483647 w 195"/>
                <a:gd name="T1" fmla="*/ 2147483647 h 248"/>
                <a:gd name="T2" fmla="*/ 2147483647 w 195"/>
                <a:gd name="T3" fmla="*/ 2147483647 h 248"/>
                <a:gd name="T4" fmla="*/ 2147483647 w 195"/>
                <a:gd name="T5" fmla="*/ 2147483647 h 248"/>
                <a:gd name="T6" fmla="*/ 2147483647 w 195"/>
                <a:gd name="T7" fmla="*/ 2147483647 h 248"/>
                <a:gd name="T8" fmla="*/ 2147483647 w 195"/>
                <a:gd name="T9" fmla="*/ 2147483647 h 248"/>
                <a:gd name="T10" fmla="*/ 2147483647 w 195"/>
                <a:gd name="T11" fmla="*/ 2147483647 h 248"/>
                <a:gd name="T12" fmla="*/ 2147483647 w 195"/>
                <a:gd name="T13" fmla="*/ 2147483647 h 248"/>
                <a:gd name="T14" fmla="*/ 2147483647 w 195"/>
                <a:gd name="T15" fmla="*/ 2147483647 h 248"/>
                <a:gd name="T16" fmla="*/ 2147483647 w 195"/>
                <a:gd name="T17" fmla="*/ 2147483647 h 248"/>
                <a:gd name="T18" fmla="*/ 2147483647 w 195"/>
                <a:gd name="T19" fmla="*/ 2147483647 h 248"/>
                <a:gd name="T20" fmla="*/ 2147483647 w 195"/>
                <a:gd name="T21" fmla="*/ 2147483647 h 248"/>
                <a:gd name="T22" fmla="*/ 2147483647 w 195"/>
                <a:gd name="T23" fmla="*/ 2147483647 h 248"/>
                <a:gd name="T24" fmla="*/ 2147483647 w 195"/>
                <a:gd name="T25" fmla="*/ 2147483647 h 248"/>
                <a:gd name="T26" fmla="*/ 2147483647 w 195"/>
                <a:gd name="T27" fmla="*/ 2147483647 h 248"/>
                <a:gd name="T28" fmla="*/ 2147483647 w 195"/>
                <a:gd name="T29" fmla="*/ 2147483647 h 248"/>
                <a:gd name="T30" fmla="*/ 0 w 195"/>
                <a:gd name="T31" fmla="*/ 2147483647 h 248"/>
                <a:gd name="T32" fmla="*/ 0 w 195"/>
                <a:gd name="T33" fmla="*/ 2147483647 h 248"/>
                <a:gd name="T34" fmla="*/ 2147483647 w 195"/>
                <a:gd name="T35" fmla="*/ 0 h 248"/>
                <a:gd name="T36" fmla="*/ 2147483647 w 195"/>
                <a:gd name="T37" fmla="*/ 0 h 248"/>
                <a:gd name="T38" fmla="*/ 2147483647 w 195"/>
                <a:gd name="T39" fmla="*/ 2147483647 h 248"/>
                <a:gd name="T40" fmla="*/ 2147483647 w 195"/>
                <a:gd name="T41" fmla="*/ 2147483647 h 248"/>
                <a:gd name="T42" fmla="*/ 2147483647 w 195"/>
                <a:gd name="T43" fmla="*/ 2147483647 h 248"/>
                <a:gd name="T44" fmla="*/ 2147483647 w 195"/>
                <a:gd name="T45" fmla="*/ 2147483647 h 248"/>
                <a:gd name="T46" fmla="*/ 2147483647 w 195"/>
                <a:gd name="T47" fmla="*/ 2147483647 h 248"/>
                <a:gd name="T48" fmla="*/ 2147483647 w 195"/>
                <a:gd name="T49" fmla="*/ 2147483647 h 248"/>
                <a:gd name="T50" fmla="*/ 2147483647 w 195"/>
                <a:gd name="T51" fmla="*/ 2147483647 h 248"/>
                <a:gd name="T52" fmla="*/ 2147483647 w 195"/>
                <a:gd name="T53" fmla="*/ 2147483647 h 248"/>
                <a:gd name="T54" fmla="*/ 2147483647 w 195"/>
                <a:gd name="T55" fmla="*/ 2147483647 h 248"/>
                <a:gd name="T56" fmla="*/ 2147483647 w 195"/>
                <a:gd name="T57" fmla="*/ 2147483647 h 248"/>
                <a:gd name="T58" fmla="*/ 2147483647 w 195"/>
                <a:gd name="T59" fmla="*/ 2147483647 h 248"/>
                <a:gd name="T60" fmla="*/ 2147483647 w 195"/>
                <a:gd name="T61" fmla="*/ 2147483647 h 248"/>
                <a:gd name="T62" fmla="*/ 2147483647 w 195"/>
                <a:gd name="T63" fmla="*/ 2147483647 h 248"/>
                <a:gd name="T64" fmla="*/ 2147483647 w 195"/>
                <a:gd name="T65" fmla="*/ 2147483647 h 248"/>
                <a:gd name="T66" fmla="*/ 2147483647 w 195"/>
                <a:gd name="T67" fmla="*/ 2147483647 h 248"/>
                <a:gd name="T68" fmla="*/ 2147483647 w 195"/>
                <a:gd name="T69" fmla="*/ 2147483647 h 248"/>
                <a:gd name="T70" fmla="*/ 2147483647 w 195"/>
                <a:gd name="T71" fmla="*/ 2147483647 h 248"/>
                <a:gd name="T72" fmla="*/ 2147483647 w 195"/>
                <a:gd name="T73" fmla="*/ 2147483647 h 248"/>
                <a:gd name="T74" fmla="*/ 2147483647 w 195"/>
                <a:gd name="T75" fmla="*/ 2147483647 h 24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5" h="248">
                  <a:moveTo>
                    <a:pt x="195" y="153"/>
                  </a:moveTo>
                  <a:lnTo>
                    <a:pt x="195" y="153"/>
                  </a:lnTo>
                  <a:lnTo>
                    <a:pt x="185" y="174"/>
                  </a:lnTo>
                  <a:lnTo>
                    <a:pt x="174" y="193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7"/>
                  </a:lnTo>
                  <a:lnTo>
                    <a:pt x="75" y="248"/>
                  </a:lnTo>
                  <a:lnTo>
                    <a:pt x="61" y="247"/>
                  </a:lnTo>
                  <a:lnTo>
                    <a:pt x="49" y="244"/>
                  </a:lnTo>
                  <a:lnTo>
                    <a:pt x="37" y="239"/>
                  </a:lnTo>
                  <a:lnTo>
                    <a:pt x="29" y="232"/>
                  </a:lnTo>
                  <a:lnTo>
                    <a:pt x="21" y="222"/>
                  </a:lnTo>
                  <a:lnTo>
                    <a:pt x="16" y="212"/>
                  </a:lnTo>
                  <a:lnTo>
                    <a:pt x="13" y="197"/>
                  </a:lnTo>
                  <a:lnTo>
                    <a:pt x="11" y="181"/>
                  </a:lnTo>
                  <a:lnTo>
                    <a:pt x="13" y="148"/>
                  </a:lnTo>
                  <a:lnTo>
                    <a:pt x="14" y="118"/>
                  </a:lnTo>
                  <a:lnTo>
                    <a:pt x="16" y="73"/>
                  </a:lnTo>
                  <a:lnTo>
                    <a:pt x="17" y="29"/>
                  </a:lnTo>
                  <a:lnTo>
                    <a:pt x="17" y="24"/>
                  </a:lnTo>
                  <a:lnTo>
                    <a:pt x="16" y="18"/>
                  </a:lnTo>
                  <a:lnTo>
                    <a:pt x="10" y="14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1" y="2"/>
                  </a:lnTo>
                  <a:lnTo>
                    <a:pt x="29" y="5"/>
                  </a:lnTo>
                  <a:lnTo>
                    <a:pt x="36" y="9"/>
                  </a:lnTo>
                  <a:lnTo>
                    <a:pt x="43" y="14"/>
                  </a:lnTo>
                  <a:lnTo>
                    <a:pt x="48" y="18"/>
                  </a:lnTo>
                  <a:lnTo>
                    <a:pt x="50" y="21"/>
                  </a:lnTo>
                  <a:lnTo>
                    <a:pt x="52" y="25"/>
                  </a:lnTo>
                  <a:lnTo>
                    <a:pt x="50" y="29"/>
                  </a:lnTo>
                  <a:lnTo>
                    <a:pt x="49" y="32"/>
                  </a:lnTo>
                  <a:lnTo>
                    <a:pt x="45" y="40"/>
                  </a:lnTo>
                  <a:lnTo>
                    <a:pt x="42" y="50"/>
                  </a:lnTo>
                  <a:lnTo>
                    <a:pt x="36" y="122"/>
                  </a:lnTo>
                  <a:lnTo>
                    <a:pt x="35" y="155"/>
                  </a:lnTo>
                  <a:lnTo>
                    <a:pt x="33" y="186"/>
                  </a:lnTo>
                  <a:lnTo>
                    <a:pt x="35" y="196"/>
                  </a:lnTo>
                  <a:lnTo>
                    <a:pt x="36" y="205"/>
                  </a:lnTo>
                  <a:lnTo>
                    <a:pt x="39" y="210"/>
                  </a:lnTo>
                  <a:lnTo>
                    <a:pt x="43" y="216"/>
                  </a:lnTo>
                  <a:lnTo>
                    <a:pt x="48" y="219"/>
                  </a:lnTo>
                  <a:lnTo>
                    <a:pt x="55" y="222"/>
                  </a:lnTo>
                  <a:lnTo>
                    <a:pt x="62" y="223"/>
                  </a:lnTo>
                  <a:lnTo>
                    <a:pt x="71" y="223"/>
                  </a:lnTo>
                  <a:lnTo>
                    <a:pt x="88" y="223"/>
                  </a:lnTo>
                  <a:lnTo>
                    <a:pt x="106" y="219"/>
                  </a:lnTo>
                  <a:lnTo>
                    <a:pt x="122" y="213"/>
                  </a:lnTo>
                  <a:lnTo>
                    <a:pt x="136" y="205"/>
                  </a:lnTo>
                  <a:lnTo>
                    <a:pt x="151" y="193"/>
                  </a:lnTo>
                  <a:lnTo>
                    <a:pt x="164" y="180"/>
                  </a:lnTo>
                  <a:lnTo>
                    <a:pt x="177" y="166"/>
                  </a:lnTo>
                  <a:lnTo>
                    <a:pt x="188" y="148"/>
                  </a:lnTo>
                  <a:lnTo>
                    <a:pt x="195" y="15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50" name="Freeform 131"/>
            <p:cNvSpPr>
              <a:spLocks/>
            </p:cNvSpPr>
            <p:nvPr userDrawn="1"/>
          </p:nvSpPr>
          <p:spPr bwMode="auto">
            <a:xfrm>
              <a:off x="5603876" y="1768476"/>
              <a:ext cx="127000" cy="120650"/>
            </a:xfrm>
            <a:custGeom>
              <a:avLst/>
              <a:gdLst>
                <a:gd name="T0" fmla="*/ 2147483647 w 242"/>
                <a:gd name="T1" fmla="*/ 2147483647 h 228"/>
                <a:gd name="T2" fmla="*/ 2147483647 w 242"/>
                <a:gd name="T3" fmla="*/ 2147483647 h 228"/>
                <a:gd name="T4" fmla="*/ 2147483647 w 242"/>
                <a:gd name="T5" fmla="*/ 2147483647 h 228"/>
                <a:gd name="T6" fmla="*/ 2147483647 w 242"/>
                <a:gd name="T7" fmla="*/ 2147483647 h 228"/>
                <a:gd name="T8" fmla="*/ 2147483647 w 242"/>
                <a:gd name="T9" fmla="*/ 2147483647 h 228"/>
                <a:gd name="T10" fmla="*/ 2147483647 w 242"/>
                <a:gd name="T11" fmla="*/ 2147483647 h 228"/>
                <a:gd name="T12" fmla="*/ 2147483647 w 242"/>
                <a:gd name="T13" fmla="*/ 2147483647 h 228"/>
                <a:gd name="T14" fmla="*/ 2147483647 w 242"/>
                <a:gd name="T15" fmla="*/ 2147483647 h 228"/>
                <a:gd name="T16" fmla="*/ 2147483647 w 242"/>
                <a:gd name="T17" fmla="*/ 2147483647 h 228"/>
                <a:gd name="T18" fmla="*/ 0 w 242"/>
                <a:gd name="T19" fmla="*/ 2147483647 h 228"/>
                <a:gd name="T20" fmla="*/ 2147483647 w 242"/>
                <a:gd name="T21" fmla="*/ 2147483647 h 228"/>
                <a:gd name="T22" fmla="*/ 2147483647 w 242"/>
                <a:gd name="T23" fmla="*/ 2147483647 h 228"/>
                <a:gd name="T24" fmla="*/ 2147483647 w 242"/>
                <a:gd name="T25" fmla="*/ 2147483647 h 228"/>
                <a:gd name="T26" fmla="*/ 2147483647 w 242"/>
                <a:gd name="T27" fmla="*/ 2147483647 h 228"/>
                <a:gd name="T28" fmla="*/ 2147483647 w 242"/>
                <a:gd name="T29" fmla="*/ 2147483647 h 228"/>
                <a:gd name="T30" fmla="*/ 2147483647 w 242"/>
                <a:gd name="T31" fmla="*/ 2147483647 h 228"/>
                <a:gd name="T32" fmla="*/ 2147483647 w 242"/>
                <a:gd name="T33" fmla="*/ 2147483647 h 228"/>
                <a:gd name="T34" fmla="*/ 2147483647 w 242"/>
                <a:gd name="T35" fmla="*/ 2147483647 h 228"/>
                <a:gd name="T36" fmla="*/ 2147483647 w 242"/>
                <a:gd name="T37" fmla="*/ 2147483647 h 228"/>
                <a:gd name="T38" fmla="*/ 2147483647 w 242"/>
                <a:gd name="T39" fmla="*/ 2147483647 h 228"/>
                <a:gd name="T40" fmla="*/ 2147483647 w 242"/>
                <a:gd name="T41" fmla="*/ 0 h 228"/>
                <a:gd name="T42" fmla="*/ 2147483647 w 242"/>
                <a:gd name="T43" fmla="*/ 2147483647 h 228"/>
                <a:gd name="T44" fmla="*/ 2147483647 w 242"/>
                <a:gd name="T45" fmla="*/ 2147483647 h 228"/>
                <a:gd name="T46" fmla="*/ 2147483647 w 242"/>
                <a:gd name="T47" fmla="*/ 2147483647 h 228"/>
                <a:gd name="T48" fmla="*/ 2147483647 w 242"/>
                <a:gd name="T49" fmla="*/ 2147483647 h 228"/>
                <a:gd name="T50" fmla="*/ 2147483647 w 242"/>
                <a:gd name="T51" fmla="*/ 2147483647 h 228"/>
                <a:gd name="T52" fmla="*/ 2147483647 w 242"/>
                <a:gd name="T53" fmla="*/ 2147483647 h 228"/>
                <a:gd name="T54" fmla="*/ 2147483647 w 242"/>
                <a:gd name="T55" fmla="*/ 2147483647 h 228"/>
                <a:gd name="T56" fmla="*/ 2147483647 w 242"/>
                <a:gd name="T57" fmla="*/ 2147483647 h 228"/>
                <a:gd name="T58" fmla="*/ 2147483647 w 242"/>
                <a:gd name="T59" fmla="*/ 2147483647 h 228"/>
                <a:gd name="T60" fmla="*/ 2147483647 w 242"/>
                <a:gd name="T61" fmla="*/ 2147483647 h 228"/>
                <a:gd name="T62" fmla="*/ 2147483647 w 242"/>
                <a:gd name="T63" fmla="*/ 2147483647 h 228"/>
                <a:gd name="T64" fmla="*/ 2147483647 w 242"/>
                <a:gd name="T65" fmla="*/ 2147483647 h 228"/>
                <a:gd name="T66" fmla="*/ 2147483647 w 242"/>
                <a:gd name="T67" fmla="*/ 2147483647 h 228"/>
                <a:gd name="T68" fmla="*/ 2147483647 w 242"/>
                <a:gd name="T69" fmla="*/ 2147483647 h 228"/>
                <a:gd name="T70" fmla="*/ 2147483647 w 242"/>
                <a:gd name="T71" fmla="*/ 2147483647 h 228"/>
                <a:gd name="T72" fmla="*/ 2147483647 w 242"/>
                <a:gd name="T73" fmla="*/ 2147483647 h 228"/>
                <a:gd name="T74" fmla="*/ 2147483647 w 242"/>
                <a:gd name="T75" fmla="*/ 2147483647 h 228"/>
                <a:gd name="T76" fmla="*/ 2147483647 w 242"/>
                <a:gd name="T77" fmla="*/ 2147483647 h 228"/>
                <a:gd name="T78" fmla="*/ 2147483647 w 242"/>
                <a:gd name="T79" fmla="*/ 2147483647 h 228"/>
                <a:gd name="T80" fmla="*/ 2147483647 w 242"/>
                <a:gd name="T81" fmla="*/ 2147483647 h 228"/>
                <a:gd name="T82" fmla="*/ 2147483647 w 242"/>
                <a:gd name="T83" fmla="*/ 2147483647 h 228"/>
                <a:gd name="T84" fmla="*/ 2147483647 w 242"/>
                <a:gd name="T85" fmla="*/ 2147483647 h 228"/>
                <a:gd name="T86" fmla="*/ 2147483647 w 242"/>
                <a:gd name="T87" fmla="*/ 2147483647 h 228"/>
                <a:gd name="T88" fmla="*/ 2147483647 w 242"/>
                <a:gd name="T89" fmla="*/ 2147483647 h 228"/>
                <a:gd name="T90" fmla="*/ 2147483647 w 242"/>
                <a:gd name="T91" fmla="*/ 2147483647 h 228"/>
                <a:gd name="T92" fmla="*/ 2147483647 w 242"/>
                <a:gd name="T93" fmla="*/ 2147483647 h 228"/>
                <a:gd name="T94" fmla="*/ 2147483647 w 242"/>
                <a:gd name="T95" fmla="*/ 2147483647 h 228"/>
                <a:gd name="T96" fmla="*/ 2147483647 w 242"/>
                <a:gd name="T97" fmla="*/ 2147483647 h 228"/>
                <a:gd name="T98" fmla="*/ 2147483647 w 242"/>
                <a:gd name="T99" fmla="*/ 2147483647 h 228"/>
                <a:gd name="T100" fmla="*/ 2147483647 w 242"/>
                <a:gd name="T101" fmla="*/ 2147483647 h 228"/>
                <a:gd name="T102" fmla="*/ 2147483647 w 242"/>
                <a:gd name="T103" fmla="*/ 2147483647 h 228"/>
                <a:gd name="T104" fmla="*/ 2147483647 w 242"/>
                <a:gd name="T105" fmla="*/ 2147483647 h 228"/>
                <a:gd name="T106" fmla="*/ 2147483647 w 242"/>
                <a:gd name="T107" fmla="*/ 2147483647 h 228"/>
                <a:gd name="T108" fmla="*/ 2147483647 w 242"/>
                <a:gd name="T109" fmla="*/ 2147483647 h 228"/>
                <a:gd name="T110" fmla="*/ 2147483647 w 242"/>
                <a:gd name="T111" fmla="*/ 2147483647 h 228"/>
                <a:gd name="T112" fmla="*/ 2147483647 w 242"/>
                <a:gd name="T113" fmla="*/ 2147483647 h 228"/>
                <a:gd name="T114" fmla="*/ 2147483647 w 242"/>
                <a:gd name="T115" fmla="*/ 2147483647 h 228"/>
                <a:gd name="T116" fmla="*/ 2147483647 w 242"/>
                <a:gd name="T117" fmla="*/ 2147483647 h 22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42" h="228">
                  <a:moveTo>
                    <a:pt x="165" y="26"/>
                  </a:moveTo>
                  <a:lnTo>
                    <a:pt x="165" y="26"/>
                  </a:lnTo>
                  <a:lnTo>
                    <a:pt x="113" y="39"/>
                  </a:lnTo>
                  <a:lnTo>
                    <a:pt x="58" y="56"/>
                  </a:lnTo>
                  <a:lnTo>
                    <a:pt x="46" y="59"/>
                  </a:lnTo>
                  <a:lnTo>
                    <a:pt x="39" y="63"/>
                  </a:lnTo>
                  <a:lnTo>
                    <a:pt x="35" y="65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2" y="65"/>
                  </a:lnTo>
                  <a:lnTo>
                    <a:pt x="16" y="60"/>
                  </a:lnTo>
                  <a:lnTo>
                    <a:pt x="10" y="55"/>
                  </a:lnTo>
                  <a:lnTo>
                    <a:pt x="6" y="47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3" y="26"/>
                  </a:lnTo>
                  <a:lnTo>
                    <a:pt x="4" y="27"/>
                  </a:lnTo>
                  <a:lnTo>
                    <a:pt x="7" y="28"/>
                  </a:lnTo>
                  <a:lnTo>
                    <a:pt x="12" y="33"/>
                  </a:lnTo>
                  <a:lnTo>
                    <a:pt x="17" y="36"/>
                  </a:lnTo>
                  <a:lnTo>
                    <a:pt x="22" y="37"/>
                  </a:lnTo>
                  <a:lnTo>
                    <a:pt x="26" y="39"/>
                  </a:lnTo>
                  <a:lnTo>
                    <a:pt x="36" y="37"/>
                  </a:lnTo>
                  <a:lnTo>
                    <a:pt x="48" y="36"/>
                  </a:lnTo>
                  <a:lnTo>
                    <a:pt x="119" y="20"/>
                  </a:lnTo>
                  <a:lnTo>
                    <a:pt x="180" y="7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29" y="1"/>
                  </a:lnTo>
                  <a:lnTo>
                    <a:pt x="236" y="5"/>
                  </a:lnTo>
                  <a:lnTo>
                    <a:pt x="241" y="11"/>
                  </a:lnTo>
                  <a:lnTo>
                    <a:pt x="242" y="17"/>
                  </a:lnTo>
                  <a:lnTo>
                    <a:pt x="241" y="23"/>
                  </a:lnTo>
                  <a:lnTo>
                    <a:pt x="239" y="24"/>
                  </a:lnTo>
                  <a:lnTo>
                    <a:pt x="236" y="26"/>
                  </a:lnTo>
                  <a:lnTo>
                    <a:pt x="230" y="27"/>
                  </a:lnTo>
                  <a:lnTo>
                    <a:pt x="217" y="28"/>
                  </a:lnTo>
                  <a:lnTo>
                    <a:pt x="200" y="28"/>
                  </a:lnTo>
                  <a:lnTo>
                    <a:pt x="186" y="33"/>
                  </a:lnTo>
                  <a:lnTo>
                    <a:pt x="170" y="39"/>
                  </a:lnTo>
                  <a:lnTo>
                    <a:pt x="154" y="50"/>
                  </a:lnTo>
                  <a:lnTo>
                    <a:pt x="143" y="59"/>
                  </a:lnTo>
                  <a:lnTo>
                    <a:pt x="136" y="68"/>
                  </a:lnTo>
                  <a:lnTo>
                    <a:pt x="129" y="76"/>
                  </a:lnTo>
                  <a:lnTo>
                    <a:pt x="123" y="86"/>
                  </a:lnTo>
                  <a:lnTo>
                    <a:pt x="119" y="97"/>
                  </a:lnTo>
                  <a:lnTo>
                    <a:pt x="116" y="107"/>
                  </a:lnTo>
                  <a:lnTo>
                    <a:pt x="114" y="118"/>
                  </a:lnTo>
                  <a:lnTo>
                    <a:pt x="114" y="128"/>
                  </a:lnTo>
                  <a:lnTo>
                    <a:pt x="114" y="139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2"/>
                  </a:lnTo>
                  <a:lnTo>
                    <a:pt x="126" y="167"/>
                  </a:lnTo>
                  <a:lnTo>
                    <a:pt x="132" y="173"/>
                  </a:lnTo>
                  <a:lnTo>
                    <a:pt x="139" y="179"/>
                  </a:lnTo>
                  <a:lnTo>
                    <a:pt x="146" y="185"/>
                  </a:lnTo>
                  <a:lnTo>
                    <a:pt x="155" y="189"/>
                  </a:lnTo>
                  <a:lnTo>
                    <a:pt x="165" y="192"/>
                  </a:lnTo>
                  <a:lnTo>
                    <a:pt x="177" y="196"/>
                  </a:lnTo>
                  <a:lnTo>
                    <a:pt x="190" y="198"/>
                  </a:lnTo>
                  <a:lnTo>
                    <a:pt x="201" y="201"/>
                  </a:lnTo>
                  <a:lnTo>
                    <a:pt x="209" y="204"/>
                  </a:lnTo>
                  <a:lnTo>
                    <a:pt x="212" y="208"/>
                  </a:lnTo>
                  <a:lnTo>
                    <a:pt x="213" y="215"/>
                  </a:lnTo>
                  <a:lnTo>
                    <a:pt x="212" y="221"/>
                  </a:lnTo>
                  <a:lnTo>
                    <a:pt x="209" y="225"/>
                  </a:lnTo>
                  <a:lnTo>
                    <a:pt x="203" y="227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1"/>
                  </a:lnTo>
                  <a:lnTo>
                    <a:pt x="148" y="217"/>
                  </a:lnTo>
                  <a:lnTo>
                    <a:pt x="136" y="209"/>
                  </a:lnTo>
                  <a:lnTo>
                    <a:pt x="126" y="202"/>
                  </a:lnTo>
                  <a:lnTo>
                    <a:pt x="117" y="194"/>
                  </a:lnTo>
                  <a:lnTo>
                    <a:pt x="109" y="183"/>
                  </a:lnTo>
                  <a:lnTo>
                    <a:pt x="103" y="173"/>
                  </a:lnTo>
                  <a:lnTo>
                    <a:pt x="99" y="160"/>
                  </a:lnTo>
                  <a:lnTo>
                    <a:pt x="96" y="147"/>
                  </a:lnTo>
                  <a:lnTo>
                    <a:pt x="96" y="133"/>
                  </a:lnTo>
                  <a:lnTo>
                    <a:pt x="96" y="123"/>
                  </a:lnTo>
                  <a:lnTo>
                    <a:pt x="97" y="114"/>
                  </a:lnTo>
                  <a:lnTo>
                    <a:pt x="103" y="97"/>
                  </a:lnTo>
                  <a:lnTo>
                    <a:pt x="110" y="79"/>
                  </a:lnTo>
                  <a:lnTo>
                    <a:pt x="116" y="70"/>
                  </a:lnTo>
                  <a:lnTo>
                    <a:pt x="122" y="63"/>
                  </a:lnTo>
                  <a:lnTo>
                    <a:pt x="133" y="52"/>
                  </a:lnTo>
                  <a:lnTo>
                    <a:pt x="143" y="43"/>
                  </a:lnTo>
                  <a:lnTo>
                    <a:pt x="154" y="34"/>
                  </a:lnTo>
                  <a:lnTo>
                    <a:pt x="167" y="27"/>
                  </a:lnTo>
                  <a:lnTo>
                    <a:pt x="165" y="26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51" name="Freeform 132"/>
            <p:cNvSpPr>
              <a:spLocks noEditPoints="1"/>
            </p:cNvSpPr>
            <p:nvPr userDrawn="1"/>
          </p:nvSpPr>
          <p:spPr bwMode="auto">
            <a:xfrm>
              <a:off x="5759451" y="1776413"/>
              <a:ext cx="127000" cy="106363"/>
            </a:xfrm>
            <a:custGeom>
              <a:avLst/>
              <a:gdLst>
                <a:gd name="T0" fmla="*/ 2147483647 w 238"/>
                <a:gd name="T1" fmla="*/ 2147483647 h 201"/>
                <a:gd name="T2" fmla="*/ 2147483647 w 238"/>
                <a:gd name="T3" fmla="*/ 2147483647 h 201"/>
                <a:gd name="T4" fmla="*/ 2147483647 w 238"/>
                <a:gd name="T5" fmla="*/ 2147483647 h 201"/>
                <a:gd name="T6" fmla="*/ 2147483647 w 238"/>
                <a:gd name="T7" fmla="*/ 2147483647 h 201"/>
                <a:gd name="T8" fmla="*/ 2147483647 w 238"/>
                <a:gd name="T9" fmla="*/ 2147483647 h 201"/>
                <a:gd name="T10" fmla="*/ 2147483647 w 238"/>
                <a:gd name="T11" fmla="*/ 2147483647 h 201"/>
                <a:gd name="T12" fmla="*/ 2147483647 w 238"/>
                <a:gd name="T13" fmla="*/ 2147483647 h 201"/>
                <a:gd name="T14" fmla="*/ 2147483647 w 238"/>
                <a:gd name="T15" fmla="*/ 2147483647 h 201"/>
                <a:gd name="T16" fmla="*/ 2147483647 w 238"/>
                <a:gd name="T17" fmla="*/ 2147483647 h 201"/>
                <a:gd name="T18" fmla="*/ 2147483647 w 238"/>
                <a:gd name="T19" fmla="*/ 2147483647 h 201"/>
                <a:gd name="T20" fmla="*/ 2147483647 w 238"/>
                <a:gd name="T21" fmla="*/ 2147483647 h 201"/>
                <a:gd name="T22" fmla="*/ 2147483647 w 238"/>
                <a:gd name="T23" fmla="*/ 2147483647 h 201"/>
                <a:gd name="T24" fmla="*/ 2147483647 w 238"/>
                <a:gd name="T25" fmla="*/ 2147483647 h 201"/>
                <a:gd name="T26" fmla="*/ 2147483647 w 238"/>
                <a:gd name="T27" fmla="*/ 2147483647 h 201"/>
                <a:gd name="T28" fmla="*/ 2147483647 w 238"/>
                <a:gd name="T29" fmla="*/ 2147483647 h 201"/>
                <a:gd name="T30" fmla="*/ 2147483647 w 238"/>
                <a:gd name="T31" fmla="*/ 2147483647 h 201"/>
                <a:gd name="T32" fmla="*/ 2147483647 w 238"/>
                <a:gd name="T33" fmla="*/ 2147483647 h 201"/>
                <a:gd name="T34" fmla="*/ 2147483647 w 238"/>
                <a:gd name="T35" fmla="*/ 2147483647 h 201"/>
                <a:gd name="T36" fmla="*/ 2147483647 w 238"/>
                <a:gd name="T37" fmla="*/ 2147483647 h 201"/>
                <a:gd name="T38" fmla="*/ 0 w 238"/>
                <a:gd name="T39" fmla="*/ 2147483647 h 201"/>
                <a:gd name="T40" fmla="*/ 2147483647 w 238"/>
                <a:gd name="T41" fmla="*/ 2147483647 h 201"/>
                <a:gd name="T42" fmla="*/ 2147483647 w 238"/>
                <a:gd name="T43" fmla="*/ 0 h 201"/>
                <a:gd name="T44" fmla="*/ 2147483647 w 238"/>
                <a:gd name="T45" fmla="*/ 2147483647 h 201"/>
                <a:gd name="T46" fmla="*/ 2147483647 w 238"/>
                <a:gd name="T47" fmla="*/ 2147483647 h 201"/>
                <a:gd name="T48" fmla="*/ 2147483647 w 238"/>
                <a:gd name="T49" fmla="*/ 2147483647 h 201"/>
                <a:gd name="T50" fmla="*/ 2147483647 w 238"/>
                <a:gd name="T51" fmla="*/ 2147483647 h 201"/>
                <a:gd name="T52" fmla="*/ 2147483647 w 238"/>
                <a:gd name="T53" fmla="*/ 2147483647 h 201"/>
                <a:gd name="T54" fmla="*/ 2147483647 w 238"/>
                <a:gd name="T55" fmla="*/ 2147483647 h 201"/>
                <a:gd name="T56" fmla="*/ 2147483647 w 238"/>
                <a:gd name="T57" fmla="*/ 2147483647 h 201"/>
                <a:gd name="T58" fmla="*/ 2147483647 w 238"/>
                <a:gd name="T59" fmla="*/ 2147483647 h 201"/>
                <a:gd name="T60" fmla="*/ 2147483647 w 238"/>
                <a:gd name="T61" fmla="*/ 2147483647 h 201"/>
                <a:gd name="T62" fmla="*/ 2147483647 w 238"/>
                <a:gd name="T63" fmla="*/ 2147483647 h 201"/>
                <a:gd name="T64" fmla="*/ 2147483647 w 238"/>
                <a:gd name="T65" fmla="*/ 2147483647 h 201"/>
                <a:gd name="T66" fmla="*/ 2147483647 w 238"/>
                <a:gd name="T67" fmla="*/ 2147483647 h 201"/>
                <a:gd name="T68" fmla="*/ 2147483647 w 238"/>
                <a:gd name="T69" fmla="*/ 2147483647 h 201"/>
                <a:gd name="T70" fmla="*/ 2147483647 w 238"/>
                <a:gd name="T71" fmla="*/ 2147483647 h 201"/>
                <a:gd name="T72" fmla="*/ 2147483647 w 238"/>
                <a:gd name="T73" fmla="*/ 2147483647 h 201"/>
                <a:gd name="T74" fmla="*/ 2147483647 w 238"/>
                <a:gd name="T75" fmla="*/ 2147483647 h 201"/>
                <a:gd name="T76" fmla="*/ 2147483647 w 238"/>
                <a:gd name="T77" fmla="*/ 2147483647 h 201"/>
                <a:gd name="T78" fmla="*/ 2147483647 w 238"/>
                <a:gd name="T79" fmla="*/ 2147483647 h 201"/>
                <a:gd name="T80" fmla="*/ 2147483647 w 238"/>
                <a:gd name="T81" fmla="*/ 2147483647 h 201"/>
                <a:gd name="T82" fmla="*/ 2147483647 w 238"/>
                <a:gd name="T83" fmla="*/ 2147483647 h 201"/>
                <a:gd name="T84" fmla="*/ 2147483647 w 238"/>
                <a:gd name="T85" fmla="*/ 2147483647 h 201"/>
                <a:gd name="T86" fmla="*/ 2147483647 w 238"/>
                <a:gd name="T87" fmla="*/ 2147483647 h 201"/>
                <a:gd name="T88" fmla="*/ 2147483647 w 238"/>
                <a:gd name="T89" fmla="*/ 2147483647 h 201"/>
                <a:gd name="T90" fmla="*/ 2147483647 w 238"/>
                <a:gd name="T91" fmla="*/ 2147483647 h 201"/>
                <a:gd name="T92" fmla="*/ 2147483647 w 238"/>
                <a:gd name="T93" fmla="*/ 2147483647 h 201"/>
                <a:gd name="T94" fmla="*/ 2147483647 w 238"/>
                <a:gd name="T95" fmla="*/ 2147483647 h 201"/>
                <a:gd name="T96" fmla="*/ 2147483647 w 238"/>
                <a:gd name="T97" fmla="*/ 2147483647 h 201"/>
                <a:gd name="T98" fmla="*/ 2147483647 w 238"/>
                <a:gd name="T99" fmla="*/ 2147483647 h 201"/>
                <a:gd name="T100" fmla="*/ 2147483647 w 238"/>
                <a:gd name="T101" fmla="*/ 2147483647 h 201"/>
                <a:gd name="T102" fmla="*/ 2147483647 w 238"/>
                <a:gd name="T103" fmla="*/ 2147483647 h 201"/>
                <a:gd name="T104" fmla="*/ 2147483647 w 238"/>
                <a:gd name="T105" fmla="*/ 2147483647 h 201"/>
                <a:gd name="T106" fmla="*/ 2147483647 w 238"/>
                <a:gd name="T107" fmla="*/ 2147483647 h 201"/>
                <a:gd name="T108" fmla="*/ 2147483647 w 238"/>
                <a:gd name="T109" fmla="*/ 2147483647 h 20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38" h="201">
                  <a:moveTo>
                    <a:pt x="104" y="94"/>
                  </a:moveTo>
                  <a:lnTo>
                    <a:pt x="104" y="94"/>
                  </a:lnTo>
                  <a:lnTo>
                    <a:pt x="82" y="148"/>
                  </a:lnTo>
                  <a:lnTo>
                    <a:pt x="78" y="162"/>
                  </a:lnTo>
                  <a:lnTo>
                    <a:pt x="77" y="172"/>
                  </a:lnTo>
                  <a:lnTo>
                    <a:pt x="77" y="178"/>
                  </a:lnTo>
                  <a:lnTo>
                    <a:pt x="79" y="184"/>
                  </a:lnTo>
                  <a:lnTo>
                    <a:pt x="81" y="188"/>
                  </a:lnTo>
                  <a:lnTo>
                    <a:pt x="81" y="192"/>
                  </a:lnTo>
                  <a:lnTo>
                    <a:pt x="79" y="195"/>
                  </a:lnTo>
                  <a:lnTo>
                    <a:pt x="78" y="200"/>
                  </a:lnTo>
                  <a:lnTo>
                    <a:pt x="74" y="201"/>
                  </a:lnTo>
                  <a:lnTo>
                    <a:pt x="69" y="201"/>
                  </a:lnTo>
                  <a:lnTo>
                    <a:pt x="65" y="201"/>
                  </a:lnTo>
                  <a:lnTo>
                    <a:pt x="61" y="200"/>
                  </a:lnTo>
                  <a:lnTo>
                    <a:pt x="50" y="192"/>
                  </a:lnTo>
                  <a:lnTo>
                    <a:pt x="40" y="182"/>
                  </a:lnTo>
                  <a:lnTo>
                    <a:pt x="30" y="171"/>
                  </a:lnTo>
                  <a:lnTo>
                    <a:pt x="21" y="155"/>
                  </a:lnTo>
                  <a:lnTo>
                    <a:pt x="16" y="136"/>
                  </a:lnTo>
                  <a:lnTo>
                    <a:pt x="11" y="114"/>
                  </a:lnTo>
                  <a:lnTo>
                    <a:pt x="10" y="91"/>
                  </a:lnTo>
                  <a:lnTo>
                    <a:pt x="11" y="62"/>
                  </a:lnTo>
                  <a:lnTo>
                    <a:pt x="13" y="38"/>
                  </a:lnTo>
                  <a:lnTo>
                    <a:pt x="13" y="33"/>
                  </a:lnTo>
                  <a:lnTo>
                    <a:pt x="13" y="27"/>
                  </a:lnTo>
                  <a:lnTo>
                    <a:pt x="10" y="20"/>
                  </a:lnTo>
                  <a:lnTo>
                    <a:pt x="7" y="14"/>
                  </a:lnTo>
                  <a:lnTo>
                    <a:pt x="1" y="6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lnTo>
                    <a:pt x="8" y="1"/>
                  </a:lnTo>
                  <a:lnTo>
                    <a:pt x="13" y="4"/>
                  </a:lnTo>
                  <a:lnTo>
                    <a:pt x="19" y="7"/>
                  </a:lnTo>
                  <a:lnTo>
                    <a:pt x="26" y="14"/>
                  </a:lnTo>
                  <a:lnTo>
                    <a:pt x="33" y="20"/>
                  </a:lnTo>
                  <a:lnTo>
                    <a:pt x="36" y="26"/>
                  </a:lnTo>
                  <a:lnTo>
                    <a:pt x="39" y="30"/>
                  </a:lnTo>
                  <a:lnTo>
                    <a:pt x="39" y="36"/>
                  </a:lnTo>
                  <a:lnTo>
                    <a:pt x="39" y="42"/>
                  </a:lnTo>
                  <a:lnTo>
                    <a:pt x="37" y="48"/>
                  </a:lnTo>
                  <a:lnTo>
                    <a:pt x="33" y="59"/>
                  </a:lnTo>
                  <a:lnTo>
                    <a:pt x="30" y="80"/>
                  </a:lnTo>
                  <a:lnTo>
                    <a:pt x="29" y="100"/>
                  </a:lnTo>
                  <a:lnTo>
                    <a:pt x="30" y="117"/>
                  </a:lnTo>
                  <a:lnTo>
                    <a:pt x="33" y="133"/>
                  </a:lnTo>
                  <a:lnTo>
                    <a:pt x="39" y="146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3" y="162"/>
                  </a:lnTo>
                  <a:lnTo>
                    <a:pt x="56" y="162"/>
                  </a:lnTo>
                  <a:lnTo>
                    <a:pt x="58" y="159"/>
                  </a:lnTo>
                  <a:lnTo>
                    <a:pt x="69" y="139"/>
                  </a:lnTo>
                  <a:lnTo>
                    <a:pt x="97" y="90"/>
                  </a:lnTo>
                  <a:lnTo>
                    <a:pt x="104" y="94"/>
                  </a:lnTo>
                  <a:close/>
                  <a:moveTo>
                    <a:pt x="165" y="36"/>
                  </a:moveTo>
                  <a:lnTo>
                    <a:pt x="165" y="36"/>
                  </a:lnTo>
                  <a:lnTo>
                    <a:pt x="180" y="43"/>
                  </a:lnTo>
                  <a:lnTo>
                    <a:pt x="194" y="52"/>
                  </a:lnTo>
                  <a:lnTo>
                    <a:pt x="207" y="62"/>
                  </a:lnTo>
                  <a:lnTo>
                    <a:pt x="217" y="72"/>
                  </a:lnTo>
                  <a:lnTo>
                    <a:pt x="225" y="84"/>
                  </a:lnTo>
                  <a:lnTo>
                    <a:pt x="232" y="97"/>
                  </a:lnTo>
                  <a:lnTo>
                    <a:pt x="236" y="111"/>
                  </a:lnTo>
                  <a:lnTo>
                    <a:pt x="238" y="124"/>
                  </a:lnTo>
                  <a:lnTo>
                    <a:pt x="238" y="133"/>
                  </a:lnTo>
                  <a:lnTo>
                    <a:pt x="235" y="140"/>
                  </a:lnTo>
                  <a:lnTo>
                    <a:pt x="232" y="143"/>
                  </a:lnTo>
                  <a:lnTo>
                    <a:pt x="229" y="146"/>
                  </a:lnTo>
                  <a:lnTo>
                    <a:pt x="226" y="146"/>
                  </a:lnTo>
                  <a:lnTo>
                    <a:pt x="222" y="148"/>
                  </a:lnTo>
                  <a:lnTo>
                    <a:pt x="217" y="146"/>
                  </a:lnTo>
                  <a:lnTo>
                    <a:pt x="214" y="143"/>
                  </a:lnTo>
                  <a:lnTo>
                    <a:pt x="211" y="139"/>
                  </a:lnTo>
                  <a:lnTo>
                    <a:pt x="211" y="133"/>
                  </a:lnTo>
                  <a:lnTo>
                    <a:pt x="209" y="117"/>
                  </a:lnTo>
                  <a:lnTo>
                    <a:pt x="206" y="103"/>
                  </a:lnTo>
                  <a:lnTo>
                    <a:pt x="201" y="91"/>
                  </a:lnTo>
                  <a:lnTo>
                    <a:pt x="197" y="81"/>
                  </a:lnTo>
                  <a:lnTo>
                    <a:pt x="190" y="71"/>
                  </a:lnTo>
                  <a:lnTo>
                    <a:pt x="181" y="61"/>
                  </a:lnTo>
                  <a:lnTo>
                    <a:pt x="171" y="52"/>
                  </a:lnTo>
                  <a:lnTo>
                    <a:pt x="159" y="43"/>
                  </a:lnTo>
                  <a:lnTo>
                    <a:pt x="165" y="36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52" name="Freeform 133"/>
            <p:cNvSpPr>
              <a:spLocks/>
            </p:cNvSpPr>
            <p:nvPr userDrawn="1"/>
          </p:nvSpPr>
          <p:spPr bwMode="auto">
            <a:xfrm>
              <a:off x="5915026" y="1757363"/>
              <a:ext cx="107950" cy="134938"/>
            </a:xfrm>
            <a:custGeom>
              <a:avLst/>
              <a:gdLst>
                <a:gd name="T0" fmla="*/ 2147483647 w 204"/>
                <a:gd name="T1" fmla="*/ 2147483647 h 257"/>
                <a:gd name="T2" fmla="*/ 2147483647 w 204"/>
                <a:gd name="T3" fmla="*/ 2147483647 h 257"/>
                <a:gd name="T4" fmla="*/ 2147483647 w 204"/>
                <a:gd name="T5" fmla="*/ 2147483647 h 257"/>
                <a:gd name="T6" fmla="*/ 2147483647 w 204"/>
                <a:gd name="T7" fmla="*/ 2147483647 h 257"/>
                <a:gd name="T8" fmla="*/ 2147483647 w 204"/>
                <a:gd name="T9" fmla="*/ 2147483647 h 257"/>
                <a:gd name="T10" fmla="*/ 2147483647 w 204"/>
                <a:gd name="T11" fmla="*/ 0 h 257"/>
                <a:gd name="T12" fmla="*/ 2147483647 w 204"/>
                <a:gd name="T13" fmla="*/ 2147483647 h 257"/>
                <a:gd name="T14" fmla="*/ 2147483647 w 204"/>
                <a:gd name="T15" fmla="*/ 2147483647 h 257"/>
                <a:gd name="T16" fmla="*/ 2147483647 w 204"/>
                <a:gd name="T17" fmla="*/ 2147483647 h 257"/>
                <a:gd name="T18" fmla="*/ 2147483647 w 204"/>
                <a:gd name="T19" fmla="*/ 2147483647 h 257"/>
                <a:gd name="T20" fmla="*/ 2147483647 w 204"/>
                <a:gd name="T21" fmla="*/ 2147483647 h 257"/>
                <a:gd name="T22" fmla="*/ 2147483647 w 204"/>
                <a:gd name="T23" fmla="*/ 2147483647 h 257"/>
                <a:gd name="T24" fmla="*/ 2147483647 w 204"/>
                <a:gd name="T25" fmla="*/ 2147483647 h 257"/>
                <a:gd name="T26" fmla="*/ 2147483647 w 204"/>
                <a:gd name="T27" fmla="*/ 2147483647 h 257"/>
                <a:gd name="T28" fmla="*/ 2147483647 w 204"/>
                <a:gd name="T29" fmla="*/ 2147483647 h 257"/>
                <a:gd name="T30" fmla="*/ 2147483647 w 204"/>
                <a:gd name="T31" fmla="*/ 2147483647 h 257"/>
                <a:gd name="T32" fmla="*/ 2147483647 w 204"/>
                <a:gd name="T33" fmla="*/ 2147483647 h 257"/>
                <a:gd name="T34" fmla="*/ 2147483647 w 204"/>
                <a:gd name="T35" fmla="*/ 2147483647 h 257"/>
                <a:gd name="T36" fmla="*/ 2147483647 w 204"/>
                <a:gd name="T37" fmla="*/ 2147483647 h 257"/>
                <a:gd name="T38" fmla="*/ 2147483647 w 204"/>
                <a:gd name="T39" fmla="*/ 2147483647 h 257"/>
                <a:gd name="T40" fmla="*/ 2147483647 w 204"/>
                <a:gd name="T41" fmla="*/ 2147483647 h 257"/>
                <a:gd name="T42" fmla="*/ 2147483647 w 204"/>
                <a:gd name="T43" fmla="*/ 2147483647 h 257"/>
                <a:gd name="T44" fmla="*/ 2147483647 w 204"/>
                <a:gd name="T45" fmla="*/ 2147483647 h 257"/>
                <a:gd name="T46" fmla="*/ 2147483647 w 204"/>
                <a:gd name="T47" fmla="*/ 2147483647 h 257"/>
                <a:gd name="T48" fmla="*/ 2147483647 w 204"/>
                <a:gd name="T49" fmla="*/ 2147483647 h 257"/>
                <a:gd name="T50" fmla="*/ 2147483647 w 204"/>
                <a:gd name="T51" fmla="*/ 2147483647 h 257"/>
                <a:gd name="T52" fmla="*/ 2147483647 w 204"/>
                <a:gd name="T53" fmla="*/ 2147483647 h 257"/>
                <a:gd name="T54" fmla="*/ 2147483647 w 204"/>
                <a:gd name="T55" fmla="*/ 2147483647 h 257"/>
                <a:gd name="T56" fmla="*/ 2147483647 w 204"/>
                <a:gd name="T57" fmla="*/ 2147483647 h 257"/>
                <a:gd name="T58" fmla="*/ 2147483647 w 204"/>
                <a:gd name="T59" fmla="*/ 2147483647 h 257"/>
                <a:gd name="T60" fmla="*/ 2147483647 w 204"/>
                <a:gd name="T61" fmla="*/ 2147483647 h 257"/>
                <a:gd name="T62" fmla="*/ 2147483647 w 204"/>
                <a:gd name="T63" fmla="*/ 2147483647 h 257"/>
                <a:gd name="T64" fmla="*/ 2147483647 w 204"/>
                <a:gd name="T65" fmla="*/ 2147483647 h 257"/>
                <a:gd name="T66" fmla="*/ 2147483647 w 204"/>
                <a:gd name="T67" fmla="*/ 2147483647 h 257"/>
                <a:gd name="T68" fmla="*/ 2147483647 w 204"/>
                <a:gd name="T69" fmla="*/ 2147483647 h 257"/>
                <a:gd name="T70" fmla="*/ 2147483647 w 204"/>
                <a:gd name="T71" fmla="*/ 2147483647 h 257"/>
                <a:gd name="T72" fmla="*/ 2147483647 w 204"/>
                <a:gd name="T73" fmla="*/ 2147483647 h 257"/>
                <a:gd name="T74" fmla="*/ 2147483647 w 204"/>
                <a:gd name="T75" fmla="*/ 2147483647 h 257"/>
                <a:gd name="T76" fmla="*/ 2147483647 w 204"/>
                <a:gd name="T77" fmla="*/ 2147483647 h 257"/>
                <a:gd name="T78" fmla="*/ 2147483647 w 204"/>
                <a:gd name="T79" fmla="*/ 2147483647 h 257"/>
                <a:gd name="T80" fmla="*/ 2147483647 w 204"/>
                <a:gd name="T81" fmla="*/ 2147483647 h 257"/>
                <a:gd name="T82" fmla="*/ 2147483647 w 204"/>
                <a:gd name="T83" fmla="*/ 2147483647 h 257"/>
                <a:gd name="T84" fmla="*/ 2147483647 w 204"/>
                <a:gd name="T85" fmla="*/ 2147483647 h 257"/>
                <a:gd name="T86" fmla="*/ 2147483647 w 204"/>
                <a:gd name="T87" fmla="*/ 2147483647 h 257"/>
                <a:gd name="T88" fmla="*/ 2147483647 w 204"/>
                <a:gd name="T89" fmla="*/ 2147483647 h 257"/>
                <a:gd name="T90" fmla="*/ 2147483647 w 204"/>
                <a:gd name="T91" fmla="*/ 2147483647 h 257"/>
                <a:gd name="T92" fmla="*/ 2147483647 w 204"/>
                <a:gd name="T93" fmla="*/ 2147483647 h 257"/>
                <a:gd name="T94" fmla="*/ 2147483647 w 204"/>
                <a:gd name="T95" fmla="*/ 2147483647 h 257"/>
                <a:gd name="T96" fmla="*/ 2147483647 w 204"/>
                <a:gd name="T97" fmla="*/ 2147483647 h 257"/>
                <a:gd name="T98" fmla="*/ 2147483647 w 204"/>
                <a:gd name="T99" fmla="*/ 2147483647 h 25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4" h="257">
                  <a:moveTo>
                    <a:pt x="13" y="49"/>
                  </a:moveTo>
                  <a:lnTo>
                    <a:pt x="13" y="49"/>
                  </a:lnTo>
                  <a:lnTo>
                    <a:pt x="19" y="52"/>
                  </a:lnTo>
                  <a:lnTo>
                    <a:pt x="26" y="55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62" y="55"/>
                  </a:lnTo>
                  <a:lnTo>
                    <a:pt x="87" y="51"/>
                  </a:lnTo>
                  <a:lnTo>
                    <a:pt x="71" y="25"/>
                  </a:lnTo>
                  <a:lnTo>
                    <a:pt x="68" y="22"/>
                  </a:lnTo>
                  <a:lnTo>
                    <a:pt x="63" y="19"/>
                  </a:lnTo>
                  <a:lnTo>
                    <a:pt x="52" y="16"/>
                  </a:lnTo>
                  <a:lnTo>
                    <a:pt x="48" y="13"/>
                  </a:lnTo>
                  <a:lnTo>
                    <a:pt x="46" y="12"/>
                  </a:lnTo>
                  <a:lnTo>
                    <a:pt x="49" y="7"/>
                  </a:lnTo>
                  <a:lnTo>
                    <a:pt x="55" y="3"/>
                  </a:lnTo>
                  <a:lnTo>
                    <a:pt x="62" y="2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88" y="3"/>
                  </a:lnTo>
                  <a:lnTo>
                    <a:pt x="91" y="6"/>
                  </a:lnTo>
                  <a:lnTo>
                    <a:pt x="92" y="10"/>
                  </a:lnTo>
                  <a:lnTo>
                    <a:pt x="94" y="21"/>
                  </a:lnTo>
                  <a:lnTo>
                    <a:pt x="97" y="31"/>
                  </a:lnTo>
                  <a:lnTo>
                    <a:pt x="104" y="48"/>
                  </a:lnTo>
                  <a:lnTo>
                    <a:pt x="135" y="39"/>
                  </a:lnTo>
                  <a:lnTo>
                    <a:pt x="143" y="36"/>
                  </a:lnTo>
                  <a:lnTo>
                    <a:pt x="149" y="32"/>
                  </a:lnTo>
                  <a:lnTo>
                    <a:pt x="156" y="28"/>
                  </a:lnTo>
                  <a:lnTo>
                    <a:pt x="164" y="26"/>
                  </a:lnTo>
                  <a:lnTo>
                    <a:pt x="169" y="28"/>
                  </a:lnTo>
                  <a:lnTo>
                    <a:pt x="174" y="29"/>
                  </a:lnTo>
                  <a:lnTo>
                    <a:pt x="177" y="34"/>
                  </a:lnTo>
                  <a:lnTo>
                    <a:pt x="178" y="38"/>
                  </a:lnTo>
                  <a:lnTo>
                    <a:pt x="177" y="41"/>
                  </a:lnTo>
                  <a:lnTo>
                    <a:pt x="175" y="42"/>
                  </a:lnTo>
                  <a:lnTo>
                    <a:pt x="168" y="47"/>
                  </a:lnTo>
                  <a:lnTo>
                    <a:pt x="155" y="52"/>
                  </a:lnTo>
                  <a:lnTo>
                    <a:pt x="140" y="57"/>
                  </a:lnTo>
                  <a:lnTo>
                    <a:pt x="113" y="64"/>
                  </a:lnTo>
                  <a:lnTo>
                    <a:pt x="132" y="97"/>
                  </a:lnTo>
                  <a:lnTo>
                    <a:pt x="153" y="91"/>
                  </a:lnTo>
                  <a:lnTo>
                    <a:pt x="169" y="86"/>
                  </a:lnTo>
                  <a:lnTo>
                    <a:pt x="181" y="78"/>
                  </a:lnTo>
                  <a:lnTo>
                    <a:pt x="187" y="76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200" y="77"/>
                  </a:lnTo>
                  <a:lnTo>
                    <a:pt x="203" y="80"/>
                  </a:lnTo>
                  <a:lnTo>
                    <a:pt x="204" y="84"/>
                  </a:lnTo>
                  <a:lnTo>
                    <a:pt x="203" y="87"/>
                  </a:lnTo>
                  <a:lnTo>
                    <a:pt x="201" y="90"/>
                  </a:lnTo>
                  <a:lnTo>
                    <a:pt x="198" y="93"/>
                  </a:lnTo>
                  <a:lnTo>
                    <a:pt x="193" y="96"/>
                  </a:lnTo>
                  <a:lnTo>
                    <a:pt x="172" y="104"/>
                  </a:lnTo>
                  <a:lnTo>
                    <a:pt x="142" y="113"/>
                  </a:lnTo>
                  <a:lnTo>
                    <a:pt x="155" y="133"/>
                  </a:lnTo>
                  <a:lnTo>
                    <a:pt x="178" y="162"/>
                  </a:lnTo>
                  <a:lnTo>
                    <a:pt x="182" y="168"/>
                  </a:lnTo>
                  <a:lnTo>
                    <a:pt x="185" y="173"/>
                  </a:lnTo>
                  <a:lnTo>
                    <a:pt x="187" y="177"/>
                  </a:lnTo>
                  <a:lnTo>
                    <a:pt x="187" y="181"/>
                  </a:lnTo>
                  <a:lnTo>
                    <a:pt x="185" y="187"/>
                  </a:lnTo>
                  <a:lnTo>
                    <a:pt x="182" y="191"/>
                  </a:lnTo>
                  <a:lnTo>
                    <a:pt x="179" y="196"/>
                  </a:lnTo>
                  <a:lnTo>
                    <a:pt x="174" y="197"/>
                  </a:lnTo>
                  <a:lnTo>
                    <a:pt x="168" y="196"/>
                  </a:lnTo>
                  <a:lnTo>
                    <a:pt x="162" y="191"/>
                  </a:lnTo>
                  <a:lnTo>
                    <a:pt x="152" y="186"/>
                  </a:lnTo>
                  <a:lnTo>
                    <a:pt x="137" y="180"/>
                  </a:lnTo>
                  <a:lnTo>
                    <a:pt x="113" y="175"/>
                  </a:lnTo>
                  <a:lnTo>
                    <a:pt x="101" y="173"/>
                  </a:lnTo>
                  <a:lnTo>
                    <a:pt x="90" y="173"/>
                  </a:lnTo>
                  <a:lnTo>
                    <a:pt x="77" y="173"/>
                  </a:lnTo>
                  <a:lnTo>
                    <a:pt x="66" y="174"/>
                  </a:lnTo>
                  <a:lnTo>
                    <a:pt x="56" y="177"/>
                  </a:lnTo>
                  <a:lnTo>
                    <a:pt x="48" y="181"/>
                  </a:lnTo>
                  <a:lnTo>
                    <a:pt x="42" y="186"/>
                  </a:lnTo>
                  <a:lnTo>
                    <a:pt x="37" y="190"/>
                  </a:lnTo>
                  <a:lnTo>
                    <a:pt x="34" y="196"/>
                  </a:lnTo>
                  <a:lnTo>
                    <a:pt x="33" y="203"/>
                  </a:lnTo>
                  <a:lnTo>
                    <a:pt x="34" y="212"/>
                  </a:lnTo>
                  <a:lnTo>
                    <a:pt x="39" y="217"/>
                  </a:lnTo>
                  <a:lnTo>
                    <a:pt x="46" y="223"/>
                  </a:lnTo>
                  <a:lnTo>
                    <a:pt x="55" y="226"/>
                  </a:lnTo>
                  <a:lnTo>
                    <a:pt x="65" y="229"/>
                  </a:lnTo>
                  <a:lnTo>
                    <a:pt x="77" y="230"/>
                  </a:lnTo>
                  <a:lnTo>
                    <a:pt x="98" y="232"/>
                  </a:lnTo>
                  <a:lnTo>
                    <a:pt x="107" y="230"/>
                  </a:lnTo>
                  <a:lnTo>
                    <a:pt x="121" y="229"/>
                  </a:lnTo>
                  <a:lnTo>
                    <a:pt x="135" y="229"/>
                  </a:lnTo>
                  <a:lnTo>
                    <a:pt x="145" y="229"/>
                  </a:lnTo>
                  <a:lnTo>
                    <a:pt x="152" y="232"/>
                  </a:lnTo>
                  <a:lnTo>
                    <a:pt x="156" y="236"/>
                  </a:lnTo>
                  <a:lnTo>
                    <a:pt x="158" y="242"/>
                  </a:lnTo>
                  <a:lnTo>
                    <a:pt x="158" y="246"/>
                  </a:lnTo>
                  <a:lnTo>
                    <a:pt x="156" y="249"/>
                  </a:lnTo>
                  <a:lnTo>
                    <a:pt x="153" y="251"/>
                  </a:lnTo>
                  <a:lnTo>
                    <a:pt x="149" y="254"/>
                  </a:lnTo>
                  <a:lnTo>
                    <a:pt x="133" y="255"/>
                  </a:lnTo>
                  <a:lnTo>
                    <a:pt x="107" y="257"/>
                  </a:lnTo>
                  <a:lnTo>
                    <a:pt x="88" y="255"/>
                  </a:lnTo>
                  <a:lnTo>
                    <a:pt x="71" y="254"/>
                  </a:lnTo>
                  <a:lnTo>
                    <a:pt x="55" y="249"/>
                  </a:lnTo>
                  <a:lnTo>
                    <a:pt x="42" y="243"/>
                  </a:lnTo>
                  <a:lnTo>
                    <a:pt x="32" y="236"/>
                  </a:lnTo>
                  <a:lnTo>
                    <a:pt x="23" y="228"/>
                  </a:lnTo>
                  <a:lnTo>
                    <a:pt x="20" y="223"/>
                  </a:lnTo>
                  <a:lnTo>
                    <a:pt x="19" y="217"/>
                  </a:lnTo>
                  <a:lnTo>
                    <a:pt x="17" y="212"/>
                  </a:lnTo>
                  <a:lnTo>
                    <a:pt x="16" y="206"/>
                  </a:lnTo>
                  <a:lnTo>
                    <a:pt x="17" y="196"/>
                  </a:lnTo>
                  <a:lnTo>
                    <a:pt x="21" y="186"/>
                  </a:lnTo>
                  <a:lnTo>
                    <a:pt x="27" y="178"/>
                  </a:lnTo>
                  <a:lnTo>
                    <a:pt x="37" y="171"/>
                  </a:lnTo>
                  <a:lnTo>
                    <a:pt x="48" y="167"/>
                  </a:lnTo>
                  <a:lnTo>
                    <a:pt x="62" y="162"/>
                  </a:lnTo>
                  <a:lnTo>
                    <a:pt x="77" y="160"/>
                  </a:lnTo>
                  <a:lnTo>
                    <a:pt x="95" y="160"/>
                  </a:lnTo>
                  <a:lnTo>
                    <a:pt x="121" y="161"/>
                  </a:lnTo>
                  <a:lnTo>
                    <a:pt x="148" y="164"/>
                  </a:lnTo>
                  <a:lnTo>
                    <a:pt x="153" y="165"/>
                  </a:lnTo>
                  <a:lnTo>
                    <a:pt x="155" y="165"/>
                  </a:lnTo>
                  <a:lnTo>
                    <a:pt x="155" y="164"/>
                  </a:lnTo>
                  <a:lnTo>
                    <a:pt x="155" y="162"/>
                  </a:lnTo>
                  <a:lnTo>
                    <a:pt x="155" y="161"/>
                  </a:lnTo>
                  <a:lnTo>
                    <a:pt x="152" y="157"/>
                  </a:lnTo>
                  <a:lnTo>
                    <a:pt x="124" y="118"/>
                  </a:lnTo>
                  <a:lnTo>
                    <a:pt x="81" y="126"/>
                  </a:lnTo>
                  <a:lnTo>
                    <a:pt x="61" y="128"/>
                  </a:lnTo>
                  <a:lnTo>
                    <a:pt x="43" y="129"/>
                  </a:lnTo>
                  <a:lnTo>
                    <a:pt x="34" y="128"/>
                  </a:lnTo>
                  <a:lnTo>
                    <a:pt x="27" y="126"/>
                  </a:lnTo>
                  <a:lnTo>
                    <a:pt x="21" y="125"/>
                  </a:lnTo>
                  <a:lnTo>
                    <a:pt x="16" y="122"/>
                  </a:lnTo>
                  <a:lnTo>
                    <a:pt x="11" y="119"/>
                  </a:lnTo>
                  <a:lnTo>
                    <a:pt x="7" y="113"/>
                  </a:lnTo>
                  <a:lnTo>
                    <a:pt x="0" y="103"/>
                  </a:lnTo>
                  <a:lnTo>
                    <a:pt x="7" y="97"/>
                  </a:lnTo>
                  <a:lnTo>
                    <a:pt x="11" y="103"/>
                  </a:lnTo>
                  <a:lnTo>
                    <a:pt x="19" y="107"/>
                  </a:lnTo>
                  <a:lnTo>
                    <a:pt x="27" y="110"/>
                  </a:lnTo>
                  <a:lnTo>
                    <a:pt x="39" y="110"/>
                  </a:lnTo>
                  <a:lnTo>
                    <a:pt x="58" y="110"/>
                  </a:lnTo>
                  <a:lnTo>
                    <a:pt x="77" y="107"/>
                  </a:lnTo>
                  <a:lnTo>
                    <a:pt x="97" y="104"/>
                  </a:lnTo>
                  <a:lnTo>
                    <a:pt x="116" y="100"/>
                  </a:lnTo>
                  <a:lnTo>
                    <a:pt x="95" y="68"/>
                  </a:lnTo>
                  <a:lnTo>
                    <a:pt x="69" y="73"/>
                  </a:lnTo>
                  <a:lnTo>
                    <a:pt x="48" y="74"/>
                  </a:lnTo>
                  <a:lnTo>
                    <a:pt x="36" y="73"/>
                  </a:lnTo>
                  <a:lnTo>
                    <a:pt x="24" y="68"/>
                  </a:lnTo>
                  <a:lnTo>
                    <a:pt x="16" y="63"/>
                  </a:lnTo>
                  <a:lnTo>
                    <a:pt x="8" y="55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53" name="Freeform 134"/>
            <p:cNvSpPr>
              <a:spLocks noEditPoints="1"/>
            </p:cNvSpPr>
            <p:nvPr userDrawn="1"/>
          </p:nvSpPr>
          <p:spPr bwMode="auto">
            <a:xfrm>
              <a:off x="6056314" y="1754188"/>
              <a:ext cx="111125" cy="139700"/>
            </a:xfrm>
            <a:custGeom>
              <a:avLst/>
              <a:gdLst>
                <a:gd name="T0" fmla="*/ 2147483647 w 210"/>
                <a:gd name="T1" fmla="*/ 2147483647 h 262"/>
                <a:gd name="T2" fmla="*/ 2147483647 w 210"/>
                <a:gd name="T3" fmla="*/ 2147483647 h 262"/>
                <a:gd name="T4" fmla="*/ 2147483647 w 210"/>
                <a:gd name="T5" fmla="*/ 2147483647 h 262"/>
                <a:gd name="T6" fmla="*/ 2147483647 w 210"/>
                <a:gd name="T7" fmla="*/ 2147483647 h 262"/>
                <a:gd name="T8" fmla="*/ 2147483647 w 210"/>
                <a:gd name="T9" fmla="*/ 2147483647 h 262"/>
                <a:gd name="T10" fmla="*/ 2147483647 w 210"/>
                <a:gd name="T11" fmla="*/ 0 h 262"/>
                <a:gd name="T12" fmla="*/ 2147483647 w 210"/>
                <a:gd name="T13" fmla="*/ 2147483647 h 262"/>
                <a:gd name="T14" fmla="*/ 2147483647 w 210"/>
                <a:gd name="T15" fmla="*/ 2147483647 h 262"/>
                <a:gd name="T16" fmla="*/ 2147483647 w 210"/>
                <a:gd name="T17" fmla="*/ 2147483647 h 262"/>
                <a:gd name="T18" fmla="*/ 2147483647 w 210"/>
                <a:gd name="T19" fmla="*/ 2147483647 h 262"/>
                <a:gd name="T20" fmla="*/ 2147483647 w 210"/>
                <a:gd name="T21" fmla="*/ 2147483647 h 262"/>
                <a:gd name="T22" fmla="*/ 2147483647 w 210"/>
                <a:gd name="T23" fmla="*/ 2147483647 h 262"/>
                <a:gd name="T24" fmla="*/ 2147483647 w 210"/>
                <a:gd name="T25" fmla="*/ 2147483647 h 262"/>
                <a:gd name="T26" fmla="*/ 2147483647 w 210"/>
                <a:gd name="T27" fmla="*/ 2147483647 h 262"/>
                <a:gd name="T28" fmla="*/ 2147483647 w 210"/>
                <a:gd name="T29" fmla="*/ 2147483647 h 262"/>
                <a:gd name="T30" fmla="*/ 2147483647 w 210"/>
                <a:gd name="T31" fmla="*/ 2147483647 h 262"/>
                <a:gd name="T32" fmla="*/ 2147483647 w 210"/>
                <a:gd name="T33" fmla="*/ 2147483647 h 262"/>
                <a:gd name="T34" fmla="*/ 2147483647 w 210"/>
                <a:gd name="T35" fmla="*/ 2147483647 h 262"/>
                <a:gd name="T36" fmla="*/ 2147483647 w 210"/>
                <a:gd name="T37" fmla="*/ 2147483647 h 262"/>
                <a:gd name="T38" fmla="*/ 2147483647 w 210"/>
                <a:gd name="T39" fmla="*/ 2147483647 h 262"/>
                <a:gd name="T40" fmla="*/ 2147483647 w 210"/>
                <a:gd name="T41" fmla="*/ 2147483647 h 262"/>
                <a:gd name="T42" fmla="*/ 2147483647 w 210"/>
                <a:gd name="T43" fmla="*/ 2147483647 h 262"/>
                <a:gd name="T44" fmla="*/ 2147483647 w 210"/>
                <a:gd name="T45" fmla="*/ 2147483647 h 262"/>
                <a:gd name="T46" fmla="*/ 2147483647 w 210"/>
                <a:gd name="T47" fmla="*/ 2147483647 h 262"/>
                <a:gd name="T48" fmla="*/ 2147483647 w 210"/>
                <a:gd name="T49" fmla="*/ 2147483647 h 262"/>
                <a:gd name="T50" fmla="*/ 2147483647 w 210"/>
                <a:gd name="T51" fmla="*/ 2147483647 h 262"/>
                <a:gd name="T52" fmla="*/ 2147483647 w 210"/>
                <a:gd name="T53" fmla="*/ 2147483647 h 262"/>
                <a:gd name="T54" fmla="*/ 2147483647 w 210"/>
                <a:gd name="T55" fmla="*/ 2147483647 h 262"/>
                <a:gd name="T56" fmla="*/ 2147483647 w 210"/>
                <a:gd name="T57" fmla="*/ 2147483647 h 262"/>
                <a:gd name="T58" fmla="*/ 2147483647 w 210"/>
                <a:gd name="T59" fmla="*/ 2147483647 h 262"/>
                <a:gd name="T60" fmla="*/ 2147483647 w 210"/>
                <a:gd name="T61" fmla="*/ 2147483647 h 262"/>
                <a:gd name="T62" fmla="*/ 2147483647 w 210"/>
                <a:gd name="T63" fmla="*/ 2147483647 h 262"/>
                <a:gd name="T64" fmla="*/ 2147483647 w 210"/>
                <a:gd name="T65" fmla="*/ 2147483647 h 262"/>
                <a:gd name="T66" fmla="*/ 2147483647 w 210"/>
                <a:gd name="T67" fmla="*/ 2147483647 h 262"/>
                <a:gd name="T68" fmla="*/ 2147483647 w 210"/>
                <a:gd name="T69" fmla="*/ 2147483647 h 262"/>
                <a:gd name="T70" fmla="*/ 2147483647 w 210"/>
                <a:gd name="T71" fmla="*/ 2147483647 h 262"/>
                <a:gd name="T72" fmla="*/ 2147483647 w 210"/>
                <a:gd name="T73" fmla="*/ 2147483647 h 262"/>
                <a:gd name="T74" fmla="*/ 2147483647 w 210"/>
                <a:gd name="T75" fmla="*/ 2147483647 h 262"/>
                <a:gd name="T76" fmla="*/ 2147483647 w 210"/>
                <a:gd name="T77" fmla="*/ 2147483647 h 262"/>
                <a:gd name="T78" fmla="*/ 2147483647 w 210"/>
                <a:gd name="T79" fmla="*/ 2147483647 h 262"/>
                <a:gd name="T80" fmla="*/ 2147483647 w 210"/>
                <a:gd name="T81" fmla="*/ 2147483647 h 262"/>
                <a:gd name="T82" fmla="*/ 2147483647 w 210"/>
                <a:gd name="T83" fmla="*/ 2147483647 h 262"/>
                <a:gd name="T84" fmla="*/ 2147483647 w 210"/>
                <a:gd name="T85" fmla="*/ 2147483647 h 262"/>
                <a:gd name="T86" fmla="*/ 2147483647 w 210"/>
                <a:gd name="T87" fmla="*/ 2147483647 h 262"/>
                <a:gd name="T88" fmla="*/ 2147483647 w 210"/>
                <a:gd name="T89" fmla="*/ 2147483647 h 262"/>
                <a:gd name="T90" fmla="*/ 2147483647 w 210"/>
                <a:gd name="T91" fmla="*/ 2147483647 h 262"/>
                <a:gd name="T92" fmla="*/ 2147483647 w 210"/>
                <a:gd name="T93" fmla="*/ 2147483647 h 262"/>
                <a:gd name="T94" fmla="*/ 2147483647 w 210"/>
                <a:gd name="T95" fmla="*/ 2147483647 h 262"/>
                <a:gd name="T96" fmla="*/ 2147483647 w 210"/>
                <a:gd name="T97" fmla="*/ 2147483647 h 262"/>
                <a:gd name="T98" fmla="*/ 2147483647 w 210"/>
                <a:gd name="T99" fmla="*/ 2147483647 h 262"/>
                <a:gd name="T100" fmla="*/ 2147483647 w 210"/>
                <a:gd name="T101" fmla="*/ 2147483647 h 262"/>
                <a:gd name="T102" fmla="*/ 2147483647 w 210"/>
                <a:gd name="T103" fmla="*/ 2147483647 h 262"/>
                <a:gd name="T104" fmla="*/ 2147483647 w 210"/>
                <a:gd name="T105" fmla="*/ 2147483647 h 2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10" h="262">
                  <a:moveTo>
                    <a:pt x="6" y="53"/>
                  </a:moveTo>
                  <a:lnTo>
                    <a:pt x="6" y="53"/>
                  </a:lnTo>
                  <a:lnTo>
                    <a:pt x="14" y="59"/>
                  </a:lnTo>
                  <a:lnTo>
                    <a:pt x="23" y="64"/>
                  </a:lnTo>
                  <a:lnTo>
                    <a:pt x="35" y="65"/>
                  </a:lnTo>
                  <a:lnTo>
                    <a:pt x="52" y="65"/>
                  </a:lnTo>
                  <a:lnTo>
                    <a:pt x="77" y="64"/>
                  </a:lnTo>
                  <a:lnTo>
                    <a:pt x="103" y="62"/>
                  </a:lnTo>
                  <a:lnTo>
                    <a:pt x="103" y="35"/>
                  </a:lnTo>
                  <a:lnTo>
                    <a:pt x="103" y="25"/>
                  </a:lnTo>
                  <a:lnTo>
                    <a:pt x="101" y="17"/>
                  </a:lnTo>
                  <a:lnTo>
                    <a:pt x="97" y="13"/>
                  </a:lnTo>
                  <a:lnTo>
                    <a:pt x="91" y="10"/>
                  </a:lnTo>
                  <a:lnTo>
                    <a:pt x="85" y="9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8" y="3"/>
                  </a:lnTo>
                  <a:lnTo>
                    <a:pt x="94" y="0"/>
                  </a:lnTo>
                  <a:lnTo>
                    <a:pt x="101" y="0"/>
                  </a:lnTo>
                  <a:lnTo>
                    <a:pt x="110" y="1"/>
                  </a:lnTo>
                  <a:lnTo>
                    <a:pt x="120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2" y="13"/>
                  </a:lnTo>
                  <a:lnTo>
                    <a:pt x="133" y="16"/>
                  </a:lnTo>
                  <a:lnTo>
                    <a:pt x="132" y="19"/>
                  </a:lnTo>
                  <a:lnTo>
                    <a:pt x="129" y="25"/>
                  </a:lnTo>
                  <a:lnTo>
                    <a:pt x="126" y="29"/>
                  </a:lnTo>
                  <a:lnTo>
                    <a:pt x="125" y="36"/>
                  </a:lnTo>
                  <a:lnTo>
                    <a:pt x="123" y="61"/>
                  </a:lnTo>
                  <a:lnTo>
                    <a:pt x="159" y="53"/>
                  </a:lnTo>
                  <a:lnTo>
                    <a:pt x="168" y="52"/>
                  </a:lnTo>
                  <a:lnTo>
                    <a:pt x="178" y="48"/>
                  </a:lnTo>
                  <a:lnTo>
                    <a:pt x="184" y="46"/>
                  </a:lnTo>
                  <a:lnTo>
                    <a:pt x="191" y="45"/>
                  </a:lnTo>
                  <a:lnTo>
                    <a:pt x="199" y="46"/>
                  </a:lnTo>
                  <a:lnTo>
                    <a:pt x="204" y="48"/>
                  </a:lnTo>
                  <a:lnTo>
                    <a:pt x="207" y="52"/>
                  </a:lnTo>
                  <a:lnTo>
                    <a:pt x="207" y="55"/>
                  </a:lnTo>
                  <a:lnTo>
                    <a:pt x="207" y="59"/>
                  </a:lnTo>
                  <a:lnTo>
                    <a:pt x="206" y="62"/>
                  </a:lnTo>
                  <a:lnTo>
                    <a:pt x="204" y="64"/>
                  </a:lnTo>
                  <a:lnTo>
                    <a:pt x="201" y="65"/>
                  </a:lnTo>
                  <a:lnTo>
                    <a:pt x="191" y="68"/>
                  </a:lnTo>
                  <a:lnTo>
                    <a:pt x="177" y="71"/>
                  </a:lnTo>
                  <a:lnTo>
                    <a:pt x="123" y="78"/>
                  </a:lnTo>
                  <a:lnTo>
                    <a:pt x="123" y="93"/>
                  </a:lnTo>
                  <a:lnTo>
                    <a:pt x="123" y="126"/>
                  </a:lnTo>
                  <a:lnTo>
                    <a:pt x="152" y="120"/>
                  </a:lnTo>
                  <a:lnTo>
                    <a:pt x="164" y="117"/>
                  </a:lnTo>
                  <a:lnTo>
                    <a:pt x="171" y="114"/>
                  </a:lnTo>
                  <a:lnTo>
                    <a:pt x="177" y="111"/>
                  </a:lnTo>
                  <a:lnTo>
                    <a:pt x="183" y="111"/>
                  </a:lnTo>
                  <a:lnTo>
                    <a:pt x="188" y="113"/>
                  </a:lnTo>
                  <a:lnTo>
                    <a:pt x="193" y="114"/>
                  </a:lnTo>
                  <a:lnTo>
                    <a:pt x="196" y="117"/>
                  </a:lnTo>
                  <a:lnTo>
                    <a:pt x="196" y="122"/>
                  </a:lnTo>
                  <a:lnTo>
                    <a:pt x="196" y="126"/>
                  </a:lnTo>
                  <a:lnTo>
                    <a:pt x="193" y="129"/>
                  </a:lnTo>
                  <a:lnTo>
                    <a:pt x="188" y="132"/>
                  </a:lnTo>
                  <a:lnTo>
                    <a:pt x="181" y="135"/>
                  </a:lnTo>
                  <a:lnTo>
                    <a:pt x="154" y="139"/>
                  </a:lnTo>
                  <a:lnTo>
                    <a:pt x="123" y="143"/>
                  </a:lnTo>
                  <a:lnTo>
                    <a:pt x="126" y="195"/>
                  </a:lnTo>
                  <a:lnTo>
                    <a:pt x="145" y="201"/>
                  </a:lnTo>
                  <a:lnTo>
                    <a:pt x="162" y="207"/>
                  </a:lnTo>
                  <a:lnTo>
                    <a:pt x="177" y="214"/>
                  </a:lnTo>
                  <a:lnTo>
                    <a:pt x="191" y="221"/>
                  </a:lnTo>
                  <a:lnTo>
                    <a:pt x="200" y="227"/>
                  </a:lnTo>
                  <a:lnTo>
                    <a:pt x="206" y="233"/>
                  </a:lnTo>
                  <a:lnTo>
                    <a:pt x="209" y="237"/>
                  </a:lnTo>
                  <a:lnTo>
                    <a:pt x="210" y="243"/>
                  </a:lnTo>
                  <a:lnTo>
                    <a:pt x="209" y="247"/>
                  </a:lnTo>
                  <a:lnTo>
                    <a:pt x="207" y="252"/>
                  </a:lnTo>
                  <a:lnTo>
                    <a:pt x="203" y="255"/>
                  </a:lnTo>
                  <a:lnTo>
                    <a:pt x="199" y="255"/>
                  </a:lnTo>
                  <a:lnTo>
                    <a:pt x="194" y="255"/>
                  </a:lnTo>
                  <a:lnTo>
                    <a:pt x="190" y="253"/>
                  </a:lnTo>
                  <a:lnTo>
                    <a:pt x="181" y="247"/>
                  </a:lnTo>
                  <a:lnTo>
                    <a:pt x="170" y="237"/>
                  </a:lnTo>
                  <a:lnTo>
                    <a:pt x="157" y="229"/>
                  </a:lnTo>
                  <a:lnTo>
                    <a:pt x="142" y="221"/>
                  </a:lnTo>
                  <a:lnTo>
                    <a:pt x="126" y="216"/>
                  </a:lnTo>
                  <a:lnTo>
                    <a:pt x="125" y="230"/>
                  </a:lnTo>
                  <a:lnTo>
                    <a:pt x="120" y="239"/>
                  </a:lnTo>
                  <a:lnTo>
                    <a:pt x="117" y="245"/>
                  </a:lnTo>
                  <a:lnTo>
                    <a:pt x="113" y="249"/>
                  </a:lnTo>
                  <a:lnTo>
                    <a:pt x="109" y="253"/>
                  </a:lnTo>
                  <a:lnTo>
                    <a:pt x="103" y="256"/>
                  </a:lnTo>
                  <a:lnTo>
                    <a:pt x="96" y="259"/>
                  </a:lnTo>
                  <a:lnTo>
                    <a:pt x="88" y="261"/>
                  </a:lnTo>
                  <a:lnTo>
                    <a:pt x="72" y="262"/>
                  </a:lnTo>
                  <a:lnTo>
                    <a:pt x="61" y="261"/>
                  </a:lnTo>
                  <a:lnTo>
                    <a:pt x="49" y="259"/>
                  </a:lnTo>
                  <a:lnTo>
                    <a:pt x="41" y="256"/>
                  </a:lnTo>
                  <a:lnTo>
                    <a:pt x="32" y="252"/>
                  </a:lnTo>
                  <a:lnTo>
                    <a:pt x="26" y="246"/>
                  </a:lnTo>
                  <a:lnTo>
                    <a:pt x="22" y="240"/>
                  </a:lnTo>
                  <a:lnTo>
                    <a:pt x="19" y="233"/>
                  </a:lnTo>
                  <a:lnTo>
                    <a:pt x="17" y="226"/>
                  </a:lnTo>
                  <a:lnTo>
                    <a:pt x="19" y="219"/>
                  </a:lnTo>
                  <a:lnTo>
                    <a:pt x="22" y="211"/>
                  </a:lnTo>
                  <a:lnTo>
                    <a:pt x="27" y="206"/>
                  </a:lnTo>
                  <a:lnTo>
                    <a:pt x="35" y="200"/>
                  </a:lnTo>
                  <a:lnTo>
                    <a:pt x="43" y="195"/>
                  </a:lnTo>
                  <a:lnTo>
                    <a:pt x="54" y="192"/>
                  </a:lnTo>
                  <a:lnTo>
                    <a:pt x="65" y="191"/>
                  </a:lnTo>
                  <a:lnTo>
                    <a:pt x="78" y="191"/>
                  </a:lnTo>
                  <a:lnTo>
                    <a:pt x="106" y="192"/>
                  </a:lnTo>
                  <a:lnTo>
                    <a:pt x="106" y="146"/>
                  </a:lnTo>
                  <a:lnTo>
                    <a:pt x="84" y="148"/>
                  </a:lnTo>
                  <a:lnTo>
                    <a:pt x="62" y="148"/>
                  </a:lnTo>
                  <a:lnTo>
                    <a:pt x="46" y="146"/>
                  </a:lnTo>
                  <a:lnTo>
                    <a:pt x="41" y="145"/>
                  </a:lnTo>
                  <a:lnTo>
                    <a:pt x="35" y="143"/>
                  </a:lnTo>
                  <a:lnTo>
                    <a:pt x="30" y="140"/>
                  </a:lnTo>
                  <a:lnTo>
                    <a:pt x="27" y="136"/>
                  </a:lnTo>
                  <a:lnTo>
                    <a:pt x="26" y="132"/>
                  </a:lnTo>
                  <a:lnTo>
                    <a:pt x="26" y="127"/>
                  </a:lnTo>
                  <a:lnTo>
                    <a:pt x="27" y="117"/>
                  </a:lnTo>
                  <a:lnTo>
                    <a:pt x="30" y="107"/>
                  </a:lnTo>
                  <a:lnTo>
                    <a:pt x="41" y="108"/>
                  </a:lnTo>
                  <a:lnTo>
                    <a:pt x="39" y="117"/>
                  </a:lnTo>
                  <a:lnTo>
                    <a:pt x="41" y="123"/>
                  </a:lnTo>
                  <a:lnTo>
                    <a:pt x="42" y="126"/>
                  </a:lnTo>
                  <a:lnTo>
                    <a:pt x="45" y="127"/>
                  </a:lnTo>
                  <a:lnTo>
                    <a:pt x="52" y="130"/>
                  </a:lnTo>
                  <a:lnTo>
                    <a:pt x="64" y="130"/>
                  </a:lnTo>
                  <a:lnTo>
                    <a:pt x="84" y="130"/>
                  </a:lnTo>
                  <a:lnTo>
                    <a:pt x="104" y="127"/>
                  </a:lnTo>
                  <a:lnTo>
                    <a:pt x="104" y="81"/>
                  </a:lnTo>
                  <a:lnTo>
                    <a:pt x="74" y="82"/>
                  </a:lnTo>
                  <a:lnTo>
                    <a:pt x="49" y="84"/>
                  </a:lnTo>
                  <a:lnTo>
                    <a:pt x="32" y="82"/>
                  </a:lnTo>
                  <a:lnTo>
                    <a:pt x="26" y="81"/>
                  </a:lnTo>
                  <a:lnTo>
                    <a:pt x="20" y="78"/>
                  </a:lnTo>
                  <a:lnTo>
                    <a:pt x="14" y="75"/>
                  </a:lnTo>
                  <a:lnTo>
                    <a:pt x="9" y="71"/>
                  </a:lnTo>
                  <a:lnTo>
                    <a:pt x="0" y="59"/>
                  </a:lnTo>
                  <a:lnTo>
                    <a:pt x="6" y="53"/>
                  </a:lnTo>
                  <a:close/>
                  <a:moveTo>
                    <a:pt x="74" y="206"/>
                  </a:moveTo>
                  <a:lnTo>
                    <a:pt x="74" y="206"/>
                  </a:lnTo>
                  <a:lnTo>
                    <a:pt x="55" y="207"/>
                  </a:lnTo>
                  <a:lnTo>
                    <a:pt x="48" y="208"/>
                  </a:lnTo>
                  <a:lnTo>
                    <a:pt x="42" y="210"/>
                  </a:lnTo>
                  <a:lnTo>
                    <a:pt x="36" y="213"/>
                  </a:lnTo>
                  <a:lnTo>
                    <a:pt x="33" y="217"/>
                  </a:lnTo>
                  <a:lnTo>
                    <a:pt x="32" y="220"/>
                  </a:lnTo>
                  <a:lnTo>
                    <a:pt x="30" y="224"/>
                  </a:lnTo>
                  <a:lnTo>
                    <a:pt x="30" y="229"/>
                  </a:lnTo>
                  <a:lnTo>
                    <a:pt x="33" y="232"/>
                  </a:lnTo>
                  <a:lnTo>
                    <a:pt x="35" y="236"/>
                  </a:lnTo>
                  <a:lnTo>
                    <a:pt x="39" y="237"/>
                  </a:lnTo>
                  <a:lnTo>
                    <a:pt x="43" y="240"/>
                  </a:lnTo>
                  <a:lnTo>
                    <a:pt x="49" y="242"/>
                  </a:lnTo>
                  <a:lnTo>
                    <a:pt x="65" y="243"/>
                  </a:lnTo>
                  <a:lnTo>
                    <a:pt x="75" y="243"/>
                  </a:lnTo>
                  <a:lnTo>
                    <a:pt x="85" y="242"/>
                  </a:lnTo>
                  <a:lnTo>
                    <a:pt x="93" y="239"/>
                  </a:lnTo>
                  <a:lnTo>
                    <a:pt x="99" y="234"/>
                  </a:lnTo>
                  <a:lnTo>
                    <a:pt x="103" y="230"/>
                  </a:lnTo>
                  <a:lnTo>
                    <a:pt x="104" y="224"/>
                  </a:lnTo>
                  <a:lnTo>
                    <a:pt x="106" y="219"/>
                  </a:lnTo>
                  <a:lnTo>
                    <a:pt x="106" y="210"/>
                  </a:lnTo>
                  <a:lnTo>
                    <a:pt x="88" y="207"/>
                  </a:lnTo>
                  <a:lnTo>
                    <a:pt x="74" y="206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54" name="Freeform 135"/>
            <p:cNvSpPr>
              <a:spLocks noEditPoints="1"/>
            </p:cNvSpPr>
            <p:nvPr userDrawn="1"/>
          </p:nvSpPr>
          <p:spPr bwMode="auto">
            <a:xfrm>
              <a:off x="6191251" y="1755776"/>
              <a:ext cx="138113" cy="139700"/>
            </a:xfrm>
            <a:custGeom>
              <a:avLst/>
              <a:gdLst>
                <a:gd name="T0" fmla="*/ 2147483647 w 261"/>
                <a:gd name="T1" fmla="*/ 2147483647 h 264"/>
                <a:gd name="T2" fmla="*/ 2147483647 w 261"/>
                <a:gd name="T3" fmla="*/ 2147483647 h 264"/>
                <a:gd name="T4" fmla="*/ 2147483647 w 261"/>
                <a:gd name="T5" fmla="*/ 2147483647 h 264"/>
                <a:gd name="T6" fmla="*/ 2147483647 w 261"/>
                <a:gd name="T7" fmla="*/ 2147483647 h 264"/>
                <a:gd name="T8" fmla="*/ 2147483647 w 261"/>
                <a:gd name="T9" fmla="*/ 2147483647 h 264"/>
                <a:gd name="T10" fmla="*/ 2147483647 w 261"/>
                <a:gd name="T11" fmla="*/ 2147483647 h 264"/>
                <a:gd name="T12" fmla="*/ 2147483647 w 261"/>
                <a:gd name="T13" fmla="*/ 2147483647 h 264"/>
                <a:gd name="T14" fmla="*/ 2147483647 w 261"/>
                <a:gd name="T15" fmla="*/ 2147483647 h 264"/>
                <a:gd name="T16" fmla="*/ 2147483647 w 261"/>
                <a:gd name="T17" fmla="*/ 2147483647 h 264"/>
                <a:gd name="T18" fmla="*/ 2147483647 w 261"/>
                <a:gd name="T19" fmla="*/ 2147483647 h 264"/>
                <a:gd name="T20" fmla="*/ 2147483647 w 261"/>
                <a:gd name="T21" fmla="*/ 2147483647 h 264"/>
                <a:gd name="T22" fmla="*/ 2147483647 w 261"/>
                <a:gd name="T23" fmla="*/ 2147483647 h 264"/>
                <a:gd name="T24" fmla="*/ 2147483647 w 261"/>
                <a:gd name="T25" fmla="*/ 2147483647 h 264"/>
                <a:gd name="T26" fmla="*/ 2147483647 w 261"/>
                <a:gd name="T27" fmla="*/ 2147483647 h 264"/>
                <a:gd name="T28" fmla="*/ 2147483647 w 261"/>
                <a:gd name="T29" fmla="*/ 2147483647 h 264"/>
                <a:gd name="T30" fmla="*/ 2147483647 w 261"/>
                <a:gd name="T31" fmla="*/ 2147483647 h 264"/>
                <a:gd name="T32" fmla="*/ 2147483647 w 261"/>
                <a:gd name="T33" fmla="*/ 2147483647 h 264"/>
                <a:gd name="T34" fmla="*/ 0 w 261"/>
                <a:gd name="T35" fmla="*/ 2147483647 h 264"/>
                <a:gd name="T36" fmla="*/ 2147483647 w 261"/>
                <a:gd name="T37" fmla="*/ 2147483647 h 264"/>
                <a:gd name="T38" fmla="*/ 2147483647 w 261"/>
                <a:gd name="T39" fmla="*/ 2147483647 h 264"/>
                <a:gd name="T40" fmla="*/ 2147483647 w 261"/>
                <a:gd name="T41" fmla="*/ 2147483647 h 264"/>
                <a:gd name="T42" fmla="*/ 2147483647 w 261"/>
                <a:gd name="T43" fmla="*/ 2147483647 h 264"/>
                <a:gd name="T44" fmla="*/ 2147483647 w 261"/>
                <a:gd name="T45" fmla="*/ 2147483647 h 264"/>
                <a:gd name="T46" fmla="*/ 2147483647 w 261"/>
                <a:gd name="T47" fmla="*/ 2147483647 h 264"/>
                <a:gd name="T48" fmla="*/ 2147483647 w 261"/>
                <a:gd name="T49" fmla="*/ 2147483647 h 264"/>
                <a:gd name="T50" fmla="*/ 2147483647 w 261"/>
                <a:gd name="T51" fmla="*/ 2147483647 h 264"/>
                <a:gd name="T52" fmla="*/ 2147483647 w 261"/>
                <a:gd name="T53" fmla="*/ 2147483647 h 264"/>
                <a:gd name="T54" fmla="*/ 2147483647 w 261"/>
                <a:gd name="T55" fmla="*/ 2147483647 h 264"/>
                <a:gd name="T56" fmla="*/ 2147483647 w 261"/>
                <a:gd name="T57" fmla="*/ 0 h 264"/>
                <a:gd name="T58" fmla="*/ 2147483647 w 261"/>
                <a:gd name="T59" fmla="*/ 2147483647 h 264"/>
                <a:gd name="T60" fmla="*/ 2147483647 w 261"/>
                <a:gd name="T61" fmla="*/ 2147483647 h 264"/>
                <a:gd name="T62" fmla="*/ 2147483647 w 261"/>
                <a:gd name="T63" fmla="*/ 2147483647 h 264"/>
                <a:gd name="T64" fmla="*/ 2147483647 w 261"/>
                <a:gd name="T65" fmla="*/ 2147483647 h 264"/>
                <a:gd name="T66" fmla="*/ 2147483647 w 261"/>
                <a:gd name="T67" fmla="*/ 2147483647 h 264"/>
                <a:gd name="T68" fmla="*/ 2147483647 w 261"/>
                <a:gd name="T69" fmla="*/ 2147483647 h 264"/>
                <a:gd name="T70" fmla="*/ 2147483647 w 261"/>
                <a:gd name="T71" fmla="*/ 2147483647 h 264"/>
                <a:gd name="T72" fmla="*/ 2147483647 w 261"/>
                <a:gd name="T73" fmla="*/ 2147483647 h 264"/>
                <a:gd name="T74" fmla="*/ 2147483647 w 261"/>
                <a:gd name="T75" fmla="*/ 2147483647 h 264"/>
                <a:gd name="T76" fmla="*/ 2147483647 w 261"/>
                <a:gd name="T77" fmla="*/ 2147483647 h 264"/>
                <a:gd name="T78" fmla="*/ 2147483647 w 261"/>
                <a:gd name="T79" fmla="*/ 2147483647 h 264"/>
                <a:gd name="T80" fmla="*/ 2147483647 w 261"/>
                <a:gd name="T81" fmla="*/ 2147483647 h 264"/>
                <a:gd name="T82" fmla="*/ 2147483647 w 261"/>
                <a:gd name="T83" fmla="*/ 2147483647 h 264"/>
                <a:gd name="T84" fmla="*/ 2147483647 w 261"/>
                <a:gd name="T85" fmla="*/ 2147483647 h 264"/>
                <a:gd name="T86" fmla="*/ 2147483647 w 261"/>
                <a:gd name="T87" fmla="*/ 2147483647 h 264"/>
                <a:gd name="T88" fmla="*/ 2147483647 w 261"/>
                <a:gd name="T89" fmla="*/ 2147483647 h 264"/>
                <a:gd name="T90" fmla="*/ 2147483647 w 261"/>
                <a:gd name="T91" fmla="*/ 2147483647 h 264"/>
                <a:gd name="T92" fmla="*/ 2147483647 w 261"/>
                <a:gd name="T93" fmla="*/ 2147483647 h 264"/>
                <a:gd name="T94" fmla="*/ 2147483647 w 261"/>
                <a:gd name="T95" fmla="*/ 2147483647 h 264"/>
                <a:gd name="T96" fmla="*/ 2147483647 w 261"/>
                <a:gd name="T97" fmla="*/ 2147483647 h 264"/>
                <a:gd name="T98" fmla="*/ 2147483647 w 261"/>
                <a:gd name="T99" fmla="*/ 2147483647 h 264"/>
                <a:gd name="T100" fmla="*/ 2147483647 w 261"/>
                <a:gd name="T101" fmla="*/ 2147483647 h 264"/>
                <a:gd name="T102" fmla="*/ 2147483647 w 261"/>
                <a:gd name="T103" fmla="*/ 2147483647 h 264"/>
                <a:gd name="T104" fmla="*/ 2147483647 w 261"/>
                <a:gd name="T105" fmla="*/ 2147483647 h 264"/>
                <a:gd name="T106" fmla="*/ 2147483647 w 261"/>
                <a:gd name="T107" fmla="*/ 2147483647 h 264"/>
                <a:gd name="T108" fmla="*/ 2147483647 w 261"/>
                <a:gd name="T109" fmla="*/ 2147483647 h 264"/>
                <a:gd name="T110" fmla="*/ 2147483647 w 261"/>
                <a:gd name="T111" fmla="*/ 2147483647 h 264"/>
                <a:gd name="T112" fmla="*/ 2147483647 w 261"/>
                <a:gd name="T113" fmla="*/ 2147483647 h 264"/>
                <a:gd name="T114" fmla="*/ 2147483647 w 261"/>
                <a:gd name="T115" fmla="*/ 2147483647 h 264"/>
                <a:gd name="T116" fmla="*/ 2147483647 w 261"/>
                <a:gd name="T117" fmla="*/ 2147483647 h 264"/>
                <a:gd name="T118" fmla="*/ 2147483647 w 261"/>
                <a:gd name="T119" fmla="*/ 2147483647 h 26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61" h="264">
                  <a:moveTo>
                    <a:pt x="77" y="255"/>
                  </a:moveTo>
                  <a:lnTo>
                    <a:pt x="77" y="255"/>
                  </a:lnTo>
                  <a:lnTo>
                    <a:pt x="90" y="248"/>
                  </a:lnTo>
                  <a:lnTo>
                    <a:pt x="102" y="241"/>
                  </a:lnTo>
                  <a:lnTo>
                    <a:pt x="113" y="233"/>
                  </a:lnTo>
                  <a:lnTo>
                    <a:pt x="122" y="225"/>
                  </a:lnTo>
                  <a:lnTo>
                    <a:pt x="129" y="216"/>
                  </a:lnTo>
                  <a:lnTo>
                    <a:pt x="135" y="206"/>
                  </a:lnTo>
                  <a:lnTo>
                    <a:pt x="139" y="196"/>
                  </a:lnTo>
                  <a:lnTo>
                    <a:pt x="142" y="186"/>
                  </a:lnTo>
                  <a:lnTo>
                    <a:pt x="132" y="191"/>
                  </a:lnTo>
                  <a:lnTo>
                    <a:pt x="121" y="193"/>
                  </a:lnTo>
                  <a:lnTo>
                    <a:pt x="112" y="191"/>
                  </a:lnTo>
                  <a:lnTo>
                    <a:pt x="105" y="190"/>
                  </a:lnTo>
                  <a:lnTo>
                    <a:pt x="97" y="186"/>
                  </a:lnTo>
                  <a:lnTo>
                    <a:pt x="92" y="181"/>
                  </a:lnTo>
                  <a:lnTo>
                    <a:pt x="87" y="176"/>
                  </a:lnTo>
                  <a:lnTo>
                    <a:pt x="83" y="168"/>
                  </a:lnTo>
                  <a:lnTo>
                    <a:pt x="81" y="161"/>
                  </a:lnTo>
                  <a:lnTo>
                    <a:pt x="80" y="152"/>
                  </a:lnTo>
                  <a:lnTo>
                    <a:pt x="81" y="142"/>
                  </a:lnTo>
                  <a:lnTo>
                    <a:pt x="83" y="132"/>
                  </a:lnTo>
                  <a:lnTo>
                    <a:pt x="87" y="125"/>
                  </a:lnTo>
                  <a:lnTo>
                    <a:pt x="92" y="118"/>
                  </a:lnTo>
                  <a:lnTo>
                    <a:pt x="97" y="113"/>
                  </a:lnTo>
                  <a:lnTo>
                    <a:pt x="105" y="109"/>
                  </a:lnTo>
                  <a:lnTo>
                    <a:pt x="112" y="107"/>
                  </a:lnTo>
                  <a:lnTo>
                    <a:pt x="121" y="106"/>
                  </a:lnTo>
                  <a:lnTo>
                    <a:pt x="131" y="107"/>
                  </a:lnTo>
                  <a:lnTo>
                    <a:pt x="141" y="112"/>
                  </a:lnTo>
                  <a:lnTo>
                    <a:pt x="141" y="74"/>
                  </a:lnTo>
                  <a:lnTo>
                    <a:pt x="103" y="79"/>
                  </a:lnTo>
                  <a:lnTo>
                    <a:pt x="68" y="84"/>
                  </a:lnTo>
                  <a:lnTo>
                    <a:pt x="51" y="89"/>
                  </a:lnTo>
                  <a:lnTo>
                    <a:pt x="41" y="93"/>
                  </a:lnTo>
                  <a:lnTo>
                    <a:pt x="36" y="94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3" y="93"/>
                  </a:lnTo>
                  <a:lnTo>
                    <a:pt x="12" y="84"/>
                  </a:lnTo>
                  <a:lnTo>
                    <a:pt x="3" y="74"/>
                  </a:lnTo>
                  <a:lnTo>
                    <a:pt x="2" y="71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3" y="61"/>
                  </a:lnTo>
                  <a:lnTo>
                    <a:pt x="6" y="63"/>
                  </a:lnTo>
                  <a:lnTo>
                    <a:pt x="9" y="66"/>
                  </a:lnTo>
                  <a:lnTo>
                    <a:pt x="15" y="68"/>
                  </a:lnTo>
                  <a:lnTo>
                    <a:pt x="19" y="70"/>
                  </a:lnTo>
                  <a:lnTo>
                    <a:pt x="28" y="71"/>
                  </a:lnTo>
                  <a:lnTo>
                    <a:pt x="39" y="71"/>
                  </a:lnTo>
                  <a:lnTo>
                    <a:pt x="51" y="70"/>
                  </a:lnTo>
                  <a:lnTo>
                    <a:pt x="99" y="63"/>
                  </a:lnTo>
                  <a:lnTo>
                    <a:pt x="141" y="58"/>
                  </a:lnTo>
                  <a:lnTo>
                    <a:pt x="139" y="26"/>
                  </a:lnTo>
                  <a:lnTo>
                    <a:pt x="138" y="19"/>
                  </a:lnTo>
                  <a:lnTo>
                    <a:pt x="134" y="15"/>
                  </a:lnTo>
                  <a:lnTo>
                    <a:pt x="128" y="12"/>
                  </a:lnTo>
                  <a:lnTo>
                    <a:pt x="121" y="10"/>
                  </a:lnTo>
                  <a:lnTo>
                    <a:pt x="119" y="9"/>
                  </a:lnTo>
                  <a:lnTo>
                    <a:pt x="119" y="8"/>
                  </a:lnTo>
                  <a:lnTo>
                    <a:pt x="119" y="6"/>
                  </a:lnTo>
                  <a:lnTo>
                    <a:pt x="122" y="3"/>
                  </a:lnTo>
                  <a:lnTo>
                    <a:pt x="126" y="2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57" y="5"/>
                  </a:lnTo>
                  <a:lnTo>
                    <a:pt x="163" y="8"/>
                  </a:lnTo>
                  <a:lnTo>
                    <a:pt x="167" y="10"/>
                  </a:lnTo>
                  <a:lnTo>
                    <a:pt x="170" y="13"/>
                  </a:lnTo>
                  <a:lnTo>
                    <a:pt x="170" y="18"/>
                  </a:lnTo>
                  <a:lnTo>
                    <a:pt x="170" y="21"/>
                  </a:lnTo>
                  <a:lnTo>
                    <a:pt x="167" y="24"/>
                  </a:lnTo>
                  <a:lnTo>
                    <a:pt x="164" y="28"/>
                  </a:lnTo>
                  <a:lnTo>
                    <a:pt x="163" y="34"/>
                  </a:lnTo>
                  <a:lnTo>
                    <a:pt x="160" y="57"/>
                  </a:lnTo>
                  <a:lnTo>
                    <a:pt x="202" y="54"/>
                  </a:lnTo>
                  <a:lnTo>
                    <a:pt x="212" y="52"/>
                  </a:lnTo>
                  <a:lnTo>
                    <a:pt x="221" y="51"/>
                  </a:lnTo>
                  <a:lnTo>
                    <a:pt x="228" y="48"/>
                  </a:lnTo>
                  <a:lnTo>
                    <a:pt x="234" y="48"/>
                  </a:lnTo>
                  <a:lnTo>
                    <a:pt x="242" y="50"/>
                  </a:lnTo>
                  <a:lnTo>
                    <a:pt x="254" y="54"/>
                  </a:lnTo>
                  <a:lnTo>
                    <a:pt x="257" y="57"/>
                  </a:lnTo>
                  <a:lnTo>
                    <a:pt x="260" y="60"/>
                  </a:lnTo>
                  <a:lnTo>
                    <a:pt x="261" y="63"/>
                  </a:lnTo>
                  <a:lnTo>
                    <a:pt x="261" y="66"/>
                  </a:lnTo>
                  <a:lnTo>
                    <a:pt x="261" y="68"/>
                  </a:lnTo>
                  <a:lnTo>
                    <a:pt x="260" y="71"/>
                  </a:lnTo>
                  <a:lnTo>
                    <a:pt x="257" y="73"/>
                  </a:lnTo>
                  <a:lnTo>
                    <a:pt x="252" y="74"/>
                  </a:lnTo>
                  <a:lnTo>
                    <a:pt x="235" y="73"/>
                  </a:lnTo>
                  <a:lnTo>
                    <a:pt x="219" y="71"/>
                  </a:lnTo>
                  <a:lnTo>
                    <a:pt x="202" y="71"/>
                  </a:lnTo>
                  <a:lnTo>
                    <a:pt x="160" y="73"/>
                  </a:lnTo>
                  <a:lnTo>
                    <a:pt x="158" y="128"/>
                  </a:lnTo>
                  <a:lnTo>
                    <a:pt x="161" y="135"/>
                  </a:lnTo>
                  <a:lnTo>
                    <a:pt x="164" y="145"/>
                  </a:lnTo>
                  <a:lnTo>
                    <a:pt x="165" y="155"/>
                  </a:lnTo>
                  <a:lnTo>
                    <a:pt x="165" y="167"/>
                  </a:lnTo>
                  <a:lnTo>
                    <a:pt x="164" y="186"/>
                  </a:lnTo>
                  <a:lnTo>
                    <a:pt x="160" y="202"/>
                  </a:lnTo>
                  <a:lnTo>
                    <a:pt x="151" y="216"/>
                  </a:lnTo>
                  <a:lnTo>
                    <a:pt x="141" y="229"/>
                  </a:lnTo>
                  <a:lnTo>
                    <a:pt x="129" y="241"/>
                  </a:lnTo>
                  <a:lnTo>
                    <a:pt x="115" y="251"/>
                  </a:lnTo>
                  <a:lnTo>
                    <a:pt x="97" y="258"/>
                  </a:lnTo>
                  <a:lnTo>
                    <a:pt x="80" y="264"/>
                  </a:lnTo>
                  <a:lnTo>
                    <a:pt x="77" y="255"/>
                  </a:lnTo>
                  <a:close/>
                  <a:moveTo>
                    <a:pt x="119" y="119"/>
                  </a:moveTo>
                  <a:lnTo>
                    <a:pt x="119" y="119"/>
                  </a:lnTo>
                  <a:lnTo>
                    <a:pt x="115" y="119"/>
                  </a:lnTo>
                  <a:lnTo>
                    <a:pt x="110" y="121"/>
                  </a:lnTo>
                  <a:lnTo>
                    <a:pt x="106" y="123"/>
                  </a:lnTo>
                  <a:lnTo>
                    <a:pt x="103" y="126"/>
                  </a:lnTo>
                  <a:lnTo>
                    <a:pt x="100" y="131"/>
                  </a:lnTo>
                  <a:lnTo>
                    <a:pt x="97" y="135"/>
                  </a:lnTo>
                  <a:lnTo>
                    <a:pt x="96" y="142"/>
                  </a:lnTo>
                  <a:lnTo>
                    <a:pt x="94" y="148"/>
                  </a:lnTo>
                  <a:lnTo>
                    <a:pt x="96" y="154"/>
                  </a:lnTo>
                  <a:lnTo>
                    <a:pt x="97" y="160"/>
                  </a:lnTo>
                  <a:lnTo>
                    <a:pt x="99" y="164"/>
                  </a:lnTo>
                  <a:lnTo>
                    <a:pt x="103" y="167"/>
                  </a:lnTo>
                  <a:lnTo>
                    <a:pt x="106" y="170"/>
                  </a:lnTo>
                  <a:lnTo>
                    <a:pt x="110" y="173"/>
                  </a:lnTo>
                  <a:lnTo>
                    <a:pt x="115" y="173"/>
                  </a:lnTo>
                  <a:lnTo>
                    <a:pt x="121" y="174"/>
                  </a:lnTo>
                  <a:lnTo>
                    <a:pt x="125" y="173"/>
                  </a:lnTo>
                  <a:lnTo>
                    <a:pt x="129" y="171"/>
                  </a:lnTo>
                  <a:lnTo>
                    <a:pt x="132" y="170"/>
                  </a:lnTo>
                  <a:lnTo>
                    <a:pt x="135" y="167"/>
                  </a:lnTo>
                  <a:lnTo>
                    <a:pt x="138" y="163"/>
                  </a:lnTo>
                  <a:lnTo>
                    <a:pt x="139" y="157"/>
                  </a:lnTo>
                  <a:lnTo>
                    <a:pt x="141" y="145"/>
                  </a:lnTo>
                  <a:lnTo>
                    <a:pt x="139" y="135"/>
                  </a:lnTo>
                  <a:lnTo>
                    <a:pt x="138" y="131"/>
                  </a:lnTo>
                  <a:lnTo>
                    <a:pt x="135" y="126"/>
                  </a:lnTo>
                  <a:lnTo>
                    <a:pt x="132" y="123"/>
                  </a:lnTo>
                  <a:lnTo>
                    <a:pt x="128" y="121"/>
                  </a:lnTo>
                  <a:lnTo>
                    <a:pt x="123" y="119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55" name="Freeform 136"/>
            <p:cNvSpPr>
              <a:spLocks noEditPoints="1"/>
            </p:cNvSpPr>
            <p:nvPr userDrawn="1"/>
          </p:nvSpPr>
          <p:spPr bwMode="auto">
            <a:xfrm>
              <a:off x="6318251" y="1849438"/>
              <a:ext cx="50800" cy="49213"/>
            </a:xfrm>
            <a:custGeom>
              <a:avLst/>
              <a:gdLst>
                <a:gd name="T0" fmla="*/ 2147483647 w 95"/>
                <a:gd name="T1" fmla="*/ 2147483647 h 93"/>
                <a:gd name="T2" fmla="*/ 2147483647 w 95"/>
                <a:gd name="T3" fmla="*/ 2147483647 h 93"/>
                <a:gd name="T4" fmla="*/ 2147483647 w 95"/>
                <a:gd name="T5" fmla="*/ 2147483647 h 93"/>
                <a:gd name="T6" fmla="*/ 2147483647 w 95"/>
                <a:gd name="T7" fmla="*/ 2147483647 h 93"/>
                <a:gd name="T8" fmla="*/ 2147483647 w 95"/>
                <a:gd name="T9" fmla="*/ 2147483647 h 93"/>
                <a:gd name="T10" fmla="*/ 2147483647 w 95"/>
                <a:gd name="T11" fmla="*/ 2147483647 h 93"/>
                <a:gd name="T12" fmla="*/ 2147483647 w 95"/>
                <a:gd name="T13" fmla="*/ 2147483647 h 93"/>
                <a:gd name="T14" fmla="*/ 2147483647 w 95"/>
                <a:gd name="T15" fmla="*/ 2147483647 h 93"/>
                <a:gd name="T16" fmla="*/ 2147483647 w 95"/>
                <a:gd name="T17" fmla="*/ 2147483647 h 93"/>
                <a:gd name="T18" fmla="*/ 0 w 95"/>
                <a:gd name="T19" fmla="*/ 2147483647 h 93"/>
                <a:gd name="T20" fmla="*/ 2147483647 w 95"/>
                <a:gd name="T21" fmla="*/ 2147483647 h 93"/>
                <a:gd name="T22" fmla="*/ 2147483647 w 95"/>
                <a:gd name="T23" fmla="*/ 2147483647 h 93"/>
                <a:gd name="T24" fmla="*/ 2147483647 w 95"/>
                <a:gd name="T25" fmla="*/ 2147483647 h 93"/>
                <a:gd name="T26" fmla="*/ 2147483647 w 95"/>
                <a:gd name="T27" fmla="*/ 0 h 93"/>
                <a:gd name="T28" fmla="*/ 2147483647 w 95"/>
                <a:gd name="T29" fmla="*/ 2147483647 h 93"/>
                <a:gd name="T30" fmla="*/ 2147483647 w 95"/>
                <a:gd name="T31" fmla="*/ 2147483647 h 93"/>
                <a:gd name="T32" fmla="*/ 2147483647 w 95"/>
                <a:gd name="T33" fmla="*/ 2147483647 h 93"/>
                <a:gd name="T34" fmla="*/ 2147483647 w 95"/>
                <a:gd name="T35" fmla="*/ 2147483647 h 93"/>
                <a:gd name="T36" fmla="*/ 2147483647 w 95"/>
                <a:gd name="T37" fmla="*/ 2147483647 h 93"/>
                <a:gd name="T38" fmla="*/ 2147483647 w 95"/>
                <a:gd name="T39" fmla="*/ 2147483647 h 93"/>
                <a:gd name="T40" fmla="*/ 2147483647 w 95"/>
                <a:gd name="T41" fmla="*/ 2147483647 h 93"/>
                <a:gd name="T42" fmla="*/ 2147483647 w 95"/>
                <a:gd name="T43" fmla="*/ 2147483647 h 93"/>
                <a:gd name="T44" fmla="*/ 2147483647 w 95"/>
                <a:gd name="T45" fmla="*/ 2147483647 h 93"/>
                <a:gd name="T46" fmla="*/ 2147483647 w 95"/>
                <a:gd name="T47" fmla="*/ 2147483647 h 93"/>
                <a:gd name="T48" fmla="*/ 2147483647 w 95"/>
                <a:gd name="T49" fmla="*/ 2147483647 h 93"/>
                <a:gd name="T50" fmla="*/ 2147483647 w 95"/>
                <a:gd name="T51" fmla="*/ 2147483647 h 93"/>
                <a:gd name="T52" fmla="*/ 2147483647 w 95"/>
                <a:gd name="T53" fmla="*/ 2147483647 h 93"/>
                <a:gd name="T54" fmla="*/ 2147483647 w 95"/>
                <a:gd name="T55" fmla="*/ 2147483647 h 93"/>
                <a:gd name="T56" fmla="*/ 2147483647 w 95"/>
                <a:gd name="T57" fmla="*/ 2147483647 h 93"/>
                <a:gd name="T58" fmla="*/ 2147483647 w 95"/>
                <a:gd name="T59" fmla="*/ 2147483647 h 93"/>
                <a:gd name="T60" fmla="*/ 2147483647 w 95"/>
                <a:gd name="T61" fmla="*/ 2147483647 h 93"/>
                <a:gd name="T62" fmla="*/ 2147483647 w 95"/>
                <a:gd name="T63" fmla="*/ 2147483647 h 93"/>
                <a:gd name="T64" fmla="*/ 2147483647 w 95"/>
                <a:gd name="T65" fmla="*/ 2147483647 h 93"/>
                <a:gd name="T66" fmla="*/ 2147483647 w 95"/>
                <a:gd name="T67" fmla="*/ 2147483647 h 93"/>
                <a:gd name="T68" fmla="*/ 2147483647 w 95"/>
                <a:gd name="T69" fmla="*/ 2147483647 h 93"/>
                <a:gd name="T70" fmla="*/ 2147483647 w 95"/>
                <a:gd name="T71" fmla="*/ 2147483647 h 93"/>
                <a:gd name="T72" fmla="*/ 2147483647 w 95"/>
                <a:gd name="T73" fmla="*/ 2147483647 h 93"/>
                <a:gd name="T74" fmla="*/ 2147483647 w 95"/>
                <a:gd name="T75" fmla="*/ 2147483647 h 9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95" h="93">
                  <a:moveTo>
                    <a:pt x="95" y="47"/>
                  </a:moveTo>
                  <a:lnTo>
                    <a:pt x="95" y="47"/>
                  </a:lnTo>
                  <a:lnTo>
                    <a:pt x="93" y="57"/>
                  </a:lnTo>
                  <a:lnTo>
                    <a:pt x="90" y="66"/>
                  </a:lnTo>
                  <a:lnTo>
                    <a:pt x="86" y="73"/>
                  </a:lnTo>
                  <a:lnTo>
                    <a:pt x="82" y="80"/>
                  </a:lnTo>
                  <a:lnTo>
                    <a:pt x="74" y="86"/>
                  </a:lnTo>
                  <a:lnTo>
                    <a:pt x="66" y="90"/>
                  </a:lnTo>
                  <a:lnTo>
                    <a:pt x="57" y="93"/>
                  </a:lnTo>
                  <a:lnTo>
                    <a:pt x="48" y="93"/>
                  </a:lnTo>
                  <a:lnTo>
                    <a:pt x="38" y="93"/>
                  </a:lnTo>
                  <a:lnTo>
                    <a:pt x="29" y="90"/>
                  </a:lnTo>
                  <a:lnTo>
                    <a:pt x="22" y="86"/>
                  </a:lnTo>
                  <a:lnTo>
                    <a:pt x="15" y="80"/>
                  </a:lnTo>
                  <a:lnTo>
                    <a:pt x="9" y="73"/>
                  </a:lnTo>
                  <a:lnTo>
                    <a:pt x="5" y="66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2" y="38"/>
                  </a:lnTo>
                  <a:lnTo>
                    <a:pt x="5" y="29"/>
                  </a:lnTo>
                  <a:lnTo>
                    <a:pt x="9" y="21"/>
                  </a:lnTo>
                  <a:lnTo>
                    <a:pt x="15" y="15"/>
                  </a:lnTo>
                  <a:lnTo>
                    <a:pt x="22" y="9"/>
                  </a:lnTo>
                  <a:lnTo>
                    <a:pt x="29" y="5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57" y="2"/>
                  </a:lnTo>
                  <a:lnTo>
                    <a:pt x="66" y="5"/>
                  </a:lnTo>
                  <a:lnTo>
                    <a:pt x="74" y="9"/>
                  </a:lnTo>
                  <a:lnTo>
                    <a:pt x="82" y="15"/>
                  </a:lnTo>
                  <a:lnTo>
                    <a:pt x="86" y="21"/>
                  </a:lnTo>
                  <a:lnTo>
                    <a:pt x="90" y="29"/>
                  </a:lnTo>
                  <a:lnTo>
                    <a:pt x="93" y="38"/>
                  </a:lnTo>
                  <a:lnTo>
                    <a:pt x="95" y="47"/>
                  </a:lnTo>
                  <a:close/>
                  <a:moveTo>
                    <a:pt x="16" y="47"/>
                  </a:moveTo>
                  <a:lnTo>
                    <a:pt x="16" y="47"/>
                  </a:lnTo>
                  <a:lnTo>
                    <a:pt x="18" y="54"/>
                  </a:lnTo>
                  <a:lnTo>
                    <a:pt x="19" y="60"/>
                  </a:lnTo>
                  <a:lnTo>
                    <a:pt x="22" y="64"/>
                  </a:lnTo>
                  <a:lnTo>
                    <a:pt x="27" y="68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41" y="77"/>
                  </a:lnTo>
                  <a:lnTo>
                    <a:pt x="48" y="79"/>
                  </a:lnTo>
                  <a:lnTo>
                    <a:pt x="54" y="77"/>
                  </a:lnTo>
                  <a:lnTo>
                    <a:pt x="60" y="76"/>
                  </a:lnTo>
                  <a:lnTo>
                    <a:pt x="66" y="73"/>
                  </a:lnTo>
                  <a:lnTo>
                    <a:pt x="70" y="68"/>
                  </a:lnTo>
                  <a:lnTo>
                    <a:pt x="73" y="64"/>
                  </a:lnTo>
                  <a:lnTo>
                    <a:pt x="76" y="60"/>
                  </a:lnTo>
                  <a:lnTo>
                    <a:pt x="77" y="54"/>
                  </a:lnTo>
                  <a:lnTo>
                    <a:pt x="79" y="47"/>
                  </a:lnTo>
                  <a:lnTo>
                    <a:pt x="77" y="41"/>
                  </a:lnTo>
                  <a:lnTo>
                    <a:pt x="76" y="35"/>
                  </a:lnTo>
                  <a:lnTo>
                    <a:pt x="73" y="29"/>
                  </a:lnTo>
                  <a:lnTo>
                    <a:pt x="70" y="25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8" y="16"/>
                  </a:lnTo>
                  <a:lnTo>
                    <a:pt x="41" y="18"/>
                  </a:lnTo>
                  <a:lnTo>
                    <a:pt x="35" y="19"/>
                  </a:lnTo>
                  <a:lnTo>
                    <a:pt x="31" y="22"/>
                  </a:lnTo>
                  <a:lnTo>
                    <a:pt x="27" y="25"/>
                  </a:lnTo>
                  <a:lnTo>
                    <a:pt x="22" y="29"/>
                  </a:lnTo>
                  <a:lnTo>
                    <a:pt x="19" y="35"/>
                  </a:lnTo>
                  <a:lnTo>
                    <a:pt x="18" y="41"/>
                  </a:lnTo>
                  <a:lnTo>
                    <a:pt x="16" y="47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56" name="Freeform 137"/>
            <p:cNvSpPr>
              <a:spLocks noEditPoints="1"/>
            </p:cNvSpPr>
            <p:nvPr userDrawn="1"/>
          </p:nvSpPr>
          <p:spPr bwMode="auto">
            <a:xfrm>
              <a:off x="2541588" y="1460501"/>
              <a:ext cx="147637" cy="149225"/>
            </a:xfrm>
            <a:custGeom>
              <a:avLst/>
              <a:gdLst>
                <a:gd name="T0" fmla="*/ 2147483647 w 280"/>
                <a:gd name="T1" fmla="*/ 2147483647 h 280"/>
                <a:gd name="T2" fmla="*/ 2147483647 w 280"/>
                <a:gd name="T3" fmla="*/ 2147483647 h 280"/>
                <a:gd name="T4" fmla="*/ 2147483647 w 280"/>
                <a:gd name="T5" fmla="*/ 2147483647 h 280"/>
                <a:gd name="T6" fmla="*/ 2147483647 w 280"/>
                <a:gd name="T7" fmla="*/ 2147483647 h 280"/>
                <a:gd name="T8" fmla="*/ 2147483647 w 280"/>
                <a:gd name="T9" fmla="*/ 2147483647 h 280"/>
                <a:gd name="T10" fmla="*/ 2147483647 w 280"/>
                <a:gd name="T11" fmla="*/ 2147483647 h 280"/>
                <a:gd name="T12" fmla="*/ 2147483647 w 280"/>
                <a:gd name="T13" fmla="*/ 2147483647 h 280"/>
                <a:gd name="T14" fmla="*/ 2147483647 w 280"/>
                <a:gd name="T15" fmla="*/ 2147483647 h 280"/>
                <a:gd name="T16" fmla="*/ 2147483647 w 280"/>
                <a:gd name="T17" fmla="*/ 2147483647 h 280"/>
                <a:gd name="T18" fmla="*/ 2147483647 w 280"/>
                <a:gd name="T19" fmla="*/ 2147483647 h 280"/>
                <a:gd name="T20" fmla="*/ 2147483647 w 280"/>
                <a:gd name="T21" fmla="*/ 2147483647 h 280"/>
                <a:gd name="T22" fmla="*/ 2147483647 w 280"/>
                <a:gd name="T23" fmla="*/ 2147483647 h 280"/>
                <a:gd name="T24" fmla="*/ 2147483647 w 280"/>
                <a:gd name="T25" fmla="*/ 2147483647 h 280"/>
                <a:gd name="T26" fmla="*/ 2147483647 w 280"/>
                <a:gd name="T27" fmla="*/ 2147483647 h 280"/>
                <a:gd name="T28" fmla="*/ 2147483647 w 280"/>
                <a:gd name="T29" fmla="*/ 2147483647 h 280"/>
                <a:gd name="T30" fmla="*/ 2147483647 w 280"/>
                <a:gd name="T31" fmla="*/ 2147483647 h 280"/>
                <a:gd name="T32" fmla="*/ 2147483647 w 280"/>
                <a:gd name="T33" fmla="*/ 2147483647 h 280"/>
                <a:gd name="T34" fmla="*/ 2147483647 w 280"/>
                <a:gd name="T35" fmla="*/ 2147483647 h 280"/>
                <a:gd name="T36" fmla="*/ 2147483647 w 280"/>
                <a:gd name="T37" fmla="*/ 2147483647 h 280"/>
                <a:gd name="T38" fmla="*/ 2147483647 w 280"/>
                <a:gd name="T39" fmla="*/ 2147483647 h 280"/>
                <a:gd name="T40" fmla="*/ 2147483647 w 280"/>
                <a:gd name="T41" fmla="*/ 2147483647 h 280"/>
                <a:gd name="T42" fmla="*/ 2147483647 w 280"/>
                <a:gd name="T43" fmla="*/ 2147483647 h 280"/>
                <a:gd name="T44" fmla="*/ 2147483647 w 280"/>
                <a:gd name="T45" fmla="*/ 2147483647 h 280"/>
                <a:gd name="T46" fmla="*/ 2147483647 w 280"/>
                <a:gd name="T47" fmla="*/ 2147483647 h 280"/>
                <a:gd name="T48" fmla="*/ 2147483647 w 280"/>
                <a:gd name="T49" fmla="*/ 2147483647 h 280"/>
                <a:gd name="T50" fmla="*/ 2147483647 w 280"/>
                <a:gd name="T51" fmla="*/ 2147483647 h 280"/>
                <a:gd name="T52" fmla="*/ 2147483647 w 280"/>
                <a:gd name="T53" fmla="*/ 2147483647 h 280"/>
                <a:gd name="T54" fmla="*/ 2147483647 w 280"/>
                <a:gd name="T55" fmla="*/ 2147483647 h 280"/>
                <a:gd name="T56" fmla="*/ 2147483647 w 280"/>
                <a:gd name="T57" fmla="*/ 2147483647 h 280"/>
                <a:gd name="T58" fmla="*/ 2147483647 w 280"/>
                <a:gd name="T59" fmla="*/ 2147483647 h 280"/>
                <a:gd name="T60" fmla="*/ 2147483647 w 280"/>
                <a:gd name="T61" fmla="*/ 2147483647 h 280"/>
                <a:gd name="T62" fmla="*/ 2147483647 w 280"/>
                <a:gd name="T63" fmla="*/ 2147483647 h 280"/>
                <a:gd name="T64" fmla="*/ 2147483647 w 280"/>
                <a:gd name="T65" fmla="*/ 2147483647 h 280"/>
                <a:gd name="T66" fmla="*/ 2147483647 w 280"/>
                <a:gd name="T67" fmla="*/ 2147483647 h 280"/>
                <a:gd name="T68" fmla="*/ 2147483647 w 280"/>
                <a:gd name="T69" fmla="*/ 2147483647 h 280"/>
                <a:gd name="T70" fmla="*/ 2147483647 w 280"/>
                <a:gd name="T71" fmla="*/ 2147483647 h 280"/>
                <a:gd name="T72" fmla="*/ 2147483647 w 280"/>
                <a:gd name="T73" fmla="*/ 2147483647 h 280"/>
                <a:gd name="T74" fmla="*/ 2147483647 w 280"/>
                <a:gd name="T75" fmla="*/ 2147483647 h 280"/>
                <a:gd name="T76" fmla="*/ 2147483647 w 280"/>
                <a:gd name="T77" fmla="*/ 2147483647 h 280"/>
                <a:gd name="T78" fmla="*/ 2147483647 w 280"/>
                <a:gd name="T79" fmla="*/ 2147483647 h 280"/>
                <a:gd name="T80" fmla="*/ 2147483647 w 280"/>
                <a:gd name="T81" fmla="*/ 2147483647 h 280"/>
                <a:gd name="T82" fmla="*/ 2147483647 w 280"/>
                <a:gd name="T83" fmla="*/ 2147483647 h 280"/>
                <a:gd name="T84" fmla="*/ 2147483647 w 280"/>
                <a:gd name="T85" fmla="*/ 2147483647 h 280"/>
                <a:gd name="T86" fmla="*/ 2147483647 w 280"/>
                <a:gd name="T87" fmla="*/ 2147483647 h 280"/>
                <a:gd name="T88" fmla="*/ 2147483647 w 280"/>
                <a:gd name="T89" fmla="*/ 2147483647 h 280"/>
                <a:gd name="T90" fmla="*/ 2147483647 w 280"/>
                <a:gd name="T91" fmla="*/ 2147483647 h 280"/>
                <a:gd name="T92" fmla="*/ 2147483647 w 280"/>
                <a:gd name="T93" fmla="*/ 2147483647 h 280"/>
                <a:gd name="T94" fmla="*/ 2147483647 w 280"/>
                <a:gd name="T95" fmla="*/ 2147483647 h 280"/>
                <a:gd name="T96" fmla="*/ 2147483647 w 280"/>
                <a:gd name="T97" fmla="*/ 2147483647 h 280"/>
                <a:gd name="T98" fmla="*/ 2147483647 w 280"/>
                <a:gd name="T99" fmla="*/ 2147483647 h 280"/>
                <a:gd name="T100" fmla="*/ 2147483647 w 280"/>
                <a:gd name="T101" fmla="*/ 2147483647 h 280"/>
                <a:gd name="T102" fmla="*/ 2147483647 w 280"/>
                <a:gd name="T103" fmla="*/ 2147483647 h 280"/>
                <a:gd name="T104" fmla="*/ 2147483647 w 280"/>
                <a:gd name="T105" fmla="*/ 2147483647 h 280"/>
                <a:gd name="T106" fmla="*/ 2147483647 w 280"/>
                <a:gd name="T107" fmla="*/ 2147483647 h 280"/>
                <a:gd name="T108" fmla="*/ 2147483647 w 280"/>
                <a:gd name="T109" fmla="*/ 2147483647 h 280"/>
                <a:gd name="T110" fmla="*/ 2147483647 w 280"/>
                <a:gd name="T111" fmla="*/ 2147483647 h 28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80" h="280">
                  <a:moveTo>
                    <a:pt x="86" y="118"/>
                  </a:moveTo>
                  <a:lnTo>
                    <a:pt x="86" y="118"/>
                  </a:lnTo>
                  <a:lnTo>
                    <a:pt x="100" y="125"/>
                  </a:lnTo>
                  <a:lnTo>
                    <a:pt x="113" y="134"/>
                  </a:lnTo>
                  <a:lnTo>
                    <a:pt x="120" y="138"/>
                  </a:lnTo>
                  <a:lnTo>
                    <a:pt x="125" y="144"/>
                  </a:lnTo>
                  <a:lnTo>
                    <a:pt x="128" y="148"/>
                  </a:lnTo>
                  <a:lnTo>
                    <a:pt x="128" y="155"/>
                  </a:lnTo>
                  <a:lnTo>
                    <a:pt x="126" y="163"/>
                  </a:lnTo>
                  <a:lnTo>
                    <a:pt x="125" y="168"/>
                  </a:lnTo>
                  <a:lnTo>
                    <a:pt x="120" y="174"/>
                  </a:lnTo>
                  <a:lnTo>
                    <a:pt x="116" y="176"/>
                  </a:lnTo>
                  <a:lnTo>
                    <a:pt x="115" y="176"/>
                  </a:lnTo>
                  <a:lnTo>
                    <a:pt x="113" y="174"/>
                  </a:lnTo>
                  <a:lnTo>
                    <a:pt x="109" y="165"/>
                  </a:lnTo>
                  <a:lnTo>
                    <a:pt x="104" y="155"/>
                  </a:lnTo>
                  <a:lnTo>
                    <a:pt x="100" y="147"/>
                  </a:lnTo>
                  <a:lnTo>
                    <a:pt x="94" y="138"/>
                  </a:lnTo>
                  <a:lnTo>
                    <a:pt x="86" y="128"/>
                  </a:lnTo>
                  <a:lnTo>
                    <a:pt x="86" y="184"/>
                  </a:lnTo>
                  <a:lnTo>
                    <a:pt x="86" y="273"/>
                  </a:lnTo>
                  <a:lnTo>
                    <a:pt x="86" y="275"/>
                  </a:lnTo>
                  <a:lnTo>
                    <a:pt x="84" y="277"/>
                  </a:lnTo>
                  <a:lnTo>
                    <a:pt x="78" y="278"/>
                  </a:lnTo>
                  <a:lnTo>
                    <a:pt x="68" y="280"/>
                  </a:lnTo>
                  <a:lnTo>
                    <a:pt x="61" y="278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64" y="163"/>
                  </a:lnTo>
                  <a:lnTo>
                    <a:pt x="64" y="135"/>
                  </a:lnTo>
                  <a:lnTo>
                    <a:pt x="49" y="163"/>
                  </a:lnTo>
                  <a:lnTo>
                    <a:pt x="35" y="186"/>
                  </a:lnTo>
                  <a:lnTo>
                    <a:pt x="22" y="203"/>
                  </a:lnTo>
                  <a:lnTo>
                    <a:pt x="4" y="220"/>
                  </a:lnTo>
                  <a:lnTo>
                    <a:pt x="0" y="215"/>
                  </a:lnTo>
                  <a:lnTo>
                    <a:pt x="17" y="187"/>
                  </a:lnTo>
                  <a:lnTo>
                    <a:pt x="33" y="160"/>
                  </a:lnTo>
                  <a:lnTo>
                    <a:pt x="46" y="129"/>
                  </a:lnTo>
                  <a:lnTo>
                    <a:pt x="58" y="97"/>
                  </a:lnTo>
                  <a:lnTo>
                    <a:pt x="29" y="97"/>
                  </a:lnTo>
                  <a:lnTo>
                    <a:pt x="17" y="97"/>
                  </a:lnTo>
                  <a:lnTo>
                    <a:pt x="7" y="99"/>
                  </a:lnTo>
                  <a:lnTo>
                    <a:pt x="4" y="83"/>
                  </a:lnTo>
                  <a:lnTo>
                    <a:pt x="17" y="86"/>
                  </a:lnTo>
                  <a:lnTo>
                    <a:pt x="29" y="87"/>
                  </a:lnTo>
                  <a:lnTo>
                    <a:pt x="62" y="87"/>
                  </a:lnTo>
                  <a:lnTo>
                    <a:pt x="62" y="41"/>
                  </a:lnTo>
                  <a:lnTo>
                    <a:pt x="35" y="45"/>
                  </a:lnTo>
                  <a:lnTo>
                    <a:pt x="9" y="48"/>
                  </a:lnTo>
                  <a:lnTo>
                    <a:pt x="7" y="41"/>
                  </a:lnTo>
                  <a:lnTo>
                    <a:pt x="42" y="32"/>
                  </a:lnTo>
                  <a:lnTo>
                    <a:pt x="74" y="21"/>
                  </a:lnTo>
                  <a:lnTo>
                    <a:pt x="87" y="16"/>
                  </a:lnTo>
                  <a:lnTo>
                    <a:pt x="96" y="10"/>
                  </a:lnTo>
                  <a:lnTo>
                    <a:pt x="104" y="6"/>
                  </a:lnTo>
                  <a:lnTo>
                    <a:pt x="112" y="0"/>
                  </a:lnTo>
                  <a:lnTo>
                    <a:pt x="135" y="13"/>
                  </a:lnTo>
                  <a:lnTo>
                    <a:pt x="139" y="18"/>
                  </a:lnTo>
                  <a:lnTo>
                    <a:pt x="141" y="21"/>
                  </a:lnTo>
                  <a:lnTo>
                    <a:pt x="139" y="25"/>
                  </a:lnTo>
                  <a:lnTo>
                    <a:pt x="135" y="25"/>
                  </a:lnTo>
                  <a:lnTo>
                    <a:pt x="125" y="25"/>
                  </a:lnTo>
                  <a:lnTo>
                    <a:pt x="102" y="32"/>
                  </a:lnTo>
                  <a:lnTo>
                    <a:pt x="86" y="37"/>
                  </a:lnTo>
                  <a:lnTo>
                    <a:pt x="86" y="87"/>
                  </a:lnTo>
                  <a:lnTo>
                    <a:pt x="104" y="87"/>
                  </a:lnTo>
                  <a:lnTo>
                    <a:pt x="120" y="67"/>
                  </a:lnTo>
                  <a:lnTo>
                    <a:pt x="144" y="90"/>
                  </a:lnTo>
                  <a:lnTo>
                    <a:pt x="145" y="94"/>
                  </a:lnTo>
                  <a:lnTo>
                    <a:pt x="145" y="96"/>
                  </a:lnTo>
                  <a:lnTo>
                    <a:pt x="142" y="97"/>
                  </a:lnTo>
                  <a:lnTo>
                    <a:pt x="86" y="97"/>
                  </a:lnTo>
                  <a:lnTo>
                    <a:pt x="86" y="118"/>
                  </a:lnTo>
                  <a:close/>
                  <a:moveTo>
                    <a:pt x="212" y="139"/>
                  </a:moveTo>
                  <a:lnTo>
                    <a:pt x="212" y="139"/>
                  </a:lnTo>
                  <a:lnTo>
                    <a:pt x="228" y="155"/>
                  </a:lnTo>
                  <a:lnTo>
                    <a:pt x="241" y="168"/>
                  </a:lnTo>
                  <a:lnTo>
                    <a:pt x="252" y="181"/>
                  </a:lnTo>
                  <a:lnTo>
                    <a:pt x="264" y="197"/>
                  </a:lnTo>
                  <a:lnTo>
                    <a:pt x="273" y="209"/>
                  </a:lnTo>
                  <a:lnTo>
                    <a:pt x="277" y="218"/>
                  </a:lnTo>
                  <a:lnTo>
                    <a:pt x="278" y="225"/>
                  </a:lnTo>
                  <a:lnTo>
                    <a:pt x="280" y="233"/>
                  </a:lnTo>
                  <a:lnTo>
                    <a:pt x="278" y="245"/>
                  </a:lnTo>
                  <a:lnTo>
                    <a:pt x="274" y="255"/>
                  </a:lnTo>
                  <a:lnTo>
                    <a:pt x="268" y="264"/>
                  </a:lnTo>
                  <a:lnTo>
                    <a:pt x="265" y="265"/>
                  </a:lnTo>
                  <a:lnTo>
                    <a:pt x="261" y="267"/>
                  </a:lnTo>
                  <a:lnTo>
                    <a:pt x="260" y="265"/>
                  </a:lnTo>
                  <a:lnTo>
                    <a:pt x="258" y="264"/>
                  </a:lnTo>
                  <a:lnTo>
                    <a:pt x="255" y="255"/>
                  </a:lnTo>
                  <a:lnTo>
                    <a:pt x="252" y="245"/>
                  </a:lnTo>
                  <a:lnTo>
                    <a:pt x="248" y="229"/>
                  </a:lnTo>
                  <a:lnTo>
                    <a:pt x="219" y="238"/>
                  </a:lnTo>
                  <a:lnTo>
                    <a:pt x="194" y="244"/>
                  </a:lnTo>
                  <a:lnTo>
                    <a:pt x="126" y="258"/>
                  </a:lnTo>
                  <a:lnTo>
                    <a:pt x="123" y="270"/>
                  </a:lnTo>
                  <a:lnTo>
                    <a:pt x="122" y="273"/>
                  </a:lnTo>
                  <a:lnTo>
                    <a:pt x="119" y="273"/>
                  </a:lnTo>
                  <a:lnTo>
                    <a:pt x="116" y="271"/>
                  </a:lnTo>
                  <a:lnTo>
                    <a:pt x="113" y="267"/>
                  </a:lnTo>
                  <a:lnTo>
                    <a:pt x="104" y="233"/>
                  </a:lnTo>
                  <a:lnTo>
                    <a:pt x="132" y="232"/>
                  </a:lnTo>
                  <a:lnTo>
                    <a:pt x="145" y="186"/>
                  </a:lnTo>
                  <a:lnTo>
                    <a:pt x="160" y="129"/>
                  </a:lnTo>
                  <a:lnTo>
                    <a:pt x="168" y="87"/>
                  </a:lnTo>
                  <a:lnTo>
                    <a:pt x="177" y="45"/>
                  </a:lnTo>
                  <a:lnTo>
                    <a:pt x="178" y="29"/>
                  </a:lnTo>
                  <a:lnTo>
                    <a:pt x="180" y="15"/>
                  </a:lnTo>
                  <a:lnTo>
                    <a:pt x="219" y="24"/>
                  </a:lnTo>
                  <a:lnTo>
                    <a:pt x="222" y="26"/>
                  </a:lnTo>
                  <a:lnTo>
                    <a:pt x="223" y="29"/>
                  </a:lnTo>
                  <a:lnTo>
                    <a:pt x="223" y="32"/>
                  </a:lnTo>
                  <a:lnTo>
                    <a:pt x="220" y="34"/>
                  </a:lnTo>
                  <a:lnTo>
                    <a:pt x="207" y="38"/>
                  </a:lnTo>
                  <a:lnTo>
                    <a:pt x="191" y="94"/>
                  </a:lnTo>
                  <a:lnTo>
                    <a:pt x="175" y="149"/>
                  </a:lnTo>
                  <a:lnTo>
                    <a:pt x="158" y="196"/>
                  </a:lnTo>
                  <a:lnTo>
                    <a:pt x="144" y="232"/>
                  </a:lnTo>
                  <a:lnTo>
                    <a:pt x="200" y="226"/>
                  </a:lnTo>
                  <a:lnTo>
                    <a:pt x="245" y="219"/>
                  </a:lnTo>
                  <a:lnTo>
                    <a:pt x="239" y="202"/>
                  </a:lnTo>
                  <a:lnTo>
                    <a:pt x="231" y="184"/>
                  </a:lnTo>
                  <a:lnTo>
                    <a:pt x="219" y="164"/>
                  </a:lnTo>
                  <a:lnTo>
                    <a:pt x="206" y="144"/>
                  </a:lnTo>
                  <a:lnTo>
                    <a:pt x="212" y="13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57" name="Freeform 138"/>
            <p:cNvSpPr>
              <a:spLocks noEditPoints="1"/>
            </p:cNvSpPr>
            <p:nvPr userDrawn="1"/>
          </p:nvSpPr>
          <p:spPr bwMode="auto">
            <a:xfrm>
              <a:off x="2711450" y="1466851"/>
              <a:ext cx="127000" cy="130175"/>
            </a:xfrm>
            <a:custGeom>
              <a:avLst/>
              <a:gdLst>
                <a:gd name="T0" fmla="*/ 2147483647 w 239"/>
                <a:gd name="T1" fmla="*/ 2147483647 h 248"/>
                <a:gd name="T2" fmla="*/ 2147483647 w 239"/>
                <a:gd name="T3" fmla="*/ 2147483647 h 248"/>
                <a:gd name="T4" fmla="*/ 2147483647 w 239"/>
                <a:gd name="T5" fmla="*/ 2147483647 h 248"/>
                <a:gd name="T6" fmla="*/ 2147483647 w 239"/>
                <a:gd name="T7" fmla="*/ 2147483647 h 248"/>
                <a:gd name="T8" fmla="*/ 2147483647 w 239"/>
                <a:gd name="T9" fmla="*/ 2147483647 h 248"/>
                <a:gd name="T10" fmla="*/ 2147483647 w 239"/>
                <a:gd name="T11" fmla="*/ 2147483647 h 248"/>
                <a:gd name="T12" fmla="*/ 2147483647 w 239"/>
                <a:gd name="T13" fmla="*/ 0 h 248"/>
                <a:gd name="T14" fmla="*/ 2147483647 w 239"/>
                <a:gd name="T15" fmla="*/ 2147483647 h 248"/>
                <a:gd name="T16" fmla="*/ 2147483647 w 239"/>
                <a:gd name="T17" fmla="*/ 2147483647 h 248"/>
                <a:gd name="T18" fmla="*/ 2147483647 w 239"/>
                <a:gd name="T19" fmla="*/ 2147483647 h 248"/>
                <a:gd name="T20" fmla="*/ 2147483647 w 239"/>
                <a:gd name="T21" fmla="*/ 2147483647 h 248"/>
                <a:gd name="T22" fmla="*/ 2147483647 w 239"/>
                <a:gd name="T23" fmla="*/ 2147483647 h 248"/>
                <a:gd name="T24" fmla="*/ 2147483647 w 239"/>
                <a:gd name="T25" fmla="*/ 2147483647 h 248"/>
                <a:gd name="T26" fmla="*/ 2147483647 w 239"/>
                <a:gd name="T27" fmla="*/ 2147483647 h 248"/>
                <a:gd name="T28" fmla="*/ 2147483647 w 239"/>
                <a:gd name="T29" fmla="*/ 2147483647 h 248"/>
                <a:gd name="T30" fmla="*/ 2147483647 w 239"/>
                <a:gd name="T31" fmla="*/ 2147483647 h 248"/>
                <a:gd name="T32" fmla="*/ 2147483647 w 239"/>
                <a:gd name="T33" fmla="*/ 2147483647 h 248"/>
                <a:gd name="T34" fmla="*/ 2147483647 w 239"/>
                <a:gd name="T35" fmla="*/ 2147483647 h 248"/>
                <a:gd name="T36" fmla="*/ 2147483647 w 239"/>
                <a:gd name="T37" fmla="*/ 2147483647 h 248"/>
                <a:gd name="T38" fmla="*/ 2147483647 w 239"/>
                <a:gd name="T39" fmla="*/ 2147483647 h 248"/>
                <a:gd name="T40" fmla="*/ 2147483647 w 239"/>
                <a:gd name="T41" fmla="*/ 2147483647 h 248"/>
                <a:gd name="T42" fmla="*/ 2147483647 w 239"/>
                <a:gd name="T43" fmla="*/ 2147483647 h 248"/>
                <a:gd name="T44" fmla="*/ 2147483647 w 239"/>
                <a:gd name="T45" fmla="*/ 2147483647 h 248"/>
                <a:gd name="T46" fmla="*/ 0 w 239"/>
                <a:gd name="T47" fmla="*/ 2147483647 h 248"/>
                <a:gd name="T48" fmla="*/ 2147483647 w 239"/>
                <a:gd name="T49" fmla="*/ 2147483647 h 248"/>
                <a:gd name="T50" fmla="*/ 2147483647 w 239"/>
                <a:gd name="T51" fmla="*/ 2147483647 h 248"/>
                <a:gd name="T52" fmla="*/ 2147483647 w 239"/>
                <a:gd name="T53" fmla="*/ 2147483647 h 248"/>
                <a:gd name="T54" fmla="*/ 2147483647 w 239"/>
                <a:gd name="T55" fmla="*/ 2147483647 h 248"/>
                <a:gd name="T56" fmla="*/ 2147483647 w 239"/>
                <a:gd name="T57" fmla="*/ 2147483647 h 248"/>
                <a:gd name="T58" fmla="*/ 2147483647 w 239"/>
                <a:gd name="T59" fmla="*/ 2147483647 h 248"/>
                <a:gd name="T60" fmla="*/ 2147483647 w 239"/>
                <a:gd name="T61" fmla="*/ 2147483647 h 248"/>
                <a:gd name="T62" fmla="*/ 2147483647 w 239"/>
                <a:gd name="T63" fmla="*/ 2147483647 h 248"/>
                <a:gd name="T64" fmla="*/ 2147483647 w 239"/>
                <a:gd name="T65" fmla="*/ 2147483647 h 248"/>
                <a:gd name="T66" fmla="*/ 2147483647 w 239"/>
                <a:gd name="T67" fmla="*/ 2147483647 h 248"/>
                <a:gd name="T68" fmla="*/ 2147483647 w 239"/>
                <a:gd name="T69" fmla="*/ 2147483647 h 248"/>
                <a:gd name="T70" fmla="*/ 2147483647 w 239"/>
                <a:gd name="T71" fmla="*/ 2147483647 h 248"/>
                <a:gd name="T72" fmla="*/ 2147483647 w 239"/>
                <a:gd name="T73" fmla="*/ 2147483647 h 248"/>
                <a:gd name="T74" fmla="*/ 2147483647 w 239"/>
                <a:gd name="T75" fmla="*/ 2147483647 h 248"/>
                <a:gd name="T76" fmla="*/ 2147483647 w 239"/>
                <a:gd name="T77" fmla="*/ 2147483647 h 248"/>
                <a:gd name="T78" fmla="*/ 2147483647 w 239"/>
                <a:gd name="T79" fmla="*/ 2147483647 h 248"/>
                <a:gd name="T80" fmla="*/ 2147483647 w 239"/>
                <a:gd name="T81" fmla="*/ 2147483647 h 248"/>
                <a:gd name="T82" fmla="*/ 2147483647 w 239"/>
                <a:gd name="T83" fmla="*/ 2147483647 h 248"/>
                <a:gd name="T84" fmla="*/ 2147483647 w 239"/>
                <a:gd name="T85" fmla="*/ 2147483647 h 248"/>
                <a:gd name="T86" fmla="*/ 2147483647 w 239"/>
                <a:gd name="T87" fmla="*/ 2147483647 h 248"/>
                <a:gd name="T88" fmla="*/ 2147483647 w 239"/>
                <a:gd name="T89" fmla="*/ 2147483647 h 248"/>
                <a:gd name="T90" fmla="*/ 2147483647 w 239"/>
                <a:gd name="T91" fmla="*/ 2147483647 h 248"/>
                <a:gd name="T92" fmla="*/ 2147483647 w 239"/>
                <a:gd name="T93" fmla="*/ 2147483647 h 248"/>
                <a:gd name="T94" fmla="*/ 2147483647 w 239"/>
                <a:gd name="T95" fmla="*/ 2147483647 h 24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39" h="248">
                  <a:moveTo>
                    <a:pt x="6" y="66"/>
                  </a:moveTo>
                  <a:lnTo>
                    <a:pt x="6" y="66"/>
                  </a:lnTo>
                  <a:lnTo>
                    <a:pt x="13" y="70"/>
                  </a:lnTo>
                  <a:lnTo>
                    <a:pt x="20" y="71"/>
                  </a:lnTo>
                  <a:lnTo>
                    <a:pt x="29" y="73"/>
                  </a:lnTo>
                  <a:lnTo>
                    <a:pt x="36" y="74"/>
                  </a:lnTo>
                  <a:lnTo>
                    <a:pt x="49" y="73"/>
                  </a:lnTo>
                  <a:lnTo>
                    <a:pt x="74" y="69"/>
                  </a:lnTo>
                  <a:lnTo>
                    <a:pt x="81" y="41"/>
                  </a:lnTo>
                  <a:lnTo>
                    <a:pt x="83" y="22"/>
                  </a:lnTo>
                  <a:lnTo>
                    <a:pt x="83" y="19"/>
                  </a:lnTo>
                  <a:lnTo>
                    <a:pt x="80" y="15"/>
                  </a:lnTo>
                  <a:lnTo>
                    <a:pt x="74" y="11"/>
                  </a:lnTo>
                  <a:lnTo>
                    <a:pt x="67" y="8"/>
                  </a:lnTo>
                  <a:lnTo>
                    <a:pt x="67" y="6"/>
                  </a:lnTo>
                  <a:lnTo>
                    <a:pt x="65" y="5"/>
                  </a:lnTo>
                  <a:lnTo>
                    <a:pt x="67" y="3"/>
                  </a:lnTo>
                  <a:lnTo>
                    <a:pt x="68" y="2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90" y="2"/>
                  </a:lnTo>
                  <a:lnTo>
                    <a:pt x="104" y="8"/>
                  </a:lnTo>
                  <a:lnTo>
                    <a:pt x="109" y="11"/>
                  </a:lnTo>
                  <a:lnTo>
                    <a:pt x="112" y="14"/>
                  </a:lnTo>
                  <a:lnTo>
                    <a:pt x="114" y="16"/>
                  </a:lnTo>
                  <a:lnTo>
                    <a:pt x="114" y="19"/>
                  </a:lnTo>
                  <a:lnTo>
                    <a:pt x="114" y="24"/>
                  </a:lnTo>
                  <a:lnTo>
                    <a:pt x="112" y="27"/>
                  </a:lnTo>
                  <a:lnTo>
                    <a:pt x="107" y="32"/>
                  </a:lnTo>
                  <a:lnTo>
                    <a:pt x="104" y="40"/>
                  </a:lnTo>
                  <a:lnTo>
                    <a:pt x="96" y="64"/>
                  </a:lnTo>
                  <a:lnTo>
                    <a:pt x="112" y="58"/>
                  </a:lnTo>
                  <a:lnTo>
                    <a:pt x="126" y="51"/>
                  </a:lnTo>
                  <a:lnTo>
                    <a:pt x="133" y="50"/>
                  </a:lnTo>
                  <a:lnTo>
                    <a:pt x="139" y="48"/>
                  </a:lnTo>
                  <a:lnTo>
                    <a:pt x="145" y="50"/>
                  </a:lnTo>
                  <a:lnTo>
                    <a:pt x="149" y="51"/>
                  </a:lnTo>
                  <a:lnTo>
                    <a:pt x="152" y="54"/>
                  </a:lnTo>
                  <a:lnTo>
                    <a:pt x="154" y="58"/>
                  </a:lnTo>
                  <a:lnTo>
                    <a:pt x="152" y="63"/>
                  </a:lnTo>
                  <a:lnTo>
                    <a:pt x="149" y="66"/>
                  </a:lnTo>
                  <a:lnTo>
                    <a:pt x="145" y="69"/>
                  </a:lnTo>
                  <a:lnTo>
                    <a:pt x="138" y="71"/>
                  </a:lnTo>
                  <a:lnTo>
                    <a:pt x="113" y="79"/>
                  </a:lnTo>
                  <a:lnTo>
                    <a:pt x="90" y="84"/>
                  </a:lnTo>
                  <a:lnTo>
                    <a:pt x="80" y="119"/>
                  </a:lnTo>
                  <a:lnTo>
                    <a:pt x="67" y="154"/>
                  </a:lnTo>
                  <a:lnTo>
                    <a:pt x="54" y="190"/>
                  </a:lnTo>
                  <a:lnTo>
                    <a:pt x="39" y="226"/>
                  </a:lnTo>
                  <a:lnTo>
                    <a:pt x="35" y="235"/>
                  </a:lnTo>
                  <a:lnTo>
                    <a:pt x="30" y="241"/>
                  </a:lnTo>
                  <a:lnTo>
                    <a:pt x="26" y="244"/>
                  </a:lnTo>
                  <a:lnTo>
                    <a:pt x="20" y="244"/>
                  </a:lnTo>
                  <a:lnTo>
                    <a:pt x="17" y="244"/>
                  </a:lnTo>
                  <a:lnTo>
                    <a:pt x="13" y="242"/>
                  </a:lnTo>
                  <a:lnTo>
                    <a:pt x="10" y="238"/>
                  </a:lnTo>
                  <a:lnTo>
                    <a:pt x="10" y="234"/>
                  </a:lnTo>
                  <a:lnTo>
                    <a:pt x="10" y="225"/>
                  </a:lnTo>
                  <a:lnTo>
                    <a:pt x="13" y="221"/>
                  </a:lnTo>
                  <a:lnTo>
                    <a:pt x="16" y="215"/>
                  </a:lnTo>
                  <a:lnTo>
                    <a:pt x="23" y="200"/>
                  </a:lnTo>
                  <a:lnTo>
                    <a:pt x="35" y="176"/>
                  </a:lnTo>
                  <a:lnTo>
                    <a:pt x="52" y="137"/>
                  </a:lnTo>
                  <a:lnTo>
                    <a:pt x="61" y="112"/>
                  </a:lnTo>
                  <a:lnTo>
                    <a:pt x="70" y="87"/>
                  </a:lnTo>
                  <a:lnTo>
                    <a:pt x="52" y="90"/>
                  </a:lnTo>
                  <a:lnTo>
                    <a:pt x="35" y="92"/>
                  </a:lnTo>
                  <a:lnTo>
                    <a:pt x="27" y="90"/>
                  </a:lnTo>
                  <a:lnTo>
                    <a:pt x="19" y="87"/>
                  </a:lnTo>
                  <a:lnTo>
                    <a:pt x="10" y="82"/>
                  </a:lnTo>
                  <a:lnTo>
                    <a:pt x="0" y="71"/>
                  </a:lnTo>
                  <a:lnTo>
                    <a:pt x="6" y="66"/>
                  </a:lnTo>
                  <a:close/>
                  <a:moveTo>
                    <a:pt x="132" y="174"/>
                  </a:moveTo>
                  <a:lnTo>
                    <a:pt x="132" y="174"/>
                  </a:lnTo>
                  <a:lnTo>
                    <a:pt x="129" y="189"/>
                  </a:lnTo>
                  <a:lnTo>
                    <a:pt x="128" y="197"/>
                  </a:lnTo>
                  <a:lnTo>
                    <a:pt x="129" y="205"/>
                  </a:lnTo>
                  <a:lnTo>
                    <a:pt x="130" y="210"/>
                  </a:lnTo>
                  <a:lnTo>
                    <a:pt x="135" y="215"/>
                  </a:lnTo>
                  <a:lnTo>
                    <a:pt x="141" y="219"/>
                  </a:lnTo>
                  <a:lnTo>
                    <a:pt x="148" y="222"/>
                  </a:lnTo>
                  <a:lnTo>
                    <a:pt x="157" y="223"/>
                  </a:lnTo>
                  <a:lnTo>
                    <a:pt x="165" y="225"/>
                  </a:lnTo>
                  <a:lnTo>
                    <a:pt x="177" y="226"/>
                  </a:lnTo>
                  <a:lnTo>
                    <a:pt x="196" y="225"/>
                  </a:lnTo>
                  <a:lnTo>
                    <a:pt x="210" y="222"/>
                  </a:lnTo>
                  <a:lnTo>
                    <a:pt x="216" y="221"/>
                  </a:lnTo>
                  <a:lnTo>
                    <a:pt x="223" y="221"/>
                  </a:lnTo>
                  <a:lnTo>
                    <a:pt x="230" y="222"/>
                  </a:lnTo>
                  <a:lnTo>
                    <a:pt x="235" y="225"/>
                  </a:lnTo>
                  <a:lnTo>
                    <a:pt x="238" y="228"/>
                  </a:lnTo>
                  <a:lnTo>
                    <a:pt x="239" y="232"/>
                  </a:lnTo>
                  <a:lnTo>
                    <a:pt x="238" y="236"/>
                  </a:lnTo>
                  <a:lnTo>
                    <a:pt x="236" y="239"/>
                  </a:lnTo>
                  <a:lnTo>
                    <a:pt x="235" y="242"/>
                  </a:lnTo>
                  <a:lnTo>
                    <a:pt x="232" y="244"/>
                  </a:lnTo>
                  <a:lnTo>
                    <a:pt x="223" y="247"/>
                  </a:lnTo>
                  <a:lnTo>
                    <a:pt x="213" y="248"/>
                  </a:lnTo>
                  <a:lnTo>
                    <a:pt x="190" y="248"/>
                  </a:lnTo>
                  <a:lnTo>
                    <a:pt x="177" y="248"/>
                  </a:lnTo>
                  <a:lnTo>
                    <a:pt x="165" y="247"/>
                  </a:lnTo>
                  <a:lnTo>
                    <a:pt x="152" y="244"/>
                  </a:lnTo>
                  <a:lnTo>
                    <a:pt x="139" y="239"/>
                  </a:lnTo>
                  <a:lnTo>
                    <a:pt x="129" y="234"/>
                  </a:lnTo>
                  <a:lnTo>
                    <a:pt x="122" y="226"/>
                  </a:lnTo>
                  <a:lnTo>
                    <a:pt x="119" y="222"/>
                  </a:lnTo>
                  <a:lnTo>
                    <a:pt x="116" y="216"/>
                  </a:lnTo>
                  <a:lnTo>
                    <a:pt x="114" y="210"/>
                  </a:lnTo>
                  <a:lnTo>
                    <a:pt x="114" y="203"/>
                  </a:lnTo>
                  <a:lnTo>
                    <a:pt x="114" y="196"/>
                  </a:lnTo>
                  <a:lnTo>
                    <a:pt x="116" y="189"/>
                  </a:lnTo>
                  <a:lnTo>
                    <a:pt x="120" y="180"/>
                  </a:lnTo>
                  <a:lnTo>
                    <a:pt x="125" y="173"/>
                  </a:lnTo>
                  <a:lnTo>
                    <a:pt x="132" y="174"/>
                  </a:lnTo>
                  <a:close/>
                  <a:moveTo>
                    <a:pt x="123" y="116"/>
                  </a:moveTo>
                  <a:lnTo>
                    <a:pt x="123" y="116"/>
                  </a:lnTo>
                  <a:lnTo>
                    <a:pt x="130" y="111"/>
                  </a:lnTo>
                  <a:lnTo>
                    <a:pt x="139" y="105"/>
                  </a:lnTo>
                  <a:lnTo>
                    <a:pt x="148" y="100"/>
                  </a:lnTo>
                  <a:lnTo>
                    <a:pt x="157" y="97"/>
                  </a:lnTo>
                  <a:lnTo>
                    <a:pt x="175" y="93"/>
                  </a:lnTo>
                  <a:lnTo>
                    <a:pt x="194" y="92"/>
                  </a:lnTo>
                  <a:lnTo>
                    <a:pt x="210" y="93"/>
                  </a:lnTo>
                  <a:lnTo>
                    <a:pt x="217" y="95"/>
                  </a:lnTo>
                  <a:lnTo>
                    <a:pt x="222" y="97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2" y="108"/>
                  </a:lnTo>
                  <a:lnTo>
                    <a:pt x="232" y="112"/>
                  </a:lnTo>
                  <a:lnTo>
                    <a:pt x="232" y="115"/>
                  </a:lnTo>
                  <a:lnTo>
                    <a:pt x="230" y="118"/>
                  </a:lnTo>
                  <a:lnTo>
                    <a:pt x="228" y="119"/>
                  </a:lnTo>
                  <a:lnTo>
                    <a:pt x="225" y="121"/>
                  </a:lnTo>
                  <a:lnTo>
                    <a:pt x="216" y="119"/>
                  </a:lnTo>
                  <a:lnTo>
                    <a:pt x="209" y="118"/>
                  </a:lnTo>
                  <a:lnTo>
                    <a:pt x="203" y="119"/>
                  </a:lnTo>
                  <a:lnTo>
                    <a:pt x="197" y="121"/>
                  </a:lnTo>
                  <a:lnTo>
                    <a:pt x="184" y="128"/>
                  </a:lnTo>
                  <a:lnTo>
                    <a:pt x="168" y="139"/>
                  </a:lnTo>
                  <a:lnTo>
                    <a:pt x="162" y="134"/>
                  </a:lnTo>
                  <a:lnTo>
                    <a:pt x="186" y="113"/>
                  </a:lnTo>
                  <a:lnTo>
                    <a:pt x="187" y="112"/>
                  </a:lnTo>
                  <a:lnTo>
                    <a:pt x="188" y="111"/>
                  </a:lnTo>
                  <a:lnTo>
                    <a:pt x="186" y="109"/>
                  </a:lnTo>
                  <a:lnTo>
                    <a:pt x="177" y="109"/>
                  </a:lnTo>
                  <a:lnTo>
                    <a:pt x="168" y="109"/>
                  </a:lnTo>
                  <a:lnTo>
                    <a:pt x="155" y="112"/>
                  </a:lnTo>
                  <a:lnTo>
                    <a:pt x="141" y="116"/>
                  </a:lnTo>
                  <a:lnTo>
                    <a:pt x="126" y="124"/>
                  </a:lnTo>
                  <a:lnTo>
                    <a:pt x="123" y="116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58" name="Freeform 139"/>
            <p:cNvSpPr>
              <a:spLocks/>
            </p:cNvSpPr>
            <p:nvPr userDrawn="1"/>
          </p:nvSpPr>
          <p:spPr bwMode="auto">
            <a:xfrm>
              <a:off x="2860675" y="1465263"/>
              <a:ext cx="120650" cy="138113"/>
            </a:xfrm>
            <a:custGeom>
              <a:avLst/>
              <a:gdLst>
                <a:gd name="T0" fmla="*/ 2147483647 w 229"/>
                <a:gd name="T1" fmla="*/ 2147483647 h 261"/>
                <a:gd name="T2" fmla="*/ 2147483647 w 229"/>
                <a:gd name="T3" fmla="*/ 2147483647 h 261"/>
                <a:gd name="T4" fmla="*/ 2147483647 w 229"/>
                <a:gd name="T5" fmla="*/ 2147483647 h 261"/>
                <a:gd name="T6" fmla="*/ 2147483647 w 229"/>
                <a:gd name="T7" fmla="*/ 2147483647 h 261"/>
                <a:gd name="T8" fmla="*/ 2147483647 w 229"/>
                <a:gd name="T9" fmla="*/ 2147483647 h 261"/>
                <a:gd name="T10" fmla="*/ 2147483647 w 229"/>
                <a:gd name="T11" fmla="*/ 2147483647 h 261"/>
                <a:gd name="T12" fmla="*/ 2147483647 w 229"/>
                <a:gd name="T13" fmla="*/ 2147483647 h 261"/>
                <a:gd name="T14" fmla="*/ 2147483647 w 229"/>
                <a:gd name="T15" fmla="*/ 2147483647 h 261"/>
                <a:gd name="T16" fmla="*/ 2147483647 w 229"/>
                <a:gd name="T17" fmla="*/ 0 h 261"/>
                <a:gd name="T18" fmla="*/ 2147483647 w 229"/>
                <a:gd name="T19" fmla="*/ 2147483647 h 261"/>
                <a:gd name="T20" fmla="*/ 2147483647 w 229"/>
                <a:gd name="T21" fmla="*/ 2147483647 h 261"/>
                <a:gd name="T22" fmla="*/ 2147483647 w 229"/>
                <a:gd name="T23" fmla="*/ 2147483647 h 261"/>
                <a:gd name="T24" fmla="*/ 2147483647 w 229"/>
                <a:gd name="T25" fmla="*/ 2147483647 h 261"/>
                <a:gd name="T26" fmla="*/ 2147483647 w 229"/>
                <a:gd name="T27" fmla="*/ 2147483647 h 261"/>
                <a:gd name="T28" fmla="*/ 2147483647 w 229"/>
                <a:gd name="T29" fmla="*/ 2147483647 h 261"/>
                <a:gd name="T30" fmla="*/ 2147483647 w 229"/>
                <a:gd name="T31" fmla="*/ 2147483647 h 261"/>
                <a:gd name="T32" fmla="*/ 2147483647 w 229"/>
                <a:gd name="T33" fmla="*/ 2147483647 h 261"/>
                <a:gd name="T34" fmla="*/ 2147483647 w 229"/>
                <a:gd name="T35" fmla="*/ 2147483647 h 261"/>
                <a:gd name="T36" fmla="*/ 2147483647 w 229"/>
                <a:gd name="T37" fmla="*/ 2147483647 h 261"/>
                <a:gd name="T38" fmla="*/ 2147483647 w 229"/>
                <a:gd name="T39" fmla="*/ 2147483647 h 261"/>
                <a:gd name="T40" fmla="*/ 2147483647 w 229"/>
                <a:gd name="T41" fmla="*/ 2147483647 h 261"/>
                <a:gd name="T42" fmla="*/ 2147483647 w 229"/>
                <a:gd name="T43" fmla="*/ 2147483647 h 261"/>
                <a:gd name="T44" fmla="*/ 2147483647 w 229"/>
                <a:gd name="T45" fmla="*/ 2147483647 h 261"/>
                <a:gd name="T46" fmla="*/ 2147483647 w 229"/>
                <a:gd name="T47" fmla="*/ 2147483647 h 261"/>
                <a:gd name="T48" fmla="*/ 2147483647 w 229"/>
                <a:gd name="T49" fmla="*/ 2147483647 h 261"/>
                <a:gd name="T50" fmla="*/ 2147483647 w 229"/>
                <a:gd name="T51" fmla="*/ 2147483647 h 261"/>
                <a:gd name="T52" fmla="*/ 2147483647 w 229"/>
                <a:gd name="T53" fmla="*/ 2147483647 h 261"/>
                <a:gd name="T54" fmla="*/ 2147483647 w 229"/>
                <a:gd name="T55" fmla="*/ 2147483647 h 261"/>
                <a:gd name="T56" fmla="*/ 2147483647 w 229"/>
                <a:gd name="T57" fmla="*/ 2147483647 h 261"/>
                <a:gd name="T58" fmla="*/ 2147483647 w 229"/>
                <a:gd name="T59" fmla="*/ 2147483647 h 261"/>
                <a:gd name="T60" fmla="*/ 2147483647 w 229"/>
                <a:gd name="T61" fmla="*/ 2147483647 h 261"/>
                <a:gd name="T62" fmla="*/ 2147483647 w 229"/>
                <a:gd name="T63" fmla="*/ 2147483647 h 261"/>
                <a:gd name="T64" fmla="*/ 2147483647 w 229"/>
                <a:gd name="T65" fmla="*/ 2147483647 h 261"/>
                <a:gd name="T66" fmla="*/ 2147483647 w 229"/>
                <a:gd name="T67" fmla="*/ 2147483647 h 261"/>
                <a:gd name="T68" fmla="*/ 2147483647 w 229"/>
                <a:gd name="T69" fmla="*/ 2147483647 h 261"/>
                <a:gd name="T70" fmla="*/ 2147483647 w 229"/>
                <a:gd name="T71" fmla="*/ 2147483647 h 261"/>
                <a:gd name="T72" fmla="*/ 2147483647 w 229"/>
                <a:gd name="T73" fmla="*/ 2147483647 h 261"/>
                <a:gd name="T74" fmla="*/ 2147483647 w 229"/>
                <a:gd name="T75" fmla="*/ 2147483647 h 261"/>
                <a:gd name="T76" fmla="*/ 2147483647 w 229"/>
                <a:gd name="T77" fmla="*/ 2147483647 h 261"/>
                <a:gd name="T78" fmla="*/ 2147483647 w 229"/>
                <a:gd name="T79" fmla="*/ 2147483647 h 261"/>
                <a:gd name="T80" fmla="*/ 2147483647 w 229"/>
                <a:gd name="T81" fmla="*/ 2147483647 h 261"/>
                <a:gd name="T82" fmla="*/ 2147483647 w 229"/>
                <a:gd name="T83" fmla="*/ 2147483647 h 261"/>
                <a:gd name="T84" fmla="*/ 2147483647 w 229"/>
                <a:gd name="T85" fmla="*/ 2147483647 h 261"/>
                <a:gd name="T86" fmla="*/ 2147483647 w 229"/>
                <a:gd name="T87" fmla="*/ 2147483647 h 261"/>
                <a:gd name="T88" fmla="*/ 2147483647 w 229"/>
                <a:gd name="T89" fmla="*/ 2147483647 h 261"/>
                <a:gd name="T90" fmla="*/ 2147483647 w 229"/>
                <a:gd name="T91" fmla="*/ 2147483647 h 261"/>
                <a:gd name="T92" fmla="*/ 2147483647 w 229"/>
                <a:gd name="T93" fmla="*/ 2147483647 h 261"/>
                <a:gd name="T94" fmla="*/ 2147483647 w 229"/>
                <a:gd name="T95" fmla="*/ 2147483647 h 261"/>
                <a:gd name="T96" fmla="*/ 2147483647 w 229"/>
                <a:gd name="T97" fmla="*/ 2147483647 h 261"/>
                <a:gd name="T98" fmla="*/ 2147483647 w 229"/>
                <a:gd name="T99" fmla="*/ 2147483647 h 261"/>
                <a:gd name="T100" fmla="*/ 2147483647 w 229"/>
                <a:gd name="T101" fmla="*/ 2147483647 h 26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29" h="261">
                  <a:moveTo>
                    <a:pt x="7" y="62"/>
                  </a:moveTo>
                  <a:lnTo>
                    <a:pt x="7" y="62"/>
                  </a:lnTo>
                  <a:lnTo>
                    <a:pt x="16" y="68"/>
                  </a:lnTo>
                  <a:lnTo>
                    <a:pt x="25" y="71"/>
                  </a:lnTo>
                  <a:lnTo>
                    <a:pt x="34" y="72"/>
                  </a:lnTo>
                  <a:lnTo>
                    <a:pt x="45" y="72"/>
                  </a:lnTo>
                  <a:lnTo>
                    <a:pt x="57" y="71"/>
                  </a:lnTo>
                  <a:lnTo>
                    <a:pt x="70" y="70"/>
                  </a:lnTo>
                  <a:lnTo>
                    <a:pt x="73" y="45"/>
                  </a:lnTo>
                  <a:lnTo>
                    <a:pt x="74" y="23"/>
                  </a:lnTo>
                  <a:lnTo>
                    <a:pt x="74" y="19"/>
                  </a:lnTo>
                  <a:lnTo>
                    <a:pt x="71" y="16"/>
                  </a:lnTo>
                  <a:lnTo>
                    <a:pt x="68" y="12"/>
                  </a:lnTo>
                  <a:lnTo>
                    <a:pt x="63" y="9"/>
                  </a:lnTo>
                  <a:lnTo>
                    <a:pt x="60" y="7"/>
                  </a:lnTo>
                  <a:lnTo>
                    <a:pt x="58" y="6"/>
                  </a:lnTo>
                  <a:lnTo>
                    <a:pt x="60" y="3"/>
                  </a:lnTo>
                  <a:lnTo>
                    <a:pt x="61" y="1"/>
                  </a:lnTo>
                  <a:lnTo>
                    <a:pt x="65" y="1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5" y="7"/>
                  </a:lnTo>
                  <a:lnTo>
                    <a:pt x="103" y="13"/>
                  </a:lnTo>
                  <a:lnTo>
                    <a:pt x="105" y="16"/>
                  </a:lnTo>
                  <a:lnTo>
                    <a:pt x="106" y="20"/>
                  </a:lnTo>
                  <a:lnTo>
                    <a:pt x="106" y="23"/>
                  </a:lnTo>
                  <a:lnTo>
                    <a:pt x="103" y="28"/>
                  </a:lnTo>
                  <a:lnTo>
                    <a:pt x="99" y="32"/>
                  </a:lnTo>
                  <a:lnTo>
                    <a:pt x="97" y="36"/>
                  </a:lnTo>
                  <a:lnTo>
                    <a:pt x="90" y="67"/>
                  </a:lnTo>
                  <a:lnTo>
                    <a:pt x="109" y="61"/>
                  </a:lnTo>
                  <a:lnTo>
                    <a:pt x="125" y="57"/>
                  </a:lnTo>
                  <a:lnTo>
                    <a:pt x="132" y="54"/>
                  </a:lnTo>
                  <a:lnTo>
                    <a:pt x="138" y="49"/>
                  </a:lnTo>
                  <a:lnTo>
                    <a:pt x="145" y="46"/>
                  </a:lnTo>
                  <a:lnTo>
                    <a:pt x="153" y="45"/>
                  </a:lnTo>
                  <a:lnTo>
                    <a:pt x="158" y="46"/>
                  </a:lnTo>
                  <a:lnTo>
                    <a:pt x="164" y="48"/>
                  </a:lnTo>
                  <a:lnTo>
                    <a:pt x="167" y="51"/>
                  </a:lnTo>
                  <a:lnTo>
                    <a:pt x="168" y="57"/>
                  </a:lnTo>
                  <a:lnTo>
                    <a:pt x="167" y="59"/>
                  </a:lnTo>
                  <a:lnTo>
                    <a:pt x="164" y="64"/>
                  </a:lnTo>
                  <a:lnTo>
                    <a:pt x="158" y="67"/>
                  </a:lnTo>
                  <a:lnTo>
                    <a:pt x="150" y="70"/>
                  </a:lnTo>
                  <a:lnTo>
                    <a:pt x="122" y="78"/>
                  </a:lnTo>
                  <a:lnTo>
                    <a:pt x="86" y="85"/>
                  </a:lnTo>
                  <a:lnTo>
                    <a:pt x="68" y="169"/>
                  </a:lnTo>
                  <a:lnTo>
                    <a:pt x="81" y="161"/>
                  </a:lnTo>
                  <a:lnTo>
                    <a:pt x="95" y="152"/>
                  </a:lnTo>
                  <a:lnTo>
                    <a:pt x="106" y="145"/>
                  </a:lnTo>
                  <a:lnTo>
                    <a:pt x="118" y="139"/>
                  </a:lnTo>
                  <a:lnTo>
                    <a:pt x="129" y="135"/>
                  </a:lnTo>
                  <a:lnTo>
                    <a:pt x="141" y="132"/>
                  </a:lnTo>
                  <a:lnTo>
                    <a:pt x="153" y="130"/>
                  </a:lnTo>
                  <a:lnTo>
                    <a:pt x="164" y="129"/>
                  </a:lnTo>
                  <a:lnTo>
                    <a:pt x="179" y="130"/>
                  </a:lnTo>
                  <a:lnTo>
                    <a:pt x="190" y="133"/>
                  </a:lnTo>
                  <a:lnTo>
                    <a:pt x="202" y="139"/>
                  </a:lnTo>
                  <a:lnTo>
                    <a:pt x="212" y="145"/>
                  </a:lnTo>
                  <a:lnTo>
                    <a:pt x="219" y="152"/>
                  </a:lnTo>
                  <a:lnTo>
                    <a:pt x="225" y="162"/>
                  </a:lnTo>
                  <a:lnTo>
                    <a:pt x="228" y="172"/>
                  </a:lnTo>
                  <a:lnTo>
                    <a:pt x="229" y="184"/>
                  </a:lnTo>
                  <a:lnTo>
                    <a:pt x="228" y="196"/>
                  </a:lnTo>
                  <a:lnTo>
                    <a:pt x="225" y="206"/>
                  </a:lnTo>
                  <a:lnTo>
                    <a:pt x="219" y="214"/>
                  </a:lnTo>
                  <a:lnTo>
                    <a:pt x="212" y="223"/>
                  </a:lnTo>
                  <a:lnTo>
                    <a:pt x="205" y="230"/>
                  </a:lnTo>
                  <a:lnTo>
                    <a:pt x="195" y="236"/>
                  </a:lnTo>
                  <a:lnTo>
                    <a:pt x="184" y="242"/>
                  </a:lnTo>
                  <a:lnTo>
                    <a:pt x="171" y="246"/>
                  </a:lnTo>
                  <a:lnTo>
                    <a:pt x="147" y="253"/>
                  </a:lnTo>
                  <a:lnTo>
                    <a:pt x="121" y="258"/>
                  </a:lnTo>
                  <a:lnTo>
                    <a:pt x="96" y="259"/>
                  </a:lnTo>
                  <a:lnTo>
                    <a:pt x="74" y="261"/>
                  </a:lnTo>
                  <a:lnTo>
                    <a:pt x="73" y="252"/>
                  </a:lnTo>
                  <a:lnTo>
                    <a:pt x="95" y="248"/>
                  </a:lnTo>
                  <a:lnTo>
                    <a:pt x="116" y="243"/>
                  </a:lnTo>
                  <a:lnTo>
                    <a:pt x="138" y="237"/>
                  </a:lnTo>
                  <a:lnTo>
                    <a:pt x="158" y="230"/>
                  </a:lnTo>
                  <a:lnTo>
                    <a:pt x="176" y="222"/>
                  </a:lnTo>
                  <a:lnTo>
                    <a:pt x="183" y="216"/>
                  </a:lnTo>
                  <a:lnTo>
                    <a:pt x="190" y="210"/>
                  </a:lnTo>
                  <a:lnTo>
                    <a:pt x="195" y="203"/>
                  </a:lnTo>
                  <a:lnTo>
                    <a:pt x="199" y="196"/>
                  </a:lnTo>
                  <a:lnTo>
                    <a:pt x="202" y="188"/>
                  </a:lnTo>
                  <a:lnTo>
                    <a:pt x="202" y="180"/>
                  </a:lnTo>
                  <a:lnTo>
                    <a:pt x="202" y="171"/>
                  </a:lnTo>
                  <a:lnTo>
                    <a:pt x="199" y="164"/>
                  </a:lnTo>
                  <a:lnTo>
                    <a:pt x="196" y="158"/>
                  </a:lnTo>
                  <a:lnTo>
                    <a:pt x="192" y="154"/>
                  </a:lnTo>
                  <a:lnTo>
                    <a:pt x="186" y="149"/>
                  </a:lnTo>
                  <a:lnTo>
                    <a:pt x="179" y="146"/>
                  </a:lnTo>
                  <a:lnTo>
                    <a:pt x="170" y="145"/>
                  </a:lnTo>
                  <a:lnTo>
                    <a:pt x="161" y="143"/>
                  </a:lnTo>
                  <a:lnTo>
                    <a:pt x="145" y="145"/>
                  </a:lnTo>
                  <a:lnTo>
                    <a:pt x="131" y="151"/>
                  </a:lnTo>
                  <a:lnTo>
                    <a:pt x="115" y="158"/>
                  </a:lnTo>
                  <a:lnTo>
                    <a:pt x="100" y="168"/>
                  </a:lnTo>
                  <a:lnTo>
                    <a:pt x="84" y="181"/>
                  </a:lnTo>
                  <a:lnTo>
                    <a:pt x="79" y="188"/>
                  </a:lnTo>
                  <a:lnTo>
                    <a:pt x="74" y="194"/>
                  </a:lnTo>
                  <a:lnTo>
                    <a:pt x="71" y="198"/>
                  </a:lnTo>
                  <a:lnTo>
                    <a:pt x="67" y="201"/>
                  </a:lnTo>
                  <a:lnTo>
                    <a:pt x="64" y="203"/>
                  </a:lnTo>
                  <a:lnTo>
                    <a:pt x="63" y="204"/>
                  </a:lnTo>
                  <a:lnTo>
                    <a:pt x="57" y="203"/>
                  </a:lnTo>
                  <a:lnTo>
                    <a:pt x="51" y="197"/>
                  </a:lnTo>
                  <a:lnTo>
                    <a:pt x="47" y="188"/>
                  </a:lnTo>
                  <a:lnTo>
                    <a:pt x="45" y="184"/>
                  </a:lnTo>
                  <a:lnTo>
                    <a:pt x="45" y="178"/>
                  </a:lnTo>
                  <a:lnTo>
                    <a:pt x="45" y="175"/>
                  </a:lnTo>
                  <a:lnTo>
                    <a:pt x="48" y="169"/>
                  </a:lnTo>
                  <a:lnTo>
                    <a:pt x="52" y="154"/>
                  </a:lnTo>
                  <a:lnTo>
                    <a:pt x="60" y="123"/>
                  </a:lnTo>
                  <a:lnTo>
                    <a:pt x="65" y="88"/>
                  </a:lnTo>
                  <a:lnTo>
                    <a:pt x="41" y="90"/>
                  </a:lnTo>
                  <a:lnTo>
                    <a:pt x="28" y="90"/>
                  </a:lnTo>
                  <a:lnTo>
                    <a:pt x="18" y="85"/>
                  </a:lnTo>
                  <a:lnTo>
                    <a:pt x="9" y="78"/>
                  </a:lnTo>
                  <a:lnTo>
                    <a:pt x="0" y="68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59" name="Freeform 140"/>
            <p:cNvSpPr>
              <a:spLocks noEditPoints="1"/>
            </p:cNvSpPr>
            <p:nvPr userDrawn="1"/>
          </p:nvSpPr>
          <p:spPr bwMode="auto">
            <a:xfrm>
              <a:off x="3014663" y="1473201"/>
              <a:ext cx="127000" cy="127000"/>
            </a:xfrm>
            <a:custGeom>
              <a:avLst/>
              <a:gdLst>
                <a:gd name="T0" fmla="*/ 2147483647 w 240"/>
                <a:gd name="T1" fmla="*/ 2147483647 h 238"/>
                <a:gd name="T2" fmla="*/ 2147483647 w 240"/>
                <a:gd name="T3" fmla="*/ 2147483647 h 238"/>
                <a:gd name="T4" fmla="*/ 2147483647 w 240"/>
                <a:gd name="T5" fmla="*/ 2147483647 h 238"/>
                <a:gd name="T6" fmla="*/ 2147483647 w 240"/>
                <a:gd name="T7" fmla="*/ 2147483647 h 238"/>
                <a:gd name="T8" fmla="*/ 2147483647 w 240"/>
                <a:gd name="T9" fmla="*/ 2147483647 h 238"/>
                <a:gd name="T10" fmla="*/ 0 w 240"/>
                <a:gd name="T11" fmla="*/ 2147483647 h 238"/>
                <a:gd name="T12" fmla="*/ 2147483647 w 240"/>
                <a:gd name="T13" fmla="*/ 2147483647 h 238"/>
                <a:gd name="T14" fmla="*/ 2147483647 w 240"/>
                <a:gd name="T15" fmla="*/ 2147483647 h 238"/>
                <a:gd name="T16" fmla="*/ 2147483647 w 240"/>
                <a:gd name="T17" fmla="*/ 2147483647 h 238"/>
                <a:gd name="T18" fmla="*/ 2147483647 w 240"/>
                <a:gd name="T19" fmla="*/ 0 h 238"/>
                <a:gd name="T20" fmla="*/ 2147483647 w 240"/>
                <a:gd name="T21" fmla="*/ 2147483647 h 238"/>
                <a:gd name="T22" fmla="*/ 2147483647 w 240"/>
                <a:gd name="T23" fmla="*/ 2147483647 h 238"/>
                <a:gd name="T24" fmla="*/ 2147483647 w 240"/>
                <a:gd name="T25" fmla="*/ 2147483647 h 238"/>
                <a:gd name="T26" fmla="*/ 2147483647 w 240"/>
                <a:gd name="T27" fmla="*/ 2147483647 h 238"/>
                <a:gd name="T28" fmla="*/ 2147483647 w 240"/>
                <a:gd name="T29" fmla="*/ 2147483647 h 238"/>
                <a:gd name="T30" fmla="*/ 2147483647 w 240"/>
                <a:gd name="T31" fmla="*/ 2147483647 h 238"/>
                <a:gd name="T32" fmla="*/ 2147483647 w 240"/>
                <a:gd name="T33" fmla="*/ 2147483647 h 238"/>
                <a:gd name="T34" fmla="*/ 2147483647 w 240"/>
                <a:gd name="T35" fmla="*/ 2147483647 h 238"/>
                <a:gd name="T36" fmla="*/ 2147483647 w 240"/>
                <a:gd name="T37" fmla="*/ 2147483647 h 238"/>
                <a:gd name="T38" fmla="*/ 2147483647 w 240"/>
                <a:gd name="T39" fmla="*/ 2147483647 h 238"/>
                <a:gd name="T40" fmla="*/ 2147483647 w 240"/>
                <a:gd name="T41" fmla="*/ 2147483647 h 238"/>
                <a:gd name="T42" fmla="*/ 2147483647 w 240"/>
                <a:gd name="T43" fmla="*/ 2147483647 h 238"/>
                <a:gd name="T44" fmla="*/ 2147483647 w 240"/>
                <a:gd name="T45" fmla="*/ 2147483647 h 238"/>
                <a:gd name="T46" fmla="*/ 2147483647 w 240"/>
                <a:gd name="T47" fmla="*/ 0 h 238"/>
                <a:gd name="T48" fmla="*/ 2147483647 w 240"/>
                <a:gd name="T49" fmla="*/ 2147483647 h 238"/>
                <a:gd name="T50" fmla="*/ 2147483647 w 240"/>
                <a:gd name="T51" fmla="*/ 2147483647 h 238"/>
                <a:gd name="T52" fmla="*/ 2147483647 w 240"/>
                <a:gd name="T53" fmla="*/ 2147483647 h 238"/>
                <a:gd name="T54" fmla="*/ 2147483647 w 240"/>
                <a:gd name="T55" fmla="*/ 2147483647 h 238"/>
                <a:gd name="T56" fmla="*/ 2147483647 w 240"/>
                <a:gd name="T57" fmla="*/ 2147483647 h 238"/>
                <a:gd name="T58" fmla="*/ 2147483647 w 240"/>
                <a:gd name="T59" fmla="*/ 2147483647 h 238"/>
                <a:gd name="T60" fmla="*/ 2147483647 w 240"/>
                <a:gd name="T61" fmla="*/ 2147483647 h 238"/>
                <a:gd name="T62" fmla="*/ 2147483647 w 240"/>
                <a:gd name="T63" fmla="*/ 2147483647 h 238"/>
                <a:gd name="T64" fmla="*/ 2147483647 w 240"/>
                <a:gd name="T65" fmla="*/ 2147483647 h 238"/>
                <a:gd name="T66" fmla="*/ 2147483647 w 240"/>
                <a:gd name="T67" fmla="*/ 2147483647 h 238"/>
                <a:gd name="T68" fmla="*/ 2147483647 w 240"/>
                <a:gd name="T69" fmla="*/ 2147483647 h 238"/>
                <a:gd name="T70" fmla="*/ 2147483647 w 240"/>
                <a:gd name="T71" fmla="*/ 2147483647 h 238"/>
                <a:gd name="T72" fmla="*/ 2147483647 w 240"/>
                <a:gd name="T73" fmla="*/ 2147483647 h 238"/>
                <a:gd name="T74" fmla="*/ 2147483647 w 240"/>
                <a:gd name="T75" fmla="*/ 2147483647 h 238"/>
                <a:gd name="T76" fmla="*/ 2147483647 w 240"/>
                <a:gd name="T77" fmla="*/ 2147483647 h 238"/>
                <a:gd name="T78" fmla="*/ 2147483647 w 240"/>
                <a:gd name="T79" fmla="*/ 2147483647 h 238"/>
                <a:gd name="T80" fmla="*/ 2147483647 w 240"/>
                <a:gd name="T81" fmla="*/ 2147483647 h 238"/>
                <a:gd name="T82" fmla="*/ 2147483647 w 240"/>
                <a:gd name="T83" fmla="*/ 2147483647 h 238"/>
                <a:gd name="T84" fmla="*/ 2147483647 w 240"/>
                <a:gd name="T85" fmla="*/ 2147483647 h 238"/>
                <a:gd name="T86" fmla="*/ 2147483647 w 240"/>
                <a:gd name="T87" fmla="*/ 2147483647 h 238"/>
                <a:gd name="T88" fmla="*/ 2147483647 w 240"/>
                <a:gd name="T89" fmla="*/ 2147483647 h 238"/>
                <a:gd name="T90" fmla="*/ 2147483647 w 240"/>
                <a:gd name="T91" fmla="*/ 2147483647 h 238"/>
                <a:gd name="T92" fmla="*/ 2147483647 w 240"/>
                <a:gd name="T93" fmla="*/ 2147483647 h 238"/>
                <a:gd name="T94" fmla="*/ 2147483647 w 240"/>
                <a:gd name="T95" fmla="*/ 2147483647 h 238"/>
                <a:gd name="T96" fmla="*/ 2147483647 w 240"/>
                <a:gd name="T97" fmla="*/ 2147483647 h 238"/>
                <a:gd name="T98" fmla="*/ 2147483647 w 240"/>
                <a:gd name="T99" fmla="*/ 2147483647 h 238"/>
                <a:gd name="T100" fmla="*/ 2147483647 w 240"/>
                <a:gd name="T101" fmla="*/ 2147483647 h 238"/>
                <a:gd name="T102" fmla="*/ 2147483647 w 240"/>
                <a:gd name="T103" fmla="*/ 2147483647 h 238"/>
                <a:gd name="T104" fmla="*/ 2147483647 w 240"/>
                <a:gd name="T105" fmla="*/ 2147483647 h 238"/>
                <a:gd name="T106" fmla="*/ 2147483647 w 240"/>
                <a:gd name="T107" fmla="*/ 2147483647 h 238"/>
                <a:gd name="T108" fmla="*/ 2147483647 w 240"/>
                <a:gd name="T109" fmla="*/ 2147483647 h 2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40" h="238">
                  <a:moveTo>
                    <a:pt x="58" y="130"/>
                  </a:moveTo>
                  <a:lnTo>
                    <a:pt x="58" y="130"/>
                  </a:lnTo>
                  <a:lnTo>
                    <a:pt x="49" y="159"/>
                  </a:lnTo>
                  <a:lnTo>
                    <a:pt x="40" y="189"/>
                  </a:lnTo>
                  <a:lnTo>
                    <a:pt x="37" y="201"/>
                  </a:lnTo>
                  <a:lnTo>
                    <a:pt x="37" y="209"/>
                  </a:lnTo>
                  <a:lnTo>
                    <a:pt x="39" y="225"/>
                  </a:lnTo>
                  <a:lnTo>
                    <a:pt x="37" y="231"/>
                  </a:lnTo>
                  <a:lnTo>
                    <a:pt x="36" y="234"/>
                  </a:lnTo>
                  <a:lnTo>
                    <a:pt x="32" y="237"/>
                  </a:lnTo>
                  <a:lnTo>
                    <a:pt x="27" y="238"/>
                  </a:lnTo>
                  <a:lnTo>
                    <a:pt x="21" y="237"/>
                  </a:lnTo>
                  <a:lnTo>
                    <a:pt x="17" y="233"/>
                  </a:lnTo>
                  <a:lnTo>
                    <a:pt x="13" y="225"/>
                  </a:lnTo>
                  <a:lnTo>
                    <a:pt x="8" y="215"/>
                  </a:lnTo>
                  <a:lnTo>
                    <a:pt x="4" y="204"/>
                  </a:lnTo>
                  <a:lnTo>
                    <a:pt x="3" y="189"/>
                  </a:lnTo>
                  <a:lnTo>
                    <a:pt x="1" y="175"/>
                  </a:lnTo>
                  <a:lnTo>
                    <a:pt x="0" y="159"/>
                  </a:lnTo>
                  <a:lnTo>
                    <a:pt x="1" y="136"/>
                  </a:lnTo>
                  <a:lnTo>
                    <a:pt x="3" y="112"/>
                  </a:lnTo>
                  <a:lnTo>
                    <a:pt x="7" y="86"/>
                  </a:lnTo>
                  <a:lnTo>
                    <a:pt x="13" y="57"/>
                  </a:lnTo>
                  <a:lnTo>
                    <a:pt x="17" y="40"/>
                  </a:lnTo>
                  <a:lnTo>
                    <a:pt x="19" y="28"/>
                  </a:lnTo>
                  <a:lnTo>
                    <a:pt x="17" y="15"/>
                  </a:lnTo>
                  <a:lnTo>
                    <a:pt x="13" y="4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7" y="5"/>
                  </a:lnTo>
                  <a:lnTo>
                    <a:pt x="33" y="11"/>
                  </a:lnTo>
                  <a:lnTo>
                    <a:pt x="37" y="18"/>
                  </a:lnTo>
                  <a:lnTo>
                    <a:pt x="42" y="24"/>
                  </a:lnTo>
                  <a:lnTo>
                    <a:pt x="43" y="30"/>
                  </a:lnTo>
                  <a:lnTo>
                    <a:pt x="43" y="37"/>
                  </a:lnTo>
                  <a:lnTo>
                    <a:pt x="42" y="46"/>
                  </a:lnTo>
                  <a:lnTo>
                    <a:pt x="39" y="56"/>
                  </a:lnTo>
                  <a:lnTo>
                    <a:pt x="29" y="82"/>
                  </a:lnTo>
                  <a:lnTo>
                    <a:pt x="23" y="107"/>
                  </a:lnTo>
                  <a:lnTo>
                    <a:pt x="19" y="131"/>
                  </a:lnTo>
                  <a:lnTo>
                    <a:pt x="19" y="153"/>
                  </a:lnTo>
                  <a:lnTo>
                    <a:pt x="19" y="172"/>
                  </a:lnTo>
                  <a:lnTo>
                    <a:pt x="20" y="179"/>
                  </a:lnTo>
                  <a:lnTo>
                    <a:pt x="21" y="183"/>
                  </a:lnTo>
                  <a:lnTo>
                    <a:pt x="21" y="185"/>
                  </a:lnTo>
                  <a:lnTo>
                    <a:pt x="23" y="186"/>
                  </a:lnTo>
                  <a:lnTo>
                    <a:pt x="24" y="185"/>
                  </a:lnTo>
                  <a:lnTo>
                    <a:pt x="27" y="181"/>
                  </a:lnTo>
                  <a:lnTo>
                    <a:pt x="39" y="153"/>
                  </a:lnTo>
                  <a:lnTo>
                    <a:pt x="50" y="127"/>
                  </a:lnTo>
                  <a:lnTo>
                    <a:pt x="58" y="130"/>
                  </a:lnTo>
                  <a:close/>
                  <a:moveTo>
                    <a:pt x="87" y="62"/>
                  </a:moveTo>
                  <a:lnTo>
                    <a:pt x="87" y="62"/>
                  </a:lnTo>
                  <a:lnTo>
                    <a:pt x="93" y="65"/>
                  </a:lnTo>
                  <a:lnTo>
                    <a:pt x="100" y="68"/>
                  </a:lnTo>
                  <a:lnTo>
                    <a:pt x="107" y="69"/>
                  </a:lnTo>
                  <a:lnTo>
                    <a:pt x="114" y="69"/>
                  </a:lnTo>
                  <a:lnTo>
                    <a:pt x="139" y="68"/>
                  </a:lnTo>
                  <a:lnTo>
                    <a:pt x="162" y="65"/>
                  </a:lnTo>
                  <a:lnTo>
                    <a:pt x="162" y="43"/>
                  </a:lnTo>
                  <a:lnTo>
                    <a:pt x="161" y="26"/>
                  </a:lnTo>
                  <a:lnTo>
                    <a:pt x="159" y="18"/>
                  </a:lnTo>
                  <a:lnTo>
                    <a:pt x="158" y="14"/>
                  </a:lnTo>
                  <a:lnTo>
                    <a:pt x="153" y="13"/>
                  </a:lnTo>
                  <a:lnTo>
                    <a:pt x="148" y="10"/>
                  </a:lnTo>
                  <a:lnTo>
                    <a:pt x="142" y="8"/>
                  </a:lnTo>
                  <a:lnTo>
                    <a:pt x="140" y="7"/>
                  </a:lnTo>
                  <a:lnTo>
                    <a:pt x="140" y="5"/>
                  </a:lnTo>
                  <a:lnTo>
                    <a:pt x="142" y="4"/>
                  </a:lnTo>
                  <a:lnTo>
                    <a:pt x="145" y="1"/>
                  </a:lnTo>
                  <a:lnTo>
                    <a:pt x="149" y="0"/>
                  </a:lnTo>
                  <a:lnTo>
                    <a:pt x="155" y="0"/>
                  </a:lnTo>
                  <a:lnTo>
                    <a:pt x="166" y="0"/>
                  </a:lnTo>
                  <a:lnTo>
                    <a:pt x="178" y="2"/>
                  </a:lnTo>
                  <a:lnTo>
                    <a:pt x="182" y="4"/>
                  </a:lnTo>
                  <a:lnTo>
                    <a:pt x="185" y="7"/>
                  </a:lnTo>
                  <a:lnTo>
                    <a:pt x="187" y="10"/>
                  </a:lnTo>
                  <a:lnTo>
                    <a:pt x="188" y="13"/>
                  </a:lnTo>
                  <a:lnTo>
                    <a:pt x="185" y="20"/>
                  </a:lnTo>
                  <a:lnTo>
                    <a:pt x="184" y="34"/>
                  </a:lnTo>
                  <a:lnTo>
                    <a:pt x="182" y="62"/>
                  </a:lnTo>
                  <a:lnTo>
                    <a:pt x="195" y="57"/>
                  </a:lnTo>
                  <a:lnTo>
                    <a:pt x="207" y="53"/>
                  </a:lnTo>
                  <a:lnTo>
                    <a:pt x="211" y="52"/>
                  </a:lnTo>
                  <a:lnTo>
                    <a:pt x="214" y="50"/>
                  </a:lnTo>
                  <a:lnTo>
                    <a:pt x="219" y="50"/>
                  </a:lnTo>
                  <a:lnTo>
                    <a:pt x="224" y="50"/>
                  </a:lnTo>
                  <a:lnTo>
                    <a:pt x="229" y="53"/>
                  </a:lnTo>
                  <a:lnTo>
                    <a:pt x="232" y="56"/>
                  </a:lnTo>
                  <a:lnTo>
                    <a:pt x="233" y="62"/>
                  </a:lnTo>
                  <a:lnTo>
                    <a:pt x="232" y="65"/>
                  </a:lnTo>
                  <a:lnTo>
                    <a:pt x="230" y="66"/>
                  </a:lnTo>
                  <a:lnTo>
                    <a:pt x="222" y="72"/>
                  </a:lnTo>
                  <a:lnTo>
                    <a:pt x="206" y="76"/>
                  </a:lnTo>
                  <a:lnTo>
                    <a:pt x="182" y="81"/>
                  </a:lnTo>
                  <a:lnTo>
                    <a:pt x="185" y="170"/>
                  </a:lnTo>
                  <a:lnTo>
                    <a:pt x="210" y="179"/>
                  </a:lnTo>
                  <a:lnTo>
                    <a:pt x="219" y="185"/>
                  </a:lnTo>
                  <a:lnTo>
                    <a:pt x="227" y="189"/>
                  </a:lnTo>
                  <a:lnTo>
                    <a:pt x="233" y="194"/>
                  </a:lnTo>
                  <a:lnTo>
                    <a:pt x="238" y="199"/>
                  </a:lnTo>
                  <a:lnTo>
                    <a:pt x="239" y="204"/>
                  </a:lnTo>
                  <a:lnTo>
                    <a:pt x="240" y="209"/>
                  </a:lnTo>
                  <a:lnTo>
                    <a:pt x="239" y="215"/>
                  </a:lnTo>
                  <a:lnTo>
                    <a:pt x="238" y="218"/>
                  </a:lnTo>
                  <a:lnTo>
                    <a:pt x="233" y="221"/>
                  </a:lnTo>
                  <a:lnTo>
                    <a:pt x="229" y="222"/>
                  </a:lnTo>
                  <a:lnTo>
                    <a:pt x="224" y="221"/>
                  </a:lnTo>
                  <a:lnTo>
                    <a:pt x="217" y="215"/>
                  </a:lnTo>
                  <a:lnTo>
                    <a:pt x="209" y="207"/>
                  </a:lnTo>
                  <a:lnTo>
                    <a:pt x="201" y="201"/>
                  </a:lnTo>
                  <a:lnTo>
                    <a:pt x="184" y="189"/>
                  </a:lnTo>
                  <a:lnTo>
                    <a:pt x="182" y="199"/>
                  </a:lnTo>
                  <a:lnTo>
                    <a:pt x="181" y="207"/>
                  </a:lnTo>
                  <a:lnTo>
                    <a:pt x="178" y="212"/>
                  </a:lnTo>
                  <a:lnTo>
                    <a:pt x="174" y="218"/>
                  </a:lnTo>
                  <a:lnTo>
                    <a:pt x="166" y="224"/>
                  </a:lnTo>
                  <a:lnTo>
                    <a:pt x="158" y="228"/>
                  </a:lnTo>
                  <a:lnTo>
                    <a:pt x="146" y="231"/>
                  </a:lnTo>
                  <a:lnTo>
                    <a:pt x="132" y="233"/>
                  </a:lnTo>
                  <a:lnTo>
                    <a:pt x="122" y="231"/>
                  </a:lnTo>
                  <a:lnTo>
                    <a:pt x="113" y="230"/>
                  </a:lnTo>
                  <a:lnTo>
                    <a:pt x="106" y="227"/>
                  </a:lnTo>
                  <a:lnTo>
                    <a:pt x="98" y="222"/>
                  </a:lnTo>
                  <a:lnTo>
                    <a:pt x="94" y="218"/>
                  </a:lnTo>
                  <a:lnTo>
                    <a:pt x="90" y="212"/>
                  </a:lnTo>
                  <a:lnTo>
                    <a:pt x="87" y="207"/>
                  </a:lnTo>
                  <a:lnTo>
                    <a:pt x="87" y="199"/>
                  </a:lnTo>
                  <a:lnTo>
                    <a:pt x="88" y="192"/>
                  </a:lnTo>
                  <a:lnTo>
                    <a:pt x="91" y="185"/>
                  </a:lnTo>
                  <a:lnTo>
                    <a:pt x="95" y="179"/>
                  </a:lnTo>
                  <a:lnTo>
                    <a:pt x="101" y="173"/>
                  </a:lnTo>
                  <a:lnTo>
                    <a:pt x="110" y="170"/>
                  </a:lnTo>
                  <a:lnTo>
                    <a:pt x="119" y="167"/>
                  </a:lnTo>
                  <a:lnTo>
                    <a:pt x="130" y="165"/>
                  </a:lnTo>
                  <a:lnTo>
                    <a:pt x="142" y="165"/>
                  </a:lnTo>
                  <a:lnTo>
                    <a:pt x="165" y="166"/>
                  </a:lnTo>
                  <a:lnTo>
                    <a:pt x="162" y="83"/>
                  </a:lnTo>
                  <a:lnTo>
                    <a:pt x="145" y="86"/>
                  </a:lnTo>
                  <a:lnTo>
                    <a:pt x="126" y="86"/>
                  </a:lnTo>
                  <a:lnTo>
                    <a:pt x="111" y="85"/>
                  </a:lnTo>
                  <a:lnTo>
                    <a:pt x="100" y="82"/>
                  </a:lnTo>
                  <a:lnTo>
                    <a:pt x="90" y="76"/>
                  </a:lnTo>
                  <a:lnTo>
                    <a:pt x="82" y="68"/>
                  </a:lnTo>
                  <a:lnTo>
                    <a:pt x="87" y="62"/>
                  </a:lnTo>
                  <a:close/>
                  <a:moveTo>
                    <a:pt x="132" y="179"/>
                  </a:moveTo>
                  <a:lnTo>
                    <a:pt x="132" y="179"/>
                  </a:lnTo>
                  <a:lnTo>
                    <a:pt x="119" y="181"/>
                  </a:lnTo>
                  <a:lnTo>
                    <a:pt x="108" y="185"/>
                  </a:lnTo>
                  <a:lnTo>
                    <a:pt x="106" y="186"/>
                  </a:lnTo>
                  <a:lnTo>
                    <a:pt x="103" y="191"/>
                  </a:lnTo>
                  <a:lnTo>
                    <a:pt x="101" y="194"/>
                  </a:lnTo>
                  <a:lnTo>
                    <a:pt x="100" y="198"/>
                  </a:lnTo>
                  <a:lnTo>
                    <a:pt x="100" y="202"/>
                  </a:lnTo>
                  <a:lnTo>
                    <a:pt x="101" y="205"/>
                  </a:lnTo>
                  <a:lnTo>
                    <a:pt x="104" y="208"/>
                  </a:lnTo>
                  <a:lnTo>
                    <a:pt x="107" y="211"/>
                  </a:lnTo>
                  <a:lnTo>
                    <a:pt x="116" y="214"/>
                  </a:lnTo>
                  <a:lnTo>
                    <a:pt x="127" y="215"/>
                  </a:lnTo>
                  <a:lnTo>
                    <a:pt x="137" y="215"/>
                  </a:lnTo>
                  <a:lnTo>
                    <a:pt x="145" y="214"/>
                  </a:lnTo>
                  <a:lnTo>
                    <a:pt x="152" y="211"/>
                  </a:lnTo>
                  <a:lnTo>
                    <a:pt x="156" y="207"/>
                  </a:lnTo>
                  <a:lnTo>
                    <a:pt x="159" y="201"/>
                  </a:lnTo>
                  <a:lnTo>
                    <a:pt x="162" y="196"/>
                  </a:lnTo>
                  <a:lnTo>
                    <a:pt x="162" y="191"/>
                  </a:lnTo>
                  <a:lnTo>
                    <a:pt x="164" y="183"/>
                  </a:lnTo>
                  <a:lnTo>
                    <a:pt x="148" y="181"/>
                  </a:lnTo>
                  <a:lnTo>
                    <a:pt x="132" y="17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60" name="Freeform 141"/>
            <p:cNvSpPr>
              <a:spLocks/>
            </p:cNvSpPr>
            <p:nvPr userDrawn="1"/>
          </p:nvSpPr>
          <p:spPr bwMode="auto">
            <a:xfrm>
              <a:off x="3160713" y="1568451"/>
              <a:ext cx="46037" cy="41275"/>
            </a:xfrm>
            <a:custGeom>
              <a:avLst/>
              <a:gdLst>
                <a:gd name="T0" fmla="*/ 2147483647 w 87"/>
                <a:gd name="T1" fmla="*/ 0 h 78"/>
                <a:gd name="T2" fmla="*/ 2147483647 w 87"/>
                <a:gd name="T3" fmla="*/ 0 h 78"/>
                <a:gd name="T4" fmla="*/ 2147483647 w 87"/>
                <a:gd name="T5" fmla="*/ 2147483647 h 78"/>
                <a:gd name="T6" fmla="*/ 2147483647 w 87"/>
                <a:gd name="T7" fmla="*/ 2147483647 h 78"/>
                <a:gd name="T8" fmla="*/ 2147483647 w 87"/>
                <a:gd name="T9" fmla="*/ 2147483647 h 78"/>
                <a:gd name="T10" fmla="*/ 2147483647 w 87"/>
                <a:gd name="T11" fmla="*/ 2147483647 h 78"/>
                <a:gd name="T12" fmla="*/ 2147483647 w 87"/>
                <a:gd name="T13" fmla="*/ 2147483647 h 78"/>
                <a:gd name="T14" fmla="*/ 2147483647 w 87"/>
                <a:gd name="T15" fmla="*/ 2147483647 h 78"/>
                <a:gd name="T16" fmla="*/ 2147483647 w 87"/>
                <a:gd name="T17" fmla="*/ 2147483647 h 78"/>
                <a:gd name="T18" fmla="*/ 2147483647 w 87"/>
                <a:gd name="T19" fmla="*/ 2147483647 h 78"/>
                <a:gd name="T20" fmla="*/ 2147483647 w 87"/>
                <a:gd name="T21" fmla="*/ 2147483647 h 78"/>
                <a:gd name="T22" fmla="*/ 2147483647 w 87"/>
                <a:gd name="T23" fmla="*/ 2147483647 h 78"/>
                <a:gd name="T24" fmla="*/ 2147483647 w 87"/>
                <a:gd name="T25" fmla="*/ 2147483647 h 78"/>
                <a:gd name="T26" fmla="*/ 2147483647 w 87"/>
                <a:gd name="T27" fmla="*/ 2147483647 h 78"/>
                <a:gd name="T28" fmla="*/ 2147483647 w 87"/>
                <a:gd name="T29" fmla="*/ 2147483647 h 78"/>
                <a:gd name="T30" fmla="*/ 2147483647 w 87"/>
                <a:gd name="T31" fmla="*/ 2147483647 h 78"/>
                <a:gd name="T32" fmla="*/ 2147483647 w 87"/>
                <a:gd name="T33" fmla="*/ 2147483647 h 78"/>
                <a:gd name="T34" fmla="*/ 2147483647 w 87"/>
                <a:gd name="T35" fmla="*/ 2147483647 h 78"/>
                <a:gd name="T36" fmla="*/ 2147483647 w 87"/>
                <a:gd name="T37" fmla="*/ 2147483647 h 78"/>
                <a:gd name="T38" fmla="*/ 2147483647 w 87"/>
                <a:gd name="T39" fmla="*/ 2147483647 h 78"/>
                <a:gd name="T40" fmla="*/ 2147483647 w 87"/>
                <a:gd name="T41" fmla="*/ 2147483647 h 78"/>
                <a:gd name="T42" fmla="*/ 2147483647 w 87"/>
                <a:gd name="T43" fmla="*/ 2147483647 h 78"/>
                <a:gd name="T44" fmla="*/ 2147483647 w 87"/>
                <a:gd name="T45" fmla="*/ 2147483647 h 78"/>
                <a:gd name="T46" fmla="*/ 2147483647 w 87"/>
                <a:gd name="T47" fmla="*/ 2147483647 h 78"/>
                <a:gd name="T48" fmla="*/ 0 w 87"/>
                <a:gd name="T49" fmla="*/ 2147483647 h 78"/>
                <a:gd name="T50" fmla="*/ 2147483647 w 87"/>
                <a:gd name="T51" fmla="*/ 0 h 7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87" h="78">
                  <a:moveTo>
                    <a:pt x="5" y="0"/>
                  </a:moveTo>
                  <a:lnTo>
                    <a:pt x="5" y="0"/>
                  </a:lnTo>
                  <a:lnTo>
                    <a:pt x="22" y="4"/>
                  </a:lnTo>
                  <a:lnTo>
                    <a:pt x="36" y="10"/>
                  </a:lnTo>
                  <a:lnTo>
                    <a:pt x="51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1" y="40"/>
                  </a:lnTo>
                  <a:lnTo>
                    <a:pt x="86" y="50"/>
                  </a:lnTo>
                  <a:lnTo>
                    <a:pt x="87" y="60"/>
                  </a:lnTo>
                  <a:lnTo>
                    <a:pt x="86" y="66"/>
                  </a:lnTo>
                  <a:lnTo>
                    <a:pt x="83" y="72"/>
                  </a:lnTo>
                  <a:lnTo>
                    <a:pt x="79" y="76"/>
                  </a:lnTo>
                  <a:lnTo>
                    <a:pt x="71" y="78"/>
                  </a:lnTo>
                  <a:lnTo>
                    <a:pt x="67" y="78"/>
                  </a:lnTo>
                  <a:lnTo>
                    <a:pt x="63" y="75"/>
                  </a:lnTo>
                  <a:lnTo>
                    <a:pt x="60" y="72"/>
                  </a:lnTo>
                  <a:lnTo>
                    <a:pt x="55" y="65"/>
                  </a:lnTo>
                  <a:lnTo>
                    <a:pt x="44" y="46"/>
                  </a:lnTo>
                  <a:lnTo>
                    <a:pt x="31" y="30"/>
                  </a:lnTo>
                  <a:lnTo>
                    <a:pt x="16" y="17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61" name="Freeform 142"/>
            <p:cNvSpPr>
              <a:spLocks/>
            </p:cNvSpPr>
            <p:nvPr userDrawn="1"/>
          </p:nvSpPr>
          <p:spPr bwMode="auto">
            <a:xfrm>
              <a:off x="3289300" y="1474788"/>
              <a:ext cx="46038" cy="122238"/>
            </a:xfrm>
            <a:custGeom>
              <a:avLst/>
              <a:gdLst>
                <a:gd name="T0" fmla="*/ 0 w 85"/>
                <a:gd name="T1" fmla="*/ 2147483647 h 232"/>
                <a:gd name="T2" fmla="*/ 0 w 85"/>
                <a:gd name="T3" fmla="*/ 2147483647 h 232"/>
                <a:gd name="T4" fmla="*/ 0 w 85"/>
                <a:gd name="T5" fmla="*/ 2147483647 h 232"/>
                <a:gd name="T6" fmla="*/ 2147483647 w 85"/>
                <a:gd name="T7" fmla="*/ 2147483647 h 232"/>
                <a:gd name="T8" fmla="*/ 2147483647 w 85"/>
                <a:gd name="T9" fmla="*/ 2147483647 h 232"/>
                <a:gd name="T10" fmla="*/ 2147483647 w 85"/>
                <a:gd name="T11" fmla="*/ 2147483647 h 232"/>
                <a:gd name="T12" fmla="*/ 2147483647 w 85"/>
                <a:gd name="T13" fmla="*/ 2147483647 h 232"/>
                <a:gd name="T14" fmla="*/ 2147483647 w 85"/>
                <a:gd name="T15" fmla="*/ 2147483647 h 232"/>
                <a:gd name="T16" fmla="*/ 2147483647 w 85"/>
                <a:gd name="T17" fmla="*/ 2147483647 h 232"/>
                <a:gd name="T18" fmla="*/ 2147483647 w 85"/>
                <a:gd name="T19" fmla="*/ 2147483647 h 232"/>
                <a:gd name="T20" fmla="*/ 2147483647 w 85"/>
                <a:gd name="T21" fmla="*/ 2147483647 h 232"/>
                <a:gd name="T22" fmla="*/ 2147483647 w 85"/>
                <a:gd name="T23" fmla="*/ 2147483647 h 232"/>
                <a:gd name="T24" fmla="*/ 2147483647 w 85"/>
                <a:gd name="T25" fmla="*/ 2147483647 h 232"/>
                <a:gd name="T26" fmla="*/ 2147483647 w 85"/>
                <a:gd name="T27" fmla="*/ 2147483647 h 232"/>
                <a:gd name="T28" fmla="*/ 2147483647 w 85"/>
                <a:gd name="T29" fmla="*/ 2147483647 h 232"/>
                <a:gd name="T30" fmla="*/ 2147483647 w 85"/>
                <a:gd name="T31" fmla="*/ 2147483647 h 232"/>
                <a:gd name="T32" fmla="*/ 2147483647 w 85"/>
                <a:gd name="T33" fmla="*/ 2147483647 h 232"/>
                <a:gd name="T34" fmla="*/ 2147483647 w 85"/>
                <a:gd name="T35" fmla="*/ 2147483647 h 232"/>
                <a:gd name="T36" fmla="*/ 0 w 85"/>
                <a:gd name="T37" fmla="*/ 2147483647 h 232"/>
                <a:gd name="T38" fmla="*/ 0 w 85"/>
                <a:gd name="T39" fmla="*/ 0 h 232"/>
                <a:gd name="T40" fmla="*/ 2147483647 w 85"/>
                <a:gd name="T41" fmla="*/ 0 h 232"/>
                <a:gd name="T42" fmla="*/ 2147483647 w 85"/>
                <a:gd name="T43" fmla="*/ 2147483647 h 232"/>
                <a:gd name="T44" fmla="*/ 2147483647 w 85"/>
                <a:gd name="T45" fmla="*/ 2147483647 h 232"/>
                <a:gd name="T46" fmla="*/ 2147483647 w 85"/>
                <a:gd name="T47" fmla="*/ 2147483647 h 232"/>
                <a:gd name="T48" fmla="*/ 2147483647 w 85"/>
                <a:gd name="T49" fmla="*/ 2147483647 h 232"/>
                <a:gd name="T50" fmla="*/ 2147483647 w 85"/>
                <a:gd name="T51" fmla="*/ 2147483647 h 232"/>
                <a:gd name="T52" fmla="*/ 2147483647 w 85"/>
                <a:gd name="T53" fmla="*/ 2147483647 h 232"/>
                <a:gd name="T54" fmla="*/ 2147483647 w 85"/>
                <a:gd name="T55" fmla="*/ 2147483647 h 232"/>
                <a:gd name="T56" fmla="*/ 2147483647 w 85"/>
                <a:gd name="T57" fmla="*/ 2147483647 h 232"/>
                <a:gd name="T58" fmla="*/ 2147483647 w 85"/>
                <a:gd name="T59" fmla="*/ 2147483647 h 232"/>
                <a:gd name="T60" fmla="*/ 2147483647 w 85"/>
                <a:gd name="T61" fmla="*/ 2147483647 h 232"/>
                <a:gd name="T62" fmla="*/ 2147483647 w 85"/>
                <a:gd name="T63" fmla="*/ 2147483647 h 232"/>
                <a:gd name="T64" fmla="*/ 2147483647 w 85"/>
                <a:gd name="T65" fmla="*/ 2147483647 h 232"/>
                <a:gd name="T66" fmla="*/ 2147483647 w 85"/>
                <a:gd name="T67" fmla="*/ 2147483647 h 232"/>
                <a:gd name="T68" fmla="*/ 2147483647 w 85"/>
                <a:gd name="T69" fmla="*/ 2147483647 h 232"/>
                <a:gd name="T70" fmla="*/ 2147483647 w 85"/>
                <a:gd name="T71" fmla="*/ 2147483647 h 232"/>
                <a:gd name="T72" fmla="*/ 2147483647 w 85"/>
                <a:gd name="T73" fmla="*/ 2147483647 h 232"/>
                <a:gd name="T74" fmla="*/ 2147483647 w 85"/>
                <a:gd name="T75" fmla="*/ 2147483647 h 232"/>
                <a:gd name="T76" fmla="*/ 2147483647 w 85"/>
                <a:gd name="T77" fmla="*/ 2147483647 h 232"/>
                <a:gd name="T78" fmla="*/ 2147483647 w 85"/>
                <a:gd name="T79" fmla="*/ 2147483647 h 232"/>
                <a:gd name="T80" fmla="*/ 0 w 85"/>
                <a:gd name="T81" fmla="*/ 2147483647 h 23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85" h="232">
                  <a:moveTo>
                    <a:pt x="0" y="232"/>
                  </a:moveTo>
                  <a:lnTo>
                    <a:pt x="0" y="220"/>
                  </a:lnTo>
                  <a:lnTo>
                    <a:pt x="9" y="220"/>
                  </a:lnTo>
                  <a:lnTo>
                    <a:pt x="16" y="219"/>
                  </a:lnTo>
                  <a:lnTo>
                    <a:pt x="20" y="218"/>
                  </a:lnTo>
                  <a:lnTo>
                    <a:pt x="25" y="213"/>
                  </a:lnTo>
                  <a:lnTo>
                    <a:pt x="26" y="207"/>
                  </a:lnTo>
                  <a:lnTo>
                    <a:pt x="27" y="199"/>
                  </a:lnTo>
                  <a:lnTo>
                    <a:pt x="27" y="170"/>
                  </a:lnTo>
                  <a:lnTo>
                    <a:pt x="27" y="63"/>
                  </a:lnTo>
                  <a:lnTo>
                    <a:pt x="27" y="34"/>
                  </a:lnTo>
                  <a:lnTo>
                    <a:pt x="26" y="25"/>
                  </a:lnTo>
                  <a:lnTo>
                    <a:pt x="25" y="18"/>
                  </a:lnTo>
                  <a:lnTo>
                    <a:pt x="20" y="15"/>
                  </a:lnTo>
                  <a:lnTo>
                    <a:pt x="16" y="12"/>
                  </a:lnTo>
                  <a:lnTo>
                    <a:pt x="9" y="12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1"/>
                  </a:lnTo>
                  <a:lnTo>
                    <a:pt x="77" y="12"/>
                  </a:lnTo>
                  <a:lnTo>
                    <a:pt x="71" y="12"/>
                  </a:lnTo>
                  <a:lnTo>
                    <a:pt x="65" y="15"/>
                  </a:lnTo>
                  <a:lnTo>
                    <a:pt x="62" y="18"/>
                  </a:lnTo>
                  <a:lnTo>
                    <a:pt x="61" y="25"/>
                  </a:lnTo>
                  <a:lnTo>
                    <a:pt x="59" y="34"/>
                  </a:lnTo>
                  <a:lnTo>
                    <a:pt x="59" y="63"/>
                  </a:lnTo>
                  <a:lnTo>
                    <a:pt x="59" y="170"/>
                  </a:lnTo>
                  <a:lnTo>
                    <a:pt x="59" y="199"/>
                  </a:lnTo>
                  <a:lnTo>
                    <a:pt x="61" y="207"/>
                  </a:lnTo>
                  <a:lnTo>
                    <a:pt x="62" y="213"/>
                  </a:lnTo>
                  <a:lnTo>
                    <a:pt x="65" y="218"/>
                  </a:lnTo>
                  <a:lnTo>
                    <a:pt x="71" y="219"/>
                  </a:lnTo>
                  <a:lnTo>
                    <a:pt x="77" y="220"/>
                  </a:lnTo>
                  <a:lnTo>
                    <a:pt x="85" y="220"/>
                  </a:lnTo>
                  <a:lnTo>
                    <a:pt x="8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62" name="Freeform 143"/>
            <p:cNvSpPr>
              <a:spLocks/>
            </p:cNvSpPr>
            <p:nvPr userDrawn="1"/>
          </p:nvSpPr>
          <p:spPr bwMode="auto">
            <a:xfrm>
              <a:off x="3355975" y="1474788"/>
              <a:ext cx="100013" cy="122238"/>
            </a:xfrm>
            <a:custGeom>
              <a:avLst/>
              <a:gdLst>
                <a:gd name="T0" fmla="*/ 2147483647 w 190"/>
                <a:gd name="T1" fmla="*/ 2147483647 h 232"/>
                <a:gd name="T2" fmla="*/ 2147483647 w 190"/>
                <a:gd name="T3" fmla="*/ 2147483647 h 232"/>
                <a:gd name="T4" fmla="*/ 2147483647 w 190"/>
                <a:gd name="T5" fmla="*/ 2147483647 h 232"/>
                <a:gd name="T6" fmla="*/ 2147483647 w 190"/>
                <a:gd name="T7" fmla="*/ 2147483647 h 232"/>
                <a:gd name="T8" fmla="*/ 2147483647 w 190"/>
                <a:gd name="T9" fmla="*/ 2147483647 h 232"/>
                <a:gd name="T10" fmla="*/ 2147483647 w 190"/>
                <a:gd name="T11" fmla="*/ 2147483647 h 232"/>
                <a:gd name="T12" fmla="*/ 2147483647 w 190"/>
                <a:gd name="T13" fmla="*/ 2147483647 h 232"/>
                <a:gd name="T14" fmla="*/ 2147483647 w 190"/>
                <a:gd name="T15" fmla="*/ 2147483647 h 232"/>
                <a:gd name="T16" fmla="*/ 2147483647 w 190"/>
                <a:gd name="T17" fmla="*/ 2147483647 h 232"/>
                <a:gd name="T18" fmla="*/ 2147483647 w 190"/>
                <a:gd name="T19" fmla="*/ 2147483647 h 232"/>
                <a:gd name="T20" fmla="*/ 2147483647 w 190"/>
                <a:gd name="T21" fmla="*/ 2147483647 h 232"/>
                <a:gd name="T22" fmla="*/ 2147483647 w 190"/>
                <a:gd name="T23" fmla="*/ 2147483647 h 232"/>
                <a:gd name="T24" fmla="*/ 2147483647 w 190"/>
                <a:gd name="T25" fmla="*/ 2147483647 h 232"/>
                <a:gd name="T26" fmla="*/ 2147483647 w 190"/>
                <a:gd name="T27" fmla="*/ 2147483647 h 232"/>
                <a:gd name="T28" fmla="*/ 2147483647 w 190"/>
                <a:gd name="T29" fmla="*/ 2147483647 h 232"/>
                <a:gd name="T30" fmla="*/ 2147483647 w 190"/>
                <a:gd name="T31" fmla="*/ 2147483647 h 232"/>
                <a:gd name="T32" fmla="*/ 2147483647 w 190"/>
                <a:gd name="T33" fmla="*/ 2147483647 h 232"/>
                <a:gd name="T34" fmla="*/ 2147483647 w 190"/>
                <a:gd name="T35" fmla="*/ 2147483647 h 232"/>
                <a:gd name="T36" fmla="*/ 2147483647 w 190"/>
                <a:gd name="T37" fmla="*/ 2147483647 h 232"/>
                <a:gd name="T38" fmla="*/ 2147483647 w 190"/>
                <a:gd name="T39" fmla="*/ 2147483647 h 232"/>
                <a:gd name="T40" fmla="*/ 2147483647 w 190"/>
                <a:gd name="T41" fmla="*/ 2147483647 h 232"/>
                <a:gd name="T42" fmla="*/ 2147483647 w 190"/>
                <a:gd name="T43" fmla="*/ 2147483647 h 232"/>
                <a:gd name="T44" fmla="*/ 2147483647 w 190"/>
                <a:gd name="T45" fmla="*/ 2147483647 h 232"/>
                <a:gd name="T46" fmla="*/ 2147483647 w 190"/>
                <a:gd name="T47" fmla="*/ 2147483647 h 232"/>
                <a:gd name="T48" fmla="*/ 2147483647 w 190"/>
                <a:gd name="T49" fmla="*/ 2147483647 h 232"/>
                <a:gd name="T50" fmla="*/ 2147483647 w 190"/>
                <a:gd name="T51" fmla="*/ 2147483647 h 232"/>
                <a:gd name="T52" fmla="*/ 2147483647 w 190"/>
                <a:gd name="T53" fmla="*/ 2147483647 h 232"/>
                <a:gd name="T54" fmla="*/ 2147483647 w 190"/>
                <a:gd name="T55" fmla="*/ 2147483647 h 232"/>
                <a:gd name="T56" fmla="*/ 2147483647 w 190"/>
                <a:gd name="T57" fmla="*/ 2147483647 h 232"/>
                <a:gd name="T58" fmla="*/ 2147483647 w 190"/>
                <a:gd name="T59" fmla="*/ 2147483647 h 232"/>
                <a:gd name="T60" fmla="*/ 2147483647 w 190"/>
                <a:gd name="T61" fmla="*/ 2147483647 h 232"/>
                <a:gd name="T62" fmla="*/ 2147483647 w 190"/>
                <a:gd name="T63" fmla="*/ 2147483647 h 232"/>
                <a:gd name="T64" fmla="*/ 2147483647 w 190"/>
                <a:gd name="T65" fmla="*/ 2147483647 h 232"/>
                <a:gd name="T66" fmla="*/ 2147483647 w 190"/>
                <a:gd name="T67" fmla="*/ 2147483647 h 232"/>
                <a:gd name="T68" fmla="*/ 2147483647 w 190"/>
                <a:gd name="T69" fmla="*/ 2147483647 h 232"/>
                <a:gd name="T70" fmla="*/ 2147483647 w 190"/>
                <a:gd name="T71" fmla="*/ 2147483647 h 232"/>
                <a:gd name="T72" fmla="*/ 2147483647 w 190"/>
                <a:gd name="T73" fmla="*/ 2147483647 h 232"/>
                <a:gd name="T74" fmla="*/ 2147483647 w 190"/>
                <a:gd name="T75" fmla="*/ 2147483647 h 232"/>
                <a:gd name="T76" fmla="*/ 2147483647 w 190"/>
                <a:gd name="T77" fmla="*/ 2147483647 h 232"/>
                <a:gd name="T78" fmla="*/ 2147483647 w 190"/>
                <a:gd name="T79" fmla="*/ 2147483647 h 232"/>
                <a:gd name="T80" fmla="*/ 2147483647 w 190"/>
                <a:gd name="T81" fmla="*/ 2147483647 h 232"/>
                <a:gd name="T82" fmla="*/ 2147483647 w 190"/>
                <a:gd name="T83" fmla="*/ 2147483647 h 232"/>
                <a:gd name="T84" fmla="*/ 2147483647 w 190"/>
                <a:gd name="T85" fmla="*/ 2147483647 h 232"/>
                <a:gd name="T86" fmla="*/ 2147483647 w 190"/>
                <a:gd name="T87" fmla="*/ 2147483647 h 232"/>
                <a:gd name="T88" fmla="*/ 0 w 190"/>
                <a:gd name="T89" fmla="*/ 2147483647 h 232"/>
                <a:gd name="T90" fmla="*/ 0 w 190"/>
                <a:gd name="T91" fmla="*/ 0 h 232"/>
                <a:gd name="T92" fmla="*/ 2147483647 w 190"/>
                <a:gd name="T93" fmla="*/ 0 h 232"/>
                <a:gd name="T94" fmla="*/ 2147483647 w 190"/>
                <a:gd name="T95" fmla="*/ 2147483647 h 232"/>
                <a:gd name="T96" fmla="*/ 2147483647 w 190"/>
                <a:gd name="T97" fmla="*/ 2147483647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90" h="232">
                  <a:moveTo>
                    <a:pt x="178" y="53"/>
                  </a:moveTo>
                  <a:lnTo>
                    <a:pt x="178" y="53"/>
                  </a:lnTo>
                  <a:lnTo>
                    <a:pt x="175" y="37"/>
                  </a:lnTo>
                  <a:lnTo>
                    <a:pt x="174" y="31"/>
                  </a:lnTo>
                  <a:lnTo>
                    <a:pt x="171" y="25"/>
                  </a:lnTo>
                  <a:lnTo>
                    <a:pt x="168" y="21"/>
                  </a:lnTo>
                  <a:lnTo>
                    <a:pt x="163" y="18"/>
                  </a:lnTo>
                  <a:lnTo>
                    <a:pt x="158" y="15"/>
                  </a:lnTo>
                  <a:lnTo>
                    <a:pt x="152" y="13"/>
                  </a:lnTo>
                  <a:lnTo>
                    <a:pt x="133" y="12"/>
                  </a:lnTo>
                  <a:lnTo>
                    <a:pt x="110" y="12"/>
                  </a:lnTo>
                  <a:lnTo>
                    <a:pt x="110" y="170"/>
                  </a:lnTo>
                  <a:lnTo>
                    <a:pt x="110" y="199"/>
                  </a:lnTo>
                  <a:lnTo>
                    <a:pt x="111" y="207"/>
                  </a:lnTo>
                  <a:lnTo>
                    <a:pt x="114" y="213"/>
                  </a:lnTo>
                  <a:lnTo>
                    <a:pt x="118" y="218"/>
                  </a:lnTo>
                  <a:lnTo>
                    <a:pt x="124" y="219"/>
                  </a:lnTo>
                  <a:lnTo>
                    <a:pt x="133" y="220"/>
                  </a:lnTo>
                  <a:lnTo>
                    <a:pt x="145" y="220"/>
                  </a:lnTo>
                  <a:lnTo>
                    <a:pt x="145" y="232"/>
                  </a:lnTo>
                  <a:lnTo>
                    <a:pt x="45" y="232"/>
                  </a:lnTo>
                  <a:lnTo>
                    <a:pt x="45" y="220"/>
                  </a:lnTo>
                  <a:lnTo>
                    <a:pt x="55" y="220"/>
                  </a:lnTo>
                  <a:lnTo>
                    <a:pt x="63" y="219"/>
                  </a:lnTo>
                  <a:lnTo>
                    <a:pt x="69" y="218"/>
                  </a:lnTo>
                  <a:lnTo>
                    <a:pt x="74" y="213"/>
                  </a:lnTo>
                  <a:lnTo>
                    <a:pt x="76" y="207"/>
                  </a:lnTo>
                  <a:lnTo>
                    <a:pt x="78" y="199"/>
                  </a:lnTo>
                  <a:lnTo>
                    <a:pt x="79" y="170"/>
                  </a:lnTo>
                  <a:lnTo>
                    <a:pt x="79" y="12"/>
                  </a:lnTo>
                  <a:lnTo>
                    <a:pt x="56" y="12"/>
                  </a:lnTo>
                  <a:lnTo>
                    <a:pt x="37" y="13"/>
                  </a:lnTo>
                  <a:lnTo>
                    <a:pt x="30" y="15"/>
                  </a:lnTo>
                  <a:lnTo>
                    <a:pt x="26" y="18"/>
                  </a:lnTo>
                  <a:lnTo>
                    <a:pt x="21" y="21"/>
                  </a:lnTo>
                  <a:lnTo>
                    <a:pt x="18" y="25"/>
                  </a:lnTo>
                  <a:lnTo>
                    <a:pt x="16" y="31"/>
                  </a:lnTo>
                  <a:lnTo>
                    <a:pt x="14" y="37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90" y="0"/>
                  </a:lnTo>
                  <a:lnTo>
                    <a:pt x="190" y="53"/>
                  </a:lnTo>
                  <a:lnTo>
                    <a:pt x="178" y="5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63" name="Freeform 144"/>
            <p:cNvSpPr>
              <a:spLocks/>
            </p:cNvSpPr>
            <p:nvPr userDrawn="1"/>
          </p:nvSpPr>
          <p:spPr bwMode="auto">
            <a:xfrm>
              <a:off x="3481388" y="1466851"/>
              <a:ext cx="93662" cy="131762"/>
            </a:xfrm>
            <a:custGeom>
              <a:avLst/>
              <a:gdLst>
                <a:gd name="T0" fmla="*/ 2147483647 w 177"/>
                <a:gd name="T1" fmla="*/ 2147483647 h 248"/>
                <a:gd name="T2" fmla="*/ 2147483647 w 177"/>
                <a:gd name="T3" fmla="*/ 2147483647 h 248"/>
                <a:gd name="T4" fmla="*/ 2147483647 w 177"/>
                <a:gd name="T5" fmla="*/ 2147483647 h 248"/>
                <a:gd name="T6" fmla="*/ 2147483647 w 177"/>
                <a:gd name="T7" fmla="*/ 2147483647 h 248"/>
                <a:gd name="T8" fmla="*/ 2147483647 w 177"/>
                <a:gd name="T9" fmla="*/ 2147483647 h 248"/>
                <a:gd name="T10" fmla="*/ 2147483647 w 177"/>
                <a:gd name="T11" fmla="*/ 2147483647 h 248"/>
                <a:gd name="T12" fmla="*/ 2147483647 w 177"/>
                <a:gd name="T13" fmla="*/ 2147483647 h 248"/>
                <a:gd name="T14" fmla="*/ 2147483647 w 177"/>
                <a:gd name="T15" fmla="*/ 2147483647 h 248"/>
                <a:gd name="T16" fmla="*/ 2147483647 w 177"/>
                <a:gd name="T17" fmla="*/ 0 h 248"/>
                <a:gd name="T18" fmla="*/ 2147483647 w 177"/>
                <a:gd name="T19" fmla="*/ 2147483647 h 248"/>
                <a:gd name="T20" fmla="*/ 2147483647 w 177"/>
                <a:gd name="T21" fmla="*/ 2147483647 h 248"/>
                <a:gd name="T22" fmla="*/ 2147483647 w 177"/>
                <a:gd name="T23" fmla="*/ 2147483647 h 248"/>
                <a:gd name="T24" fmla="*/ 2147483647 w 177"/>
                <a:gd name="T25" fmla="*/ 2147483647 h 248"/>
                <a:gd name="T26" fmla="*/ 2147483647 w 177"/>
                <a:gd name="T27" fmla="*/ 2147483647 h 248"/>
                <a:gd name="T28" fmla="*/ 2147483647 w 177"/>
                <a:gd name="T29" fmla="*/ 2147483647 h 248"/>
                <a:gd name="T30" fmla="*/ 2147483647 w 177"/>
                <a:gd name="T31" fmla="*/ 2147483647 h 248"/>
                <a:gd name="T32" fmla="*/ 2147483647 w 177"/>
                <a:gd name="T33" fmla="*/ 2147483647 h 248"/>
                <a:gd name="T34" fmla="*/ 2147483647 w 177"/>
                <a:gd name="T35" fmla="*/ 2147483647 h 248"/>
                <a:gd name="T36" fmla="*/ 2147483647 w 177"/>
                <a:gd name="T37" fmla="*/ 2147483647 h 248"/>
                <a:gd name="T38" fmla="*/ 2147483647 w 177"/>
                <a:gd name="T39" fmla="*/ 2147483647 h 248"/>
                <a:gd name="T40" fmla="*/ 2147483647 w 177"/>
                <a:gd name="T41" fmla="*/ 2147483647 h 248"/>
                <a:gd name="T42" fmla="*/ 2147483647 w 177"/>
                <a:gd name="T43" fmla="*/ 2147483647 h 248"/>
                <a:gd name="T44" fmla="*/ 2147483647 w 177"/>
                <a:gd name="T45" fmla="*/ 2147483647 h 248"/>
                <a:gd name="T46" fmla="*/ 2147483647 w 177"/>
                <a:gd name="T47" fmla="*/ 2147483647 h 248"/>
                <a:gd name="T48" fmla="*/ 2147483647 w 177"/>
                <a:gd name="T49" fmla="*/ 2147483647 h 248"/>
                <a:gd name="T50" fmla="*/ 2147483647 w 177"/>
                <a:gd name="T51" fmla="*/ 2147483647 h 248"/>
                <a:gd name="T52" fmla="*/ 2147483647 w 177"/>
                <a:gd name="T53" fmla="*/ 2147483647 h 248"/>
                <a:gd name="T54" fmla="*/ 2147483647 w 177"/>
                <a:gd name="T55" fmla="*/ 2147483647 h 248"/>
                <a:gd name="T56" fmla="*/ 2147483647 w 177"/>
                <a:gd name="T57" fmla="*/ 2147483647 h 248"/>
                <a:gd name="T58" fmla="*/ 2147483647 w 177"/>
                <a:gd name="T59" fmla="*/ 2147483647 h 248"/>
                <a:gd name="T60" fmla="*/ 2147483647 w 177"/>
                <a:gd name="T61" fmla="*/ 2147483647 h 248"/>
                <a:gd name="T62" fmla="*/ 2147483647 w 177"/>
                <a:gd name="T63" fmla="*/ 2147483647 h 248"/>
                <a:gd name="T64" fmla="*/ 2147483647 w 177"/>
                <a:gd name="T65" fmla="*/ 2147483647 h 248"/>
                <a:gd name="T66" fmla="*/ 2147483647 w 177"/>
                <a:gd name="T67" fmla="*/ 2147483647 h 248"/>
                <a:gd name="T68" fmla="*/ 2147483647 w 177"/>
                <a:gd name="T69" fmla="*/ 2147483647 h 248"/>
                <a:gd name="T70" fmla="*/ 2147483647 w 177"/>
                <a:gd name="T71" fmla="*/ 2147483647 h 248"/>
                <a:gd name="T72" fmla="*/ 2147483647 w 177"/>
                <a:gd name="T73" fmla="*/ 2147483647 h 248"/>
                <a:gd name="T74" fmla="*/ 2147483647 w 177"/>
                <a:gd name="T75" fmla="*/ 2147483647 h 248"/>
                <a:gd name="T76" fmla="*/ 2147483647 w 177"/>
                <a:gd name="T77" fmla="*/ 2147483647 h 248"/>
                <a:gd name="T78" fmla="*/ 2147483647 w 177"/>
                <a:gd name="T79" fmla="*/ 2147483647 h 248"/>
                <a:gd name="T80" fmla="*/ 2147483647 w 177"/>
                <a:gd name="T81" fmla="*/ 2147483647 h 248"/>
                <a:gd name="T82" fmla="*/ 2147483647 w 177"/>
                <a:gd name="T83" fmla="*/ 2147483647 h 248"/>
                <a:gd name="T84" fmla="*/ 2147483647 w 177"/>
                <a:gd name="T85" fmla="*/ 2147483647 h 248"/>
                <a:gd name="T86" fmla="*/ 2147483647 w 177"/>
                <a:gd name="T87" fmla="*/ 2147483647 h 248"/>
                <a:gd name="T88" fmla="*/ 2147483647 w 177"/>
                <a:gd name="T89" fmla="*/ 2147483647 h 248"/>
                <a:gd name="T90" fmla="*/ 2147483647 w 177"/>
                <a:gd name="T91" fmla="*/ 2147483647 h 248"/>
                <a:gd name="T92" fmla="*/ 2147483647 w 177"/>
                <a:gd name="T93" fmla="*/ 2147483647 h 248"/>
                <a:gd name="T94" fmla="*/ 2147483647 w 177"/>
                <a:gd name="T95" fmla="*/ 2147483647 h 248"/>
                <a:gd name="T96" fmla="*/ 2147483647 w 177"/>
                <a:gd name="T97" fmla="*/ 2147483647 h 248"/>
                <a:gd name="T98" fmla="*/ 2147483647 w 177"/>
                <a:gd name="T99" fmla="*/ 2147483647 h 248"/>
                <a:gd name="T100" fmla="*/ 2147483647 w 177"/>
                <a:gd name="T101" fmla="*/ 2147483647 h 248"/>
                <a:gd name="T102" fmla="*/ 2147483647 w 177"/>
                <a:gd name="T103" fmla="*/ 2147483647 h 248"/>
                <a:gd name="T104" fmla="*/ 2147483647 w 177"/>
                <a:gd name="T105" fmla="*/ 2147483647 h 248"/>
                <a:gd name="T106" fmla="*/ 0 w 177"/>
                <a:gd name="T107" fmla="*/ 2147483647 h 248"/>
                <a:gd name="T108" fmla="*/ 0 w 177"/>
                <a:gd name="T109" fmla="*/ 2147483647 h 248"/>
                <a:gd name="T110" fmla="*/ 2147483647 w 177"/>
                <a:gd name="T111" fmla="*/ 2147483647 h 248"/>
                <a:gd name="T112" fmla="*/ 2147483647 w 177"/>
                <a:gd name="T113" fmla="*/ 2147483647 h 248"/>
                <a:gd name="T114" fmla="*/ 2147483647 w 177"/>
                <a:gd name="T115" fmla="*/ 2147483647 h 248"/>
                <a:gd name="T116" fmla="*/ 2147483647 w 177"/>
                <a:gd name="T117" fmla="*/ 2147483647 h 248"/>
                <a:gd name="T118" fmla="*/ 2147483647 w 177"/>
                <a:gd name="T119" fmla="*/ 2147483647 h 248"/>
                <a:gd name="T120" fmla="*/ 2147483647 w 177"/>
                <a:gd name="T121" fmla="*/ 2147483647 h 24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77" h="248">
                  <a:moveTo>
                    <a:pt x="54" y="91"/>
                  </a:moveTo>
                  <a:lnTo>
                    <a:pt x="54" y="91"/>
                  </a:lnTo>
                  <a:lnTo>
                    <a:pt x="51" y="65"/>
                  </a:lnTo>
                  <a:lnTo>
                    <a:pt x="51" y="39"/>
                  </a:lnTo>
                  <a:lnTo>
                    <a:pt x="51" y="29"/>
                  </a:lnTo>
                  <a:lnTo>
                    <a:pt x="50" y="23"/>
                  </a:lnTo>
                  <a:lnTo>
                    <a:pt x="47" y="19"/>
                  </a:lnTo>
                  <a:lnTo>
                    <a:pt x="42" y="14"/>
                  </a:lnTo>
                  <a:lnTo>
                    <a:pt x="31" y="7"/>
                  </a:lnTo>
                  <a:lnTo>
                    <a:pt x="31" y="6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41" y="0"/>
                  </a:lnTo>
                  <a:lnTo>
                    <a:pt x="53" y="1"/>
                  </a:lnTo>
                  <a:lnTo>
                    <a:pt x="66" y="6"/>
                  </a:lnTo>
                  <a:lnTo>
                    <a:pt x="71" y="9"/>
                  </a:lnTo>
                  <a:lnTo>
                    <a:pt x="76" y="12"/>
                  </a:lnTo>
                  <a:lnTo>
                    <a:pt x="79" y="14"/>
                  </a:lnTo>
                  <a:lnTo>
                    <a:pt x="79" y="19"/>
                  </a:lnTo>
                  <a:lnTo>
                    <a:pt x="77" y="27"/>
                  </a:lnTo>
                  <a:lnTo>
                    <a:pt x="74" y="43"/>
                  </a:lnTo>
                  <a:lnTo>
                    <a:pt x="74" y="68"/>
                  </a:lnTo>
                  <a:lnTo>
                    <a:pt x="74" y="88"/>
                  </a:lnTo>
                  <a:lnTo>
                    <a:pt x="76" y="98"/>
                  </a:lnTo>
                  <a:lnTo>
                    <a:pt x="77" y="106"/>
                  </a:lnTo>
                  <a:lnTo>
                    <a:pt x="80" y="110"/>
                  </a:lnTo>
                  <a:lnTo>
                    <a:pt x="84" y="110"/>
                  </a:lnTo>
                  <a:lnTo>
                    <a:pt x="89" y="110"/>
                  </a:lnTo>
                  <a:lnTo>
                    <a:pt x="98" y="106"/>
                  </a:lnTo>
                  <a:lnTo>
                    <a:pt x="131" y="90"/>
                  </a:lnTo>
                  <a:lnTo>
                    <a:pt x="138" y="87"/>
                  </a:lnTo>
                  <a:lnTo>
                    <a:pt x="144" y="87"/>
                  </a:lnTo>
                  <a:lnTo>
                    <a:pt x="150" y="88"/>
                  </a:lnTo>
                  <a:lnTo>
                    <a:pt x="154" y="90"/>
                  </a:lnTo>
                  <a:lnTo>
                    <a:pt x="158" y="94"/>
                  </a:lnTo>
                  <a:lnTo>
                    <a:pt x="160" y="98"/>
                  </a:lnTo>
                  <a:lnTo>
                    <a:pt x="158" y="103"/>
                  </a:lnTo>
                  <a:lnTo>
                    <a:pt x="157" y="106"/>
                  </a:lnTo>
                  <a:lnTo>
                    <a:pt x="154" y="109"/>
                  </a:lnTo>
                  <a:lnTo>
                    <a:pt x="150" y="111"/>
                  </a:lnTo>
                  <a:lnTo>
                    <a:pt x="138" y="116"/>
                  </a:lnTo>
                  <a:lnTo>
                    <a:pt x="121" y="120"/>
                  </a:lnTo>
                  <a:lnTo>
                    <a:pt x="98" y="127"/>
                  </a:lnTo>
                  <a:lnTo>
                    <a:pt x="77" y="136"/>
                  </a:lnTo>
                  <a:lnTo>
                    <a:pt x="60" y="145"/>
                  </a:lnTo>
                  <a:lnTo>
                    <a:pt x="45" y="153"/>
                  </a:lnTo>
                  <a:lnTo>
                    <a:pt x="34" y="164"/>
                  </a:lnTo>
                  <a:lnTo>
                    <a:pt x="25" y="174"/>
                  </a:lnTo>
                  <a:lnTo>
                    <a:pt x="19" y="184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201"/>
                  </a:lnTo>
                  <a:lnTo>
                    <a:pt x="21" y="207"/>
                  </a:lnTo>
                  <a:lnTo>
                    <a:pt x="25" y="211"/>
                  </a:lnTo>
                  <a:lnTo>
                    <a:pt x="31" y="216"/>
                  </a:lnTo>
                  <a:lnTo>
                    <a:pt x="40" y="219"/>
                  </a:lnTo>
                  <a:lnTo>
                    <a:pt x="51" y="221"/>
                  </a:lnTo>
                  <a:lnTo>
                    <a:pt x="64" y="223"/>
                  </a:lnTo>
                  <a:lnTo>
                    <a:pt x="80" y="223"/>
                  </a:lnTo>
                  <a:lnTo>
                    <a:pt x="113" y="221"/>
                  </a:lnTo>
                  <a:lnTo>
                    <a:pt x="134" y="220"/>
                  </a:lnTo>
                  <a:lnTo>
                    <a:pt x="154" y="216"/>
                  </a:lnTo>
                  <a:lnTo>
                    <a:pt x="163" y="216"/>
                  </a:lnTo>
                  <a:lnTo>
                    <a:pt x="169" y="217"/>
                  </a:lnTo>
                  <a:lnTo>
                    <a:pt x="173" y="220"/>
                  </a:lnTo>
                  <a:lnTo>
                    <a:pt x="176" y="224"/>
                  </a:lnTo>
                  <a:lnTo>
                    <a:pt x="177" y="230"/>
                  </a:lnTo>
                  <a:lnTo>
                    <a:pt x="176" y="234"/>
                  </a:lnTo>
                  <a:lnTo>
                    <a:pt x="173" y="239"/>
                  </a:lnTo>
                  <a:lnTo>
                    <a:pt x="169" y="242"/>
                  </a:lnTo>
                  <a:lnTo>
                    <a:pt x="163" y="243"/>
                  </a:lnTo>
                  <a:lnTo>
                    <a:pt x="151" y="245"/>
                  </a:lnTo>
                  <a:lnTo>
                    <a:pt x="134" y="246"/>
                  </a:lnTo>
                  <a:lnTo>
                    <a:pt x="96" y="248"/>
                  </a:lnTo>
                  <a:lnTo>
                    <a:pt x="71" y="246"/>
                  </a:lnTo>
                  <a:lnTo>
                    <a:pt x="53" y="245"/>
                  </a:lnTo>
                  <a:lnTo>
                    <a:pt x="35" y="240"/>
                  </a:lnTo>
                  <a:lnTo>
                    <a:pt x="22" y="234"/>
                  </a:lnTo>
                  <a:lnTo>
                    <a:pt x="12" y="227"/>
                  </a:lnTo>
                  <a:lnTo>
                    <a:pt x="5" y="219"/>
                  </a:lnTo>
                  <a:lnTo>
                    <a:pt x="2" y="208"/>
                  </a:lnTo>
                  <a:lnTo>
                    <a:pt x="0" y="197"/>
                  </a:lnTo>
                  <a:lnTo>
                    <a:pt x="0" y="187"/>
                  </a:lnTo>
                  <a:lnTo>
                    <a:pt x="3" y="178"/>
                  </a:lnTo>
                  <a:lnTo>
                    <a:pt x="9" y="168"/>
                  </a:lnTo>
                  <a:lnTo>
                    <a:pt x="16" y="159"/>
                  </a:lnTo>
                  <a:lnTo>
                    <a:pt x="25" y="149"/>
                  </a:lnTo>
                  <a:lnTo>
                    <a:pt x="38" y="140"/>
                  </a:lnTo>
                  <a:lnTo>
                    <a:pt x="51" y="130"/>
                  </a:lnTo>
                  <a:lnTo>
                    <a:pt x="69" y="120"/>
                  </a:lnTo>
                  <a:lnTo>
                    <a:pt x="61" y="116"/>
                  </a:lnTo>
                  <a:lnTo>
                    <a:pt x="57" y="110"/>
                  </a:lnTo>
                  <a:lnTo>
                    <a:pt x="55" y="101"/>
                  </a:lnTo>
                  <a:lnTo>
                    <a:pt x="54" y="91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64" name="Freeform 145"/>
            <p:cNvSpPr>
              <a:spLocks noEditPoints="1"/>
            </p:cNvSpPr>
            <p:nvPr userDrawn="1"/>
          </p:nvSpPr>
          <p:spPr bwMode="auto">
            <a:xfrm>
              <a:off x="3611563" y="1458913"/>
              <a:ext cx="147637" cy="150813"/>
            </a:xfrm>
            <a:custGeom>
              <a:avLst/>
              <a:gdLst>
                <a:gd name="T0" fmla="*/ 2147483647 w 280"/>
                <a:gd name="T1" fmla="*/ 2147483647 h 283"/>
                <a:gd name="T2" fmla="*/ 2147483647 w 280"/>
                <a:gd name="T3" fmla="*/ 2147483647 h 283"/>
                <a:gd name="T4" fmla="*/ 2147483647 w 280"/>
                <a:gd name="T5" fmla="*/ 2147483647 h 283"/>
                <a:gd name="T6" fmla="*/ 2147483647 w 280"/>
                <a:gd name="T7" fmla="*/ 2147483647 h 283"/>
                <a:gd name="T8" fmla="*/ 2147483647 w 280"/>
                <a:gd name="T9" fmla="*/ 2147483647 h 283"/>
                <a:gd name="T10" fmla="*/ 2147483647 w 280"/>
                <a:gd name="T11" fmla="*/ 2147483647 h 283"/>
                <a:gd name="T12" fmla="*/ 2147483647 w 280"/>
                <a:gd name="T13" fmla="*/ 2147483647 h 283"/>
                <a:gd name="T14" fmla="*/ 2147483647 w 280"/>
                <a:gd name="T15" fmla="*/ 2147483647 h 283"/>
                <a:gd name="T16" fmla="*/ 2147483647 w 280"/>
                <a:gd name="T17" fmla="*/ 2147483647 h 283"/>
                <a:gd name="T18" fmla="*/ 2147483647 w 280"/>
                <a:gd name="T19" fmla="*/ 2147483647 h 283"/>
                <a:gd name="T20" fmla="*/ 2147483647 w 280"/>
                <a:gd name="T21" fmla="*/ 2147483647 h 283"/>
                <a:gd name="T22" fmla="*/ 2147483647 w 280"/>
                <a:gd name="T23" fmla="*/ 2147483647 h 283"/>
                <a:gd name="T24" fmla="*/ 2147483647 w 280"/>
                <a:gd name="T25" fmla="*/ 2147483647 h 283"/>
                <a:gd name="T26" fmla="*/ 2147483647 w 280"/>
                <a:gd name="T27" fmla="*/ 2147483647 h 283"/>
                <a:gd name="T28" fmla="*/ 2147483647 w 280"/>
                <a:gd name="T29" fmla="*/ 2147483647 h 283"/>
                <a:gd name="T30" fmla="*/ 2147483647 w 280"/>
                <a:gd name="T31" fmla="*/ 2147483647 h 283"/>
                <a:gd name="T32" fmla="*/ 2147483647 w 280"/>
                <a:gd name="T33" fmla="*/ 2147483647 h 283"/>
                <a:gd name="T34" fmla="*/ 2147483647 w 280"/>
                <a:gd name="T35" fmla="*/ 2147483647 h 283"/>
                <a:gd name="T36" fmla="*/ 2147483647 w 280"/>
                <a:gd name="T37" fmla="*/ 2147483647 h 283"/>
                <a:gd name="T38" fmla="*/ 2147483647 w 280"/>
                <a:gd name="T39" fmla="*/ 2147483647 h 283"/>
                <a:gd name="T40" fmla="*/ 2147483647 w 280"/>
                <a:gd name="T41" fmla="*/ 2147483647 h 283"/>
                <a:gd name="T42" fmla="*/ 2147483647 w 280"/>
                <a:gd name="T43" fmla="*/ 2147483647 h 283"/>
                <a:gd name="T44" fmla="*/ 2147483647 w 280"/>
                <a:gd name="T45" fmla="*/ 2147483647 h 283"/>
                <a:gd name="T46" fmla="*/ 2147483647 w 280"/>
                <a:gd name="T47" fmla="*/ 2147483647 h 283"/>
                <a:gd name="T48" fmla="*/ 2147483647 w 280"/>
                <a:gd name="T49" fmla="*/ 2147483647 h 283"/>
                <a:gd name="T50" fmla="*/ 2147483647 w 280"/>
                <a:gd name="T51" fmla="*/ 2147483647 h 283"/>
                <a:gd name="T52" fmla="*/ 2147483647 w 280"/>
                <a:gd name="T53" fmla="*/ 2147483647 h 283"/>
                <a:gd name="T54" fmla="*/ 2147483647 w 280"/>
                <a:gd name="T55" fmla="*/ 2147483647 h 283"/>
                <a:gd name="T56" fmla="*/ 2147483647 w 280"/>
                <a:gd name="T57" fmla="*/ 2147483647 h 283"/>
                <a:gd name="T58" fmla="*/ 2147483647 w 280"/>
                <a:gd name="T59" fmla="*/ 2147483647 h 283"/>
                <a:gd name="T60" fmla="*/ 2147483647 w 280"/>
                <a:gd name="T61" fmla="*/ 2147483647 h 283"/>
                <a:gd name="T62" fmla="*/ 2147483647 w 280"/>
                <a:gd name="T63" fmla="*/ 2147483647 h 283"/>
                <a:gd name="T64" fmla="*/ 2147483647 w 280"/>
                <a:gd name="T65" fmla="*/ 2147483647 h 283"/>
                <a:gd name="T66" fmla="*/ 0 w 280"/>
                <a:gd name="T67" fmla="*/ 2147483647 h 283"/>
                <a:gd name="T68" fmla="*/ 2147483647 w 280"/>
                <a:gd name="T69" fmla="*/ 2147483647 h 283"/>
                <a:gd name="T70" fmla="*/ 2147483647 w 280"/>
                <a:gd name="T71" fmla="*/ 2147483647 h 283"/>
                <a:gd name="T72" fmla="*/ 2147483647 w 280"/>
                <a:gd name="T73" fmla="*/ 2147483647 h 283"/>
                <a:gd name="T74" fmla="*/ 2147483647 w 280"/>
                <a:gd name="T75" fmla="*/ 2147483647 h 283"/>
                <a:gd name="T76" fmla="*/ 2147483647 w 280"/>
                <a:gd name="T77" fmla="*/ 2147483647 h 283"/>
                <a:gd name="T78" fmla="*/ 2147483647 w 280"/>
                <a:gd name="T79" fmla="*/ 2147483647 h 283"/>
                <a:gd name="T80" fmla="*/ 2147483647 w 280"/>
                <a:gd name="T81" fmla="*/ 2147483647 h 283"/>
                <a:gd name="T82" fmla="*/ 2147483647 w 280"/>
                <a:gd name="T83" fmla="*/ 2147483647 h 283"/>
                <a:gd name="T84" fmla="*/ 2147483647 w 280"/>
                <a:gd name="T85" fmla="*/ 2147483647 h 283"/>
                <a:gd name="T86" fmla="*/ 2147483647 w 280"/>
                <a:gd name="T87" fmla="*/ 2147483647 h 283"/>
                <a:gd name="T88" fmla="*/ 2147483647 w 280"/>
                <a:gd name="T89" fmla="*/ 2147483647 h 283"/>
                <a:gd name="T90" fmla="*/ 2147483647 w 280"/>
                <a:gd name="T91" fmla="*/ 2147483647 h 283"/>
                <a:gd name="T92" fmla="*/ 2147483647 w 280"/>
                <a:gd name="T93" fmla="*/ 2147483647 h 283"/>
                <a:gd name="T94" fmla="*/ 2147483647 w 280"/>
                <a:gd name="T95" fmla="*/ 2147483647 h 283"/>
                <a:gd name="T96" fmla="*/ 2147483647 w 280"/>
                <a:gd name="T97" fmla="*/ 2147483647 h 283"/>
                <a:gd name="T98" fmla="*/ 2147483647 w 280"/>
                <a:gd name="T99" fmla="*/ 2147483647 h 283"/>
                <a:gd name="T100" fmla="*/ 2147483647 w 280"/>
                <a:gd name="T101" fmla="*/ 2147483647 h 283"/>
                <a:gd name="T102" fmla="*/ 2147483647 w 280"/>
                <a:gd name="T103" fmla="*/ 2147483647 h 283"/>
                <a:gd name="T104" fmla="*/ 2147483647 w 280"/>
                <a:gd name="T105" fmla="*/ 2147483647 h 283"/>
                <a:gd name="T106" fmla="*/ 2147483647 w 280"/>
                <a:gd name="T107" fmla="*/ 2147483647 h 283"/>
                <a:gd name="T108" fmla="*/ 2147483647 w 280"/>
                <a:gd name="T109" fmla="*/ 2147483647 h 283"/>
                <a:gd name="T110" fmla="*/ 2147483647 w 280"/>
                <a:gd name="T111" fmla="*/ 2147483647 h 28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80" h="283">
                  <a:moveTo>
                    <a:pt x="79" y="54"/>
                  </a:moveTo>
                  <a:lnTo>
                    <a:pt x="79" y="54"/>
                  </a:lnTo>
                  <a:lnTo>
                    <a:pt x="79" y="31"/>
                  </a:lnTo>
                  <a:lnTo>
                    <a:pt x="77" y="0"/>
                  </a:lnTo>
                  <a:lnTo>
                    <a:pt x="95" y="3"/>
                  </a:lnTo>
                  <a:lnTo>
                    <a:pt x="111" y="5"/>
                  </a:lnTo>
                  <a:lnTo>
                    <a:pt x="114" y="8"/>
                  </a:lnTo>
                  <a:lnTo>
                    <a:pt x="115" y="9"/>
                  </a:lnTo>
                  <a:lnTo>
                    <a:pt x="114" y="12"/>
                  </a:lnTo>
                  <a:lnTo>
                    <a:pt x="112" y="13"/>
                  </a:lnTo>
                  <a:lnTo>
                    <a:pt x="101" y="18"/>
                  </a:lnTo>
                  <a:lnTo>
                    <a:pt x="101" y="54"/>
                  </a:lnTo>
                  <a:lnTo>
                    <a:pt x="130" y="54"/>
                  </a:lnTo>
                  <a:lnTo>
                    <a:pt x="138" y="44"/>
                  </a:lnTo>
                  <a:lnTo>
                    <a:pt x="147" y="34"/>
                  </a:lnTo>
                  <a:lnTo>
                    <a:pt x="172" y="60"/>
                  </a:lnTo>
                  <a:lnTo>
                    <a:pt x="173" y="63"/>
                  </a:lnTo>
                  <a:lnTo>
                    <a:pt x="172" y="64"/>
                  </a:lnTo>
                  <a:lnTo>
                    <a:pt x="170" y="64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1" y="80"/>
                  </a:lnTo>
                  <a:lnTo>
                    <a:pt x="101" y="86"/>
                  </a:lnTo>
                  <a:lnTo>
                    <a:pt x="101" y="92"/>
                  </a:lnTo>
                  <a:lnTo>
                    <a:pt x="101" y="103"/>
                  </a:lnTo>
                  <a:lnTo>
                    <a:pt x="137" y="103"/>
                  </a:lnTo>
                  <a:lnTo>
                    <a:pt x="156" y="82"/>
                  </a:lnTo>
                  <a:lnTo>
                    <a:pt x="167" y="93"/>
                  </a:lnTo>
                  <a:lnTo>
                    <a:pt x="179" y="106"/>
                  </a:lnTo>
                  <a:lnTo>
                    <a:pt x="182" y="110"/>
                  </a:lnTo>
                  <a:lnTo>
                    <a:pt x="180" y="112"/>
                  </a:lnTo>
                  <a:lnTo>
                    <a:pt x="177" y="113"/>
                  </a:lnTo>
                  <a:lnTo>
                    <a:pt x="101" y="113"/>
                  </a:lnTo>
                  <a:lnTo>
                    <a:pt x="102" y="148"/>
                  </a:lnTo>
                  <a:lnTo>
                    <a:pt x="132" y="148"/>
                  </a:lnTo>
                  <a:lnTo>
                    <a:pt x="145" y="135"/>
                  </a:lnTo>
                  <a:lnTo>
                    <a:pt x="164" y="148"/>
                  </a:lnTo>
                  <a:lnTo>
                    <a:pt x="167" y="151"/>
                  </a:lnTo>
                  <a:lnTo>
                    <a:pt x="169" y="154"/>
                  </a:lnTo>
                  <a:lnTo>
                    <a:pt x="169" y="157"/>
                  </a:lnTo>
                  <a:lnTo>
                    <a:pt x="167" y="158"/>
                  </a:lnTo>
                  <a:lnTo>
                    <a:pt x="160" y="166"/>
                  </a:lnTo>
                  <a:lnTo>
                    <a:pt x="160" y="210"/>
                  </a:lnTo>
                  <a:lnTo>
                    <a:pt x="160" y="236"/>
                  </a:lnTo>
                  <a:lnTo>
                    <a:pt x="160" y="242"/>
                  </a:lnTo>
                  <a:lnTo>
                    <a:pt x="159" y="247"/>
                  </a:lnTo>
                  <a:lnTo>
                    <a:pt x="156" y="249"/>
                  </a:lnTo>
                  <a:lnTo>
                    <a:pt x="153" y="252"/>
                  </a:lnTo>
                  <a:lnTo>
                    <a:pt x="143" y="257"/>
                  </a:lnTo>
                  <a:lnTo>
                    <a:pt x="130" y="260"/>
                  </a:lnTo>
                  <a:lnTo>
                    <a:pt x="128" y="252"/>
                  </a:lnTo>
                  <a:lnTo>
                    <a:pt x="124" y="247"/>
                  </a:lnTo>
                  <a:lnTo>
                    <a:pt x="118" y="244"/>
                  </a:lnTo>
                  <a:lnTo>
                    <a:pt x="108" y="241"/>
                  </a:lnTo>
                  <a:lnTo>
                    <a:pt x="108" y="235"/>
                  </a:lnTo>
                  <a:lnTo>
                    <a:pt x="130" y="236"/>
                  </a:lnTo>
                  <a:lnTo>
                    <a:pt x="132" y="236"/>
                  </a:lnTo>
                  <a:lnTo>
                    <a:pt x="135" y="235"/>
                  </a:lnTo>
                  <a:lnTo>
                    <a:pt x="137" y="231"/>
                  </a:lnTo>
                  <a:lnTo>
                    <a:pt x="137" y="160"/>
                  </a:lnTo>
                  <a:lnTo>
                    <a:pt x="102" y="160"/>
                  </a:lnTo>
                  <a:lnTo>
                    <a:pt x="102" y="276"/>
                  </a:lnTo>
                  <a:lnTo>
                    <a:pt x="102" y="278"/>
                  </a:lnTo>
                  <a:lnTo>
                    <a:pt x="99" y="281"/>
                  </a:lnTo>
                  <a:lnTo>
                    <a:pt x="93" y="281"/>
                  </a:lnTo>
                  <a:lnTo>
                    <a:pt x="83" y="283"/>
                  </a:lnTo>
                  <a:lnTo>
                    <a:pt x="80" y="283"/>
                  </a:lnTo>
                  <a:lnTo>
                    <a:pt x="79" y="281"/>
                  </a:lnTo>
                  <a:lnTo>
                    <a:pt x="77" y="280"/>
                  </a:lnTo>
                  <a:lnTo>
                    <a:pt x="77" y="277"/>
                  </a:lnTo>
                  <a:lnTo>
                    <a:pt x="79" y="160"/>
                  </a:lnTo>
                  <a:lnTo>
                    <a:pt x="44" y="160"/>
                  </a:lnTo>
                  <a:lnTo>
                    <a:pt x="44" y="258"/>
                  </a:lnTo>
                  <a:lnTo>
                    <a:pt x="44" y="263"/>
                  </a:lnTo>
                  <a:lnTo>
                    <a:pt x="41" y="264"/>
                  </a:lnTo>
                  <a:lnTo>
                    <a:pt x="27" y="265"/>
                  </a:lnTo>
                  <a:lnTo>
                    <a:pt x="24" y="265"/>
                  </a:lnTo>
                  <a:lnTo>
                    <a:pt x="21" y="264"/>
                  </a:lnTo>
                  <a:lnTo>
                    <a:pt x="21" y="263"/>
                  </a:lnTo>
                  <a:lnTo>
                    <a:pt x="19" y="260"/>
                  </a:lnTo>
                  <a:lnTo>
                    <a:pt x="21" y="163"/>
                  </a:lnTo>
                  <a:lnTo>
                    <a:pt x="19" y="134"/>
                  </a:lnTo>
                  <a:lnTo>
                    <a:pt x="47" y="148"/>
                  </a:lnTo>
                  <a:lnTo>
                    <a:pt x="79" y="148"/>
                  </a:lnTo>
                  <a:lnTo>
                    <a:pt x="79" y="113"/>
                  </a:lnTo>
                  <a:lnTo>
                    <a:pt x="24" y="113"/>
                  </a:lnTo>
                  <a:lnTo>
                    <a:pt x="3" y="115"/>
                  </a:lnTo>
                  <a:lnTo>
                    <a:pt x="2" y="100"/>
                  </a:lnTo>
                  <a:lnTo>
                    <a:pt x="25" y="103"/>
                  </a:lnTo>
                  <a:lnTo>
                    <a:pt x="79" y="103"/>
                  </a:lnTo>
                  <a:lnTo>
                    <a:pt x="79" y="64"/>
                  </a:lnTo>
                  <a:lnTo>
                    <a:pt x="31" y="64"/>
                  </a:lnTo>
                  <a:lnTo>
                    <a:pt x="18" y="79"/>
                  </a:lnTo>
                  <a:lnTo>
                    <a:pt x="5" y="92"/>
                  </a:lnTo>
                  <a:lnTo>
                    <a:pt x="0" y="87"/>
                  </a:lnTo>
                  <a:lnTo>
                    <a:pt x="15" y="64"/>
                  </a:lnTo>
                  <a:lnTo>
                    <a:pt x="28" y="37"/>
                  </a:lnTo>
                  <a:lnTo>
                    <a:pt x="34" y="21"/>
                  </a:lnTo>
                  <a:lnTo>
                    <a:pt x="37" y="6"/>
                  </a:lnTo>
                  <a:lnTo>
                    <a:pt x="67" y="15"/>
                  </a:lnTo>
                  <a:lnTo>
                    <a:pt x="72" y="18"/>
                  </a:lnTo>
                  <a:lnTo>
                    <a:pt x="72" y="19"/>
                  </a:lnTo>
                  <a:lnTo>
                    <a:pt x="72" y="22"/>
                  </a:lnTo>
                  <a:lnTo>
                    <a:pt x="69" y="25"/>
                  </a:lnTo>
                  <a:lnTo>
                    <a:pt x="57" y="27"/>
                  </a:lnTo>
                  <a:lnTo>
                    <a:pt x="48" y="40"/>
                  </a:lnTo>
                  <a:lnTo>
                    <a:pt x="40" y="54"/>
                  </a:lnTo>
                  <a:lnTo>
                    <a:pt x="79" y="54"/>
                  </a:lnTo>
                  <a:close/>
                  <a:moveTo>
                    <a:pt x="224" y="31"/>
                  </a:moveTo>
                  <a:lnTo>
                    <a:pt x="224" y="31"/>
                  </a:lnTo>
                  <a:lnTo>
                    <a:pt x="224" y="34"/>
                  </a:lnTo>
                  <a:lnTo>
                    <a:pt x="221" y="35"/>
                  </a:lnTo>
                  <a:lnTo>
                    <a:pt x="211" y="41"/>
                  </a:lnTo>
                  <a:lnTo>
                    <a:pt x="211" y="84"/>
                  </a:lnTo>
                  <a:lnTo>
                    <a:pt x="212" y="210"/>
                  </a:lnTo>
                  <a:lnTo>
                    <a:pt x="211" y="213"/>
                  </a:lnTo>
                  <a:lnTo>
                    <a:pt x="208" y="215"/>
                  </a:lnTo>
                  <a:lnTo>
                    <a:pt x="193" y="216"/>
                  </a:lnTo>
                  <a:lnTo>
                    <a:pt x="190" y="216"/>
                  </a:lnTo>
                  <a:lnTo>
                    <a:pt x="189" y="215"/>
                  </a:lnTo>
                  <a:lnTo>
                    <a:pt x="188" y="213"/>
                  </a:lnTo>
                  <a:lnTo>
                    <a:pt x="188" y="210"/>
                  </a:lnTo>
                  <a:lnTo>
                    <a:pt x="189" y="135"/>
                  </a:lnTo>
                  <a:lnTo>
                    <a:pt x="188" y="22"/>
                  </a:lnTo>
                  <a:lnTo>
                    <a:pt x="206" y="24"/>
                  </a:lnTo>
                  <a:lnTo>
                    <a:pt x="218" y="27"/>
                  </a:lnTo>
                  <a:lnTo>
                    <a:pt x="222" y="28"/>
                  </a:lnTo>
                  <a:lnTo>
                    <a:pt x="224" y="31"/>
                  </a:lnTo>
                  <a:close/>
                  <a:moveTo>
                    <a:pt x="244" y="31"/>
                  </a:moveTo>
                  <a:lnTo>
                    <a:pt x="244" y="31"/>
                  </a:lnTo>
                  <a:lnTo>
                    <a:pt x="243" y="0"/>
                  </a:lnTo>
                  <a:lnTo>
                    <a:pt x="275" y="5"/>
                  </a:lnTo>
                  <a:lnTo>
                    <a:pt x="280" y="8"/>
                  </a:lnTo>
                  <a:lnTo>
                    <a:pt x="280" y="11"/>
                  </a:lnTo>
                  <a:lnTo>
                    <a:pt x="280" y="12"/>
                  </a:lnTo>
                  <a:lnTo>
                    <a:pt x="279" y="15"/>
                  </a:lnTo>
                  <a:lnTo>
                    <a:pt x="270" y="19"/>
                  </a:lnTo>
                  <a:lnTo>
                    <a:pt x="270" y="193"/>
                  </a:lnTo>
                  <a:lnTo>
                    <a:pt x="270" y="251"/>
                  </a:lnTo>
                  <a:lnTo>
                    <a:pt x="270" y="252"/>
                  </a:lnTo>
                  <a:lnTo>
                    <a:pt x="269" y="258"/>
                  </a:lnTo>
                  <a:lnTo>
                    <a:pt x="267" y="264"/>
                  </a:lnTo>
                  <a:lnTo>
                    <a:pt x="266" y="267"/>
                  </a:lnTo>
                  <a:lnTo>
                    <a:pt x="261" y="271"/>
                  </a:lnTo>
                  <a:lnTo>
                    <a:pt x="256" y="273"/>
                  </a:lnTo>
                  <a:lnTo>
                    <a:pt x="248" y="276"/>
                  </a:lnTo>
                  <a:lnTo>
                    <a:pt x="228" y="278"/>
                  </a:lnTo>
                  <a:lnTo>
                    <a:pt x="227" y="270"/>
                  </a:lnTo>
                  <a:lnTo>
                    <a:pt x="225" y="267"/>
                  </a:lnTo>
                  <a:lnTo>
                    <a:pt x="222" y="264"/>
                  </a:lnTo>
                  <a:lnTo>
                    <a:pt x="217" y="261"/>
                  </a:lnTo>
                  <a:lnTo>
                    <a:pt x="211" y="258"/>
                  </a:lnTo>
                  <a:lnTo>
                    <a:pt x="193" y="254"/>
                  </a:lnTo>
                  <a:lnTo>
                    <a:pt x="193" y="247"/>
                  </a:lnTo>
                  <a:lnTo>
                    <a:pt x="206" y="248"/>
                  </a:lnTo>
                  <a:lnTo>
                    <a:pt x="238" y="249"/>
                  </a:lnTo>
                  <a:lnTo>
                    <a:pt x="240" y="249"/>
                  </a:lnTo>
                  <a:lnTo>
                    <a:pt x="243" y="249"/>
                  </a:lnTo>
                  <a:lnTo>
                    <a:pt x="244" y="245"/>
                  </a:lnTo>
                  <a:lnTo>
                    <a:pt x="244" y="31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65" name="Freeform 146"/>
            <p:cNvSpPr>
              <a:spLocks noEditPoints="1"/>
            </p:cNvSpPr>
            <p:nvPr userDrawn="1"/>
          </p:nvSpPr>
          <p:spPr bwMode="auto">
            <a:xfrm>
              <a:off x="3789363" y="1460501"/>
              <a:ext cx="153987" cy="149225"/>
            </a:xfrm>
            <a:custGeom>
              <a:avLst/>
              <a:gdLst>
                <a:gd name="T0" fmla="*/ 2147483647 w 291"/>
                <a:gd name="T1" fmla="*/ 2147483647 h 282"/>
                <a:gd name="T2" fmla="*/ 2147483647 w 291"/>
                <a:gd name="T3" fmla="*/ 2147483647 h 282"/>
                <a:gd name="T4" fmla="*/ 2147483647 w 291"/>
                <a:gd name="T5" fmla="*/ 2147483647 h 282"/>
                <a:gd name="T6" fmla="*/ 2147483647 w 291"/>
                <a:gd name="T7" fmla="*/ 2147483647 h 282"/>
                <a:gd name="T8" fmla="*/ 2147483647 w 291"/>
                <a:gd name="T9" fmla="*/ 2147483647 h 282"/>
                <a:gd name="T10" fmla="*/ 2147483647 w 291"/>
                <a:gd name="T11" fmla="*/ 2147483647 h 282"/>
                <a:gd name="T12" fmla="*/ 2147483647 w 291"/>
                <a:gd name="T13" fmla="*/ 2147483647 h 282"/>
                <a:gd name="T14" fmla="*/ 2147483647 w 291"/>
                <a:gd name="T15" fmla="*/ 2147483647 h 282"/>
                <a:gd name="T16" fmla="*/ 2147483647 w 291"/>
                <a:gd name="T17" fmla="*/ 2147483647 h 282"/>
                <a:gd name="T18" fmla="*/ 2147483647 w 291"/>
                <a:gd name="T19" fmla="*/ 2147483647 h 282"/>
                <a:gd name="T20" fmla="*/ 2147483647 w 291"/>
                <a:gd name="T21" fmla="*/ 2147483647 h 282"/>
                <a:gd name="T22" fmla="*/ 2147483647 w 291"/>
                <a:gd name="T23" fmla="*/ 2147483647 h 282"/>
                <a:gd name="T24" fmla="*/ 2147483647 w 291"/>
                <a:gd name="T25" fmla="*/ 2147483647 h 282"/>
                <a:gd name="T26" fmla="*/ 2147483647 w 291"/>
                <a:gd name="T27" fmla="*/ 2147483647 h 282"/>
                <a:gd name="T28" fmla="*/ 2147483647 w 291"/>
                <a:gd name="T29" fmla="*/ 2147483647 h 282"/>
                <a:gd name="T30" fmla="*/ 2147483647 w 291"/>
                <a:gd name="T31" fmla="*/ 2147483647 h 282"/>
                <a:gd name="T32" fmla="*/ 2147483647 w 291"/>
                <a:gd name="T33" fmla="*/ 2147483647 h 282"/>
                <a:gd name="T34" fmla="*/ 2147483647 w 291"/>
                <a:gd name="T35" fmla="*/ 2147483647 h 282"/>
                <a:gd name="T36" fmla="*/ 2147483647 w 291"/>
                <a:gd name="T37" fmla="*/ 2147483647 h 282"/>
                <a:gd name="T38" fmla="*/ 2147483647 w 291"/>
                <a:gd name="T39" fmla="*/ 2147483647 h 282"/>
                <a:gd name="T40" fmla="*/ 2147483647 w 291"/>
                <a:gd name="T41" fmla="*/ 2147483647 h 282"/>
                <a:gd name="T42" fmla="*/ 2147483647 w 291"/>
                <a:gd name="T43" fmla="*/ 2147483647 h 282"/>
                <a:gd name="T44" fmla="*/ 2147483647 w 291"/>
                <a:gd name="T45" fmla="*/ 2147483647 h 282"/>
                <a:gd name="T46" fmla="*/ 2147483647 w 291"/>
                <a:gd name="T47" fmla="*/ 2147483647 h 282"/>
                <a:gd name="T48" fmla="*/ 2147483647 w 291"/>
                <a:gd name="T49" fmla="*/ 2147483647 h 282"/>
                <a:gd name="T50" fmla="*/ 2147483647 w 291"/>
                <a:gd name="T51" fmla="*/ 2147483647 h 282"/>
                <a:gd name="T52" fmla="*/ 2147483647 w 291"/>
                <a:gd name="T53" fmla="*/ 2147483647 h 282"/>
                <a:gd name="T54" fmla="*/ 0 w 291"/>
                <a:gd name="T55" fmla="*/ 2147483647 h 282"/>
                <a:gd name="T56" fmla="*/ 2147483647 w 291"/>
                <a:gd name="T57" fmla="*/ 2147483647 h 282"/>
                <a:gd name="T58" fmla="*/ 2147483647 w 291"/>
                <a:gd name="T59" fmla="*/ 2147483647 h 282"/>
                <a:gd name="T60" fmla="*/ 2147483647 w 291"/>
                <a:gd name="T61" fmla="*/ 2147483647 h 282"/>
                <a:gd name="T62" fmla="*/ 2147483647 w 291"/>
                <a:gd name="T63" fmla="*/ 2147483647 h 282"/>
                <a:gd name="T64" fmla="*/ 2147483647 w 291"/>
                <a:gd name="T65" fmla="*/ 2147483647 h 282"/>
                <a:gd name="T66" fmla="*/ 2147483647 w 291"/>
                <a:gd name="T67" fmla="*/ 2147483647 h 282"/>
                <a:gd name="T68" fmla="*/ 2147483647 w 291"/>
                <a:gd name="T69" fmla="*/ 2147483647 h 282"/>
                <a:gd name="T70" fmla="*/ 2147483647 w 291"/>
                <a:gd name="T71" fmla="*/ 2147483647 h 282"/>
                <a:gd name="T72" fmla="*/ 2147483647 w 291"/>
                <a:gd name="T73" fmla="*/ 2147483647 h 282"/>
                <a:gd name="T74" fmla="*/ 2147483647 w 291"/>
                <a:gd name="T75" fmla="*/ 2147483647 h 282"/>
                <a:gd name="T76" fmla="*/ 2147483647 w 291"/>
                <a:gd name="T77" fmla="*/ 2147483647 h 282"/>
                <a:gd name="T78" fmla="*/ 2147483647 w 291"/>
                <a:gd name="T79" fmla="*/ 2147483647 h 282"/>
                <a:gd name="T80" fmla="*/ 2147483647 w 291"/>
                <a:gd name="T81" fmla="*/ 2147483647 h 282"/>
                <a:gd name="T82" fmla="*/ 2147483647 w 291"/>
                <a:gd name="T83" fmla="*/ 2147483647 h 282"/>
                <a:gd name="T84" fmla="*/ 2147483647 w 291"/>
                <a:gd name="T85" fmla="*/ 2147483647 h 282"/>
                <a:gd name="T86" fmla="*/ 2147483647 w 291"/>
                <a:gd name="T87" fmla="*/ 2147483647 h 282"/>
                <a:gd name="T88" fmla="*/ 2147483647 w 291"/>
                <a:gd name="T89" fmla="*/ 2147483647 h 282"/>
                <a:gd name="T90" fmla="*/ 2147483647 w 291"/>
                <a:gd name="T91" fmla="*/ 2147483647 h 282"/>
                <a:gd name="T92" fmla="*/ 2147483647 w 291"/>
                <a:gd name="T93" fmla="*/ 2147483647 h 282"/>
                <a:gd name="T94" fmla="*/ 2147483647 w 291"/>
                <a:gd name="T95" fmla="*/ 2147483647 h 282"/>
                <a:gd name="T96" fmla="*/ 2147483647 w 291"/>
                <a:gd name="T97" fmla="*/ 2147483647 h 282"/>
                <a:gd name="T98" fmla="*/ 2147483647 w 291"/>
                <a:gd name="T99" fmla="*/ 2147483647 h 282"/>
                <a:gd name="T100" fmla="*/ 2147483647 w 291"/>
                <a:gd name="T101" fmla="*/ 2147483647 h 282"/>
                <a:gd name="T102" fmla="*/ 2147483647 w 291"/>
                <a:gd name="T103" fmla="*/ 2147483647 h 282"/>
                <a:gd name="T104" fmla="*/ 2147483647 w 291"/>
                <a:gd name="T105" fmla="*/ 2147483647 h 282"/>
                <a:gd name="T106" fmla="*/ 2147483647 w 291"/>
                <a:gd name="T107" fmla="*/ 2147483647 h 282"/>
                <a:gd name="T108" fmla="*/ 2147483647 w 291"/>
                <a:gd name="T109" fmla="*/ 2147483647 h 282"/>
                <a:gd name="T110" fmla="*/ 2147483647 w 291"/>
                <a:gd name="T111" fmla="*/ 2147483647 h 282"/>
                <a:gd name="T112" fmla="*/ 2147483647 w 291"/>
                <a:gd name="T113" fmla="*/ 2147483647 h 282"/>
                <a:gd name="T114" fmla="*/ 2147483647 w 291"/>
                <a:gd name="T115" fmla="*/ 2147483647 h 282"/>
                <a:gd name="T116" fmla="*/ 2147483647 w 291"/>
                <a:gd name="T117" fmla="*/ 2147483647 h 282"/>
                <a:gd name="T118" fmla="*/ 2147483647 w 291"/>
                <a:gd name="T119" fmla="*/ 2147483647 h 28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91" h="282">
                  <a:moveTo>
                    <a:pt x="155" y="101"/>
                  </a:moveTo>
                  <a:lnTo>
                    <a:pt x="165" y="101"/>
                  </a:lnTo>
                  <a:lnTo>
                    <a:pt x="180" y="84"/>
                  </a:lnTo>
                  <a:lnTo>
                    <a:pt x="190" y="94"/>
                  </a:lnTo>
                  <a:lnTo>
                    <a:pt x="199" y="106"/>
                  </a:lnTo>
                  <a:lnTo>
                    <a:pt x="200" y="108"/>
                  </a:lnTo>
                  <a:lnTo>
                    <a:pt x="200" y="111"/>
                  </a:lnTo>
                  <a:lnTo>
                    <a:pt x="197" y="111"/>
                  </a:lnTo>
                  <a:lnTo>
                    <a:pt x="155" y="111"/>
                  </a:lnTo>
                  <a:lnTo>
                    <a:pt x="155" y="155"/>
                  </a:lnTo>
                  <a:lnTo>
                    <a:pt x="161" y="155"/>
                  </a:lnTo>
                  <a:lnTo>
                    <a:pt x="175" y="139"/>
                  </a:lnTo>
                  <a:lnTo>
                    <a:pt x="196" y="159"/>
                  </a:lnTo>
                  <a:lnTo>
                    <a:pt x="197" y="164"/>
                  </a:lnTo>
                  <a:lnTo>
                    <a:pt x="197" y="165"/>
                  </a:lnTo>
                  <a:lnTo>
                    <a:pt x="194" y="166"/>
                  </a:lnTo>
                  <a:lnTo>
                    <a:pt x="155" y="166"/>
                  </a:lnTo>
                  <a:lnTo>
                    <a:pt x="155" y="217"/>
                  </a:lnTo>
                  <a:lnTo>
                    <a:pt x="196" y="207"/>
                  </a:lnTo>
                  <a:lnTo>
                    <a:pt x="197" y="214"/>
                  </a:lnTo>
                  <a:lnTo>
                    <a:pt x="171" y="224"/>
                  </a:lnTo>
                  <a:lnTo>
                    <a:pt x="145" y="234"/>
                  </a:lnTo>
                  <a:lnTo>
                    <a:pt x="117" y="245"/>
                  </a:lnTo>
                  <a:lnTo>
                    <a:pt x="88" y="252"/>
                  </a:lnTo>
                  <a:lnTo>
                    <a:pt x="85" y="262"/>
                  </a:lnTo>
                  <a:lnTo>
                    <a:pt x="84" y="263"/>
                  </a:lnTo>
                  <a:lnTo>
                    <a:pt x="83" y="265"/>
                  </a:lnTo>
                  <a:lnTo>
                    <a:pt x="80" y="263"/>
                  </a:lnTo>
                  <a:lnTo>
                    <a:pt x="77" y="259"/>
                  </a:lnTo>
                  <a:lnTo>
                    <a:pt x="68" y="232"/>
                  </a:lnTo>
                  <a:lnTo>
                    <a:pt x="88" y="230"/>
                  </a:lnTo>
                  <a:lnTo>
                    <a:pt x="88" y="159"/>
                  </a:lnTo>
                  <a:lnTo>
                    <a:pt x="88" y="145"/>
                  </a:lnTo>
                  <a:lnTo>
                    <a:pt x="87" y="130"/>
                  </a:lnTo>
                  <a:lnTo>
                    <a:pt x="114" y="135"/>
                  </a:lnTo>
                  <a:lnTo>
                    <a:pt x="119" y="137"/>
                  </a:lnTo>
                  <a:lnTo>
                    <a:pt x="120" y="139"/>
                  </a:lnTo>
                  <a:lnTo>
                    <a:pt x="120" y="142"/>
                  </a:lnTo>
                  <a:lnTo>
                    <a:pt x="119" y="143"/>
                  </a:lnTo>
                  <a:lnTo>
                    <a:pt x="110" y="148"/>
                  </a:lnTo>
                  <a:lnTo>
                    <a:pt x="110" y="227"/>
                  </a:lnTo>
                  <a:lnTo>
                    <a:pt x="133" y="223"/>
                  </a:lnTo>
                  <a:lnTo>
                    <a:pt x="133" y="111"/>
                  </a:lnTo>
                  <a:lnTo>
                    <a:pt x="100" y="111"/>
                  </a:lnTo>
                  <a:lnTo>
                    <a:pt x="83" y="113"/>
                  </a:lnTo>
                  <a:lnTo>
                    <a:pt x="80" y="98"/>
                  </a:lnTo>
                  <a:lnTo>
                    <a:pt x="90" y="101"/>
                  </a:lnTo>
                  <a:lnTo>
                    <a:pt x="100" y="101"/>
                  </a:lnTo>
                  <a:lnTo>
                    <a:pt x="133" y="101"/>
                  </a:lnTo>
                  <a:lnTo>
                    <a:pt x="133" y="58"/>
                  </a:lnTo>
                  <a:lnTo>
                    <a:pt x="109" y="58"/>
                  </a:lnTo>
                  <a:lnTo>
                    <a:pt x="100" y="69"/>
                  </a:lnTo>
                  <a:lnTo>
                    <a:pt x="91" y="78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65" y="108"/>
                  </a:lnTo>
                  <a:lnTo>
                    <a:pt x="49" y="129"/>
                  </a:lnTo>
                  <a:lnTo>
                    <a:pt x="54" y="130"/>
                  </a:lnTo>
                  <a:lnTo>
                    <a:pt x="65" y="133"/>
                  </a:lnTo>
                  <a:lnTo>
                    <a:pt x="68" y="135"/>
                  </a:lnTo>
                  <a:lnTo>
                    <a:pt x="68" y="136"/>
                  </a:lnTo>
                  <a:lnTo>
                    <a:pt x="68" y="139"/>
                  </a:lnTo>
                  <a:lnTo>
                    <a:pt x="67" y="140"/>
                  </a:lnTo>
                  <a:lnTo>
                    <a:pt x="59" y="143"/>
                  </a:lnTo>
                  <a:lnTo>
                    <a:pt x="59" y="204"/>
                  </a:lnTo>
                  <a:lnTo>
                    <a:pt x="59" y="275"/>
                  </a:lnTo>
                  <a:lnTo>
                    <a:pt x="58" y="278"/>
                  </a:lnTo>
                  <a:lnTo>
                    <a:pt x="55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36" y="279"/>
                  </a:lnTo>
                  <a:lnTo>
                    <a:pt x="35" y="278"/>
                  </a:lnTo>
                  <a:lnTo>
                    <a:pt x="35" y="276"/>
                  </a:lnTo>
                  <a:lnTo>
                    <a:pt x="36" y="204"/>
                  </a:lnTo>
                  <a:lnTo>
                    <a:pt x="36" y="143"/>
                  </a:lnTo>
                  <a:lnTo>
                    <a:pt x="22" y="158"/>
                  </a:lnTo>
                  <a:lnTo>
                    <a:pt x="4" y="172"/>
                  </a:lnTo>
                  <a:lnTo>
                    <a:pt x="0" y="166"/>
                  </a:lnTo>
                  <a:lnTo>
                    <a:pt x="14" y="149"/>
                  </a:lnTo>
                  <a:lnTo>
                    <a:pt x="27" y="133"/>
                  </a:lnTo>
                  <a:lnTo>
                    <a:pt x="36" y="117"/>
                  </a:lnTo>
                  <a:lnTo>
                    <a:pt x="46" y="101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85" y="74"/>
                  </a:lnTo>
                  <a:lnTo>
                    <a:pt x="98" y="48"/>
                  </a:lnTo>
                  <a:lnTo>
                    <a:pt x="109" y="22"/>
                  </a:lnTo>
                  <a:lnTo>
                    <a:pt x="112" y="11"/>
                  </a:lnTo>
                  <a:lnTo>
                    <a:pt x="113" y="1"/>
                  </a:lnTo>
                  <a:lnTo>
                    <a:pt x="130" y="6"/>
                  </a:lnTo>
                  <a:lnTo>
                    <a:pt x="145" y="11"/>
                  </a:lnTo>
                  <a:lnTo>
                    <a:pt x="148" y="13"/>
                  </a:lnTo>
                  <a:lnTo>
                    <a:pt x="148" y="16"/>
                  </a:lnTo>
                  <a:lnTo>
                    <a:pt x="148" y="17"/>
                  </a:lnTo>
                  <a:lnTo>
                    <a:pt x="145" y="20"/>
                  </a:lnTo>
                  <a:lnTo>
                    <a:pt x="133" y="22"/>
                  </a:lnTo>
                  <a:lnTo>
                    <a:pt x="125" y="35"/>
                  </a:lnTo>
                  <a:lnTo>
                    <a:pt x="116" y="48"/>
                  </a:lnTo>
                  <a:lnTo>
                    <a:pt x="159" y="48"/>
                  </a:lnTo>
                  <a:lnTo>
                    <a:pt x="174" y="29"/>
                  </a:lnTo>
                  <a:lnTo>
                    <a:pt x="185" y="40"/>
                  </a:lnTo>
                  <a:lnTo>
                    <a:pt x="196" y="52"/>
                  </a:lnTo>
                  <a:lnTo>
                    <a:pt x="197" y="56"/>
                  </a:lnTo>
                  <a:lnTo>
                    <a:pt x="197" y="58"/>
                  </a:lnTo>
                  <a:lnTo>
                    <a:pt x="194" y="58"/>
                  </a:lnTo>
                  <a:lnTo>
                    <a:pt x="155" y="58"/>
                  </a:lnTo>
                  <a:lnTo>
                    <a:pt x="155" y="101"/>
                  </a:lnTo>
                  <a:close/>
                  <a:moveTo>
                    <a:pt x="3" y="81"/>
                  </a:moveTo>
                  <a:lnTo>
                    <a:pt x="3" y="81"/>
                  </a:lnTo>
                  <a:lnTo>
                    <a:pt x="16" y="68"/>
                  </a:lnTo>
                  <a:lnTo>
                    <a:pt x="25" y="56"/>
                  </a:lnTo>
                  <a:lnTo>
                    <a:pt x="33" y="45"/>
                  </a:lnTo>
                  <a:lnTo>
                    <a:pt x="40" y="32"/>
                  </a:lnTo>
                  <a:lnTo>
                    <a:pt x="51" y="14"/>
                  </a:lnTo>
                  <a:lnTo>
                    <a:pt x="55" y="0"/>
                  </a:lnTo>
                  <a:lnTo>
                    <a:pt x="72" y="6"/>
                  </a:lnTo>
                  <a:lnTo>
                    <a:pt x="87" y="13"/>
                  </a:lnTo>
                  <a:lnTo>
                    <a:pt x="90" y="14"/>
                  </a:lnTo>
                  <a:lnTo>
                    <a:pt x="90" y="17"/>
                  </a:lnTo>
                  <a:lnTo>
                    <a:pt x="90" y="20"/>
                  </a:lnTo>
                  <a:lnTo>
                    <a:pt x="87" y="22"/>
                  </a:lnTo>
                  <a:lnTo>
                    <a:pt x="75" y="22"/>
                  </a:lnTo>
                  <a:lnTo>
                    <a:pt x="59" y="42"/>
                  </a:lnTo>
                  <a:lnTo>
                    <a:pt x="45" y="58"/>
                  </a:lnTo>
                  <a:lnTo>
                    <a:pt x="27" y="72"/>
                  </a:lnTo>
                  <a:lnTo>
                    <a:pt x="7" y="85"/>
                  </a:lnTo>
                  <a:lnTo>
                    <a:pt x="3" y="81"/>
                  </a:lnTo>
                  <a:close/>
                  <a:moveTo>
                    <a:pt x="226" y="234"/>
                  </a:moveTo>
                  <a:lnTo>
                    <a:pt x="226" y="234"/>
                  </a:lnTo>
                  <a:lnTo>
                    <a:pt x="228" y="255"/>
                  </a:lnTo>
                  <a:lnTo>
                    <a:pt x="228" y="276"/>
                  </a:lnTo>
                  <a:lnTo>
                    <a:pt x="226" y="279"/>
                  </a:lnTo>
                  <a:lnTo>
                    <a:pt x="226" y="281"/>
                  </a:lnTo>
                  <a:lnTo>
                    <a:pt x="220" y="282"/>
                  </a:lnTo>
                  <a:lnTo>
                    <a:pt x="210" y="282"/>
                  </a:lnTo>
                  <a:lnTo>
                    <a:pt x="206" y="282"/>
                  </a:lnTo>
                  <a:lnTo>
                    <a:pt x="204" y="282"/>
                  </a:lnTo>
                  <a:lnTo>
                    <a:pt x="203" y="279"/>
                  </a:lnTo>
                  <a:lnTo>
                    <a:pt x="203" y="278"/>
                  </a:lnTo>
                  <a:lnTo>
                    <a:pt x="204" y="168"/>
                  </a:lnTo>
                  <a:lnTo>
                    <a:pt x="204" y="48"/>
                  </a:lnTo>
                  <a:lnTo>
                    <a:pt x="203" y="9"/>
                  </a:lnTo>
                  <a:lnTo>
                    <a:pt x="229" y="23"/>
                  </a:lnTo>
                  <a:lnTo>
                    <a:pt x="255" y="23"/>
                  </a:lnTo>
                  <a:lnTo>
                    <a:pt x="268" y="9"/>
                  </a:lnTo>
                  <a:lnTo>
                    <a:pt x="288" y="26"/>
                  </a:lnTo>
                  <a:lnTo>
                    <a:pt x="291" y="27"/>
                  </a:lnTo>
                  <a:lnTo>
                    <a:pt x="291" y="30"/>
                  </a:lnTo>
                  <a:lnTo>
                    <a:pt x="291" y="32"/>
                  </a:lnTo>
                  <a:lnTo>
                    <a:pt x="288" y="35"/>
                  </a:lnTo>
                  <a:lnTo>
                    <a:pt x="281" y="40"/>
                  </a:lnTo>
                  <a:lnTo>
                    <a:pt x="281" y="133"/>
                  </a:lnTo>
                  <a:lnTo>
                    <a:pt x="281" y="223"/>
                  </a:lnTo>
                  <a:lnTo>
                    <a:pt x="281" y="229"/>
                  </a:lnTo>
                  <a:lnTo>
                    <a:pt x="280" y="233"/>
                  </a:lnTo>
                  <a:lnTo>
                    <a:pt x="277" y="236"/>
                  </a:lnTo>
                  <a:lnTo>
                    <a:pt x="274" y="239"/>
                  </a:lnTo>
                  <a:lnTo>
                    <a:pt x="270" y="242"/>
                  </a:lnTo>
                  <a:lnTo>
                    <a:pt x="264" y="243"/>
                  </a:lnTo>
                  <a:lnTo>
                    <a:pt x="246" y="246"/>
                  </a:lnTo>
                  <a:lnTo>
                    <a:pt x="245" y="239"/>
                  </a:lnTo>
                  <a:lnTo>
                    <a:pt x="241" y="232"/>
                  </a:lnTo>
                  <a:lnTo>
                    <a:pt x="235" y="229"/>
                  </a:lnTo>
                  <a:lnTo>
                    <a:pt x="226" y="226"/>
                  </a:lnTo>
                  <a:lnTo>
                    <a:pt x="226" y="234"/>
                  </a:lnTo>
                  <a:close/>
                  <a:moveTo>
                    <a:pt x="226" y="219"/>
                  </a:moveTo>
                  <a:lnTo>
                    <a:pt x="226" y="219"/>
                  </a:lnTo>
                  <a:lnTo>
                    <a:pt x="252" y="219"/>
                  </a:lnTo>
                  <a:lnTo>
                    <a:pt x="257" y="219"/>
                  </a:lnTo>
                  <a:lnTo>
                    <a:pt x="257" y="216"/>
                  </a:lnTo>
                  <a:lnTo>
                    <a:pt x="257" y="33"/>
                  </a:lnTo>
                  <a:lnTo>
                    <a:pt x="226" y="33"/>
                  </a:lnTo>
                  <a:lnTo>
                    <a:pt x="226" y="21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66" name="Freeform 147"/>
            <p:cNvSpPr>
              <a:spLocks noEditPoints="1"/>
            </p:cNvSpPr>
            <p:nvPr userDrawn="1"/>
          </p:nvSpPr>
          <p:spPr bwMode="auto">
            <a:xfrm>
              <a:off x="3981450" y="1462088"/>
              <a:ext cx="150813" cy="149225"/>
            </a:xfrm>
            <a:custGeom>
              <a:avLst/>
              <a:gdLst>
                <a:gd name="T0" fmla="*/ 2147483647 w 286"/>
                <a:gd name="T1" fmla="*/ 2147483647 h 282"/>
                <a:gd name="T2" fmla="*/ 2147483647 w 286"/>
                <a:gd name="T3" fmla="*/ 2147483647 h 282"/>
                <a:gd name="T4" fmla="*/ 2147483647 w 286"/>
                <a:gd name="T5" fmla="*/ 2147483647 h 282"/>
                <a:gd name="T6" fmla="*/ 2147483647 w 286"/>
                <a:gd name="T7" fmla="*/ 2147483647 h 282"/>
                <a:gd name="T8" fmla="*/ 2147483647 w 286"/>
                <a:gd name="T9" fmla="*/ 2147483647 h 282"/>
                <a:gd name="T10" fmla="*/ 2147483647 w 286"/>
                <a:gd name="T11" fmla="*/ 2147483647 h 282"/>
                <a:gd name="T12" fmla="*/ 2147483647 w 286"/>
                <a:gd name="T13" fmla="*/ 2147483647 h 282"/>
                <a:gd name="T14" fmla="*/ 2147483647 w 286"/>
                <a:gd name="T15" fmla="*/ 2147483647 h 282"/>
                <a:gd name="T16" fmla="*/ 2147483647 w 286"/>
                <a:gd name="T17" fmla="*/ 2147483647 h 282"/>
                <a:gd name="T18" fmla="*/ 2147483647 w 286"/>
                <a:gd name="T19" fmla="*/ 2147483647 h 282"/>
                <a:gd name="T20" fmla="*/ 2147483647 w 286"/>
                <a:gd name="T21" fmla="*/ 2147483647 h 282"/>
                <a:gd name="T22" fmla="*/ 2147483647 w 286"/>
                <a:gd name="T23" fmla="*/ 2147483647 h 282"/>
                <a:gd name="T24" fmla="*/ 2147483647 w 286"/>
                <a:gd name="T25" fmla="*/ 2147483647 h 282"/>
                <a:gd name="T26" fmla="*/ 2147483647 w 286"/>
                <a:gd name="T27" fmla="*/ 2147483647 h 282"/>
                <a:gd name="T28" fmla="*/ 2147483647 w 286"/>
                <a:gd name="T29" fmla="*/ 2147483647 h 282"/>
                <a:gd name="T30" fmla="*/ 2147483647 w 286"/>
                <a:gd name="T31" fmla="*/ 2147483647 h 282"/>
                <a:gd name="T32" fmla="*/ 2147483647 w 286"/>
                <a:gd name="T33" fmla="*/ 2147483647 h 282"/>
                <a:gd name="T34" fmla="*/ 2147483647 w 286"/>
                <a:gd name="T35" fmla="*/ 2147483647 h 282"/>
                <a:gd name="T36" fmla="*/ 2147483647 w 286"/>
                <a:gd name="T37" fmla="*/ 2147483647 h 282"/>
                <a:gd name="T38" fmla="*/ 2147483647 w 286"/>
                <a:gd name="T39" fmla="*/ 2147483647 h 282"/>
                <a:gd name="T40" fmla="*/ 2147483647 w 286"/>
                <a:gd name="T41" fmla="*/ 2147483647 h 282"/>
                <a:gd name="T42" fmla="*/ 2147483647 w 286"/>
                <a:gd name="T43" fmla="*/ 2147483647 h 282"/>
                <a:gd name="T44" fmla="*/ 2147483647 w 286"/>
                <a:gd name="T45" fmla="*/ 2147483647 h 282"/>
                <a:gd name="T46" fmla="*/ 2147483647 w 286"/>
                <a:gd name="T47" fmla="*/ 2147483647 h 282"/>
                <a:gd name="T48" fmla="*/ 2147483647 w 286"/>
                <a:gd name="T49" fmla="*/ 2147483647 h 282"/>
                <a:gd name="T50" fmla="*/ 2147483647 w 286"/>
                <a:gd name="T51" fmla="*/ 2147483647 h 282"/>
                <a:gd name="T52" fmla="*/ 2147483647 w 286"/>
                <a:gd name="T53" fmla="*/ 2147483647 h 282"/>
                <a:gd name="T54" fmla="*/ 2147483647 w 286"/>
                <a:gd name="T55" fmla="*/ 2147483647 h 282"/>
                <a:gd name="T56" fmla="*/ 2147483647 w 286"/>
                <a:gd name="T57" fmla="*/ 2147483647 h 282"/>
                <a:gd name="T58" fmla="*/ 2147483647 w 286"/>
                <a:gd name="T59" fmla="*/ 2147483647 h 282"/>
                <a:gd name="T60" fmla="*/ 2147483647 w 286"/>
                <a:gd name="T61" fmla="*/ 2147483647 h 282"/>
                <a:gd name="T62" fmla="*/ 2147483647 w 286"/>
                <a:gd name="T63" fmla="*/ 2147483647 h 282"/>
                <a:gd name="T64" fmla="*/ 2147483647 w 286"/>
                <a:gd name="T65" fmla="*/ 2147483647 h 282"/>
                <a:gd name="T66" fmla="*/ 2147483647 w 286"/>
                <a:gd name="T67" fmla="*/ 2147483647 h 282"/>
                <a:gd name="T68" fmla="*/ 2147483647 w 286"/>
                <a:gd name="T69" fmla="*/ 2147483647 h 282"/>
                <a:gd name="T70" fmla="*/ 2147483647 w 286"/>
                <a:gd name="T71" fmla="*/ 2147483647 h 282"/>
                <a:gd name="T72" fmla="*/ 2147483647 w 286"/>
                <a:gd name="T73" fmla="*/ 2147483647 h 282"/>
                <a:gd name="T74" fmla="*/ 2147483647 w 286"/>
                <a:gd name="T75" fmla="*/ 2147483647 h 282"/>
                <a:gd name="T76" fmla="*/ 2147483647 w 286"/>
                <a:gd name="T77" fmla="*/ 2147483647 h 282"/>
                <a:gd name="T78" fmla="*/ 2147483647 w 286"/>
                <a:gd name="T79" fmla="*/ 2147483647 h 282"/>
                <a:gd name="T80" fmla="*/ 2147483647 w 286"/>
                <a:gd name="T81" fmla="*/ 2147483647 h 282"/>
                <a:gd name="T82" fmla="*/ 2147483647 w 286"/>
                <a:gd name="T83" fmla="*/ 2147483647 h 282"/>
                <a:gd name="T84" fmla="*/ 2147483647 w 286"/>
                <a:gd name="T85" fmla="*/ 2147483647 h 282"/>
                <a:gd name="T86" fmla="*/ 2147483647 w 286"/>
                <a:gd name="T87" fmla="*/ 2147483647 h 282"/>
                <a:gd name="T88" fmla="*/ 2147483647 w 286"/>
                <a:gd name="T89" fmla="*/ 2147483647 h 282"/>
                <a:gd name="T90" fmla="*/ 2147483647 w 286"/>
                <a:gd name="T91" fmla="*/ 2147483647 h 282"/>
                <a:gd name="T92" fmla="*/ 2147483647 w 286"/>
                <a:gd name="T93" fmla="*/ 2147483647 h 282"/>
                <a:gd name="T94" fmla="*/ 2147483647 w 286"/>
                <a:gd name="T95" fmla="*/ 2147483647 h 282"/>
                <a:gd name="T96" fmla="*/ 2147483647 w 286"/>
                <a:gd name="T97" fmla="*/ 2147483647 h 28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86" h="282">
                  <a:moveTo>
                    <a:pt x="105" y="53"/>
                  </a:moveTo>
                  <a:lnTo>
                    <a:pt x="105" y="53"/>
                  </a:lnTo>
                  <a:lnTo>
                    <a:pt x="119" y="56"/>
                  </a:lnTo>
                  <a:lnTo>
                    <a:pt x="134" y="56"/>
                  </a:lnTo>
                  <a:lnTo>
                    <a:pt x="167" y="56"/>
                  </a:lnTo>
                  <a:lnTo>
                    <a:pt x="167" y="32"/>
                  </a:lnTo>
                  <a:lnTo>
                    <a:pt x="167" y="17"/>
                  </a:lnTo>
                  <a:lnTo>
                    <a:pt x="166" y="0"/>
                  </a:lnTo>
                  <a:lnTo>
                    <a:pt x="201" y="4"/>
                  </a:lnTo>
                  <a:lnTo>
                    <a:pt x="205" y="6"/>
                  </a:lnTo>
                  <a:lnTo>
                    <a:pt x="205" y="8"/>
                  </a:lnTo>
                  <a:lnTo>
                    <a:pt x="205" y="11"/>
                  </a:lnTo>
                  <a:lnTo>
                    <a:pt x="202" y="13"/>
                  </a:lnTo>
                  <a:lnTo>
                    <a:pt x="192" y="17"/>
                  </a:lnTo>
                  <a:lnTo>
                    <a:pt x="192" y="56"/>
                  </a:lnTo>
                  <a:lnTo>
                    <a:pt x="234" y="56"/>
                  </a:lnTo>
                  <a:lnTo>
                    <a:pt x="251" y="33"/>
                  </a:lnTo>
                  <a:lnTo>
                    <a:pt x="280" y="58"/>
                  </a:lnTo>
                  <a:lnTo>
                    <a:pt x="282" y="64"/>
                  </a:lnTo>
                  <a:lnTo>
                    <a:pt x="282" y="65"/>
                  </a:lnTo>
                  <a:lnTo>
                    <a:pt x="279" y="66"/>
                  </a:lnTo>
                  <a:lnTo>
                    <a:pt x="192" y="66"/>
                  </a:lnTo>
                  <a:lnTo>
                    <a:pt x="192" y="119"/>
                  </a:lnTo>
                  <a:lnTo>
                    <a:pt x="225" y="119"/>
                  </a:lnTo>
                  <a:lnTo>
                    <a:pt x="240" y="101"/>
                  </a:lnTo>
                  <a:lnTo>
                    <a:pt x="263" y="121"/>
                  </a:lnTo>
                  <a:lnTo>
                    <a:pt x="266" y="126"/>
                  </a:lnTo>
                  <a:lnTo>
                    <a:pt x="267" y="129"/>
                  </a:lnTo>
                  <a:lnTo>
                    <a:pt x="267" y="130"/>
                  </a:lnTo>
                  <a:lnTo>
                    <a:pt x="266" y="132"/>
                  </a:lnTo>
                  <a:lnTo>
                    <a:pt x="254" y="136"/>
                  </a:lnTo>
                  <a:lnTo>
                    <a:pt x="241" y="161"/>
                  </a:lnTo>
                  <a:lnTo>
                    <a:pt x="227" y="181"/>
                  </a:lnTo>
                  <a:lnTo>
                    <a:pt x="212" y="198"/>
                  </a:lnTo>
                  <a:lnTo>
                    <a:pt x="195" y="216"/>
                  </a:lnTo>
                  <a:lnTo>
                    <a:pt x="215" y="227"/>
                  </a:lnTo>
                  <a:lnTo>
                    <a:pt x="235" y="236"/>
                  </a:lnTo>
                  <a:lnTo>
                    <a:pt x="259" y="242"/>
                  </a:lnTo>
                  <a:lnTo>
                    <a:pt x="286" y="246"/>
                  </a:lnTo>
                  <a:lnTo>
                    <a:pt x="285" y="253"/>
                  </a:lnTo>
                  <a:lnTo>
                    <a:pt x="276" y="256"/>
                  </a:lnTo>
                  <a:lnTo>
                    <a:pt x="269" y="262"/>
                  </a:lnTo>
                  <a:lnTo>
                    <a:pt x="264" y="268"/>
                  </a:lnTo>
                  <a:lnTo>
                    <a:pt x="261" y="276"/>
                  </a:lnTo>
                  <a:lnTo>
                    <a:pt x="237" y="266"/>
                  </a:lnTo>
                  <a:lnTo>
                    <a:pt x="216" y="256"/>
                  </a:lnTo>
                  <a:lnTo>
                    <a:pt x="198" y="243"/>
                  </a:lnTo>
                  <a:lnTo>
                    <a:pt x="180" y="227"/>
                  </a:lnTo>
                  <a:lnTo>
                    <a:pt x="156" y="244"/>
                  </a:lnTo>
                  <a:lnTo>
                    <a:pt x="131" y="259"/>
                  </a:lnTo>
                  <a:lnTo>
                    <a:pt x="103" y="271"/>
                  </a:lnTo>
                  <a:lnTo>
                    <a:pt x="74" y="279"/>
                  </a:lnTo>
                  <a:lnTo>
                    <a:pt x="71" y="273"/>
                  </a:lnTo>
                  <a:lnTo>
                    <a:pt x="99" y="260"/>
                  </a:lnTo>
                  <a:lnTo>
                    <a:pt x="124" y="246"/>
                  </a:lnTo>
                  <a:lnTo>
                    <a:pt x="145" y="231"/>
                  </a:lnTo>
                  <a:lnTo>
                    <a:pt x="167" y="214"/>
                  </a:lnTo>
                  <a:lnTo>
                    <a:pt x="157" y="201"/>
                  </a:lnTo>
                  <a:lnTo>
                    <a:pt x="147" y="187"/>
                  </a:lnTo>
                  <a:lnTo>
                    <a:pt x="140" y="172"/>
                  </a:lnTo>
                  <a:lnTo>
                    <a:pt x="132" y="158"/>
                  </a:lnTo>
                  <a:lnTo>
                    <a:pt x="128" y="145"/>
                  </a:lnTo>
                  <a:lnTo>
                    <a:pt x="124" y="129"/>
                  </a:lnTo>
                  <a:lnTo>
                    <a:pt x="111" y="130"/>
                  </a:lnTo>
                  <a:lnTo>
                    <a:pt x="109" y="117"/>
                  </a:lnTo>
                  <a:lnTo>
                    <a:pt x="92" y="132"/>
                  </a:lnTo>
                  <a:lnTo>
                    <a:pt x="69" y="149"/>
                  </a:lnTo>
                  <a:lnTo>
                    <a:pt x="69" y="233"/>
                  </a:lnTo>
                  <a:lnTo>
                    <a:pt x="69" y="256"/>
                  </a:lnTo>
                  <a:lnTo>
                    <a:pt x="69" y="262"/>
                  </a:lnTo>
                  <a:lnTo>
                    <a:pt x="67" y="266"/>
                  </a:lnTo>
                  <a:lnTo>
                    <a:pt x="64" y="271"/>
                  </a:lnTo>
                  <a:lnTo>
                    <a:pt x="61" y="273"/>
                  </a:lnTo>
                  <a:lnTo>
                    <a:pt x="57" y="275"/>
                  </a:lnTo>
                  <a:lnTo>
                    <a:pt x="51" y="278"/>
                  </a:lnTo>
                  <a:lnTo>
                    <a:pt x="34" y="282"/>
                  </a:lnTo>
                  <a:lnTo>
                    <a:pt x="31" y="273"/>
                  </a:lnTo>
                  <a:lnTo>
                    <a:pt x="29" y="271"/>
                  </a:lnTo>
                  <a:lnTo>
                    <a:pt x="27" y="268"/>
                  </a:lnTo>
                  <a:lnTo>
                    <a:pt x="16" y="263"/>
                  </a:lnTo>
                  <a:lnTo>
                    <a:pt x="2" y="258"/>
                  </a:lnTo>
                  <a:lnTo>
                    <a:pt x="2" y="252"/>
                  </a:lnTo>
                  <a:lnTo>
                    <a:pt x="27" y="253"/>
                  </a:lnTo>
                  <a:lnTo>
                    <a:pt x="41" y="255"/>
                  </a:lnTo>
                  <a:lnTo>
                    <a:pt x="44" y="253"/>
                  </a:lnTo>
                  <a:lnTo>
                    <a:pt x="45" y="250"/>
                  </a:lnTo>
                  <a:lnTo>
                    <a:pt x="45" y="162"/>
                  </a:lnTo>
                  <a:lnTo>
                    <a:pt x="24" y="176"/>
                  </a:lnTo>
                  <a:lnTo>
                    <a:pt x="22" y="182"/>
                  </a:lnTo>
                  <a:lnTo>
                    <a:pt x="21" y="187"/>
                  </a:lnTo>
                  <a:lnTo>
                    <a:pt x="19" y="189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2" y="185"/>
                  </a:lnTo>
                  <a:lnTo>
                    <a:pt x="2" y="156"/>
                  </a:lnTo>
                  <a:lnTo>
                    <a:pt x="21" y="150"/>
                  </a:lnTo>
                  <a:lnTo>
                    <a:pt x="45" y="140"/>
                  </a:lnTo>
                  <a:lnTo>
                    <a:pt x="45" y="77"/>
                  </a:lnTo>
                  <a:lnTo>
                    <a:pt x="24" y="77"/>
                  </a:lnTo>
                  <a:lnTo>
                    <a:pt x="12" y="77"/>
                  </a:lnTo>
                  <a:lnTo>
                    <a:pt x="2" y="78"/>
                  </a:lnTo>
                  <a:lnTo>
                    <a:pt x="0" y="64"/>
                  </a:lnTo>
                  <a:lnTo>
                    <a:pt x="12" y="65"/>
                  </a:lnTo>
                  <a:lnTo>
                    <a:pt x="24" y="66"/>
                  </a:lnTo>
                  <a:lnTo>
                    <a:pt x="45" y="66"/>
                  </a:lnTo>
                  <a:lnTo>
                    <a:pt x="45" y="40"/>
                  </a:lnTo>
                  <a:lnTo>
                    <a:pt x="45" y="19"/>
                  </a:lnTo>
                  <a:lnTo>
                    <a:pt x="44" y="0"/>
                  </a:lnTo>
                  <a:lnTo>
                    <a:pt x="64" y="3"/>
                  </a:lnTo>
                  <a:lnTo>
                    <a:pt x="77" y="4"/>
                  </a:lnTo>
                  <a:lnTo>
                    <a:pt x="83" y="6"/>
                  </a:lnTo>
                  <a:lnTo>
                    <a:pt x="83" y="7"/>
                  </a:lnTo>
                  <a:lnTo>
                    <a:pt x="83" y="8"/>
                  </a:lnTo>
                  <a:lnTo>
                    <a:pt x="83" y="11"/>
                  </a:lnTo>
                  <a:lnTo>
                    <a:pt x="82" y="13"/>
                  </a:lnTo>
                  <a:lnTo>
                    <a:pt x="69" y="19"/>
                  </a:lnTo>
                  <a:lnTo>
                    <a:pt x="69" y="66"/>
                  </a:lnTo>
                  <a:lnTo>
                    <a:pt x="73" y="66"/>
                  </a:lnTo>
                  <a:lnTo>
                    <a:pt x="87" y="48"/>
                  </a:lnTo>
                  <a:lnTo>
                    <a:pt x="98" y="58"/>
                  </a:lnTo>
                  <a:lnTo>
                    <a:pt x="108" y="69"/>
                  </a:lnTo>
                  <a:lnTo>
                    <a:pt x="105" y="53"/>
                  </a:lnTo>
                  <a:close/>
                  <a:moveTo>
                    <a:pt x="109" y="71"/>
                  </a:moveTo>
                  <a:lnTo>
                    <a:pt x="109" y="71"/>
                  </a:lnTo>
                  <a:lnTo>
                    <a:pt x="109" y="74"/>
                  </a:lnTo>
                  <a:lnTo>
                    <a:pt x="109" y="77"/>
                  </a:lnTo>
                  <a:lnTo>
                    <a:pt x="108" y="77"/>
                  </a:lnTo>
                  <a:lnTo>
                    <a:pt x="69" y="77"/>
                  </a:lnTo>
                  <a:lnTo>
                    <a:pt x="69" y="132"/>
                  </a:lnTo>
                  <a:lnTo>
                    <a:pt x="109" y="108"/>
                  </a:lnTo>
                  <a:lnTo>
                    <a:pt x="114" y="113"/>
                  </a:lnTo>
                  <a:lnTo>
                    <a:pt x="111" y="116"/>
                  </a:lnTo>
                  <a:lnTo>
                    <a:pt x="122" y="117"/>
                  </a:lnTo>
                  <a:lnTo>
                    <a:pt x="137" y="119"/>
                  </a:lnTo>
                  <a:lnTo>
                    <a:pt x="167" y="119"/>
                  </a:lnTo>
                  <a:lnTo>
                    <a:pt x="167" y="66"/>
                  </a:lnTo>
                  <a:lnTo>
                    <a:pt x="134" y="66"/>
                  </a:lnTo>
                  <a:lnTo>
                    <a:pt x="119" y="68"/>
                  </a:lnTo>
                  <a:lnTo>
                    <a:pt x="108" y="69"/>
                  </a:lnTo>
                  <a:lnTo>
                    <a:pt x="109" y="71"/>
                  </a:lnTo>
                  <a:close/>
                  <a:moveTo>
                    <a:pt x="137" y="129"/>
                  </a:moveTo>
                  <a:lnTo>
                    <a:pt x="137" y="129"/>
                  </a:lnTo>
                  <a:lnTo>
                    <a:pt x="132" y="129"/>
                  </a:lnTo>
                  <a:lnTo>
                    <a:pt x="140" y="147"/>
                  </a:lnTo>
                  <a:lnTo>
                    <a:pt x="145" y="159"/>
                  </a:lnTo>
                  <a:lnTo>
                    <a:pt x="153" y="172"/>
                  </a:lnTo>
                  <a:lnTo>
                    <a:pt x="160" y="182"/>
                  </a:lnTo>
                  <a:lnTo>
                    <a:pt x="169" y="192"/>
                  </a:lnTo>
                  <a:lnTo>
                    <a:pt x="179" y="203"/>
                  </a:lnTo>
                  <a:lnTo>
                    <a:pt x="193" y="185"/>
                  </a:lnTo>
                  <a:lnTo>
                    <a:pt x="206" y="168"/>
                  </a:lnTo>
                  <a:lnTo>
                    <a:pt x="216" y="150"/>
                  </a:lnTo>
                  <a:lnTo>
                    <a:pt x="227" y="129"/>
                  </a:lnTo>
                  <a:lnTo>
                    <a:pt x="137" y="12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67" name="Freeform 148"/>
            <p:cNvSpPr>
              <a:spLocks noEditPoints="1"/>
            </p:cNvSpPr>
            <p:nvPr userDrawn="1"/>
          </p:nvSpPr>
          <p:spPr bwMode="auto">
            <a:xfrm>
              <a:off x="4159250" y="1460501"/>
              <a:ext cx="157163" cy="149225"/>
            </a:xfrm>
            <a:custGeom>
              <a:avLst/>
              <a:gdLst>
                <a:gd name="T0" fmla="*/ 2147483647 w 295"/>
                <a:gd name="T1" fmla="*/ 2147483647 h 281"/>
                <a:gd name="T2" fmla="*/ 2147483647 w 295"/>
                <a:gd name="T3" fmla="*/ 2147483647 h 281"/>
                <a:gd name="T4" fmla="*/ 2147483647 w 295"/>
                <a:gd name="T5" fmla="*/ 2147483647 h 281"/>
                <a:gd name="T6" fmla="*/ 2147483647 w 295"/>
                <a:gd name="T7" fmla="*/ 2147483647 h 281"/>
                <a:gd name="T8" fmla="*/ 2147483647 w 295"/>
                <a:gd name="T9" fmla="*/ 2147483647 h 281"/>
                <a:gd name="T10" fmla="*/ 2147483647 w 295"/>
                <a:gd name="T11" fmla="*/ 2147483647 h 281"/>
                <a:gd name="T12" fmla="*/ 2147483647 w 295"/>
                <a:gd name="T13" fmla="*/ 2147483647 h 281"/>
                <a:gd name="T14" fmla="*/ 2147483647 w 295"/>
                <a:gd name="T15" fmla="*/ 2147483647 h 281"/>
                <a:gd name="T16" fmla="*/ 2147483647 w 295"/>
                <a:gd name="T17" fmla="*/ 2147483647 h 281"/>
                <a:gd name="T18" fmla="*/ 2147483647 w 295"/>
                <a:gd name="T19" fmla="*/ 2147483647 h 281"/>
                <a:gd name="T20" fmla="*/ 2147483647 w 295"/>
                <a:gd name="T21" fmla="*/ 2147483647 h 281"/>
                <a:gd name="T22" fmla="*/ 2147483647 w 295"/>
                <a:gd name="T23" fmla="*/ 2147483647 h 281"/>
                <a:gd name="T24" fmla="*/ 2147483647 w 295"/>
                <a:gd name="T25" fmla="*/ 2147483647 h 281"/>
                <a:gd name="T26" fmla="*/ 2147483647 w 295"/>
                <a:gd name="T27" fmla="*/ 2147483647 h 281"/>
                <a:gd name="T28" fmla="*/ 2147483647 w 295"/>
                <a:gd name="T29" fmla="*/ 2147483647 h 281"/>
                <a:gd name="T30" fmla="*/ 2147483647 w 295"/>
                <a:gd name="T31" fmla="*/ 2147483647 h 281"/>
                <a:gd name="T32" fmla="*/ 2147483647 w 295"/>
                <a:gd name="T33" fmla="*/ 2147483647 h 281"/>
                <a:gd name="T34" fmla="*/ 2147483647 w 295"/>
                <a:gd name="T35" fmla="*/ 2147483647 h 281"/>
                <a:gd name="T36" fmla="*/ 2147483647 w 295"/>
                <a:gd name="T37" fmla="*/ 2147483647 h 281"/>
                <a:gd name="T38" fmla="*/ 2147483647 w 295"/>
                <a:gd name="T39" fmla="*/ 2147483647 h 281"/>
                <a:gd name="T40" fmla="*/ 2147483647 w 295"/>
                <a:gd name="T41" fmla="*/ 2147483647 h 281"/>
                <a:gd name="T42" fmla="*/ 2147483647 w 295"/>
                <a:gd name="T43" fmla="*/ 2147483647 h 281"/>
                <a:gd name="T44" fmla="*/ 2147483647 w 295"/>
                <a:gd name="T45" fmla="*/ 2147483647 h 281"/>
                <a:gd name="T46" fmla="*/ 2147483647 w 295"/>
                <a:gd name="T47" fmla="*/ 2147483647 h 281"/>
                <a:gd name="T48" fmla="*/ 2147483647 w 295"/>
                <a:gd name="T49" fmla="*/ 2147483647 h 281"/>
                <a:gd name="T50" fmla="*/ 2147483647 w 295"/>
                <a:gd name="T51" fmla="*/ 2147483647 h 281"/>
                <a:gd name="T52" fmla="*/ 2147483647 w 295"/>
                <a:gd name="T53" fmla="*/ 0 h 281"/>
                <a:gd name="T54" fmla="*/ 2147483647 w 295"/>
                <a:gd name="T55" fmla="*/ 2147483647 h 281"/>
                <a:gd name="T56" fmla="*/ 2147483647 w 295"/>
                <a:gd name="T57" fmla="*/ 2147483647 h 281"/>
                <a:gd name="T58" fmla="*/ 2147483647 w 295"/>
                <a:gd name="T59" fmla="*/ 2147483647 h 281"/>
                <a:gd name="T60" fmla="*/ 2147483647 w 295"/>
                <a:gd name="T61" fmla="*/ 2147483647 h 281"/>
                <a:gd name="T62" fmla="*/ 2147483647 w 295"/>
                <a:gd name="T63" fmla="*/ 2147483647 h 281"/>
                <a:gd name="T64" fmla="*/ 2147483647 w 295"/>
                <a:gd name="T65" fmla="*/ 2147483647 h 281"/>
                <a:gd name="T66" fmla="*/ 2147483647 w 295"/>
                <a:gd name="T67" fmla="*/ 2147483647 h 281"/>
                <a:gd name="T68" fmla="*/ 2147483647 w 295"/>
                <a:gd name="T69" fmla="*/ 2147483647 h 281"/>
                <a:gd name="T70" fmla="*/ 2147483647 w 295"/>
                <a:gd name="T71" fmla="*/ 2147483647 h 281"/>
                <a:gd name="T72" fmla="*/ 2147483647 w 295"/>
                <a:gd name="T73" fmla="*/ 2147483647 h 281"/>
                <a:gd name="T74" fmla="*/ 2147483647 w 295"/>
                <a:gd name="T75" fmla="*/ 2147483647 h 281"/>
                <a:gd name="T76" fmla="*/ 2147483647 w 295"/>
                <a:gd name="T77" fmla="*/ 2147483647 h 281"/>
                <a:gd name="T78" fmla="*/ 2147483647 w 295"/>
                <a:gd name="T79" fmla="*/ 2147483647 h 281"/>
                <a:gd name="T80" fmla="*/ 2147483647 w 295"/>
                <a:gd name="T81" fmla="*/ 2147483647 h 281"/>
                <a:gd name="T82" fmla="*/ 2147483647 w 295"/>
                <a:gd name="T83" fmla="*/ 2147483647 h 281"/>
                <a:gd name="T84" fmla="*/ 2147483647 w 295"/>
                <a:gd name="T85" fmla="*/ 2147483647 h 281"/>
                <a:gd name="T86" fmla="*/ 2147483647 w 295"/>
                <a:gd name="T87" fmla="*/ 2147483647 h 281"/>
                <a:gd name="T88" fmla="*/ 2147483647 w 295"/>
                <a:gd name="T89" fmla="*/ 2147483647 h 281"/>
                <a:gd name="T90" fmla="*/ 2147483647 w 295"/>
                <a:gd name="T91" fmla="*/ 2147483647 h 281"/>
                <a:gd name="T92" fmla="*/ 2147483647 w 295"/>
                <a:gd name="T93" fmla="*/ 2147483647 h 281"/>
                <a:gd name="T94" fmla="*/ 2147483647 w 295"/>
                <a:gd name="T95" fmla="*/ 2147483647 h 281"/>
                <a:gd name="T96" fmla="*/ 2147483647 w 295"/>
                <a:gd name="T97" fmla="*/ 2147483647 h 281"/>
                <a:gd name="T98" fmla="*/ 2147483647 w 295"/>
                <a:gd name="T99" fmla="*/ 2147483647 h 281"/>
                <a:gd name="T100" fmla="*/ 2147483647 w 295"/>
                <a:gd name="T101" fmla="*/ 2147483647 h 281"/>
                <a:gd name="T102" fmla="*/ 2147483647 w 295"/>
                <a:gd name="T103" fmla="*/ 2147483647 h 281"/>
                <a:gd name="T104" fmla="*/ 2147483647 w 295"/>
                <a:gd name="T105" fmla="*/ 2147483647 h 2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95" h="281">
                  <a:moveTo>
                    <a:pt x="110" y="78"/>
                  </a:moveTo>
                  <a:lnTo>
                    <a:pt x="110" y="78"/>
                  </a:lnTo>
                  <a:lnTo>
                    <a:pt x="93" y="78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67" y="107"/>
                  </a:lnTo>
                  <a:lnTo>
                    <a:pt x="51" y="129"/>
                  </a:lnTo>
                  <a:lnTo>
                    <a:pt x="55" y="129"/>
                  </a:lnTo>
                  <a:lnTo>
                    <a:pt x="67" y="132"/>
                  </a:lnTo>
                  <a:lnTo>
                    <a:pt x="68" y="133"/>
                  </a:lnTo>
                  <a:lnTo>
                    <a:pt x="70" y="136"/>
                  </a:lnTo>
                  <a:lnTo>
                    <a:pt x="68" y="137"/>
                  </a:lnTo>
                  <a:lnTo>
                    <a:pt x="67" y="140"/>
                  </a:lnTo>
                  <a:lnTo>
                    <a:pt x="60" y="143"/>
                  </a:lnTo>
                  <a:lnTo>
                    <a:pt x="60" y="204"/>
                  </a:lnTo>
                  <a:lnTo>
                    <a:pt x="60" y="275"/>
                  </a:lnTo>
                  <a:lnTo>
                    <a:pt x="60" y="278"/>
                  </a:lnTo>
                  <a:lnTo>
                    <a:pt x="57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39" y="281"/>
                  </a:lnTo>
                  <a:lnTo>
                    <a:pt x="37" y="279"/>
                  </a:lnTo>
                  <a:lnTo>
                    <a:pt x="35" y="278"/>
                  </a:lnTo>
                  <a:lnTo>
                    <a:pt x="35" y="275"/>
                  </a:lnTo>
                  <a:lnTo>
                    <a:pt x="37" y="203"/>
                  </a:lnTo>
                  <a:lnTo>
                    <a:pt x="37" y="143"/>
                  </a:lnTo>
                  <a:lnTo>
                    <a:pt x="22" y="158"/>
                  </a:lnTo>
                  <a:lnTo>
                    <a:pt x="5" y="172"/>
                  </a:lnTo>
                  <a:lnTo>
                    <a:pt x="0" y="166"/>
                  </a:lnTo>
                  <a:lnTo>
                    <a:pt x="16" y="149"/>
                  </a:lnTo>
                  <a:lnTo>
                    <a:pt x="28" y="132"/>
                  </a:lnTo>
                  <a:lnTo>
                    <a:pt x="38" y="117"/>
                  </a:lnTo>
                  <a:lnTo>
                    <a:pt x="47" y="100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84" y="72"/>
                  </a:lnTo>
                  <a:lnTo>
                    <a:pt x="90" y="75"/>
                  </a:lnTo>
                  <a:lnTo>
                    <a:pt x="93" y="78"/>
                  </a:lnTo>
                  <a:lnTo>
                    <a:pt x="90" y="65"/>
                  </a:lnTo>
                  <a:lnTo>
                    <a:pt x="102" y="67"/>
                  </a:lnTo>
                  <a:lnTo>
                    <a:pt x="112" y="67"/>
                  </a:lnTo>
                  <a:lnTo>
                    <a:pt x="135" y="67"/>
                  </a:lnTo>
                  <a:lnTo>
                    <a:pt x="135" y="25"/>
                  </a:lnTo>
                  <a:lnTo>
                    <a:pt x="134" y="4"/>
                  </a:lnTo>
                  <a:lnTo>
                    <a:pt x="160" y="7"/>
                  </a:lnTo>
                  <a:lnTo>
                    <a:pt x="164" y="9"/>
                  </a:lnTo>
                  <a:lnTo>
                    <a:pt x="167" y="10"/>
                  </a:lnTo>
                  <a:lnTo>
                    <a:pt x="168" y="11"/>
                  </a:lnTo>
                  <a:lnTo>
                    <a:pt x="168" y="13"/>
                  </a:lnTo>
                  <a:lnTo>
                    <a:pt x="168" y="14"/>
                  </a:lnTo>
                  <a:lnTo>
                    <a:pt x="167" y="17"/>
                  </a:lnTo>
                  <a:lnTo>
                    <a:pt x="158" y="20"/>
                  </a:lnTo>
                  <a:lnTo>
                    <a:pt x="158" y="56"/>
                  </a:lnTo>
                  <a:lnTo>
                    <a:pt x="158" y="67"/>
                  </a:lnTo>
                  <a:lnTo>
                    <a:pt x="176" y="67"/>
                  </a:lnTo>
                  <a:lnTo>
                    <a:pt x="187" y="53"/>
                  </a:lnTo>
                  <a:lnTo>
                    <a:pt x="184" y="52"/>
                  </a:lnTo>
                  <a:lnTo>
                    <a:pt x="183" y="48"/>
                  </a:lnTo>
                  <a:lnTo>
                    <a:pt x="179" y="32"/>
                  </a:lnTo>
                  <a:lnTo>
                    <a:pt x="168" y="17"/>
                  </a:lnTo>
                  <a:lnTo>
                    <a:pt x="173" y="14"/>
                  </a:lnTo>
                  <a:lnTo>
                    <a:pt x="187" y="22"/>
                  </a:lnTo>
                  <a:lnTo>
                    <a:pt x="196" y="27"/>
                  </a:lnTo>
                  <a:lnTo>
                    <a:pt x="200" y="32"/>
                  </a:lnTo>
                  <a:lnTo>
                    <a:pt x="202" y="38"/>
                  </a:lnTo>
                  <a:lnTo>
                    <a:pt x="200" y="42"/>
                  </a:lnTo>
                  <a:lnTo>
                    <a:pt x="199" y="46"/>
                  </a:lnTo>
                  <a:lnTo>
                    <a:pt x="197" y="51"/>
                  </a:lnTo>
                  <a:lnTo>
                    <a:pt x="195" y="53"/>
                  </a:lnTo>
                  <a:lnTo>
                    <a:pt x="203" y="61"/>
                  </a:lnTo>
                  <a:lnTo>
                    <a:pt x="212" y="71"/>
                  </a:lnTo>
                  <a:lnTo>
                    <a:pt x="215" y="75"/>
                  </a:lnTo>
                  <a:lnTo>
                    <a:pt x="213" y="77"/>
                  </a:lnTo>
                  <a:lnTo>
                    <a:pt x="211" y="78"/>
                  </a:lnTo>
                  <a:lnTo>
                    <a:pt x="158" y="78"/>
                  </a:lnTo>
                  <a:lnTo>
                    <a:pt x="158" y="122"/>
                  </a:lnTo>
                  <a:lnTo>
                    <a:pt x="160" y="271"/>
                  </a:lnTo>
                  <a:lnTo>
                    <a:pt x="158" y="275"/>
                  </a:lnTo>
                  <a:lnTo>
                    <a:pt x="153" y="278"/>
                  </a:lnTo>
                  <a:lnTo>
                    <a:pt x="142" y="278"/>
                  </a:lnTo>
                  <a:lnTo>
                    <a:pt x="137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5" y="272"/>
                  </a:lnTo>
                  <a:lnTo>
                    <a:pt x="135" y="146"/>
                  </a:lnTo>
                  <a:lnTo>
                    <a:pt x="135" y="78"/>
                  </a:lnTo>
                  <a:lnTo>
                    <a:pt x="110" y="78"/>
                  </a:lnTo>
                  <a:close/>
                  <a:moveTo>
                    <a:pt x="5" y="80"/>
                  </a:moveTo>
                  <a:lnTo>
                    <a:pt x="5" y="80"/>
                  </a:lnTo>
                  <a:lnTo>
                    <a:pt x="16" y="67"/>
                  </a:lnTo>
                  <a:lnTo>
                    <a:pt x="26" y="55"/>
                  </a:lnTo>
                  <a:lnTo>
                    <a:pt x="34" y="43"/>
                  </a:lnTo>
                  <a:lnTo>
                    <a:pt x="42" y="32"/>
                  </a:lnTo>
                  <a:lnTo>
                    <a:pt x="51" y="14"/>
                  </a:lnTo>
                  <a:lnTo>
                    <a:pt x="57" y="0"/>
                  </a:lnTo>
                  <a:lnTo>
                    <a:pt x="73" y="6"/>
                  </a:lnTo>
                  <a:lnTo>
                    <a:pt x="87" y="11"/>
                  </a:lnTo>
                  <a:lnTo>
                    <a:pt x="90" y="14"/>
                  </a:lnTo>
                  <a:lnTo>
                    <a:pt x="92" y="17"/>
                  </a:lnTo>
                  <a:lnTo>
                    <a:pt x="90" y="19"/>
                  </a:lnTo>
                  <a:lnTo>
                    <a:pt x="87" y="20"/>
                  </a:lnTo>
                  <a:lnTo>
                    <a:pt x="76" y="22"/>
                  </a:lnTo>
                  <a:lnTo>
                    <a:pt x="61" y="42"/>
                  </a:lnTo>
                  <a:lnTo>
                    <a:pt x="45" y="58"/>
                  </a:lnTo>
                  <a:lnTo>
                    <a:pt x="29" y="71"/>
                  </a:lnTo>
                  <a:lnTo>
                    <a:pt x="9" y="85"/>
                  </a:lnTo>
                  <a:lnTo>
                    <a:pt x="5" y="80"/>
                  </a:lnTo>
                  <a:close/>
                  <a:moveTo>
                    <a:pt x="71" y="246"/>
                  </a:moveTo>
                  <a:lnTo>
                    <a:pt x="71" y="246"/>
                  </a:lnTo>
                  <a:lnTo>
                    <a:pt x="81" y="214"/>
                  </a:lnTo>
                  <a:lnTo>
                    <a:pt x="89" y="177"/>
                  </a:lnTo>
                  <a:lnTo>
                    <a:pt x="95" y="140"/>
                  </a:lnTo>
                  <a:lnTo>
                    <a:pt x="96" y="110"/>
                  </a:lnTo>
                  <a:lnTo>
                    <a:pt x="96" y="104"/>
                  </a:lnTo>
                  <a:lnTo>
                    <a:pt x="113" y="108"/>
                  </a:lnTo>
                  <a:lnTo>
                    <a:pt x="128" y="111"/>
                  </a:lnTo>
                  <a:lnTo>
                    <a:pt x="129" y="113"/>
                  </a:lnTo>
                  <a:lnTo>
                    <a:pt x="131" y="116"/>
                  </a:lnTo>
                  <a:lnTo>
                    <a:pt x="131" y="117"/>
                  </a:lnTo>
                  <a:lnTo>
                    <a:pt x="128" y="120"/>
                  </a:lnTo>
                  <a:lnTo>
                    <a:pt x="119" y="123"/>
                  </a:lnTo>
                  <a:lnTo>
                    <a:pt x="112" y="161"/>
                  </a:lnTo>
                  <a:lnTo>
                    <a:pt x="103" y="194"/>
                  </a:lnTo>
                  <a:lnTo>
                    <a:pt x="92" y="223"/>
                  </a:lnTo>
                  <a:lnTo>
                    <a:pt x="79" y="249"/>
                  </a:lnTo>
                  <a:lnTo>
                    <a:pt x="71" y="246"/>
                  </a:lnTo>
                  <a:close/>
                  <a:moveTo>
                    <a:pt x="173" y="108"/>
                  </a:moveTo>
                  <a:lnTo>
                    <a:pt x="173" y="108"/>
                  </a:lnTo>
                  <a:lnTo>
                    <a:pt x="189" y="140"/>
                  </a:lnTo>
                  <a:lnTo>
                    <a:pt x="199" y="164"/>
                  </a:lnTo>
                  <a:lnTo>
                    <a:pt x="206" y="184"/>
                  </a:lnTo>
                  <a:lnTo>
                    <a:pt x="208" y="192"/>
                  </a:lnTo>
                  <a:lnTo>
                    <a:pt x="209" y="198"/>
                  </a:lnTo>
                  <a:lnTo>
                    <a:pt x="206" y="210"/>
                  </a:lnTo>
                  <a:lnTo>
                    <a:pt x="203" y="220"/>
                  </a:lnTo>
                  <a:lnTo>
                    <a:pt x="197" y="227"/>
                  </a:lnTo>
                  <a:lnTo>
                    <a:pt x="195" y="230"/>
                  </a:lnTo>
                  <a:lnTo>
                    <a:pt x="192" y="230"/>
                  </a:lnTo>
                  <a:lnTo>
                    <a:pt x="189" y="230"/>
                  </a:lnTo>
                  <a:lnTo>
                    <a:pt x="189" y="229"/>
                  </a:lnTo>
                  <a:lnTo>
                    <a:pt x="187" y="220"/>
                  </a:lnTo>
                  <a:lnTo>
                    <a:pt x="184" y="190"/>
                  </a:lnTo>
                  <a:lnTo>
                    <a:pt x="180" y="162"/>
                  </a:lnTo>
                  <a:lnTo>
                    <a:pt x="174" y="137"/>
                  </a:lnTo>
                  <a:lnTo>
                    <a:pt x="167" y="110"/>
                  </a:lnTo>
                  <a:lnTo>
                    <a:pt x="173" y="108"/>
                  </a:lnTo>
                  <a:close/>
                  <a:moveTo>
                    <a:pt x="260" y="179"/>
                  </a:moveTo>
                  <a:lnTo>
                    <a:pt x="260" y="179"/>
                  </a:lnTo>
                  <a:lnTo>
                    <a:pt x="260" y="208"/>
                  </a:lnTo>
                  <a:lnTo>
                    <a:pt x="260" y="255"/>
                  </a:lnTo>
                  <a:lnTo>
                    <a:pt x="260" y="261"/>
                  </a:lnTo>
                  <a:lnTo>
                    <a:pt x="258" y="265"/>
                  </a:lnTo>
                  <a:lnTo>
                    <a:pt x="255" y="268"/>
                  </a:lnTo>
                  <a:lnTo>
                    <a:pt x="253" y="271"/>
                  </a:lnTo>
                  <a:lnTo>
                    <a:pt x="248" y="274"/>
                  </a:lnTo>
                  <a:lnTo>
                    <a:pt x="242" y="275"/>
                  </a:lnTo>
                  <a:lnTo>
                    <a:pt x="224" y="279"/>
                  </a:lnTo>
                  <a:lnTo>
                    <a:pt x="222" y="274"/>
                  </a:lnTo>
                  <a:lnTo>
                    <a:pt x="221" y="269"/>
                  </a:lnTo>
                  <a:lnTo>
                    <a:pt x="218" y="266"/>
                  </a:lnTo>
                  <a:lnTo>
                    <a:pt x="213" y="263"/>
                  </a:lnTo>
                  <a:lnTo>
                    <a:pt x="205" y="259"/>
                  </a:lnTo>
                  <a:lnTo>
                    <a:pt x="184" y="255"/>
                  </a:lnTo>
                  <a:lnTo>
                    <a:pt x="186" y="249"/>
                  </a:lnTo>
                  <a:lnTo>
                    <a:pt x="231" y="250"/>
                  </a:lnTo>
                  <a:lnTo>
                    <a:pt x="235" y="250"/>
                  </a:lnTo>
                  <a:lnTo>
                    <a:pt x="235" y="246"/>
                  </a:lnTo>
                  <a:lnTo>
                    <a:pt x="235" y="103"/>
                  </a:lnTo>
                  <a:lnTo>
                    <a:pt x="218" y="103"/>
                  </a:lnTo>
                  <a:lnTo>
                    <a:pt x="211" y="103"/>
                  </a:lnTo>
                  <a:lnTo>
                    <a:pt x="199" y="104"/>
                  </a:lnTo>
                  <a:lnTo>
                    <a:pt x="197" y="90"/>
                  </a:lnTo>
                  <a:lnTo>
                    <a:pt x="209" y="93"/>
                  </a:lnTo>
                  <a:lnTo>
                    <a:pt x="219" y="93"/>
                  </a:lnTo>
                  <a:lnTo>
                    <a:pt x="251" y="93"/>
                  </a:lnTo>
                  <a:lnTo>
                    <a:pt x="267" y="72"/>
                  </a:lnTo>
                  <a:lnTo>
                    <a:pt x="293" y="95"/>
                  </a:lnTo>
                  <a:lnTo>
                    <a:pt x="295" y="100"/>
                  </a:lnTo>
                  <a:lnTo>
                    <a:pt x="295" y="103"/>
                  </a:lnTo>
                  <a:lnTo>
                    <a:pt x="292" y="103"/>
                  </a:lnTo>
                  <a:lnTo>
                    <a:pt x="260" y="103"/>
                  </a:lnTo>
                  <a:lnTo>
                    <a:pt x="260" y="179"/>
                  </a:lnTo>
                  <a:close/>
                  <a:moveTo>
                    <a:pt x="247" y="29"/>
                  </a:moveTo>
                  <a:lnTo>
                    <a:pt x="247" y="29"/>
                  </a:lnTo>
                  <a:lnTo>
                    <a:pt x="263" y="9"/>
                  </a:lnTo>
                  <a:lnTo>
                    <a:pt x="276" y="20"/>
                  </a:lnTo>
                  <a:lnTo>
                    <a:pt x="287" y="32"/>
                  </a:lnTo>
                  <a:lnTo>
                    <a:pt x="289" y="36"/>
                  </a:lnTo>
                  <a:lnTo>
                    <a:pt x="289" y="39"/>
                  </a:lnTo>
                  <a:lnTo>
                    <a:pt x="286" y="39"/>
                  </a:lnTo>
                  <a:lnTo>
                    <a:pt x="224" y="39"/>
                  </a:lnTo>
                  <a:lnTo>
                    <a:pt x="209" y="40"/>
                  </a:lnTo>
                  <a:lnTo>
                    <a:pt x="208" y="27"/>
                  </a:lnTo>
                  <a:lnTo>
                    <a:pt x="218" y="29"/>
                  </a:lnTo>
                  <a:lnTo>
                    <a:pt x="225" y="29"/>
                  </a:lnTo>
                  <a:lnTo>
                    <a:pt x="247" y="2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68" name="Freeform 149"/>
            <p:cNvSpPr>
              <a:spLocks/>
            </p:cNvSpPr>
            <p:nvPr userDrawn="1"/>
          </p:nvSpPr>
          <p:spPr bwMode="auto">
            <a:xfrm>
              <a:off x="4329113" y="1568451"/>
              <a:ext cx="44450" cy="41275"/>
            </a:xfrm>
            <a:custGeom>
              <a:avLst/>
              <a:gdLst>
                <a:gd name="T0" fmla="*/ 2147483647 w 86"/>
                <a:gd name="T1" fmla="*/ 0 h 78"/>
                <a:gd name="T2" fmla="*/ 2147483647 w 86"/>
                <a:gd name="T3" fmla="*/ 0 h 78"/>
                <a:gd name="T4" fmla="*/ 2147483647 w 86"/>
                <a:gd name="T5" fmla="*/ 2147483647 h 78"/>
                <a:gd name="T6" fmla="*/ 2147483647 w 86"/>
                <a:gd name="T7" fmla="*/ 2147483647 h 78"/>
                <a:gd name="T8" fmla="*/ 2147483647 w 86"/>
                <a:gd name="T9" fmla="*/ 2147483647 h 78"/>
                <a:gd name="T10" fmla="*/ 2147483647 w 86"/>
                <a:gd name="T11" fmla="*/ 2147483647 h 78"/>
                <a:gd name="T12" fmla="*/ 2147483647 w 86"/>
                <a:gd name="T13" fmla="*/ 2147483647 h 78"/>
                <a:gd name="T14" fmla="*/ 2147483647 w 86"/>
                <a:gd name="T15" fmla="*/ 2147483647 h 78"/>
                <a:gd name="T16" fmla="*/ 2147483647 w 86"/>
                <a:gd name="T17" fmla="*/ 2147483647 h 78"/>
                <a:gd name="T18" fmla="*/ 2147483647 w 86"/>
                <a:gd name="T19" fmla="*/ 2147483647 h 78"/>
                <a:gd name="T20" fmla="*/ 2147483647 w 86"/>
                <a:gd name="T21" fmla="*/ 2147483647 h 78"/>
                <a:gd name="T22" fmla="*/ 2147483647 w 86"/>
                <a:gd name="T23" fmla="*/ 2147483647 h 78"/>
                <a:gd name="T24" fmla="*/ 2147483647 w 86"/>
                <a:gd name="T25" fmla="*/ 2147483647 h 78"/>
                <a:gd name="T26" fmla="*/ 2147483647 w 86"/>
                <a:gd name="T27" fmla="*/ 2147483647 h 78"/>
                <a:gd name="T28" fmla="*/ 2147483647 w 86"/>
                <a:gd name="T29" fmla="*/ 2147483647 h 78"/>
                <a:gd name="T30" fmla="*/ 2147483647 w 86"/>
                <a:gd name="T31" fmla="*/ 2147483647 h 78"/>
                <a:gd name="T32" fmla="*/ 2147483647 w 86"/>
                <a:gd name="T33" fmla="*/ 2147483647 h 78"/>
                <a:gd name="T34" fmla="*/ 2147483647 w 86"/>
                <a:gd name="T35" fmla="*/ 2147483647 h 78"/>
                <a:gd name="T36" fmla="*/ 2147483647 w 86"/>
                <a:gd name="T37" fmla="*/ 2147483647 h 78"/>
                <a:gd name="T38" fmla="*/ 2147483647 w 86"/>
                <a:gd name="T39" fmla="*/ 2147483647 h 78"/>
                <a:gd name="T40" fmla="*/ 2147483647 w 86"/>
                <a:gd name="T41" fmla="*/ 2147483647 h 78"/>
                <a:gd name="T42" fmla="*/ 2147483647 w 86"/>
                <a:gd name="T43" fmla="*/ 2147483647 h 78"/>
                <a:gd name="T44" fmla="*/ 2147483647 w 86"/>
                <a:gd name="T45" fmla="*/ 2147483647 h 78"/>
                <a:gd name="T46" fmla="*/ 2147483647 w 86"/>
                <a:gd name="T47" fmla="*/ 2147483647 h 78"/>
                <a:gd name="T48" fmla="*/ 0 w 86"/>
                <a:gd name="T49" fmla="*/ 2147483647 h 78"/>
                <a:gd name="T50" fmla="*/ 2147483647 w 86"/>
                <a:gd name="T51" fmla="*/ 0 h 7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86" h="78">
                  <a:moveTo>
                    <a:pt x="3" y="0"/>
                  </a:moveTo>
                  <a:lnTo>
                    <a:pt x="3" y="0"/>
                  </a:lnTo>
                  <a:lnTo>
                    <a:pt x="21" y="4"/>
                  </a:lnTo>
                  <a:lnTo>
                    <a:pt x="37" y="10"/>
                  </a:lnTo>
                  <a:lnTo>
                    <a:pt x="50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0" y="40"/>
                  </a:lnTo>
                  <a:lnTo>
                    <a:pt x="84" y="50"/>
                  </a:lnTo>
                  <a:lnTo>
                    <a:pt x="86" y="60"/>
                  </a:lnTo>
                  <a:lnTo>
                    <a:pt x="86" y="66"/>
                  </a:lnTo>
                  <a:lnTo>
                    <a:pt x="82" y="72"/>
                  </a:lnTo>
                  <a:lnTo>
                    <a:pt x="77" y="76"/>
                  </a:lnTo>
                  <a:lnTo>
                    <a:pt x="71" y="78"/>
                  </a:lnTo>
                  <a:lnTo>
                    <a:pt x="66" y="78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4" y="65"/>
                  </a:lnTo>
                  <a:lnTo>
                    <a:pt x="44" y="46"/>
                  </a:lnTo>
                  <a:lnTo>
                    <a:pt x="29" y="30"/>
                  </a:lnTo>
                  <a:lnTo>
                    <a:pt x="15" y="17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69" name="Freeform 150"/>
            <p:cNvSpPr>
              <a:spLocks/>
            </p:cNvSpPr>
            <p:nvPr userDrawn="1"/>
          </p:nvSpPr>
          <p:spPr bwMode="auto">
            <a:xfrm>
              <a:off x="4446588" y="1470026"/>
              <a:ext cx="122237" cy="133350"/>
            </a:xfrm>
            <a:custGeom>
              <a:avLst/>
              <a:gdLst>
                <a:gd name="T0" fmla="*/ 2147483647 w 231"/>
                <a:gd name="T1" fmla="*/ 2147483647 h 250"/>
                <a:gd name="T2" fmla="*/ 2147483647 w 231"/>
                <a:gd name="T3" fmla="*/ 2147483647 h 250"/>
                <a:gd name="T4" fmla="*/ 2147483647 w 231"/>
                <a:gd name="T5" fmla="*/ 2147483647 h 250"/>
                <a:gd name="T6" fmla="*/ 2147483647 w 231"/>
                <a:gd name="T7" fmla="*/ 2147483647 h 250"/>
                <a:gd name="T8" fmla="*/ 2147483647 w 231"/>
                <a:gd name="T9" fmla="*/ 2147483647 h 250"/>
                <a:gd name="T10" fmla="*/ 2147483647 w 231"/>
                <a:gd name="T11" fmla="*/ 0 h 250"/>
                <a:gd name="T12" fmla="*/ 2147483647 w 231"/>
                <a:gd name="T13" fmla="*/ 2147483647 h 250"/>
                <a:gd name="T14" fmla="*/ 2147483647 w 231"/>
                <a:gd name="T15" fmla="*/ 2147483647 h 250"/>
                <a:gd name="T16" fmla="*/ 2147483647 w 231"/>
                <a:gd name="T17" fmla="*/ 2147483647 h 250"/>
                <a:gd name="T18" fmla="*/ 2147483647 w 231"/>
                <a:gd name="T19" fmla="*/ 2147483647 h 250"/>
                <a:gd name="T20" fmla="*/ 2147483647 w 231"/>
                <a:gd name="T21" fmla="*/ 2147483647 h 250"/>
                <a:gd name="T22" fmla="*/ 2147483647 w 231"/>
                <a:gd name="T23" fmla="*/ 2147483647 h 250"/>
                <a:gd name="T24" fmla="*/ 2147483647 w 231"/>
                <a:gd name="T25" fmla="*/ 2147483647 h 250"/>
                <a:gd name="T26" fmla="*/ 2147483647 w 231"/>
                <a:gd name="T27" fmla="*/ 2147483647 h 250"/>
                <a:gd name="T28" fmla="*/ 2147483647 w 231"/>
                <a:gd name="T29" fmla="*/ 2147483647 h 250"/>
                <a:gd name="T30" fmla="*/ 2147483647 w 231"/>
                <a:gd name="T31" fmla="*/ 2147483647 h 250"/>
                <a:gd name="T32" fmla="*/ 2147483647 w 231"/>
                <a:gd name="T33" fmla="*/ 2147483647 h 250"/>
                <a:gd name="T34" fmla="*/ 2147483647 w 231"/>
                <a:gd name="T35" fmla="*/ 2147483647 h 250"/>
                <a:gd name="T36" fmla="*/ 2147483647 w 231"/>
                <a:gd name="T37" fmla="*/ 2147483647 h 250"/>
                <a:gd name="T38" fmla="*/ 2147483647 w 231"/>
                <a:gd name="T39" fmla="*/ 2147483647 h 250"/>
                <a:gd name="T40" fmla="*/ 2147483647 w 231"/>
                <a:gd name="T41" fmla="*/ 2147483647 h 250"/>
                <a:gd name="T42" fmla="*/ 2147483647 w 231"/>
                <a:gd name="T43" fmla="*/ 2147483647 h 250"/>
                <a:gd name="T44" fmla="*/ 2147483647 w 231"/>
                <a:gd name="T45" fmla="*/ 2147483647 h 250"/>
                <a:gd name="T46" fmla="*/ 2147483647 w 231"/>
                <a:gd name="T47" fmla="*/ 2147483647 h 250"/>
                <a:gd name="T48" fmla="*/ 2147483647 w 231"/>
                <a:gd name="T49" fmla="*/ 2147483647 h 250"/>
                <a:gd name="T50" fmla="*/ 2147483647 w 231"/>
                <a:gd name="T51" fmla="*/ 2147483647 h 250"/>
                <a:gd name="T52" fmla="*/ 2147483647 w 231"/>
                <a:gd name="T53" fmla="*/ 2147483647 h 250"/>
                <a:gd name="T54" fmla="*/ 2147483647 w 231"/>
                <a:gd name="T55" fmla="*/ 2147483647 h 250"/>
                <a:gd name="T56" fmla="*/ 2147483647 w 231"/>
                <a:gd name="T57" fmla="*/ 2147483647 h 250"/>
                <a:gd name="T58" fmla="*/ 2147483647 w 231"/>
                <a:gd name="T59" fmla="*/ 2147483647 h 250"/>
                <a:gd name="T60" fmla="*/ 2147483647 w 231"/>
                <a:gd name="T61" fmla="*/ 2147483647 h 250"/>
                <a:gd name="T62" fmla="*/ 2147483647 w 231"/>
                <a:gd name="T63" fmla="*/ 2147483647 h 250"/>
                <a:gd name="T64" fmla="*/ 2147483647 w 231"/>
                <a:gd name="T65" fmla="*/ 2147483647 h 250"/>
                <a:gd name="T66" fmla="*/ 2147483647 w 231"/>
                <a:gd name="T67" fmla="*/ 2147483647 h 250"/>
                <a:gd name="T68" fmla="*/ 2147483647 w 231"/>
                <a:gd name="T69" fmla="*/ 2147483647 h 250"/>
                <a:gd name="T70" fmla="*/ 2147483647 w 231"/>
                <a:gd name="T71" fmla="*/ 2147483647 h 250"/>
                <a:gd name="T72" fmla="*/ 2147483647 w 231"/>
                <a:gd name="T73" fmla="*/ 2147483647 h 250"/>
                <a:gd name="T74" fmla="*/ 2147483647 w 231"/>
                <a:gd name="T75" fmla="*/ 2147483647 h 250"/>
                <a:gd name="T76" fmla="*/ 2147483647 w 231"/>
                <a:gd name="T77" fmla="*/ 2147483647 h 250"/>
                <a:gd name="T78" fmla="*/ 2147483647 w 231"/>
                <a:gd name="T79" fmla="*/ 2147483647 h 250"/>
                <a:gd name="T80" fmla="*/ 2147483647 w 231"/>
                <a:gd name="T81" fmla="*/ 2147483647 h 250"/>
                <a:gd name="T82" fmla="*/ 2147483647 w 231"/>
                <a:gd name="T83" fmla="*/ 2147483647 h 250"/>
                <a:gd name="T84" fmla="*/ 2147483647 w 231"/>
                <a:gd name="T85" fmla="*/ 2147483647 h 250"/>
                <a:gd name="T86" fmla="*/ 2147483647 w 231"/>
                <a:gd name="T87" fmla="*/ 2147483647 h 250"/>
                <a:gd name="T88" fmla="*/ 0 w 231"/>
                <a:gd name="T89" fmla="*/ 2147483647 h 250"/>
                <a:gd name="T90" fmla="*/ 0 w 231"/>
                <a:gd name="T91" fmla="*/ 2147483647 h 250"/>
                <a:gd name="T92" fmla="*/ 2147483647 w 231"/>
                <a:gd name="T93" fmla="*/ 2147483647 h 250"/>
                <a:gd name="T94" fmla="*/ 2147483647 w 231"/>
                <a:gd name="T95" fmla="*/ 2147483647 h 250"/>
                <a:gd name="T96" fmla="*/ 2147483647 w 231"/>
                <a:gd name="T97" fmla="*/ 2147483647 h 250"/>
                <a:gd name="T98" fmla="*/ 2147483647 w 231"/>
                <a:gd name="T99" fmla="*/ 2147483647 h 250"/>
                <a:gd name="T100" fmla="*/ 2147483647 w 231"/>
                <a:gd name="T101" fmla="*/ 2147483647 h 250"/>
                <a:gd name="T102" fmla="*/ 2147483647 w 231"/>
                <a:gd name="T103" fmla="*/ 2147483647 h 250"/>
                <a:gd name="T104" fmla="*/ 2147483647 w 231"/>
                <a:gd name="T105" fmla="*/ 2147483647 h 250"/>
                <a:gd name="T106" fmla="*/ 2147483647 w 231"/>
                <a:gd name="T107" fmla="*/ 2147483647 h 250"/>
                <a:gd name="T108" fmla="*/ 2147483647 w 231"/>
                <a:gd name="T109" fmla="*/ 2147483647 h 250"/>
                <a:gd name="T110" fmla="*/ 2147483647 w 231"/>
                <a:gd name="T111" fmla="*/ 2147483647 h 250"/>
                <a:gd name="T112" fmla="*/ 2147483647 w 231"/>
                <a:gd name="T113" fmla="*/ 2147483647 h 250"/>
                <a:gd name="T114" fmla="*/ 2147483647 w 231"/>
                <a:gd name="T115" fmla="*/ 2147483647 h 250"/>
                <a:gd name="T116" fmla="*/ 2147483647 w 231"/>
                <a:gd name="T117" fmla="*/ 2147483647 h 250"/>
                <a:gd name="T118" fmla="*/ 2147483647 w 231"/>
                <a:gd name="T119" fmla="*/ 2147483647 h 250"/>
                <a:gd name="T120" fmla="*/ 2147483647 w 231"/>
                <a:gd name="T121" fmla="*/ 2147483647 h 25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31" h="250">
                  <a:moveTo>
                    <a:pt x="47" y="11"/>
                  </a:moveTo>
                  <a:lnTo>
                    <a:pt x="47" y="11"/>
                  </a:lnTo>
                  <a:lnTo>
                    <a:pt x="54" y="19"/>
                  </a:lnTo>
                  <a:lnTo>
                    <a:pt x="58" y="20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78" y="19"/>
                  </a:lnTo>
                  <a:lnTo>
                    <a:pt x="122" y="8"/>
                  </a:lnTo>
                  <a:lnTo>
                    <a:pt x="132" y="6"/>
                  </a:lnTo>
                  <a:lnTo>
                    <a:pt x="138" y="3"/>
                  </a:lnTo>
                  <a:lnTo>
                    <a:pt x="141" y="0"/>
                  </a:lnTo>
                  <a:lnTo>
                    <a:pt x="144" y="0"/>
                  </a:lnTo>
                  <a:lnTo>
                    <a:pt x="147" y="0"/>
                  </a:lnTo>
                  <a:lnTo>
                    <a:pt x="151" y="3"/>
                  </a:lnTo>
                  <a:lnTo>
                    <a:pt x="165" y="13"/>
                  </a:lnTo>
                  <a:lnTo>
                    <a:pt x="171" y="17"/>
                  </a:lnTo>
                  <a:lnTo>
                    <a:pt x="174" y="21"/>
                  </a:lnTo>
                  <a:lnTo>
                    <a:pt x="176" y="24"/>
                  </a:lnTo>
                  <a:lnTo>
                    <a:pt x="176" y="27"/>
                  </a:lnTo>
                  <a:lnTo>
                    <a:pt x="174" y="33"/>
                  </a:lnTo>
                  <a:lnTo>
                    <a:pt x="173" y="34"/>
                  </a:lnTo>
                  <a:lnTo>
                    <a:pt x="170" y="36"/>
                  </a:lnTo>
                  <a:lnTo>
                    <a:pt x="164" y="40"/>
                  </a:lnTo>
                  <a:lnTo>
                    <a:pt x="158" y="45"/>
                  </a:lnTo>
                  <a:lnTo>
                    <a:pt x="97" y="91"/>
                  </a:lnTo>
                  <a:lnTo>
                    <a:pt x="39" y="133"/>
                  </a:lnTo>
                  <a:lnTo>
                    <a:pt x="74" y="123"/>
                  </a:lnTo>
                  <a:lnTo>
                    <a:pt x="109" y="114"/>
                  </a:lnTo>
                  <a:lnTo>
                    <a:pt x="142" y="105"/>
                  </a:lnTo>
                  <a:lnTo>
                    <a:pt x="177" y="98"/>
                  </a:lnTo>
                  <a:lnTo>
                    <a:pt x="186" y="95"/>
                  </a:lnTo>
                  <a:lnTo>
                    <a:pt x="193" y="94"/>
                  </a:lnTo>
                  <a:lnTo>
                    <a:pt x="200" y="91"/>
                  </a:lnTo>
                  <a:lnTo>
                    <a:pt x="205" y="91"/>
                  </a:lnTo>
                  <a:lnTo>
                    <a:pt x="213" y="92"/>
                  </a:lnTo>
                  <a:lnTo>
                    <a:pt x="223" y="98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1" y="108"/>
                  </a:lnTo>
                  <a:lnTo>
                    <a:pt x="229" y="113"/>
                  </a:lnTo>
                  <a:lnTo>
                    <a:pt x="226" y="116"/>
                  </a:lnTo>
                  <a:lnTo>
                    <a:pt x="222" y="117"/>
                  </a:lnTo>
                  <a:lnTo>
                    <a:pt x="215" y="118"/>
                  </a:lnTo>
                  <a:lnTo>
                    <a:pt x="187" y="118"/>
                  </a:lnTo>
                  <a:lnTo>
                    <a:pt x="164" y="123"/>
                  </a:lnTo>
                  <a:lnTo>
                    <a:pt x="154" y="126"/>
                  </a:lnTo>
                  <a:lnTo>
                    <a:pt x="144" y="129"/>
                  </a:lnTo>
                  <a:lnTo>
                    <a:pt x="134" y="134"/>
                  </a:lnTo>
                  <a:lnTo>
                    <a:pt x="125" y="140"/>
                  </a:lnTo>
                  <a:lnTo>
                    <a:pt x="115" y="149"/>
                  </a:lnTo>
                  <a:lnTo>
                    <a:pt x="107" y="158"/>
                  </a:lnTo>
                  <a:lnTo>
                    <a:pt x="103" y="163"/>
                  </a:lnTo>
                  <a:lnTo>
                    <a:pt x="102" y="169"/>
                  </a:lnTo>
                  <a:lnTo>
                    <a:pt x="100" y="175"/>
                  </a:lnTo>
                  <a:lnTo>
                    <a:pt x="100" y="181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103" y="197"/>
                  </a:lnTo>
                  <a:lnTo>
                    <a:pt x="107" y="202"/>
                  </a:lnTo>
                  <a:lnTo>
                    <a:pt x="113" y="208"/>
                  </a:lnTo>
                  <a:lnTo>
                    <a:pt x="121" y="213"/>
                  </a:lnTo>
                  <a:lnTo>
                    <a:pt x="128" y="217"/>
                  </a:lnTo>
                  <a:lnTo>
                    <a:pt x="138" y="218"/>
                  </a:lnTo>
                  <a:lnTo>
                    <a:pt x="147" y="220"/>
                  </a:lnTo>
                  <a:lnTo>
                    <a:pt x="171" y="223"/>
                  </a:lnTo>
                  <a:lnTo>
                    <a:pt x="177" y="224"/>
                  </a:lnTo>
                  <a:lnTo>
                    <a:pt x="183" y="228"/>
                  </a:lnTo>
                  <a:lnTo>
                    <a:pt x="187" y="233"/>
                  </a:lnTo>
                  <a:lnTo>
                    <a:pt x="189" y="237"/>
                  </a:lnTo>
                  <a:lnTo>
                    <a:pt x="189" y="240"/>
                  </a:lnTo>
                  <a:lnTo>
                    <a:pt x="187" y="243"/>
                  </a:lnTo>
                  <a:lnTo>
                    <a:pt x="184" y="247"/>
                  </a:lnTo>
                  <a:lnTo>
                    <a:pt x="179" y="249"/>
                  </a:lnTo>
                  <a:lnTo>
                    <a:pt x="167" y="250"/>
                  </a:lnTo>
                  <a:lnTo>
                    <a:pt x="164" y="250"/>
                  </a:lnTo>
                  <a:lnTo>
                    <a:pt x="147" y="249"/>
                  </a:lnTo>
                  <a:lnTo>
                    <a:pt x="131" y="246"/>
                  </a:lnTo>
                  <a:lnTo>
                    <a:pt x="116" y="240"/>
                  </a:lnTo>
                  <a:lnTo>
                    <a:pt x="105" y="231"/>
                  </a:lnTo>
                  <a:lnTo>
                    <a:pt x="94" y="223"/>
                  </a:lnTo>
                  <a:lnTo>
                    <a:pt x="87" y="213"/>
                  </a:lnTo>
                  <a:lnTo>
                    <a:pt x="83" y="201"/>
                  </a:lnTo>
                  <a:lnTo>
                    <a:pt x="81" y="188"/>
                  </a:lnTo>
                  <a:lnTo>
                    <a:pt x="81" y="187"/>
                  </a:lnTo>
                  <a:lnTo>
                    <a:pt x="83" y="178"/>
                  </a:lnTo>
                  <a:lnTo>
                    <a:pt x="84" y="169"/>
                  </a:lnTo>
                  <a:lnTo>
                    <a:pt x="89" y="160"/>
                  </a:lnTo>
                  <a:lnTo>
                    <a:pt x="93" y="152"/>
                  </a:lnTo>
                  <a:lnTo>
                    <a:pt x="100" y="143"/>
                  </a:lnTo>
                  <a:lnTo>
                    <a:pt x="109" y="134"/>
                  </a:lnTo>
                  <a:lnTo>
                    <a:pt x="121" y="127"/>
                  </a:lnTo>
                  <a:lnTo>
                    <a:pt x="134" y="120"/>
                  </a:lnTo>
                  <a:lnTo>
                    <a:pt x="92" y="133"/>
                  </a:lnTo>
                  <a:lnTo>
                    <a:pt x="54" y="146"/>
                  </a:lnTo>
                  <a:lnTo>
                    <a:pt x="25" y="159"/>
                  </a:lnTo>
                  <a:lnTo>
                    <a:pt x="19" y="162"/>
                  </a:lnTo>
                  <a:lnTo>
                    <a:pt x="13" y="162"/>
                  </a:lnTo>
                  <a:lnTo>
                    <a:pt x="10" y="162"/>
                  </a:lnTo>
                  <a:lnTo>
                    <a:pt x="7" y="160"/>
                  </a:lnTo>
                  <a:lnTo>
                    <a:pt x="3" y="156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3"/>
                  </a:lnTo>
                  <a:lnTo>
                    <a:pt x="2" y="140"/>
                  </a:lnTo>
                  <a:lnTo>
                    <a:pt x="3" y="139"/>
                  </a:lnTo>
                  <a:lnTo>
                    <a:pt x="7" y="137"/>
                  </a:lnTo>
                  <a:lnTo>
                    <a:pt x="18" y="133"/>
                  </a:lnTo>
                  <a:lnTo>
                    <a:pt x="31" y="124"/>
                  </a:lnTo>
                  <a:lnTo>
                    <a:pt x="65" y="97"/>
                  </a:lnTo>
                  <a:lnTo>
                    <a:pt x="107" y="59"/>
                  </a:lnTo>
                  <a:lnTo>
                    <a:pt x="126" y="42"/>
                  </a:lnTo>
                  <a:lnTo>
                    <a:pt x="136" y="30"/>
                  </a:lnTo>
                  <a:lnTo>
                    <a:pt x="138" y="27"/>
                  </a:lnTo>
                  <a:lnTo>
                    <a:pt x="139" y="26"/>
                  </a:lnTo>
                  <a:lnTo>
                    <a:pt x="138" y="23"/>
                  </a:lnTo>
                  <a:lnTo>
                    <a:pt x="135" y="23"/>
                  </a:lnTo>
                  <a:lnTo>
                    <a:pt x="134" y="23"/>
                  </a:lnTo>
                  <a:lnTo>
                    <a:pt x="125" y="24"/>
                  </a:lnTo>
                  <a:lnTo>
                    <a:pt x="113" y="27"/>
                  </a:lnTo>
                  <a:lnTo>
                    <a:pt x="87" y="36"/>
                  </a:lnTo>
                  <a:lnTo>
                    <a:pt x="73" y="42"/>
                  </a:lnTo>
                  <a:lnTo>
                    <a:pt x="68" y="45"/>
                  </a:lnTo>
                  <a:lnTo>
                    <a:pt x="63" y="46"/>
                  </a:lnTo>
                  <a:lnTo>
                    <a:pt x="58" y="45"/>
                  </a:lnTo>
                  <a:lnTo>
                    <a:pt x="54" y="42"/>
                  </a:lnTo>
                  <a:lnTo>
                    <a:pt x="47" y="32"/>
                  </a:lnTo>
                  <a:lnTo>
                    <a:pt x="41" y="21"/>
                  </a:lnTo>
                  <a:lnTo>
                    <a:pt x="39" y="13"/>
                  </a:lnTo>
                  <a:lnTo>
                    <a:pt x="41" y="10"/>
                  </a:lnTo>
                  <a:lnTo>
                    <a:pt x="44" y="8"/>
                  </a:lnTo>
                  <a:lnTo>
                    <a:pt x="45" y="10"/>
                  </a:lnTo>
                  <a:lnTo>
                    <a:pt x="47" y="11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70" name="Freeform 151"/>
            <p:cNvSpPr>
              <a:spLocks/>
            </p:cNvSpPr>
            <p:nvPr userDrawn="1"/>
          </p:nvSpPr>
          <p:spPr bwMode="auto">
            <a:xfrm>
              <a:off x="4603751" y="1470026"/>
              <a:ext cx="104775" cy="131762"/>
            </a:xfrm>
            <a:custGeom>
              <a:avLst/>
              <a:gdLst>
                <a:gd name="T0" fmla="*/ 2147483647 w 196"/>
                <a:gd name="T1" fmla="*/ 2147483647 h 247"/>
                <a:gd name="T2" fmla="*/ 2147483647 w 196"/>
                <a:gd name="T3" fmla="*/ 2147483647 h 247"/>
                <a:gd name="T4" fmla="*/ 2147483647 w 196"/>
                <a:gd name="T5" fmla="*/ 2147483647 h 247"/>
                <a:gd name="T6" fmla="*/ 2147483647 w 196"/>
                <a:gd name="T7" fmla="*/ 2147483647 h 247"/>
                <a:gd name="T8" fmla="*/ 2147483647 w 196"/>
                <a:gd name="T9" fmla="*/ 2147483647 h 247"/>
                <a:gd name="T10" fmla="*/ 2147483647 w 196"/>
                <a:gd name="T11" fmla="*/ 2147483647 h 247"/>
                <a:gd name="T12" fmla="*/ 2147483647 w 196"/>
                <a:gd name="T13" fmla="*/ 2147483647 h 247"/>
                <a:gd name="T14" fmla="*/ 2147483647 w 196"/>
                <a:gd name="T15" fmla="*/ 2147483647 h 247"/>
                <a:gd name="T16" fmla="*/ 2147483647 w 196"/>
                <a:gd name="T17" fmla="*/ 2147483647 h 247"/>
                <a:gd name="T18" fmla="*/ 2147483647 w 196"/>
                <a:gd name="T19" fmla="*/ 2147483647 h 247"/>
                <a:gd name="T20" fmla="*/ 2147483647 w 196"/>
                <a:gd name="T21" fmla="*/ 2147483647 h 247"/>
                <a:gd name="T22" fmla="*/ 2147483647 w 196"/>
                <a:gd name="T23" fmla="*/ 2147483647 h 247"/>
                <a:gd name="T24" fmla="*/ 2147483647 w 196"/>
                <a:gd name="T25" fmla="*/ 2147483647 h 247"/>
                <a:gd name="T26" fmla="*/ 2147483647 w 196"/>
                <a:gd name="T27" fmla="*/ 2147483647 h 247"/>
                <a:gd name="T28" fmla="*/ 2147483647 w 196"/>
                <a:gd name="T29" fmla="*/ 2147483647 h 247"/>
                <a:gd name="T30" fmla="*/ 0 w 196"/>
                <a:gd name="T31" fmla="*/ 2147483647 h 247"/>
                <a:gd name="T32" fmla="*/ 0 w 196"/>
                <a:gd name="T33" fmla="*/ 2147483647 h 247"/>
                <a:gd name="T34" fmla="*/ 2147483647 w 196"/>
                <a:gd name="T35" fmla="*/ 2147483647 h 247"/>
                <a:gd name="T36" fmla="*/ 2147483647 w 196"/>
                <a:gd name="T37" fmla="*/ 0 h 247"/>
                <a:gd name="T38" fmla="*/ 2147483647 w 196"/>
                <a:gd name="T39" fmla="*/ 2147483647 h 247"/>
                <a:gd name="T40" fmla="*/ 2147483647 w 196"/>
                <a:gd name="T41" fmla="*/ 2147483647 h 247"/>
                <a:gd name="T42" fmla="*/ 2147483647 w 196"/>
                <a:gd name="T43" fmla="*/ 2147483647 h 247"/>
                <a:gd name="T44" fmla="*/ 2147483647 w 196"/>
                <a:gd name="T45" fmla="*/ 2147483647 h 247"/>
                <a:gd name="T46" fmla="*/ 2147483647 w 196"/>
                <a:gd name="T47" fmla="*/ 2147483647 h 247"/>
                <a:gd name="T48" fmla="*/ 2147483647 w 196"/>
                <a:gd name="T49" fmla="*/ 2147483647 h 247"/>
                <a:gd name="T50" fmla="*/ 2147483647 w 196"/>
                <a:gd name="T51" fmla="*/ 2147483647 h 247"/>
                <a:gd name="T52" fmla="*/ 2147483647 w 196"/>
                <a:gd name="T53" fmla="*/ 2147483647 h 247"/>
                <a:gd name="T54" fmla="*/ 2147483647 w 196"/>
                <a:gd name="T55" fmla="*/ 2147483647 h 247"/>
                <a:gd name="T56" fmla="*/ 2147483647 w 196"/>
                <a:gd name="T57" fmla="*/ 2147483647 h 247"/>
                <a:gd name="T58" fmla="*/ 2147483647 w 196"/>
                <a:gd name="T59" fmla="*/ 2147483647 h 247"/>
                <a:gd name="T60" fmla="*/ 2147483647 w 196"/>
                <a:gd name="T61" fmla="*/ 2147483647 h 247"/>
                <a:gd name="T62" fmla="*/ 2147483647 w 196"/>
                <a:gd name="T63" fmla="*/ 2147483647 h 247"/>
                <a:gd name="T64" fmla="*/ 2147483647 w 196"/>
                <a:gd name="T65" fmla="*/ 2147483647 h 247"/>
                <a:gd name="T66" fmla="*/ 2147483647 w 196"/>
                <a:gd name="T67" fmla="*/ 2147483647 h 247"/>
                <a:gd name="T68" fmla="*/ 2147483647 w 196"/>
                <a:gd name="T69" fmla="*/ 2147483647 h 247"/>
                <a:gd name="T70" fmla="*/ 2147483647 w 196"/>
                <a:gd name="T71" fmla="*/ 2147483647 h 247"/>
                <a:gd name="T72" fmla="*/ 2147483647 w 196"/>
                <a:gd name="T73" fmla="*/ 2147483647 h 247"/>
                <a:gd name="T74" fmla="*/ 2147483647 w 196"/>
                <a:gd name="T75" fmla="*/ 2147483647 h 24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6" h="247">
                  <a:moveTo>
                    <a:pt x="196" y="152"/>
                  </a:moveTo>
                  <a:lnTo>
                    <a:pt x="196" y="152"/>
                  </a:lnTo>
                  <a:lnTo>
                    <a:pt x="185" y="173"/>
                  </a:lnTo>
                  <a:lnTo>
                    <a:pt x="174" y="194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6"/>
                  </a:lnTo>
                  <a:lnTo>
                    <a:pt x="75" y="247"/>
                  </a:lnTo>
                  <a:lnTo>
                    <a:pt x="62" y="247"/>
                  </a:lnTo>
                  <a:lnTo>
                    <a:pt x="49" y="244"/>
                  </a:lnTo>
                  <a:lnTo>
                    <a:pt x="39" y="239"/>
                  </a:lnTo>
                  <a:lnTo>
                    <a:pt x="29" y="231"/>
                  </a:lnTo>
                  <a:lnTo>
                    <a:pt x="22" y="223"/>
                  </a:lnTo>
                  <a:lnTo>
                    <a:pt x="16" y="211"/>
                  </a:lnTo>
                  <a:lnTo>
                    <a:pt x="13" y="198"/>
                  </a:lnTo>
                  <a:lnTo>
                    <a:pt x="11" y="182"/>
                  </a:lnTo>
                  <a:lnTo>
                    <a:pt x="13" y="149"/>
                  </a:lnTo>
                  <a:lnTo>
                    <a:pt x="14" y="117"/>
                  </a:lnTo>
                  <a:lnTo>
                    <a:pt x="17" y="74"/>
                  </a:lnTo>
                  <a:lnTo>
                    <a:pt x="19" y="30"/>
                  </a:lnTo>
                  <a:lnTo>
                    <a:pt x="17" y="23"/>
                  </a:lnTo>
                  <a:lnTo>
                    <a:pt x="16" y="19"/>
                  </a:lnTo>
                  <a:lnTo>
                    <a:pt x="11" y="13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2" y="3"/>
                  </a:lnTo>
                  <a:lnTo>
                    <a:pt x="29" y="6"/>
                  </a:lnTo>
                  <a:lnTo>
                    <a:pt x="36" y="8"/>
                  </a:lnTo>
                  <a:lnTo>
                    <a:pt x="43" y="13"/>
                  </a:lnTo>
                  <a:lnTo>
                    <a:pt x="48" y="17"/>
                  </a:lnTo>
                  <a:lnTo>
                    <a:pt x="51" y="21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49" y="32"/>
                  </a:lnTo>
                  <a:lnTo>
                    <a:pt x="45" y="39"/>
                  </a:lnTo>
                  <a:lnTo>
                    <a:pt x="43" y="50"/>
                  </a:lnTo>
                  <a:lnTo>
                    <a:pt x="38" y="121"/>
                  </a:lnTo>
                  <a:lnTo>
                    <a:pt x="35" y="155"/>
                  </a:lnTo>
                  <a:lnTo>
                    <a:pt x="35" y="187"/>
                  </a:lnTo>
                  <a:lnTo>
                    <a:pt x="35" y="195"/>
                  </a:lnTo>
                  <a:lnTo>
                    <a:pt x="36" y="204"/>
                  </a:lnTo>
                  <a:lnTo>
                    <a:pt x="39" y="210"/>
                  </a:lnTo>
                  <a:lnTo>
                    <a:pt x="43" y="215"/>
                  </a:lnTo>
                  <a:lnTo>
                    <a:pt x="48" y="220"/>
                  </a:lnTo>
                  <a:lnTo>
                    <a:pt x="55" y="221"/>
                  </a:lnTo>
                  <a:lnTo>
                    <a:pt x="62" y="223"/>
                  </a:lnTo>
                  <a:lnTo>
                    <a:pt x="71" y="224"/>
                  </a:lnTo>
                  <a:lnTo>
                    <a:pt x="90" y="223"/>
                  </a:lnTo>
                  <a:lnTo>
                    <a:pt x="106" y="218"/>
                  </a:lnTo>
                  <a:lnTo>
                    <a:pt x="122" y="213"/>
                  </a:lnTo>
                  <a:lnTo>
                    <a:pt x="138" y="204"/>
                  </a:lnTo>
                  <a:lnTo>
                    <a:pt x="151" y="194"/>
                  </a:lnTo>
                  <a:lnTo>
                    <a:pt x="165" y="181"/>
                  </a:lnTo>
                  <a:lnTo>
                    <a:pt x="177" y="165"/>
                  </a:lnTo>
                  <a:lnTo>
                    <a:pt x="188" y="147"/>
                  </a:lnTo>
                  <a:lnTo>
                    <a:pt x="196" y="15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71" name="Freeform 152"/>
            <p:cNvSpPr>
              <a:spLocks/>
            </p:cNvSpPr>
            <p:nvPr userDrawn="1"/>
          </p:nvSpPr>
          <p:spPr bwMode="auto">
            <a:xfrm>
              <a:off x="4730751" y="1477963"/>
              <a:ext cx="128588" cy="120650"/>
            </a:xfrm>
            <a:custGeom>
              <a:avLst/>
              <a:gdLst>
                <a:gd name="T0" fmla="*/ 2147483647 w 242"/>
                <a:gd name="T1" fmla="*/ 2147483647 h 228"/>
                <a:gd name="T2" fmla="*/ 2147483647 w 242"/>
                <a:gd name="T3" fmla="*/ 2147483647 h 228"/>
                <a:gd name="T4" fmla="*/ 2147483647 w 242"/>
                <a:gd name="T5" fmla="*/ 2147483647 h 228"/>
                <a:gd name="T6" fmla="*/ 2147483647 w 242"/>
                <a:gd name="T7" fmla="*/ 2147483647 h 228"/>
                <a:gd name="T8" fmla="*/ 2147483647 w 242"/>
                <a:gd name="T9" fmla="*/ 2147483647 h 228"/>
                <a:gd name="T10" fmla="*/ 2147483647 w 242"/>
                <a:gd name="T11" fmla="*/ 2147483647 h 228"/>
                <a:gd name="T12" fmla="*/ 2147483647 w 242"/>
                <a:gd name="T13" fmla="*/ 2147483647 h 228"/>
                <a:gd name="T14" fmla="*/ 2147483647 w 242"/>
                <a:gd name="T15" fmla="*/ 2147483647 h 228"/>
                <a:gd name="T16" fmla="*/ 2147483647 w 242"/>
                <a:gd name="T17" fmla="*/ 2147483647 h 228"/>
                <a:gd name="T18" fmla="*/ 0 w 242"/>
                <a:gd name="T19" fmla="*/ 2147483647 h 228"/>
                <a:gd name="T20" fmla="*/ 2147483647 w 242"/>
                <a:gd name="T21" fmla="*/ 2147483647 h 228"/>
                <a:gd name="T22" fmla="*/ 2147483647 w 242"/>
                <a:gd name="T23" fmla="*/ 2147483647 h 228"/>
                <a:gd name="T24" fmla="*/ 2147483647 w 242"/>
                <a:gd name="T25" fmla="*/ 2147483647 h 228"/>
                <a:gd name="T26" fmla="*/ 2147483647 w 242"/>
                <a:gd name="T27" fmla="*/ 2147483647 h 228"/>
                <a:gd name="T28" fmla="*/ 2147483647 w 242"/>
                <a:gd name="T29" fmla="*/ 2147483647 h 228"/>
                <a:gd name="T30" fmla="*/ 2147483647 w 242"/>
                <a:gd name="T31" fmla="*/ 2147483647 h 228"/>
                <a:gd name="T32" fmla="*/ 2147483647 w 242"/>
                <a:gd name="T33" fmla="*/ 2147483647 h 228"/>
                <a:gd name="T34" fmla="*/ 2147483647 w 242"/>
                <a:gd name="T35" fmla="*/ 2147483647 h 228"/>
                <a:gd name="T36" fmla="*/ 2147483647 w 242"/>
                <a:gd name="T37" fmla="*/ 2147483647 h 228"/>
                <a:gd name="T38" fmla="*/ 2147483647 w 242"/>
                <a:gd name="T39" fmla="*/ 2147483647 h 228"/>
                <a:gd name="T40" fmla="*/ 2147483647 w 242"/>
                <a:gd name="T41" fmla="*/ 0 h 228"/>
                <a:gd name="T42" fmla="*/ 2147483647 w 242"/>
                <a:gd name="T43" fmla="*/ 2147483647 h 228"/>
                <a:gd name="T44" fmla="*/ 2147483647 w 242"/>
                <a:gd name="T45" fmla="*/ 2147483647 h 228"/>
                <a:gd name="T46" fmla="*/ 2147483647 w 242"/>
                <a:gd name="T47" fmla="*/ 2147483647 h 228"/>
                <a:gd name="T48" fmla="*/ 2147483647 w 242"/>
                <a:gd name="T49" fmla="*/ 2147483647 h 228"/>
                <a:gd name="T50" fmla="*/ 2147483647 w 242"/>
                <a:gd name="T51" fmla="*/ 2147483647 h 228"/>
                <a:gd name="T52" fmla="*/ 2147483647 w 242"/>
                <a:gd name="T53" fmla="*/ 2147483647 h 228"/>
                <a:gd name="T54" fmla="*/ 2147483647 w 242"/>
                <a:gd name="T55" fmla="*/ 2147483647 h 228"/>
                <a:gd name="T56" fmla="*/ 2147483647 w 242"/>
                <a:gd name="T57" fmla="*/ 2147483647 h 228"/>
                <a:gd name="T58" fmla="*/ 2147483647 w 242"/>
                <a:gd name="T59" fmla="*/ 2147483647 h 228"/>
                <a:gd name="T60" fmla="*/ 2147483647 w 242"/>
                <a:gd name="T61" fmla="*/ 2147483647 h 228"/>
                <a:gd name="T62" fmla="*/ 2147483647 w 242"/>
                <a:gd name="T63" fmla="*/ 2147483647 h 228"/>
                <a:gd name="T64" fmla="*/ 2147483647 w 242"/>
                <a:gd name="T65" fmla="*/ 2147483647 h 228"/>
                <a:gd name="T66" fmla="*/ 2147483647 w 242"/>
                <a:gd name="T67" fmla="*/ 2147483647 h 228"/>
                <a:gd name="T68" fmla="*/ 2147483647 w 242"/>
                <a:gd name="T69" fmla="*/ 2147483647 h 228"/>
                <a:gd name="T70" fmla="*/ 2147483647 w 242"/>
                <a:gd name="T71" fmla="*/ 2147483647 h 228"/>
                <a:gd name="T72" fmla="*/ 2147483647 w 242"/>
                <a:gd name="T73" fmla="*/ 2147483647 h 228"/>
                <a:gd name="T74" fmla="*/ 2147483647 w 242"/>
                <a:gd name="T75" fmla="*/ 2147483647 h 228"/>
                <a:gd name="T76" fmla="*/ 2147483647 w 242"/>
                <a:gd name="T77" fmla="*/ 2147483647 h 228"/>
                <a:gd name="T78" fmla="*/ 2147483647 w 242"/>
                <a:gd name="T79" fmla="*/ 2147483647 h 228"/>
                <a:gd name="T80" fmla="*/ 2147483647 w 242"/>
                <a:gd name="T81" fmla="*/ 2147483647 h 228"/>
                <a:gd name="T82" fmla="*/ 2147483647 w 242"/>
                <a:gd name="T83" fmla="*/ 2147483647 h 228"/>
                <a:gd name="T84" fmla="*/ 2147483647 w 242"/>
                <a:gd name="T85" fmla="*/ 2147483647 h 228"/>
                <a:gd name="T86" fmla="*/ 2147483647 w 242"/>
                <a:gd name="T87" fmla="*/ 2147483647 h 228"/>
                <a:gd name="T88" fmla="*/ 2147483647 w 242"/>
                <a:gd name="T89" fmla="*/ 2147483647 h 228"/>
                <a:gd name="T90" fmla="*/ 2147483647 w 242"/>
                <a:gd name="T91" fmla="*/ 2147483647 h 228"/>
                <a:gd name="T92" fmla="*/ 2147483647 w 242"/>
                <a:gd name="T93" fmla="*/ 2147483647 h 228"/>
                <a:gd name="T94" fmla="*/ 2147483647 w 242"/>
                <a:gd name="T95" fmla="*/ 2147483647 h 228"/>
                <a:gd name="T96" fmla="*/ 2147483647 w 242"/>
                <a:gd name="T97" fmla="*/ 2147483647 h 228"/>
                <a:gd name="T98" fmla="*/ 2147483647 w 242"/>
                <a:gd name="T99" fmla="*/ 2147483647 h 228"/>
                <a:gd name="T100" fmla="*/ 2147483647 w 242"/>
                <a:gd name="T101" fmla="*/ 2147483647 h 228"/>
                <a:gd name="T102" fmla="*/ 2147483647 w 242"/>
                <a:gd name="T103" fmla="*/ 2147483647 h 228"/>
                <a:gd name="T104" fmla="*/ 2147483647 w 242"/>
                <a:gd name="T105" fmla="*/ 2147483647 h 228"/>
                <a:gd name="T106" fmla="*/ 2147483647 w 242"/>
                <a:gd name="T107" fmla="*/ 2147483647 h 228"/>
                <a:gd name="T108" fmla="*/ 2147483647 w 242"/>
                <a:gd name="T109" fmla="*/ 2147483647 h 228"/>
                <a:gd name="T110" fmla="*/ 2147483647 w 242"/>
                <a:gd name="T111" fmla="*/ 2147483647 h 228"/>
                <a:gd name="T112" fmla="*/ 2147483647 w 242"/>
                <a:gd name="T113" fmla="*/ 2147483647 h 228"/>
                <a:gd name="T114" fmla="*/ 2147483647 w 242"/>
                <a:gd name="T115" fmla="*/ 2147483647 h 228"/>
                <a:gd name="T116" fmla="*/ 2147483647 w 242"/>
                <a:gd name="T117" fmla="*/ 2147483647 h 22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42" h="228">
                  <a:moveTo>
                    <a:pt x="165" y="25"/>
                  </a:moveTo>
                  <a:lnTo>
                    <a:pt x="165" y="25"/>
                  </a:lnTo>
                  <a:lnTo>
                    <a:pt x="113" y="39"/>
                  </a:lnTo>
                  <a:lnTo>
                    <a:pt x="58" y="55"/>
                  </a:lnTo>
                  <a:lnTo>
                    <a:pt x="47" y="60"/>
                  </a:lnTo>
                  <a:lnTo>
                    <a:pt x="39" y="62"/>
                  </a:lnTo>
                  <a:lnTo>
                    <a:pt x="35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2" y="64"/>
                  </a:lnTo>
                  <a:lnTo>
                    <a:pt x="16" y="60"/>
                  </a:lnTo>
                  <a:lnTo>
                    <a:pt x="10" y="54"/>
                  </a:lnTo>
                  <a:lnTo>
                    <a:pt x="6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5" y="26"/>
                  </a:lnTo>
                  <a:lnTo>
                    <a:pt x="7" y="29"/>
                  </a:lnTo>
                  <a:lnTo>
                    <a:pt x="12" y="34"/>
                  </a:lnTo>
                  <a:lnTo>
                    <a:pt x="18" y="36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36" y="38"/>
                  </a:lnTo>
                  <a:lnTo>
                    <a:pt x="48" y="35"/>
                  </a:lnTo>
                  <a:lnTo>
                    <a:pt x="119" y="19"/>
                  </a:lnTo>
                  <a:lnTo>
                    <a:pt x="180" y="6"/>
                  </a:lnTo>
                  <a:lnTo>
                    <a:pt x="203" y="2"/>
                  </a:lnTo>
                  <a:lnTo>
                    <a:pt x="218" y="0"/>
                  </a:lnTo>
                  <a:lnTo>
                    <a:pt x="228" y="2"/>
                  </a:lnTo>
                  <a:lnTo>
                    <a:pt x="237" y="5"/>
                  </a:lnTo>
                  <a:lnTo>
                    <a:pt x="241" y="10"/>
                  </a:lnTo>
                  <a:lnTo>
                    <a:pt x="242" y="18"/>
                  </a:lnTo>
                  <a:lnTo>
                    <a:pt x="241" y="22"/>
                  </a:lnTo>
                  <a:lnTo>
                    <a:pt x="239" y="25"/>
                  </a:lnTo>
                  <a:lnTo>
                    <a:pt x="237" y="26"/>
                  </a:lnTo>
                  <a:lnTo>
                    <a:pt x="231" y="28"/>
                  </a:lnTo>
                  <a:lnTo>
                    <a:pt x="218" y="28"/>
                  </a:lnTo>
                  <a:lnTo>
                    <a:pt x="200" y="29"/>
                  </a:lnTo>
                  <a:lnTo>
                    <a:pt x="186" y="32"/>
                  </a:lnTo>
                  <a:lnTo>
                    <a:pt x="170" y="39"/>
                  </a:lnTo>
                  <a:lnTo>
                    <a:pt x="154" y="49"/>
                  </a:lnTo>
                  <a:lnTo>
                    <a:pt x="144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9" y="96"/>
                  </a:lnTo>
                  <a:lnTo>
                    <a:pt x="116" y="106"/>
                  </a:lnTo>
                  <a:lnTo>
                    <a:pt x="115" y="117"/>
                  </a:lnTo>
                  <a:lnTo>
                    <a:pt x="115" y="129"/>
                  </a:lnTo>
                  <a:lnTo>
                    <a:pt x="115" y="138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1"/>
                  </a:lnTo>
                  <a:lnTo>
                    <a:pt x="126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7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7" y="196"/>
                  </a:lnTo>
                  <a:lnTo>
                    <a:pt x="190" y="199"/>
                  </a:lnTo>
                  <a:lnTo>
                    <a:pt x="200" y="200"/>
                  </a:lnTo>
                  <a:lnTo>
                    <a:pt x="208" y="203"/>
                  </a:lnTo>
                  <a:lnTo>
                    <a:pt x="212" y="209"/>
                  </a:lnTo>
                  <a:lnTo>
                    <a:pt x="213" y="214"/>
                  </a:lnTo>
                  <a:lnTo>
                    <a:pt x="212" y="220"/>
                  </a:lnTo>
                  <a:lnTo>
                    <a:pt x="209" y="225"/>
                  </a:lnTo>
                  <a:lnTo>
                    <a:pt x="203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8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8" y="193"/>
                  </a:lnTo>
                  <a:lnTo>
                    <a:pt x="109" y="184"/>
                  </a:lnTo>
                  <a:lnTo>
                    <a:pt x="103" y="173"/>
                  </a:lnTo>
                  <a:lnTo>
                    <a:pt x="99" y="161"/>
                  </a:lnTo>
                  <a:lnTo>
                    <a:pt x="96" y="146"/>
                  </a:lnTo>
                  <a:lnTo>
                    <a:pt x="96" y="132"/>
                  </a:lnTo>
                  <a:lnTo>
                    <a:pt x="96" y="123"/>
                  </a:lnTo>
                  <a:lnTo>
                    <a:pt x="97" y="113"/>
                  </a:lnTo>
                  <a:lnTo>
                    <a:pt x="102" y="96"/>
                  </a:lnTo>
                  <a:lnTo>
                    <a:pt x="110" y="78"/>
                  </a:lnTo>
                  <a:lnTo>
                    <a:pt x="116" y="70"/>
                  </a:lnTo>
                  <a:lnTo>
                    <a:pt x="122" y="62"/>
                  </a:lnTo>
                  <a:lnTo>
                    <a:pt x="132" y="52"/>
                  </a:lnTo>
                  <a:lnTo>
                    <a:pt x="144" y="42"/>
                  </a:lnTo>
                  <a:lnTo>
                    <a:pt x="154" y="34"/>
                  </a:lnTo>
                  <a:lnTo>
                    <a:pt x="167" y="26"/>
                  </a:lnTo>
                  <a:lnTo>
                    <a:pt x="165" y="25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72" name="Freeform 153"/>
            <p:cNvSpPr>
              <a:spLocks noEditPoints="1"/>
            </p:cNvSpPr>
            <p:nvPr userDrawn="1"/>
          </p:nvSpPr>
          <p:spPr bwMode="auto">
            <a:xfrm>
              <a:off x="4891089" y="1460501"/>
              <a:ext cx="155575" cy="149225"/>
            </a:xfrm>
            <a:custGeom>
              <a:avLst/>
              <a:gdLst>
                <a:gd name="T0" fmla="*/ 2147483647 w 293"/>
                <a:gd name="T1" fmla="*/ 2147483647 h 280"/>
                <a:gd name="T2" fmla="*/ 0 w 293"/>
                <a:gd name="T3" fmla="*/ 2147483647 h 280"/>
                <a:gd name="T4" fmla="*/ 2147483647 w 293"/>
                <a:gd name="T5" fmla="*/ 2147483647 h 280"/>
                <a:gd name="T6" fmla="*/ 2147483647 w 293"/>
                <a:gd name="T7" fmla="*/ 2147483647 h 280"/>
                <a:gd name="T8" fmla="*/ 2147483647 w 293"/>
                <a:gd name="T9" fmla="*/ 2147483647 h 280"/>
                <a:gd name="T10" fmla="*/ 2147483647 w 293"/>
                <a:gd name="T11" fmla="*/ 2147483647 h 280"/>
                <a:gd name="T12" fmla="*/ 2147483647 w 293"/>
                <a:gd name="T13" fmla="*/ 2147483647 h 280"/>
                <a:gd name="T14" fmla="*/ 2147483647 w 293"/>
                <a:gd name="T15" fmla="*/ 2147483647 h 280"/>
                <a:gd name="T16" fmla="*/ 2147483647 w 293"/>
                <a:gd name="T17" fmla="*/ 2147483647 h 280"/>
                <a:gd name="T18" fmla="*/ 2147483647 w 293"/>
                <a:gd name="T19" fmla="*/ 2147483647 h 280"/>
                <a:gd name="T20" fmla="*/ 2147483647 w 293"/>
                <a:gd name="T21" fmla="*/ 2147483647 h 280"/>
                <a:gd name="T22" fmla="*/ 2147483647 w 293"/>
                <a:gd name="T23" fmla="*/ 2147483647 h 280"/>
                <a:gd name="T24" fmla="*/ 2147483647 w 293"/>
                <a:gd name="T25" fmla="*/ 2147483647 h 280"/>
                <a:gd name="T26" fmla="*/ 2147483647 w 293"/>
                <a:gd name="T27" fmla="*/ 2147483647 h 280"/>
                <a:gd name="T28" fmla="*/ 2147483647 w 293"/>
                <a:gd name="T29" fmla="*/ 2147483647 h 280"/>
                <a:gd name="T30" fmla="*/ 2147483647 w 293"/>
                <a:gd name="T31" fmla="*/ 2147483647 h 280"/>
                <a:gd name="T32" fmla="*/ 2147483647 w 293"/>
                <a:gd name="T33" fmla="*/ 2147483647 h 280"/>
                <a:gd name="T34" fmla="*/ 2147483647 w 293"/>
                <a:gd name="T35" fmla="*/ 2147483647 h 280"/>
                <a:gd name="T36" fmla="*/ 2147483647 w 293"/>
                <a:gd name="T37" fmla="*/ 2147483647 h 280"/>
                <a:gd name="T38" fmla="*/ 2147483647 w 293"/>
                <a:gd name="T39" fmla="*/ 2147483647 h 280"/>
                <a:gd name="T40" fmla="*/ 2147483647 w 293"/>
                <a:gd name="T41" fmla="*/ 2147483647 h 280"/>
                <a:gd name="T42" fmla="*/ 2147483647 w 293"/>
                <a:gd name="T43" fmla="*/ 2147483647 h 280"/>
                <a:gd name="T44" fmla="*/ 2147483647 w 293"/>
                <a:gd name="T45" fmla="*/ 2147483647 h 280"/>
                <a:gd name="T46" fmla="*/ 2147483647 w 293"/>
                <a:gd name="T47" fmla="*/ 2147483647 h 280"/>
                <a:gd name="T48" fmla="*/ 2147483647 w 293"/>
                <a:gd name="T49" fmla="*/ 2147483647 h 280"/>
                <a:gd name="T50" fmla="*/ 2147483647 w 293"/>
                <a:gd name="T51" fmla="*/ 2147483647 h 280"/>
                <a:gd name="T52" fmla="*/ 2147483647 w 293"/>
                <a:gd name="T53" fmla="*/ 2147483647 h 280"/>
                <a:gd name="T54" fmla="*/ 2147483647 w 293"/>
                <a:gd name="T55" fmla="*/ 2147483647 h 280"/>
                <a:gd name="T56" fmla="*/ 2147483647 w 293"/>
                <a:gd name="T57" fmla="*/ 2147483647 h 280"/>
                <a:gd name="T58" fmla="*/ 2147483647 w 293"/>
                <a:gd name="T59" fmla="*/ 2147483647 h 280"/>
                <a:gd name="T60" fmla="*/ 2147483647 w 293"/>
                <a:gd name="T61" fmla="*/ 2147483647 h 280"/>
                <a:gd name="T62" fmla="*/ 2147483647 w 293"/>
                <a:gd name="T63" fmla="*/ 2147483647 h 280"/>
                <a:gd name="T64" fmla="*/ 2147483647 w 293"/>
                <a:gd name="T65" fmla="*/ 2147483647 h 280"/>
                <a:gd name="T66" fmla="*/ 2147483647 w 293"/>
                <a:gd name="T67" fmla="*/ 2147483647 h 280"/>
                <a:gd name="T68" fmla="*/ 2147483647 w 293"/>
                <a:gd name="T69" fmla="*/ 2147483647 h 280"/>
                <a:gd name="T70" fmla="*/ 2147483647 w 293"/>
                <a:gd name="T71" fmla="*/ 2147483647 h 280"/>
                <a:gd name="T72" fmla="*/ 2147483647 w 293"/>
                <a:gd name="T73" fmla="*/ 2147483647 h 280"/>
                <a:gd name="T74" fmla="*/ 2147483647 w 293"/>
                <a:gd name="T75" fmla="*/ 2147483647 h 280"/>
                <a:gd name="T76" fmla="*/ 2147483647 w 293"/>
                <a:gd name="T77" fmla="*/ 2147483647 h 280"/>
                <a:gd name="T78" fmla="*/ 2147483647 w 293"/>
                <a:gd name="T79" fmla="*/ 2147483647 h 280"/>
                <a:gd name="T80" fmla="*/ 2147483647 w 293"/>
                <a:gd name="T81" fmla="*/ 2147483647 h 280"/>
                <a:gd name="T82" fmla="*/ 2147483647 w 293"/>
                <a:gd name="T83" fmla="*/ 2147483647 h 280"/>
                <a:gd name="T84" fmla="*/ 2147483647 w 293"/>
                <a:gd name="T85" fmla="*/ 2147483647 h 280"/>
                <a:gd name="T86" fmla="*/ 2147483647 w 293"/>
                <a:gd name="T87" fmla="*/ 2147483647 h 280"/>
                <a:gd name="T88" fmla="*/ 2147483647 w 293"/>
                <a:gd name="T89" fmla="*/ 2147483647 h 280"/>
                <a:gd name="T90" fmla="*/ 2147483647 w 293"/>
                <a:gd name="T91" fmla="*/ 0 h 280"/>
                <a:gd name="T92" fmla="*/ 2147483647 w 293"/>
                <a:gd name="T93" fmla="*/ 2147483647 h 280"/>
                <a:gd name="T94" fmla="*/ 2147483647 w 293"/>
                <a:gd name="T95" fmla="*/ 2147483647 h 280"/>
                <a:gd name="T96" fmla="*/ 2147483647 w 293"/>
                <a:gd name="T97" fmla="*/ 2147483647 h 28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93" h="280">
                  <a:moveTo>
                    <a:pt x="54" y="154"/>
                  </a:moveTo>
                  <a:lnTo>
                    <a:pt x="54" y="154"/>
                  </a:lnTo>
                  <a:lnTo>
                    <a:pt x="32" y="174"/>
                  </a:lnTo>
                  <a:lnTo>
                    <a:pt x="6" y="194"/>
                  </a:lnTo>
                  <a:lnTo>
                    <a:pt x="0" y="189"/>
                  </a:lnTo>
                  <a:lnTo>
                    <a:pt x="28" y="161"/>
                  </a:lnTo>
                  <a:lnTo>
                    <a:pt x="39" y="148"/>
                  </a:lnTo>
                  <a:lnTo>
                    <a:pt x="51" y="134"/>
                  </a:lnTo>
                  <a:lnTo>
                    <a:pt x="61" y="119"/>
                  </a:lnTo>
                  <a:lnTo>
                    <a:pt x="71" y="103"/>
                  </a:lnTo>
                  <a:lnTo>
                    <a:pt x="90" y="70"/>
                  </a:lnTo>
                  <a:lnTo>
                    <a:pt x="32" y="70"/>
                  </a:lnTo>
                  <a:lnTo>
                    <a:pt x="21" y="70"/>
                  </a:lnTo>
                  <a:lnTo>
                    <a:pt x="9" y="73"/>
                  </a:lnTo>
                  <a:lnTo>
                    <a:pt x="7" y="57"/>
                  </a:lnTo>
                  <a:lnTo>
                    <a:pt x="21" y="58"/>
                  </a:lnTo>
                  <a:lnTo>
                    <a:pt x="32" y="60"/>
                  </a:lnTo>
                  <a:lnTo>
                    <a:pt x="54" y="60"/>
                  </a:lnTo>
                  <a:lnTo>
                    <a:pt x="54" y="26"/>
                  </a:lnTo>
                  <a:lnTo>
                    <a:pt x="54" y="13"/>
                  </a:lnTo>
                  <a:lnTo>
                    <a:pt x="52" y="0"/>
                  </a:lnTo>
                  <a:lnTo>
                    <a:pt x="79" y="3"/>
                  </a:lnTo>
                  <a:lnTo>
                    <a:pt x="87" y="5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89" y="13"/>
                  </a:lnTo>
                  <a:lnTo>
                    <a:pt x="79" y="18"/>
                  </a:lnTo>
                  <a:lnTo>
                    <a:pt x="79" y="60"/>
                  </a:lnTo>
                  <a:lnTo>
                    <a:pt x="93" y="60"/>
                  </a:lnTo>
                  <a:lnTo>
                    <a:pt x="106" y="45"/>
                  </a:lnTo>
                  <a:lnTo>
                    <a:pt x="126" y="61"/>
                  </a:lnTo>
                  <a:lnTo>
                    <a:pt x="129" y="64"/>
                  </a:lnTo>
                  <a:lnTo>
                    <a:pt x="129" y="67"/>
                  </a:lnTo>
                  <a:lnTo>
                    <a:pt x="129" y="68"/>
                  </a:lnTo>
                  <a:lnTo>
                    <a:pt x="126" y="70"/>
                  </a:lnTo>
                  <a:lnTo>
                    <a:pt x="116" y="73"/>
                  </a:lnTo>
                  <a:lnTo>
                    <a:pt x="97" y="102"/>
                  </a:lnTo>
                  <a:lnTo>
                    <a:pt x="79" y="128"/>
                  </a:lnTo>
                  <a:lnTo>
                    <a:pt x="79" y="131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08" y="144"/>
                  </a:lnTo>
                  <a:lnTo>
                    <a:pt x="118" y="149"/>
                  </a:lnTo>
                  <a:lnTo>
                    <a:pt x="125" y="154"/>
                  </a:lnTo>
                  <a:lnTo>
                    <a:pt x="131" y="161"/>
                  </a:lnTo>
                  <a:lnTo>
                    <a:pt x="131" y="165"/>
                  </a:lnTo>
                  <a:lnTo>
                    <a:pt x="132" y="170"/>
                  </a:lnTo>
                  <a:lnTo>
                    <a:pt x="131" y="176"/>
                  </a:lnTo>
                  <a:lnTo>
                    <a:pt x="129" y="183"/>
                  </a:lnTo>
                  <a:lnTo>
                    <a:pt x="125" y="187"/>
                  </a:lnTo>
                  <a:lnTo>
                    <a:pt x="122" y="189"/>
                  </a:lnTo>
                  <a:lnTo>
                    <a:pt x="119" y="187"/>
                  </a:lnTo>
                  <a:lnTo>
                    <a:pt x="116" y="183"/>
                  </a:lnTo>
                  <a:lnTo>
                    <a:pt x="109" y="170"/>
                  </a:lnTo>
                  <a:lnTo>
                    <a:pt x="99" y="158"/>
                  </a:lnTo>
                  <a:lnTo>
                    <a:pt x="89" y="147"/>
                  </a:lnTo>
                  <a:lnTo>
                    <a:pt x="79" y="139"/>
                  </a:lnTo>
                  <a:lnTo>
                    <a:pt x="79" y="207"/>
                  </a:lnTo>
                  <a:lnTo>
                    <a:pt x="80" y="273"/>
                  </a:lnTo>
                  <a:lnTo>
                    <a:pt x="79" y="275"/>
                  </a:lnTo>
                  <a:lnTo>
                    <a:pt x="76" y="278"/>
                  </a:lnTo>
                  <a:lnTo>
                    <a:pt x="70" y="278"/>
                  </a:lnTo>
                  <a:lnTo>
                    <a:pt x="63" y="280"/>
                  </a:lnTo>
                  <a:lnTo>
                    <a:pt x="55" y="278"/>
                  </a:lnTo>
                  <a:lnTo>
                    <a:pt x="54" y="277"/>
                  </a:lnTo>
                  <a:lnTo>
                    <a:pt x="52" y="275"/>
                  </a:lnTo>
                  <a:lnTo>
                    <a:pt x="54" y="210"/>
                  </a:lnTo>
                  <a:lnTo>
                    <a:pt x="54" y="154"/>
                  </a:lnTo>
                  <a:close/>
                  <a:moveTo>
                    <a:pt x="235" y="105"/>
                  </a:moveTo>
                  <a:lnTo>
                    <a:pt x="254" y="81"/>
                  </a:lnTo>
                  <a:lnTo>
                    <a:pt x="270" y="94"/>
                  </a:lnTo>
                  <a:lnTo>
                    <a:pt x="284" y="109"/>
                  </a:lnTo>
                  <a:lnTo>
                    <a:pt x="286" y="113"/>
                  </a:lnTo>
                  <a:lnTo>
                    <a:pt x="286" y="115"/>
                  </a:lnTo>
                  <a:lnTo>
                    <a:pt x="283" y="116"/>
                  </a:lnTo>
                  <a:lnTo>
                    <a:pt x="206" y="116"/>
                  </a:lnTo>
                  <a:lnTo>
                    <a:pt x="206" y="254"/>
                  </a:lnTo>
                  <a:lnTo>
                    <a:pt x="239" y="254"/>
                  </a:lnTo>
                  <a:lnTo>
                    <a:pt x="261" y="229"/>
                  </a:lnTo>
                  <a:lnTo>
                    <a:pt x="277" y="244"/>
                  </a:lnTo>
                  <a:lnTo>
                    <a:pt x="292" y="258"/>
                  </a:lnTo>
                  <a:lnTo>
                    <a:pt x="293" y="262"/>
                  </a:lnTo>
                  <a:lnTo>
                    <a:pt x="293" y="264"/>
                  </a:lnTo>
                  <a:lnTo>
                    <a:pt x="290" y="264"/>
                  </a:lnTo>
                  <a:lnTo>
                    <a:pt x="122" y="264"/>
                  </a:lnTo>
                  <a:lnTo>
                    <a:pt x="112" y="265"/>
                  </a:lnTo>
                  <a:lnTo>
                    <a:pt x="100" y="267"/>
                  </a:lnTo>
                  <a:lnTo>
                    <a:pt x="97" y="251"/>
                  </a:lnTo>
                  <a:lnTo>
                    <a:pt x="110" y="254"/>
                  </a:lnTo>
                  <a:lnTo>
                    <a:pt x="122" y="254"/>
                  </a:lnTo>
                  <a:lnTo>
                    <a:pt x="181" y="254"/>
                  </a:lnTo>
                  <a:lnTo>
                    <a:pt x="181" y="116"/>
                  </a:lnTo>
                  <a:lnTo>
                    <a:pt x="139" y="116"/>
                  </a:lnTo>
                  <a:lnTo>
                    <a:pt x="126" y="116"/>
                  </a:lnTo>
                  <a:lnTo>
                    <a:pt x="116" y="118"/>
                  </a:lnTo>
                  <a:lnTo>
                    <a:pt x="113" y="103"/>
                  </a:lnTo>
                  <a:lnTo>
                    <a:pt x="126" y="105"/>
                  </a:lnTo>
                  <a:lnTo>
                    <a:pt x="139" y="105"/>
                  </a:lnTo>
                  <a:lnTo>
                    <a:pt x="181" y="105"/>
                  </a:lnTo>
                  <a:lnTo>
                    <a:pt x="181" y="39"/>
                  </a:lnTo>
                  <a:lnTo>
                    <a:pt x="180" y="19"/>
                  </a:lnTo>
                  <a:lnTo>
                    <a:pt x="179" y="0"/>
                  </a:lnTo>
                  <a:lnTo>
                    <a:pt x="200" y="2"/>
                  </a:lnTo>
                  <a:lnTo>
                    <a:pt x="216" y="5"/>
                  </a:lnTo>
                  <a:lnTo>
                    <a:pt x="219" y="6"/>
                  </a:lnTo>
                  <a:lnTo>
                    <a:pt x="221" y="9"/>
                  </a:lnTo>
                  <a:lnTo>
                    <a:pt x="219" y="10"/>
                  </a:lnTo>
                  <a:lnTo>
                    <a:pt x="216" y="13"/>
                  </a:lnTo>
                  <a:lnTo>
                    <a:pt x="206" y="18"/>
                  </a:lnTo>
                  <a:lnTo>
                    <a:pt x="206" y="105"/>
                  </a:lnTo>
                  <a:lnTo>
                    <a:pt x="235" y="105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73" name="Freeform 154"/>
            <p:cNvSpPr>
              <a:spLocks noEditPoints="1"/>
            </p:cNvSpPr>
            <p:nvPr userDrawn="1"/>
          </p:nvSpPr>
          <p:spPr bwMode="auto">
            <a:xfrm>
              <a:off x="5065714" y="1458913"/>
              <a:ext cx="153987" cy="149225"/>
            </a:xfrm>
            <a:custGeom>
              <a:avLst/>
              <a:gdLst>
                <a:gd name="T0" fmla="*/ 2147483647 w 293"/>
                <a:gd name="T1" fmla="*/ 2147483647 h 282"/>
                <a:gd name="T2" fmla="*/ 2147483647 w 293"/>
                <a:gd name="T3" fmla="*/ 2147483647 h 282"/>
                <a:gd name="T4" fmla="*/ 2147483647 w 293"/>
                <a:gd name="T5" fmla="*/ 2147483647 h 282"/>
                <a:gd name="T6" fmla="*/ 2147483647 w 293"/>
                <a:gd name="T7" fmla="*/ 2147483647 h 282"/>
                <a:gd name="T8" fmla="*/ 2147483647 w 293"/>
                <a:gd name="T9" fmla="*/ 2147483647 h 282"/>
                <a:gd name="T10" fmla="*/ 2147483647 w 293"/>
                <a:gd name="T11" fmla="*/ 2147483647 h 282"/>
                <a:gd name="T12" fmla="*/ 2147483647 w 293"/>
                <a:gd name="T13" fmla="*/ 2147483647 h 282"/>
                <a:gd name="T14" fmla="*/ 2147483647 w 293"/>
                <a:gd name="T15" fmla="*/ 2147483647 h 282"/>
                <a:gd name="T16" fmla="*/ 0 w 293"/>
                <a:gd name="T17" fmla="*/ 2147483647 h 282"/>
                <a:gd name="T18" fmla="*/ 2147483647 w 293"/>
                <a:gd name="T19" fmla="*/ 2147483647 h 282"/>
                <a:gd name="T20" fmla="*/ 2147483647 w 293"/>
                <a:gd name="T21" fmla="*/ 2147483647 h 282"/>
                <a:gd name="T22" fmla="*/ 2147483647 w 293"/>
                <a:gd name="T23" fmla="*/ 0 h 282"/>
                <a:gd name="T24" fmla="*/ 2147483647 w 293"/>
                <a:gd name="T25" fmla="*/ 2147483647 h 282"/>
                <a:gd name="T26" fmla="*/ 2147483647 w 293"/>
                <a:gd name="T27" fmla="*/ 2147483647 h 282"/>
                <a:gd name="T28" fmla="*/ 2147483647 w 293"/>
                <a:gd name="T29" fmla="*/ 2147483647 h 282"/>
                <a:gd name="T30" fmla="*/ 2147483647 w 293"/>
                <a:gd name="T31" fmla="*/ 2147483647 h 282"/>
                <a:gd name="T32" fmla="*/ 2147483647 w 293"/>
                <a:gd name="T33" fmla="*/ 2147483647 h 282"/>
                <a:gd name="T34" fmla="*/ 2147483647 w 293"/>
                <a:gd name="T35" fmla="*/ 2147483647 h 282"/>
                <a:gd name="T36" fmla="*/ 2147483647 w 293"/>
                <a:gd name="T37" fmla="*/ 2147483647 h 282"/>
                <a:gd name="T38" fmla="*/ 2147483647 w 293"/>
                <a:gd name="T39" fmla="*/ 2147483647 h 282"/>
                <a:gd name="T40" fmla="*/ 2147483647 w 293"/>
                <a:gd name="T41" fmla="*/ 2147483647 h 282"/>
                <a:gd name="T42" fmla="*/ 2147483647 w 293"/>
                <a:gd name="T43" fmla="*/ 2147483647 h 282"/>
                <a:gd name="T44" fmla="*/ 2147483647 w 293"/>
                <a:gd name="T45" fmla="*/ 2147483647 h 282"/>
                <a:gd name="T46" fmla="*/ 2147483647 w 293"/>
                <a:gd name="T47" fmla="*/ 2147483647 h 282"/>
                <a:gd name="T48" fmla="*/ 2147483647 w 293"/>
                <a:gd name="T49" fmla="*/ 2147483647 h 282"/>
                <a:gd name="T50" fmla="*/ 2147483647 w 293"/>
                <a:gd name="T51" fmla="*/ 2147483647 h 282"/>
                <a:gd name="T52" fmla="*/ 2147483647 w 293"/>
                <a:gd name="T53" fmla="*/ 2147483647 h 282"/>
                <a:gd name="T54" fmla="*/ 2147483647 w 293"/>
                <a:gd name="T55" fmla="*/ 2147483647 h 282"/>
                <a:gd name="T56" fmla="*/ 2147483647 w 293"/>
                <a:gd name="T57" fmla="*/ 2147483647 h 282"/>
                <a:gd name="T58" fmla="*/ 2147483647 w 293"/>
                <a:gd name="T59" fmla="*/ 2147483647 h 282"/>
                <a:gd name="T60" fmla="*/ 2147483647 w 293"/>
                <a:gd name="T61" fmla="*/ 2147483647 h 282"/>
                <a:gd name="T62" fmla="*/ 2147483647 w 293"/>
                <a:gd name="T63" fmla="*/ 2147483647 h 282"/>
                <a:gd name="T64" fmla="*/ 2147483647 w 293"/>
                <a:gd name="T65" fmla="*/ 2147483647 h 282"/>
                <a:gd name="T66" fmla="*/ 2147483647 w 293"/>
                <a:gd name="T67" fmla="*/ 2147483647 h 282"/>
                <a:gd name="T68" fmla="*/ 2147483647 w 293"/>
                <a:gd name="T69" fmla="*/ 2147483647 h 282"/>
                <a:gd name="T70" fmla="*/ 2147483647 w 293"/>
                <a:gd name="T71" fmla="*/ 2147483647 h 282"/>
                <a:gd name="T72" fmla="*/ 2147483647 w 293"/>
                <a:gd name="T73" fmla="*/ 2147483647 h 282"/>
                <a:gd name="T74" fmla="*/ 2147483647 w 293"/>
                <a:gd name="T75" fmla="*/ 2147483647 h 282"/>
                <a:gd name="T76" fmla="*/ 2147483647 w 293"/>
                <a:gd name="T77" fmla="*/ 2147483647 h 282"/>
                <a:gd name="T78" fmla="*/ 2147483647 w 293"/>
                <a:gd name="T79" fmla="*/ 2147483647 h 282"/>
                <a:gd name="T80" fmla="*/ 2147483647 w 293"/>
                <a:gd name="T81" fmla="*/ 2147483647 h 282"/>
                <a:gd name="T82" fmla="*/ 2147483647 w 293"/>
                <a:gd name="T83" fmla="*/ 2147483647 h 282"/>
                <a:gd name="T84" fmla="*/ 2147483647 w 293"/>
                <a:gd name="T85" fmla="*/ 2147483647 h 282"/>
                <a:gd name="T86" fmla="*/ 2147483647 w 293"/>
                <a:gd name="T87" fmla="*/ 2147483647 h 282"/>
                <a:gd name="T88" fmla="*/ 2147483647 w 293"/>
                <a:gd name="T89" fmla="*/ 2147483647 h 282"/>
                <a:gd name="T90" fmla="*/ 2147483647 w 293"/>
                <a:gd name="T91" fmla="*/ 2147483647 h 282"/>
                <a:gd name="T92" fmla="*/ 2147483647 w 293"/>
                <a:gd name="T93" fmla="*/ 2147483647 h 282"/>
                <a:gd name="T94" fmla="*/ 2147483647 w 293"/>
                <a:gd name="T95" fmla="*/ 2147483647 h 282"/>
                <a:gd name="T96" fmla="*/ 2147483647 w 293"/>
                <a:gd name="T97" fmla="*/ 2147483647 h 282"/>
                <a:gd name="T98" fmla="*/ 2147483647 w 293"/>
                <a:gd name="T99" fmla="*/ 2147483647 h 28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93" h="282">
                  <a:moveTo>
                    <a:pt x="293" y="114"/>
                  </a:moveTo>
                  <a:lnTo>
                    <a:pt x="293" y="114"/>
                  </a:lnTo>
                  <a:lnTo>
                    <a:pt x="285" y="119"/>
                  </a:lnTo>
                  <a:lnTo>
                    <a:pt x="279" y="125"/>
                  </a:lnTo>
                  <a:lnTo>
                    <a:pt x="273" y="132"/>
                  </a:lnTo>
                  <a:lnTo>
                    <a:pt x="270" y="140"/>
                  </a:lnTo>
                  <a:lnTo>
                    <a:pt x="248" y="129"/>
                  </a:lnTo>
                  <a:lnTo>
                    <a:pt x="230" y="119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6" y="80"/>
                  </a:lnTo>
                  <a:lnTo>
                    <a:pt x="173" y="64"/>
                  </a:lnTo>
                  <a:lnTo>
                    <a:pt x="160" y="45"/>
                  </a:lnTo>
                  <a:lnTo>
                    <a:pt x="147" y="23"/>
                  </a:lnTo>
                  <a:lnTo>
                    <a:pt x="134" y="42"/>
                  </a:lnTo>
                  <a:lnTo>
                    <a:pt x="119" y="61"/>
                  </a:lnTo>
                  <a:lnTo>
                    <a:pt x="103" y="78"/>
                  </a:lnTo>
                  <a:lnTo>
                    <a:pt x="86" y="94"/>
                  </a:lnTo>
                  <a:lnTo>
                    <a:pt x="67" y="109"/>
                  </a:lnTo>
                  <a:lnTo>
                    <a:pt x="47" y="123"/>
                  </a:lnTo>
                  <a:lnTo>
                    <a:pt x="26" y="135"/>
                  </a:lnTo>
                  <a:lnTo>
                    <a:pt x="5" y="146"/>
                  </a:lnTo>
                  <a:lnTo>
                    <a:pt x="0" y="140"/>
                  </a:lnTo>
                  <a:lnTo>
                    <a:pt x="25" y="122"/>
                  </a:lnTo>
                  <a:lnTo>
                    <a:pt x="45" y="107"/>
                  </a:lnTo>
                  <a:lnTo>
                    <a:pt x="61" y="91"/>
                  </a:lnTo>
                  <a:lnTo>
                    <a:pt x="77" y="74"/>
                  </a:lnTo>
                  <a:lnTo>
                    <a:pt x="93" y="54"/>
                  </a:lnTo>
                  <a:lnTo>
                    <a:pt x="106" y="35"/>
                  </a:lnTo>
                  <a:lnTo>
                    <a:pt x="116" y="17"/>
                  </a:lnTo>
                  <a:lnTo>
                    <a:pt x="124" y="0"/>
                  </a:lnTo>
                  <a:lnTo>
                    <a:pt x="158" y="7"/>
                  </a:lnTo>
                  <a:lnTo>
                    <a:pt x="166" y="10"/>
                  </a:lnTo>
                  <a:lnTo>
                    <a:pt x="167" y="13"/>
                  </a:lnTo>
                  <a:lnTo>
                    <a:pt x="166" y="14"/>
                  </a:lnTo>
                  <a:lnTo>
                    <a:pt x="164" y="16"/>
                  </a:lnTo>
                  <a:lnTo>
                    <a:pt x="154" y="19"/>
                  </a:lnTo>
                  <a:lnTo>
                    <a:pt x="169" y="38"/>
                  </a:lnTo>
                  <a:lnTo>
                    <a:pt x="183" y="54"/>
                  </a:lnTo>
                  <a:lnTo>
                    <a:pt x="201" y="68"/>
                  </a:lnTo>
                  <a:lnTo>
                    <a:pt x="218" y="81"/>
                  </a:lnTo>
                  <a:lnTo>
                    <a:pt x="235" y="90"/>
                  </a:lnTo>
                  <a:lnTo>
                    <a:pt x="253" y="97"/>
                  </a:lnTo>
                  <a:lnTo>
                    <a:pt x="272" y="103"/>
                  </a:lnTo>
                  <a:lnTo>
                    <a:pt x="293" y="109"/>
                  </a:lnTo>
                  <a:lnTo>
                    <a:pt x="293" y="114"/>
                  </a:lnTo>
                  <a:close/>
                  <a:moveTo>
                    <a:pt x="138" y="177"/>
                  </a:moveTo>
                  <a:lnTo>
                    <a:pt x="138" y="177"/>
                  </a:lnTo>
                  <a:lnTo>
                    <a:pt x="112" y="214"/>
                  </a:lnTo>
                  <a:lnTo>
                    <a:pt x="98" y="232"/>
                  </a:lnTo>
                  <a:lnTo>
                    <a:pt x="87" y="245"/>
                  </a:lnTo>
                  <a:lnTo>
                    <a:pt x="147" y="242"/>
                  </a:lnTo>
                  <a:lnTo>
                    <a:pt x="179" y="239"/>
                  </a:lnTo>
                  <a:lnTo>
                    <a:pt x="206" y="236"/>
                  </a:lnTo>
                  <a:lnTo>
                    <a:pt x="190" y="217"/>
                  </a:lnTo>
                  <a:lnTo>
                    <a:pt x="169" y="193"/>
                  </a:lnTo>
                  <a:lnTo>
                    <a:pt x="173" y="188"/>
                  </a:lnTo>
                  <a:lnTo>
                    <a:pt x="193" y="201"/>
                  </a:lnTo>
                  <a:lnTo>
                    <a:pt x="209" y="211"/>
                  </a:lnTo>
                  <a:lnTo>
                    <a:pt x="224" y="222"/>
                  </a:lnTo>
                  <a:lnTo>
                    <a:pt x="235" y="232"/>
                  </a:lnTo>
                  <a:lnTo>
                    <a:pt x="241" y="239"/>
                  </a:lnTo>
                  <a:lnTo>
                    <a:pt x="244" y="243"/>
                  </a:lnTo>
                  <a:lnTo>
                    <a:pt x="247" y="249"/>
                  </a:lnTo>
                  <a:lnTo>
                    <a:pt x="247" y="255"/>
                  </a:lnTo>
                  <a:lnTo>
                    <a:pt x="245" y="265"/>
                  </a:lnTo>
                  <a:lnTo>
                    <a:pt x="243" y="272"/>
                  </a:lnTo>
                  <a:lnTo>
                    <a:pt x="238" y="278"/>
                  </a:lnTo>
                  <a:lnTo>
                    <a:pt x="235" y="279"/>
                  </a:lnTo>
                  <a:lnTo>
                    <a:pt x="234" y="279"/>
                  </a:lnTo>
                  <a:lnTo>
                    <a:pt x="231" y="279"/>
                  </a:lnTo>
                  <a:lnTo>
                    <a:pt x="230" y="278"/>
                  </a:lnTo>
                  <a:lnTo>
                    <a:pt x="227" y="272"/>
                  </a:lnTo>
                  <a:lnTo>
                    <a:pt x="219" y="258"/>
                  </a:lnTo>
                  <a:lnTo>
                    <a:pt x="212" y="246"/>
                  </a:lnTo>
                  <a:lnTo>
                    <a:pt x="183" y="252"/>
                  </a:lnTo>
                  <a:lnTo>
                    <a:pt x="157" y="256"/>
                  </a:lnTo>
                  <a:lnTo>
                    <a:pt x="122" y="262"/>
                  </a:lnTo>
                  <a:lnTo>
                    <a:pt x="51" y="271"/>
                  </a:lnTo>
                  <a:lnTo>
                    <a:pt x="48" y="281"/>
                  </a:lnTo>
                  <a:lnTo>
                    <a:pt x="47" y="282"/>
                  </a:lnTo>
                  <a:lnTo>
                    <a:pt x="44" y="282"/>
                  </a:lnTo>
                  <a:lnTo>
                    <a:pt x="41" y="282"/>
                  </a:lnTo>
                  <a:lnTo>
                    <a:pt x="40" y="278"/>
                  </a:lnTo>
                  <a:lnTo>
                    <a:pt x="31" y="243"/>
                  </a:lnTo>
                  <a:lnTo>
                    <a:pt x="44" y="245"/>
                  </a:lnTo>
                  <a:lnTo>
                    <a:pt x="58" y="245"/>
                  </a:lnTo>
                  <a:lnTo>
                    <a:pt x="74" y="245"/>
                  </a:lnTo>
                  <a:lnTo>
                    <a:pt x="90" y="213"/>
                  </a:lnTo>
                  <a:lnTo>
                    <a:pt x="105" y="177"/>
                  </a:lnTo>
                  <a:lnTo>
                    <a:pt x="51" y="177"/>
                  </a:lnTo>
                  <a:lnTo>
                    <a:pt x="37" y="177"/>
                  </a:lnTo>
                  <a:lnTo>
                    <a:pt x="22" y="180"/>
                  </a:lnTo>
                  <a:lnTo>
                    <a:pt x="19" y="162"/>
                  </a:lnTo>
                  <a:lnTo>
                    <a:pt x="35" y="165"/>
                  </a:lnTo>
                  <a:lnTo>
                    <a:pt x="50" y="167"/>
                  </a:lnTo>
                  <a:lnTo>
                    <a:pt x="221" y="167"/>
                  </a:lnTo>
                  <a:lnTo>
                    <a:pt x="240" y="143"/>
                  </a:lnTo>
                  <a:lnTo>
                    <a:pt x="272" y="169"/>
                  </a:lnTo>
                  <a:lnTo>
                    <a:pt x="273" y="172"/>
                  </a:lnTo>
                  <a:lnTo>
                    <a:pt x="274" y="174"/>
                  </a:lnTo>
                  <a:lnTo>
                    <a:pt x="273" y="175"/>
                  </a:lnTo>
                  <a:lnTo>
                    <a:pt x="272" y="177"/>
                  </a:lnTo>
                  <a:lnTo>
                    <a:pt x="138" y="177"/>
                  </a:lnTo>
                  <a:close/>
                  <a:moveTo>
                    <a:pt x="166" y="114"/>
                  </a:moveTo>
                  <a:lnTo>
                    <a:pt x="166" y="114"/>
                  </a:lnTo>
                  <a:lnTo>
                    <a:pt x="183" y="93"/>
                  </a:lnTo>
                  <a:lnTo>
                    <a:pt x="214" y="117"/>
                  </a:lnTo>
                  <a:lnTo>
                    <a:pt x="216" y="123"/>
                  </a:lnTo>
                  <a:lnTo>
                    <a:pt x="215" y="125"/>
                  </a:lnTo>
                  <a:lnTo>
                    <a:pt x="212" y="125"/>
                  </a:lnTo>
                  <a:lnTo>
                    <a:pt x="99" y="125"/>
                  </a:lnTo>
                  <a:lnTo>
                    <a:pt x="85" y="126"/>
                  </a:lnTo>
                  <a:lnTo>
                    <a:pt x="70" y="127"/>
                  </a:lnTo>
                  <a:lnTo>
                    <a:pt x="67" y="110"/>
                  </a:lnTo>
                  <a:lnTo>
                    <a:pt x="83" y="113"/>
                  </a:lnTo>
                  <a:lnTo>
                    <a:pt x="99" y="114"/>
                  </a:lnTo>
                  <a:lnTo>
                    <a:pt x="166" y="114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74" name="Freeform 155"/>
            <p:cNvSpPr>
              <a:spLocks/>
            </p:cNvSpPr>
            <p:nvPr userDrawn="1"/>
          </p:nvSpPr>
          <p:spPr bwMode="auto">
            <a:xfrm>
              <a:off x="5245101" y="1468438"/>
              <a:ext cx="107950" cy="133350"/>
            </a:xfrm>
            <a:custGeom>
              <a:avLst/>
              <a:gdLst>
                <a:gd name="T0" fmla="*/ 0 w 202"/>
                <a:gd name="T1" fmla="*/ 2147483647 h 254"/>
                <a:gd name="T2" fmla="*/ 2147483647 w 202"/>
                <a:gd name="T3" fmla="*/ 2147483647 h 254"/>
                <a:gd name="T4" fmla="*/ 2147483647 w 202"/>
                <a:gd name="T5" fmla="*/ 2147483647 h 254"/>
                <a:gd name="T6" fmla="*/ 2147483647 w 202"/>
                <a:gd name="T7" fmla="*/ 2147483647 h 254"/>
                <a:gd name="T8" fmla="*/ 2147483647 w 202"/>
                <a:gd name="T9" fmla="*/ 2147483647 h 254"/>
                <a:gd name="T10" fmla="*/ 2147483647 w 202"/>
                <a:gd name="T11" fmla="*/ 2147483647 h 254"/>
                <a:gd name="T12" fmla="*/ 2147483647 w 202"/>
                <a:gd name="T13" fmla="*/ 2147483647 h 254"/>
                <a:gd name="T14" fmla="*/ 2147483647 w 202"/>
                <a:gd name="T15" fmla="*/ 2147483647 h 254"/>
                <a:gd name="T16" fmla="*/ 2147483647 w 202"/>
                <a:gd name="T17" fmla="*/ 2147483647 h 254"/>
                <a:gd name="T18" fmla="*/ 2147483647 w 202"/>
                <a:gd name="T19" fmla="*/ 2147483647 h 254"/>
                <a:gd name="T20" fmla="*/ 2147483647 w 202"/>
                <a:gd name="T21" fmla="*/ 0 h 254"/>
                <a:gd name="T22" fmla="*/ 2147483647 w 202"/>
                <a:gd name="T23" fmla="*/ 2147483647 h 254"/>
                <a:gd name="T24" fmla="*/ 2147483647 w 202"/>
                <a:gd name="T25" fmla="*/ 2147483647 h 254"/>
                <a:gd name="T26" fmla="*/ 2147483647 w 202"/>
                <a:gd name="T27" fmla="*/ 2147483647 h 254"/>
                <a:gd name="T28" fmla="*/ 2147483647 w 202"/>
                <a:gd name="T29" fmla="*/ 2147483647 h 254"/>
                <a:gd name="T30" fmla="*/ 2147483647 w 202"/>
                <a:gd name="T31" fmla="*/ 2147483647 h 254"/>
                <a:gd name="T32" fmla="*/ 2147483647 w 202"/>
                <a:gd name="T33" fmla="*/ 2147483647 h 254"/>
                <a:gd name="T34" fmla="*/ 2147483647 w 202"/>
                <a:gd name="T35" fmla="*/ 2147483647 h 254"/>
                <a:gd name="T36" fmla="*/ 2147483647 w 202"/>
                <a:gd name="T37" fmla="*/ 2147483647 h 254"/>
                <a:gd name="T38" fmla="*/ 2147483647 w 202"/>
                <a:gd name="T39" fmla="*/ 2147483647 h 254"/>
                <a:gd name="T40" fmla="*/ 2147483647 w 202"/>
                <a:gd name="T41" fmla="*/ 2147483647 h 254"/>
                <a:gd name="T42" fmla="*/ 2147483647 w 202"/>
                <a:gd name="T43" fmla="*/ 2147483647 h 254"/>
                <a:gd name="T44" fmla="*/ 2147483647 w 202"/>
                <a:gd name="T45" fmla="*/ 2147483647 h 254"/>
                <a:gd name="T46" fmla="*/ 2147483647 w 202"/>
                <a:gd name="T47" fmla="*/ 2147483647 h 254"/>
                <a:gd name="T48" fmla="*/ 2147483647 w 202"/>
                <a:gd name="T49" fmla="*/ 2147483647 h 254"/>
                <a:gd name="T50" fmla="*/ 2147483647 w 202"/>
                <a:gd name="T51" fmla="*/ 2147483647 h 254"/>
                <a:gd name="T52" fmla="*/ 2147483647 w 202"/>
                <a:gd name="T53" fmla="*/ 2147483647 h 254"/>
                <a:gd name="T54" fmla="*/ 2147483647 w 202"/>
                <a:gd name="T55" fmla="*/ 2147483647 h 254"/>
                <a:gd name="T56" fmla="*/ 2147483647 w 202"/>
                <a:gd name="T57" fmla="*/ 2147483647 h 254"/>
                <a:gd name="T58" fmla="*/ 2147483647 w 202"/>
                <a:gd name="T59" fmla="*/ 2147483647 h 254"/>
                <a:gd name="T60" fmla="*/ 2147483647 w 202"/>
                <a:gd name="T61" fmla="*/ 2147483647 h 254"/>
                <a:gd name="T62" fmla="*/ 2147483647 w 202"/>
                <a:gd name="T63" fmla="*/ 2147483647 h 254"/>
                <a:gd name="T64" fmla="*/ 2147483647 w 202"/>
                <a:gd name="T65" fmla="*/ 2147483647 h 254"/>
                <a:gd name="T66" fmla="*/ 2147483647 w 202"/>
                <a:gd name="T67" fmla="*/ 2147483647 h 254"/>
                <a:gd name="T68" fmla="*/ 2147483647 w 202"/>
                <a:gd name="T69" fmla="*/ 2147483647 h 254"/>
                <a:gd name="T70" fmla="*/ 2147483647 w 202"/>
                <a:gd name="T71" fmla="*/ 2147483647 h 254"/>
                <a:gd name="T72" fmla="*/ 2147483647 w 202"/>
                <a:gd name="T73" fmla="*/ 2147483647 h 254"/>
                <a:gd name="T74" fmla="*/ 2147483647 w 202"/>
                <a:gd name="T75" fmla="*/ 2147483647 h 254"/>
                <a:gd name="T76" fmla="*/ 2147483647 w 202"/>
                <a:gd name="T77" fmla="*/ 2147483647 h 25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02" h="254">
                  <a:moveTo>
                    <a:pt x="0" y="165"/>
                  </a:moveTo>
                  <a:lnTo>
                    <a:pt x="0" y="165"/>
                  </a:lnTo>
                  <a:lnTo>
                    <a:pt x="22" y="152"/>
                  </a:lnTo>
                  <a:lnTo>
                    <a:pt x="42" y="139"/>
                  </a:lnTo>
                  <a:lnTo>
                    <a:pt x="63" y="125"/>
                  </a:lnTo>
                  <a:lnTo>
                    <a:pt x="83" y="109"/>
                  </a:lnTo>
                  <a:lnTo>
                    <a:pt x="103" y="93"/>
                  </a:lnTo>
                  <a:lnTo>
                    <a:pt x="122" y="76"/>
                  </a:lnTo>
                  <a:lnTo>
                    <a:pt x="141" y="57"/>
                  </a:lnTo>
                  <a:lnTo>
                    <a:pt x="158" y="37"/>
                  </a:lnTo>
                  <a:lnTo>
                    <a:pt x="164" y="28"/>
                  </a:lnTo>
                  <a:lnTo>
                    <a:pt x="167" y="22"/>
                  </a:lnTo>
                  <a:lnTo>
                    <a:pt x="165" y="19"/>
                  </a:lnTo>
                  <a:lnTo>
                    <a:pt x="164" y="16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4" y="2"/>
                  </a:lnTo>
                  <a:lnTo>
                    <a:pt x="158" y="0"/>
                  </a:lnTo>
                  <a:lnTo>
                    <a:pt x="164" y="2"/>
                  </a:lnTo>
                  <a:lnTo>
                    <a:pt x="170" y="3"/>
                  </a:lnTo>
                  <a:lnTo>
                    <a:pt x="177" y="8"/>
                  </a:lnTo>
                  <a:lnTo>
                    <a:pt x="184" y="12"/>
                  </a:lnTo>
                  <a:lnTo>
                    <a:pt x="192" y="18"/>
                  </a:lnTo>
                  <a:lnTo>
                    <a:pt x="197" y="22"/>
                  </a:lnTo>
                  <a:lnTo>
                    <a:pt x="202" y="28"/>
                  </a:lnTo>
                  <a:lnTo>
                    <a:pt x="202" y="32"/>
                  </a:lnTo>
                  <a:lnTo>
                    <a:pt x="202" y="35"/>
                  </a:lnTo>
                  <a:lnTo>
                    <a:pt x="200" y="37"/>
                  </a:lnTo>
                  <a:lnTo>
                    <a:pt x="194" y="41"/>
                  </a:lnTo>
                  <a:lnTo>
                    <a:pt x="187" y="45"/>
                  </a:lnTo>
                  <a:lnTo>
                    <a:pt x="180" y="51"/>
                  </a:lnTo>
                  <a:lnTo>
                    <a:pt x="136" y="93"/>
                  </a:lnTo>
                  <a:lnTo>
                    <a:pt x="144" y="99"/>
                  </a:lnTo>
                  <a:lnTo>
                    <a:pt x="150" y="105"/>
                  </a:lnTo>
                  <a:lnTo>
                    <a:pt x="152" y="110"/>
                  </a:lnTo>
                  <a:lnTo>
                    <a:pt x="152" y="116"/>
                  </a:lnTo>
                  <a:lnTo>
                    <a:pt x="152" y="136"/>
                  </a:lnTo>
                  <a:lnTo>
                    <a:pt x="152" y="236"/>
                  </a:lnTo>
                  <a:lnTo>
                    <a:pt x="151" y="245"/>
                  </a:lnTo>
                  <a:lnTo>
                    <a:pt x="150" y="249"/>
                  </a:lnTo>
                  <a:lnTo>
                    <a:pt x="147" y="254"/>
                  </a:lnTo>
                  <a:lnTo>
                    <a:pt x="141" y="254"/>
                  </a:lnTo>
                  <a:lnTo>
                    <a:pt x="135" y="252"/>
                  </a:lnTo>
                  <a:lnTo>
                    <a:pt x="129" y="248"/>
                  </a:lnTo>
                  <a:lnTo>
                    <a:pt x="126" y="239"/>
                  </a:lnTo>
                  <a:lnTo>
                    <a:pt x="123" y="229"/>
                  </a:lnTo>
                  <a:lnTo>
                    <a:pt x="125" y="218"/>
                  </a:lnTo>
                  <a:lnTo>
                    <a:pt x="126" y="209"/>
                  </a:lnTo>
                  <a:lnTo>
                    <a:pt x="128" y="167"/>
                  </a:lnTo>
                  <a:lnTo>
                    <a:pt x="128" y="128"/>
                  </a:lnTo>
                  <a:lnTo>
                    <a:pt x="126" y="113"/>
                  </a:lnTo>
                  <a:lnTo>
                    <a:pt x="123" y="103"/>
                  </a:lnTo>
                  <a:lnTo>
                    <a:pt x="94" y="125"/>
                  </a:lnTo>
                  <a:lnTo>
                    <a:pt x="65" y="144"/>
                  </a:lnTo>
                  <a:lnTo>
                    <a:pt x="36" y="160"/>
                  </a:lnTo>
                  <a:lnTo>
                    <a:pt x="5" y="173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75" name="Freeform 156"/>
            <p:cNvSpPr>
              <a:spLocks noEditPoints="1"/>
            </p:cNvSpPr>
            <p:nvPr userDrawn="1"/>
          </p:nvSpPr>
          <p:spPr bwMode="auto">
            <a:xfrm>
              <a:off x="5391151" y="1485901"/>
              <a:ext cx="119063" cy="106362"/>
            </a:xfrm>
            <a:custGeom>
              <a:avLst/>
              <a:gdLst>
                <a:gd name="T0" fmla="*/ 2147483647 w 223"/>
                <a:gd name="T1" fmla="*/ 2147483647 h 201"/>
                <a:gd name="T2" fmla="*/ 2147483647 w 223"/>
                <a:gd name="T3" fmla="*/ 2147483647 h 201"/>
                <a:gd name="T4" fmla="*/ 2147483647 w 223"/>
                <a:gd name="T5" fmla="*/ 2147483647 h 201"/>
                <a:gd name="T6" fmla="*/ 2147483647 w 223"/>
                <a:gd name="T7" fmla="*/ 2147483647 h 201"/>
                <a:gd name="T8" fmla="*/ 2147483647 w 223"/>
                <a:gd name="T9" fmla="*/ 2147483647 h 201"/>
                <a:gd name="T10" fmla="*/ 2147483647 w 223"/>
                <a:gd name="T11" fmla="*/ 2147483647 h 201"/>
                <a:gd name="T12" fmla="*/ 2147483647 w 223"/>
                <a:gd name="T13" fmla="*/ 2147483647 h 201"/>
                <a:gd name="T14" fmla="*/ 2147483647 w 223"/>
                <a:gd name="T15" fmla="*/ 2147483647 h 201"/>
                <a:gd name="T16" fmla="*/ 2147483647 w 223"/>
                <a:gd name="T17" fmla="*/ 2147483647 h 201"/>
                <a:gd name="T18" fmla="*/ 2147483647 w 223"/>
                <a:gd name="T19" fmla="*/ 2147483647 h 201"/>
                <a:gd name="T20" fmla="*/ 2147483647 w 223"/>
                <a:gd name="T21" fmla="*/ 2147483647 h 201"/>
                <a:gd name="T22" fmla="*/ 2147483647 w 223"/>
                <a:gd name="T23" fmla="*/ 2147483647 h 201"/>
                <a:gd name="T24" fmla="*/ 0 w 223"/>
                <a:gd name="T25" fmla="*/ 2147483647 h 201"/>
                <a:gd name="T26" fmla="*/ 0 w 223"/>
                <a:gd name="T27" fmla="*/ 2147483647 h 201"/>
                <a:gd name="T28" fmla="*/ 2147483647 w 223"/>
                <a:gd name="T29" fmla="*/ 2147483647 h 201"/>
                <a:gd name="T30" fmla="*/ 2147483647 w 223"/>
                <a:gd name="T31" fmla="*/ 2147483647 h 201"/>
                <a:gd name="T32" fmla="*/ 2147483647 w 223"/>
                <a:gd name="T33" fmla="*/ 2147483647 h 201"/>
                <a:gd name="T34" fmla="*/ 2147483647 w 223"/>
                <a:gd name="T35" fmla="*/ 2147483647 h 201"/>
                <a:gd name="T36" fmla="*/ 2147483647 w 223"/>
                <a:gd name="T37" fmla="*/ 2147483647 h 201"/>
                <a:gd name="T38" fmla="*/ 2147483647 w 223"/>
                <a:gd name="T39" fmla="*/ 2147483647 h 201"/>
                <a:gd name="T40" fmla="*/ 2147483647 w 223"/>
                <a:gd name="T41" fmla="*/ 2147483647 h 201"/>
                <a:gd name="T42" fmla="*/ 2147483647 w 223"/>
                <a:gd name="T43" fmla="*/ 2147483647 h 201"/>
                <a:gd name="T44" fmla="*/ 2147483647 w 223"/>
                <a:gd name="T45" fmla="*/ 2147483647 h 201"/>
                <a:gd name="T46" fmla="*/ 2147483647 w 223"/>
                <a:gd name="T47" fmla="*/ 2147483647 h 201"/>
                <a:gd name="T48" fmla="*/ 2147483647 w 223"/>
                <a:gd name="T49" fmla="*/ 2147483647 h 201"/>
                <a:gd name="T50" fmla="*/ 2147483647 w 223"/>
                <a:gd name="T51" fmla="*/ 0 h 201"/>
                <a:gd name="T52" fmla="*/ 2147483647 w 223"/>
                <a:gd name="T53" fmla="*/ 2147483647 h 201"/>
                <a:gd name="T54" fmla="*/ 2147483647 w 223"/>
                <a:gd name="T55" fmla="*/ 2147483647 h 201"/>
                <a:gd name="T56" fmla="*/ 2147483647 w 223"/>
                <a:gd name="T57" fmla="*/ 2147483647 h 201"/>
                <a:gd name="T58" fmla="*/ 2147483647 w 223"/>
                <a:gd name="T59" fmla="*/ 2147483647 h 201"/>
                <a:gd name="T60" fmla="*/ 2147483647 w 223"/>
                <a:gd name="T61" fmla="*/ 2147483647 h 201"/>
                <a:gd name="T62" fmla="*/ 2147483647 w 223"/>
                <a:gd name="T63" fmla="*/ 2147483647 h 201"/>
                <a:gd name="T64" fmla="*/ 2147483647 w 223"/>
                <a:gd name="T65" fmla="*/ 2147483647 h 201"/>
                <a:gd name="T66" fmla="*/ 2147483647 w 223"/>
                <a:gd name="T67" fmla="*/ 2147483647 h 201"/>
                <a:gd name="T68" fmla="*/ 2147483647 w 223"/>
                <a:gd name="T69" fmla="*/ 2147483647 h 201"/>
                <a:gd name="T70" fmla="*/ 2147483647 w 223"/>
                <a:gd name="T71" fmla="*/ 2147483647 h 201"/>
                <a:gd name="T72" fmla="*/ 2147483647 w 223"/>
                <a:gd name="T73" fmla="*/ 2147483647 h 201"/>
                <a:gd name="T74" fmla="*/ 0 w 223"/>
                <a:gd name="T75" fmla="*/ 2147483647 h 20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23" h="201">
                  <a:moveTo>
                    <a:pt x="223" y="28"/>
                  </a:moveTo>
                  <a:lnTo>
                    <a:pt x="223" y="28"/>
                  </a:lnTo>
                  <a:lnTo>
                    <a:pt x="207" y="54"/>
                  </a:lnTo>
                  <a:lnTo>
                    <a:pt x="190" y="78"/>
                  </a:lnTo>
                  <a:lnTo>
                    <a:pt x="172" y="100"/>
                  </a:lnTo>
                  <a:lnTo>
                    <a:pt x="152" y="120"/>
                  </a:lnTo>
                  <a:lnTo>
                    <a:pt x="129" y="138"/>
                  </a:lnTo>
                  <a:lnTo>
                    <a:pt x="106" y="157"/>
                  </a:lnTo>
                  <a:lnTo>
                    <a:pt x="81" y="172"/>
                  </a:lnTo>
                  <a:lnTo>
                    <a:pt x="56" y="190"/>
                  </a:lnTo>
                  <a:lnTo>
                    <a:pt x="49" y="194"/>
                  </a:lnTo>
                  <a:lnTo>
                    <a:pt x="46" y="197"/>
                  </a:lnTo>
                  <a:lnTo>
                    <a:pt x="42" y="200"/>
                  </a:lnTo>
                  <a:lnTo>
                    <a:pt x="37" y="201"/>
                  </a:lnTo>
                  <a:lnTo>
                    <a:pt x="32" y="200"/>
                  </a:lnTo>
                  <a:lnTo>
                    <a:pt x="26" y="197"/>
                  </a:lnTo>
                  <a:lnTo>
                    <a:pt x="20" y="193"/>
                  </a:lnTo>
                  <a:lnTo>
                    <a:pt x="14" y="187"/>
                  </a:lnTo>
                  <a:lnTo>
                    <a:pt x="7" y="180"/>
                  </a:lnTo>
                  <a:lnTo>
                    <a:pt x="3" y="174"/>
                  </a:lnTo>
                  <a:lnTo>
                    <a:pt x="0" y="167"/>
                  </a:lnTo>
                  <a:lnTo>
                    <a:pt x="0" y="162"/>
                  </a:lnTo>
                  <a:lnTo>
                    <a:pt x="0" y="157"/>
                  </a:lnTo>
                  <a:lnTo>
                    <a:pt x="1" y="155"/>
                  </a:lnTo>
                  <a:lnTo>
                    <a:pt x="3" y="155"/>
                  </a:lnTo>
                  <a:lnTo>
                    <a:pt x="10" y="159"/>
                  </a:lnTo>
                  <a:lnTo>
                    <a:pt x="20" y="167"/>
                  </a:lnTo>
                  <a:lnTo>
                    <a:pt x="24" y="168"/>
                  </a:lnTo>
                  <a:lnTo>
                    <a:pt x="29" y="168"/>
                  </a:lnTo>
                  <a:lnTo>
                    <a:pt x="36" y="167"/>
                  </a:lnTo>
                  <a:lnTo>
                    <a:pt x="43" y="164"/>
                  </a:lnTo>
                  <a:lnTo>
                    <a:pt x="55" y="158"/>
                  </a:lnTo>
                  <a:lnTo>
                    <a:pt x="79" y="143"/>
                  </a:lnTo>
                  <a:lnTo>
                    <a:pt x="103" y="129"/>
                  </a:lnTo>
                  <a:lnTo>
                    <a:pt x="124" y="113"/>
                  </a:lnTo>
                  <a:lnTo>
                    <a:pt x="145" y="96"/>
                  </a:lnTo>
                  <a:lnTo>
                    <a:pt x="165" y="78"/>
                  </a:lnTo>
                  <a:lnTo>
                    <a:pt x="182" y="61"/>
                  </a:lnTo>
                  <a:lnTo>
                    <a:pt x="200" y="42"/>
                  </a:lnTo>
                  <a:lnTo>
                    <a:pt x="216" y="22"/>
                  </a:lnTo>
                  <a:lnTo>
                    <a:pt x="223" y="28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21" y="4"/>
                  </a:lnTo>
                  <a:lnTo>
                    <a:pt x="36" y="10"/>
                  </a:lnTo>
                  <a:lnTo>
                    <a:pt x="50" y="16"/>
                  </a:lnTo>
                  <a:lnTo>
                    <a:pt x="62" y="25"/>
                  </a:lnTo>
                  <a:lnTo>
                    <a:pt x="66" y="29"/>
                  </a:lnTo>
                  <a:lnTo>
                    <a:pt x="71" y="35"/>
                  </a:lnTo>
                  <a:lnTo>
                    <a:pt x="72" y="39"/>
                  </a:lnTo>
                  <a:lnTo>
                    <a:pt x="74" y="45"/>
                  </a:lnTo>
                  <a:lnTo>
                    <a:pt x="72" y="52"/>
                  </a:lnTo>
                  <a:lnTo>
                    <a:pt x="69" y="58"/>
                  </a:lnTo>
                  <a:lnTo>
                    <a:pt x="63" y="61"/>
                  </a:lnTo>
                  <a:lnTo>
                    <a:pt x="58" y="62"/>
                  </a:lnTo>
                  <a:lnTo>
                    <a:pt x="53" y="62"/>
                  </a:lnTo>
                  <a:lnTo>
                    <a:pt x="50" y="59"/>
                  </a:lnTo>
                  <a:lnTo>
                    <a:pt x="46" y="55"/>
                  </a:lnTo>
                  <a:lnTo>
                    <a:pt x="42" y="48"/>
                  </a:lnTo>
                  <a:lnTo>
                    <a:pt x="33" y="36"/>
                  </a:lnTo>
                  <a:lnTo>
                    <a:pt x="24" y="26"/>
                  </a:lnTo>
                  <a:lnTo>
                    <a:pt x="14" y="16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76" name="Freeform 157"/>
            <p:cNvSpPr>
              <a:spLocks/>
            </p:cNvSpPr>
            <p:nvPr userDrawn="1"/>
          </p:nvSpPr>
          <p:spPr bwMode="auto">
            <a:xfrm>
              <a:off x="5532439" y="1479551"/>
              <a:ext cx="107950" cy="122237"/>
            </a:xfrm>
            <a:custGeom>
              <a:avLst/>
              <a:gdLst>
                <a:gd name="T0" fmla="*/ 2147483647 w 206"/>
                <a:gd name="T1" fmla="*/ 2147483647 h 230"/>
                <a:gd name="T2" fmla="*/ 2147483647 w 206"/>
                <a:gd name="T3" fmla="*/ 2147483647 h 230"/>
                <a:gd name="T4" fmla="*/ 2147483647 w 206"/>
                <a:gd name="T5" fmla="*/ 2147483647 h 230"/>
                <a:gd name="T6" fmla="*/ 2147483647 w 206"/>
                <a:gd name="T7" fmla="*/ 2147483647 h 230"/>
                <a:gd name="T8" fmla="*/ 2147483647 w 206"/>
                <a:gd name="T9" fmla="*/ 2147483647 h 230"/>
                <a:gd name="T10" fmla="*/ 2147483647 w 206"/>
                <a:gd name="T11" fmla="*/ 2147483647 h 230"/>
                <a:gd name="T12" fmla="*/ 2147483647 w 206"/>
                <a:gd name="T13" fmla="*/ 2147483647 h 230"/>
                <a:gd name="T14" fmla="*/ 2147483647 w 206"/>
                <a:gd name="T15" fmla="*/ 2147483647 h 230"/>
                <a:gd name="T16" fmla="*/ 2147483647 w 206"/>
                <a:gd name="T17" fmla="*/ 2147483647 h 230"/>
                <a:gd name="T18" fmla="*/ 2147483647 w 206"/>
                <a:gd name="T19" fmla="*/ 2147483647 h 230"/>
                <a:gd name="T20" fmla="*/ 2147483647 w 206"/>
                <a:gd name="T21" fmla="*/ 2147483647 h 230"/>
                <a:gd name="T22" fmla="*/ 2147483647 w 206"/>
                <a:gd name="T23" fmla="*/ 2147483647 h 230"/>
                <a:gd name="T24" fmla="*/ 2147483647 w 206"/>
                <a:gd name="T25" fmla="*/ 2147483647 h 230"/>
                <a:gd name="T26" fmla="*/ 2147483647 w 206"/>
                <a:gd name="T27" fmla="*/ 2147483647 h 230"/>
                <a:gd name="T28" fmla="*/ 2147483647 w 206"/>
                <a:gd name="T29" fmla="*/ 2147483647 h 230"/>
                <a:gd name="T30" fmla="*/ 2147483647 w 206"/>
                <a:gd name="T31" fmla="*/ 2147483647 h 230"/>
                <a:gd name="T32" fmla="*/ 2147483647 w 206"/>
                <a:gd name="T33" fmla="*/ 2147483647 h 230"/>
                <a:gd name="T34" fmla="*/ 2147483647 w 206"/>
                <a:gd name="T35" fmla="*/ 2147483647 h 230"/>
                <a:gd name="T36" fmla="*/ 0 w 206"/>
                <a:gd name="T37" fmla="*/ 2147483647 h 230"/>
                <a:gd name="T38" fmla="*/ 2147483647 w 206"/>
                <a:gd name="T39" fmla="*/ 2147483647 h 230"/>
                <a:gd name="T40" fmla="*/ 2147483647 w 206"/>
                <a:gd name="T41" fmla="*/ 2147483647 h 230"/>
                <a:gd name="T42" fmla="*/ 2147483647 w 206"/>
                <a:gd name="T43" fmla="*/ 2147483647 h 230"/>
                <a:gd name="T44" fmla="*/ 2147483647 w 206"/>
                <a:gd name="T45" fmla="*/ 2147483647 h 230"/>
                <a:gd name="T46" fmla="*/ 2147483647 w 206"/>
                <a:gd name="T47" fmla="*/ 2147483647 h 230"/>
                <a:gd name="T48" fmla="*/ 2147483647 w 206"/>
                <a:gd name="T49" fmla="*/ 2147483647 h 230"/>
                <a:gd name="T50" fmla="*/ 2147483647 w 206"/>
                <a:gd name="T51" fmla="*/ 2147483647 h 230"/>
                <a:gd name="T52" fmla="*/ 2147483647 w 206"/>
                <a:gd name="T53" fmla="*/ 2147483647 h 230"/>
                <a:gd name="T54" fmla="*/ 2147483647 w 206"/>
                <a:gd name="T55" fmla="*/ 2147483647 h 230"/>
                <a:gd name="T56" fmla="*/ 2147483647 w 206"/>
                <a:gd name="T57" fmla="*/ 2147483647 h 230"/>
                <a:gd name="T58" fmla="*/ 2147483647 w 206"/>
                <a:gd name="T59" fmla="*/ 0 h 230"/>
                <a:gd name="T60" fmla="*/ 2147483647 w 206"/>
                <a:gd name="T61" fmla="*/ 0 h 230"/>
                <a:gd name="T62" fmla="*/ 2147483647 w 206"/>
                <a:gd name="T63" fmla="*/ 2147483647 h 230"/>
                <a:gd name="T64" fmla="*/ 2147483647 w 206"/>
                <a:gd name="T65" fmla="*/ 2147483647 h 230"/>
                <a:gd name="T66" fmla="*/ 2147483647 w 206"/>
                <a:gd name="T67" fmla="*/ 2147483647 h 230"/>
                <a:gd name="T68" fmla="*/ 2147483647 w 206"/>
                <a:gd name="T69" fmla="*/ 2147483647 h 230"/>
                <a:gd name="T70" fmla="*/ 2147483647 w 206"/>
                <a:gd name="T71" fmla="*/ 2147483647 h 230"/>
                <a:gd name="T72" fmla="*/ 2147483647 w 206"/>
                <a:gd name="T73" fmla="*/ 2147483647 h 230"/>
                <a:gd name="T74" fmla="*/ 2147483647 w 206"/>
                <a:gd name="T75" fmla="*/ 2147483647 h 230"/>
                <a:gd name="T76" fmla="*/ 2147483647 w 206"/>
                <a:gd name="T77" fmla="*/ 2147483647 h 230"/>
                <a:gd name="T78" fmla="*/ 2147483647 w 206"/>
                <a:gd name="T79" fmla="*/ 2147483647 h 230"/>
                <a:gd name="T80" fmla="*/ 2147483647 w 206"/>
                <a:gd name="T81" fmla="*/ 2147483647 h 230"/>
                <a:gd name="T82" fmla="*/ 2147483647 w 206"/>
                <a:gd name="T83" fmla="*/ 2147483647 h 230"/>
                <a:gd name="T84" fmla="*/ 2147483647 w 206"/>
                <a:gd name="T85" fmla="*/ 2147483647 h 230"/>
                <a:gd name="T86" fmla="*/ 2147483647 w 206"/>
                <a:gd name="T87" fmla="*/ 2147483647 h 230"/>
                <a:gd name="T88" fmla="*/ 2147483647 w 206"/>
                <a:gd name="T89" fmla="*/ 2147483647 h 23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06" h="230">
                  <a:moveTo>
                    <a:pt x="26" y="223"/>
                  </a:moveTo>
                  <a:lnTo>
                    <a:pt x="26" y="223"/>
                  </a:lnTo>
                  <a:lnTo>
                    <a:pt x="42" y="213"/>
                  </a:lnTo>
                  <a:lnTo>
                    <a:pt x="57" y="201"/>
                  </a:lnTo>
                  <a:lnTo>
                    <a:pt x="73" y="190"/>
                  </a:lnTo>
                  <a:lnTo>
                    <a:pt x="86" y="177"/>
                  </a:lnTo>
                  <a:lnTo>
                    <a:pt x="100" y="161"/>
                  </a:lnTo>
                  <a:lnTo>
                    <a:pt x="113" y="145"/>
                  </a:lnTo>
                  <a:lnTo>
                    <a:pt x="125" y="129"/>
                  </a:lnTo>
                  <a:lnTo>
                    <a:pt x="136" y="110"/>
                  </a:lnTo>
                  <a:lnTo>
                    <a:pt x="145" y="93"/>
                  </a:lnTo>
                  <a:lnTo>
                    <a:pt x="154" y="75"/>
                  </a:lnTo>
                  <a:lnTo>
                    <a:pt x="167" y="42"/>
                  </a:lnTo>
                  <a:lnTo>
                    <a:pt x="170" y="29"/>
                  </a:lnTo>
                  <a:lnTo>
                    <a:pt x="170" y="28"/>
                  </a:lnTo>
                  <a:lnTo>
                    <a:pt x="168" y="26"/>
                  </a:lnTo>
                  <a:lnTo>
                    <a:pt x="164" y="26"/>
                  </a:lnTo>
                  <a:lnTo>
                    <a:pt x="147" y="28"/>
                  </a:lnTo>
                  <a:lnTo>
                    <a:pt x="99" y="33"/>
                  </a:lnTo>
                  <a:lnTo>
                    <a:pt x="57" y="39"/>
                  </a:lnTo>
                  <a:lnTo>
                    <a:pt x="44" y="42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26" y="46"/>
                  </a:lnTo>
                  <a:lnTo>
                    <a:pt x="22" y="44"/>
                  </a:lnTo>
                  <a:lnTo>
                    <a:pt x="16" y="38"/>
                  </a:lnTo>
                  <a:lnTo>
                    <a:pt x="10" y="31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4" y="9"/>
                  </a:lnTo>
                  <a:lnTo>
                    <a:pt x="6" y="9"/>
                  </a:lnTo>
                  <a:lnTo>
                    <a:pt x="12" y="13"/>
                  </a:lnTo>
                  <a:lnTo>
                    <a:pt x="20" y="17"/>
                  </a:lnTo>
                  <a:lnTo>
                    <a:pt x="28" y="20"/>
                  </a:lnTo>
                  <a:lnTo>
                    <a:pt x="33" y="20"/>
                  </a:lnTo>
                  <a:lnTo>
                    <a:pt x="57" y="19"/>
                  </a:lnTo>
                  <a:lnTo>
                    <a:pt x="100" y="15"/>
                  </a:lnTo>
                  <a:lnTo>
                    <a:pt x="136" y="9"/>
                  </a:lnTo>
                  <a:lnTo>
                    <a:pt x="157" y="6"/>
                  </a:lnTo>
                  <a:lnTo>
                    <a:pt x="165" y="2"/>
                  </a:lnTo>
                  <a:lnTo>
                    <a:pt x="168" y="0"/>
                  </a:lnTo>
                  <a:lnTo>
                    <a:pt x="171" y="0"/>
                  </a:lnTo>
                  <a:lnTo>
                    <a:pt x="176" y="0"/>
                  </a:lnTo>
                  <a:lnTo>
                    <a:pt x="180" y="3"/>
                  </a:lnTo>
                  <a:lnTo>
                    <a:pt x="191" y="13"/>
                  </a:lnTo>
                  <a:lnTo>
                    <a:pt x="202" y="25"/>
                  </a:lnTo>
                  <a:lnTo>
                    <a:pt x="205" y="29"/>
                  </a:lnTo>
                  <a:lnTo>
                    <a:pt x="206" y="32"/>
                  </a:lnTo>
                  <a:lnTo>
                    <a:pt x="205" y="36"/>
                  </a:lnTo>
                  <a:lnTo>
                    <a:pt x="200" y="42"/>
                  </a:lnTo>
                  <a:lnTo>
                    <a:pt x="197" y="45"/>
                  </a:lnTo>
                  <a:lnTo>
                    <a:pt x="193" y="54"/>
                  </a:lnTo>
                  <a:lnTo>
                    <a:pt x="180" y="81"/>
                  </a:lnTo>
                  <a:lnTo>
                    <a:pt x="165" y="107"/>
                  </a:lnTo>
                  <a:lnTo>
                    <a:pt x="151" y="130"/>
                  </a:lnTo>
                  <a:lnTo>
                    <a:pt x="138" y="151"/>
                  </a:lnTo>
                  <a:lnTo>
                    <a:pt x="126" y="164"/>
                  </a:lnTo>
                  <a:lnTo>
                    <a:pt x="115" y="175"/>
                  </a:lnTo>
                  <a:lnTo>
                    <a:pt x="103" y="187"/>
                  </a:lnTo>
                  <a:lnTo>
                    <a:pt x="90" y="197"/>
                  </a:lnTo>
                  <a:lnTo>
                    <a:pt x="75" y="207"/>
                  </a:lnTo>
                  <a:lnTo>
                    <a:pt x="61" y="216"/>
                  </a:lnTo>
                  <a:lnTo>
                    <a:pt x="46" y="223"/>
                  </a:lnTo>
                  <a:lnTo>
                    <a:pt x="31" y="230"/>
                  </a:lnTo>
                  <a:lnTo>
                    <a:pt x="26" y="22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77" name="Freeform 158"/>
            <p:cNvSpPr>
              <a:spLocks noEditPoints="1"/>
            </p:cNvSpPr>
            <p:nvPr userDrawn="1"/>
          </p:nvSpPr>
          <p:spPr bwMode="auto">
            <a:xfrm>
              <a:off x="5678489" y="1468438"/>
              <a:ext cx="106362" cy="138113"/>
            </a:xfrm>
            <a:custGeom>
              <a:avLst/>
              <a:gdLst>
                <a:gd name="T0" fmla="*/ 2147483647 w 201"/>
                <a:gd name="T1" fmla="*/ 2147483647 h 259"/>
                <a:gd name="T2" fmla="*/ 2147483647 w 201"/>
                <a:gd name="T3" fmla="*/ 2147483647 h 259"/>
                <a:gd name="T4" fmla="*/ 2147483647 w 201"/>
                <a:gd name="T5" fmla="*/ 2147483647 h 259"/>
                <a:gd name="T6" fmla="*/ 2147483647 w 201"/>
                <a:gd name="T7" fmla="*/ 2147483647 h 259"/>
                <a:gd name="T8" fmla="*/ 2147483647 w 201"/>
                <a:gd name="T9" fmla="*/ 2147483647 h 259"/>
                <a:gd name="T10" fmla="*/ 2147483647 w 201"/>
                <a:gd name="T11" fmla="*/ 2147483647 h 259"/>
                <a:gd name="T12" fmla="*/ 2147483647 w 201"/>
                <a:gd name="T13" fmla="*/ 2147483647 h 259"/>
                <a:gd name="T14" fmla="*/ 2147483647 w 201"/>
                <a:gd name="T15" fmla="*/ 2147483647 h 259"/>
                <a:gd name="T16" fmla="*/ 2147483647 w 201"/>
                <a:gd name="T17" fmla="*/ 2147483647 h 259"/>
                <a:gd name="T18" fmla="*/ 2147483647 w 201"/>
                <a:gd name="T19" fmla="*/ 2147483647 h 259"/>
                <a:gd name="T20" fmla="*/ 2147483647 w 201"/>
                <a:gd name="T21" fmla="*/ 2147483647 h 259"/>
                <a:gd name="T22" fmla="*/ 2147483647 w 201"/>
                <a:gd name="T23" fmla="*/ 2147483647 h 259"/>
                <a:gd name="T24" fmla="*/ 2147483647 w 201"/>
                <a:gd name="T25" fmla="*/ 2147483647 h 259"/>
                <a:gd name="T26" fmla="*/ 2147483647 w 201"/>
                <a:gd name="T27" fmla="*/ 2147483647 h 259"/>
                <a:gd name="T28" fmla="*/ 2147483647 w 201"/>
                <a:gd name="T29" fmla="*/ 2147483647 h 259"/>
                <a:gd name="T30" fmla="*/ 2147483647 w 201"/>
                <a:gd name="T31" fmla="*/ 2147483647 h 259"/>
                <a:gd name="T32" fmla="*/ 0 w 201"/>
                <a:gd name="T33" fmla="*/ 2147483647 h 259"/>
                <a:gd name="T34" fmla="*/ 0 w 201"/>
                <a:gd name="T35" fmla="*/ 2147483647 h 259"/>
                <a:gd name="T36" fmla="*/ 2147483647 w 201"/>
                <a:gd name="T37" fmla="*/ 2147483647 h 259"/>
                <a:gd name="T38" fmla="*/ 2147483647 w 201"/>
                <a:gd name="T39" fmla="*/ 2147483647 h 259"/>
                <a:gd name="T40" fmla="*/ 2147483647 w 201"/>
                <a:gd name="T41" fmla="*/ 2147483647 h 259"/>
                <a:gd name="T42" fmla="*/ 2147483647 w 201"/>
                <a:gd name="T43" fmla="*/ 2147483647 h 259"/>
                <a:gd name="T44" fmla="*/ 2147483647 w 201"/>
                <a:gd name="T45" fmla="*/ 2147483647 h 259"/>
                <a:gd name="T46" fmla="*/ 2147483647 w 201"/>
                <a:gd name="T47" fmla="*/ 2147483647 h 259"/>
                <a:gd name="T48" fmla="*/ 2147483647 w 201"/>
                <a:gd name="T49" fmla="*/ 2147483647 h 259"/>
                <a:gd name="T50" fmla="*/ 2147483647 w 201"/>
                <a:gd name="T51" fmla="*/ 2147483647 h 259"/>
                <a:gd name="T52" fmla="*/ 2147483647 w 201"/>
                <a:gd name="T53" fmla="*/ 2147483647 h 259"/>
                <a:gd name="T54" fmla="*/ 2147483647 w 201"/>
                <a:gd name="T55" fmla="*/ 2147483647 h 259"/>
                <a:gd name="T56" fmla="*/ 2147483647 w 201"/>
                <a:gd name="T57" fmla="*/ 2147483647 h 259"/>
                <a:gd name="T58" fmla="*/ 2147483647 w 201"/>
                <a:gd name="T59" fmla="*/ 2147483647 h 259"/>
                <a:gd name="T60" fmla="*/ 2147483647 w 201"/>
                <a:gd name="T61" fmla="*/ 2147483647 h 259"/>
                <a:gd name="T62" fmla="*/ 2147483647 w 201"/>
                <a:gd name="T63" fmla="*/ 2147483647 h 259"/>
                <a:gd name="T64" fmla="*/ 2147483647 w 201"/>
                <a:gd name="T65" fmla="*/ 2147483647 h 259"/>
                <a:gd name="T66" fmla="*/ 2147483647 w 201"/>
                <a:gd name="T67" fmla="*/ 2147483647 h 259"/>
                <a:gd name="T68" fmla="*/ 2147483647 w 201"/>
                <a:gd name="T69" fmla="*/ 2147483647 h 259"/>
                <a:gd name="T70" fmla="*/ 2147483647 w 201"/>
                <a:gd name="T71" fmla="*/ 2147483647 h 259"/>
                <a:gd name="T72" fmla="*/ 2147483647 w 201"/>
                <a:gd name="T73" fmla="*/ 2147483647 h 259"/>
                <a:gd name="T74" fmla="*/ 2147483647 w 201"/>
                <a:gd name="T75" fmla="*/ 2147483647 h 259"/>
                <a:gd name="T76" fmla="*/ 2147483647 w 201"/>
                <a:gd name="T77" fmla="*/ 2147483647 h 259"/>
                <a:gd name="T78" fmla="*/ 2147483647 w 201"/>
                <a:gd name="T79" fmla="*/ 2147483647 h 259"/>
                <a:gd name="T80" fmla="*/ 2147483647 w 201"/>
                <a:gd name="T81" fmla="*/ 2147483647 h 259"/>
                <a:gd name="T82" fmla="*/ 2147483647 w 201"/>
                <a:gd name="T83" fmla="*/ 2147483647 h 259"/>
                <a:gd name="T84" fmla="*/ 2147483647 w 201"/>
                <a:gd name="T85" fmla="*/ 2147483647 h 259"/>
                <a:gd name="T86" fmla="*/ 2147483647 w 201"/>
                <a:gd name="T87" fmla="*/ 2147483647 h 259"/>
                <a:gd name="T88" fmla="*/ 2147483647 w 201"/>
                <a:gd name="T89" fmla="*/ 2147483647 h 259"/>
                <a:gd name="T90" fmla="*/ 2147483647 w 201"/>
                <a:gd name="T91" fmla="*/ 2147483647 h 259"/>
                <a:gd name="T92" fmla="*/ 2147483647 w 201"/>
                <a:gd name="T93" fmla="*/ 2147483647 h 259"/>
                <a:gd name="T94" fmla="*/ 2147483647 w 201"/>
                <a:gd name="T95" fmla="*/ 2147483647 h 259"/>
                <a:gd name="T96" fmla="*/ 2147483647 w 201"/>
                <a:gd name="T97" fmla="*/ 2147483647 h 259"/>
                <a:gd name="T98" fmla="*/ 2147483647 w 201"/>
                <a:gd name="T99" fmla="*/ 0 h 259"/>
                <a:gd name="T100" fmla="*/ 2147483647 w 201"/>
                <a:gd name="T101" fmla="*/ 0 h 259"/>
                <a:gd name="T102" fmla="*/ 2147483647 w 201"/>
                <a:gd name="T103" fmla="*/ 2147483647 h 259"/>
                <a:gd name="T104" fmla="*/ 2147483647 w 201"/>
                <a:gd name="T105" fmla="*/ 2147483647 h 259"/>
                <a:gd name="T106" fmla="*/ 2147483647 w 201"/>
                <a:gd name="T107" fmla="*/ 2147483647 h 259"/>
                <a:gd name="T108" fmla="*/ 2147483647 w 201"/>
                <a:gd name="T109" fmla="*/ 2147483647 h 259"/>
                <a:gd name="T110" fmla="*/ 2147483647 w 201"/>
                <a:gd name="T111" fmla="*/ 2147483647 h 259"/>
                <a:gd name="T112" fmla="*/ 2147483647 w 201"/>
                <a:gd name="T113" fmla="*/ 2147483647 h 259"/>
                <a:gd name="T114" fmla="*/ 2147483647 w 201"/>
                <a:gd name="T115" fmla="*/ 2147483647 h 259"/>
                <a:gd name="T116" fmla="*/ 2147483647 w 201"/>
                <a:gd name="T117" fmla="*/ 2147483647 h 259"/>
                <a:gd name="T118" fmla="*/ 2147483647 w 201"/>
                <a:gd name="T119" fmla="*/ 2147483647 h 259"/>
                <a:gd name="T120" fmla="*/ 2147483647 w 201"/>
                <a:gd name="T121" fmla="*/ 2147483647 h 25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01" h="259">
                  <a:moveTo>
                    <a:pt x="30" y="252"/>
                  </a:moveTo>
                  <a:lnTo>
                    <a:pt x="30" y="252"/>
                  </a:lnTo>
                  <a:lnTo>
                    <a:pt x="42" y="246"/>
                  </a:lnTo>
                  <a:lnTo>
                    <a:pt x="53" y="240"/>
                  </a:lnTo>
                  <a:lnTo>
                    <a:pt x="65" y="231"/>
                  </a:lnTo>
                  <a:lnTo>
                    <a:pt x="79" y="220"/>
                  </a:lnTo>
                  <a:lnTo>
                    <a:pt x="95" y="207"/>
                  </a:lnTo>
                  <a:lnTo>
                    <a:pt x="108" y="192"/>
                  </a:lnTo>
                  <a:lnTo>
                    <a:pt x="121" y="176"/>
                  </a:lnTo>
                  <a:lnTo>
                    <a:pt x="133" y="159"/>
                  </a:lnTo>
                  <a:lnTo>
                    <a:pt x="143" y="142"/>
                  </a:lnTo>
                  <a:lnTo>
                    <a:pt x="150" y="123"/>
                  </a:lnTo>
                  <a:lnTo>
                    <a:pt x="158" y="104"/>
                  </a:lnTo>
                  <a:lnTo>
                    <a:pt x="163" y="85"/>
                  </a:lnTo>
                  <a:lnTo>
                    <a:pt x="126" y="90"/>
                  </a:lnTo>
                  <a:lnTo>
                    <a:pt x="94" y="95"/>
                  </a:lnTo>
                  <a:lnTo>
                    <a:pt x="66" y="100"/>
                  </a:lnTo>
                  <a:lnTo>
                    <a:pt x="45" y="104"/>
                  </a:lnTo>
                  <a:lnTo>
                    <a:pt x="39" y="106"/>
                  </a:lnTo>
                  <a:lnTo>
                    <a:pt x="34" y="108"/>
                  </a:lnTo>
                  <a:lnTo>
                    <a:pt x="30" y="110"/>
                  </a:lnTo>
                  <a:lnTo>
                    <a:pt x="27" y="110"/>
                  </a:lnTo>
                  <a:lnTo>
                    <a:pt x="24" y="110"/>
                  </a:lnTo>
                  <a:lnTo>
                    <a:pt x="20" y="107"/>
                  </a:lnTo>
                  <a:lnTo>
                    <a:pt x="10" y="100"/>
                  </a:lnTo>
                  <a:lnTo>
                    <a:pt x="2" y="90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2" y="75"/>
                  </a:lnTo>
                  <a:lnTo>
                    <a:pt x="5" y="75"/>
                  </a:lnTo>
                  <a:lnTo>
                    <a:pt x="10" y="78"/>
                  </a:lnTo>
                  <a:lnTo>
                    <a:pt x="18" y="82"/>
                  </a:lnTo>
                  <a:lnTo>
                    <a:pt x="27" y="84"/>
                  </a:lnTo>
                  <a:lnTo>
                    <a:pt x="40" y="84"/>
                  </a:lnTo>
                  <a:lnTo>
                    <a:pt x="98" y="75"/>
                  </a:lnTo>
                  <a:lnTo>
                    <a:pt x="156" y="66"/>
                  </a:lnTo>
                  <a:lnTo>
                    <a:pt x="161" y="65"/>
                  </a:lnTo>
                  <a:lnTo>
                    <a:pt x="166" y="62"/>
                  </a:lnTo>
                  <a:lnTo>
                    <a:pt x="171" y="61"/>
                  </a:lnTo>
                  <a:lnTo>
                    <a:pt x="176" y="62"/>
                  </a:lnTo>
                  <a:lnTo>
                    <a:pt x="185" y="68"/>
                  </a:lnTo>
                  <a:lnTo>
                    <a:pt x="192" y="75"/>
                  </a:lnTo>
                  <a:lnTo>
                    <a:pt x="197" y="79"/>
                  </a:lnTo>
                  <a:lnTo>
                    <a:pt x="200" y="85"/>
                  </a:lnTo>
                  <a:lnTo>
                    <a:pt x="201" y="90"/>
                  </a:lnTo>
                  <a:lnTo>
                    <a:pt x="200" y="94"/>
                  </a:lnTo>
                  <a:lnTo>
                    <a:pt x="197" y="97"/>
                  </a:lnTo>
                  <a:lnTo>
                    <a:pt x="192" y="101"/>
                  </a:lnTo>
                  <a:lnTo>
                    <a:pt x="190" y="106"/>
                  </a:lnTo>
                  <a:lnTo>
                    <a:pt x="178" y="130"/>
                  </a:lnTo>
                  <a:lnTo>
                    <a:pt x="166" y="152"/>
                  </a:lnTo>
                  <a:lnTo>
                    <a:pt x="155" y="171"/>
                  </a:lnTo>
                  <a:lnTo>
                    <a:pt x="142" y="188"/>
                  </a:lnTo>
                  <a:lnTo>
                    <a:pt x="132" y="200"/>
                  </a:lnTo>
                  <a:lnTo>
                    <a:pt x="120" y="211"/>
                  </a:lnTo>
                  <a:lnTo>
                    <a:pt x="107" y="221"/>
                  </a:lnTo>
                  <a:lnTo>
                    <a:pt x="94" y="230"/>
                  </a:lnTo>
                  <a:lnTo>
                    <a:pt x="79" y="239"/>
                  </a:lnTo>
                  <a:lnTo>
                    <a:pt x="65" y="246"/>
                  </a:lnTo>
                  <a:lnTo>
                    <a:pt x="50" y="253"/>
                  </a:lnTo>
                  <a:lnTo>
                    <a:pt x="34" y="259"/>
                  </a:lnTo>
                  <a:lnTo>
                    <a:pt x="30" y="252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40" y="13"/>
                  </a:lnTo>
                  <a:lnTo>
                    <a:pt x="46" y="14"/>
                  </a:lnTo>
                  <a:lnTo>
                    <a:pt x="53" y="16"/>
                  </a:lnTo>
                  <a:lnTo>
                    <a:pt x="60" y="17"/>
                  </a:lnTo>
                  <a:lnTo>
                    <a:pt x="76" y="16"/>
                  </a:lnTo>
                  <a:lnTo>
                    <a:pt x="101" y="13"/>
                  </a:lnTo>
                  <a:lnTo>
                    <a:pt x="127" y="7"/>
                  </a:lnTo>
                  <a:lnTo>
                    <a:pt x="133" y="4"/>
                  </a:lnTo>
                  <a:lnTo>
                    <a:pt x="139" y="1"/>
                  </a:lnTo>
                  <a:lnTo>
                    <a:pt x="143" y="0"/>
                  </a:lnTo>
                  <a:lnTo>
                    <a:pt x="146" y="0"/>
                  </a:lnTo>
                  <a:lnTo>
                    <a:pt x="156" y="0"/>
                  </a:lnTo>
                  <a:lnTo>
                    <a:pt x="163" y="3"/>
                  </a:lnTo>
                  <a:lnTo>
                    <a:pt x="169" y="7"/>
                  </a:lnTo>
                  <a:lnTo>
                    <a:pt x="171" y="10"/>
                  </a:lnTo>
                  <a:lnTo>
                    <a:pt x="171" y="13"/>
                  </a:lnTo>
                  <a:lnTo>
                    <a:pt x="169" y="17"/>
                  </a:lnTo>
                  <a:lnTo>
                    <a:pt x="165" y="22"/>
                  </a:lnTo>
                  <a:lnTo>
                    <a:pt x="156" y="24"/>
                  </a:lnTo>
                  <a:lnTo>
                    <a:pt x="140" y="26"/>
                  </a:lnTo>
                  <a:lnTo>
                    <a:pt x="103" y="32"/>
                  </a:lnTo>
                  <a:lnTo>
                    <a:pt x="82" y="35"/>
                  </a:lnTo>
                  <a:lnTo>
                    <a:pt x="63" y="36"/>
                  </a:lnTo>
                  <a:lnTo>
                    <a:pt x="55" y="35"/>
                  </a:lnTo>
                  <a:lnTo>
                    <a:pt x="47" y="30"/>
                  </a:lnTo>
                  <a:lnTo>
                    <a:pt x="37" y="24"/>
                  </a:lnTo>
                  <a:lnTo>
                    <a:pt x="27" y="16"/>
                  </a:lnTo>
                  <a:lnTo>
                    <a:pt x="33" y="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78" name="Freeform 159"/>
            <p:cNvSpPr>
              <a:spLocks noEditPoints="1"/>
            </p:cNvSpPr>
            <p:nvPr userDrawn="1"/>
          </p:nvSpPr>
          <p:spPr bwMode="auto">
            <a:xfrm>
              <a:off x="5815014" y="1479551"/>
              <a:ext cx="125412" cy="117475"/>
            </a:xfrm>
            <a:custGeom>
              <a:avLst/>
              <a:gdLst>
                <a:gd name="T0" fmla="*/ 2147483647 w 237"/>
                <a:gd name="T1" fmla="*/ 2147483647 h 222"/>
                <a:gd name="T2" fmla="*/ 2147483647 w 237"/>
                <a:gd name="T3" fmla="*/ 2147483647 h 222"/>
                <a:gd name="T4" fmla="*/ 2147483647 w 237"/>
                <a:gd name="T5" fmla="*/ 2147483647 h 222"/>
                <a:gd name="T6" fmla="*/ 2147483647 w 237"/>
                <a:gd name="T7" fmla="*/ 2147483647 h 222"/>
                <a:gd name="T8" fmla="*/ 2147483647 w 237"/>
                <a:gd name="T9" fmla="*/ 2147483647 h 222"/>
                <a:gd name="T10" fmla="*/ 2147483647 w 237"/>
                <a:gd name="T11" fmla="*/ 2147483647 h 222"/>
                <a:gd name="T12" fmla="*/ 2147483647 w 237"/>
                <a:gd name="T13" fmla="*/ 2147483647 h 222"/>
                <a:gd name="T14" fmla="*/ 2147483647 w 237"/>
                <a:gd name="T15" fmla="*/ 2147483647 h 222"/>
                <a:gd name="T16" fmla="*/ 2147483647 w 237"/>
                <a:gd name="T17" fmla="*/ 2147483647 h 222"/>
                <a:gd name="T18" fmla="*/ 2147483647 w 237"/>
                <a:gd name="T19" fmla="*/ 2147483647 h 222"/>
                <a:gd name="T20" fmla="*/ 2147483647 w 237"/>
                <a:gd name="T21" fmla="*/ 2147483647 h 222"/>
                <a:gd name="T22" fmla="*/ 2147483647 w 237"/>
                <a:gd name="T23" fmla="*/ 2147483647 h 222"/>
                <a:gd name="T24" fmla="*/ 2147483647 w 237"/>
                <a:gd name="T25" fmla="*/ 2147483647 h 222"/>
                <a:gd name="T26" fmla="*/ 2147483647 w 237"/>
                <a:gd name="T27" fmla="*/ 2147483647 h 222"/>
                <a:gd name="T28" fmla="*/ 2147483647 w 237"/>
                <a:gd name="T29" fmla="*/ 2147483647 h 222"/>
                <a:gd name="T30" fmla="*/ 2147483647 w 237"/>
                <a:gd name="T31" fmla="*/ 2147483647 h 222"/>
                <a:gd name="T32" fmla="*/ 2147483647 w 237"/>
                <a:gd name="T33" fmla="*/ 2147483647 h 222"/>
                <a:gd name="T34" fmla="*/ 2147483647 w 237"/>
                <a:gd name="T35" fmla="*/ 2147483647 h 222"/>
                <a:gd name="T36" fmla="*/ 2147483647 w 237"/>
                <a:gd name="T37" fmla="*/ 2147483647 h 222"/>
                <a:gd name="T38" fmla="*/ 2147483647 w 237"/>
                <a:gd name="T39" fmla="*/ 2147483647 h 222"/>
                <a:gd name="T40" fmla="*/ 2147483647 w 237"/>
                <a:gd name="T41" fmla="*/ 2147483647 h 222"/>
                <a:gd name="T42" fmla="*/ 2147483647 w 237"/>
                <a:gd name="T43" fmla="*/ 2147483647 h 222"/>
                <a:gd name="T44" fmla="*/ 2147483647 w 237"/>
                <a:gd name="T45" fmla="*/ 2147483647 h 222"/>
                <a:gd name="T46" fmla="*/ 2147483647 w 237"/>
                <a:gd name="T47" fmla="*/ 2147483647 h 222"/>
                <a:gd name="T48" fmla="*/ 2147483647 w 237"/>
                <a:gd name="T49" fmla="*/ 2147483647 h 222"/>
                <a:gd name="T50" fmla="*/ 2147483647 w 237"/>
                <a:gd name="T51" fmla="*/ 2147483647 h 222"/>
                <a:gd name="T52" fmla="*/ 2147483647 w 237"/>
                <a:gd name="T53" fmla="*/ 2147483647 h 222"/>
                <a:gd name="T54" fmla="*/ 2147483647 w 237"/>
                <a:gd name="T55" fmla="*/ 2147483647 h 222"/>
                <a:gd name="T56" fmla="*/ 2147483647 w 237"/>
                <a:gd name="T57" fmla="*/ 2147483647 h 222"/>
                <a:gd name="T58" fmla="*/ 2147483647 w 237"/>
                <a:gd name="T59" fmla="*/ 2147483647 h 222"/>
                <a:gd name="T60" fmla="*/ 2147483647 w 237"/>
                <a:gd name="T61" fmla="*/ 2147483647 h 222"/>
                <a:gd name="T62" fmla="*/ 2147483647 w 237"/>
                <a:gd name="T63" fmla="*/ 2147483647 h 222"/>
                <a:gd name="T64" fmla="*/ 2147483647 w 237"/>
                <a:gd name="T65" fmla="*/ 2147483647 h 222"/>
                <a:gd name="T66" fmla="*/ 2147483647 w 237"/>
                <a:gd name="T67" fmla="*/ 2147483647 h 222"/>
                <a:gd name="T68" fmla="*/ 2147483647 w 237"/>
                <a:gd name="T69" fmla="*/ 2147483647 h 222"/>
                <a:gd name="T70" fmla="*/ 2147483647 w 237"/>
                <a:gd name="T71" fmla="*/ 2147483647 h 222"/>
                <a:gd name="T72" fmla="*/ 2147483647 w 237"/>
                <a:gd name="T73" fmla="*/ 2147483647 h 222"/>
                <a:gd name="T74" fmla="*/ 2147483647 w 237"/>
                <a:gd name="T75" fmla="*/ 2147483647 h 222"/>
                <a:gd name="T76" fmla="*/ 2147483647 w 237"/>
                <a:gd name="T77" fmla="*/ 2147483647 h 222"/>
                <a:gd name="T78" fmla="*/ 2147483647 w 237"/>
                <a:gd name="T79" fmla="*/ 0 h 222"/>
                <a:gd name="T80" fmla="*/ 2147483647 w 237"/>
                <a:gd name="T81" fmla="*/ 2147483647 h 222"/>
                <a:gd name="T82" fmla="*/ 2147483647 w 237"/>
                <a:gd name="T83" fmla="*/ 2147483647 h 222"/>
                <a:gd name="T84" fmla="*/ 2147483647 w 237"/>
                <a:gd name="T85" fmla="*/ 2147483647 h 222"/>
                <a:gd name="T86" fmla="*/ 2147483647 w 237"/>
                <a:gd name="T87" fmla="*/ 2147483647 h 222"/>
                <a:gd name="T88" fmla="*/ 2147483647 w 237"/>
                <a:gd name="T89" fmla="*/ 2147483647 h 222"/>
                <a:gd name="T90" fmla="*/ 2147483647 w 237"/>
                <a:gd name="T91" fmla="*/ 2147483647 h 222"/>
                <a:gd name="T92" fmla="*/ 2147483647 w 237"/>
                <a:gd name="T93" fmla="*/ 2147483647 h 222"/>
                <a:gd name="T94" fmla="*/ 2147483647 w 237"/>
                <a:gd name="T95" fmla="*/ 2147483647 h 222"/>
                <a:gd name="T96" fmla="*/ 2147483647 w 237"/>
                <a:gd name="T97" fmla="*/ 2147483647 h 222"/>
                <a:gd name="T98" fmla="*/ 2147483647 w 237"/>
                <a:gd name="T99" fmla="*/ 2147483647 h 222"/>
                <a:gd name="T100" fmla="*/ 2147483647 w 237"/>
                <a:gd name="T101" fmla="*/ 2147483647 h 22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37" h="222">
                  <a:moveTo>
                    <a:pt x="6" y="61"/>
                  </a:moveTo>
                  <a:lnTo>
                    <a:pt x="6" y="61"/>
                  </a:lnTo>
                  <a:lnTo>
                    <a:pt x="20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61" y="83"/>
                  </a:lnTo>
                  <a:lnTo>
                    <a:pt x="65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10"/>
                  </a:lnTo>
                  <a:lnTo>
                    <a:pt x="60" y="113"/>
                  </a:lnTo>
                  <a:lnTo>
                    <a:pt x="54" y="114"/>
                  </a:lnTo>
                  <a:lnTo>
                    <a:pt x="51" y="113"/>
                  </a:lnTo>
                  <a:lnTo>
                    <a:pt x="49" y="113"/>
                  </a:lnTo>
                  <a:lnTo>
                    <a:pt x="44" y="106"/>
                  </a:lnTo>
                  <a:lnTo>
                    <a:pt x="35" y="96"/>
                  </a:lnTo>
                  <a:lnTo>
                    <a:pt x="25" y="86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6" y="61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5" y="142"/>
                  </a:lnTo>
                  <a:lnTo>
                    <a:pt x="152" y="152"/>
                  </a:lnTo>
                  <a:lnTo>
                    <a:pt x="121" y="177"/>
                  </a:lnTo>
                  <a:lnTo>
                    <a:pt x="102" y="191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3" y="216"/>
                  </a:lnTo>
                  <a:lnTo>
                    <a:pt x="58" y="219"/>
                  </a:lnTo>
                  <a:lnTo>
                    <a:pt x="55" y="220"/>
                  </a:lnTo>
                  <a:lnTo>
                    <a:pt x="51" y="222"/>
                  </a:lnTo>
                  <a:lnTo>
                    <a:pt x="45" y="220"/>
                  </a:lnTo>
                  <a:lnTo>
                    <a:pt x="39" y="217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18" y="193"/>
                  </a:lnTo>
                  <a:lnTo>
                    <a:pt x="16" y="187"/>
                  </a:lnTo>
                  <a:lnTo>
                    <a:pt x="16" y="183"/>
                  </a:lnTo>
                  <a:lnTo>
                    <a:pt x="16" y="175"/>
                  </a:lnTo>
                  <a:lnTo>
                    <a:pt x="18" y="174"/>
                  </a:lnTo>
                  <a:lnTo>
                    <a:pt x="19" y="174"/>
                  </a:lnTo>
                  <a:lnTo>
                    <a:pt x="20" y="174"/>
                  </a:lnTo>
                  <a:lnTo>
                    <a:pt x="22" y="175"/>
                  </a:lnTo>
                  <a:lnTo>
                    <a:pt x="28" y="183"/>
                  </a:lnTo>
                  <a:lnTo>
                    <a:pt x="34" y="185"/>
                  </a:lnTo>
                  <a:lnTo>
                    <a:pt x="39" y="188"/>
                  </a:lnTo>
                  <a:lnTo>
                    <a:pt x="44" y="188"/>
                  </a:lnTo>
                  <a:lnTo>
                    <a:pt x="49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2"/>
                  </a:lnTo>
                  <a:lnTo>
                    <a:pt x="131" y="139"/>
                  </a:lnTo>
                  <a:lnTo>
                    <a:pt x="154" y="122"/>
                  </a:lnTo>
                  <a:lnTo>
                    <a:pt x="179" y="100"/>
                  </a:lnTo>
                  <a:lnTo>
                    <a:pt x="205" y="74"/>
                  </a:lnTo>
                  <a:lnTo>
                    <a:pt x="216" y="59"/>
                  </a:lnTo>
                  <a:lnTo>
                    <a:pt x="228" y="44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6"/>
                  </a:lnTo>
                  <a:lnTo>
                    <a:pt x="76" y="10"/>
                  </a:lnTo>
                  <a:lnTo>
                    <a:pt x="87" y="17"/>
                  </a:lnTo>
                  <a:lnTo>
                    <a:pt x="96" y="23"/>
                  </a:lnTo>
                  <a:lnTo>
                    <a:pt x="99" y="28"/>
                  </a:lnTo>
                  <a:lnTo>
                    <a:pt x="100" y="31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2"/>
                  </a:lnTo>
                  <a:lnTo>
                    <a:pt x="94" y="55"/>
                  </a:lnTo>
                  <a:lnTo>
                    <a:pt x="89" y="57"/>
                  </a:lnTo>
                  <a:lnTo>
                    <a:pt x="87" y="57"/>
                  </a:lnTo>
                  <a:lnTo>
                    <a:pt x="84" y="55"/>
                  </a:lnTo>
                  <a:lnTo>
                    <a:pt x="78" y="48"/>
                  </a:lnTo>
                  <a:lnTo>
                    <a:pt x="68" y="36"/>
                  </a:lnTo>
                  <a:lnTo>
                    <a:pt x="58" y="26"/>
                  </a:lnTo>
                  <a:lnTo>
                    <a:pt x="48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79" name="Freeform 160"/>
            <p:cNvSpPr>
              <a:spLocks/>
            </p:cNvSpPr>
            <p:nvPr userDrawn="1"/>
          </p:nvSpPr>
          <p:spPr bwMode="auto">
            <a:xfrm>
              <a:off x="5953126" y="1481138"/>
              <a:ext cx="127000" cy="111125"/>
            </a:xfrm>
            <a:custGeom>
              <a:avLst/>
              <a:gdLst>
                <a:gd name="T0" fmla="*/ 0 w 242"/>
                <a:gd name="T1" fmla="*/ 2147483647 h 211"/>
                <a:gd name="T2" fmla="*/ 2147483647 w 242"/>
                <a:gd name="T3" fmla="*/ 2147483647 h 211"/>
                <a:gd name="T4" fmla="*/ 2147483647 w 242"/>
                <a:gd name="T5" fmla="*/ 2147483647 h 211"/>
                <a:gd name="T6" fmla="*/ 2147483647 w 242"/>
                <a:gd name="T7" fmla="*/ 2147483647 h 211"/>
                <a:gd name="T8" fmla="*/ 2147483647 w 242"/>
                <a:gd name="T9" fmla="*/ 2147483647 h 211"/>
                <a:gd name="T10" fmla="*/ 2147483647 w 242"/>
                <a:gd name="T11" fmla="*/ 2147483647 h 211"/>
                <a:gd name="T12" fmla="*/ 2147483647 w 242"/>
                <a:gd name="T13" fmla="*/ 2147483647 h 211"/>
                <a:gd name="T14" fmla="*/ 2147483647 w 242"/>
                <a:gd name="T15" fmla="*/ 2147483647 h 211"/>
                <a:gd name="T16" fmla="*/ 2147483647 w 242"/>
                <a:gd name="T17" fmla="*/ 2147483647 h 211"/>
                <a:gd name="T18" fmla="*/ 2147483647 w 242"/>
                <a:gd name="T19" fmla="*/ 2147483647 h 211"/>
                <a:gd name="T20" fmla="*/ 2147483647 w 242"/>
                <a:gd name="T21" fmla="*/ 2147483647 h 211"/>
                <a:gd name="T22" fmla="*/ 2147483647 w 242"/>
                <a:gd name="T23" fmla="*/ 2147483647 h 211"/>
                <a:gd name="T24" fmla="*/ 2147483647 w 242"/>
                <a:gd name="T25" fmla="*/ 2147483647 h 211"/>
                <a:gd name="T26" fmla="*/ 2147483647 w 242"/>
                <a:gd name="T27" fmla="*/ 2147483647 h 211"/>
                <a:gd name="T28" fmla="*/ 2147483647 w 242"/>
                <a:gd name="T29" fmla="*/ 2147483647 h 211"/>
                <a:gd name="T30" fmla="*/ 2147483647 w 242"/>
                <a:gd name="T31" fmla="*/ 2147483647 h 211"/>
                <a:gd name="T32" fmla="*/ 2147483647 w 242"/>
                <a:gd name="T33" fmla="*/ 2147483647 h 211"/>
                <a:gd name="T34" fmla="*/ 2147483647 w 242"/>
                <a:gd name="T35" fmla="*/ 2147483647 h 211"/>
                <a:gd name="T36" fmla="*/ 2147483647 w 242"/>
                <a:gd name="T37" fmla="*/ 2147483647 h 211"/>
                <a:gd name="T38" fmla="*/ 2147483647 w 242"/>
                <a:gd name="T39" fmla="*/ 2147483647 h 211"/>
                <a:gd name="T40" fmla="*/ 2147483647 w 242"/>
                <a:gd name="T41" fmla="*/ 2147483647 h 211"/>
                <a:gd name="T42" fmla="*/ 2147483647 w 242"/>
                <a:gd name="T43" fmla="*/ 2147483647 h 211"/>
                <a:gd name="T44" fmla="*/ 2147483647 w 242"/>
                <a:gd name="T45" fmla="*/ 2147483647 h 211"/>
                <a:gd name="T46" fmla="*/ 2147483647 w 242"/>
                <a:gd name="T47" fmla="*/ 2147483647 h 211"/>
                <a:gd name="T48" fmla="*/ 2147483647 w 242"/>
                <a:gd name="T49" fmla="*/ 0 h 211"/>
                <a:gd name="T50" fmla="*/ 2147483647 w 242"/>
                <a:gd name="T51" fmla="*/ 0 h 211"/>
                <a:gd name="T52" fmla="*/ 2147483647 w 242"/>
                <a:gd name="T53" fmla="*/ 2147483647 h 211"/>
                <a:gd name="T54" fmla="*/ 2147483647 w 242"/>
                <a:gd name="T55" fmla="*/ 2147483647 h 211"/>
                <a:gd name="T56" fmla="*/ 2147483647 w 242"/>
                <a:gd name="T57" fmla="*/ 2147483647 h 211"/>
                <a:gd name="T58" fmla="*/ 2147483647 w 242"/>
                <a:gd name="T59" fmla="*/ 2147483647 h 211"/>
                <a:gd name="T60" fmla="*/ 2147483647 w 242"/>
                <a:gd name="T61" fmla="*/ 2147483647 h 211"/>
                <a:gd name="T62" fmla="*/ 2147483647 w 242"/>
                <a:gd name="T63" fmla="*/ 2147483647 h 211"/>
                <a:gd name="T64" fmla="*/ 2147483647 w 242"/>
                <a:gd name="T65" fmla="*/ 2147483647 h 211"/>
                <a:gd name="T66" fmla="*/ 2147483647 w 242"/>
                <a:gd name="T67" fmla="*/ 2147483647 h 211"/>
                <a:gd name="T68" fmla="*/ 2147483647 w 242"/>
                <a:gd name="T69" fmla="*/ 2147483647 h 211"/>
                <a:gd name="T70" fmla="*/ 2147483647 w 242"/>
                <a:gd name="T71" fmla="*/ 2147483647 h 211"/>
                <a:gd name="T72" fmla="*/ 2147483647 w 242"/>
                <a:gd name="T73" fmla="*/ 2147483647 h 211"/>
                <a:gd name="T74" fmla="*/ 2147483647 w 242"/>
                <a:gd name="T75" fmla="*/ 2147483647 h 211"/>
                <a:gd name="T76" fmla="*/ 2147483647 w 242"/>
                <a:gd name="T77" fmla="*/ 2147483647 h 211"/>
                <a:gd name="T78" fmla="*/ 2147483647 w 242"/>
                <a:gd name="T79" fmla="*/ 2147483647 h 211"/>
                <a:gd name="T80" fmla="*/ 2147483647 w 242"/>
                <a:gd name="T81" fmla="*/ 2147483647 h 211"/>
                <a:gd name="T82" fmla="*/ 2147483647 w 242"/>
                <a:gd name="T83" fmla="*/ 2147483647 h 211"/>
                <a:gd name="T84" fmla="*/ 2147483647 w 242"/>
                <a:gd name="T85" fmla="*/ 2147483647 h 211"/>
                <a:gd name="T86" fmla="*/ 2147483647 w 242"/>
                <a:gd name="T87" fmla="*/ 2147483647 h 211"/>
                <a:gd name="T88" fmla="*/ 2147483647 w 242"/>
                <a:gd name="T89" fmla="*/ 2147483647 h 211"/>
                <a:gd name="T90" fmla="*/ 2147483647 w 242"/>
                <a:gd name="T91" fmla="*/ 2147483647 h 211"/>
                <a:gd name="T92" fmla="*/ 2147483647 w 242"/>
                <a:gd name="T93" fmla="*/ 2147483647 h 211"/>
                <a:gd name="T94" fmla="*/ 2147483647 w 242"/>
                <a:gd name="T95" fmla="*/ 2147483647 h 211"/>
                <a:gd name="T96" fmla="*/ 2147483647 w 242"/>
                <a:gd name="T97" fmla="*/ 2147483647 h 211"/>
                <a:gd name="T98" fmla="*/ 2147483647 w 242"/>
                <a:gd name="T99" fmla="*/ 2147483647 h 211"/>
                <a:gd name="T100" fmla="*/ 0 w 242"/>
                <a:gd name="T101" fmla="*/ 2147483647 h 21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42" h="211">
                  <a:moveTo>
                    <a:pt x="0" y="204"/>
                  </a:moveTo>
                  <a:lnTo>
                    <a:pt x="0" y="204"/>
                  </a:lnTo>
                  <a:lnTo>
                    <a:pt x="32" y="184"/>
                  </a:lnTo>
                  <a:lnTo>
                    <a:pt x="59" y="164"/>
                  </a:lnTo>
                  <a:lnTo>
                    <a:pt x="84" y="142"/>
                  </a:lnTo>
                  <a:lnTo>
                    <a:pt x="106" y="120"/>
                  </a:lnTo>
                  <a:lnTo>
                    <a:pt x="123" y="98"/>
                  </a:lnTo>
                  <a:lnTo>
                    <a:pt x="140" y="74"/>
                  </a:lnTo>
                  <a:lnTo>
                    <a:pt x="155" y="51"/>
                  </a:lnTo>
                  <a:lnTo>
                    <a:pt x="166" y="26"/>
                  </a:lnTo>
                  <a:lnTo>
                    <a:pt x="93" y="38"/>
                  </a:lnTo>
                  <a:lnTo>
                    <a:pt x="77" y="41"/>
                  </a:lnTo>
                  <a:lnTo>
                    <a:pt x="69" y="43"/>
                  </a:lnTo>
                  <a:lnTo>
                    <a:pt x="64" y="46"/>
                  </a:lnTo>
                  <a:lnTo>
                    <a:pt x="59" y="48"/>
                  </a:lnTo>
                  <a:lnTo>
                    <a:pt x="55" y="46"/>
                  </a:lnTo>
                  <a:lnTo>
                    <a:pt x="50" y="45"/>
                  </a:lnTo>
                  <a:lnTo>
                    <a:pt x="40" y="36"/>
                  </a:lnTo>
                  <a:lnTo>
                    <a:pt x="36" y="30"/>
                  </a:lnTo>
                  <a:lnTo>
                    <a:pt x="33" y="25"/>
                  </a:lnTo>
                  <a:lnTo>
                    <a:pt x="32" y="19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3" y="10"/>
                  </a:lnTo>
                  <a:lnTo>
                    <a:pt x="37" y="13"/>
                  </a:lnTo>
                  <a:lnTo>
                    <a:pt x="43" y="16"/>
                  </a:lnTo>
                  <a:lnTo>
                    <a:pt x="49" y="19"/>
                  </a:lnTo>
                  <a:lnTo>
                    <a:pt x="56" y="22"/>
                  </a:lnTo>
                  <a:lnTo>
                    <a:pt x="62" y="22"/>
                  </a:lnTo>
                  <a:lnTo>
                    <a:pt x="71" y="20"/>
                  </a:lnTo>
                  <a:lnTo>
                    <a:pt x="107" y="17"/>
                  </a:lnTo>
                  <a:lnTo>
                    <a:pt x="152" y="12"/>
                  </a:lnTo>
                  <a:lnTo>
                    <a:pt x="164" y="9"/>
                  </a:lnTo>
                  <a:lnTo>
                    <a:pt x="168" y="6"/>
                  </a:lnTo>
                  <a:lnTo>
                    <a:pt x="171" y="3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81" y="0"/>
                  </a:lnTo>
                  <a:lnTo>
                    <a:pt x="185" y="3"/>
                  </a:lnTo>
                  <a:lnTo>
                    <a:pt x="197" y="10"/>
                  </a:lnTo>
                  <a:lnTo>
                    <a:pt x="206" y="19"/>
                  </a:lnTo>
                  <a:lnTo>
                    <a:pt x="206" y="22"/>
                  </a:lnTo>
                  <a:lnTo>
                    <a:pt x="207" y="23"/>
                  </a:lnTo>
                  <a:lnTo>
                    <a:pt x="206" y="28"/>
                  </a:lnTo>
                  <a:lnTo>
                    <a:pt x="201" y="30"/>
                  </a:lnTo>
                  <a:lnTo>
                    <a:pt x="195" y="33"/>
                  </a:lnTo>
                  <a:lnTo>
                    <a:pt x="191" y="39"/>
                  </a:lnTo>
                  <a:lnTo>
                    <a:pt x="171" y="75"/>
                  </a:lnTo>
                  <a:lnTo>
                    <a:pt x="159" y="91"/>
                  </a:lnTo>
                  <a:lnTo>
                    <a:pt x="146" y="107"/>
                  </a:lnTo>
                  <a:lnTo>
                    <a:pt x="168" y="119"/>
                  </a:lnTo>
                  <a:lnTo>
                    <a:pt x="187" y="130"/>
                  </a:lnTo>
                  <a:lnTo>
                    <a:pt x="204" y="140"/>
                  </a:lnTo>
                  <a:lnTo>
                    <a:pt x="217" y="151"/>
                  </a:lnTo>
                  <a:lnTo>
                    <a:pt x="227" y="162"/>
                  </a:lnTo>
                  <a:lnTo>
                    <a:pt x="235" y="171"/>
                  </a:lnTo>
                  <a:lnTo>
                    <a:pt x="240" y="181"/>
                  </a:lnTo>
                  <a:lnTo>
                    <a:pt x="242" y="190"/>
                  </a:lnTo>
                  <a:lnTo>
                    <a:pt x="240" y="197"/>
                  </a:lnTo>
                  <a:lnTo>
                    <a:pt x="238" y="201"/>
                  </a:lnTo>
                  <a:lnTo>
                    <a:pt x="233" y="206"/>
                  </a:lnTo>
                  <a:lnTo>
                    <a:pt x="229" y="206"/>
                  </a:lnTo>
                  <a:lnTo>
                    <a:pt x="224" y="206"/>
                  </a:lnTo>
                  <a:lnTo>
                    <a:pt x="222" y="203"/>
                  </a:lnTo>
                  <a:lnTo>
                    <a:pt x="217" y="198"/>
                  </a:lnTo>
                  <a:lnTo>
                    <a:pt x="211" y="188"/>
                  </a:lnTo>
                  <a:lnTo>
                    <a:pt x="197" y="168"/>
                  </a:lnTo>
                  <a:lnTo>
                    <a:pt x="181" y="151"/>
                  </a:lnTo>
                  <a:lnTo>
                    <a:pt x="162" y="133"/>
                  </a:lnTo>
                  <a:lnTo>
                    <a:pt x="139" y="116"/>
                  </a:lnTo>
                  <a:lnTo>
                    <a:pt x="124" y="132"/>
                  </a:lnTo>
                  <a:lnTo>
                    <a:pt x="108" y="146"/>
                  </a:lnTo>
                  <a:lnTo>
                    <a:pt x="93" y="161"/>
                  </a:lnTo>
                  <a:lnTo>
                    <a:pt x="77" y="172"/>
                  </a:lnTo>
                  <a:lnTo>
                    <a:pt x="59" y="184"/>
                  </a:lnTo>
                  <a:lnTo>
                    <a:pt x="40" y="194"/>
                  </a:lnTo>
                  <a:lnTo>
                    <a:pt x="23" y="203"/>
                  </a:lnTo>
                  <a:lnTo>
                    <a:pt x="4" y="21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0" name="Freeform 161"/>
            <p:cNvSpPr>
              <a:spLocks noEditPoints="1"/>
            </p:cNvSpPr>
            <p:nvPr userDrawn="1"/>
          </p:nvSpPr>
          <p:spPr bwMode="auto">
            <a:xfrm>
              <a:off x="6102351" y="1474788"/>
              <a:ext cx="130175" cy="128588"/>
            </a:xfrm>
            <a:custGeom>
              <a:avLst/>
              <a:gdLst>
                <a:gd name="T0" fmla="*/ 2147483647 w 245"/>
                <a:gd name="T1" fmla="*/ 2147483647 h 243"/>
                <a:gd name="T2" fmla="*/ 2147483647 w 245"/>
                <a:gd name="T3" fmla="*/ 2147483647 h 243"/>
                <a:gd name="T4" fmla="*/ 2147483647 w 245"/>
                <a:gd name="T5" fmla="*/ 2147483647 h 243"/>
                <a:gd name="T6" fmla="*/ 2147483647 w 245"/>
                <a:gd name="T7" fmla="*/ 2147483647 h 243"/>
                <a:gd name="T8" fmla="*/ 2147483647 w 245"/>
                <a:gd name="T9" fmla="*/ 2147483647 h 243"/>
                <a:gd name="T10" fmla="*/ 2147483647 w 245"/>
                <a:gd name="T11" fmla="*/ 2147483647 h 243"/>
                <a:gd name="T12" fmla="*/ 2147483647 w 245"/>
                <a:gd name="T13" fmla="*/ 2147483647 h 243"/>
                <a:gd name="T14" fmla="*/ 2147483647 w 245"/>
                <a:gd name="T15" fmla="*/ 2147483647 h 243"/>
                <a:gd name="T16" fmla="*/ 2147483647 w 245"/>
                <a:gd name="T17" fmla="*/ 2147483647 h 243"/>
                <a:gd name="T18" fmla="*/ 2147483647 w 245"/>
                <a:gd name="T19" fmla="*/ 2147483647 h 243"/>
                <a:gd name="T20" fmla="*/ 2147483647 w 245"/>
                <a:gd name="T21" fmla="*/ 2147483647 h 243"/>
                <a:gd name="T22" fmla="*/ 2147483647 w 245"/>
                <a:gd name="T23" fmla="*/ 2147483647 h 243"/>
                <a:gd name="T24" fmla="*/ 2147483647 w 245"/>
                <a:gd name="T25" fmla="*/ 2147483647 h 243"/>
                <a:gd name="T26" fmla="*/ 2147483647 w 245"/>
                <a:gd name="T27" fmla="*/ 2147483647 h 243"/>
                <a:gd name="T28" fmla="*/ 2147483647 w 245"/>
                <a:gd name="T29" fmla="*/ 2147483647 h 243"/>
                <a:gd name="T30" fmla="*/ 2147483647 w 245"/>
                <a:gd name="T31" fmla="*/ 2147483647 h 243"/>
                <a:gd name="T32" fmla="*/ 0 w 245"/>
                <a:gd name="T33" fmla="*/ 2147483647 h 243"/>
                <a:gd name="T34" fmla="*/ 2147483647 w 245"/>
                <a:gd name="T35" fmla="*/ 2147483647 h 243"/>
                <a:gd name="T36" fmla="*/ 2147483647 w 245"/>
                <a:gd name="T37" fmla="*/ 2147483647 h 243"/>
                <a:gd name="T38" fmla="*/ 2147483647 w 245"/>
                <a:gd name="T39" fmla="*/ 2147483647 h 243"/>
                <a:gd name="T40" fmla="*/ 2147483647 w 245"/>
                <a:gd name="T41" fmla="*/ 2147483647 h 243"/>
                <a:gd name="T42" fmla="*/ 2147483647 w 245"/>
                <a:gd name="T43" fmla="*/ 2147483647 h 243"/>
                <a:gd name="T44" fmla="*/ 2147483647 w 245"/>
                <a:gd name="T45" fmla="*/ 2147483647 h 243"/>
                <a:gd name="T46" fmla="*/ 2147483647 w 245"/>
                <a:gd name="T47" fmla="*/ 2147483647 h 243"/>
                <a:gd name="T48" fmla="*/ 2147483647 w 245"/>
                <a:gd name="T49" fmla="*/ 2147483647 h 243"/>
                <a:gd name="T50" fmla="*/ 2147483647 w 245"/>
                <a:gd name="T51" fmla="*/ 2147483647 h 243"/>
                <a:gd name="T52" fmla="*/ 2147483647 w 245"/>
                <a:gd name="T53" fmla="*/ 2147483647 h 243"/>
                <a:gd name="T54" fmla="*/ 2147483647 w 245"/>
                <a:gd name="T55" fmla="*/ 2147483647 h 243"/>
                <a:gd name="T56" fmla="*/ 2147483647 w 245"/>
                <a:gd name="T57" fmla="*/ 2147483647 h 243"/>
                <a:gd name="T58" fmla="*/ 2147483647 w 245"/>
                <a:gd name="T59" fmla="*/ 2147483647 h 243"/>
                <a:gd name="T60" fmla="*/ 2147483647 w 245"/>
                <a:gd name="T61" fmla="*/ 2147483647 h 243"/>
                <a:gd name="T62" fmla="*/ 2147483647 w 245"/>
                <a:gd name="T63" fmla="*/ 2147483647 h 243"/>
                <a:gd name="T64" fmla="*/ 2147483647 w 245"/>
                <a:gd name="T65" fmla="*/ 2147483647 h 243"/>
                <a:gd name="T66" fmla="*/ 2147483647 w 245"/>
                <a:gd name="T67" fmla="*/ 2147483647 h 243"/>
                <a:gd name="T68" fmla="*/ 2147483647 w 245"/>
                <a:gd name="T69" fmla="*/ 2147483647 h 243"/>
                <a:gd name="T70" fmla="*/ 2147483647 w 245"/>
                <a:gd name="T71" fmla="*/ 2147483647 h 243"/>
                <a:gd name="T72" fmla="*/ 2147483647 w 245"/>
                <a:gd name="T73" fmla="*/ 2147483647 h 243"/>
                <a:gd name="T74" fmla="*/ 2147483647 w 245"/>
                <a:gd name="T75" fmla="*/ 2147483647 h 243"/>
                <a:gd name="T76" fmla="*/ 2147483647 w 245"/>
                <a:gd name="T77" fmla="*/ 2147483647 h 243"/>
                <a:gd name="T78" fmla="*/ 2147483647 w 245"/>
                <a:gd name="T79" fmla="*/ 2147483647 h 243"/>
                <a:gd name="T80" fmla="*/ 2147483647 w 245"/>
                <a:gd name="T81" fmla="*/ 2147483647 h 243"/>
                <a:gd name="T82" fmla="*/ 2147483647 w 245"/>
                <a:gd name="T83" fmla="*/ 2147483647 h 243"/>
                <a:gd name="T84" fmla="*/ 2147483647 w 245"/>
                <a:gd name="T85" fmla="*/ 2147483647 h 243"/>
                <a:gd name="T86" fmla="*/ 2147483647 w 245"/>
                <a:gd name="T87" fmla="*/ 2147483647 h 243"/>
                <a:gd name="T88" fmla="*/ 2147483647 w 245"/>
                <a:gd name="T89" fmla="*/ 2147483647 h 243"/>
                <a:gd name="T90" fmla="*/ 2147483647 w 245"/>
                <a:gd name="T91" fmla="*/ 2147483647 h 243"/>
                <a:gd name="T92" fmla="*/ 2147483647 w 245"/>
                <a:gd name="T93" fmla="*/ 2147483647 h 243"/>
                <a:gd name="T94" fmla="*/ 2147483647 w 245"/>
                <a:gd name="T95" fmla="*/ 2147483647 h 243"/>
                <a:gd name="T96" fmla="*/ 2147483647 w 245"/>
                <a:gd name="T97" fmla="*/ 2147483647 h 243"/>
                <a:gd name="T98" fmla="*/ 2147483647 w 245"/>
                <a:gd name="T99" fmla="*/ 2147483647 h 243"/>
                <a:gd name="T100" fmla="*/ 2147483647 w 245"/>
                <a:gd name="T101" fmla="*/ 2147483647 h 243"/>
                <a:gd name="T102" fmla="*/ 2147483647 w 245"/>
                <a:gd name="T103" fmla="*/ 2147483647 h 243"/>
                <a:gd name="T104" fmla="*/ 2147483647 w 245"/>
                <a:gd name="T105" fmla="*/ 0 h 243"/>
                <a:gd name="T106" fmla="*/ 2147483647 w 245"/>
                <a:gd name="T107" fmla="*/ 2147483647 h 243"/>
                <a:gd name="T108" fmla="*/ 2147483647 w 245"/>
                <a:gd name="T109" fmla="*/ 2147483647 h 243"/>
                <a:gd name="T110" fmla="*/ 2147483647 w 245"/>
                <a:gd name="T111" fmla="*/ 2147483647 h 243"/>
                <a:gd name="T112" fmla="*/ 2147483647 w 245"/>
                <a:gd name="T113" fmla="*/ 2147483647 h 243"/>
                <a:gd name="T114" fmla="*/ 2147483647 w 245"/>
                <a:gd name="T115" fmla="*/ 2147483647 h 243"/>
                <a:gd name="T116" fmla="*/ 2147483647 w 245"/>
                <a:gd name="T117" fmla="*/ 2147483647 h 243"/>
                <a:gd name="T118" fmla="*/ 2147483647 w 245"/>
                <a:gd name="T119" fmla="*/ 2147483647 h 243"/>
                <a:gd name="T120" fmla="*/ 2147483647 w 245"/>
                <a:gd name="T121" fmla="*/ 2147483647 h 243"/>
                <a:gd name="T122" fmla="*/ 2147483647 w 245"/>
                <a:gd name="T123" fmla="*/ 2147483647 h 243"/>
                <a:gd name="T124" fmla="*/ 2147483647 w 245"/>
                <a:gd name="T125" fmla="*/ 2147483647 h 24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45" h="243">
                  <a:moveTo>
                    <a:pt x="52" y="236"/>
                  </a:moveTo>
                  <a:lnTo>
                    <a:pt x="52" y="236"/>
                  </a:lnTo>
                  <a:lnTo>
                    <a:pt x="62" y="229"/>
                  </a:lnTo>
                  <a:lnTo>
                    <a:pt x="71" y="220"/>
                  </a:lnTo>
                  <a:lnTo>
                    <a:pt x="80" y="213"/>
                  </a:lnTo>
                  <a:lnTo>
                    <a:pt x="85" y="204"/>
                  </a:lnTo>
                  <a:lnTo>
                    <a:pt x="97" y="187"/>
                  </a:lnTo>
                  <a:lnTo>
                    <a:pt x="106" y="168"/>
                  </a:lnTo>
                  <a:lnTo>
                    <a:pt x="113" y="149"/>
                  </a:lnTo>
                  <a:lnTo>
                    <a:pt x="117" y="132"/>
                  </a:lnTo>
                  <a:lnTo>
                    <a:pt x="119" y="117"/>
                  </a:lnTo>
                  <a:lnTo>
                    <a:pt x="120" y="104"/>
                  </a:lnTo>
                  <a:lnTo>
                    <a:pt x="119" y="100"/>
                  </a:lnTo>
                  <a:lnTo>
                    <a:pt x="116" y="94"/>
                  </a:lnTo>
                  <a:lnTo>
                    <a:pt x="93" y="97"/>
                  </a:lnTo>
                  <a:lnTo>
                    <a:pt x="64" y="101"/>
                  </a:lnTo>
                  <a:lnTo>
                    <a:pt x="51" y="104"/>
                  </a:lnTo>
                  <a:lnTo>
                    <a:pt x="39" y="107"/>
                  </a:lnTo>
                  <a:lnTo>
                    <a:pt x="32" y="110"/>
                  </a:lnTo>
                  <a:lnTo>
                    <a:pt x="29" y="111"/>
                  </a:lnTo>
                  <a:lnTo>
                    <a:pt x="25" y="110"/>
                  </a:lnTo>
                  <a:lnTo>
                    <a:pt x="20" y="109"/>
                  </a:lnTo>
                  <a:lnTo>
                    <a:pt x="12" y="101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82"/>
                  </a:lnTo>
                  <a:lnTo>
                    <a:pt x="1" y="80"/>
                  </a:lnTo>
                  <a:lnTo>
                    <a:pt x="1" y="77"/>
                  </a:lnTo>
                  <a:lnTo>
                    <a:pt x="4" y="77"/>
                  </a:lnTo>
                  <a:lnTo>
                    <a:pt x="7" y="78"/>
                  </a:lnTo>
                  <a:lnTo>
                    <a:pt x="19" y="84"/>
                  </a:lnTo>
                  <a:lnTo>
                    <a:pt x="23" y="85"/>
                  </a:lnTo>
                  <a:lnTo>
                    <a:pt x="27" y="85"/>
                  </a:lnTo>
                  <a:lnTo>
                    <a:pt x="41" y="85"/>
                  </a:lnTo>
                  <a:lnTo>
                    <a:pt x="117" y="77"/>
                  </a:lnTo>
                  <a:lnTo>
                    <a:pt x="187" y="71"/>
                  </a:lnTo>
                  <a:lnTo>
                    <a:pt x="199" y="69"/>
                  </a:lnTo>
                  <a:lnTo>
                    <a:pt x="203" y="68"/>
                  </a:lnTo>
                  <a:lnTo>
                    <a:pt x="207" y="67"/>
                  </a:lnTo>
                  <a:lnTo>
                    <a:pt x="210" y="65"/>
                  </a:lnTo>
                  <a:lnTo>
                    <a:pt x="216" y="64"/>
                  </a:lnTo>
                  <a:lnTo>
                    <a:pt x="225" y="65"/>
                  </a:lnTo>
                  <a:lnTo>
                    <a:pt x="235" y="69"/>
                  </a:lnTo>
                  <a:lnTo>
                    <a:pt x="241" y="72"/>
                  </a:lnTo>
                  <a:lnTo>
                    <a:pt x="244" y="75"/>
                  </a:lnTo>
                  <a:lnTo>
                    <a:pt x="245" y="78"/>
                  </a:lnTo>
                  <a:lnTo>
                    <a:pt x="245" y="82"/>
                  </a:lnTo>
                  <a:lnTo>
                    <a:pt x="245" y="87"/>
                  </a:lnTo>
                  <a:lnTo>
                    <a:pt x="242" y="90"/>
                  </a:lnTo>
                  <a:lnTo>
                    <a:pt x="238" y="91"/>
                  </a:lnTo>
                  <a:lnTo>
                    <a:pt x="232" y="91"/>
                  </a:lnTo>
                  <a:lnTo>
                    <a:pt x="204" y="91"/>
                  </a:lnTo>
                  <a:lnTo>
                    <a:pt x="173" y="91"/>
                  </a:lnTo>
                  <a:lnTo>
                    <a:pt x="138" y="93"/>
                  </a:lnTo>
                  <a:lnTo>
                    <a:pt x="146" y="103"/>
                  </a:lnTo>
                  <a:lnTo>
                    <a:pt x="148" y="107"/>
                  </a:lnTo>
                  <a:lnTo>
                    <a:pt x="148" y="111"/>
                  </a:lnTo>
                  <a:lnTo>
                    <a:pt x="146" y="119"/>
                  </a:lnTo>
                  <a:lnTo>
                    <a:pt x="142" y="136"/>
                  </a:lnTo>
                  <a:lnTo>
                    <a:pt x="136" y="155"/>
                  </a:lnTo>
                  <a:lnTo>
                    <a:pt x="130" y="172"/>
                  </a:lnTo>
                  <a:lnTo>
                    <a:pt x="122" y="187"/>
                  </a:lnTo>
                  <a:lnTo>
                    <a:pt x="112" y="201"/>
                  </a:lnTo>
                  <a:lnTo>
                    <a:pt x="100" y="214"/>
                  </a:lnTo>
                  <a:lnTo>
                    <a:pt x="88" y="226"/>
                  </a:lnTo>
                  <a:lnTo>
                    <a:pt x="74" y="235"/>
                  </a:lnTo>
                  <a:lnTo>
                    <a:pt x="58" y="243"/>
                  </a:lnTo>
                  <a:lnTo>
                    <a:pt x="52" y="236"/>
                  </a:lnTo>
                  <a:close/>
                  <a:moveTo>
                    <a:pt x="55" y="6"/>
                  </a:moveTo>
                  <a:lnTo>
                    <a:pt x="55" y="6"/>
                  </a:lnTo>
                  <a:lnTo>
                    <a:pt x="62" y="12"/>
                  </a:lnTo>
                  <a:lnTo>
                    <a:pt x="70" y="14"/>
                  </a:lnTo>
                  <a:lnTo>
                    <a:pt x="77" y="16"/>
                  </a:lnTo>
                  <a:lnTo>
                    <a:pt x="84" y="16"/>
                  </a:lnTo>
                  <a:lnTo>
                    <a:pt x="104" y="14"/>
                  </a:lnTo>
                  <a:lnTo>
                    <a:pt x="130" y="10"/>
                  </a:lnTo>
                  <a:lnTo>
                    <a:pt x="146" y="7"/>
                  </a:lnTo>
                  <a:lnTo>
                    <a:pt x="159" y="3"/>
                  </a:lnTo>
                  <a:lnTo>
                    <a:pt x="164" y="1"/>
                  </a:lnTo>
                  <a:lnTo>
                    <a:pt x="170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8" y="9"/>
                  </a:lnTo>
                  <a:lnTo>
                    <a:pt x="190" y="14"/>
                  </a:lnTo>
                  <a:lnTo>
                    <a:pt x="188" y="19"/>
                  </a:lnTo>
                  <a:lnTo>
                    <a:pt x="186" y="22"/>
                  </a:lnTo>
                  <a:lnTo>
                    <a:pt x="178" y="23"/>
                  </a:lnTo>
                  <a:lnTo>
                    <a:pt x="167" y="26"/>
                  </a:lnTo>
                  <a:lnTo>
                    <a:pt x="138" y="30"/>
                  </a:lnTo>
                  <a:lnTo>
                    <a:pt x="107" y="33"/>
                  </a:lnTo>
                  <a:lnTo>
                    <a:pt x="93" y="35"/>
                  </a:lnTo>
                  <a:lnTo>
                    <a:pt x="78" y="36"/>
                  </a:lnTo>
                  <a:lnTo>
                    <a:pt x="71" y="35"/>
                  </a:lnTo>
                  <a:lnTo>
                    <a:pt x="62" y="30"/>
                  </a:lnTo>
                  <a:lnTo>
                    <a:pt x="56" y="22"/>
                  </a:lnTo>
                  <a:lnTo>
                    <a:pt x="49" y="12"/>
                  </a:lnTo>
                  <a:lnTo>
                    <a:pt x="55" y="6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1" name="Freeform 162"/>
            <p:cNvSpPr>
              <a:spLocks/>
            </p:cNvSpPr>
            <p:nvPr userDrawn="1"/>
          </p:nvSpPr>
          <p:spPr bwMode="auto">
            <a:xfrm>
              <a:off x="6243639" y="1473201"/>
              <a:ext cx="120650" cy="115887"/>
            </a:xfrm>
            <a:custGeom>
              <a:avLst/>
              <a:gdLst>
                <a:gd name="T0" fmla="*/ 2147483647 w 228"/>
                <a:gd name="T1" fmla="*/ 2147483647 h 218"/>
                <a:gd name="T2" fmla="*/ 2147483647 w 228"/>
                <a:gd name="T3" fmla="*/ 2147483647 h 218"/>
                <a:gd name="T4" fmla="*/ 2147483647 w 228"/>
                <a:gd name="T5" fmla="*/ 2147483647 h 218"/>
                <a:gd name="T6" fmla="*/ 2147483647 w 228"/>
                <a:gd name="T7" fmla="*/ 2147483647 h 218"/>
                <a:gd name="T8" fmla="*/ 2147483647 w 228"/>
                <a:gd name="T9" fmla="*/ 2147483647 h 218"/>
                <a:gd name="T10" fmla="*/ 2147483647 w 228"/>
                <a:gd name="T11" fmla="*/ 2147483647 h 218"/>
                <a:gd name="T12" fmla="*/ 2147483647 w 228"/>
                <a:gd name="T13" fmla="*/ 2147483647 h 218"/>
                <a:gd name="T14" fmla="*/ 2147483647 w 228"/>
                <a:gd name="T15" fmla="*/ 2147483647 h 218"/>
                <a:gd name="T16" fmla="*/ 2147483647 w 228"/>
                <a:gd name="T17" fmla="*/ 2147483647 h 218"/>
                <a:gd name="T18" fmla="*/ 2147483647 w 228"/>
                <a:gd name="T19" fmla="*/ 2147483647 h 218"/>
                <a:gd name="T20" fmla="*/ 2147483647 w 228"/>
                <a:gd name="T21" fmla="*/ 2147483647 h 218"/>
                <a:gd name="T22" fmla="*/ 2147483647 w 228"/>
                <a:gd name="T23" fmla="*/ 2147483647 h 218"/>
                <a:gd name="T24" fmla="*/ 2147483647 w 228"/>
                <a:gd name="T25" fmla="*/ 2147483647 h 218"/>
                <a:gd name="T26" fmla="*/ 2147483647 w 228"/>
                <a:gd name="T27" fmla="*/ 2147483647 h 218"/>
                <a:gd name="T28" fmla="*/ 2147483647 w 228"/>
                <a:gd name="T29" fmla="*/ 2147483647 h 218"/>
                <a:gd name="T30" fmla="*/ 2147483647 w 228"/>
                <a:gd name="T31" fmla="*/ 2147483647 h 218"/>
                <a:gd name="T32" fmla="*/ 2147483647 w 228"/>
                <a:gd name="T33" fmla="*/ 2147483647 h 218"/>
                <a:gd name="T34" fmla="*/ 2147483647 w 228"/>
                <a:gd name="T35" fmla="*/ 2147483647 h 218"/>
                <a:gd name="T36" fmla="*/ 2147483647 w 228"/>
                <a:gd name="T37" fmla="*/ 2147483647 h 218"/>
                <a:gd name="T38" fmla="*/ 2147483647 w 228"/>
                <a:gd name="T39" fmla="*/ 2147483647 h 218"/>
                <a:gd name="T40" fmla="*/ 0 w 228"/>
                <a:gd name="T41" fmla="*/ 2147483647 h 218"/>
                <a:gd name="T42" fmla="*/ 2147483647 w 228"/>
                <a:gd name="T43" fmla="*/ 2147483647 h 218"/>
                <a:gd name="T44" fmla="*/ 2147483647 w 228"/>
                <a:gd name="T45" fmla="*/ 2147483647 h 218"/>
                <a:gd name="T46" fmla="*/ 2147483647 w 228"/>
                <a:gd name="T47" fmla="*/ 2147483647 h 218"/>
                <a:gd name="T48" fmla="*/ 2147483647 w 228"/>
                <a:gd name="T49" fmla="*/ 2147483647 h 218"/>
                <a:gd name="T50" fmla="*/ 2147483647 w 228"/>
                <a:gd name="T51" fmla="*/ 2147483647 h 218"/>
                <a:gd name="T52" fmla="*/ 2147483647 w 228"/>
                <a:gd name="T53" fmla="*/ 2147483647 h 218"/>
                <a:gd name="T54" fmla="*/ 2147483647 w 228"/>
                <a:gd name="T55" fmla="*/ 2147483647 h 218"/>
                <a:gd name="T56" fmla="*/ 2147483647 w 228"/>
                <a:gd name="T57" fmla="*/ 2147483647 h 218"/>
                <a:gd name="T58" fmla="*/ 2147483647 w 228"/>
                <a:gd name="T59" fmla="*/ 2147483647 h 218"/>
                <a:gd name="T60" fmla="*/ 2147483647 w 228"/>
                <a:gd name="T61" fmla="*/ 2147483647 h 218"/>
                <a:gd name="T62" fmla="*/ 2147483647 w 228"/>
                <a:gd name="T63" fmla="*/ 2147483647 h 218"/>
                <a:gd name="T64" fmla="*/ 2147483647 w 228"/>
                <a:gd name="T65" fmla="*/ 2147483647 h 218"/>
                <a:gd name="T66" fmla="*/ 2147483647 w 228"/>
                <a:gd name="T67" fmla="*/ 2147483647 h 218"/>
                <a:gd name="T68" fmla="*/ 2147483647 w 228"/>
                <a:gd name="T69" fmla="*/ 2147483647 h 218"/>
                <a:gd name="T70" fmla="*/ 2147483647 w 228"/>
                <a:gd name="T71" fmla="*/ 2147483647 h 218"/>
                <a:gd name="T72" fmla="*/ 2147483647 w 228"/>
                <a:gd name="T73" fmla="*/ 0 h 218"/>
                <a:gd name="T74" fmla="*/ 2147483647 w 228"/>
                <a:gd name="T75" fmla="*/ 0 h 218"/>
                <a:gd name="T76" fmla="*/ 2147483647 w 228"/>
                <a:gd name="T77" fmla="*/ 2147483647 h 218"/>
                <a:gd name="T78" fmla="*/ 2147483647 w 228"/>
                <a:gd name="T79" fmla="*/ 2147483647 h 218"/>
                <a:gd name="T80" fmla="*/ 2147483647 w 228"/>
                <a:gd name="T81" fmla="*/ 2147483647 h 218"/>
                <a:gd name="T82" fmla="*/ 2147483647 w 228"/>
                <a:gd name="T83" fmla="*/ 2147483647 h 218"/>
                <a:gd name="T84" fmla="*/ 2147483647 w 228"/>
                <a:gd name="T85" fmla="*/ 2147483647 h 218"/>
                <a:gd name="T86" fmla="*/ 2147483647 w 228"/>
                <a:gd name="T87" fmla="*/ 2147483647 h 218"/>
                <a:gd name="T88" fmla="*/ 2147483647 w 228"/>
                <a:gd name="T89" fmla="*/ 2147483647 h 218"/>
                <a:gd name="T90" fmla="*/ 2147483647 w 228"/>
                <a:gd name="T91" fmla="*/ 2147483647 h 218"/>
                <a:gd name="T92" fmla="*/ 2147483647 w 228"/>
                <a:gd name="T93" fmla="*/ 2147483647 h 218"/>
                <a:gd name="T94" fmla="*/ 2147483647 w 228"/>
                <a:gd name="T95" fmla="*/ 2147483647 h 218"/>
                <a:gd name="T96" fmla="*/ 2147483647 w 228"/>
                <a:gd name="T97" fmla="*/ 2147483647 h 218"/>
                <a:gd name="T98" fmla="*/ 2147483647 w 228"/>
                <a:gd name="T99" fmla="*/ 2147483647 h 218"/>
                <a:gd name="T100" fmla="*/ 2147483647 w 228"/>
                <a:gd name="T101" fmla="*/ 2147483647 h 21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28" h="218">
                  <a:moveTo>
                    <a:pt x="155" y="102"/>
                  </a:moveTo>
                  <a:lnTo>
                    <a:pt x="155" y="102"/>
                  </a:lnTo>
                  <a:lnTo>
                    <a:pt x="173" y="115"/>
                  </a:lnTo>
                  <a:lnTo>
                    <a:pt x="189" y="130"/>
                  </a:lnTo>
                  <a:lnTo>
                    <a:pt x="202" y="143"/>
                  </a:lnTo>
                  <a:lnTo>
                    <a:pt x="212" y="156"/>
                  </a:lnTo>
                  <a:lnTo>
                    <a:pt x="219" y="167"/>
                  </a:lnTo>
                  <a:lnTo>
                    <a:pt x="225" y="178"/>
                  </a:lnTo>
                  <a:lnTo>
                    <a:pt x="228" y="188"/>
                  </a:lnTo>
                  <a:lnTo>
                    <a:pt x="228" y="198"/>
                  </a:lnTo>
                  <a:lnTo>
                    <a:pt x="228" y="207"/>
                  </a:lnTo>
                  <a:lnTo>
                    <a:pt x="225" y="212"/>
                  </a:lnTo>
                  <a:lnTo>
                    <a:pt x="221" y="217"/>
                  </a:lnTo>
                  <a:lnTo>
                    <a:pt x="213" y="218"/>
                  </a:lnTo>
                  <a:lnTo>
                    <a:pt x="211" y="217"/>
                  </a:lnTo>
                  <a:lnTo>
                    <a:pt x="206" y="215"/>
                  </a:lnTo>
                  <a:lnTo>
                    <a:pt x="203" y="211"/>
                  </a:lnTo>
                  <a:lnTo>
                    <a:pt x="202" y="207"/>
                  </a:lnTo>
                  <a:lnTo>
                    <a:pt x="198" y="192"/>
                  </a:lnTo>
                  <a:lnTo>
                    <a:pt x="193" y="181"/>
                  </a:lnTo>
                  <a:lnTo>
                    <a:pt x="125" y="196"/>
                  </a:lnTo>
                  <a:lnTo>
                    <a:pt x="50" y="211"/>
                  </a:lnTo>
                  <a:lnTo>
                    <a:pt x="44" y="212"/>
                  </a:lnTo>
                  <a:lnTo>
                    <a:pt x="39" y="215"/>
                  </a:lnTo>
                  <a:lnTo>
                    <a:pt x="35" y="217"/>
                  </a:lnTo>
                  <a:lnTo>
                    <a:pt x="31" y="218"/>
                  </a:lnTo>
                  <a:lnTo>
                    <a:pt x="26" y="217"/>
                  </a:lnTo>
                  <a:lnTo>
                    <a:pt x="22" y="214"/>
                  </a:lnTo>
                  <a:lnTo>
                    <a:pt x="16" y="209"/>
                  </a:lnTo>
                  <a:lnTo>
                    <a:pt x="10" y="202"/>
                  </a:lnTo>
                  <a:lnTo>
                    <a:pt x="6" y="195"/>
                  </a:lnTo>
                  <a:lnTo>
                    <a:pt x="3" y="189"/>
                  </a:lnTo>
                  <a:lnTo>
                    <a:pt x="0" y="181"/>
                  </a:lnTo>
                  <a:lnTo>
                    <a:pt x="2" y="178"/>
                  </a:lnTo>
                  <a:lnTo>
                    <a:pt x="3" y="175"/>
                  </a:lnTo>
                  <a:lnTo>
                    <a:pt x="5" y="173"/>
                  </a:lnTo>
                  <a:lnTo>
                    <a:pt x="6" y="172"/>
                  </a:lnTo>
                  <a:lnTo>
                    <a:pt x="9" y="173"/>
                  </a:lnTo>
                  <a:lnTo>
                    <a:pt x="10" y="175"/>
                  </a:lnTo>
                  <a:lnTo>
                    <a:pt x="16" y="181"/>
                  </a:lnTo>
                  <a:lnTo>
                    <a:pt x="21" y="183"/>
                  </a:lnTo>
                  <a:lnTo>
                    <a:pt x="26" y="185"/>
                  </a:lnTo>
                  <a:lnTo>
                    <a:pt x="32" y="186"/>
                  </a:lnTo>
                  <a:lnTo>
                    <a:pt x="38" y="185"/>
                  </a:lnTo>
                  <a:lnTo>
                    <a:pt x="63" y="127"/>
                  </a:lnTo>
                  <a:lnTo>
                    <a:pt x="86" y="68"/>
                  </a:lnTo>
                  <a:lnTo>
                    <a:pt x="96" y="39"/>
                  </a:lnTo>
                  <a:lnTo>
                    <a:pt x="99" y="24"/>
                  </a:lnTo>
                  <a:lnTo>
                    <a:pt x="97" y="20"/>
                  </a:lnTo>
                  <a:lnTo>
                    <a:pt x="95" y="15"/>
                  </a:lnTo>
                  <a:lnTo>
                    <a:pt x="84" y="8"/>
                  </a:lnTo>
                  <a:lnTo>
                    <a:pt x="83" y="7"/>
                  </a:lnTo>
                  <a:lnTo>
                    <a:pt x="82" y="4"/>
                  </a:lnTo>
                  <a:lnTo>
                    <a:pt x="83" y="2"/>
                  </a:lnTo>
                  <a:lnTo>
                    <a:pt x="86" y="1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6" y="2"/>
                  </a:lnTo>
                  <a:lnTo>
                    <a:pt x="121" y="10"/>
                  </a:lnTo>
                  <a:lnTo>
                    <a:pt x="131" y="20"/>
                  </a:lnTo>
                  <a:lnTo>
                    <a:pt x="135" y="23"/>
                  </a:lnTo>
                  <a:lnTo>
                    <a:pt x="135" y="27"/>
                  </a:lnTo>
                  <a:lnTo>
                    <a:pt x="135" y="31"/>
                  </a:lnTo>
                  <a:lnTo>
                    <a:pt x="132" y="34"/>
                  </a:lnTo>
                  <a:lnTo>
                    <a:pt x="128" y="40"/>
                  </a:lnTo>
                  <a:lnTo>
                    <a:pt x="125" y="46"/>
                  </a:lnTo>
                  <a:lnTo>
                    <a:pt x="115" y="63"/>
                  </a:lnTo>
                  <a:lnTo>
                    <a:pt x="84" y="125"/>
                  </a:lnTo>
                  <a:lnTo>
                    <a:pt x="54" y="185"/>
                  </a:lnTo>
                  <a:lnTo>
                    <a:pt x="125" y="178"/>
                  </a:lnTo>
                  <a:lnTo>
                    <a:pt x="189" y="169"/>
                  </a:lnTo>
                  <a:lnTo>
                    <a:pt x="182" y="154"/>
                  </a:lnTo>
                  <a:lnTo>
                    <a:pt x="173" y="140"/>
                  </a:lnTo>
                  <a:lnTo>
                    <a:pt x="163" y="125"/>
                  </a:lnTo>
                  <a:lnTo>
                    <a:pt x="148" y="108"/>
                  </a:lnTo>
                  <a:lnTo>
                    <a:pt x="155" y="10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2" name="Freeform 163"/>
            <p:cNvSpPr>
              <a:spLocks noEditPoints="1"/>
            </p:cNvSpPr>
            <p:nvPr userDrawn="1"/>
          </p:nvSpPr>
          <p:spPr bwMode="auto">
            <a:xfrm>
              <a:off x="6384926" y="1477963"/>
              <a:ext cx="147638" cy="120650"/>
            </a:xfrm>
            <a:custGeom>
              <a:avLst/>
              <a:gdLst>
                <a:gd name="T0" fmla="*/ 2147483647 w 278"/>
                <a:gd name="T1" fmla="*/ 2147483647 h 228"/>
                <a:gd name="T2" fmla="*/ 2147483647 w 278"/>
                <a:gd name="T3" fmla="*/ 2147483647 h 228"/>
                <a:gd name="T4" fmla="*/ 2147483647 w 278"/>
                <a:gd name="T5" fmla="*/ 2147483647 h 228"/>
                <a:gd name="T6" fmla="*/ 2147483647 w 278"/>
                <a:gd name="T7" fmla="*/ 2147483647 h 228"/>
                <a:gd name="T8" fmla="*/ 2147483647 w 278"/>
                <a:gd name="T9" fmla="*/ 2147483647 h 228"/>
                <a:gd name="T10" fmla="*/ 2147483647 w 278"/>
                <a:gd name="T11" fmla="*/ 2147483647 h 228"/>
                <a:gd name="T12" fmla="*/ 0 w 278"/>
                <a:gd name="T13" fmla="*/ 2147483647 h 228"/>
                <a:gd name="T14" fmla="*/ 2147483647 w 278"/>
                <a:gd name="T15" fmla="*/ 2147483647 h 228"/>
                <a:gd name="T16" fmla="*/ 2147483647 w 278"/>
                <a:gd name="T17" fmla="*/ 2147483647 h 228"/>
                <a:gd name="T18" fmla="*/ 2147483647 w 278"/>
                <a:gd name="T19" fmla="*/ 2147483647 h 228"/>
                <a:gd name="T20" fmla="*/ 2147483647 w 278"/>
                <a:gd name="T21" fmla="*/ 2147483647 h 228"/>
                <a:gd name="T22" fmla="*/ 2147483647 w 278"/>
                <a:gd name="T23" fmla="*/ 2147483647 h 228"/>
                <a:gd name="T24" fmla="*/ 2147483647 w 278"/>
                <a:gd name="T25" fmla="*/ 2147483647 h 228"/>
                <a:gd name="T26" fmla="*/ 2147483647 w 278"/>
                <a:gd name="T27" fmla="*/ 0 h 228"/>
                <a:gd name="T28" fmla="*/ 2147483647 w 278"/>
                <a:gd name="T29" fmla="*/ 2147483647 h 228"/>
                <a:gd name="T30" fmla="*/ 2147483647 w 278"/>
                <a:gd name="T31" fmla="*/ 2147483647 h 228"/>
                <a:gd name="T32" fmla="*/ 2147483647 w 278"/>
                <a:gd name="T33" fmla="*/ 2147483647 h 228"/>
                <a:gd name="T34" fmla="*/ 2147483647 w 278"/>
                <a:gd name="T35" fmla="*/ 2147483647 h 228"/>
                <a:gd name="T36" fmla="*/ 2147483647 w 278"/>
                <a:gd name="T37" fmla="*/ 2147483647 h 228"/>
                <a:gd name="T38" fmla="*/ 2147483647 w 278"/>
                <a:gd name="T39" fmla="*/ 2147483647 h 228"/>
                <a:gd name="T40" fmla="*/ 2147483647 w 278"/>
                <a:gd name="T41" fmla="*/ 2147483647 h 228"/>
                <a:gd name="T42" fmla="*/ 2147483647 w 278"/>
                <a:gd name="T43" fmla="*/ 2147483647 h 228"/>
                <a:gd name="T44" fmla="*/ 2147483647 w 278"/>
                <a:gd name="T45" fmla="*/ 2147483647 h 228"/>
                <a:gd name="T46" fmla="*/ 2147483647 w 278"/>
                <a:gd name="T47" fmla="*/ 2147483647 h 228"/>
                <a:gd name="T48" fmla="*/ 2147483647 w 278"/>
                <a:gd name="T49" fmla="*/ 2147483647 h 228"/>
                <a:gd name="T50" fmla="*/ 2147483647 w 278"/>
                <a:gd name="T51" fmla="*/ 2147483647 h 228"/>
                <a:gd name="T52" fmla="*/ 2147483647 w 278"/>
                <a:gd name="T53" fmla="*/ 2147483647 h 228"/>
                <a:gd name="T54" fmla="*/ 2147483647 w 278"/>
                <a:gd name="T55" fmla="*/ 2147483647 h 228"/>
                <a:gd name="T56" fmla="*/ 2147483647 w 278"/>
                <a:gd name="T57" fmla="*/ 2147483647 h 228"/>
                <a:gd name="T58" fmla="*/ 2147483647 w 278"/>
                <a:gd name="T59" fmla="*/ 2147483647 h 228"/>
                <a:gd name="T60" fmla="*/ 2147483647 w 278"/>
                <a:gd name="T61" fmla="*/ 2147483647 h 228"/>
                <a:gd name="T62" fmla="*/ 2147483647 w 278"/>
                <a:gd name="T63" fmla="*/ 2147483647 h 228"/>
                <a:gd name="T64" fmla="*/ 2147483647 w 278"/>
                <a:gd name="T65" fmla="*/ 2147483647 h 228"/>
                <a:gd name="T66" fmla="*/ 2147483647 w 278"/>
                <a:gd name="T67" fmla="*/ 2147483647 h 228"/>
                <a:gd name="T68" fmla="*/ 2147483647 w 278"/>
                <a:gd name="T69" fmla="*/ 2147483647 h 228"/>
                <a:gd name="T70" fmla="*/ 2147483647 w 278"/>
                <a:gd name="T71" fmla="*/ 2147483647 h 228"/>
                <a:gd name="T72" fmla="*/ 2147483647 w 278"/>
                <a:gd name="T73" fmla="*/ 2147483647 h 228"/>
                <a:gd name="T74" fmla="*/ 2147483647 w 278"/>
                <a:gd name="T75" fmla="*/ 2147483647 h 228"/>
                <a:gd name="T76" fmla="*/ 2147483647 w 278"/>
                <a:gd name="T77" fmla="*/ 2147483647 h 228"/>
                <a:gd name="T78" fmla="*/ 2147483647 w 278"/>
                <a:gd name="T79" fmla="*/ 2147483647 h 228"/>
                <a:gd name="T80" fmla="*/ 2147483647 w 278"/>
                <a:gd name="T81" fmla="*/ 2147483647 h 228"/>
                <a:gd name="T82" fmla="*/ 2147483647 w 278"/>
                <a:gd name="T83" fmla="*/ 2147483647 h 228"/>
                <a:gd name="T84" fmla="*/ 2147483647 w 278"/>
                <a:gd name="T85" fmla="*/ 2147483647 h 228"/>
                <a:gd name="T86" fmla="*/ 2147483647 w 278"/>
                <a:gd name="T87" fmla="*/ 2147483647 h 228"/>
                <a:gd name="T88" fmla="*/ 2147483647 w 278"/>
                <a:gd name="T89" fmla="*/ 2147483647 h 228"/>
                <a:gd name="T90" fmla="*/ 2147483647 w 278"/>
                <a:gd name="T91" fmla="*/ 2147483647 h 228"/>
                <a:gd name="T92" fmla="*/ 2147483647 w 278"/>
                <a:gd name="T93" fmla="*/ 2147483647 h 228"/>
                <a:gd name="T94" fmla="*/ 2147483647 w 278"/>
                <a:gd name="T95" fmla="*/ 2147483647 h 228"/>
                <a:gd name="T96" fmla="*/ 2147483647 w 278"/>
                <a:gd name="T97" fmla="*/ 2147483647 h 228"/>
                <a:gd name="T98" fmla="*/ 2147483647 w 278"/>
                <a:gd name="T99" fmla="*/ 2147483647 h 228"/>
                <a:gd name="T100" fmla="*/ 2147483647 w 278"/>
                <a:gd name="T101" fmla="*/ 2147483647 h 228"/>
                <a:gd name="T102" fmla="*/ 2147483647 w 278"/>
                <a:gd name="T103" fmla="*/ 2147483647 h 228"/>
                <a:gd name="T104" fmla="*/ 2147483647 w 278"/>
                <a:gd name="T105" fmla="*/ 2147483647 h 228"/>
                <a:gd name="T106" fmla="*/ 2147483647 w 278"/>
                <a:gd name="T107" fmla="*/ 2147483647 h 228"/>
                <a:gd name="T108" fmla="*/ 2147483647 w 278"/>
                <a:gd name="T109" fmla="*/ 2147483647 h 228"/>
                <a:gd name="T110" fmla="*/ 2147483647 w 278"/>
                <a:gd name="T111" fmla="*/ 2147483647 h 22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78" h="228">
                  <a:moveTo>
                    <a:pt x="165" y="25"/>
                  </a:moveTo>
                  <a:lnTo>
                    <a:pt x="165" y="25"/>
                  </a:lnTo>
                  <a:lnTo>
                    <a:pt x="114" y="39"/>
                  </a:lnTo>
                  <a:lnTo>
                    <a:pt x="58" y="55"/>
                  </a:lnTo>
                  <a:lnTo>
                    <a:pt x="46" y="60"/>
                  </a:lnTo>
                  <a:lnTo>
                    <a:pt x="40" y="62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0"/>
                  </a:lnTo>
                  <a:lnTo>
                    <a:pt x="10" y="54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1" y="28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7" y="29"/>
                  </a:lnTo>
                  <a:lnTo>
                    <a:pt x="13" y="34"/>
                  </a:lnTo>
                  <a:lnTo>
                    <a:pt x="17" y="36"/>
                  </a:lnTo>
                  <a:lnTo>
                    <a:pt x="21" y="38"/>
                  </a:lnTo>
                  <a:lnTo>
                    <a:pt x="27" y="38"/>
                  </a:lnTo>
                  <a:lnTo>
                    <a:pt x="36" y="38"/>
                  </a:lnTo>
                  <a:lnTo>
                    <a:pt x="47" y="35"/>
                  </a:lnTo>
                  <a:lnTo>
                    <a:pt x="120" y="19"/>
                  </a:lnTo>
                  <a:lnTo>
                    <a:pt x="181" y="6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29" y="2"/>
                  </a:lnTo>
                  <a:lnTo>
                    <a:pt x="236" y="5"/>
                  </a:lnTo>
                  <a:lnTo>
                    <a:pt x="240" y="10"/>
                  </a:lnTo>
                  <a:lnTo>
                    <a:pt x="242" y="18"/>
                  </a:lnTo>
                  <a:lnTo>
                    <a:pt x="240" y="22"/>
                  </a:lnTo>
                  <a:lnTo>
                    <a:pt x="239" y="25"/>
                  </a:lnTo>
                  <a:lnTo>
                    <a:pt x="236" y="26"/>
                  </a:lnTo>
                  <a:lnTo>
                    <a:pt x="230" y="28"/>
                  </a:lnTo>
                  <a:lnTo>
                    <a:pt x="217" y="28"/>
                  </a:lnTo>
                  <a:lnTo>
                    <a:pt x="200" y="29"/>
                  </a:lnTo>
                  <a:lnTo>
                    <a:pt x="185" y="32"/>
                  </a:lnTo>
                  <a:lnTo>
                    <a:pt x="171" y="39"/>
                  </a:lnTo>
                  <a:lnTo>
                    <a:pt x="153" y="49"/>
                  </a:lnTo>
                  <a:lnTo>
                    <a:pt x="145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8" y="96"/>
                  </a:lnTo>
                  <a:lnTo>
                    <a:pt x="116" y="106"/>
                  </a:lnTo>
                  <a:lnTo>
                    <a:pt x="114" y="117"/>
                  </a:lnTo>
                  <a:lnTo>
                    <a:pt x="114" y="129"/>
                  </a:lnTo>
                  <a:lnTo>
                    <a:pt x="114" y="138"/>
                  </a:lnTo>
                  <a:lnTo>
                    <a:pt x="116" y="146"/>
                  </a:lnTo>
                  <a:lnTo>
                    <a:pt x="118" y="154"/>
                  </a:lnTo>
                  <a:lnTo>
                    <a:pt x="121" y="161"/>
                  </a:lnTo>
                  <a:lnTo>
                    <a:pt x="127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6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6" y="196"/>
                  </a:lnTo>
                  <a:lnTo>
                    <a:pt x="190" y="199"/>
                  </a:lnTo>
                  <a:lnTo>
                    <a:pt x="201" y="200"/>
                  </a:lnTo>
                  <a:lnTo>
                    <a:pt x="208" y="203"/>
                  </a:lnTo>
                  <a:lnTo>
                    <a:pt x="213" y="209"/>
                  </a:lnTo>
                  <a:lnTo>
                    <a:pt x="213" y="214"/>
                  </a:lnTo>
                  <a:lnTo>
                    <a:pt x="213" y="220"/>
                  </a:lnTo>
                  <a:lnTo>
                    <a:pt x="208" y="225"/>
                  </a:lnTo>
                  <a:lnTo>
                    <a:pt x="204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7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7" y="193"/>
                  </a:lnTo>
                  <a:lnTo>
                    <a:pt x="110" y="184"/>
                  </a:lnTo>
                  <a:lnTo>
                    <a:pt x="103" y="173"/>
                  </a:lnTo>
                  <a:lnTo>
                    <a:pt x="98" y="161"/>
                  </a:lnTo>
                  <a:lnTo>
                    <a:pt x="95" y="146"/>
                  </a:lnTo>
                  <a:lnTo>
                    <a:pt x="95" y="132"/>
                  </a:lnTo>
                  <a:lnTo>
                    <a:pt x="95" y="123"/>
                  </a:lnTo>
                  <a:lnTo>
                    <a:pt x="97" y="113"/>
                  </a:lnTo>
                  <a:lnTo>
                    <a:pt x="103" y="96"/>
                  </a:lnTo>
                  <a:lnTo>
                    <a:pt x="111" y="78"/>
                  </a:lnTo>
                  <a:lnTo>
                    <a:pt x="116" y="70"/>
                  </a:lnTo>
                  <a:lnTo>
                    <a:pt x="123" y="62"/>
                  </a:lnTo>
                  <a:lnTo>
                    <a:pt x="133" y="52"/>
                  </a:lnTo>
                  <a:lnTo>
                    <a:pt x="143" y="42"/>
                  </a:lnTo>
                  <a:lnTo>
                    <a:pt x="155" y="34"/>
                  </a:lnTo>
                  <a:lnTo>
                    <a:pt x="166" y="26"/>
                  </a:lnTo>
                  <a:lnTo>
                    <a:pt x="165" y="25"/>
                  </a:lnTo>
                  <a:close/>
                  <a:moveTo>
                    <a:pt x="192" y="75"/>
                  </a:moveTo>
                  <a:lnTo>
                    <a:pt x="192" y="75"/>
                  </a:lnTo>
                  <a:lnTo>
                    <a:pt x="208" y="83"/>
                  </a:lnTo>
                  <a:lnTo>
                    <a:pt x="221" y="90"/>
                  </a:lnTo>
                  <a:lnTo>
                    <a:pt x="232" y="97"/>
                  </a:lnTo>
                  <a:lnTo>
                    <a:pt x="240" y="103"/>
                  </a:lnTo>
                  <a:lnTo>
                    <a:pt x="246" y="112"/>
                  </a:lnTo>
                  <a:lnTo>
                    <a:pt x="249" y="116"/>
                  </a:lnTo>
                  <a:lnTo>
                    <a:pt x="249" y="120"/>
                  </a:lnTo>
                  <a:lnTo>
                    <a:pt x="249" y="126"/>
                  </a:lnTo>
                  <a:lnTo>
                    <a:pt x="248" y="131"/>
                  </a:lnTo>
                  <a:lnTo>
                    <a:pt x="243" y="133"/>
                  </a:lnTo>
                  <a:lnTo>
                    <a:pt x="239" y="135"/>
                  </a:lnTo>
                  <a:lnTo>
                    <a:pt x="236" y="135"/>
                  </a:lnTo>
                  <a:lnTo>
                    <a:pt x="232" y="132"/>
                  </a:lnTo>
                  <a:lnTo>
                    <a:pt x="227" y="125"/>
                  </a:lnTo>
                  <a:lnTo>
                    <a:pt x="219" y="113"/>
                  </a:lnTo>
                  <a:lnTo>
                    <a:pt x="210" y="102"/>
                  </a:lnTo>
                  <a:lnTo>
                    <a:pt x="200" y="93"/>
                  </a:lnTo>
                  <a:lnTo>
                    <a:pt x="188" y="83"/>
                  </a:lnTo>
                  <a:lnTo>
                    <a:pt x="192" y="75"/>
                  </a:lnTo>
                  <a:close/>
                  <a:moveTo>
                    <a:pt x="220" y="54"/>
                  </a:moveTo>
                  <a:lnTo>
                    <a:pt x="220" y="54"/>
                  </a:lnTo>
                  <a:lnTo>
                    <a:pt x="233" y="58"/>
                  </a:lnTo>
                  <a:lnTo>
                    <a:pt x="246" y="62"/>
                  </a:lnTo>
                  <a:lnTo>
                    <a:pt x="256" y="68"/>
                  </a:lnTo>
                  <a:lnTo>
                    <a:pt x="266" y="74"/>
                  </a:lnTo>
                  <a:lnTo>
                    <a:pt x="271" y="78"/>
                  </a:lnTo>
                  <a:lnTo>
                    <a:pt x="275" y="83"/>
                  </a:lnTo>
                  <a:lnTo>
                    <a:pt x="278" y="87"/>
                  </a:lnTo>
                  <a:lnTo>
                    <a:pt x="278" y="93"/>
                  </a:lnTo>
                  <a:lnTo>
                    <a:pt x="278" y="97"/>
                  </a:lnTo>
                  <a:lnTo>
                    <a:pt x="277" y="102"/>
                  </a:lnTo>
                  <a:lnTo>
                    <a:pt x="274" y="104"/>
                  </a:lnTo>
                  <a:lnTo>
                    <a:pt x="269" y="106"/>
                  </a:lnTo>
                  <a:lnTo>
                    <a:pt x="265" y="104"/>
                  </a:lnTo>
                  <a:lnTo>
                    <a:pt x="261" y="102"/>
                  </a:lnTo>
                  <a:lnTo>
                    <a:pt x="250" y="89"/>
                  </a:lnTo>
                  <a:lnTo>
                    <a:pt x="240" y="78"/>
                  </a:lnTo>
                  <a:lnTo>
                    <a:pt x="229" y="70"/>
                  </a:lnTo>
                  <a:lnTo>
                    <a:pt x="216" y="60"/>
                  </a:lnTo>
                  <a:lnTo>
                    <a:pt x="220" y="54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3" name="Freeform 164"/>
            <p:cNvSpPr>
              <a:spLocks/>
            </p:cNvSpPr>
            <p:nvPr userDrawn="1"/>
          </p:nvSpPr>
          <p:spPr bwMode="auto">
            <a:xfrm>
              <a:off x="2541588" y="1754188"/>
              <a:ext cx="152400" cy="141288"/>
            </a:xfrm>
            <a:custGeom>
              <a:avLst/>
              <a:gdLst>
                <a:gd name="T0" fmla="*/ 0 w 287"/>
                <a:gd name="T1" fmla="*/ 2147483647 h 268"/>
                <a:gd name="T2" fmla="*/ 2147483647 w 287"/>
                <a:gd name="T3" fmla="*/ 2147483647 h 268"/>
                <a:gd name="T4" fmla="*/ 2147483647 w 287"/>
                <a:gd name="T5" fmla="*/ 2147483647 h 268"/>
                <a:gd name="T6" fmla="*/ 2147483647 w 287"/>
                <a:gd name="T7" fmla="*/ 2147483647 h 268"/>
                <a:gd name="T8" fmla="*/ 2147483647 w 287"/>
                <a:gd name="T9" fmla="*/ 2147483647 h 268"/>
                <a:gd name="T10" fmla="*/ 2147483647 w 287"/>
                <a:gd name="T11" fmla="*/ 2147483647 h 268"/>
                <a:gd name="T12" fmla="*/ 2147483647 w 287"/>
                <a:gd name="T13" fmla="*/ 2147483647 h 268"/>
                <a:gd name="T14" fmla="*/ 2147483647 w 287"/>
                <a:gd name="T15" fmla="*/ 2147483647 h 268"/>
                <a:gd name="T16" fmla="*/ 2147483647 w 287"/>
                <a:gd name="T17" fmla="*/ 2147483647 h 268"/>
                <a:gd name="T18" fmla="*/ 2147483647 w 287"/>
                <a:gd name="T19" fmla="*/ 0 h 268"/>
                <a:gd name="T20" fmla="*/ 2147483647 w 287"/>
                <a:gd name="T21" fmla="*/ 2147483647 h 268"/>
                <a:gd name="T22" fmla="*/ 2147483647 w 287"/>
                <a:gd name="T23" fmla="*/ 2147483647 h 268"/>
                <a:gd name="T24" fmla="*/ 2147483647 w 287"/>
                <a:gd name="T25" fmla="*/ 2147483647 h 268"/>
                <a:gd name="T26" fmla="*/ 2147483647 w 287"/>
                <a:gd name="T27" fmla="*/ 2147483647 h 268"/>
                <a:gd name="T28" fmla="*/ 2147483647 w 287"/>
                <a:gd name="T29" fmla="*/ 2147483647 h 268"/>
                <a:gd name="T30" fmla="*/ 2147483647 w 287"/>
                <a:gd name="T31" fmla="*/ 2147483647 h 268"/>
                <a:gd name="T32" fmla="*/ 2147483647 w 287"/>
                <a:gd name="T33" fmla="*/ 2147483647 h 268"/>
                <a:gd name="T34" fmla="*/ 2147483647 w 287"/>
                <a:gd name="T35" fmla="*/ 2147483647 h 268"/>
                <a:gd name="T36" fmla="*/ 2147483647 w 287"/>
                <a:gd name="T37" fmla="*/ 2147483647 h 268"/>
                <a:gd name="T38" fmla="*/ 2147483647 w 287"/>
                <a:gd name="T39" fmla="*/ 2147483647 h 268"/>
                <a:gd name="T40" fmla="*/ 2147483647 w 287"/>
                <a:gd name="T41" fmla="*/ 2147483647 h 268"/>
                <a:gd name="T42" fmla="*/ 2147483647 w 287"/>
                <a:gd name="T43" fmla="*/ 2147483647 h 268"/>
                <a:gd name="T44" fmla="*/ 2147483647 w 287"/>
                <a:gd name="T45" fmla="*/ 2147483647 h 268"/>
                <a:gd name="T46" fmla="*/ 2147483647 w 287"/>
                <a:gd name="T47" fmla="*/ 2147483647 h 268"/>
                <a:gd name="T48" fmla="*/ 2147483647 w 287"/>
                <a:gd name="T49" fmla="*/ 2147483647 h 268"/>
                <a:gd name="T50" fmla="*/ 2147483647 w 287"/>
                <a:gd name="T51" fmla="*/ 2147483647 h 268"/>
                <a:gd name="T52" fmla="*/ 2147483647 w 287"/>
                <a:gd name="T53" fmla="*/ 2147483647 h 268"/>
                <a:gd name="T54" fmla="*/ 2147483647 w 287"/>
                <a:gd name="T55" fmla="*/ 2147483647 h 268"/>
                <a:gd name="T56" fmla="*/ 2147483647 w 287"/>
                <a:gd name="T57" fmla="*/ 2147483647 h 268"/>
                <a:gd name="T58" fmla="*/ 2147483647 w 287"/>
                <a:gd name="T59" fmla="*/ 2147483647 h 268"/>
                <a:gd name="T60" fmla="*/ 2147483647 w 287"/>
                <a:gd name="T61" fmla="*/ 2147483647 h 268"/>
                <a:gd name="T62" fmla="*/ 2147483647 w 287"/>
                <a:gd name="T63" fmla="*/ 2147483647 h 268"/>
                <a:gd name="T64" fmla="*/ 2147483647 w 287"/>
                <a:gd name="T65" fmla="*/ 2147483647 h 268"/>
                <a:gd name="T66" fmla="*/ 2147483647 w 287"/>
                <a:gd name="T67" fmla="*/ 2147483647 h 268"/>
                <a:gd name="T68" fmla="*/ 2147483647 w 287"/>
                <a:gd name="T69" fmla="*/ 2147483647 h 268"/>
                <a:gd name="T70" fmla="*/ 2147483647 w 287"/>
                <a:gd name="T71" fmla="*/ 2147483647 h 268"/>
                <a:gd name="T72" fmla="*/ 2147483647 w 287"/>
                <a:gd name="T73" fmla="*/ 2147483647 h 268"/>
                <a:gd name="T74" fmla="*/ 2147483647 w 287"/>
                <a:gd name="T75" fmla="*/ 2147483647 h 268"/>
                <a:gd name="T76" fmla="*/ 2147483647 w 287"/>
                <a:gd name="T77" fmla="*/ 2147483647 h 268"/>
                <a:gd name="T78" fmla="*/ 2147483647 w 287"/>
                <a:gd name="T79" fmla="*/ 2147483647 h 268"/>
                <a:gd name="T80" fmla="*/ 2147483647 w 287"/>
                <a:gd name="T81" fmla="*/ 2147483647 h 268"/>
                <a:gd name="T82" fmla="*/ 2147483647 w 287"/>
                <a:gd name="T83" fmla="*/ 2147483647 h 268"/>
                <a:gd name="T84" fmla="*/ 2147483647 w 287"/>
                <a:gd name="T85" fmla="*/ 2147483647 h 268"/>
                <a:gd name="T86" fmla="*/ 0 w 287"/>
                <a:gd name="T87" fmla="*/ 2147483647 h 2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87" h="268">
                  <a:moveTo>
                    <a:pt x="0" y="263"/>
                  </a:moveTo>
                  <a:lnTo>
                    <a:pt x="0" y="263"/>
                  </a:lnTo>
                  <a:lnTo>
                    <a:pt x="19" y="248"/>
                  </a:lnTo>
                  <a:lnTo>
                    <a:pt x="33" y="236"/>
                  </a:lnTo>
                  <a:lnTo>
                    <a:pt x="46" y="222"/>
                  </a:lnTo>
                  <a:lnTo>
                    <a:pt x="59" y="208"/>
                  </a:lnTo>
                  <a:lnTo>
                    <a:pt x="70" y="194"/>
                  </a:lnTo>
                  <a:lnTo>
                    <a:pt x="78" y="180"/>
                  </a:lnTo>
                  <a:lnTo>
                    <a:pt x="86" y="166"/>
                  </a:lnTo>
                  <a:lnTo>
                    <a:pt x="93" y="151"/>
                  </a:lnTo>
                  <a:lnTo>
                    <a:pt x="100" y="135"/>
                  </a:lnTo>
                  <a:lnTo>
                    <a:pt x="104" y="118"/>
                  </a:lnTo>
                  <a:lnTo>
                    <a:pt x="110" y="100"/>
                  </a:lnTo>
                  <a:lnTo>
                    <a:pt x="113" y="83"/>
                  </a:lnTo>
                  <a:lnTo>
                    <a:pt x="117" y="51"/>
                  </a:lnTo>
                  <a:lnTo>
                    <a:pt x="119" y="22"/>
                  </a:lnTo>
                  <a:lnTo>
                    <a:pt x="119" y="0"/>
                  </a:lnTo>
                  <a:lnTo>
                    <a:pt x="155" y="5"/>
                  </a:lnTo>
                  <a:lnTo>
                    <a:pt x="161" y="8"/>
                  </a:lnTo>
                  <a:lnTo>
                    <a:pt x="162" y="9"/>
                  </a:lnTo>
                  <a:lnTo>
                    <a:pt x="162" y="11"/>
                  </a:lnTo>
                  <a:lnTo>
                    <a:pt x="162" y="13"/>
                  </a:lnTo>
                  <a:lnTo>
                    <a:pt x="160" y="16"/>
                  </a:lnTo>
                  <a:lnTo>
                    <a:pt x="155" y="18"/>
                  </a:lnTo>
                  <a:lnTo>
                    <a:pt x="146" y="21"/>
                  </a:lnTo>
                  <a:lnTo>
                    <a:pt x="146" y="25"/>
                  </a:lnTo>
                  <a:lnTo>
                    <a:pt x="149" y="51"/>
                  </a:lnTo>
                  <a:lnTo>
                    <a:pt x="154" y="77"/>
                  </a:lnTo>
                  <a:lnTo>
                    <a:pt x="162" y="105"/>
                  </a:lnTo>
                  <a:lnTo>
                    <a:pt x="173" y="131"/>
                  </a:lnTo>
                  <a:lnTo>
                    <a:pt x="186" y="154"/>
                  </a:lnTo>
                  <a:lnTo>
                    <a:pt x="202" y="174"/>
                  </a:lnTo>
                  <a:lnTo>
                    <a:pt x="219" y="193"/>
                  </a:lnTo>
                  <a:lnTo>
                    <a:pt x="238" y="209"/>
                  </a:lnTo>
                  <a:lnTo>
                    <a:pt x="249" y="216"/>
                  </a:lnTo>
                  <a:lnTo>
                    <a:pt x="261" y="223"/>
                  </a:lnTo>
                  <a:lnTo>
                    <a:pt x="273" y="229"/>
                  </a:lnTo>
                  <a:lnTo>
                    <a:pt x="287" y="235"/>
                  </a:lnTo>
                  <a:lnTo>
                    <a:pt x="286" y="242"/>
                  </a:lnTo>
                  <a:lnTo>
                    <a:pt x="280" y="242"/>
                  </a:lnTo>
                  <a:lnTo>
                    <a:pt x="276" y="244"/>
                  </a:lnTo>
                  <a:lnTo>
                    <a:pt x="271" y="247"/>
                  </a:lnTo>
                  <a:lnTo>
                    <a:pt x="268" y="249"/>
                  </a:lnTo>
                  <a:lnTo>
                    <a:pt x="262" y="257"/>
                  </a:lnTo>
                  <a:lnTo>
                    <a:pt x="258" y="265"/>
                  </a:lnTo>
                  <a:lnTo>
                    <a:pt x="238" y="251"/>
                  </a:lnTo>
                  <a:lnTo>
                    <a:pt x="222" y="238"/>
                  </a:lnTo>
                  <a:lnTo>
                    <a:pt x="209" y="223"/>
                  </a:lnTo>
                  <a:lnTo>
                    <a:pt x="196" y="206"/>
                  </a:lnTo>
                  <a:lnTo>
                    <a:pt x="180" y="181"/>
                  </a:lnTo>
                  <a:lnTo>
                    <a:pt x="167" y="157"/>
                  </a:lnTo>
                  <a:lnTo>
                    <a:pt x="158" y="132"/>
                  </a:lnTo>
                  <a:lnTo>
                    <a:pt x="149" y="106"/>
                  </a:lnTo>
                  <a:lnTo>
                    <a:pt x="146" y="89"/>
                  </a:lnTo>
                  <a:lnTo>
                    <a:pt x="144" y="69"/>
                  </a:lnTo>
                  <a:lnTo>
                    <a:pt x="142" y="69"/>
                  </a:lnTo>
                  <a:lnTo>
                    <a:pt x="141" y="86"/>
                  </a:lnTo>
                  <a:lnTo>
                    <a:pt x="138" y="102"/>
                  </a:lnTo>
                  <a:lnTo>
                    <a:pt x="133" y="116"/>
                  </a:lnTo>
                  <a:lnTo>
                    <a:pt x="126" y="134"/>
                  </a:lnTo>
                  <a:lnTo>
                    <a:pt x="120" y="151"/>
                  </a:lnTo>
                  <a:lnTo>
                    <a:pt x="112" y="166"/>
                  </a:lnTo>
                  <a:lnTo>
                    <a:pt x="104" y="180"/>
                  </a:lnTo>
                  <a:lnTo>
                    <a:pt x="96" y="193"/>
                  </a:lnTo>
                  <a:lnTo>
                    <a:pt x="87" y="205"/>
                  </a:lnTo>
                  <a:lnTo>
                    <a:pt x="77" y="216"/>
                  </a:lnTo>
                  <a:lnTo>
                    <a:pt x="67" y="226"/>
                  </a:lnTo>
                  <a:lnTo>
                    <a:pt x="55" y="236"/>
                  </a:lnTo>
                  <a:lnTo>
                    <a:pt x="33" y="252"/>
                  </a:lnTo>
                  <a:lnTo>
                    <a:pt x="3" y="268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4" name="Freeform 165"/>
            <p:cNvSpPr>
              <a:spLocks/>
            </p:cNvSpPr>
            <p:nvPr userDrawn="1"/>
          </p:nvSpPr>
          <p:spPr bwMode="auto">
            <a:xfrm>
              <a:off x="2713038" y="1763713"/>
              <a:ext cx="120650" cy="122238"/>
            </a:xfrm>
            <a:custGeom>
              <a:avLst/>
              <a:gdLst>
                <a:gd name="T0" fmla="*/ 2147483647 w 229"/>
                <a:gd name="T1" fmla="*/ 2147483647 h 233"/>
                <a:gd name="T2" fmla="*/ 2147483647 w 229"/>
                <a:gd name="T3" fmla="*/ 2147483647 h 233"/>
                <a:gd name="T4" fmla="*/ 2147483647 w 229"/>
                <a:gd name="T5" fmla="*/ 2147483647 h 233"/>
                <a:gd name="T6" fmla="*/ 2147483647 w 229"/>
                <a:gd name="T7" fmla="*/ 2147483647 h 233"/>
                <a:gd name="T8" fmla="*/ 2147483647 w 229"/>
                <a:gd name="T9" fmla="*/ 2147483647 h 233"/>
                <a:gd name="T10" fmla="*/ 2147483647 w 229"/>
                <a:gd name="T11" fmla="*/ 2147483647 h 233"/>
                <a:gd name="T12" fmla="*/ 2147483647 w 229"/>
                <a:gd name="T13" fmla="*/ 2147483647 h 233"/>
                <a:gd name="T14" fmla="*/ 2147483647 w 229"/>
                <a:gd name="T15" fmla="*/ 2147483647 h 233"/>
                <a:gd name="T16" fmla="*/ 2147483647 w 229"/>
                <a:gd name="T17" fmla="*/ 2147483647 h 233"/>
                <a:gd name="T18" fmla="*/ 2147483647 w 229"/>
                <a:gd name="T19" fmla="*/ 2147483647 h 233"/>
                <a:gd name="T20" fmla="*/ 0 w 229"/>
                <a:gd name="T21" fmla="*/ 2147483647 h 233"/>
                <a:gd name="T22" fmla="*/ 2147483647 w 229"/>
                <a:gd name="T23" fmla="*/ 2147483647 h 233"/>
                <a:gd name="T24" fmla="*/ 2147483647 w 229"/>
                <a:gd name="T25" fmla="*/ 2147483647 h 233"/>
                <a:gd name="T26" fmla="*/ 2147483647 w 229"/>
                <a:gd name="T27" fmla="*/ 2147483647 h 233"/>
                <a:gd name="T28" fmla="*/ 2147483647 w 229"/>
                <a:gd name="T29" fmla="*/ 2147483647 h 233"/>
                <a:gd name="T30" fmla="*/ 2147483647 w 229"/>
                <a:gd name="T31" fmla="*/ 2147483647 h 233"/>
                <a:gd name="T32" fmla="*/ 2147483647 w 229"/>
                <a:gd name="T33" fmla="*/ 2147483647 h 233"/>
                <a:gd name="T34" fmla="*/ 2147483647 w 229"/>
                <a:gd name="T35" fmla="*/ 2147483647 h 233"/>
                <a:gd name="T36" fmla="*/ 2147483647 w 229"/>
                <a:gd name="T37" fmla="*/ 2147483647 h 233"/>
                <a:gd name="T38" fmla="*/ 2147483647 w 229"/>
                <a:gd name="T39" fmla="*/ 0 h 233"/>
                <a:gd name="T40" fmla="*/ 2147483647 w 229"/>
                <a:gd name="T41" fmla="*/ 2147483647 h 233"/>
                <a:gd name="T42" fmla="*/ 2147483647 w 229"/>
                <a:gd name="T43" fmla="*/ 2147483647 h 233"/>
                <a:gd name="T44" fmla="*/ 2147483647 w 229"/>
                <a:gd name="T45" fmla="*/ 2147483647 h 233"/>
                <a:gd name="T46" fmla="*/ 2147483647 w 229"/>
                <a:gd name="T47" fmla="*/ 2147483647 h 233"/>
                <a:gd name="T48" fmla="*/ 2147483647 w 229"/>
                <a:gd name="T49" fmla="*/ 2147483647 h 233"/>
                <a:gd name="T50" fmla="*/ 2147483647 w 229"/>
                <a:gd name="T51" fmla="*/ 2147483647 h 233"/>
                <a:gd name="T52" fmla="*/ 2147483647 w 229"/>
                <a:gd name="T53" fmla="*/ 2147483647 h 233"/>
                <a:gd name="T54" fmla="*/ 2147483647 w 229"/>
                <a:gd name="T55" fmla="*/ 2147483647 h 233"/>
                <a:gd name="T56" fmla="*/ 2147483647 w 229"/>
                <a:gd name="T57" fmla="*/ 2147483647 h 233"/>
                <a:gd name="T58" fmla="*/ 2147483647 w 229"/>
                <a:gd name="T59" fmla="*/ 2147483647 h 233"/>
                <a:gd name="T60" fmla="*/ 2147483647 w 229"/>
                <a:gd name="T61" fmla="*/ 2147483647 h 233"/>
                <a:gd name="T62" fmla="*/ 2147483647 w 229"/>
                <a:gd name="T63" fmla="*/ 2147483647 h 233"/>
                <a:gd name="T64" fmla="*/ 2147483647 w 229"/>
                <a:gd name="T65" fmla="*/ 2147483647 h 233"/>
                <a:gd name="T66" fmla="*/ 2147483647 w 229"/>
                <a:gd name="T67" fmla="*/ 2147483647 h 233"/>
                <a:gd name="T68" fmla="*/ 2147483647 w 229"/>
                <a:gd name="T69" fmla="*/ 2147483647 h 233"/>
                <a:gd name="T70" fmla="*/ 2147483647 w 229"/>
                <a:gd name="T71" fmla="*/ 2147483647 h 233"/>
                <a:gd name="T72" fmla="*/ 2147483647 w 229"/>
                <a:gd name="T73" fmla="*/ 2147483647 h 233"/>
                <a:gd name="T74" fmla="*/ 2147483647 w 229"/>
                <a:gd name="T75" fmla="*/ 2147483647 h 233"/>
                <a:gd name="T76" fmla="*/ 2147483647 w 229"/>
                <a:gd name="T77" fmla="*/ 2147483647 h 233"/>
                <a:gd name="T78" fmla="*/ 2147483647 w 229"/>
                <a:gd name="T79" fmla="*/ 2147483647 h 233"/>
                <a:gd name="T80" fmla="*/ 2147483647 w 229"/>
                <a:gd name="T81" fmla="*/ 2147483647 h 233"/>
                <a:gd name="T82" fmla="*/ 2147483647 w 229"/>
                <a:gd name="T83" fmla="*/ 2147483647 h 233"/>
                <a:gd name="T84" fmla="*/ 2147483647 w 229"/>
                <a:gd name="T85" fmla="*/ 2147483647 h 233"/>
                <a:gd name="T86" fmla="*/ 2147483647 w 229"/>
                <a:gd name="T87" fmla="*/ 2147483647 h 233"/>
                <a:gd name="T88" fmla="*/ 2147483647 w 229"/>
                <a:gd name="T89" fmla="*/ 2147483647 h 233"/>
                <a:gd name="T90" fmla="*/ 2147483647 w 229"/>
                <a:gd name="T91" fmla="*/ 2147483647 h 233"/>
                <a:gd name="T92" fmla="*/ 2147483647 w 229"/>
                <a:gd name="T93" fmla="*/ 2147483647 h 233"/>
                <a:gd name="T94" fmla="*/ 2147483647 w 229"/>
                <a:gd name="T95" fmla="*/ 2147483647 h 233"/>
                <a:gd name="T96" fmla="*/ 2147483647 w 229"/>
                <a:gd name="T97" fmla="*/ 2147483647 h 233"/>
                <a:gd name="T98" fmla="*/ 2147483647 w 229"/>
                <a:gd name="T99" fmla="*/ 2147483647 h 233"/>
                <a:gd name="T100" fmla="*/ 2147483647 w 229"/>
                <a:gd name="T101" fmla="*/ 2147483647 h 233"/>
                <a:gd name="T102" fmla="*/ 2147483647 w 229"/>
                <a:gd name="T103" fmla="*/ 2147483647 h 233"/>
                <a:gd name="T104" fmla="*/ 2147483647 w 229"/>
                <a:gd name="T105" fmla="*/ 2147483647 h 233"/>
                <a:gd name="T106" fmla="*/ 2147483647 w 229"/>
                <a:gd name="T107" fmla="*/ 2147483647 h 233"/>
                <a:gd name="T108" fmla="*/ 2147483647 w 229"/>
                <a:gd name="T109" fmla="*/ 2147483647 h 233"/>
                <a:gd name="T110" fmla="*/ 2147483647 w 229"/>
                <a:gd name="T111" fmla="*/ 2147483647 h 233"/>
                <a:gd name="T112" fmla="*/ 2147483647 w 229"/>
                <a:gd name="T113" fmla="*/ 2147483647 h 23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33">
                  <a:moveTo>
                    <a:pt x="84" y="130"/>
                  </a:moveTo>
                  <a:lnTo>
                    <a:pt x="84" y="130"/>
                  </a:lnTo>
                  <a:lnTo>
                    <a:pt x="108" y="140"/>
                  </a:lnTo>
                  <a:lnTo>
                    <a:pt x="132" y="155"/>
                  </a:lnTo>
                  <a:lnTo>
                    <a:pt x="148" y="136"/>
                  </a:lnTo>
                  <a:lnTo>
                    <a:pt x="164" y="114"/>
                  </a:lnTo>
                  <a:lnTo>
                    <a:pt x="179" y="92"/>
                  </a:lnTo>
                  <a:lnTo>
                    <a:pt x="189" y="72"/>
                  </a:lnTo>
                  <a:lnTo>
                    <a:pt x="134" y="81"/>
                  </a:lnTo>
                  <a:lnTo>
                    <a:pt x="125" y="82"/>
                  </a:lnTo>
                  <a:lnTo>
                    <a:pt x="118" y="81"/>
                  </a:lnTo>
                  <a:lnTo>
                    <a:pt x="108" y="77"/>
                  </a:lnTo>
                  <a:lnTo>
                    <a:pt x="84" y="104"/>
                  </a:lnTo>
                  <a:lnTo>
                    <a:pt x="60" y="130"/>
                  </a:lnTo>
                  <a:lnTo>
                    <a:pt x="34" y="153"/>
                  </a:lnTo>
                  <a:lnTo>
                    <a:pt x="6" y="172"/>
                  </a:lnTo>
                  <a:lnTo>
                    <a:pt x="0" y="165"/>
                  </a:lnTo>
                  <a:lnTo>
                    <a:pt x="18" y="149"/>
                  </a:lnTo>
                  <a:lnTo>
                    <a:pt x="35" y="132"/>
                  </a:lnTo>
                  <a:lnTo>
                    <a:pt x="51" y="113"/>
                  </a:lnTo>
                  <a:lnTo>
                    <a:pt x="67" y="91"/>
                  </a:lnTo>
                  <a:lnTo>
                    <a:pt x="84" y="66"/>
                  </a:lnTo>
                  <a:lnTo>
                    <a:pt x="98" y="43"/>
                  </a:lnTo>
                  <a:lnTo>
                    <a:pt x="103" y="30"/>
                  </a:lnTo>
                  <a:lnTo>
                    <a:pt x="105" y="22"/>
                  </a:lnTo>
                  <a:lnTo>
                    <a:pt x="103" y="19"/>
                  </a:lnTo>
                  <a:lnTo>
                    <a:pt x="100" y="16"/>
                  </a:lnTo>
                  <a:lnTo>
                    <a:pt x="95" y="13"/>
                  </a:lnTo>
                  <a:lnTo>
                    <a:pt x="86" y="9"/>
                  </a:lnTo>
                  <a:lnTo>
                    <a:pt x="87" y="0"/>
                  </a:lnTo>
                  <a:lnTo>
                    <a:pt x="99" y="1"/>
                  </a:lnTo>
                  <a:lnTo>
                    <a:pt x="108" y="3"/>
                  </a:lnTo>
                  <a:lnTo>
                    <a:pt x="118" y="6"/>
                  </a:lnTo>
                  <a:lnTo>
                    <a:pt x="127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0" y="23"/>
                  </a:lnTo>
                  <a:lnTo>
                    <a:pt x="141" y="27"/>
                  </a:lnTo>
                  <a:lnTo>
                    <a:pt x="140" y="32"/>
                  </a:lnTo>
                  <a:lnTo>
                    <a:pt x="137" y="37"/>
                  </a:lnTo>
                  <a:lnTo>
                    <a:pt x="132" y="42"/>
                  </a:lnTo>
                  <a:lnTo>
                    <a:pt x="128" y="46"/>
                  </a:lnTo>
                  <a:lnTo>
                    <a:pt x="116" y="64"/>
                  </a:lnTo>
                  <a:lnTo>
                    <a:pt x="127" y="64"/>
                  </a:lnTo>
                  <a:lnTo>
                    <a:pt x="142" y="64"/>
                  </a:lnTo>
                  <a:lnTo>
                    <a:pt x="183" y="58"/>
                  </a:lnTo>
                  <a:lnTo>
                    <a:pt x="187" y="56"/>
                  </a:lnTo>
                  <a:lnTo>
                    <a:pt x="192" y="52"/>
                  </a:lnTo>
                  <a:lnTo>
                    <a:pt x="196" y="48"/>
                  </a:lnTo>
                  <a:lnTo>
                    <a:pt x="200" y="46"/>
                  </a:lnTo>
                  <a:lnTo>
                    <a:pt x="206" y="48"/>
                  </a:lnTo>
                  <a:lnTo>
                    <a:pt x="212" y="52"/>
                  </a:lnTo>
                  <a:lnTo>
                    <a:pt x="218" y="56"/>
                  </a:lnTo>
                  <a:lnTo>
                    <a:pt x="225" y="64"/>
                  </a:lnTo>
                  <a:lnTo>
                    <a:pt x="229" y="69"/>
                  </a:lnTo>
                  <a:lnTo>
                    <a:pt x="229" y="74"/>
                  </a:lnTo>
                  <a:lnTo>
                    <a:pt x="229" y="75"/>
                  </a:lnTo>
                  <a:lnTo>
                    <a:pt x="228" y="78"/>
                  </a:lnTo>
                  <a:lnTo>
                    <a:pt x="222" y="82"/>
                  </a:lnTo>
                  <a:lnTo>
                    <a:pt x="216" y="87"/>
                  </a:lnTo>
                  <a:lnTo>
                    <a:pt x="211" y="92"/>
                  </a:lnTo>
                  <a:lnTo>
                    <a:pt x="196" y="111"/>
                  </a:lnTo>
                  <a:lnTo>
                    <a:pt x="179" y="130"/>
                  </a:lnTo>
                  <a:lnTo>
                    <a:pt x="161" y="148"/>
                  </a:lnTo>
                  <a:lnTo>
                    <a:pt x="145" y="162"/>
                  </a:lnTo>
                  <a:lnTo>
                    <a:pt x="161" y="176"/>
                  </a:lnTo>
                  <a:lnTo>
                    <a:pt x="174" y="188"/>
                  </a:lnTo>
                  <a:lnTo>
                    <a:pt x="177" y="195"/>
                  </a:lnTo>
                  <a:lnTo>
                    <a:pt x="180" y="201"/>
                  </a:lnTo>
                  <a:lnTo>
                    <a:pt x="183" y="205"/>
                  </a:lnTo>
                  <a:lnTo>
                    <a:pt x="183" y="211"/>
                  </a:lnTo>
                  <a:lnTo>
                    <a:pt x="183" y="220"/>
                  </a:lnTo>
                  <a:lnTo>
                    <a:pt x="180" y="227"/>
                  </a:lnTo>
                  <a:lnTo>
                    <a:pt x="176" y="231"/>
                  </a:lnTo>
                  <a:lnTo>
                    <a:pt x="173" y="233"/>
                  </a:lnTo>
                  <a:lnTo>
                    <a:pt x="170" y="233"/>
                  </a:lnTo>
                  <a:lnTo>
                    <a:pt x="167" y="233"/>
                  </a:lnTo>
                  <a:lnTo>
                    <a:pt x="163" y="230"/>
                  </a:lnTo>
                  <a:lnTo>
                    <a:pt x="158" y="224"/>
                  </a:lnTo>
                  <a:lnTo>
                    <a:pt x="154" y="214"/>
                  </a:lnTo>
                  <a:lnTo>
                    <a:pt x="147" y="204"/>
                  </a:lnTo>
                  <a:lnTo>
                    <a:pt x="141" y="194"/>
                  </a:lnTo>
                  <a:lnTo>
                    <a:pt x="132" y="184"/>
                  </a:lnTo>
                  <a:lnTo>
                    <a:pt x="125" y="175"/>
                  </a:lnTo>
                  <a:lnTo>
                    <a:pt x="103" y="155"/>
                  </a:lnTo>
                  <a:lnTo>
                    <a:pt x="92" y="146"/>
                  </a:lnTo>
                  <a:lnTo>
                    <a:pt x="80" y="139"/>
                  </a:lnTo>
                  <a:lnTo>
                    <a:pt x="84" y="13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5" name="Freeform 166"/>
            <p:cNvSpPr>
              <a:spLocks noEditPoints="1"/>
            </p:cNvSpPr>
            <p:nvPr userDrawn="1"/>
          </p:nvSpPr>
          <p:spPr bwMode="auto">
            <a:xfrm>
              <a:off x="2868613" y="1771651"/>
              <a:ext cx="131762" cy="114300"/>
            </a:xfrm>
            <a:custGeom>
              <a:avLst/>
              <a:gdLst>
                <a:gd name="T0" fmla="*/ 2147483647 w 249"/>
                <a:gd name="T1" fmla="*/ 2147483647 h 215"/>
                <a:gd name="T2" fmla="*/ 2147483647 w 249"/>
                <a:gd name="T3" fmla="*/ 2147483647 h 215"/>
                <a:gd name="T4" fmla="*/ 2147483647 w 249"/>
                <a:gd name="T5" fmla="*/ 2147483647 h 215"/>
                <a:gd name="T6" fmla="*/ 2147483647 w 249"/>
                <a:gd name="T7" fmla="*/ 2147483647 h 215"/>
                <a:gd name="T8" fmla="*/ 2147483647 w 249"/>
                <a:gd name="T9" fmla="*/ 2147483647 h 215"/>
                <a:gd name="T10" fmla="*/ 2147483647 w 249"/>
                <a:gd name="T11" fmla="*/ 2147483647 h 215"/>
                <a:gd name="T12" fmla="*/ 2147483647 w 249"/>
                <a:gd name="T13" fmla="*/ 2147483647 h 215"/>
                <a:gd name="T14" fmla="*/ 2147483647 w 249"/>
                <a:gd name="T15" fmla="*/ 2147483647 h 215"/>
                <a:gd name="T16" fmla="*/ 2147483647 w 249"/>
                <a:gd name="T17" fmla="*/ 2147483647 h 215"/>
                <a:gd name="T18" fmla="*/ 2147483647 w 249"/>
                <a:gd name="T19" fmla="*/ 2147483647 h 215"/>
                <a:gd name="T20" fmla="*/ 2147483647 w 249"/>
                <a:gd name="T21" fmla="*/ 2147483647 h 215"/>
                <a:gd name="T22" fmla="*/ 2147483647 w 249"/>
                <a:gd name="T23" fmla="*/ 2147483647 h 215"/>
                <a:gd name="T24" fmla="*/ 2147483647 w 249"/>
                <a:gd name="T25" fmla="*/ 2147483647 h 215"/>
                <a:gd name="T26" fmla="*/ 2147483647 w 249"/>
                <a:gd name="T27" fmla="*/ 2147483647 h 215"/>
                <a:gd name="T28" fmla="*/ 2147483647 w 249"/>
                <a:gd name="T29" fmla="*/ 2147483647 h 215"/>
                <a:gd name="T30" fmla="*/ 2147483647 w 249"/>
                <a:gd name="T31" fmla="*/ 2147483647 h 215"/>
                <a:gd name="T32" fmla="*/ 2147483647 w 249"/>
                <a:gd name="T33" fmla="*/ 2147483647 h 215"/>
                <a:gd name="T34" fmla="*/ 2147483647 w 249"/>
                <a:gd name="T35" fmla="*/ 2147483647 h 215"/>
                <a:gd name="T36" fmla="*/ 2147483647 w 249"/>
                <a:gd name="T37" fmla="*/ 2147483647 h 215"/>
                <a:gd name="T38" fmla="*/ 2147483647 w 249"/>
                <a:gd name="T39" fmla="*/ 2147483647 h 215"/>
                <a:gd name="T40" fmla="*/ 0 w 249"/>
                <a:gd name="T41" fmla="*/ 2147483647 h 215"/>
                <a:gd name="T42" fmla="*/ 2147483647 w 249"/>
                <a:gd name="T43" fmla="*/ 2147483647 h 215"/>
                <a:gd name="T44" fmla="*/ 2147483647 w 249"/>
                <a:gd name="T45" fmla="*/ 2147483647 h 215"/>
                <a:gd name="T46" fmla="*/ 2147483647 w 249"/>
                <a:gd name="T47" fmla="*/ 2147483647 h 215"/>
                <a:gd name="T48" fmla="*/ 2147483647 w 249"/>
                <a:gd name="T49" fmla="*/ 2147483647 h 215"/>
                <a:gd name="T50" fmla="*/ 2147483647 w 249"/>
                <a:gd name="T51" fmla="*/ 2147483647 h 215"/>
                <a:gd name="T52" fmla="*/ 2147483647 w 249"/>
                <a:gd name="T53" fmla="*/ 2147483647 h 215"/>
                <a:gd name="T54" fmla="*/ 2147483647 w 249"/>
                <a:gd name="T55" fmla="*/ 2147483647 h 215"/>
                <a:gd name="T56" fmla="*/ 2147483647 w 249"/>
                <a:gd name="T57" fmla="*/ 2147483647 h 215"/>
                <a:gd name="T58" fmla="*/ 2147483647 w 249"/>
                <a:gd name="T59" fmla="*/ 2147483647 h 215"/>
                <a:gd name="T60" fmla="*/ 2147483647 w 249"/>
                <a:gd name="T61" fmla="*/ 2147483647 h 215"/>
                <a:gd name="T62" fmla="*/ 2147483647 w 249"/>
                <a:gd name="T63" fmla="*/ 2147483647 h 215"/>
                <a:gd name="T64" fmla="*/ 2147483647 w 249"/>
                <a:gd name="T65" fmla="*/ 2147483647 h 215"/>
                <a:gd name="T66" fmla="*/ 2147483647 w 249"/>
                <a:gd name="T67" fmla="*/ 2147483647 h 215"/>
                <a:gd name="T68" fmla="*/ 2147483647 w 249"/>
                <a:gd name="T69" fmla="*/ 2147483647 h 215"/>
                <a:gd name="T70" fmla="*/ 2147483647 w 249"/>
                <a:gd name="T71" fmla="*/ 2147483647 h 215"/>
                <a:gd name="T72" fmla="*/ 2147483647 w 249"/>
                <a:gd name="T73" fmla="*/ 2147483647 h 215"/>
                <a:gd name="T74" fmla="*/ 2147483647 w 249"/>
                <a:gd name="T75" fmla="*/ 2147483647 h 215"/>
                <a:gd name="T76" fmla="*/ 2147483647 w 249"/>
                <a:gd name="T77" fmla="*/ 2147483647 h 215"/>
                <a:gd name="T78" fmla="*/ 2147483647 w 249"/>
                <a:gd name="T79" fmla="*/ 2147483647 h 215"/>
                <a:gd name="T80" fmla="*/ 2147483647 w 249"/>
                <a:gd name="T81" fmla="*/ 2147483647 h 215"/>
                <a:gd name="T82" fmla="*/ 2147483647 w 249"/>
                <a:gd name="T83" fmla="*/ 2147483647 h 215"/>
                <a:gd name="T84" fmla="*/ 2147483647 w 249"/>
                <a:gd name="T85" fmla="*/ 2147483647 h 215"/>
                <a:gd name="T86" fmla="*/ 2147483647 w 249"/>
                <a:gd name="T87" fmla="*/ 2147483647 h 215"/>
                <a:gd name="T88" fmla="*/ 2147483647 w 249"/>
                <a:gd name="T89" fmla="*/ 2147483647 h 215"/>
                <a:gd name="T90" fmla="*/ 2147483647 w 249"/>
                <a:gd name="T91" fmla="*/ 2147483647 h 215"/>
                <a:gd name="T92" fmla="*/ 2147483647 w 249"/>
                <a:gd name="T93" fmla="*/ 2147483647 h 215"/>
                <a:gd name="T94" fmla="*/ 2147483647 w 249"/>
                <a:gd name="T95" fmla="*/ 2147483647 h 215"/>
                <a:gd name="T96" fmla="*/ 2147483647 w 249"/>
                <a:gd name="T97" fmla="*/ 2147483647 h 215"/>
                <a:gd name="T98" fmla="*/ 2147483647 w 249"/>
                <a:gd name="T99" fmla="*/ 2147483647 h 21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49" h="215">
                  <a:moveTo>
                    <a:pt x="119" y="207"/>
                  </a:moveTo>
                  <a:lnTo>
                    <a:pt x="119" y="207"/>
                  </a:lnTo>
                  <a:lnTo>
                    <a:pt x="142" y="200"/>
                  </a:lnTo>
                  <a:lnTo>
                    <a:pt x="161" y="191"/>
                  </a:lnTo>
                  <a:lnTo>
                    <a:pt x="180" y="181"/>
                  </a:lnTo>
                  <a:lnTo>
                    <a:pt x="194" y="168"/>
                  </a:lnTo>
                  <a:lnTo>
                    <a:pt x="200" y="160"/>
                  </a:lnTo>
                  <a:lnTo>
                    <a:pt x="206" y="153"/>
                  </a:lnTo>
                  <a:lnTo>
                    <a:pt x="210" y="145"/>
                  </a:lnTo>
                  <a:lnTo>
                    <a:pt x="214" y="136"/>
                  </a:lnTo>
                  <a:lnTo>
                    <a:pt x="217" y="127"/>
                  </a:lnTo>
                  <a:lnTo>
                    <a:pt x="219" y="117"/>
                  </a:lnTo>
                  <a:lnTo>
                    <a:pt x="220" y="105"/>
                  </a:lnTo>
                  <a:lnTo>
                    <a:pt x="220" y="94"/>
                  </a:lnTo>
                  <a:lnTo>
                    <a:pt x="219" y="78"/>
                  </a:lnTo>
                  <a:lnTo>
                    <a:pt x="214" y="63"/>
                  </a:lnTo>
                  <a:lnTo>
                    <a:pt x="207" y="50"/>
                  </a:lnTo>
                  <a:lnTo>
                    <a:pt x="197" y="37"/>
                  </a:lnTo>
                  <a:lnTo>
                    <a:pt x="184" y="29"/>
                  </a:lnTo>
                  <a:lnTo>
                    <a:pt x="169" y="20"/>
                  </a:lnTo>
                  <a:lnTo>
                    <a:pt x="153" y="16"/>
                  </a:lnTo>
                  <a:lnTo>
                    <a:pt x="135" y="14"/>
                  </a:lnTo>
                  <a:lnTo>
                    <a:pt x="132" y="14"/>
                  </a:lnTo>
                  <a:lnTo>
                    <a:pt x="120" y="14"/>
                  </a:lnTo>
                  <a:lnTo>
                    <a:pt x="124" y="23"/>
                  </a:lnTo>
                  <a:lnTo>
                    <a:pt x="127" y="30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29" y="45"/>
                  </a:lnTo>
                  <a:lnTo>
                    <a:pt x="129" y="55"/>
                  </a:lnTo>
                  <a:lnTo>
                    <a:pt x="126" y="68"/>
                  </a:lnTo>
                  <a:lnTo>
                    <a:pt x="122" y="82"/>
                  </a:lnTo>
                  <a:lnTo>
                    <a:pt x="117" y="98"/>
                  </a:lnTo>
                  <a:lnTo>
                    <a:pt x="109" y="121"/>
                  </a:lnTo>
                  <a:lnTo>
                    <a:pt x="98" y="142"/>
                  </a:lnTo>
                  <a:lnTo>
                    <a:pt x="87" y="162"/>
                  </a:lnTo>
                  <a:lnTo>
                    <a:pt x="75" y="178"/>
                  </a:lnTo>
                  <a:lnTo>
                    <a:pt x="69" y="185"/>
                  </a:lnTo>
                  <a:lnTo>
                    <a:pt x="64" y="189"/>
                  </a:lnTo>
                  <a:lnTo>
                    <a:pt x="55" y="194"/>
                  </a:lnTo>
                  <a:lnTo>
                    <a:pt x="48" y="195"/>
                  </a:lnTo>
                  <a:lnTo>
                    <a:pt x="40" y="194"/>
                  </a:lnTo>
                  <a:lnTo>
                    <a:pt x="35" y="191"/>
                  </a:lnTo>
                  <a:lnTo>
                    <a:pt x="29" y="185"/>
                  </a:lnTo>
                  <a:lnTo>
                    <a:pt x="24" y="178"/>
                  </a:lnTo>
                  <a:lnTo>
                    <a:pt x="19" y="166"/>
                  </a:lnTo>
                  <a:lnTo>
                    <a:pt x="11" y="155"/>
                  </a:lnTo>
                  <a:lnTo>
                    <a:pt x="6" y="146"/>
                  </a:lnTo>
                  <a:lnTo>
                    <a:pt x="3" y="136"/>
                  </a:lnTo>
                  <a:lnTo>
                    <a:pt x="1" y="126"/>
                  </a:lnTo>
                  <a:lnTo>
                    <a:pt x="0" y="117"/>
                  </a:lnTo>
                  <a:lnTo>
                    <a:pt x="1" y="100"/>
                  </a:lnTo>
                  <a:lnTo>
                    <a:pt x="6" y="84"/>
                  </a:lnTo>
                  <a:lnTo>
                    <a:pt x="13" y="68"/>
                  </a:lnTo>
                  <a:lnTo>
                    <a:pt x="24" y="52"/>
                  </a:lnTo>
                  <a:lnTo>
                    <a:pt x="35" y="40"/>
                  </a:lnTo>
                  <a:lnTo>
                    <a:pt x="46" y="30"/>
                  </a:lnTo>
                  <a:lnTo>
                    <a:pt x="59" y="20"/>
                  </a:lnTo>
                  <a:lnTo>
                    <a:pt x="72" y="13"/>
                  </a:lnTo>
                  <a:lnTo>
                    <a:pt x="87" y="8"/>
                  </a:lnTo>
                  <a:lnTo>
                    <a:pt x="101" y="4"/>
                  </a:lnTo>
                  <a:lnTo>
                    <a:pt x="117" y="1"/>
                  </a:lnTo>
                  <a:lnTo>
                    <a:pt x="133" y="0"/>
                  </a:lnTo>
                  <a:lnTo>
                    <a:pt x="145" y="1"/>
                  </a:lnTo>
                  <a:lnTo>
                    <a:pt x="158" y="3"/>
                  </a:lnTo>
                  <a:lnTo>
                    <a:pt x="169" y="4"/>
                  </a:lnTo>
                  <a:lnTo>
                    <a:pt x="180" y="8"/>
                  </a:lnTo>
                  <a:lnTo>
                    <a:pt x="191" y="13"/>
                  </a:lnTo>
                  <a:lnTo>
                    <a:pt x="200" y="17"/>
                  </a:lnTo>
                  <a:lnTo>
                    <a:pt x="209" y="23"/>
                  </a:lnTo>
                  <a:lnTo>
                    <a:pt x="217" y="29"/>
                  </a:lnTo>
                  <a:lnTo>
                    <a:pt x="225" y="36"/>
                  </a:lnTo>
                  <a:lnTo>
                    <a:pt x="230" y="45"/>
                  </a:lnTo>
                  <a:lnTo>
                    <a:pt x="236" y="53"/>
                  </a:lnTo>
                  <a:lnTo>
                    <a:pt x="240" y="62"/>
                  </a:lnTo>
                  <a:lnTo>
                    <a:pt x="245" y="71"/>
                  </a:lnTo>
                  <a:lnTo>
                    <a:pt x="248" y="81"/>
                  </a:lnTo>
                  <a:lnTo>
                    <a:pt x="249" y="92"/>
                  </a:lnTo>
                  <a:lnTo>
                    <a:pt x="249" y="103"/>
                  </a:lnTo>
                  <a:lnTo>
                    <a:pt x="249" y="116"/>
                  </a:lnTo>
                  <a:lnTo>
                    <a:pt x="246" y="129"/>
                  </a:lnTo>
                  <a:lnTo>
                    <a:pt x="243" y="139"/>
                  </a:lnTo>
                  <a:lnTo>
                    <a:pt x="239" y="149"/>
                  </a:lnTo>
                  <a:lnTo>
                    <a:pt x="233" y="159"/>
                  </a:lnTo>
                  <a:lnTo>
                    <a:pt x="227" y="168"/>
                  </a:lnTo>
                  <a:lnTo>
                    <a:pt x="219" y="176"/>
                  </a:lnTo>
                  <a:lnTo>
                    <a:pt x="211" y="182"/>
                  </a:lnTo>
                  <a:lnTo>
                    <a:pt x="201" y="189"/>
                  </a:lnTo>
                  <a:lnTo>
                    <a:pt x="193" y="195"/>
                  </a:lnTo>
                  <a:lnTo>
                    <a:pt x="171" y="204"/>
                  </a:lnTo>
                  <a:lnTo>
                    <a:pt x="146" y="211"/>
                  </a:lnTo>
                  <a:lnTo>
                    <a:pt x="122" y="215"/>
                  </a:lnTo>
                  <a:lnTo>
                    <a:pt x="119" y="207"/>
                  </a:lnTo>
                  <a:close/>
                  <a:moveTo>
                    <a:pt x="42" y="56"/>
                  </a:moveTo>
                  <a:lnTo>
                    <a:pt x="42" y="56"/>
                  </a:lnTo>
                  <a:lnTo>
                    <a:pt x="33" y="71"/>
                  </a:lnTo>
                  <a:lnTo>
                    <a:pt x="26" y="85"/>
                  </a:lnTo>
                  <a:lnTo>
                    <a:pt x="23" y="101"/>
                  </a:lnTo>
                  <a:lnTo>
                    <a:pt x="21" y="118"/>
                  </a:lnTo>
                  <a:lnTo>
                    <a:pt x="23" y="133"/>
                  </a:lnTo>
                  <a:lnTo>
                    <a:pt x="27" y="147"/>
                  </a:lnTo>
                  <a:lnTo>
                    <a:pt x="30" y="155"/>
                  </a:lnTo>
                  <a:lnTo>
                    <a:pt x="35" y="160"/>
                  </a:lnTo>
                  <a:lnTo>
                    <a:pt x="39" y="165"/>
                  </a:lnTo>
                  <a:lnTo>
                    <a:pt x="45" y="166"/>
                  </a:lnTo>
                  <a:lnTo>
                    <a:pt x="49" y="166"/>
                  </a:lnTo>
                  <a:lnTo>
                    <a:pt x="53" y="165"/>
                  </a:lnTo>
                  <a:lnTo>
                    <a:pt x="58" y="162"/>
                  </a:lnTo>
                  <a:lnTo>
                    <a:pt x="62" y="156"/>
                  </a:lnTo>
                  <a:lnTo>
                    <a:pt x="72" y="142"/>
                  </a:lnTo>
                  <a:lnTo>
                    <a:pt x="84" y="120"/>
                  </a:lnTo>
                  <a:lnTo>
                    <a:pt x="91" y="104"/>
                  </a:lnTo>
                  <a:lnTo>
                    <a:pt x="98" y="87"/>
                  </a:lnTo>
                  <a:lnTo>
                    <a:pt x="104" y="71"/>
                  </a:lnTo>
                  <a:lnTo>
                    <a:pt x="109" y="56"/>
                  </a:lnTo>
                  <a:lnTo>
                    <a:pt x="111" y="43"/>
                  </a:lnTo>
                  <a:lnTo>
                    <a:pt x="111" y="35"/>
                  </a:lnTo>
                  <a:lnTo>
                    <a:pt x="111" y="30"/>
                  </a:lnTo>
                  <a:lnTo>
                    <a:pt x="111" y="23"/>
                  </a:lnTo>
                  <a:lnTo>
                    <a:pt x="109" y="16"/>
                  </a:lnTo>
                  <a:lnTo>
                    <a:pt x="98" y="19"/>
                  </a:lnTo>
                  <a:lnTo>
                    <a:pt x="88" y="21"/>
                  </a:lnTo>
                  <a:lnTo>
                    <a:pt x="80" y="26"/>
                  </a:lnTo>
                  <a:lnTo>
                    <a:pt x="71" y="32"/>
                  </a:lnTo>
                  <a:lnTo>
                    <a:pt x="62" y="37"/>
                  </a:lnTo>
                  <a:lnTo>
                    <a:pt x="55" y="43"/>
                  </a:lnTo>
                  <a:lnTo>
                    <a:pt x="48" y="49"/>
                  </a:lnTo>
                  <a:lnTo>
                    <a:pt x="42" y="56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6" name="Freeform 167"/>
            <p:cNvSpPr>
              <a:spLocks noEditPoints="1"/>
            </p:cNvSpPr>
            <p:nvPr userDrawn="1"/>
          </p:nvSpPr>
          <p:spPr bwMode="auto">
            <a:xfrm>
              <a:off x="3035300" y="1751013"/>
              <a:ext cx="150813" cy="149225"/>
            </a:xfrm>
            <a:custGeom>
              <a:avLst/>
              <a:gdLst>
                <a:gd name="T0" fmla="*/ 2147483647 w 284"/>
                <a:gd name="T1" fmla="*/ 2147483647 h 281"/>
                <a:gd name="T2" fmla="*/ 2147483647 w 284"/>
                <a:gd name="T3" fmla="*/ 2147483647 h 281"/>
                <a:gd name="T4" fmla="*/ 2147483647 w 284"/>
                <a:gd name="T5" fmla="*/ 2147483647 h 281"/>
                <a:gd name="T6" fmla="*/ 2147483647 w 284"/>
                <a:gd name="T7" fmla="*/ 2147483647 h 281"/>
                <a:gd name="T8" fmla="*/ 2147483647 w 284"/>
                <a:gd name="T9" fmla="*/ 2147483647 h 281"/>
                <a:gd name="T10" fmla="*/ 2147483647 w 284"/>
                <a:gd name="T11" fmla="*/ 2147483647 h 281"/>
                <a:gd name="T12" fmla="*/ 2147483647 w 284"/>
                <a:gd name="T13" fmla="*/ 2147483647 h 281"/>
                <a:gd name="T14" fmla="*/ 2147483647 w 284"/>
                <a:gd name="T15" fmla="*/ 2147483647 h 281"/>
                <a:gd name="T16" fmla="*/ 2147483647 w 284"/>
                <a:gd name="T17" fmla="*/ 2147483647 h 281"/>
                <a:gd name="T18" fmla="*/ 2147483647 w 284"/>
                <a:gd name="T19" fmla="*/ 2147483647 h 281"/>
                <a:gd name="T20" fmla="*/ 2147483647 w 284"/>
                <a:gd name="T21" fmla="*/ 2147483647 h 281"/>
                <a:gd name="T22" fmla="*/ 2147483647 w 284"/>
                <a:gd name="T23" fmla="*/ 2147483647 h 281"/>
                <a:gd name="T24" fmla="*/ 2147483647 w 284"/>
                <a:gd name="T25" fmla="*/ 2147483647 h 281"/>
                <a:gd name="T26" fmla="*/ 2147483647 w 284"/>
                <a:gd name="T27" fmla="*/ 2147483647 h 281"/>
                <a:gd name="T28" fmla="*/ 2147483647 w 284"/>
                <a:gd name="T29" fmla="*/ 2147483647 h 281"/>
                <a:gd name="T30" fmla="*/ 2147483647 w 284"/>
                <a:gd name="T31" fmla="*/ 2147483647 h 281"/>
                <a:gd name="T32" fmla="*/ 2147483647 w 284"/>
                <a:gd name="T33" fmla="*/ 2147483647 h 281"/>
                <a:gd name="T34" fmla="*/ 2147483647 w 284"/>
                <a:gd name="T35" fmla="*/ 2147483647 h 281"/>
                <a:gd name="T36" fmla="*/ 2147483647 w 284"/>
                <a:gd name="T37" fmla="*/ 2147483647 h 281"/>
                <a:gd name="T38" fmla="*/ 2147483647 w 284"/>
                <a:gd name="T39" fmla="*/ 2147483647 h 281"/>
                <a:gd name="T40" fmla="*/ 2147483647 w 284"/>
                <a:gd name="T41" fmla="*/ 2147483647 h 281"/>
                <a:gd name="T42" fmla="*/ 2147483647 w 284"/>
                <a:gd name="T43" fmla="*/ 2147483647 h 281"/>
                <a:gd name="T44" fmla="*/ 2147483647 w 284"/>
                <a:gd name="T45" fmla="*/ 2147483647 h 281"/>
                <a:gd name="T46" fmla="*/ 2147483647 w 284"/>
                <a:gd name="T47" fmla="*/ 2147483647 h 281"/>
                <a:gd name="T48" fmla="*/ 2147483647 w 284"/>
                <a:gd name="T49" fmla="*/ 2147483647 h 281"/>
                <a:gd name="T50" fmla="*/ 2147483647 w 284"/>
                <a:gd name="T51" fmla="*/ 2147483647 h 281"/>
                <a:gd name="T52" fmla="*/ 2147483647 w 284"/>
                <a:gd name="T53" fmla="*/ 2147483647 h 281"/>
                <a:gd name="T54" fmla="*/ 2147483647 w 284"/>
                <a:gd name="T55" fmla="*/ 2147483647 h 281"/>
                <a:gd name="T56" fmla="*/ 2147483647 w 284"/>
                <a:gd name="T57" fmla="*/ 2147483647 h 281"/>
                <a:gd name="T58" fmla="*/ 2147483647 w 284"/>
                <a:gd name="T59" fmla="*/ 2147483647 h 281"/>
                <a:gd name="T60" fmla="*/ 2147483647 w 284"/>
                <a:gd name="T61" fmla="*/ 2147483647 h 281"/>
                <a:gd name="T62" fmla="*/ 2147483647 w 284"/>
                <a:gd name="T63" fmla="*/ 2147483647 h 281"/>
                <a:gd name="T64" fmla="*/ 2147483647 w 284"/>
                <a:gd name="T65" fmla="*/ 2147483647 h 281"/>
                <a:gd name="T66" fmla="*/ 2147483647 w 284"/>
                <a:gd name="T67" fmla="*/ 2147483647 h 281"/>
                <a:gd name="T68" fmla="*/ 2147483647 w 284"/>
                <a:gd name="T69" fmla="*/ 2147483647 h 281"/>
                <a:gd name="T70" fmla="*/ 2147483647 w 284"/>
                <a:gd name="T71" fmla="*/ 2147483647 h 281"/>
                <a:gd name="T72" fmla="*/ 2147483647 w 284"/>
                <a:gd name="T73" fmla="*/ 2147483647 h 281"/>
                <a:gd name="T74" fmla="*/ 2147483647 w 284"/>
                <a:gd name="T75" fmla="*/ 2147483647 h 281"/>
                <a:gd name="T76" fmla="*/ 2147483647 w 284"/>
                <a:gd name="T77" fmla="*/ 0 h 281"/>
                <a:gd name="T78" fmla="*/ 2147483647 w 284"/>
                <a:gd name="T79" fmla="*/ 2147483647 h 281"/>
                <a:gd name="T80" fmla="*/ 2147483647 w 284"/>
                <a:gd name="T81" fmla="*/ 2147483647 h 281"/>
                <a:gd name="T82" fmla="*/ 2147483647 w 284"/>
                <a:gd name="T83" fmla="*/ 2147483647 h 281"/>
                <a:gd name="T84" fmla="*/ 2147483647 w 284"/>
                <a:gd name="T85" fmla="*/ 2147483647 h 281"/>
                <a:gd name="T86" fmla="*/ 2147483647 w 284"/>
                <a:gd name="T87" fmla="*/ 2147483647 h 281"/>
                <a:gd name="T88" fmla="*/ 2147483647 w 284"/>
                <a:gd name="T89" fmla="*/ 2147483647 h 281"/>
                <a:gd name="T90" fmla="*/ 2147483647 w 284"/>
                <a:gd name="T91" fmla="*/ 2147483647 h 281"/>
                <a:gd name="T92" fmla="*/ 2147483647 w 284"/>
                <a:gd name="T93" fmla="*/ 2147483647 h 281"/>
                <a:gd name="T94" fmla="*/ 2147483647 w 284"/>
                <a:gd name="T95" fmla="*/ 2147483647 h 281"/>
                <a:gd name="T96" fmla="*/ 2147483647 w 284"/>
                <a:gd name="T97" fmla="*/ 2147483647 h 281"/>
                <a:gd name="T98" fmla="*/ 2147483647 w 284"/>
                <a:gd name="T99" fmla="*/ 2147483647 h 281"/>
                <a:gd name="T100" fmla="*/ 2147483647 w 284"/>
                <a:gd name="T101" fmla="*/ 2147483647 h 281"/>
                <a:gd name="T102" fmla="*/ 2147483647 w 284"/>
                <a:gd name="T103" fmla="*/ 2147483647 h 281"/>
                <a:gd name="T104" fmla="*/ 2147483647 w 284"/>
                <a:gd name="T105" fmla="*/ 2147483647 h 2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84" h="281">
                  <a:moveTo>
                    <a:pt x="101" y="184"/>
                  </a:moveTo>
                  <a:lnTo>
                    <a:pt x="101" y="184"/>
                  </a:lnTo>
                  <a:lnTo>
                    <a:pt x="90" y="193"/>
                  </a:lnTo>
                  <a:lnTo>
                    <a:pt x="101" y="197"/>
                  </a:lnTo>
                  <a:lnTo>
                    <a:pt x="113" y="201"/>
                  </a:lnTo>
                  <a:lnTo>
                    <a:pt x="119" y="204"/>
                  </a:lnTo>
                  <a:lnTo>
                    <a:pt x="123" y="209"/>
                  </a:lnTo>
                  <a:lnTo>
                    <a:pt x="125" y="212"/>
                  </a:lnTo>
                  <a:lnTo>
                    <a:pt x="126" y="216"/>
                  </a:lnTo>
                  <a:lnTo>
                    <a:pt x="125" y="222"/>
                  </a:lnTo>
                  <a:lnTo>
                    <a:pt x="123" y="227"/>
                  </a:lnTo>
                  <a:lnTo>
                    <a:pt x="119" y="232"/>
                  </a:lnTo>
                  <a:lnTo>
                    <a:pt x="116" y="233"/>
                  </a:lnTo>
                  <a:lnTo>
                    <a:pt x="113" y="232"/>
                  </a:lnTo>
                  <a:lnTo>
                    <a:pt x="112" y="230"/>
                  </a:lnTo>
                  <a:lnTo>
                    <a:pt x="107" y="223"/>
                  </a:lnTo>
                  <a:lnTo>
                    <a:pt x="103" y="216"/>
                  </a:lnTo>
                  <a:lnTo>
                    <a:pt x="97" y="210"/>
                  </a:lnTo>
                  <a:lnTo>
                    <a:pt x="91" y="203"/>
                  </a:lnTo>
                  <a:lnTo>
                    <a:pt x="84" y="197"/>
                  </a:lnTo>
                  <a:lnTo>
                    <a:pt x="67" y="209"/>
                  </a:lnTo>
                  <a:lnTo>
                    <a:pt x="49" y="219"/>
                  </a:lnTo>
                  <a:lnTo>
                    <a:pt x="30" y="227"/>
                  </a:lnTo>
                  <a:lnTo>
                    <a:pt x="9" y="235"/>
                  </a:lnTo>
                  <a:lnTo>
                    <a:pt x="6" y="229"/>
                  </a:lnTo>
                  <a:lnTo>
                    <a:pt x="36" y="212"/>
                  </a:lnTo>
                  <a:lnTo>
                    <a:pt x="49" y="204"/>
                  </a:lnTo>
                  <a:lnTo>
                    <a:pt x="61" y="194"/>
                  </a:lnTo>
                  <a:lnTo>
                    <a:pt x="71" y="185"/>
                  </a:lnTo>
                  <a:lnTo>
                    <a:pt x="81" y="175"/>
                  </a:lnTo>
                  <a:lnTo>
                    <a:pt x="91" y="164"/>
                  </a:lnTo>
                  <a:lnTo>
                    <a:pt x="101" y="152"/>
                  </a:lnTo>
                  <a:lnTo>
                    <a:pt x="38" y="152"/>
                  </a:lnTo>
                  <a:lnTo>
                    <a:pt x="33" y="167"/>
                  </a:lnTo>
                  <a:lnTo>
                    <a:pt x="27" y="180"/>
                  </a:lnTo>
                  <a:lnTo>
                    <a:pt x="23" y="184"/>
                  </a:lnTo>
                  <a:lnTo>
                    <a:pt x="19" y="188"/>
                  </a:lnTo>
                  <a:lnTo>
                    <a:pt x="14" y="190"/>
                  </a:lnTo>
                  <a:lnTo>
                    <a:pt x="11" y="191"/>
                  </a:lnTo>
                  <a:lnTo>
                    <a:pt x="6" y="190"/>
                  </a:lnTo>
                  <a:lnTo>
                    <a:pt x="3" y="185"/>
                  </a:lnTo>
                  <a:lnTo>
                    <a:pt x="0" y="180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4" y="164"/>
                  </a:lnTo>
                  <a:lnTo>
                    <a:pt x="11" y="161"/>
                  </a:lnTo>
                  <a:lnTo>
                    <a:pt x="19" y="155"/>
                  </a:lnTo>
                  <a:lnTo>
                    <a:pt x="26" y="148"/>
                  </a:lnTo>
                  <a:lnTo>
                    <a:pt x="29" y="142"/>
                  </a:lnTo>
                  <a:lnTo>
                    <a:pt x="32" y="132"/>
                  </a:lnTo>
                  <a:lnTo>
                    <a:pt x="39" y="132"/>
                  </a:lnTo>
                  <a:lnTo>
                    <a:pt x="39" y="136"/>
                  </a:lnTo>
                  <a:lnTo>
                    <a:pt x="39" y="142"/>
                  </a:lnTo>
                  <a:lnTo>
                    <a:pt x="241" y="142"/>
                  </a:lnTo>
                  <a:lnTo>
                    <a:pt x="257" y="128"/>
                  </a:lnTo>
                  <a:lnTo>
                    <a:pt x="281" y="149"/>
                  </a:lnTo>
                  <a:lnTo>
                    <a:pt x="284" y="154"/>
                  </a:lnTo>
                  <a:lnTo>
                    <a:pt x="284" y="155"/>
                  </a:lnTo>
                  <a:lnTo>
                    <a:pt x="284" y="158"/>
                  </a:lnTo>
                  <a:lnTo>
                    <a:pt x="281" y="159"/>
                  </a:lnTo>
                  <a:lnTo>
                    <a:pt x="267" y="162"/>
                  </a:lnTo>
                  <a:lnTo>
                    <a:pt x="257" y="170"/>
                  </a:lnTo>
                  <a:lnTo>
                    <a:pt x="232" y="191"/>
                  </a:lnTo>
                  <a:lnTo>
                    <a:pt x="228" y="188"/>
                  </a:lnTo>
                  <a:lnTo>
                    <a:pt x="236" y="171"/>
                  </a:lnTo>
                  <a:lnTo>
                    <a:pt x="243" y="152"/>
                  </a:lnTo>
                  <a:lnTo>
                    <a:pt x="130" y="152"/>
                  </a:lnTo>
                  <a:lnTo>
                    <a:pt x="120" y="164"/>
                  </a:lnTo>
                  <a:lnTo>
                    <a:pt x="112" y="172"/>
                  </a:lnTo>
                  <a:lnTo>
                    <a:pt x="185" y="172"/>
                  </a:lnTo>
                  <a:lnTo>
                    <a:pt x="200" y="161"/>
                  </a:lnTo>
                  <a:lnTo>
                    <a:pt x="212" y="171"/>
                  </a:lnTo>
                  <a:lnTo>
                    <a:pt x="222" y="181"/>
                  </a:lnTo>
                  <a:lnTo>
                    <a:pt x="225" y="183"/>
                  </a:lnTo>
                  <a:lnTo>
                    <a:pt x="225" y="185"/>
                  </a:lnTo>
                  <a:lnTo>
                    <a:pt x="225" y="187"/>
                  </a:lnTo>
                  <a:lnTo>
                    <a:pt x="222" y="188"/>
                  </a:lnTo>
                  <a:lnTo>
                    <a:pt x="210" y="193"/>
                  </a:lnTo>
                  <a:lnTo>
                    <a:pt x="196" y="206"/>
                  </a:lnTo>
                  <a:lnTo>
                    <a:pt x="184" y="216"/>
                  </a:lnTo>
                  <a:lnTo>
                    <a:pt x="171" y="226"/>
                  </a:lnTo>
                  <a:lnTo>
                    <a:pt x="156" y="235"/>
                  </a:lnTo>
                  <a:lnTo>
                    <a:pt x="141" y="245"/>
                  </a:lnTo>
                  <a:lnTo>
                    <a:pt x="125" y="253"/>
                  </a:lnTo>
                  <a:lnTo>
                    <a:pt x="109" y="259"/>
                  </a:lnTo>
                  <a:lnTo>
                    <a:pt x="91" y="267"/>
                  </a:lnTo>
                  <a:lnTo>
                    <a:pt x="75" y="271"/>
                  </a:lnTo>
                  <a:lnTo>
                    <a:pt x="56" y="275"/>
                  </a:lnTo>
                  <a:lnTo>
                    <a:pt x="11" y="281"/>
                  </a:lnTo>
                  <a:lnTo>
                    <a:pt x="10" y="274"/>
                  </a:lnTo>
                  <a:lnTo>
                    <a:pt x="42" y="267"/>
                  </a:lnTo>
                  <a:lnTo>
                    <a:pt x="65" y="261"/>
                  </a:lnTo>
                  <a:lnTo>
                    <a:pt x="84" y="253"/>
                  </a:lnTo>
                  <a:lnTo>
                    <a:pt x="101" y="245"/>
                  </a:lnTo>
                  <a:lnTo>
                    <a:pt x="125" y="233"/>
                  </a:lnTo>
                  <a:lnTo>
                    <a:pt x="145" y="219"/>
                  </a:lnTo>
                  <a:lnTo>
                    <a:pt x="165" y="203"/>
                  </a:lnTo>
                  <a:lnTo>
                    <a:pt x="185" y="184"/>
                  </a:lnTo>
                  <a:lnTo>
                    <a:pt x="101" y="184"/>
                  </a:lnTo>
                  <a:close/>
                  <a:moveTo>
                    <a:pt x="167" y="28"/>
                  </a:moveTo>
                  <a:lnTo>
                    <a:pt x="167" y="28"/>
                  </a:lnTo>
                  <a:lnTo>
                    <a:pt x="167" y="19"/>
                  </a:lnTo>
                  <a:lnTo>
                    <a:pt x="167" y="2"/>
                  </a:lnTo>
                  <a:lnTo>
                    <a:pt x="194" y="4"/>
                  </a:lnTo>
                  <a:lnTo>
                    <a:pt x="200" y="6"/>
                  </a:lnTo>
                  <a:lnTo>
                    <a:pt x="203" y="7"/>
                  </a:lnTo>
                  <a:lnTo>
                    <a:pt x="204" y="10"/>
                  </a:lnTo>
                  <a:lnTo>
                    <a:pt x="203" y="13"/>
                  </a:lnTo>
                  <a:lnTo>
                    <a:pt x="201" y="15"/>
                  </a:lnTo>
                  <a:lnTo>
                    <a:pt x="190" y="17"/>
                  </a:lnTo>
                  <a:lnTo>
                    <a:pt x="190" y="28"/>
                  </a:lnTo>
                  <a:lnTo>
                    <a:pt x="232" y="28"/>
                  </a:lnTo>
                  <a:lnTo>
                    <a:pt x="252" y="6"/>
                  </a:lnTo>
                  <a:lnTo>
                    <a:pt x="281" y="32"/>
                  </a:lnTo>
                  <a:lnTo>
                    <a:pt x="283" y="36"/>
                  </a:lnTo>
                  <a:lnTo>
                    <a:pt x="283" y="38"/>
                  </a:lnTo>
                  <a:lnTo>
                    <a:pt x="280" y="38"/>
                  </a:lnTo>
                  <a:lnTo>
                    <a:pt x="190" y="38"/>
                  </a:lnTo>
                  <a:lnTo>
                    <a:pt x="191" y="54"/>
                  </a:lnTo>
                  <a:lnTo>
                    <a:pt x="190" y="57"/>
                  </a:lnTo>
                  <a:lnTo>
                    <a:pt x="188" y="58"/>
                  </a:lnTo>
                  <a:lnTo>
                    <a:pt x="175" y="59"/>
                  </a:lnTo>
                  <a:lnTo>
                    <a:pt x="168" y="58"/>
                  </a:lnTo>
                  <a:lnTo>
                    <a:pt x="167" y="57"/>
                  </a:lnTo>
                  <a:lnTo>
                    <a:pt x="167" y="55"/>
                  </a:lnTo>
                  <a:lnTo>
                    <a:pt x="167" y="42"/>
                  </a:lnTo>
                  <a:lnTo>
                    <a:pt x="167" y="38"/>
                  </a:lnTo>
                  <a:lnTo>
                    <a:pt x="109" y="38"/>
                  </a:lnTo>
                  <a:lnTo>
                    <a:pt x="109" y="54"/>
                  </a:lnTo>
                  <a:lnTo>
                    <a:pt x="109" y="57"/>
                  </a:lnTo>
                  <a:lnTo>
                    <a:pt x="106" y="58"/>
                  </a:lnTo>
                  <a:lnTo>
                    <a:pt x="93" y="59"/>
                  </a:lnTo>
                  <a:lnTo>
                    <a:pt x="85" y="58"/>
                  </a:lnTo>
                  <a:lnTo>
                    <a:pt x="84" y="57"/>
                  </a:lnTo>
                  <a:lnTo>
                    <a:pt x="84" y="55"/>
                  </a:lnTo>
                  <a:lnTo>
                    <a:pt x="85" y="38"/>
                  </a:lnTo>
                  <a:lnTo>
                    <a:pt x="33" y="38"/>
                  </a:lnTo>
                  <a:lnTo>
                    <a:pt x="19" y="39"/>
                  </a:lnTo>
                  <a:lnTo>
                    <a:pt x="6" y="41"/>
                  </a:lnTo>
                  <a:lnTo>
                    <a:pt x="4" y="25"/>
                  </a:lnTo>
                  <a:lnTo>
                    <a:pt x="19" y="28"/>
                  </a:lnTo>
                  <a:lnTo>
                    <a:pt x="33" y="28"/>
                  </a:lnTo>
                  <a:lnTo>
                    <a:pt x="85" y="28"/>
                  </a:lnTo>
                  <a:lnTo>
                    <a:pt x="85" y="17"/>
                  </a:lnTo>
                  <a:lnTo>
                    <a:pt x="84" y="0"/>
                  </a:lnTo>
                  <a:lnTo>
                    <a:pt x="101" y="3"/>
                  </a:lnTo>
                  <a:lnTo>
                    <a:pt x="117" y="4"/>
                  </a:lnTo>
                  <a:lnTo>
                    <a:pt x="120" y="7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19" y="13"/>
                  </a:lnTo>
                  <a:lnTo>
                    <a:pt x="109" y="17"/>
                  </a:lnTo>
                  <a:lnTo>
                    <a:pt x="109" y="28"/>
                  </a:lnTo>
                  <a:lnTo>
                    <a:pt x="167" y="28"/>
                  </a:lnTo>
                  <a:close/>
                  <a:moveTo>
                    <a:pt x="59" y="125"/>
                  </a:moveTo>
                  <a:lnTo>
                    <a:pt x="59" y="125"/>
                  </a:lnTo>
                  <a:lnTo>
                    <a:pt x="58" y="128"/>
                  </a:lnTo>
                  <a:lnTo>
                    <a:pt x="56" y="129"/>
                  </a:lnTo>
                  <a:lnTo>
                    <a:pt x="43" y="129"/>
                  </a:lnTo>
                  <a:lnTo>
                    <a:pt x="36" y="129"/>
                  </a:lnTo>
                  <a:lnTo>
                    <a:pt x="35" y="128"/>
                  </a:lnTo>
                  <a:lnTo>
                    <a:pt x="35" y="126"/>
                  </a:lnTo>
                  <a:lnTo>
                    <a:pt x="36" y="87"/>
                  </a:lnTo>
                  <a:lnTo>
                    <a:pt x="35" y="52"/>
                  </a:lnTo>
                  <a:lnTo>
                    <a:pt x="48" y="58"/>
                  </a:lnTo>
                  <a:lnTo>
                    <a:pt x="61" y="65"/>
                  </a:lnTo>
                  <a:lnTo>
                    <a:pt x="219" y="65"/>
                  </a:lnTo>
                  <a:lnTo>
                    <a:pt x="230" y="52"/>
                  </a:lnTo>
                  <a:lnTo>
                    <a:pt x="251" y="68"/>
                  </a:lnTo>
                  <a:lnTo>
                    <a:pt x="254" y="71"/>
                  </a:lnTo>
                  <a:lnTo>
                    <a:pt x="255" y="74"/>
                  </a:lnTo>
                  <a:lnTo>
                    <a:pt x="254" y="75"/>
                  </a:lnTo>
                  <a:lnTo>
                    <a:pt x="252" y="77"/>
                  </a:lnTo>
                  <a:lnTo>
                    <a:pt x="245" y="83"/>
                  </a:lnTo>
                  <a:lnTo>
                    <a:pt x="245" y="103"/>
                  </a:lnTo>
                  <a:lnTo>
                    <a:pt x="246" y="125"/>
                  </a:lnTo>
                  <a:lnTo>
                    <a:pt x="245" y="128"/>
                  </a:lnTo>
                  <a:lnTo>
                    <a:pt x="242" y="129"/>
                  </a:lnTo>
                  <a:lnTo>
                    <a:pt x="236" y="130"/>
                  </a:lnTo>
                  <a:lnTo>
                    <a:pt x="228" y="130"/>
                  </a:lnTo>
                  <a:lnTo>
                    <a:pt x="222" y="130"/>
                  </a:lnTo>
                  <a:lnTo>
                    <a:pt x="222" y="129"/>
                  </a:lnTo>
                  <a:lnTo>
                    <a:pt x="222" y="128"/>
                  </a:lnTo>
                  <a:lnTo>
                    <a:pt x="222" y="123"/>
                  </a:lnTo>
                  <a:lnTo>
                    <a:pt x="59" y="123"/>
                  </a:lnTo>
                  <a:lnTo>
                    <a:pt x="59" y="125"/>
                  </a:lnTo>
                  <a:close/>
                  <a:moveTo>
                    <a:pt x="97" y="75"/>
                  </a:moveTo>
                  <a:lnTo>
                    <a:pt x="59" y="75"/>
                  </a:lnTo>
                  <a:lnTo>
                    <a:pt x="59" y="113"/>
                  </a:lnTo>
                  <a:lnTo>
                    <a:pt x="97" y="113"/>
                  </a:lnTo>
                  <a:lnTo>
                    <a:pt x="97" y="75"/>
                  </a:lnTo>
                  <a:close/>
                  <a:moveTo>
                    <a:pt x="119" y="113"/>
                  </a:moveTo>
                  <a:lnTo>
                    <a:pt x="158" y="113"/>
                  </a:lnTo>
                  <a:lnTo>
                    <a:pt x="158" y="75"/>
                  </a:lnTo>
                  <a:lnTo>
                    <a:pt x="119" y="75"/>
                  </a:lnTo>
                  <a:lnTo>
                    <a:pt x="119" y="113"/>
                  </a:lnTo>
                  <a:close/>
                  <a:moveTo>
                    <a:pt x="181" y="113"/>
                  </a:moveTo>
                  <a:lnTo>
                    <a:pt x="222" y="113"/>
                  </a:lnTo>
                  <a:lnTo>
                    <a:pt x="222" y="75"/>
                  </a:lnTo>
                  <a:lnTo>
                    <a:pt x="181" y="75"/>
                  </a:lnTo>
                  <a:lnTo>
                    <a:pt x="181" y="11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7" name="Freeform 168"/>
            <p:cNvSpPr>
              <a:spLocks/>
            </p:cNvSpPr>
            <p:nvPr userDrawn="1"/>
          </p:nvSpPr>
          <p:spPr bwMode="auto">
            <a:xfrm>
              <a:off x="3217863" y="1757363"/>
              <a:ext cx="127000" cy="136525"/>
            </a:xfrm>
            <a:custGeom>
              <a:avLst/>
              <a:gdLst>
                <a:gd name="T0" fmla="*/ 2147483647 w 238"/>
                <a:gd name="T1" fmla="*/ 2147483647 h 259"/>
                <a:gd name="T2" fmla="*/ 2147483647 w 238"/>
                <a:gd name="T3" fmla="*/ 2147483647 h 259"/>
                <a:gd name="T4" fmla="*/ 2147483647 w 238"/>
                <a:gd name="T5" fmla="*/ 2147483647 h 259"/>
                <a:gd name="T6" fmla="*/ 2147483647 w 238"/>
                <a:gd name="T7" fmla="*/ 2147483647 h 259"/>
                <a:gd name="T8" fmla="*/ 2147483647 w 238"/>
                <a:gd name="T9" fmla="*/ 2147483647 h 259"/>
                <a:gd name="T10" fmla="*/ 2147483647 w 238"/>
                <a:gd name="T11" fmla="*/ 2147483647 h 259"/>
                <a:gd name="T12" fmla="*/ 2147483647 w 238"/>
                <a:gd name="T13" fmla="*/ 0 h 259"/>
                <a:gd name="T14" fmla="*/ 2147483647 w 238"/>
                <a:gd name="T15" fmla="*/ 2147483647 h 259"/>
                <a:gd name="T16" fmla="*/ 2147483647 w 238"/>
                <a:gd name="T17" fmla="*/ 2147483647 h 259"/>
                <a:gd name="T18" fmla="*/ 2147483647 w 238"/>
                <a:gd name="T19" fmla="*/ 2147483647 h 259"/>
                <a:gd name="T20" fmla="*/ 2147483647 w 238"/>
                <a:gd name="T21" fmla="*/ 2147483647 h 259"/>
                <a:gd name="T22" fmla="*/ 2147483647 w 238"/>
                <a:gd name="T23" fmla="*/ 2147483647 h 259"/>
                <a:gd name="T24" fmla="*/ 2147483647 w 238"/>
                <a:gd name="T25" fmla="*/ 2147483647 h 259"/>
                <a:gd name="T26" fmla="*/ 2147483647 w 238"/>
                <a:gd name="T27" fmla="*/ 2147483647 h 259"/>
                <a:gd name="T28" fmla="*/ 2147483647 w 238"/>
                <a:gd name="T29" fmla="*/ 2147483647 h 259"/>
                <a:gd name="T30" fmla="*/ 2147483647 w 238"/>
                <a:gd name="T31" fmla="*/ 2147483647 h 259"/>
                <a:gd name="T32" fmla="*/ 2147483647 w 238"/>
                <a:gd name="T33" fmla="*/ 2147483647 h 259"/>
                <a:gd name="T34" fmla="*/ 2147483647 w 238"/>
                <a:gd name="T35" fmla="*/ 2147483647 h 259"/>
                <a:gd name="T36" fmla="*/ 2147483647 w 238"/>
                <a:gd name="T37" fmla="*/ 2147483647 h 259"/>
                <a:gd name="T38" fmla="*/ 2147483647 w 238"/>
                <a:gd name="T39" fmla="*/ 2147483647 h 259"/>
                <a:gd name="T40" fmla="*/ 2147483647 w 238"/>
                <a:gd name="T41" fmla="*/ 2147483647 h 259"/>
                <a:gd name="T42" fmla="*/ 2147483647 w 238"/>
                <a:gd name="T43" fmla="*/ 2147483647 h 259"/>
                <a:gd name="T44" fmla="*/ 2147483647 w 238"/>
                <a:gd name="T45" fmla="*/ 2147483647 h 259"/>
                <a:gd name="T46" fmla="*/ 2147483647 w 238"/>
                <a:gd name="T47" fmla="*/ 2147483647 h 259"/>
                <a:gd name="T48" fmla="*/ 2147483647 w 238"/>
                <a:gd name="T49" fmla="*/ 2147483647 h 259"/>
                <a:gd name="T50" fmla="*/ 2147483647 w 238"/>
                <a:gd name="T51" fmla="*/ 2147483647 h 259"/>
                <a:gd name="T52" fmla="*/ 2147483647 w 238"/>
                <a:gd name="T53" fmla="*/ 2147483647 h 259"/>
                <a:gd name="T54" fmla="*/ 2147483647 w 238"/>
                <a:gd name="T55" fmla="*/ 2147483647 h 259"/>
                <a:gd name="T56" fmla="*/ 2147483647 w 238"/>
                <a:gd name="T57" fmla="*/ 2147483647 h 259"/>
                <a:gd name="T58" fmla="*/ 2147483647 w 238"/>
                <a:gd name="T59" fmla="*/ 2147483647 h 259"/>
                <a:gd name="T60" fmla="*/ 2147483647 w 238"/>
                <a:gd name="T61" fmla="*/ 2147483647 h 259"/>
                <a:gd name="T62" fmla="*/ 2147483647 w 238"/>
                <a:gd name="T63" fmla="*/ 2147483647 h 259"/>
                <a:gd name="T64" fmla="*/ 2147483647 w 238"/>
                <a:gd name="T65" fmla="*/ 2147483647 h 259"/>
                <a:gd name="T66" fmla="*/ 2147483647 w 238"/>
                <a:gd name="T67" fmla="*/ 2147483647 h 259"/>
                <a:gd name="T68" fmla="*/ 2147483647 w 238"/>
                <a:gd name="T69" fmla="*/ 2147483647 h 259"/>
                <a:gd name="T70" fmla="*/ 2147483647 w 238"/>
                <a:gd name="T71" fmla="*/ 2147483647 h 259"/>
                <a:gd name="T72" fmla="*/ 2147483647 w 238"/>
                <a:gd name="T73" fmla="*/ 2147483647 h 259"/>
                <a:gd name="T74" fmla="*/ 2147483647 w 238"/>
                <a:gd name="T75" fmla="*/ 2147483647 h 259"/>
                <a:gd name="T76" fmla="*/ 2147483647 w 238"/>
                <a:gd name="T77" fmla="*/ 2147483647 h 259"/>
                <a:gd name="T78" fmla="*/ 2147483647 w 238"/>
                <a:gd name="T79" fmla="*/ 2147483647 h 259"/>
                <a:gd name="T80" fmla="*/ 2147483647 w 238"/>
                <a:gd name="T81" fmla="*/ 2147483647 h 259"/>
                <a:gd name="T82" fmla="*/ 2147483647 w 238"/>
                <a:gd name="T83" fmla="*/ 2147483647 h 259"/>
                <a:gd name="T84" fmla="*/ 2147483647 w 238"/>
                <a:gd name="T85" fmla="*/ 2147483647 h 259"/>
                <a:gd name="T86" fmla="*/ 2147483647 w 238"/>
                <a:gd name="T87" fmla="*/ 2147483647 h 259"/>
                <a:gd name="T88" fmla="*/ 2147483647 w 238"/>
                <a:gd name="T89" fmla="*/ 2147483647 h 259"/>
                <a:gd name="T90" fmla="*/ 2147483647 w 238"/>
                <a:gd name="T91" fmla="*/ 2147483647 h 259"/>
                <a:gd name="T92" fmla="*/ 2147483647 w 238"/>
                <a:gd name="T93" fmla="*/ 2147483647 h 259"/>
                <a:gd name="T94" fmla="*/ 2147483647 w 238"/>
                <a:gd name="T95" fmla="*/ 2147483647 h 259"/>
                <a:gd name="T96" fmla="*/ 2147483647 w 238"/>
                <a:gd name="T97" fmla="*/ 2147483647 h 259"/>
                <a:gd name="T98" fmla="*/ 2147483647 w 238"/>
                <a:gd name="T99" fmla="*/ 2147483647 h 259"/>
                <a:gd name="T100" fmla="*/ 2147483647 w 238"/>
                <a:gd name="T101" fmla="*/ 2147483647 h 259"/>
                <a:gd name="T102" fmla="*/ 2147483647 w 238"/>
                <a:gd name="T103" fmla="*/ 2147483647 h 259"/>
                <a:gd name="T104" fmla="*/ 2147483647 w 238"/>
                <a:gd name="T105" fmla="*/ 2147483647 h 259"/>
                <a:gd name="T106" fmla="*/ 2147483647 w 238"/>
                <a:gd name="T107" fmla="*/ 2147483647 h 259"/>
                <a:gd name="T108" fmla="*/ 2147483647 w 238"/>
                <a:gd name="T109" fmla="*/ 2147483647 h 259"/>
                <a:gd name="T110" fmla="*/ 2147483647 w 238"/>
                <a:gd name="T111" fmla="*/ 2147483647 h 259"/>
                <a:gd name="T112" fmla="*/ 2147483647 w 238"/>
                <a:gd name="T113" fmla="*/ 2147483647 h 25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3" y="54"/>
                  </a:lnTo>
                  <a:lnTo>
                    <a:pt x="88" y="44"/>
                  </a:lnTo>
                  <a:lnTo>
                    <a:pt x="93" y="32"/>
                  </a:lnTo>
                  <a:lnTo>
                    <a:pt x="96" y="23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6" y="15"/>
                  </a:lnTo>
                  <a:lnTo>
                    <a:pt x="90" y="10"/>
                  </a:lnTo>
                  <a:lnTo>
                    <a:pt x="83" y="7"/>
                  </a:lnTo>
                  <a:lnTo>
                    <a:pt x="80" y="6"/>
                  </a:lnTo>
                  <a:lnTo>
                    <a:pt x="80" y="5"/>
                  </a:lnTo>
                  <a:lnTo>
                    <a:pt x="80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5"/>
                  </a:lnTo>
                  <a:lnTo>
                    <a:pt x="123" y="10"/>
                  </a:lnTo>
                  <a:lnTo>
                    <a:pt x="125" y="13"/>
                  </a:lnTo>
                  <a:lnTo>
                    <a:pt x="126" y="16"/>
                  </a:lnTo>
                  <a:lnTo>
                    <a:pt x="125" y="19"/>
                  </a:lnTo>
                  <a:lnTo>
                    <a:pt x="122" y="23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31" y="42"/>
                  </a:lnTo>
                  <a:lnTo>
                    <a:pt x="151" y="34"/>
                  </a:lnTo>
                  <a:lnTo>
                    <a:pt x="157" y="32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3" y="35"/>
                  </a:lnTo>
                  <a:lnTo>
                    <a:pt x="175" y="38"/>
                  </a:lnTo>
                  <a:lnTo>
                    <a:pt x="175" y="42"/>
                  </a:lnTo>
                  <a:lnTo>
                    <a:pt x="174" y="47"/>
                  </a:lnTo>
                  <a:lnTo>
                    <a:pt x="170" y="51"/>
                  </a:lnTo>
                  <a:lnTo>
                    <a:pt x="160" y="54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4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2" y="104"/>
                  </a:lnTo>
                  <a:lnTo>
                    <a:pt x="117" y="107"/>
                  </a:lnTo>
                  <a:lnTo>
                    <a:pt x="122" y="112"/>
                  </a:lnTo>
                  <a:lnTo>
                    <a:pt x="126" y="118"/>
                  </a:lnTo>
                  <a:lnTo>
                    <a:pt x="131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6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7" y="89"/>
                  </a:lnTo>
                  <a:lnTo>
                    <a:pt x="204" y="89"/>
                  </a:lnTo>
                  <a:lnTo>
                    <a:pt x="212" y="91"/>
                  </a:lnTo>
                  <a:lnTo>
                    <a:pt x="219" y="96"/>
                  </a:lnTo>
                  <a:lnTo>
                    <a:pt x="225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1" y="128"/>
                  </a:lnTo>
                  <a:lnTo>
                    <a:pt x="226" y="129"/>
                  </a:lnTo>
                  <a:lnTo>
                    <a:pt x="215" y="131"/>
                  </a:lnTo>
                  <a:lnTo>
                    <a:pt x="200" y="135"/>
                  </a:lnTo>
                  <a:lnTo>
                    <a:pt x="167" y="146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5" y="202"/>
                  </a:lnTo>
                  <a:lnTo>
                    <a:pt x="113" y="196"/>
                  </a:lnTo>
                  <a:lnTo>
                    <a:pt x="113" y="165"/>
                  </a:lnTo>
                  <a:lnTo>
                    <a:pt x="103" y="171"/>
                  </a:lnTo>
                  <a:lnTo>
                    <a:pt x="93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70" y="202"/>
                  </a:lnTo>
                  <a:lnTo>
                    <a:pt x="67" y="207"/>
                  </a:lnTo>
                  <a:lnTo>
                    <a:pt x="67" y="212"/>
                  </a:lnTo>
                  <a:lnTo>
                    <a:pt x="67" y="219"/>
                  </a:lnTo>
                  <a:lnTo>
                    <a:pt x="70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6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9" y="228"/>
                  </a:lnTo>
                  <a:lnTo>
                    <a:pt x="196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9" y="254"/>
                  </a:lnTo>
                  <a:lnTo>
                    <a:pt x="189" y="257"/>
                  </a:lnTo>
                  <a:lnTo>
                    <a:pt x="168" y="258"/>
                  </a:lnTo>
                  <a:lnTo>
                    <a:pt x="141" y="259"/>
                  </a:lnTo>
                  <a:lnTo>
                    <a:pt x="119" y="258"/>
                  </a:lnTo>
                  <a:lnTo>
                    <a:pt x="102" y="257"/>
                  </a:lnTo>
                  <a:lnTo>
                    <a:pt x="86" y="254"/>
                  </a:lnTo>
                  <a:lnTo>
                    <a:pt x="72" y="249"/>
                  </a:lnTo>
                  <a:lnTo>
                    <a:pt x="64" y="243"/>
                  </a:lnTo>
                  <a:lnTo>
                    <a:pt x="57" y="235"/>
                  </a:lnTo>
                  <a:lnTo>
                    <a:pt x="52" y="226"/>
                  </a:lnTo>
                  <a:lnTo>
                    <a:pt x="51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3" y="148"/>
                  </a:lnTo>
                  <a:lnTo>
                    <a:pt x="113" y="132"/>
                  </a:lnTo>
                  <a:lnTo>
                    <a:pt x="112" y="126"/>
                  </a:lnTo>
                  <a:lnTo>
                    <a:pt x="109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9" y="115"/>
                  </a:lnTo>
                  <a:lnTo>
                    <a:pt x="94" y="115"/>
                  </a:lnTo>
                  <a:lnTo>
                    <a:pt x="86" y="116"/>
                  </a:lnTo>
                  <a:lnTo>
                    <a:pt x="75" y="120"/>
                  </a:lnTo>
                  <a:lnTo>
                    <a:pt x="64" y="126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2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6" y="139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51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28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8" name="Freeform 169"/>
            <p:cNvSpPr>
              <a:spLocks noEditPoints="1"/>
            </p:cNvSpPr>
            <p:nvPr userDrawn="1"/>
          </p:nvSpPr>
          <p:spPr bwMode="auto">
            <a:xfrm>
              <a:off x="3384550" y="1758951"/>
              <a:ext cx="138113" cy="128587"/>
            </a:xfrm>
            <a:custGeom>
              <a:avLst/>
              <a:gdLst>
                <a:gd name="T0" fmla="*/ 2147483647 w 261"/>
                <a:gd name="T1" fmla="*/ 2147483647 h 243"/>
                <a:gd name="T2" fmla="*/ 2147483647 w 261"/>
                <a:gd name="T3" fmla="*/ 2147483647 h 243"/>
                <a:gd name="T4" fmla="*/ 2147483647 w 261"/>
                <a:gd name="T5" fmla="*/ 2147483647 h 243"/>
                <a:gd name="T6" fmla="*/ 2147483647 w 261"/>
                <a:gd name="T7" fmla="*/ 2147483647 h 243"/>
                <a:gd name="T8" fmla="*/ 2147483647 w 261"/>
                <a:gd name="T9" fmla="*/ 2147483647 h 243"/>
                <a:gd name="T10" fmla="*/ 2147483647 w 261"/>
                <a:gd name="T11" fmla="*/ 2147483647 h 243"/>
                <a:gd name="T12" fmla="*/ 2147483647 w 261"/>
                <a:gd name="T13" fmla="*/ 2147483647 h 243"/>
                <a:gd name="T14" fmla="*/ 2147483647 w 261"/>
                <a:gd name="T15" fmla="*/ 2147483647 h 243"/>
                <a:gd name="T16" fmla="*/ 2147483647 w 261"/>
                <a:gd name="T17" fmla="*/ 2147483647 h 243"/>
                <a:gd name="T18" fmla="*/ 2147483647 w 261"/>
                <a:gd name="T19" fmla="*/ 2147483647 h 243"/>
                <a:gd name="T20" fmla="*/ 2147483647 w 261"/>
                <a:gd name="T21" fmla="*/ 2147483647 h 243"/>
                <a:gd name="T22" fmla="*/ 2147483647 w 261"/>
                <a:gd name="T23" fmla="*/ 2147483647 h 243"/>
                <a:gd name="T24" fmla="*/ 2147483647 w 261"/>
                <a:gd name="T25" fmla="*/ 2147483647 h 243"/>
                <a:gd name="T26" fmla="*/ 2147483647 w 261"/>
                <a:gd name="T27" fmla="*/ 2147483647 h 243"/>
                <a:gd name="T28" fmla="*/ 2147483647 w 261"/>
                <a:gd name="T29" fmla="*/ 2147483647 h 243"/>
                <a:gd name="T30" fmla="*/ 2147483647 w 261"/>
                <a:gd name="T31" fmla="*/ 2147483647 h 243"/>
                <a:gd name="T32" fmla="*/ 2147483647 w 261"/>
                <a:gd name="T33" fmla="*/ 2147483647 h 243"/>
                <a:gd name="T34" fmla="*/ 2147483647 w 261"/>
                <a:gd name="T35" fmla="*/ 2147483647 h 243"/>
                <a:gd name="T36" fmla="*/ 2147483647 w 261"/>
                <a:gd name="T37" fmla="*/ 2147483647 h 243"/>
                <a:gd name="T38" fmla="*/ 2147483647 w 261"/>
                <a:gd name="T39" fmla="*/ 2147483647 h 243"/>
                <a:gd name="T40" fmla="*/ 0 w 261"/>
                <a:gd name="T41" fmla="*/ 2147483647 h 243"/>
                <a:gd name="T42" fmla="*/ 2147483647 w 261"/>
                <a:gd name="T43" fmla="*/ 2147483647 h 243"/>
                <a:gd name="T44" fmla="*/ 2147483647 w 261"/>
                <a:gd name="T45" fmla="*/ 2147483647 h 243"/>
                <a:gd name="T46" fmla="*/ 2147483647 w 261"/>
                <a:gd name="T47" fmla="*/ 2147483647 h 243"/>
                <a:gd name="T48" fmla="*/ 2147483647 w 261"/>
                <a:gd name="T49" fmla="*/ 2147483647 h 243"/>
                <a:gd name="T50" fmla="*/ 2147483647 w 261"/>
                <a:gd name="T51" fmla="*/ 2147483647 h 243"/>
                <a:gd name="T52" fmla="*/ 2147483647 w 261"/>
                <a:gd name="T53" fmla="*/ 2147483647 h 243"/>
                <a:gd name="T54" fmla="*/ 2147483647 w 261"/>
                <a:gd name="T55" fmla="*/ 2147483647 h 243"/>
                <a:gd name="T56" fmla="*/ 2147483647 w 261"/>
                <a:gd name="T57" fmla="*/ 2147483647 h 243"/>
                <a:gd name="T58" fmla="*/ 2147483647 w 261"/>
                <a:gd name="T59" fmla="*/ 2147483647 h 243"/>
                <a:gd name="T60" fmla="*/ 2147483647 w 261"/>
                <a:gd name="T61" fmla="*/ 0 h 243"/>
                <a:gd name="T62" fmla="*/ 2147483647 w 261"/>
                <a:gd name="T63" fmla="*/ 0 h 243"/>
                <a:gd name="T64" fmla="*/ 2147483647 w 261"/>
                <a:gd name="T65" fmla="*/ 2147483647 h 243"/>
                <a:gd name="T66" fmla="*/ 2147483647 w 261"/>
                <a:gd name="T67" fmla="*/ 2147483647 h 243"/>
                <a:gd name="T68" fmla="*/ 2147483647 w 261"/>
                <a:gd name="T69" fmla="*/ 2147483647 h 243"/>
                <a:gd name="T70" fmla="*/ 2147483647 w 261"/>
                <a:gd name="T71" fmla="*/ 2147483647 h 243"/>
                <a:gd name="T72" fmla="*/ 2147483647 w 261"/>
                <a:gd name="T73" fmla="*/ 2147483647 h 243"/>
                <a:gd name="T74" fmla="*/ 2147483647 w 261"/>
                <a:gd name="T75" fmla="*/ 2147483647 h 243"/>
                <a:gd name="T76" fmla="*/ 2147483647 w 261"/>
                <a:gd name="T77" fmla="*/ 2147483647 h 243"/>
                <a:gd name="T78" fmla="*/ 2147483647 w 261"/>
                <a:gd name="T79" fmla="*/ 2147483647 h 243"/>
                <a:gd name="T80" fmla="*/ 2147483647 w 261"/>
                <a:gd name="T81" fmla="*/ 2147483647 h 243"/>
                <a:gd name="T82" fmla="*/ 2147483647 w 261"/>
                <a:gd name="T83" fmla="*/ 2147483647 h 243"/>
                <a:gd name="T84" fmla="*/ 2147483647 w 261"/>
                <a:gd name="T85" fmla="*/ 2147483647 h 243"/>
                <a:gd name="T86" fmla="*/ 2147483647 w 261"/>
                <a:gd name="T87" fmla="*/ 2147483647 h 243"/>
                <a:gd name="T88" fmla="*/ 2147483647 w 261"/>
                <a:gd name="T89" fmla="*/ 2147483647 h 243"/>
                <a:gd name="T90" fmla="*/ 2147483647 w 261"/>
                <a:gd name="T91" fmla="*/ 2147483647 h 243"/>
                <a:gd name="T92" fmla="*/ 2147483647 w 261"/>
                <a:gd name="T93" fmla="*/ 2147483647 h 243"/>
                <a:gd name="T94" fmla="*/ 2147483647 w 261"/>
                <a:gd name="T95" fmla="*/ 2147483647 h 243"/>
                <a:gd name="T96" fmla="*/ 2147483647 w 261"/>
                <a:gd name="T97" fmla="*/ 2147483647 h 243"/>
                <a:gd name="T98" fmla="*/ 2147483647 w 261"/>
                <a:gd name="T99" fmla="*/ 2147483647 h 243"/>
                <a:gd name="T100" fmla="*/ 2147483647 w 261"/>
                <a:gd name="T101" fmla="*/ 2147483647 h 243"/>
                <a:gd name="T102" fmla="*/ 2147483647 w 261"/>
                <a:gd name="T103" fmla="*/ 2147483647 h 243"/>
                <a:gd name="T104" fmla="*/ 2147483647 w 261"/>
                <a:gd name="T105" fmla="*/ 2147483647 h 243"/>
                <a:gd name="T106" fmla="*/ 2147483647 w 261"/>
                <a:gd name="T107" fmla="*/ 2147483647 h 243"/>
                <a:gd name="T108" fmla="*/ 2147483647 w 261"/>
                <a:gd name="T109" fmla="*/ 2147483647 h 243"/>
                <a:gd name="T110" fmla="*/ 2147483647 w 261"/>
                <a:gd name="T111" fmla="*/ 2147483647 h 243"/>
                <a:gd name="T112" fmla="*/ 2147483647 w 261"/>
                <a:gd name="T113" fmla="*/ 2147483647 h 243"/>
                <a:gd name="T114" fmla="*/ 2147483647 w 261"/>
                <a:gd name="T115" fmla="*/ 2147483647 h 243"/>
                <a:gd name="T116" fmla="*/ 2147483647 w 261"/>
                <a:gd name="T117" fmla="*/ 2147483647 h 243"/>
                <a:gd name="T118" fmla="*/ 2147483647 w 261"/>
                <a:gd name="T119" fmla="*/ 2147483647 h 243"/>
                <a:gd name="T120" fmla="*/ 2147483647 w 261"/>
                <a:gd name="T121" fmla="*/ 2147483647 h 243"/>
                <a:gd name="T122" fmla="*/ 2147483647 w 261"/>
                <a:gd name="T123" fmla="*/ 2147483647 h 24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61" h="243">
                  <a:moveTo>
                    <a:pt x="68" y="196"/>
                  </a:moveTo>
                  <a:lnTo>
                    <a:pt x="68" y="196"/>
                  </a:lnTo>
                  <a:lnTo>
                    <a:pt x="81" y="203"/>
                  </a:lnTo>
                  <a:lnTo>
                    <a:pt x="92" y="209"/>
                  </a:lnTo>
                  <a:lnTo>
                    <a:pt x="99" y="212"/>
                  </a:lnTo>
                  <a:lnTo>
                    <a:pt x="105" y="212"/>
                  </a:lnTo>
                  <a:lnTo>
                    <a:pt x="110" y="212"/>
                  </a:lnTo>
                  <a:lnTo>
                    <a:pt x="115" y="209"/>
                  </a:lnTo>
                  <a:lnTo>
                    <a:pt x="118" y="204"/>
                  </a:lnTo>
                  <a:lnTo>
                    <a:pt x="121" y="200"/>
                  </a:lnTo>
                  <a:lnTo>
                    <a:pt x="129" y="178"/>
                  </a:lnTo>
                  <a:lnTo>
                    <a:pt x="137" y="152"/>
                  </a:lnTo>
                  <a:lnTo>
                    <a:pt x="141" y="128"/>
                  </a:lnTo>
                  <a:lnTo>
                    <a:pt x="142" y="104"/>
                  </a:lnTo>
                  <a:lnTo>
                    <a:pt x="141" y="90"/>
                  </a:lnTo>
                  <a:lnTo>
                    <a:pt x="139" y="86"/>
                  </a:lnTo>
                  <a:lnTo>
                    <a:pt x="138" y="81"/>
                  </a:lnTo>
                  <a:lnTo>
                    <a:pt x="135" y="80"/>
                  </a:lnTo>
                  <a:lnTo>
                    <a:pt x="132" y="77"/>
                  </a:lnTo>
                  <a:lnTo>
                    <a:pt x="123" y="77"/>
                  </a:lnTo>
                  <a:lnTo>
                    <a:pt x="110" y="77"/>
                  </a:lnTo>
                  <a:lnTo>
                    <a:pt x="96" y="81"/>
                  </a:lnTo>
                  <a:lnTo>
                    <a:pt x="65" y="151"/>
                  </a:lnTo>
                  <a:lnTo>
                    <a:pt x="34" y="217"/>
                  </a:lnTo>
                  <a:lnTo>
                    <a:pt x="29" y="227"/>
                  </a:lnTo>
                  <a:lnTo>
                    <a:pt x="25" y="232"/>
                  </a:lnTo>
                  <a:lnTo>
                    <a:pt x="21" y="235"/>
                  </a:lnTo>
                  <a:lnTo>
                    <a:pt x="16" y="235"/>
                  </a:lnTo>
                  <a:lnTo>
                    <a:pt x="12" y="235"/>
                  </a:lnTo>
                  <a:lnTo>
                    <a:pt x="7" y="232"/>
                  </a:lnTo>
                  <a:lnTo>
                    <a:pt x="5" y="227"/>
                  </a:lnTo>
                  <a:lnTo>
                    <a:pt x="3" y="223"/>
                  </a:lnTo>
                  <a:lnTo>
                    <a:pt x="5" y="219"/>
                  </a:lnTo>
                  <a:lnTo>
                    <a:pt x="6" y="214"/>
                  </a:lnTo>
                  <a:lnTo>
                    <a:pt x="13" y="201"/>
                  </a:lnTo>
                  <a:lnTo>
                    <a:pt x="31" y="172"/>
                  </a:lnTo>
                  <a:lnTo>
                    <a:pt x="47" y="143"/>
                  </a:lnTo>
                  <a:lnTo>
                    <a:pt x="60" y="116"/>
                  </a:lnTo>
                  <a:lnTo>
                    <a:pt x="73" y="87"/>
                  </a:lnTo>
                  <a:lnTo>
                    <a:pt x="48" y="93"/>
                  </a:lnTo>
                  <a:lnTo>
                    <a:pt x="32" y="99"/>
                  </a:lnTo>
                  <a:lnTo>
                    <a:pt x="26" y="100"/>
                  </a:lnTo>
                  <a:lnTo>
                    <a:pt x="23" y="101"/>
                  </a:lnTo>
                  <a:lnTo>
                    <a:pt x="19" y="100"/>
                  </a:lnTo>
                  <a:lnTo>
                    <a:pt x="15" y="97"/>
                  </a:lnTo>
                  <a:lnTo>
                    <a:pt x="6" y="88"/>
                  </a:lnTo>
                  <a:lnTo>
                    <a:pt x="2" y="80"/>
                  </a:lnTo>
                  <a:lnTo>
                    <a:pt x="0" y="71"/>
                  </a:lnTo>
                  <a:lnTo>
                    <a:pt x="0" y="67"/>
                  </a:lnTo>
                  <a:lnTo>
                    <a:pt x="2" y="65"/>
                  </a:lnTo>
                  <a:lnTo>
                    <a:pt x="3" y="65"/>
                  </a:lnTo>
                  <a:lnTo>
                    <a:pt x="5" y="65"/>
                  </a:lnTo>
                  <a:lnTo>
                    <a:pt x="6" y="67"/>
                  </a:lnTo>
                  <a:lnTo>
                    <a:pt x="16" y="74"/>
                  </a:lnTo>
                  <a:lnTo>
                    <a:pt x="21" y="75"/>
                  </a:lnTo>
                  <a:lnTo>
                    <a:pt x="23" y="77"/>
                  </a:lnTo>
                  <a:lnTo>
                    <a:pt x="35" y="75"/>
                  </a:lnTo>
                  <a:lnTo>
                    <a:pt x="47" y="74"/>
                  </a:lnTo>
                  <a:lnTo>
                    <a:pt x="79" y="68"/>
                  </a:lnTo>
                  <a:lnTo>
                    <a:pt x="83" y="54"/>
                  </a:lnTo>
                  <a:lnTo>
                    <a:pt x="87" y="41"/>
                  </a:lnTo>
                  <a:lnTo>
                    <a:pt x="90" y="23"/>
                  </a:lnTo>
                  <a:lnTo>
                    <a:pt x="90" y="19"/>
                  </a:lnTo>
                  <a:lnTo>
                    <a:pt x="87" y="16"/>
                  </a:lnTo>
                  <a:lnTo>
                    <a:pt x="84" y="13"/>
                  </a:lnTo>
                  <a:lnTo>
                    <a:pt x="79" y="9"/>
                  </a:lnTo>
                  <a:lnTo>
                    <a:pt x="74" y="7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92" y="0"/>
                  </a:lnTo>
                  <a:lnTo>
                    <a:pt x="99" y="2"/>
                  </a:lnTo>
                  <a:lnTo>
                    <a:pt x="113" y="7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21" y="22"/>
                  </a:lnTo>
                  <a:lnTo>
                    <a:pt x="118" y="26"/>
                  </a:lnTo>
                  <a:lnTo>
                    <a:pt x="113" y="33"/>
                  </a:lnTo>
                  <a:lnTo>
                    <a:pt x="108" y="44"/>
                  </a:lnTo>
                  <a:lnTo>
                    <a:pt x="100" y="64"/>
                  </a:lnTo>
                  <a:lnTo>
                    <a:pt x="115" y="62"/>
                  </a:lnTo>
                  <a:lnTo>
                    <a:pt x="126" y="61"/>
                  </a:lnTo>
                  <a:lnTo>
                    <a:pt x="135" y="62"/>
                  </a:lnTo>
                  <a:lnTo>
                    <a:pt x="141" y="64"/>
                  </a:lnTo>
                  <a:lnTo>
                    <a:pt x="148" y="68"/>
                  </a:lnTo>
                  <a:lnTo>
                    <a:pt x="152" y="74"/>
                  </a:lnTo>
                  <a:lnTo>
                    <a:pt x="157" y="81"/>
                  </a:lnTo>
                  <a:lnTo>
                    <a:pt x="160" y="90"/>
                  </a:lnTo>
                  <a:lnTo>
                    <a:pt x="161" y="99"/>
                  </a:lnTo>
                  <a:lnTo>
                    <a:pt x="163" y="110"/>
                  </a:lnTo>
                  <a:lnTo>
                    <a:pt x="160" y="139"/>
                  </a:lnTo>
                  <a:lnTo>
                    <a:pt x="155" y="168"/>
                  </a:lnTo>
                  <a:lnTo>
                    <a:pt x="148" y="196"/>
                  </a:lnTo>
                  <a:lnTo>
                    <a:pt x="144" y="207"/>
                  </a:lnTo>
                  <a:lnTo>
                    <a:pt x="138" y="217"/>
                  </a:lnTo>
                  <a:lnTo>
                    <a:pt x="129" y="229"/>
                  </a:lnTo>
                  <a:lnTo>
                    <a:pt x="121" y="238"/>
                  </a:lnTo>
                  <a:lnTo>
                    <a:pt x="110" y="242"/>
                  </a:lnTo>
                  <a:lnTo>
                    <a:pt x="102" y="243"/>
                  </a:lnTo>
                  <a:lnTo>
                    <a:pt x="97" y="242"/>
                  </a:lnTo>
                  <a:lnTo>
                    <a:pt x="94" y="240"/>
                  </a:lnTo>
                  <a:lnTo>
                    <a:pt x="92" y="238"/>
                  </a:lnTo>
                  <a:lnTo>
                    <a:pt x="90" y="232"/>
                  </a:lnTo>
                  <a:lnTo>
                    <a:pt x="89" y="227"/>
                  </a:lnTo>
                  <a:lnTo>
                    <a:pt x="84" y="222"/>
                  </a:lnTo>
                  <a:lnTo>
                    <a:pt x="63" y="203"/>
                  </a:lnTo>
                  <a:lnTo>
                    <a:pt x="68" y="196"/>
                  </a:lnTo>
                  <a:close/>
                  <a:moveTo>
                    <a:pt x="189" y="58"/>
                  </a:moveTo>
                  <a:lnTo>
                    <a:pt x="189" y="58"/>
                  </a:lnTo>
                  <a:lnTo>
                    <a:pt x="205" y="64"/>
                  </a:lnTo>
                  <a:lnTo>
                    <a:pt x="219" y="71"/>
                  </a:lnTo>
                  <a:lnTo>
                    <a:pt x="231" y="81"/>
                  </a:lnTo>
                  <a:lnTo>
                    <a:pt x="239" y="91"/>
                  </a:lnTo>
                  <a:lnTo>
                    <a:pt x="250" y="104"/>
                  </a:lnTo>
                  <a:lnTo>
                    <a:pt x="255" y="119"/>
                  </a:lnTo>
                  <a:lnTo>
                    <a:pt x="260" y="132"/>
                  </a:lnTo>
                  <a:lnTo>
                    <a:pt x="261" y="145"/>
                  </a:lnTo>
                  <a:lnTo>
                    <a:pt x="261" y="155"/>
                  </a:lnTo>
                  <a:lnTo>
                    <a:pt x="258" y="161"/>
                  </a:lnTo>
                  <a:lnTo>
                    <a:pt x="254" y="165"/>
                  </a:lnTo>
                  <a:lnTo>
                    <a:pt x="248" y="167"/>
                  </a:lnTo>
                  <a:lnTo>
                    <a:pt x="242" y="165"/>
                  </a:lnTo>
                  <a:lnTo>
                    <a:pt x="238" y="161"/>
                  </a:lnTo>
                  <a:lnTo>
                    <a:pt x="234" y="158"/>
                  </a:lnTo>
                  <a:lnTo>
                    <a:pt x="229" y="158"/>
                  </a:lnTo>
                  <a:lnTo>
                    <a:pt x="213" y="158"/>
                  </a:lnTo>
                  <a:lnTo>
                    <a:pt x="193" y="161"/>
                  </a:lnTo>
                  <a:lnTo>
                    <a:pt x="192" y="152"/>
                  </a:lnTo>
                  <a:lnTo>
                    <a:pt x="213" y="146"/>
                  </a:lnTo>
                  <a:lnTo>
                    <a:pt x="229" y="142"/>
                  </a:lnTo>
                  <a:lnTo>
                    <a:pt x="234" y="139"/>
                  </a:lnTo>
                  <a:lnTo>
                    <a:pt x="235" y="136"/>
                  </a:lnTo>
                  <a:lnTo>
                    <a:pt x="235" y="132"/>
                  </a:lnTo>
                  <a:lnTo>
                    <a:pt x="235" y="128"/>
                  </a:lnTo>
                  <a:lnTo>
                    <a:pt x="232" y="119"/>
                  </a:lnTo>
                  <a:lnTo>
                    <a:pt x="229" y="109"/>
                  </a:lnTo>
                  <a:lnTo>
                    <a:pt x="224" y="100"/>
                  </a:lnTo>
                  <a:lnTo>
                    <a:pt x="218" y="93"/>
                  </a:lnTo>
                  <a:lnTo>
                    <a:pt x="210" y="84"/>
                  </a:lnTo>
                  <a:lnTo>
                    <a:pt x="203" y="77"/>
                  </a:lnTo>
                  <a:lnTo>
                    <a:pt x="195" y="71"/>
                  </a:lnTo>
                  <a:lnTo>
                    <a:pt x="186" y="65"/>
                  </a:lnTo>
                  <a:lnTo>
                    <a:pt x="189" y="58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9" name="Freeform 170"/>
            <p:cNvSpPr>
              <a:spLocks noEditPoints="1"/>
            </p:cNvSpPr>
            <p:nvPr userDrawn="1"/>
          </p:nvSpPr>
          <p:spPr bwMode="auto">
            <a:xfrm>
              <a:off x="3552825" y="1755776"/>
              <a:ext cx="130175" cy="138112"/>
            </a:xfrm>
            <a:custGeom>
              <a:avLst/>
              <a:gdLst>
                <a:gd name="T0" fmla="*/ 2147483647 w 248"/>
                <a:gd name="T1" fmla="*/ 2147483647 h 260"/>
                <a:gd name="T2" fmla="*/ 2147483647 w 248"/>
                <a:gd name="T3" fmla="*/ 2147483647 h 260"/>
                <a:gd name="T4" fmla="*/ 2147483647 w 248"/>
                <a:gd name="T5" fmla="*/ 2147483647 h 260"/>
                <a:gd name="T6" fmla="*/ 2147483647 w 248"/>
                <a:gd name="T7" fmla="*/ 2147483647 h 260"/>
                <a:gd name="T8" fmla="*/ 2147483647 w 248"/>
                <a:gd name="T9" fmla="*/ 2147483647 h 260"/>
                <a:gd name="T10" fmla="*/ 2147483647 w 248"/>
                <a:gd name="T11" fmla="*/ 2147483647 h 260"/>
                <a:gd name="T12" fmla="*/ 2147483647 w 248"/>
                <a:gd name="T13" fmla="*/ 2147483647 h 260"/>
                <a:gd name="T14" fmla="*/ 2147483647 w 248"/>
                <a:gd name="T15" fmla="*/ 2147483647 h 260"/>
                <a:gd name="T16" fmla="*/ 2147483647 w 248"/>
                <a:gd name="T17" fmla="*/ 2147483647 h 260"/>
                <a:gd name="T18" fmla="*/ 2147483647 w 248"/>
                <a:gd name="T19" fmla="*/ 2147483647 h 260"/>
                <a:gd name="T20" fmla="*/ 2147483647 w 248"/>
                <a:gd name="T21" fmla="*/ 2147483647 h 260"/>
                <a:gd name="T22" fmla="*/ 2147483647 w 248"/>
                <a:gd name="T23" fmla="*/ 2147483647 h 260"/>
                <a:gd name="T24" fmla="*/ 2147483647 w 248"/>
                <a:gd name="T25" fmla="*/ 2147483647 h 260"/>
                <a:gd name="T26" fmla="*/ 2147483647 w 248"/>
                <a:gd name="T27" fmla="*/ 2147483647 h 260"/>
                <a:gd name="T28" fmla="*/ 2147483647 w 248"/>
                <a:gd name="T29" fmla="*/ 2147483647 h 260"/>
                <a:gd name="T30" fmla="*/ 2147483647 w 248"/>
                <a:gd name="T31" fmla="*/ 2147483647 h 260"/>
                <a:gd name="T32" fmla="*/ 2147483647 w 248"/>
                <a:gd name="T33" fmla="*/ 2147483647 h 260"/>
                <a:gd name="T34" fmla="*/ 2147483647 w 248"/>
                <a:gd name="T35" fmla="*/ 2147483647 h 260"/>
                <a:gd name="T36" fmla="*/ 2147483647 w 248"/>
                <a:gd name="T37" fmla="*/ 2147483647 h 260"/>
                <a:gd name="T38" fmla="*/ 2147483647 w 248"/>
                <a:gd name="T39" fmla="*/ 2147483647 h 260"/>
                <a:gd name="T40" fmla="*/ 2147483647 w 248"/>
                <a:gd name="T41" fmla="*/ 2147483647 h 260"/>
                <a:gd name="T42" fmla="*/ 2147483647 w 248"/>
                <a:gd name="T43" fmla="*/ 2147483647 h 260"/>
                <a:gd name="T44" fmla="*/ 2147483647 w 248"/>
                <a:gd name="T45" fmla="*/ 2147483647 h 260"/>
                <a:gd name="T46" fmla="*/ 2147483647 w 248"/>
                <a:gd name="T47" fmla="*/ 2147483647 h 260"/>
                <a:gd name="T48" fmla="*/ 2147483647 w 248"/>
                <a:gd name="T49" fmla="*/ 2147483647 h 260"/>
                <a:gd name="T50" fmla="*/ 2147483647 w 248"/>
                <a:gd name="T51" fmla="*/ 2147483647 h 260"/>
                <a:gd name="T52" fmla="*/ 2147483647 w 248"/>
                <a:gd name="T53" fmla="*/ 2147483647 h 260"/>
                <a:gd name="T54" fmla="*/ 2147483647 w 248"/>
                <a:gd name="T55" fmla="*/ 2147483647 h 260"/>
                <a:gd name="T56" fmla="*/ 2147483647 w 248"/>
                <a:gd name="T57" fmla="*/ 2147483647 h 260"/>
                <a:gd name="T58" fmla="*/ 2147483647 w 248"/>
                <a:gd name="T59" fmla="*/ 2147483647 h 260"/>
                <a:gd name="T60" fmla="*/ 2147483647 w 248"/>
                <a:gd name="T61" fmla="*/ 2147483647 h 260"/>
                <a:gd name="T62" fmla="*/ 2147483647 w 248"/>
                <a:gd name="T63" fmla="*/ 2147483647 h 260"/>
                <a:gd name="T64" fmla="*/ 2147483647 w 248"/>
                <a:gd name="T65" fmla="*/ 2147483647 h 260"/>
                <a:gd name="T66" fmla="*/ 2147483647 w 248"/>
                <a:gd name="T67" fmla="*/ 2147483647 h 260"/>
                <a:gd name="T68" fmla="*/ 2147483647 w 248"/>
                <a:gd name="T69" fmla="*/ 2147483647 h 260"/>
                <a:gd name="T70" fmla="*/ 2147483647 w 248"/>
                <a:gd name="T71" fmla="*/ 2147483647 h 260"/>
                <a:gd name="T72" fmla="*/ 2147483647 w 248"/>
                <a:gd name="T73" fmla="*/ 2147483647 h 260"/>
                <a:gd name="T74" fmla="*/ 2147483647 w 248"/>
                <a:gd name="T75" fmla="*/ 2147483647 h 260"/>
                <a:gd name="T76" fmla="*/ 2147483647 w 248"/>
                <a:gd name="T77" fmla="*/ 2147483647 h 260"/>
                <a:gd name="T78" fmla="*/ 2147483647 w 248"/>
                <a:gd name="T79" fmla="*/ 2147483647 h 260"/>
                <a:gd name="T80" fmla="*/ 2147483647 w 248"/>
                <a:gd name="T81" fmla="*/ 2147483647 h 260"/>
                <a:gd name="T82" fmla="*/ 2147483647 w 248"/>
                <a:gd name="T83" fmla="*/ 2147483647 h 260"/>
                <a:gd name="T84" fmla="*/ 2147483647 w 248"/>
                <a:gd name="T85" fmla="*/ 2147483647 h 260"/>
                <a:gd name="T86" fmla="*/ 2147483647 w 248"/>
                <a:gd name="T87" fmla="*/ 2147483647 h 260"/>
                <a:gd name="T88" fmla="*/ 2147483647 w 248"/>
                <a:gd name="T89" fmla="*/ 2147483647 h 260"/>
                <a:gd name="T90" fmla="*/ 2147483647 w 248"/>
                <a:gd name="T91" fmla="*/ 2147483647 h 260"/>
                <a:gd name="T92" fmla="*/ 2147483647 w 248"/>
                <a:gd name="T93" fmla="*/ 2147483647 h 260"/>
                <a:gd name="T94" fmla="*/ 2147483647 w 248"/>
                <a:gd name="T95" fmla="*/ 2147483647 h 260"/>
                <a:gd name="T96" fmla="*/ 2147483647 w 248"/>
                <a:gd name="T97" fmla="*/ 2147483647 h 260"/>
                <a:gd name="T98" fmla="*/ 2147483647 w 248"/>
                <a:gd name="T99" fmla="*/ 2147483647 h 260"/>
                <a:gd name="T100" fmla="*/ 2147483647 w 248"/>
                <a:gd name="T101" fmla="*/ 2147483647 h 260"/>
                <a:gd name="T102" fmla="*/ 2147483647 w 248"/>
                <a:gd name="T103" fmla="*/ 2147483647 h 260"/>
                <a:gd name="T104" fmla="*/ 2147483647 w 248"/>
                <a:gd name="T105" fmla="*/ 2147483647 h 260"/>
                <a:gd name="T106" fmla="*/ 2147483647 w 248"/>
                <a:gd name="T107" fmla="*/ 2147483647 h 260"/>
                <a:gd name="T108" fmla="*/ 2147483647 w 248"/>
                <a:gd name="T109" fmla="*/ 2147483647 h 260"/>
                <a:gd name="T110" fmla="*/ 2147483647 w 248"/>
                <a:gd name="T111" fmla="*/ 2147483647 h 260"/>
                <a:gd name="T112" fmla="*/ 2147483647 w 248"/>
                <a:gd name="T113" fmla="*/ 2147483647 h 260"/>
                <a:gd name="T114" fmla="*/ 2147483647 w 248"/>
                <a:gd name="T115" fmla="*/ 2147483647 h 2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48" h="260">
                  <a:moveTo>
                    <a:pt x="6" y="59"/>
                  </a:moveTo>
                  <a:lnTo>
                    <a:pt x="6" y="59"/>
                  </a:lnTo>
                  <a:lnTo>
                    <a:pt x="11" y="64"/>
                  </a:lnTo>
                  <a:lnTo>
                    <a:pt x="19" y="66"/>
                  </a:lnTo>
                  <a:lnTo>
                    <a:pt x="24" y="69"/>
                  </a:lnTo>
                  <a:lnTo>
                    <a:pt x="30" y="69"/>
                  </a:lnTo>
                  <a:lnTo>
                    <a:pt x="51" y="68"/>
                  </a:lnTo>
                  <a:lnTo>
                    <a:pt x="74" y="62"/>
                  </a:lnTo>
                  <a:lnTo>
                    <a:pt x="81" y="42"/>
                  </a:lnTo>
                  <a:lnTo>
                    <a:pt x="84" y="30"/>
                  </a:lnTo>
                  <a:lnTo>
                    <a:pt x="84" y="22"/>
                  </a:lnTo>
                  <a:lnTo>
                    <a:pt x="84" y="19"/>
                  </a:lnTo>
                  <a:lnTo>
                    <a:pt x="81" y="14"/>
                  </a:lnTo>
                  <a:lnTo>
                    <a:pt x="77" y="11"/>
                  </a:lnTo>
                  <a:lnTo>
                    <a:pt x="71" y="7"/>
                  </a:lnTo>
                  <a:lnTo>
                    <a:pt x="68" y="6"/>
                  </a:lnTo>
                  <a:lnTo>
                    <a:pt x="66" y="4"/>
                  </a:lnTo>
                  <a:lnTo>
                    <a:pt x="68" y="3"/>
                  </a:lnTo>
                  <a:lnTo>
                    <a:pt x="71" y="1"/>
                  </a:lnTo>
                  <a:lnTo>
                    <a:pt x="80" y="0"/>
                  </a:lnTo>
                  <a:lnTo>
                    <a:pt x="93" y="1"/>
                  </a:lnTo>
                  <a:lnTo>
                    <a:pt x="100" y="4"/>
                  </a:lnTo>
                  <a:lnTo>
                    <a:pt x="106" y="7"/>
                  </a:lnTo>
                  <a:lnTo>
                    <a:pt x="111" y="11"/>
                  </a:lnTo>
                  <a:lnTo>
                    <a:pt x="113" y="14"/>
                  </a:lnTo>
                  <a:lnTo>
                    <a:pt x="114" y="16"/>
                  </a:lnTo>
                  <a:lnTo>
                    <a:pt x="113" y="20"/>
                  </a:lnTo>
                  <a:lnTo>
                    <a:pt x="111" y="23"/>
                  </a:lnTo>
                  <a:lnTo>
                    <a:pt x="106" y="33"/>
                  </a:lnTo>
                  <a:lnTo>
                    <a:pt x="101" y="42"/>
                  </a:lnTo>
                  <a:lnTo>
                    <a:pt x="94" y="59"/>
                  </a:lnTo>
                  <a:lnTo>
                    <a:pt x="111" y="52"/>
                  </a:lnTo>
                  <a:lnTo>
                    <a:pt x="122" y="46"/>
                  </a:lnTo>
                  <a:lnTo>
                    <a:pt x="126" y="45"/>
                  </a:lnTo>
                  <a:lnTo>
                    <a:pt x="130" y="45"/>
                  </a:lnTo>
                  <a:lnTo>
                    <a:pt x="135" y="45"/>
                  </a:lnTo>
                  <a:lnTo>
                    <a:pt x="139" y="48"/>
                  </a:lnTo>
                  <a:lnTo>
                    <a:pt x="142" y="50"/>
                  </a:lnTo>
                  <a:lnTo>
                    <a:pt x="143" y="55"/>
                  </a:lnTo>
                  <a:lnTo>
                    <a:pt x="142" y="58"/>
                  </a:lnTo>
                  <a:lnTo>
                    <a:pt x="140" y="61"/>
                  </a:lnTo>
                  <a:lnTo>
                    <a:pt x="136" y="65"/>
                  </a:lnTo>
                  <a:lnTo>
                    <a:pt x="132" y="66"/>
                  </a:lnTo>
                  <a:lnTo>
                    <a:pt x="114" y="72"/>
                  </a:lnTo>
                  <a:lnTo>
                    <a:pt x="87" y="78"/>
                  </a:lnTo>
                  <a:lnTo>
                    <a:pt x="64" y="133"/>
                  </a:lnTo>
                  <a:lnTo>
                    <a:pt x="40" y="185"/>
                  </a:lnTo>
                  <a:lnTo>
                    <a:pt x="33" y="198"/>
                  </a:lnTo>
                  <a:lnTo>
                    <a:pt x="27" y="207"/>
                  </a:lnTo>
                  <a:lnTo>
                    <a:pt x="23" y="210"/>
                  </a:lnTo>
                  <a:lnTo>
                    <a:pt x="17" y="211"/>
                  </a:lnTo>
                  <a:lnTo>
                    <a:pt x="13" y="210"/>
                  </a:lnTo>
                  <a:lnTo>
                    <a:pt x="10" y="208"/>
                  </a:lnTo>
                  <a:lnTo>
                    <a:pt x="7" y="204"/>
                  </a:lnTo>
                  <a:lnTo>
                    <a:pt x="7" y="200"/>
                  </a:lnTo>
                  <a:lnTo>
                    <a:pt x="7" y="194"/>
                  </a:lnTo>
                  <a:lnTo>
                    <a:pt x="10" y="187"/>
                  </a:lnTo>
                  <a:lnTo>
                    <a:pt x="17" y="175"/>
                  </a:lnTo>
                  <a:lnTo>
                    <a:pt x="30" y="155"/>
                  </a:lnTo>
                  <a:lnTo>
                    <a:pt x="43" y="130"/>
                  </a:lnTo>
                  <a:lnTo>
                    <a:pt x="56" y="105"/>
                  </a:lnTo>
                  <a:lnTo>
                    <a:pt x="66" y="82"/>
                  </a:lnTo>
                  <a:lnTo>
                    <a:pt x="45" y="85"/>
                  </a:lnTo>
                  <a:lnTo>
                    <a:pt x="30" y="87"/>
                  </a:lnTo>
                  <a:lnTo>
                    <a:pt x="22" y="85"/>
                  </a:lnTo>
                  <a:lnTo>
                    <a:pt x="14" y="81"/>
                  </a:lnTo>
                  <a:lnTo>
                    <a:pt x="7" y="75"/>
                  </a:lnTo>
                  <a:lnTo>
                    <a:pt x="0" y="66"/>
                  </a:lnTo>
                  <a:lnTo>
                    <a:pt x="6" y="59"/>
                  </a:lnTo>
                  <a:close/>
                  <a:moveTo>
                    <a:pt x="167" y="65"/>
                  </a:moveTo>
                  <a:lnTo>
                    <a:pt x="167" y="65"/>
                  </a:lnTo>
                  <a:lnTo>
                    <a:pt x="181" y="66"/>
                  </a:lnTo>
                  <a:lnTo>
                    <a:pt x="196" y="69"/>
                  </a:lnTo>
                  <a:lnTo>
                    <a:pt x="209" y="74"/>
                  </a:lnTo>
                  <a:lnTo>
                    <a:pt x="220" y="78"/>
                  </a:lnTo>
                  <a:lnTo>
                    <a:pt x="232" y="85"/>
                  </a:lnTo>
                  <a:lnTo>
                    <a:pt x="241" y="92"/>
                  </a:lnTo>
                  <a:lnTo>
                    <a:pt x="246" y="100"/>
                  </a:lnTo>
                  <a:lnTo>
                    <a:pt x="248" y="107"/>
                  </a:lnTo>
                  <a:lnTo>
                    <a:pt x="246" y="113"/>
                  </a:lnTo>
                  <a:lnTo>
                    <a:pt x="245" y="116"/>
                  </a:lnTo>
                  <a:lnTo>
                    <a:pt x="242" y="119"/>
                  </a:lnTo>
                  <a:lnTo>
                    <a:pt x="238" y="119"/>
                  </a:lnTo>
                  <a:lnTo>
                    <a:pt x="232" y="117"/>
                  </a:lnTo>
                  <a:lnTo>
                    <a:pt x="227" y="116"/>
                  </a:lnTo>
                  <a:lnTo>
                    <a:pt x="223" y="113"/>
                  </a:lnTo>
                  <a:lnTo>
                    <a:pt x="217" y="111"/>
                  </a:lnTo>
                  <a:lnTo>
                    <a:pt x="203" y="111"/>
                  </a:lnTo>
                  <a:lnTo>
                    <a:pt x="194" y="111"/>
                  </a:lnTo>
                  <a:lnTo>
                    <a:pt x="187" y="113"/>
                  </a:lnTo>
                  <a:lnTo>
                    <a:pt x="180" y="114"/>
                  </a:lnTo>
                  <a:lnTo>
                    <a:pt x="175" y="117"/>
                  </a:lnTo>
                  <a:lnTo>
                    <a:pt x="172" y="120"/>
                  </a:lnTo>
                  <a:lnTo>
                    <a:pt x="169" y="123"/>
                  </a:lnTo>
                  <a:lnTo>
                    <a:pt x="168" y="127"/>
                  </a:lnTo>
                  <a:lnTo>
                    <a:pt x="168" y="132"/>
                  </a:lnTo>
                  <a:lnTo>
                    <a:pt x="168" y="146"/>
                  </a:lnTo>
                  <a:lnTo>
                    <a:pt x="171" y="161"/>
                  </a:lnTo>
                  <a:lnTo>
                    <a:pt x="178" y="194"/>
                  </a:lnTo>
                  <a:lnTo>
                    <a:pt x="191" y="200"/>
                  </a:lnTo>
                  <a:lnTo>
                    <a:pt x="204" y="204"/>
                  </a:lnTo>
                  <a:lnTo>
                    <a:pt x="226" y="217"/>
                  </a:lnTo>
                  <a:lnTo>
                    <a:pt x="232" y="221"/>
                  </a:lnTo>
                  <a:lnTo>
                    <a:pt x="236" y="226"/>
                  </a:lnTo>
                  <a:lnTo>
                    <a:pt x="238" y="230"/>
                  </a:lnTo>
                  <a:lnTo>
                    <a:pt x="239" y="236"/>
                  </a:lnTo>
                  <a:lnTo>
                    <a:pt x="238" y="240"/>
                  </a:lnTo>
                  <a:lnTo>
                    <a:pt x="236" y="243"/>
                  </a:lnTo>
                  <a:lnTo>
                    <a:pt x="232" y="246"/>
                  </a:lnTo>
                  <a:lnTo>
                    <a:pt x="227" y="246"/>
                  </a:lnTo>
                  <a:lnTo>
                    <a:pt x="222" y="244"/>
                  </a:lnTo>
                  <a:lnTo>
                    <a:pt x="214" y="239"/>
                  </a:lnTo>
                  <a:lnTo>
                    <a:pt x="197" y="227"/>
                  </a:lnTo>
                  <a:lnTo>
                    <a:pt x="180" y="216"/>
                  </a:lnTo>
                  <a:lnTo>
                    <a:pt x="178" y="227"/>
                  </a:lnTo>
                  <a:lnTo>
                    <a:pt x="175" y="237"/>
                  </a:lnTo>
                  <a:lnTo>
                    <a:pt x="171" y="244"/>
                  </a:lnTo>
                  <a:lnTo>
                    <a:pt x="164" y="250"/>
                  </a:lnTo>
                  <a:lnTo>
                    <a:pt x="156" y="255"/>
                  </a:lnTo>
                  <a:lnTo>
                    <a:pt x="148" y="258"/>
                  </a:lnTo>
                  <a:lnTo>
                    <a:pt x="138" y="259"/>
                  </a:lnTo>
                  <a:lnTo>
                    <a:pt x="127" y="260"/>
                  </a:lnTo>
                  <a:lnTo>
                    <a:pt x="117" y="259"/>
                  </a:lnTo>
                  <a:lnTo>
                    <a:pt x="109" y="258"/>
                  </a:lnTo>
                  <a:lnTo>
                    <a:pt x="100" y="255"/>
                  </a:lnTo>
                  <a:lnTo>
                    <a:pt x="93" y="250"/>
                  </a:lnTo>
                  <a:lnTo>
                    <a:pt x="87" y="244"/>
                  </a:lnTo>
                  <a:lnTo>
                    <a:pt x="84" y="239"/>
                  </a:lnTo>
                  <a:lnTo>
                    <a:pt x="81" y="233"/>
                  </a:lnTo>
                  <a:lnTo>
                    <a:pt x="80" y="226"/>
                  </a:lnTo>
                  <a:lnTo>
                    <a:pt x="81" y="218"/>
                  </a:lnTo>
                  <a:lnTo>
                    <a:pt x="84" y="211"/>
                  </a:lnTo>
                  <a:lnTo>
                    <a:pt x="88" y="204"/>
                  </a:lnTo>
                  <a:lnTo>
                    <a:pt x="94" y="200"/>
                  </a:lnTo>
                  <a:lnTo>
                    <a:pt x="101" y="195"/>
                  </a:lnTo>
                  <a:lnTo>
                    <a:pt x="110" y="191"/>
                  </a:lnTo>
                  <a:lnTo>
                    <a:pt x="119" y="189"/>
                  </a:lnTo>
                  <a:lnTo>
                    <a:pt x="129" y="189"/>
                  </a:lnTo>
                  <a:lnTo>
                    <a:pt x="156" y="191"/>
                  </a:lnTo>
                  <a:lnTo>
                    <a:pt x="154" y="169"/>
                  </a:lnTo>
                  <a:lnTo>
                    <a:pt x="152" y="149"/>
                  </a:lnTo>
                  <a:lnTo>
                    <a:pt x="154" y="137"/>
                  </a:lnTo>
                  <a:lnTo>
                    <a:pt x="155" y="127"/>
                  </a:lnTo>
                  <a:lnTo>
                    <a:pt x="158" y="121"/>
                  </a:lnTo>
                  <a:lnTo>
                    <a:pt x="162" y="116"/>
                  </a:lnTo>
                  <a:lnTo>
                    <a:pt x="167" y="111"/>
                  </a:lnTo>
                  <a:lnTo>
                    <a:pt x="172" y="107"/>
                  </a:lnTo>
                  <a:lnTo>
                    <a:pt x="178" y="104"/>
                  </a:lnTo>
                  <a:lnTo>
                    <a:pt x="187" y="101"/>
                  </a:lnTo>
                  <a:lnTo>
                    <a:pt x="206" y="97"/>
                  </a:lnTo>
                  <a:lnTo>
                    <a:pt x="209" y="97"/>
                  </a:lnTo>
                  <a:lnTo>
                    <a:pt x="210" y="95"/>
                  </a:lnTo>
                  <a:lnTo>
                    <a:pt x="210" y="92"/>
                  </a:lnTo>
                  <a:lnTo>
                    <a:pt x="207" y="91"/>
                  </a:lnTo>
                  <a:lnTo>
                    <a:pt x="197" y="84"/>
                  </a:lnTo>
                  <a:lnTo>
                    <a:pt x="187" y="79"/>
                  </a:lnTo>
                  <a:lnTo>
                    <a:pt x="175" y="77"/>
                  </a:lnTo>
                  <a:lnTo>
                    <a:pt x="164" y="74"/>
                  </a:lnTo>
                  <a:lnTo>
                    <a:pt x="167" y="65"/>
                  </a:lnTo>
                  <a:close/>
                  <a:moveTo>
                    <a:pt x="124" y="205"/>
                  </a:moveTo>
                  <a:lnTo>
                    <a:pt x="124" y="205"/>
                  </a:lnTo>
                  <a:lnTo>
                    <a:pt x="117" y="205"/>
                  </a:lnTo>
                  <a:lnTo>
                    <a:pt x="111" y="207"/>
                  </a:lnTo>
                  <a:lnTo>
                    <a:pt x="106" y="208"/>
                  </a:lnTo>
                  <a:lnTo>
                    <a:pt x="101" y="211"/>
                  </a:lnTo>
                  <a:lnTo>
                    <a:pt x="97" y="213"/>
                  </a:lnTo>
                  <a:lnTo>
                    <a:pt x="95" y="217"/>
                  </a:lnTo>
                  <a:lnTo>
                    <a:pt x="94" y="220"/>
                  </a:lnTo>
                  <a:lnTo>
                    <a:pt x="93" y="223"/>
                  </a:lnTo>
                  <a:lnTo>
                    <a:pt x="94" y="227"/>
                  </a:lnTo>
                  <a:lnTo>
                    <a:pt x="95" y="231"/>
                  </a:lnTo>
                  <a:lnTo>
                    <a:pt x="97" y="234"/>
                  </a:lnTo>
                  <a:lnTo>
                    <a:pt x="101" y="237"/>
                  </a:lnTo>
                  <a:lnTo>
                    <a:pt x="111" y="240"/>
                  </a:lnTo>
                  <a:lnTo>
                    <a:pt x="124" y="242"/>
                  </a:lnTo>
                  <a:lnTo>
                    <a:pt x="133" y="242"/>
                  </a:lnTo>
                  <a:lnTo>
                    <a:pt x="140" y="240"/>
                  </a:lnTo>
                  <a:lnTo>
                    <a:pt x="148" y="237"/>
                  </a:lnTo>
                  <a:lnTo>
                    <a:pt x="152" y="231"/>
                  </a:lnTo>
                  <a:lnTo>
                    <a:pt x="156" y="224"/>
                  </a:lnTo>
                  <a:lnTo>
                    <a:pt x="158" y="216"/>
                  </a:lnTo>
                  <a:lnTo>
                    <a:pt x="158" y="210"/>
                  </a:lnTo>
                  <a:lnTo>
                    <a:pt x="142" y="205"/>
                  </a:lnTo>
                  <a:lnTo>
                    <a:pt x="124" y="205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0" name="Freeform 171"/>
            <p:cNvSpPr>
              <a:spLocks noEditPoints="1"/>
            </p:cNvSpPr>
            <p:nvPr userDrawn="1"/>
          </p:nvSpPr>
          <p:spPr bwMode="auto">
            <a:xfrm>
              <a:off x="3716338" y="1755776"/>
              <a:ext cx="122237" cy="134937"/>
            </a:xfrm>
            <a:custGeom>
              <a:avLst/>
              <a:gdLst>
                <a:gd name="T0" fmla="*/ 2147483647 w 231"/>
                <a:gd name="T1" fmla="*/ 2147483647 h 255"/>
                <a:gd name="T2" fmla="*/ 2147483647 w 231"/>
                <a:gd name="T3" fmla="*/ 2147483647 h 255"/>
                <a:gd name="T4" fmla="*/ 2147483647 w 231"/>
                <a:gd name="T5" fmla="*/ 2147483647 h 255"/>
                <a:gd name="T6" fmla="*/ 2147483647 w 231"/>
                <a:gd name="T7" fmla="*/ 2147483647 h 255"/>
                <a:gd name="T8" fmla="*/ 2147483647 w 231"/>
                <a:gd name="T9" fmla="*/ 2147483647 h 255"/>
                <a:gd name="T10" fmla="*/ 2147483647 w 231"/>
                <a:gd name="T11" fmla="*/ 2147483647 h 255"/>
                <a:gd name="T12" fmla="*/ 2147483647 w 231"/>
                <a:gd name="T13" fmla="*/ 2147483647 h 255"/>
                <a:gd name="T14" fmla="*/ 2147483647 w 231"/>
                <a:gd name="T15" fmla="*/ 2147483647 h 255"/>
                <a:gd name="T16" fmla="*/ 2147483647 w 231"/>
                <a:gd name="T17" fmla="*/ 2147483647 h 255"/>
                <a:gd name="T18" fmla="*/ 2147483647 w 231"/>
                <a:gd name="T19" fmla="*/ 2147483647 h 255"/>
                <a:gd name="T20" fmla="*/ 2147483647 w 231"/>
                <a:gd name="T21" fmla="*/ 2147483647 h 255"/>
                <a:gd name="T22" fmla="*/ 2147483647 w 231"/>
                <a:gd name="T23" fmla="*/ 2147483647 h 255"/>
                <a:gd name="T24" fmla="*/ 2147483647 w 231"/>
                <a:gd name="T25" fmla="*/ 2147483647 h 255"/>
                <a:gd name="T26" fmla="*/ 2147483647 w 231"/>
                <a:gd name="T27" fmla="*/ 2147483647 h 255"/>
                <a:gd name="T28" fmla="*/ 2147483647 w 231"/>
                <a:gd name="T29" fmla="*/ 2147483647 h 255"/>
                <a:gd name="T30" fmla="*/ 2147483647 w 231"/>
                <a:gd name="T31" fmla="*/ 2147483647 h 255"/>
                <a:gd name="T32" fmla="*/ 2147483647 w 231"/>
                <a:gd name="T33" fmla="*/ 2147483647 h 255"/>
                <a:gd name="T34" fmla="*/ 2147483647 w 231"/>
                <a:gd name="T35" fmla="*/ 2147483647 h 255"/>
                <a:gd name="T36" fmla="*/ 2147483647 w 231"/>
                <a:gd name="T37" fmla="*/ 2147483647 h 255"/>
                <a:gd name="T38" fmla="*/ 2147483647 w 231"/>
                <a:gd name="T39" fmla="*/ 2147483647 h 255"/>
                <a:gd name="T40" fmla="*/ 2147483647 w 231"/>
                <a:gd name="T41" fmla="*/ 2147483647 h 255"/>
                <a:gd name="T42" fmla="*/ 2147483647 w 231"/>
                <a:gd name="T43" fmla="*/ 2147483647 h 255"/>
                <a:gd name="T44" fmla="*/ 2147483647 w 231"/>
                <a:gd name="T45" fmla="*/ 2147483647 h 255"/>
                <a:gd name="T46" fmla="*/ 0 w 231"/>
                <a:gd name="T47" fmla="*/ 2147483647 h 255"/>
                <a:gd name="T48" fmla="*/ 0 w 231"/>
                <a:gd name="T49" fmla="*/ 2147483647 h 255"/>
                <a:gd name="T50" fmla="*/ 2147483647 w 231"/>
                <a:gd name="T51" fmla="*/ 2147483647 h 255"/>
                <a:gd name="T52" fmla="*/ 2147483647 w 231"/>
                <a:gd name="T53" fmla="*/ 2147483647 h 255"/>
                <a:gd name="T54" fmla="*/ 2147483647 w 231"/>
                <a:gd name="T55" fmla="*/ 2147483647 h 255"/>
                <a:gd name="T56" fmla="*/ 2147483647 w 231"/>
                <a:gd name="T57" fmla="*/ 2147483647 h 255"/>
                <a:gd name="T58" fmla="*/ 2147483647 w 231"/>
                <a:gd name="T59" fmla="*/ 2147483647 h 255"/>
                <a:gd name="T60" fmla="*/ 2147483647 w 231"/>
                <a:gd name="T61" fmla="*/ 2147483647 h 255"/>
                <a:gd name="T62" fmla="*/ 2147483647 w 231"/>
                <a:gd name="T63" fmla="*/ 2147483647 h 255"/>
                <a:gd name="T64" fmla="*/ 2147483647 w 231"/>
                <a:gd name="T65" fmla="*/ 2147483647 h 255"/>
                <a:gd name="T66" fmla="*/ 2147483647 w 231"/>
                <a:gd name="T67" fmla="*/ 2147483647 h 255"/>
                <a:gd name="T68" fmla="*/ 2147483647 w 231"/>
                <a:gd name="T69" fmla="*/ 2147483647 h 255"/>
                <a:gd name="T70" fmla="*/ 2147483647 w 231"/>
                <a:gd name="T71" fmla="*/ 2147483647 h 255"/>
                <a:gd name="T72" fmla="*/ 2147483647 w 231"/>
                <a:gd name="T73" fmla="*/ 2147483647 h 255"/>
                <a:gd name="T74" fmla="*/ 2147483647 w 231"/>
                <a:gd name="T75" fmla="*/ 2147483647 h 255"/>
                <a:gd name="T76" fmla="*/ 2147483647 w 231"/>
                <a:gd name="T77" fmla="*/ 2147483647 h 255"/>
                <a:gd name="T78" fmla="*/ 2147483647 w 231"/>
                <a:gd name="T79" fmla="*/ 2147483647 h 255"/>
                <a:gd name="T80" fmla="*/ 2147483647 w 231"/>
                <a:gd name="T81" fmla="*/ 2147483647 h 255"/>
                <a:gd name="T82" fmla="*/ 2147483647 w 231"/>
                <a:gd name="T83" fmla="*/ 2147483647 h 255"/>
                <a:gd name="T84" fmla="*/ 2147483647 w 231"/>
                <a:gd name="T85" fmla="*/ 2147483647 h 255"/>
                <a:gd name="T86" fmla="*/ 2147483647 w 231"/>
                <a:gd name="T87" fmla="*/ 2147483647 h 255"/>
                <a:gd name="T88" fmla="*/ 2147483647 w 231"/>
                <a:gd name="T89" fmla="*/ 2147483647 h 255"/>
                <a:gd name="T90" fmla="*/ 2147483647 w 231"/>
                <a:gd name="T91" fmla="*/ 2147483647 h 255"/>
                <a:gd name="T92" fmla="*/ 2147483647 w 231"/>
                <a:gd name="T93" fmla="*/ 2147483647 h 255"/>
                <a:gd name="T94" fmla="*/ 2147483647 w 231"/>
                <a:gd name="T95" fmla="*/ 2147483647 h 255"/>
                <a:gd name="T96" fmla="*/ 2147483647 w 231"/>
                <a:gd name="T97" fmla="*/ 2147483647 h 255"/>
                <a:gd name="T98" fmla="*/ 2147483647 w 231"/>
                <a:gd name="T99" fmla="*/ 2147483647 h 255"/>
                <a:gd name="T100" fmla="*/ 2147483647 w 231"/>
                <a:gd name="T101" fmla="*/ 2147483647 h 255"/>
                <a:gd name="T102" fmla="*/ 2147483647 w 231"/>
                <a:gd name="T103" fmla="*/ 0 h 255"/>
                <a:gd name="T104" fmla="*/ 2147483647 w 231"/>
                <a:gd name="T105" fmla="*/ 2147483647 h 255"/>
                <a:gd name="T106" fmla="*/ 2147483647 w 231"/>
                <a:gd name="T107" fmla="*/ 2147483647 h 255"/>
                <a:gd name="T108" fmla="*/ 2147483647 w 231"/>
                <a:gd name="T109" fmla="*/ 2147483647 h 255"/>
                <a:gd name="T110" fmla="*/ 2147483647 w 231"/>
                <a:gd name="T111" fmla="*/ 2147483647 h 255"/>
                <a:gd name="T112" fmla="*/ 2147483647 w 231"/>
                <a:gd name="T113" fmla="*/ 2147483647 h 255"/>
                <a:gd name="T114" fmla="*/ 2147483647 w 231"/>
                <a:gd name="T115" fmla="*/ 2147483647 h 255"/>
                <a:gd name="T116" fmla="*/ 2147483647 w 231"/>
                <a:gd name="T117" fmla="*/ 2147483647 h 255"/>
                <a:gd name="T118" fmla="*/ 2147483647 w 231"/>
                <a:gd name="T119" fmla="*/ 2147483647 h 255"/>
                <a:gd name="T120" fmla="*/ 2147483647 w 231"/>
                <a:gd name="T121" fmla="*/ 2147483647 h 255"/>
                <a:gd name="T122" fmla="*/ 2147483647 w 231"/>
                <a:gd name="T123" fmla="*/ 2147483647 h 25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1" h="255">
                  <a:moveTo>
                    <a:pt x="109" y="169"/>
                  </a:moveTo>
                  <a:lnTo>
                    <a:pt x="109" y="169"/>
                  </a:lnTo>
                  <a:lnTo>
                    <a:pt x="115" y="169"/>
                  </a:lnTo>
                  <a:lnTo>
                    <a:pt x="119" y="171"/>
                  </a:lnTo>
                  <a:lnTo>
                    <a:pt x="125" y="174"/>
                  </a:lnTo>
                  <a:lnTo>
                    <a:pt x="129" y="176"/>
                  </a:lnTo>
                  <a:lnTo>
                    <a:pt x="134" y="181"/>
                  </a:lnTo>
                  <a:lnTo>
                    <a:pt x="138" y="188"/>
                  </a:lnTo>
                  <a:lnTo>
                    <a:pt x="141" y="197"/>
                  </a:lnTo>
                  <a:lnTo>
                    <a:pt x="142" y="207"/>
                  </a:lnTo>
                  <a:lnTo>
                    <a:pt x="145" y="220"/>
                  </a:lnTo>
                  <a:lnTo>
                    <a:pt x="147" y="224"/>
                  </a:lnTo>
                  <a:lnTo>
                    <a:pt x="148" y="227"/>
                  </a:lnTo>
                  <a:lnTo>
                    <a:pt x="151" y="230"/>
                  </a:lnTo>
                  <a:lnTo>
                    <a:pt x="154" y="231"/>
                  </a:lnTo>
                  <a:lnTo>
                    <a:pt x="163" y="231"/>
                  </a:lnTo>
                  <a:lnTo>
                    <a:pt x="183" y="230"/>
                  </a:lnTo>
                  <a:lnTo>
                    <a:pt x="194" y="227"/>
                  </a:lnTo>
                  <a:lnTo>
                    <a:pt x="202" y="226"/>
                  </a:lnTo>
                  <a:lnTo>
                    <a:pt x="209" y="226"/>
                  </a:lnTo>
                  <a:lnTo>
                    <a:pt x="216" y="226"/>
                  </a:lnTo>
                  <a:lnTo>
                    <a:pt x="223" y="230"/>
                  </a:lnTo>
                  <a:lnTo>
                    <a:pt x="229" y="234"/>
                  </a:lnTo>
                  <a:lnTo>
                    <a:pt x="231" y="237"/>
                  </a:lnTo>
                  <a:lnTo>
                    <a:pt x="231" y="240"/>
                  </a:lnTo>
                  <a:lnTo>
                    <a:pt x="231" y="243"/>
                  </a:lnTo>
                  <a:lnTo>
                    <a:pt x="229" y="246"/>
                  </a:lnTo>
                  <a:lnTo>
                    <a:pt x="225" y="249"/>
                  </a:lnTo>
                  <a:lnTo>
                    <a:pt x="221" y="250"/>
                  </a:lnTo>
                  <a:lnTo>
                    <a:pt x="213" y="252"/>
                  </a:lnTo>
                  <a:lnTo>
                    <a:pt x="203" y="253"/>
                  </a:lnTo>
                  <a:lnTo>
                    <a:pt x="174" y="255"/>
                  </a:lnTo>
                  <a:lnTo>
                    <a:pt x="161" y="255"/>
                  </a:lnTo>
                  <a:lnTo>
                    <a:pt x="149" y="253"/>
                  </a:lnTo>
                  <a:lnTo>
                    <a:pt x="141" y="250"/>
                  </a:lnTo>
                  <a:lnTo>
                    <a:pt x="135" y="246"/>
                  </a:lnTo>
                  <a:lnTo>
                    <a:pt x="129" y="240"/>
                  </a:lnTo>
                  <a:lnTo>
                    <a:pt x="126" y="233"/>
                  </a:lnTo>
                  <a:lnTo>
                    <a:pt x="125" y="223"/>
                  </a:lnTo>
                  <a:lnTo>
                    <a:pt x="122" y="210"/>
                  </a:lnTo>
                  <a:lnTo>
                    <a:pt x="119" y="195"/>
                  </a:lnTo>
                  <a:lnTo>
                    <a:pt x="118" y="189"/>
                  </a:lnTo>
                  <a:lnTo>
                    <a:pt x="116" y="187"/>
                  </a:lnTo>
                  <a:lnTo>
                    <a:pt x="113" y="184"/>
                  </a:lnTo>
                  <a:lnTo>
                    <a:pt x="110" y="182"/>
                  </a:lnTo>
                  <a:lnTo>
                    <a:pt x="103" y="181"/>
                  </a:lnTo>
                  <a:lnTo>
                    <a:pt x="96" y="182"/>
                  </a:lnTo>
                  <a:lnTo>
                    <a:pt x="87" y="185"/>
                  </a:lnTo>
                  <a:lnTo>
                    <a:pt x="77" y="189"/>
                  </a:lnTo>
                  <a:lnTo>
                    <a:pt x="68" y="195"/>
                  </a:lnTo>
                  <a:lnTo>
                    <a:pt x="58" y="204"/>
                  </a:lnTo>
                  <a:lnTo>
                    <a:pt x="48" y="214"/>
                  </a:lnTo>
                  <a:lnTo>
                    <a:pt x="36" y="227"/>
                  </a:lnTo>
                  <a:lnTo>
                    <a:pt x="25" y="240"/>
                  </a:lnTo>
                  <a:lnTo>
                    <a:pt x="19" y="249"/>
                  </a:lnTo>
                  <a:lnTo>
                    <a:pt x="15" y="252"/>
                  </a:lnTo>
                  <a:lnTo>
                    <a:pt x="12" y="252"/>
                  </a:lnTo>
                  <a:lnTo>
                    <a:pt x="7" y="252"/>
                  </a:lnTo>
                  <a:lnTo>
                    <a:pt x="3" y="249"/>
                  </a:lnTo>
                  <a:lnTo>
                    <a:pt x="0" y="244"/>
                  </a:lnTo>
                  <a:lnTo>
                    <a:pt x="0" y="239"/>
                  </a:lnTo>
                  <a:lnTo>
                    <a:pt x="0" y="234"/>
                  </a:lnTo>
                  <a:lnTo>
                    <a:pt x="2" y="227"/>
                  </a:lnTo>
                  <a:lnTo>
                    <a:pt x="6" y="221"/>
                  </a:lnTo>
                  <a:lnTo>
                    <a:pt x="12" y="216"/>
                  </a:lnTo>
                  <a:lnTo>
                    <a:pt x="23" y="205"/>
                  </a:lnTo>
                  <a:lnTo>
                    <a:pt x="42" y="188"/>
                  </a:lnTo>
                  <a:lnTo>
                    <a:pt x="84" y="147"/>
                  </a:lnTo>
                  <a:lnTo>
                    <a:pt x="106" y="126"/>
                  </a:lnTo>
                  <a:lnTo>
                    <a:pt x="128" y="101"/>
                  </a:lnTo>
                  <a:lnTo>
                    <a:pt x="129" y="98"/>
                  </a:lnTo>
                  <a:lnTo>
                    <a:pt x="129" y="97"/>
                  </a:lnTo>
                  <a:lnTo>
                    <a:pt x="129" y="94"/>
                  </a:lnTo>
                  <a:lnTo>
                    <a:pt x="126" y="94"/>
                  </a:lnTo>
                  <a:lnTo>
                    <a:pt x="125" y="94"/>
                  </a:lnTo>
                  <a:lnTo>
                    <a:pt x="115" y="97"/>
                  </a:lnTo>
                  <a:lnTo>
                    <a:pt x="99" y="101"/>
                  </a:lnTo>
                  <a:lnTo>
                    <a:pt x="80" y="107"/>
                  </a:lnTo>
                  <a:lnTo>
                    <a:pt x="60" y="116"/>
                  </a:lnTo>
                  <a:lnTo>
                    <a:pt x="48" y="121"/>
                  </a:lnTo>
                  <a:lnTo>
                    <a:pt x="44" y="123"/>
                  </a:lnTo>
                  <a:lnTo>
                    <a:pt x="39" y="124"/>
                  </a:lnTo>
                  <a:lnTo>
                    <a:pt x="36" y="123"/>
                  </a:lnTo>
                  <a:lnTo>
                    <a:pt x="32" y="121"/>
                  </a:lnTo>
                  <a:lnTo>
                    <a:pt x="26" y="114"/>
                  </a:lnTo>
                  <a:lnTo>
                    <a:pt x="22" y="105"/>
                  </a:lnTo>
                  <a:lnTo>
                    <a:pt x="22" y="98"/>
                  </a:lnTo>
                  <a:lnTo>
                    <a:pt x="23" y="91"/>
                  </a:lnTo>
                  <a:lnTo>
                    <a:pt x="26" y="85"/>
                  </a:lnTo>
                  <a:lnTo>
                    <a:pt x="29" y="84"/>
                  </a:lnTo>
                  <a:lnTo>
                    <a:pt x="31" y="85"/>
                  </a:lnTo>
                  <a:lnTo>
                    <a:pt x="33" y="92"/>
                  </a:lnTo>
                  <a:lnTo>
                    <a:pt x="35" y="97"/>
                  </a:lnTo>
                  <a:lnTo>
                    <a:pt x="38" y="98"/>
                  </a:lnTo>
                  <a:lnTo>
                    <a:pt x="42" y="98"/>
                  </a:lnTo>
                  <a:lnTo>
                    <a:pt x="54" y="97"/>
                  </a:lnTo>
                  <a:lnTo>
                    <a:pt x="68" y="92"/>
                  </a:lnTo>
                  <a:lnTo>
                    <a:pt x="102" y="84"/>
                  </a:lnTo>
                  <a:lnTo>
                    <a:pt x="123" y="78"/>
                  </a:lnTo>
                  <a:lnTo>
                    <a:pt x="129" y="75"/>
                  </a:lnTo>
                  <a:lnTo>
                    <a:pt x="132" y="74"/>
                  </a:lnTo>
                  <a:lnTo>
                    <a:pt x="135" y="72"/>
                  </a:lnTo>
                  <a:lnTo>
                    <a:pt x="138" y="74"/>
                  </a:lnTo>
                  <a:lnTo>
                    <a:pt x="142" y="75"/>
                  </a:lnTo>
                  <a:lnTo>
                    <a:pt x="152" y="82"/>
                  </a:lnTo>
                  <a:lnTo>
                    <a:pt x="161" y="91"/>
                  </a:lnTo>
                  <a:lnTo>
                    <a:pt x="163" y="95"/>
                  </a:lnTo>
                  <a:lnTo>
                    <a:pt x="163" y="98"/>
                  </a:lnTo>
                  <a:lnTo>
                    <a:pt x="163" y="100"/>
                  </a:lnTo>
                  <a:lnTo>
                    <a:pt x="161" y="103"/>
                  </a:lnTo>
                  <a:lnTo>
                    <a:pt x="154" y="105"/>
                  </a:lnTo>
                  <a:lnTo>
                    <a:pt x="147" y="111"/>
                  </a:lnTo>
                  <a:lnTo>
                    <a:pt x="136" y="120"/>
                  </a:lnTo>
                  <a:lnTo>
                    <a:pt x="73" y="182"/>
                  </a:lnTo>
                  <a:lnTo>
                    <a:pt x="84" y="176"/>
                  </a:lnTo>
                  <a:lnTo>
                    <a:pt x="93" y="172"/>
                  </a:lnTo>
                  <a:lnTo>
                    <a:pt x="100" y="169"/>
                  </a:lnTo>
                  <a:lnTo>
                    <a:pt x="109" y="169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83" y="7"/>
                  </a:lnTo>
                  <a:lnTo>
                    <a:pt x="90" y="13"/>
                  </a:lnTo>
                  <a:lnTo>
                    <a:pt x="97" y="16"/>
                  </a:lnTo>
                  <a:lnTo>
                    <a:pt x="106" y="19"/>
                  </a:lnTo>
                  <a:lnTo>
                    <a:pt x="119" y="22"/>
                  </a:lnTo>
                  <a:lnTo>
                    <a:pt x="136" y="22"/>
                  </a:lnTo>
                  <a:lnTo>
                    <a:pt x="147" y="23"/>
                  </a:lnTo>
                  <a:lnTo>
                    <a:pt x="154" y="27"/>
                  </a:lnTo>
                  <a:lnTo>
                    <a:pt x="158" y="32"/>
                  </a:lnTo>
                  <a:lnTo>
                    <a:pt x="160" y="37"/>
                  </a:lnTo>
                  <a:lnTo>
                    <a:pt x="158" y="43"/>
                  </a:lnTo>
                  <a:lnTo>
                    <a:pt x="157" y="48"/>
                  </a:lnTo>
                  <a:lnTo>
                    <a:pt x="152" y="49"/>
                  </a:lnTo>
                  <a:lnTo>
                    <a:pt x="147" y="50"/>
                  </a:lnTo>
                  <a:lnTo>
                    <a:pt x="126" y="49"/>
                  </a:lnTo>
                  <a:lnTo>
                    <a:pt x="118" y="49"/>
                  </a:lnTo>
                  <a:lnTo>
                    <a:pt x="107" y="50"/>
                  </a:lnTo>
                  <a:lnTo>
                    <a:pt x="77" y="58"/>
                  </a:lnTo>
                  <a:lnTo>
                    <a:pt x="74" y="50"/>
                  </a:lnTo>
                  <a:lnTo>
                    <a:pt x="113" y="37"/>
                  </a:lnTo>
                  <a:lnTo>
                    <a:pt x="97" y="33"/>
                  </a:lnTo>
                  <a:lnTo>
                    <a:pt x="86" y="26"/>
                  </a:lnTo>
                  <a:lnTo>
                    <a:pt x="76" y="16"/>
                  </a:lnTo>
                  <a:lnTo>
                    <a:pt x="67" y="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1" name="Freeform 172"/>
            <p:cNvSpPr>
              <a:spLocks noEditPoints="1"/>
            </p:cNvSpPr>
            <p:nvPr userDrawn="1"/>
          </p:nvSpPr>
          <p:spPr bwMode="auto">
            <a:xfrm>
              <a:off x="3862388" y="1763713"/>
              <a:ext cx="106362" cy="128588"/>
            </a:xfrm>
            <a:custGeom>
              <a:avLst/>
              <a:gdLst>
                <a:gd name="T0" fmla="*/ 2147483647 w 200"/>
                <a:gd name="T1" fmla="*/ 2147483647 h 243"/>
                <a:gd name="T2" fmla="*/ 2147483647 w 200"/>
                <a:gd name="T3" fmla="*/ 2147483647 h 243"/>
                <a:gd name="T4" fmla="*/ 2147483647 w 200"/>
                <a:gd name="T5" fmla="*/ 2147483647 h 243"/>
                <a:gd name="T6" fmla="*/ 2147483647 w 200"/>
                <a:gd name="T7" fmla="*/ 2147483647 h 243"/>
                <a:gd name="T8" fmla="*/ 2147483647 w 200"/>
                <a:gd name="T9" fmla="*/ 2147483647 h 243"/>
                <a:gd name="T10" fmla="*/ 2147483647 w 200"/>
                <a:gd name="T11" fmla="*/ 2147483647 h 243"/>
                <a:gd name="T12" fmla="*/ 2147483647 w 200"/>
                <a:gd name="T13" fmla="*/ 2147483647 h 243"/>
                <a:gd name="T14" fmla="*/ 2147483647 w 200"/>
                <a:gd name="T15" fmla="*/ 2147483647 h 243"/>
                <a:gd name="T16" fmla="*/ 2147483647 w 200"/>
                <a:gd name="T17" fmla="*/ 2147483647 h 243"/>
                <a:gd name="T18" fmla="*/ 2147483647 w 200"/>
                <a:gd name="T19" fmla="*/ 2147483647 h 243"/>
                <a:gd name="T20" fmla="*/ 2147483647 w 200"/>
                <a:gd name="T21" fmla="*/ 2147483647 h 243"/>
                <a:gd name="T22" fmla="*/ 2147483647 w 200"/>
                <a:gd name="T23" fmla="*/ 2147483647 h 243"/>
                <a:gd name="T24" fmla="*/ 2147483647 w 200"/>
                <a:gd name="T25" fmla="*/ 2147483647 h 243"/>
                <a:gd name="T26" fmla="*/ 2147483647 w 200"/>
                <a:gd name="T27" fmla="*/ 2147483647 h 243"/>
                <a:gd name="T28" fmla="*/ 2147483647 w 200"/>
                <a:gd name="T29" fmla="*/ 2147483647 h 243"/>
                <a:gd name="T30" fmla="*/ 2147483647 w 200"/>
                <a:gd name="T31" fmla="*/ 2147483647 h 243"/>
                <a:gd name="T32" fmla="*/ 2147483647 w 200"/>
                <a:gd name="T33" fmla="*/ 2147483647 h 243"/>
                <a:gd name="T34" fmla="*/ 2147483647 w 200"/>
                <a:gd name="T35" fmla="*/ 2147483647 h 243"/>
                <a:gd name="T36" fmla="*/ 2147483647 w 200"/>
                <a:gd name="T37" fmla="*/ 2147483647 h 243"/>
                <a:gd name="T38" fmla="*/ 2147483647 w 200"/>
                <a:gd name="T39" fmla="*/ 2147483647 h 243"/>
                <a:gd name="T40" fmla="*/ 2147483647 w 200"/>
                <a:gd name="T41" fmla="*/ 2147483647 h 243"/>
                <a:gd name="T42" fmla="*/ 2147483647 w 200"/>
                <a:gd name="T43" fmla="*/ 2147483647 h 243"/>
                <a:gd name="T44" fmla="*/ 0 w 200"/>
                <a:gd name="T45" fmla="*/ 2147483647 h 243"/>
                <a:gd name="T46" fmla="*/ 2147483647 w 200"/>
                <a:gd name="T47" fmla="*/ 2147483647 h 243"/>
                <a:gd name="T48" fmla="*/ 2147483647 w 200"/>
                <a:gd name="T49" fmla="*/ 2147483647 h 243"/>
                <a:gd name="T50" fmla="*/ 2147483647 w 200"/>
                <a:gd name="T51" fmla="*/ 2147483647 h 243"/>
                <a:gd name="T52" fmla="*/ 2147483647 w 200"/>
                <a:gd name="T53" fmla="*/ 2147483647 h 243"/>
                <a:gd name="T54" fmla="*/ 2147483647 w 200"/>
                <a:gd name="T55" fmla="*/ 2147483647 h 243"/>
                <a:gd name="T56" fmla="*/ 2147483647 w 200"/>
                <a:gd name="T57" fmla="*/ 2147483647 h 243"/>
                <a:gd name="T58" fmla="*/ 2147483647 w 200"/>
                <a:gd name="T59" fmla="*/ 2147483647 h 243"/>
                <a:gd name="T60" fmla="*/ 2147483647 w 200"/>
                <a:gd name="T61" fmla="*/ 2147483647 h 243"/>
                <a:gd name="T62" fmla="*/ 2147483647 w 200"/>
                <a:gd name="T63" fmla="*/ 2147483647 h 243"/>
                <a:gd name="T64" fmla="*/ 2147483647 w 200"/>
                <a:gd name="T65" fmla="*/ 2147483647 h 243"/>
                <a:gd name="T66" fmla="*/ 2147483647 w 200"/>
                <a:gd name="T67" fmla="*/ 2147483647 h 243"/>
                <a:gd name="T68" fmla="*/ 2147483647 w 200"/>
                <a:gd name="T69" fmla="*/ 2147483647 h 243"/>
                <a:gd name="T70" fmla="*/ 2147483647 w 200"/>
                <a:gd name="T71" fmla="*/ 2147483647 h 243"/>
                <a:gd name="T72" fmla="*/ 2147483647 w 200"/>
                <a:gd name="T73" fmla="*/ 0 h 243"/>
                <a:gd name="T74" fmla="*/ 2147483647 w 200"/>
                <a:gd name="T75" fmla="*/ 2147483647 h 243"/>
                <a:gd name="T76" fmla="*/ 2147483647 w 200"/>
                <a:gd name="T77" fmla="*/ 2147483647 h 243"/>
                <a:gd name="T78" fmla="*/ 2147483647 w 200"/>
                <a:gd name="T79" fmla="*/ 2147483647 h 243"/>
                <a:gd name="T80" fmla="*/ 2147483647 w 200"/>
                <a:gd name="T81" fmla="*/ 2147483647 h 243"/>
                <a:gd name="T82" fmla="*/ 2147483647 w 200"/>
                <a:gd name="T83" fmla="*/ 2147483647 h 243"/>
                <a:gd name="T84" fmla="*/ 2147483647 w 200"/>
                <a:gd name="T85" fmla="*/ 2147483647 h 243"/>
                <a:gd name="T86" fmla="*/ 2147483647 w 200"/>
                <a:gd name="T87" fmla="*/ 2147483647 h 243"/>
                <a:gd name="T88" fmla="*/ 2147483647 w 200"/>
                <a:gd name="T89" fmla="*/ 2147483647 h 243"/>
                <a:gd name="T90" fmla="*/ 2147483647 w 200"/>
                <a:gd name="T91" fmla="*/ 2147483647 h 243"/>
                <a:gd name="T92" fmla="*/ 2147483647 w 200"/>
                <a:gd name="T93" fmla="*/ 2147483647 h 243"/>
                <a:gd name="T94" fmla="*/ 2147483647 w 200"/>
                <a:gd name="T95" fmla="*/ 2147483647 h 24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" h="243">
                  <a:moveTo>
                    <a:pt x="51" y="132"/>
                  </a:moveTo>
                  <a:lnTo>
                    <a:pt x="51" y="132"/>
                  </a:lnTo>
                  <a:lnTo>
                    <a:pt x="70" y="119"/>
                  </a:lnTo>
                  <a:lnTo>
                    <a:pt x="89" y="110"/>
                  </a:lnTo>
                  <a:lnTo>
                    <a:pt x="97" y="107"/>
                  </a:lnTo>
                  <a:lnTo>
                    <a:pt x="106" y="106"/>
                  </a:lnTo>
                  <a:lnTo>
                    <a:pt x="116" y="104"/>
                  </a:lnTo>
                  <a:lnTo>
                    <a:pt x="125" y="104"/>
                  </a:lnTo>
                  <a:lnTo>
                    <a:pt x="141" y="104"/>
                  </a:lnTo>
                  <a:lnTo>
                    <a:pt x="155" y="108"/>
                  </a:lnTo>
                  <a:lnTo>
                    <a:pt x="168" y="113"/>
                  </a:lnTo>
                  <a:lnTo>
                    <a:pt x="180" y="121"/>
                  </a:lnTo>
                  <a:lnTo>
                    <a:pt x="189" y="130"/>
                  </a:lnTo>
                  <a:lnTo>
                    <a:pt x="194" y="142"/>
                  </a:lnTo>
                  <a:lnTo>
                    <a:pt x="199" y="155"/>
                  </a:lnTo>
                  <a:lnTo>
                    <a:pt x="200" y="171"/>
                  </a:lnTo>
                  <a:lnTo>
                    <a:pt x="199" y="179"/>
                  </a:lnTo>
                  <a:lnTo>
                    <a:pt x="197" y="187"/>
                  </a:lnTo>
                  <a:lnTo>
                    <a:pt x="196" y="194"/>
                  </a:lnTo>
                  <a:lnTo>
                    <a:pt x="193" y="201"/>
                  </a:lnTo>
                  <a:lnTo>
                    <a:pt x="189" y="207"/>
                  </a:lnTo>
                  <a:lnTo>
                    <a:pt x="184" y="213"/>
                  </a:lnTo>
                  <a:lnTo>
                    <a:pt x="178" y="218"/>
                  </a:lnTo>
                  <a:lnTo>
                    <a:pt x="173" y="223"/>
                  </a:lnTo>
                  <a:lnTo>
                    <a:pt x="158" y="231"/>
                  </a:lnTo>
                  <a:lnTo>
                    <a:pt x="141" y="237"/>
                  </a:lnTo>
                  <a:lnTo>
                    <a:pt x="122" y="242"/>
                  </a:lnTo>
                  <a:lnTo>
                    <a:pt x="100" y="243"/>
                  </a:lnTo>
                  <a:lnTo>
                    <a:pt x="87" y="242"/>
                  </a:lnTo>
                  <a:lnTo>
                    <a:pt x="75" y="240"/>
                  </a:lnTo>
                  <a:lnTo>
                    <a:pt x="67" y="237"/>
                  </a:lnTo>
                  <a:lnTo>
                    <a:pt x="58" y="233"/>
                  </a:lnTo>
                  <a:lnTo>
                    <a:pt x="52" y="229"/>
                  </a:lnTo>
                  <a:lnTo>
                    <a:pt x="48" y="223"/>
                  </a:lnTo>
                  <a:lnTo>
                    <a:pt x="45" y="216"/>
                  </a:lnTo>
                  <a:lnTo>
                    <a:pt x="45" y="208"/>
                  </a:lnTo>
                  <a:lnTo>
                    <a:pt x="45" y="203"/>
                  </a:lnTo>
                  <a:lnTo>
                    <a:pt x="46" y="197"/>
                  </a:lnTo>
                  <a:lnTo>
                    <a:pt x="49" y="192"/>
                  </a:lnTo>
                  <a:lnTo>
                    <a:pt x="54" y="188"/>
                  </a:lnTo>
                  <a:lnTo>
                    <a:pt x="58" y="184"/>
                  </a:lnTo>
                  <a:lnTo>
                    <a:pt x="64" y="182"/>
                  </a:lnTo>
                  <a:lnTo>
                    <a:pt x="71" y="179"/>
                  </a:lnTo>
                  <a:lnTo>
                    <a:pt x="78" y="179"/>
                  </a:lnTo>
                  <a:lnTo>
                    <a:pt x="87" y="179"/>
                  </a:lnTo>
                  <a:lnTo>
                    <a:pt x="96" y="182"/>
                  </a:lnTo>
                  <a:lnTo>
                    <a:pt x="103" y="185"/>
                  </a:lnTo>
                  <a:lnTo>
                    <a:pt x="110" y="190"/>
                  </a:lnTo>
                  <a:lnTo>
                    <a:pt x="118" y="195"/>
                  </a:lnTo>
                  <a:lnTo>
                    <a:pt x="123" y="203"/>
                  </a:lnTo>
                  <a:lnTo>
                    <a:pt x="128" y="211"/>
                  </a:lnTo>
                  <a:lnTo>
                    <a:pt x="133" y="220"/>
                  </a:lnTo>
                  <a:lnTo>
                    <a:pt x="141" y="217"/>
                  </a:lnTo>
                  <a:lnTo>
                    <a:pt x="149" y="213"/>
                  </a:lnTo>
                  <a:lnTo>
                    <a:pt x="157" y="208"/>
                  </a:lnTo>
                  <a:lnTo>
                    <a:pt x="162" y="203"/>
                  </a:lnTo>
                  <a:lnTo>
                    <a:pt x="168" y="195"/>
                  </a:lnTo>
                  <a:lnTo>
                    <a:pt x="171" y="187"/>
                  </a:lnTo>
                  <a:lnTo>
                    <a:pt x="174" y="176"/>
                  </a:lnTo>
                  <a:lnTo>
                    <a:pt x="174" y="166"/>
                  </a:lnTo>
                  <a:lnTo>
                    <a:pt x="174" y="155"/>
                  </a:lnTo>
                  <a:lnTo>
                    <a:pt x="171" y="145"/>
                  </a:lnTo>
                  <a:lnTo>
                    <a:pt x="167" y="137"/>
                  </a:lnTo>
                  <a:lnTo>
                    <a:pt x="160" y="130"/>
                  </a:lnTo>
                  <a:lnTo>
                    <a:pt x="152" y="124"/>
                  </a:lnTo>
                  <a:lnTo>
                    <a:pt x="142" y="121"/>
                  </a:lnTo>
                  <a:lnTo>
                    <a:pt x="131" y="119"/>
                  </a:lnTo>
                  <a:lnTo>
                    <a:pt x="118" y="119"/>
                  </a:lnTo>
                  <a:lnTo>
                    <a:pt x="104" y="120"/>
                  </a:lnTo>
                  <a:lnTo>
                    <a:pt x="90" y="123"/>
                  </a:lnTo>
                  <a:lnTo>
                    <a:pt x="74" y="130"/>
                  </a:lnTo>
                  <a:lnTo>
                    <a:pt x="57" y="140"/>
                  </a:lnTo>
                  <a:lnTo>
                    <a:pt x="48" y="148"/>
                  </a:lnTo>
                  <a:lnTo>
                    <a:pt x="39" y="156"/>
                  </a:lnTo>
                  <a:lnTo>
                    <a:pt x="23" y="174"/>
                  </a:lnTo>
                  <a:lnTo>
                    <a:pt x="17" y="179"/>
                  </a:lnTo>
                  <a:lnTo>
                    <a:pt x="15" y="182"/>
                  </a:lnTo>
                  <a:lnTo>
                    <a:pt x="10" y="182"/>
                  </a:lnTo>
                  <a:lnTo>
                    <a:pt x="6" y="182"/>
                  </a:lnTo>
                  <a:lnTo>
                    <a:pt x="3" y="179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3"/>
                  </a:lnTo>
                  <a:lnTo>
                    <a:pt x="2" y="159"/>
                  </a:lnTo>
                  <a:lnTo>
                    <a:pt x="4" y="155"/>
                  </a:lnTo>
                  <a:lnTo>
                    <a:pt x="9" y="150"/>
                  </a:lnTo>
                  <a:lnTo>
                    <a:pt x="23" y="137"/>
                  </a:lnTo>
                  <a:lnTo>
                    <a:pt x="42" y="120"/>
                  </a:lnTo>
                  <a:lnTo>
                    <a:pt x="74" y="84"/>
                  </a:lnTo>
                  <a:lnTo>
                    <a:pt x="120" y="27"/>
                  </a:lnTo>
                  <a:lnTo>
                    <a:pt x="122" y="24"/>
                  </a:lnTo>
                  <a:lnTo>
                    <a:pt x="120" y="23"/>
                  </a:lnTo>
                  <a:lnTo>
                    <a:pt x="116" y="23"/>
                  </a:lnTo>
                  <a:lnTo>
                    <a:pt x="90" y="29"/>
                  </a:lnTo>
                  <a:lnTo>
                    <a:pt x="67" y="39"/>
                  </a:lnTo>
                  <a:lnTo>
                    <a:pt x="54" y="45"/>
                  </a:lnTo>
                  <a:lnTo>
                    <a:pt x="49" y="46"/>
                  </a:lnTo>
                  <a:lnTo>
                    <a:pt x="45" y="46"/>
                  </a:lnTo>
                  <a:lnTo>
                    <a:pt x="41" y="46"/>
                  </a:lnTo>
                  <a:lnTo>
                    <a:pt x="36" y="43"/>
                  </a:lnTo>
                  <a:lnTo>
                    <a:pt x="32" y="40"/>
                  </a:lnTo>
                  <a:lnTo>
                    <a:pt x="28" y="35"/>
                  </a:lnTo>
                  <a:lnTo>
                    <a:pt x="23" y="26"/>
                  </a:lnTo>
                  <a:lnTo>
                    <a:pt x="20" y="19"/>
                  </a:lnTo>
                  <a:lnTo>
                    <a:pt x="22" y="13"/>
                  </a:lnTo>
                  <a:lnTo>
                    <a:pt x="23" y="11"/>
                  </a:lnTo>
                  <a:lnTo>
                    <a:pt x="25" y="10"/>
                  </a:lnTo>
                  <a:lnTo>
                    <a:pt x="26" y="11"/>
                  </a:lnTo>
                  <a:lnTo>
                    <a:pt x="28" y="13"/>
                  </a:lnTo>
                  <a:lnTo>
                    <a:pt x="32" y="17"/>
                  </a:lnTo>
                  <a:lnTo>
                    <a:pt x="36" y="20"/>
                  </a:lnTo>
                  <a:lnTo>
                    <a:pt x="41" y="22"/>
                  </a:lnTo>
                  <a:lnTo>
                    <a:pt x="46" y="22"/>
                  </a:lnTo>
                  <a:lnTo>
                    <a:pt x="55" y="20"/>
                  </a:lnTo>
                  <a:lnTo>
                    <a:pt x="70" y="17"/>
                  </a:lnTo>
                  <a:lnTo>
                    <a:pt x="113" y="7"/>
                  </a:lnTo>
                  <a:lnTo>
                    <a:pt x="118" y="6"/>
                  </a:lnTo>
                  <a:lnTo>
                    <a:pt x="123" y="3"/>
                  </a:lnTo>
                  <a:lnTo>
                    <a:pt x="126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6" y="1"/>
                  </a:lnTo>
                  <a:lnTo>
                    <a:pt x="144" y="7"/>
                  </a:lnTo>
                  <a:lnTo>
                    <a:pt x="154" y="16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55" y="27"/>
                  </a:lnTo>
                  <a:lnTo>
                    <a:pt x="151" y="30"/>
                  </a:lnTo>
                  <a:lnTo>
                    <a:pt x="141" y="37"/>
                  </a:lnTo>
                  <a:lnTo>
                    <a:pt x="129" y="49"/>
                  </a:lnTo>
                  <a:lnTo>
                    <a:pt x="68" y="114"/>
                  </a:lnTo>
                  <a:lnTo>
                    <a:pt x="51" y="130"/>
                  </a:lnTo>
                  <a:lnTo>
                    <a:pt x="51" y="132"/>
                  </a:lnTo>
                  <a:close/>
                  <a:moveTo>
                    <a:pt x="75" y="192"/>
                  </a:moveTo>
                  <a:lnTo>
                    <a:pt x="75" y="192"/>
                  </a:lnTo>
                  <a:lnTo>
                    <a:pt x="68" y="194"/>
                  </a:lnTo>
                  <a:lnTo>
                    <a:pt x="62" y="197"/>
                  </a:lnTo>
                  <a:lnTo>
                    <a:pt x="58" y="201"/>
                  </a:lnTo>
                  <a:lnTo>
                    <a:pt x="58" y="207"/>
                  </a:lnTo>
                  <a:lnTo>
                    <a:pt x="58" y="211"/>
                  </a:lnTo>
                  <a:lnTo>
                    <a:pt x="60" y="216"/>
                  </a:lnTo>
                  <a:lnTo>
                    <a:pt x="64" y="218"/>
                  </a:lnTo>
                  <a:lnTo>
                    <a:pt x="68" y="221"/>
                  </a:lnTo>
                  <a:lnTo>
                    <a:pt x="78" y="226"/>
                  </a:lnTo>
                  <a:lnTo>
                    <a:pt x="91" y="227"/>
                  </a:lnTo>
                  <a:lnTo>
                    <a:pt x="102" y="226"/>
                  </a:lnTo>
                  <a:lnTo>
                    <a:pt x="113" y="224"/>
                  </a:lnTo>
                  <a:lnTo>
                    <a:pt x="110" y="217"/>
                  </a:lnTo>
                  <a:lnTo>
                    <a:pt x="106" y="210"/>
                  </a:lnTo>
                  <a:lnTo>
                    <a:pt x="102" y="205"/>
                  </a:lnTo>
                  <a:lnTo>
                    <a:pt x="97" y="201"/>
                  </a:lnTo>
                  <a:lnTo>
                    <a:pt x="91" y="197"/>
                  </a:lnTo>
                  <a:lnTo>
                    <a:pt x="87" y="195"/>
                  </a:lnTo>
                  <a:lnTo>
                    <a:pt x="81" y="194"/>
                  </a:lnTo>
                  <a:lnTo>
                    <a:pt x="75" y="19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2" name="Freeform 173"/>
            <p:cNvSpPr>
              <a:spLocks/>
            </p:cNvSpPr>
            <p:nvPr userDrawn="1"/>
          </p:nvSpPr>
          <p:spPr bwMode="auto">
            <a:xfrm>
              <a:off x="4010025" y="1758951"/>
              <a:ext cx="106363" cy="133350"/>
            </a:xfrm>
            <a:custGeom>
              <a:avLst/>
              <a:gdLst>
                <a:gd name="T0" fmla="*/ 0 w 201"/>
                <a:gd name="T1" fmla="*/ 2147483647 h 254"/>
                <a:gd name="T2" fmla="*/ 2147483647 w 201"/>
                <a:gd name="T3" fmla="*/ 2147483647 h 254"/>
                <a:gd name="T4" fmla="*/ 2147483647 w 201"/>
                <a:gd name="T5" fmla="*/ 2147483647 h 254"/>
                <a:gd name="T6" fmla="*/ 2147483647 w 201"/>
                <a:gd name="T7" fmla="*/ 2147483647 h 254"/>
                <a:gd name="T8" fmla="*/ 2147483647 w 201"/>
                <a:gd name="T9" fmla="*/ 2147483647 h 254"/>
                <a:gd name="T10" fmla="*/ 2147483647 w 201"/>
                <a:gd name="T11" fmla="*/ 2147483647 h 254"/>
                <a:gd name="T12" fmla="*/ 2147483647 w 201"/>
                <a:gd name="T13" fmla="*/ 2147483647 h 254"/>
                <a:gd name="T14" fmla="*/ 2147483647 w 201"/>
                <a:gd name="T15" fmla="*/ 2147483647 h 254"/>
                <a:gd name="T16" fmla="*/ 2147483647 w 201"/>
                <a:gd name="T17" fmla="*/ 2147483647 h 254"/>
                <a:gd name="T18" fmla="*/ 2147483647 w 201"/>
                <a:gd name="T19" fmla="*/ 2147483647 h 254"/>
                <a:gd name="T20" fmla="*/ 2147483647 w 201"/>
                <a:gd name="T21" fmla="*/ 0 h 254"/>
                <a:gd name="T22" fmla="*/ 2147483647 w 201"/>
                <a:gd name="T23" fmla="*/ 0 h 254"/>
                <a:gd name="T24" fmla="*/ 2147483647 w 201"/>
                <a:gd name="T25" fmla="*/ 2147483647 h 254"/>
                <a:gd name="T26" fmla="*/ 2147483647 w 201"/>
                <a:gd name="T27" fmla="*/ 2147483647 h 254"/>
                <a:gd name="T28" fmla="*/ 2147483647 w 201"/>
                <a:gd name="T29" fmla="*/ 2147483647 h 254"/>
                <a:gd name="T30" fmla="*/ 2147483647 w 201"/>
                <a:gd name="T31" fmla="*/ 2147483647 h 254"/>
                <a:gd name="T32" fmla="*/ 2147483647 w 201"/>
                <a:gd name="T33" fmla="*/ 2147483647 h 254"/>
                <a:gd name="T34" fmla="*/ 2147483647 w 201"/>
                <a:gd name="T35" fmla="*/ 2147483647 h 254"/>
                <a:gd name="T36" fmla="*/ 2147483647 w 201"/>
                <a:gd name="T37" fmla="*/ 2147483647 h 254"/>
                <a:gd name="T38" fmla="*/ 2147483647 w 201"/>
                <a:gd name="T39" fmla="*/ 2147483647 h 254"/>
                <a:gd name="T40" fmla="*/ 2147483647 w 201"/>
                <a:gd name="T41" fmla="*/ 2147483647 h 254"/>
                <a:gd name="T42" fmla="*/ 2147483647 w 201"/>
                <a:gd name="T43" fmla="*/ 2147483647 h 254"/>
                <a:gd name="T44" fmla="*/ 2147483647 w 201"/>
                <a:gd name="T45" fmla="*/ 2147483647 h 254"/>
                <a:gd name="T46" fmla="*/ 2147483647 w 201"/>
                <a:gd name="T47" fmla="*/ 2147483647 h 254"/>
                <a:gd name="T48" fmla="*/ 2147483647 w 201"/>
                <a:gd name="T49" fmla="*/ 2147483647 h 254"/>
                <a:gd name="T50" fmla="*/ 2147483647 w 201"/>
                <a:gd name="T51" fmla="*/ 2147483647 h 254"/>
                <a:gd name="T52" fmla="*/ 2147483647 w 201"/>
                <a:gd name="T53" fmla="*/ 2147483647 h 254"/>
                <a:gd name="T54" fmla="*/ 2147483647 w 201"/>
                <a:gd name="T55" fmla="*/ 2147483647 h 254"/>
                <a:gd name="T56" fmla="*/ 2147483647 w 201"/>
                <a:gd name="T57" fmla="*/ 2147483647 h 254"/>
                <a:gd name="T58" fmla="*/ 2147483647 w 201"/>
                <a:gd name="T59" fmla="*/ 2147483647 h 254"/>
                <a:gd name="T60" fmla="*/ 2147483647 w 201"/>
                <a:gd name="T61" fmla="*/ 2147483647 h 254"/>
                <a:gd name="T62" fmla="*/ 2147483647 w 201"/>
                <a:gd name="T63" fmla="*/ 2147483647 h 254"/>
                <a:gd name="T64" fmla="*/ 2147483647 w 201"/>
                <a:gd name="T65" fmla="*/ 2147483647 h 254"/>
                <a:gd name="T66" fmla="*/ 2147483647 w 201"/>
                <a:gd name="T67" fmla="*/ 2147483647 h 254"/>
                <a:gd name="T68" fmla="*/ 2147483647 w 201"/>
                <a:gd name="T69" fmla="*/ 2147483647 h 254"/>
                <a:gd name="T70" fmla="*/ 2147483647 w 201"/>
                <a:gd name="T71" fmla="*/ 2147483647 h 254"/>
                <a:gd name="T72" fmla="*/ 2147483647 w 201"/>
                <a:gd name="T73" fmla="*/ 2147483647 h 254"/>
                <a:gd name="T74" fmla="*/ 2147483647 w 201"/>
                <a:gd name="T75" fmla="*/ 2147483647 h 254"/>
                <a:gd name="T76" fmla="*/ 2147483647 w 201"/>
                <a:gd name="T77" fmla="*/ 2147483647 h 25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01" h="254">
                  <a:moveTo>
                    <a:pt x="0" y="165"/>
                  </a:moveTo>
                  <a:lnTo>
                    <a:pt x="0" y="165"/>
                  </a:lnTo>
                  <a:lnTo>
                    <a:pt x="20" y="152"/>
                  </a:lnTo>
                  <a:lnTo>
                    <a:pt x="42" y="138"/>
                  </a:lnTo>
                  <a:lnTo>
                    <a:pt x="62" y="123"/>
                  </a:lnTo>
                  <a:lnTo>
                    <a:pt x="82" y="109"/>
                  </a:lnTo>
                  <a:lnTo>
                    <a:pt x="101" y="91"/>
                  </a:lnTo>
                  <a:lnTo>
                    <a:pt x="120" y="74"/>
                  </a:lnTo>
                  <a:lnTo>
                    <a:pt x="139" y="57"/>
                  </a:lnTo>
                  <a:lnTo>
                    <a:pt x="158" y="36"/>
                  </a:lnTo>
                  <a:lnTo>
                    <a:pt x="163" y="28"/>
                  </a:lnTo>
                  <a:lnTo>
                    <a:pt x="165" y="22"/>
                  </a:lnTo>
                  <a:lnTo>
                    <a:pt x="165" y="19"/>
                  </a:lnTo>
                  <a:lnTo>
                    <a:pt x="163" y="16"/>
                  </a:lnTo>
                  <a:lnTo>
                    <a:pt x="152" y="4"/>
                  </a:lnTo>
                  <a:lnTo>
                    <a:pt x="150" y="3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9" y="3"/>
                  </a:lnTo>
                  <a:lnTo>
                    <a:pt x="176" y="6"/>
                  </a:lnTo>
                  <a:lnTo>
                    <a:pt x="184" y="12"/>
                  </a:lnTo>
                  <a:lnTo>
                    <a:pt x="191" y="16"/>
                  </a:lnTo>
                  <a:lnTo>
                    <a:pt x="197" y="22"/>
                  </a:lnTo>
                  <a:lnTo>
                    <a:pt x="200" y="26"/>
                  </a:lnTo>
                  <a:lnTo>
                    <a:pt x="201" y="32"/>
                  </a:lnTo>
                  <a:lnTo>
                    <a:pt x="201" y="33"/>
                  </a:lnTo>
                  <a:lnTo>
                    <a:pt x="200" y="36"/>
                  </a:lnTo>
                  <a:lnTo>
                    <a:pt x="192" y="39"/>
                  </a:lnTo>
                  <a:lnTo>
                    <a:pt x="187" y="44"/>
                  </a:lnTo>
                  <a:lnTo>
                    <a:pt x="179" y="51"/>
                  </a:lnTo>
                  <a:lnTo>
                    <a:pt x="136" y="93"/>
                  </a:lnTo>
                  <a:lnTo>
                    <a:pt x="142" y="99"/>
                  </a:lnTo>
                  <a:lnTo>
                    <a:pt x="147" y="104"/>
                  </a:lnTo>
                  <a:lnTo>
                    <a:pt x="150" y="109"/>
                  </a:lnTo>
                  <a:lnTo>
                    <a:pt x="152" y="116"/>
                  </a:lnTo>
                  <a:lnTo>
                    <a:pt x="150" y="136"/>
                  </a:lnTo>
                  <a:lnTo>
                    <a:pt x="150" y="235"/>
                  </a:lnTo>
                  <a:lnTo>
                    <a:pt x="150" y="243"/>
                  </a:lnTo>
                  <a:lnTo>
                    <a:pt x="149" y="249"/>
                  </a:lnTo>
                  <a:lnTo>
                    <a:pt x="145" y="252"/>
                  </a:lnTo>
                  <a:lnTo>
                    <a:pt x="139" y="254"/>
                  </a:lnTo>
                  <a:lnTo>
                    <a:pt x="133" y="252"/>
                  </a:lnTo>
                  <a:lnTo>
                    <a:pt x="129" y="248"/>
                  </a:lnTo>
                  <a:lnTo>
                    <a:pt x="124" y="238"/>
                  </a:lnTo>
                  <a:lnTo>
                    <a:pt x="123" y="227"/>
                  </a:lnTo>
                  <a:lnTo>
                    <a:pt x="123" y="217"/>
                  </a:lnTo>
                  <a:lnTo>
                    <a:pt x="124" y="207"/>
                  </a:lnTo>
                  <a:lnTo>
                    <a:pt x="126" y="167"/>
                  </a:lnTo>
                  <a:lnTo>
                    <a:pt x="126" y="128"/>
                  </a:lnTo>
                  <a:lnTo>
                    <a:pt x="126" y="112"/>
                  </a:lnTo>
                  <a:lnTo>
                    <a:pt x="123" y="101"/>
                  </a:lnTo>
                  <a:lnTo>
                    <a:pt x="94" y="123"/>
                  </a:lnTo>
                  <a:lnTo>
                    <a:pt x="65" y="142"/>
                  </a:lnTo>
                  <a:lnTo>
                    <a:pt x="34" y="159"/>
                  </a:lnTo>
                  <a:lnTo>
                    <a:pt x="2" y="172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3" name="Freeform 174"/>
            <p:cNvSpPr>
              <a:spLocks/>
            </p:cNvSpPr>
            <p:nvPr userDrawn="1"/>
          </p:nvSpPr>
          <p:spPr bwMode="auto">
            <a:xfrm>
              <a:off x="4133850" y="1766888"/>
              <a:ext cx="95250" cy="122238"/>
            </a:xfrm>
            <a:custGeom>
              <a:avLst/>
              <a:gdLst>
                <a:gd name="T0" fmla="*/ 0 w 180"/>
                <a:gd name="T1" fmla="*/ 2147483647 h 231"/>
                <a:gd name="T2" fmla="*/ 0 w 180"/>
                <a:gd name="T3" fmla="*/ 2147483647 h 231"/>
                <a:gd name="T4" fmla="*/ 2147483647 w 180"/>
                <a:gd name="T5" fmla="*/ 2147483647 h 231"/>
                <a:gd name="T6" fmla="*/ 2147483647 w 180"/>
                <a:gd name="T7" fmla="*/ 2147483647 h 231"/>
                <a:gd name="T8" fmla="*/ 2147483647 w 180"/>
                <a:gd name="T9" fmla="*/ 2147483647 h 231"/>
                <a:gd name="T10" fmla="*/ 2147483647 w 180"/>
                <a:gd name="T11" fmla="*/ 2147483647 h 231"/>
                <a:gd name="T12" fmla="*/ 2147483647 w 180"/>
                <a:gd name="T13" fmla="*/ 2147483647 h 231"/>
                <a:gd name="T14" fmla="*/ 2147483647 w 180"/>
                <a:gd name="T15" fmla="*/ 2147483647 h 231"/>
                <a:gd name="T16" fmla="*/ 2147483647 w 180"/>
                <a:gd name="T17" fmla="*/ 2147483647 h 231"/>
                <a:gd name="T18" fmla="*/ 2147483647 w 180"/>
                <a:gd name="T19" fmla="*/ 2147483647 h 231"/>
                <a:gd name="T20" fmla="*/ 2147483647 w 180"/>
                <a:gd name="T21" fmla="*/ 2147483647 h 231"/>
                <a:gd name="T22" fmla="*/ 2147483647 w 180"/>
                <a:gd name="T23" fmla="*/ 2147483647 h 231"/>
                <a:gd name="T24" fmla="*/ 2147483647 w 180"/>
                <a:gd name="T25" fmla="*/ 2147483647 h 231"/>
                <a:gd name="T26" fmla="*/ 2147483647 w 180"/>
                <a:gd name="T27" fmla="*/ 2147483647 h 231"/>
                <a:gd name="T28" fmla="*/ 2147483647 w 180"/>
                <a:gd name="T29" fmla="*/ 2147483647 h 231"/>
                <a:gd name="T30" fmla="*/ 2147483647 w 180"/>
                <a:gd name="T31" fmla="*/ 2147483647 h 231"/>
                <a:gd name="T32" fmla="*/ 2147483647 w 180"/>
                <a:gd name="T33" fmla="*/ 2147483647 h 231"/>
                <a:gd name="T34" fmla="*/ 2147483647 w 180"/>
                <a:gd name="T35" fmla="*/ 2147483647 h 231"/>
                <a:gd name="T36" fmla="*/ 2147483647 w 180"/>
                <a:gd name="T37" fmla="*/ 2147483647 h 231"/>
                <a:gd name="T38" fmla="*/ 2147483647 w 180"/>
                <a:gd name="T39" fmla="*/ 2147483647 h 231"/>
                <a:gd name="T40" fmla="*/ 2147483647 w 180"/>
                <a:gd name="T41" fmla="*/ 2147483647 h 231"/>
                <a:gd name="T42" fmla="*/ 2147483647 w 180"/>
                <a:gd name="T43" fmla="*/ 2147483647 h 231"/>
                <a:gd name="T44" fmla="*/ 2147483647 w 180"/>
                <a:gd name="T45" fmla="*/ 2147483647 h 231"/>
                <a:gd name="T46" fmla="*/ 2147483647 w 180"/>
                <a:gd name="T47" fmla="*/ 2147483647 h 231"/>
                <a:gd name="T48" fmla="*/ 2147483647 w 180"/>
                <a:gd name="T49" fmla="*/ 2147483647 h 231"/>
                <a:gd name="T50" fmla="*/ 2147483647 w 180"/>
                <a:gd name="T51" fmla="*/ 0 h 231"/>
                <a:gd name="T52" fmla="*/ 2147483647 w 180"/>
                <a:gd name="T53" fmla="*/ 0 h 231"/>
                <a:gd name="T54" fmla="*/ 2147483647 w 180"/>
                <a:gd name="T55" fmla="*/ 0 h 231"/>
                <a:gd name="T56" fmla="*/ 2147483647 w 180"/>
                <a:gd name="T57" fmla="*/ 2147483647 h 231"/>
                <a:gd name="T58" fmla="*/ 2147483647 w 180"/>
                <a:gd name="T59" fmla="*/ 2147483647 h 231"/>
                <a:gd name="T60" fmla="*/ 2147483647 w 180"/>
                <a:gd name="T61" fmla="*/ 2147483647 h 231"/>
                <a:gd name="T62" fmla="*/ 2147483647 w 180"/>
                <a:gd name="T63" fmla="*/ 2147483647 h 231"/>
                <a:gd name="T64" fmla="*/ 2147483647 w 180"/>
                <a:gd name="T65" fmla="*/ 2147483647 h 231"/>
                <a:gd name="T66" fmla="*/ 2147483647 w 180"/>
                <a:gd name="T67" fmla="*/ 2147483647 h 231"/>
                <a:gd name="T68" fmla="*/ 2147483647 w 180"/>
                <a:gd name="T69" fmla="*/ 2147483647 h 231"/>
                <a:gd name="T70" fmla="*/ 2147483647 w 180"/>
                <a:gd name="T71" fmla="*/ 2147483647 h 231"/>
                <a:gd name="T72" fmla="*/ 2147483647 w 180"/>
                <a:gd name="T73" fmla="*/ 2147483647 h 231"/>
                <a:gd name="T74" fmla="*/ 2147483647 w 180"/>
                <a:gd name="T75" fmla="*/ 2147483647 h 231"/>
                <a:gd name="T76" fmla="*/ 2147483647 w 180"/>
                <a:gd name="T77" fmla="*/ 2147483647 h 231"/>
                <a:gd name="T78" fmla="*/ 2147483647 w 180"/>
                <a:gd name="T79" fmla="*/ 2147483647 h 231"/>
                <a:gd name="T80" fmla="*/ 2147483647 w 180"/>
                <a:gd name="T81" fmla="*/ 2147483647 h 231"/>
                <a:gd name="T82" fmla="*/ 2147483647 w 180"/>
                <a:gd name="T83" fmla="*/ 2147483647 h 231"/>
                <a:gd name="T84" fmla="*/ 2147483647 w 180"/>
                <a:gd name="T85" fmla="*/ 2147483647 h 231"/>
                <a:gd name="T86" fmla="*/ 2147483647 w 180"/>
                <a:gd name="T87" fmla="*/ 2147483647 h 231"/>
                <a:gd name="T88" fmla="*/ 2147483647 w 180"/>
                <a:gd name="T89" fmla="*/ 2147483647 h 231"/>
                <a:gd name="T90" fmla="*/ 2147483647 w 180"/>
                <a:gd name="T91" fmla="*/ 2147483647 h 231"/>
                <a:gd name="T92" fmla="*/ 2147483647 w 180"/>
                <a:gd name="T93" fmla="*/ 2147483647 h 231"/>
                <a:gd name="T94" fmla="*/ 2147483647 w 180"/>
                <a:gd name="T95" fmla="*/ 2147483647 h 231"/>
                <a:gd name="T96" fmla="*/ 2147483647 w 180"/>
                <a:gd name="T97" fmla="*/ 2147483647 h 231"/>
                <a:gd name="T98" fmla="*/ 2147483647 w 180"/>
                <a:gd name="T99" fmla="*/ 2147483647 h 231"/>
                <a:gd name="T100" fmla="*/ 2147483647 w 180"/>
                <a:gd name="T101" fmla="*/ 2147483647 h 231"/>
                <a:gd name="T102" fmla="*/ 2147483647 w 180"/>
                <a:gd name="T103" fmla="*/ 2147483647 h 231"/>
                <a:gd name="T104" fmla="*/ 0 w 180"/>
                <a:gd name="T105" fmla="*/ 2147483647 h 23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80" h="231">
                  <a:moveTo>
                    <a:pt x="0" y="223"/>
                  </a:moveTo>
                  <a:lnTo>
                    <a:pt x="0" y="223"/>
                  </a:lnTo>
                  <a:lnTo>
                    <a:pt x="20" y="207"/>
                  </a:lnTo>
                  <a:lnTo>
                    <a:pt x="39" y="191"/>
                  </a:lnTo>
                  <a:lnTo>
                    <a:pt x="58" y="172"/>
                  </a:lnTo>
                  <a:lnTo>
                    <a:pt x="75" y="153"/>
                  </a:lnTo>
                  <a:lnTo>
                    <a:pt x="91" y="133"/>
                  </a:lnTo>
                  <a:lnTo>
                    <a:pt x="106" y="113"/>
                  </a:lnTo>
                  <a:lnTo>
                    <a:pt x="119" y="89"/>
                  </a:lnTo>
                  <a:lnTo>
                    <a:pt x="130" y="65"/>
                  </a:lnTo>
                  <a:lnTo>
                    <a:pt x="138" y="45"/>
                  </a:lnTo>
                  <a:lnTo>
                    <a:pt x="141" y="33"/>
                  </a:lnTo>
                  <a:lnTo>
                    <a:pt x="142" y="23"/>
                  </a:lnTo>
                  <a:lnTo>
                    <a:pt x="141" y="18"/>
                  </a:lnTo>
                  <a:lnTo>
                    <a:pt x="139" y="16"/>
                  </a:lnTo>
                  <a:lnTo>
                    <a:pt x="135" y="11"/>
                  </a:lnTo>
                  <a:lnTo>
                    <a:pt x="130" y="8"/>
                  </a:lnTo>
                  <a:lnTo>
                    <a:pt x="128" y="5"/>
                  </a:lnTo>
                  <a:lnTo>
                    <a:pt x="126" y="4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8" y="3"/>
                  </a:lnTo>
                  <a:lnTo>
                    <a:pt x="155" y="5"/>
                  </a:lnTo>
                  <a:lnTo>
                    <a:pt x="164" y="11"/>
                  </a:lnTo>
                  <a:lnTo>
                    <a:pt x="175" y="21"/>
                  </a:lnTo>
                  <a:lnTo>
                    <a:pt x="178" y="26"/>
                  </a:lnTo>
                  <a:lnTo>
                    <a:pt x="180" y="30"/>
                  </a:lnTo>
                  <a:lnTo>
                    <a:pt x="180" y="34"/>
                  </a:lnTo>
                  <a:lnTo>
                    <a:pt x="178" y="36"/>
                  </a:lnTo>
                  <a:lnTo>
                    <a:pt x="174" y="40"/>
                  </a:lnTo>
                  <a:lnTo>
                    <a:pt x="171" y="43"/>
                  </a:lnTo>
                  <a:lnTo>
                    <a:pt x="167" y="49"/>
                  </a:lnTo>
                  <a:lnTo>
                    <a:pt x="159" y="63"/>
                  </a:lnTo>
                  <a:lnTo>
                    <a:pt x="146" y="91"/>
                  </a:lnTo>
                  <a:lnTo>
                    <a:pt x="130" y="117"/>
                  </a:lnTo>
                  <a:lnTo>
                    <a:pt x="115" y="142"/>
                  </a:lnTo>
                  <a:lnTo>
                    <a:pt x="96" y="163"/>
                  </a:lnTo>
                  <a:lnTo>
                    <a:pt x="74" y="184"/>
                  </a:lnTo>
                  <a:lnTo>
                    <a:pt x="52" y="201"/>
                  </a:lnTo>
                  <a:lnTo>
                    <a:pt x="29" y="217"/>
                  </a:lnTo>
                  <a:lnTo>
                    <a:pt x="3" y="23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4" name="Freeform 175"/>
            <p:cNvSpPr>
              <a:spLocks noEditPoints="1"/>
            </p:cNvSpPr>
            <p:nvPr userDrawn="1"/>
          </p:nvSpPr>
          <p:spPr bwMode="auto">
            <a:xfrm>
              <a:off x="4254500" y="1766888"/>
              <a:ext cx="142875" cy="100013"/>
            </a:xfrm>
            <a:custGeom>
              <a:avLst/>
              <a:gdLst>
                <a:gd name="T0" fmla="*/ 2147483647 w 271"/>
                <a:gd name="T1" fmla="*/ 2147483647 h 190"/>
                <a:gd name="T2" fmla="*/ 2147483647 w 271"/>
                <a:gd name="T3" fmla="*/ 2147483647 h 190"/>
                <a:gd name="T4" fmla="*/ 2147483647 w 271"/>
                <a:gd name="T5" fmla="*/ 2147483647 h 190"/>
                <a:gd name="T6" fmla="*/ 2147483647 w 271"/>
                <a:gd name="T7" fmla="*/ 2147483647 h 190"/>
                <a:gd name="T8" fmla="*/ 2147483647 w 271"/>
                <a:gd name="T9" fmla="*/ 2147483647 h 190"/>
                <a:gd name="T10" fmla="*/ 2147483647 w 271"/>
                <a:gd name="T11" fmla="*/ 2147483647 h 190"/>
                <a:gd name="T12" fmla="*/ 2147483647 w 271"/>
                <a:gd name="T13" fmla="*/ 2147483647 h 190"/>
                <a:gd name="T14" fmla="*/ 2147483647 w 271"/>
                <a:gd name="T15" fmla="*/ 2147483647 h 190"/>
                <a:gd name="T16" fmla="*/ 2147483647 w 271"/>
                <a:gd name="T17" fmla="*/ 2147483647 h 190"/>
                <a:gd name="T18" fmla="*/ 2147483647 w 271"/>
                <a:gd name="T19" fmla="*/ 2147483647 h 190"/>
                <a:gd name="T20" fmla="*/ 2147483647 w 271"/>
                <a:gd name="T21" fmla="*/ 2147483647 h 190"/>
                <a:gd name="T22" fmla="*/ 2147483647 w 271"/>
                <a:gd name="T23" fmla="*/ 2147483647 h 190"/>
                <a:gd name="T24" fmla="*/ 2147483647 w 271"/>
                <a:gd name="T25" fmla="*/ 2147483647 h 190"/>
                <a:gd name="T26" fmla="*/ 2147483647 w 271"/>
                <a:gd name="T27" fmla="*/ 2147483647 h 190"/>
                <a:gd name="T28" fmla="*/ 2147483647 w 271"/>
                <a:gd name="T29" fmla="*/ 2147483647 h 190"/>
                <a:gd name="T30" fmla="*/ 2147483647 w 271"/>
                <a:gd name="T31" fmla="*/ 2147483647 h 190"/>
                <a:gd name="T32" fmla="*/ 2147483647 w 271"/>
                <a:gd name="T33" fmla="*/ 2147483647 h 190"/>
                <a:gd name="T34" fmla="*/ 2147483647 w 271"/>
                <a:gd name="T35" fmla="*/ 2147483647 h 190"/>
                <a:gd name="T36" fmla="*/ 2147483647 w 271"/>
                <a:gd name="T37" fmla="*/ 2147483647 h 190"/>
                <a:gd name="T38" fmla="*/ 2147483647 w 271"/>
                <a:gd name="T39" fmla="*/ 2147483647 h 190"/>
                <a:gd name="T40" fmla="*/ 2147483647 w 271"/>
                <a:gd name="T41" fmla="*/ 2147483647 h 190"/>
                <a:gd name="T42" fmla="*/ 2147483647 w 271"/>
                <a:gd name="T43" fmla="*/ 2147483647 h 190"/>
                <a:gd name="T44" fmla="*/ 2147483647 w 271"/>
                <a:gd name="T45" fmla="*/ 2147483647 h 190"/>
                <a:gd name="T46" fmla="*/ 0 w 271"/>
                <a:gd name="T47" fmla="*/ 2147483647 h 190"/>
                <a:gd name="T48" fmla="*/ 2147483647 w 271"/>
                <a:gd name="T49" fmla="*/ 2147483647 h 190"/>
                <a:gd name="T50" fmla="*/ 2147483647 w 271"/>
                <a:gd name="T51" fmla="*/ 2147483647 h 190"/>
                <a:gd name="T52" fmla="*/ 2147483647 w 271"/>
                <a:gd name="T53" fmla="*/ 2147483647 h 190"/>
                <a:gd name="T54" fmla="*/ 2147483647 w 271"/>
                <a:gd name="T55" fmla="*/ 2147483647 h 190"/>
                <a:gd name="T56" fmla="*/ 2147483647 w 271"/>
                <a:gd name="T57" fmla="*/ 2147483647 h 190"/>
                <a:gd name="T58" fmla="*/ 2147483647 w 271"/>
                <a:gd name="T59" fmla="*/ 2147483647 h 190"/>
                <a:gd name="T60" fmla="*/ 2147483647 w 271"/>
                <a:gd name="T61" fmla="*/ 2147483647 h 190"/>
                <a:gd name="T62" fmla="*/ 2147483647 w 271"/>
                <a:gd name="T63" fmla="*/ 2147483647 h 190"/>
                <a:gd name="T64" fmla="*/ 2147483647 w 271"/>
                <a:gd name="T65" fmla="*/ 2147483647 h 190"/>
                <a:gd name="T66" fmla="*/ 2147483647 w 271"/>
                <a:gd name="T67" fmla="*/ 2147483647 h 190"/>
                <a:gd name="T68" fmla="*/ 2147483647 w 271"/>
                <a:gd name="T69" fmla="*/ 0 h 190"/>
                <a:gd name="T70" fmla="*/ 2147483647 w 271"/>
                <a:gd name="T71" fmla="*/ 2147483647 h 190"/>
                <a:gd name="T72" fmla="*/ 2147483647 w 271"/>
                <a:gd name="T73" fmla="*/ 2147483647 h 190"/>
                <a:gd name="T74" fmla="*/ 2147483647 w 271"/>
                <a:gd name="T75" fmla="*/ 2147483647 h 190"/>
                <a:gd name="T76" fmla="*/ 2147483647 w 271"/>
                <a:gd name="T77" fmla="*/ 2147483647 h 190"/>
                <a:gd name="T78" fmla="*/ 2147483647 w 271"/>
                <a:gd name="T79" fmla="*/ 2147483647 h 190"/>
                <a:gd name="T80" fmla="*/ 2147483647 w 271"/>
                <a:gd name="T81" fmla="*/ 2147483647 h 190"/>
                <a:gd name="T82" fmla="*/ 2147483647 w 271"/>
                <a:gd name="T83" fmla="*/ 2147483647 h 190"/>
                <a:gd name="T84" fmla="*/ 2147483647 w 271"/>
                <a:gd name="T85" fmla="*/ 0 h 1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71" h="190">
                  <a:moveTo>
                    <a:pt x="4" y="107"/>
                  </a:moveTo>
                  <a:lnTo>
                    <a:pt x="4" y="107"/>
                  </a:lnTo>
                  <a:lnTo>
                    <a:pt x="16" y="114"/>
                  </a:lnTo>
                  <a:lnTo>
                    <a:pt x="20" y="116"/>
                  </a:lnTo>
                  <a:lnTo>
                    <a:pt x="24" y="116"/>
                  </a:lnTo>
                  <a:lnTo>
                    <a:pt x="27" y="116"/>
                  </a:lnTo>
                  <a:lnTo>
                    <a:pt x="30" y="114"/>
                  </a:lnTo>
                  <a:lnTo>
                    <a:pt x="40" y="106"/>
                  </a:lnTo>
                  <a:lnTo>
                    <a:pt x="84" y="59"/>
                  </a:lnTo>
                  <a:lnTo>
                    <a:pt x="88" y="55"/>
                  </a:lnTo>
                  <a:lnTo>
                    <a:pt x="94" y="51"/>
                  </a:lnTo>
                  <a:lnTo>
                    <a:pt x="98" y="49"/>
                  </a:lnTo>
                  <a:lnTo>
                    <a:pt x="103" y="48"/>
                  </a:lnTo>
                  <a:lnTo>
                    <a:pt x="110" y="49"/>
                  </a:lnTo>
                  <a:lnTo>
                    <a:pt x="117" y="54"/>
                  </a:lnTo>
                  <a:lnTo>
                    <a:pt x="136" y="68"/>
                  </a:lnTo>
                  <a:lnTo>
                    <a:pt x="179" y="100"/>
                  </a:lnTo>
                  <a:lnTo>
                    <a:pt x="206" y="119"/>
                  </a:lnTo>
                  <a:lnTo>
                    <a:pt x="233" y="138"/>
                  </a:lnTo>
                  <a:lnTo>
                    <a:pt x="248" y="145"/>
                  </a:lnTo>
                  <a:lnTo>
                    <a:pt x="258" y="151"/>
                  </a:lnTo>
                  <a:lnTo>
                    <a:pt x="264" y="156"/>
                  </a:lnTo>
                  <a:lnTo>
                    <a:pt x="269" y="165"/>
                  </a:lnTo>
                  <a:lnTo>
                    <a:pt x="271" y="174"/>
                  </a:lnTo>
                  <a:lnTo>
                    <a:pt x="269" y="180"/>
                  </a:lnTo>
                  <a:lnTo>
                    <a:pt x="266" y="185"/>
                  </a:lnTo>
                  <a:lnTo>
                    <a:pt x="264" y="188"/>
                  </a:lnTo>
                  <a:lnTo>
                    <a:pt x="259" y="190"/>
                  </a:lnTo>
                  <a:lnTo>
                    <a:pt x="252" y="187"/>
                  </a:lnTo>
                  <a:lnTo>
                    <a:pt x="243" y="181"/>
                  </a:lnTo>
                  <a:lnTo>
                    <a:pt x="220" y="165"/>
                  </a:lnTo>
                  <a:lnTo>
                    <a:pt x="179" y="132"/>
                  </a:lnTo>
                  <a:lnTo>
                    <a:pt x="123" y="81"/>
                  </a:lnTo>
                  <a:lnTo>
                    <a:pt x="111" y="72"/>
                  </a:lnTo>
                  <a:lnTo>
                    <a:pt x="107" y="70"/>
                  </a:lnTo>
                  <a:lnTo>
                    <a:pt x="104" y="70"/>
                  </a:lnTo>
                  <a:lnTo>
                    <a:pt x="101" y="70"/>
                  </a:lnTo>
                  <a:lnTo>
                    <a:pt x="98" y="71"/>
                  </a:lnTo>
                  <a:lnTo>
                    <a:pt x="91" y="77"/>
                  </a:lnTo>
                  <a:lnTo>
                    <a:pt x="75" y="99"/>
                  </a:lnTo>
                  <a:lnTo>
                    <a:pt x="59" y="120"/>
                  </a:lnTo>
                  <a:lnTo>
                    <a:pt x="53" y="129"/>
                  </a:lnTo>
                  <a:lnTo>
                    <a:pt x="50" y="136"/>
                  </a:lnTo>
                  <a:lnTo>
                    <a:pt x="47" y="141"/>
                  </a:lnTo>
                  <a:lnTo>
                    <a:pt x="45" y="145"/>
                  </a:lnTo>
                  <a:lnTo>
                    <a:pt x="42" y="146"/>
                  </a:lnTo>
                  <a:lnTo>
                    <a:pt x="37" y="148"/>
                  </a:lnTo>
                  <a:lnTo>
                    <a:pt x="30" y="146"/>
                  </a:lnTo>
                  <a:lnTo>
                    <a:pt x="23" y="143"/>
                  </a:lnTo>
                  <a:lnTo>
                    <a:pt x="16" y="138"/>
                  </a:lnTo>
                  <a:lnTo>
                    <a:pt x="7" y="130"/>
                  </a:lnTo>
                  <a:lnTo>
                    <a:pt x="4" y="126"/>
                  </a:lnTo>
                  <a:lnTo>
                    <a:pt x="1" y="122"/>
                  </a:lnTo>
                  <a:lnTo>
                    <a:pt x="0" y="113"/>
                  </a:lnTo>
                  <a:lnTo>
                    <a:pt x="1" y="107"/>
                  </a:lnTo>
                  <a:lnTo>
                    <a:pt x="1" y="106"/>
                  </a:lnTo>
                  <a:lnTo>
                    <a:pt x="3" y="106"/>
                  </a:lnTo>
                  <a:lnTo>
                    <a:pt x="4" y="107"/>
                  </a:lnTo>
                  <a:close/>
                  <a:moveTo>
                    <a:pt x="177" y="22"/>
                  </a:moveTo>
                  <a:lnTo>
                    <a:pt x="177" y="22"/>
                  </a:lnTo>
                  <a:lnTo>
                    <a:pt x="193" y="29"/>
                  </a:lnTo>
                  <a:lnTo>
                    <a:pt x="206" y="36"/>
                  </a:lnTo>
                  <a:lnTo>
                    <a:pt x="216" y="42"/>
                  </a:lnTo>
                  <a:lnTo>
                    <a:pt x="224" y="49"/>
                  </a:lnTo>
                  <a:lnTo>
                    <a:pt x="230" y="58"/>
                  </a:lnTo>
                  <a:lnTo>
                    <a:pt x="232" y="62"/>
                  </a:lnTo>
                  <a:lnTo>
                    <a:pt x="233" y="67"/>
                  </a:lnTo>
                  <a:lnTo>
                    <a:pt x="232" y="71"/>
                  </a:lnTo>
                  <a:lnTo>
                    <a:pt x="230" y="77"/>
                  </a:lnTo>
                  <a:lnTo>
                    <a:pt x="227" y="80"/>
                  </a:lnTo>
                  <a:lnTo>
                    <a:pt x="223" y="81"/>
                  </a:lnTo>
                  <a:lnTo>
                    <a:pt x="219" y="81"/>
                  </a:lnTo>
                  <a:lnTo>
                    <a:pt x="216" y="78"/>
                  </a:lnTo>
                  <a:lnTo>
                    <a:pt x="211" y="71"/>
                  </a:lnTo>
                  <a:lnTo>
                    <a:pt x="203" y="59"/>
                  </a:lnTo>
                  <a:lnTo>
                    <a:pt x="194" y="49"/>
                  </a:lnTo>
                  <a:lnTo>
                    <a:pt x="184" y="39"/>
                  </a:lnTo>
                  <a:lnTo>
                    <a:pt x="172" y="29"/>
                  </a:lnTo>
                  <a:lnTo>
                    <a:pt x="177" y="22"/>
                  </a:lnTo>
                  <a:close/>
                  <a:moveTo>
                    <a:pt x="203" y="0"/>
                  </a:moveTo>
                  <a:lnTo>
                    <a:pt x="203" y="0"/>
                  </a:lnTo>
                  <a:lnTo>
                    <a:pt x="217" y="4"/>
                  </a:lnTo>
                  <a:lnTo>
                    <a:pt x="230" y="9"/>
                  </a:lnTo>
                  <a:lnTo>
                    <a:pt x="240" y="15"/>
                  </a:lnTo>
                  <a:lnTo>
                    <a:pt x="251" y="20"/>
                  </a:lnTo>
                  <a:lnTo>
                    <a:pt x="255" y="25"/>
                  </a:lnTo>
                  <a:lnTo>
                    <a:pt x="259" y="29"/>
                  </a:lnTo>
                  <a:lnTo>
                    <a:pt x="261" y="33"/>
                  </a:lnTo>
                  <a:lnTo>
                    <a:pt x="262" y="39"/>
                  </a:lnTo>
                  <a:lnTo>
                    <a:pt x="262" y="44"/>
                  </a:lnTo>
                  <a:lnTo>
                    <a:pt x="261" y="48"/>
                  </a:lnTo>
                  <a:lnTo>
                    <a:pt x="258" y="51"/>
                  </a:lnTo>
                  <a:lnTo>
                    <a:pt x="253" y="52"/>
                  </a:lnTo>
                  <a:lnTo>
                    <a:pt x="249" y="51"/>
                  </a:lnTo>
                  <a:lnTo>
                    <a:pt x="245" y="48"/>
                  </a:lnTo>
                  <a:lnTo>
                    <a:pt x="235" y="35"/>
                  </a:lnTo>
                  <a:lnTo>
                    <a:pt x="224" y="25"/>
                  </a:lnTo>
                  <a:lnTo>
                    <a:pt x="211" y="16"/>
                  </a:lnTo>
                  <a:lnTo>
                    <a:pt x="198" y="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5" name="Freeform 176"/>
            <p:cNvSpPr>
              <a:spLocks/>
            </p:cNvSpPr>
            <p:nvPr userDrawn="1"/>
          </p:nvSpPr>
          <p:spPr bwMode="auto">
            <a:xfrm>
              <a:off x="4429125" y="1811338"/>
              <a:ext cx="128588" cy="23813"/>
            </a:xfrm>
            <a:custGeom>
              <a:avLst/>
              <a:gdLst>
                <a:gd name="T0" fmla="*/ 2147483647 w 242"/>
                <a:gd name="T1" fmla="*/ 2147483647 h 44"/>
                <a:gd name="T2" fmla="*/ 2147483647 w 242"/>
                <a:gd name="T3" fmla="*/ 2147483647 h 44"/>
                <a:gd name="T4" fmla="*/ 2147483647 w 242"/>
                <a:gd name="T5" fmla="*/ 2147483647 h 44"/>
                <a:gd name="T6" fmla="*/ 2147483647 w 242"/>
                <a:gd name="T7" fmla="*/ 2147483647 h 44"/>
                <a:gd name="T8" fmla="*/ 2147483647 w 242"/>
                <a:gd name="T9" fmla="*/ 2147483647 h 44"/>
                <a:gd name="T10" fmla="*/ 2147483647 w 242"/>
                <a:gd name="T11" fmla="*/ 2147483647 h 44"/>
                <a:gd name="T12" fmla="*/ 2147483647 w 242"/>
                <a:gd name="T13" fmla="*/ 2147483647 h 44"/>
                <a:gd name="T14" fmla="*/ 2147483647 w 242"/>
                <a:gd name="T15" fmla="*/ 2147483647 h 44"/>
                <a:gd name="T16" fmla="*/ 2147483647 w 242"/>
                <a:gd name="T17" fmla="*/ 2147483647 h 44"/>
                <a:gd name="T18" fmla="*/ 2147483647 w 242"/>
                <a:gd name="T19" fmla="*/ 2147483647 h 44"/>
                <a:gd name="T20" fmla="*/ 2147483647 w 242"/>
                <a:gd name="T21" fmla="*/ 2147483647 h 44"/>
                <a:gd name="T22" fmla="*/ 2147483647 w 242"/>
                <a:gd name="T23" fmla="*/ 2147483647 h 44"/>
                <a:gd name="T24" fmla="*/ 2147483647 w 242"/>
                <a:gd name="T25" fmla="*/ 2147483647 h 44"/>
                <a:gd name="T26" fmla="*/ 2147483647 w 242"/>
                <a:gd name="T27" fmla="*/ 2147483647 h 44"/>
                <a:gd name="T28" fmla="*/ 2147483647 w 242"/>
                <a:gd name="T29" fmla="*/ 2147483647 h 44"/>
                <a:gd name="T30" fmla="*/ 2147483647 w 242"/>
                <a:gd name="T31" fmla="*/ 2147483647 h 44"/>
                <a:gd name="T32" fmla="*/ 2147483647 w 242"/>
                <a:gd name="T33" fmla="*/ 2147483647 h 44"/>
                <a:gd name="T34" fmla="*/ 2147483647 w 242"/>
                <a:gd name="T35" fmla="*/ 2147483647 h 44"/>
                <a:gd name="T36" fmla="*/ 2147483647 w 242"/>
                <a:gd name="T37" fmla="*/ 2147483647 h 44"/>
                <a:gd name="T38" fmla="*/ 2147483647 w 242"/>
                <a:gd name="T39" fmla="*/ 2147483647 h 44"/>
                <a:gd name="T40" fmla="*/ 2147483647 w 242"/>
                <a:gd name="T41" fmla="*/ 2147483647 h 44"/>
                <a:gd name="T42" fmla="*/ 2147483647 w 242"/>
                <a:gd name="T43" fmla="*/ 2147483647 h 44"/>
                <a:gd name="T44" fmla="*/ 2147483647 w 242"/>
                <a:gd name="T45" fmla="*/ 2147483647 h 44"/>
                <a:gd name="T46" fmla="*/ 2147483647 w 242"/>
                <a:gd name="T47" fmla="*/ 2147483647 h 44"/>
                <a:gd name="T48" fmla="*/ 2147483647 w 242"/>
                <a:gd name="T49" fmla="*/ 2147483647 h 44"/>
                <a:gd name="T50" fmla="*/ 2147483647 w 242"/>
                <a:gd name="T51" fmla="*/ 2147483647 h 44"/>
                <a:gd name="T52" fmla="*/ 2147483647 w 242"/>
                <a:gd name="T53" fmla="*/ 2147483647 h 44"/>
                <a:gd name="T54" fmla="*/ 2147483647 w 242"/>
                <a:gd name="T55" fmla="*/ 2147483647 h 44"/>
                <a:gd name="T56" fmla="*/ 2147483647 w 242"/>
                <a:gd name="T57" fmla="*/ 2147483647 h 44"/>
                <a:gd name="T58" fmla="*/ 2147483647 w 242"/>
                <a:gd name="T59" fmla="*/ 2147483647 h 44"/>
                <a:gd name="T60" fmla="*/ 2147483647 w 242"/>
                <a:gd name="T61" fmla="*/ 2147483647 h 44"/>
                <a:gd name="T62" fmla="*/ 2147483647 w 242"/>
                <a:gd name="T63" fmla="*/ 2147483647 h 44"/>
                <a:gd name="T64" fmla="*/ 2147483647 w 242"/>
                <a:gd name="T65" fmla="*/ 2147483647 h 44"/>
                <a:gd name="T66" fmla="*/ 2147483647 w 242"/>
                <a:gd name="T67" fmla="*/ 2147483647 h 44"/>
                <a:gd name="T68" fmla="*/ 2147483647 w 242"/>
                <a:gd name="T69" fmla="*/ 2147483647 h 44"/>
                <a:gd name="T70" fmla="*/ 2147483647 w 242"/>
                <a:gd name="T71" fmla="*/ 2147483647 h 44"/>
                <a:gd name="T72" fmla="*/ 2147483647 w 242"/>
                <a:gd name="T73" fmla="*/ 2147483647 h 44"/>
                <a:gd name="T74" fmla="*/ 2147483647 w 242"/>
                <a:gd name="T75" fmla="*/ 2147483647 h 44"/>
                <a:gd name="T76" fmla="*/ 2147483647 w 242"/>
                <a:gd name="T77" fmla="*/ 2147483647 h 44"/>
                <a:gd name="T78" fmla="*/ 2147483647 w 242"/>
                <a:gd name="T79" fmla="*/ 2147483647 h 44"/>
                <a:gd name="T80" fmla="*/ 2147483647 w 242"/>
                <a:gd name="T81" fmla="*/ 2147483647 h 44"/>
                <a:gd name="T82" fmla="*/ 2147483647 w 242"/>
                <a:gd name="T83" fmla="*/ 2147483647 h 44"/>
                <a:gd name="T84" fmla="*/ 2147483647 w 242"/>
                <a:gd name="T85" fmla="*/ 2147483647 h 44"/>
                <a:gd name="T86" fmla="*/ 2147483647 w 242"/>
                <a:gd name="T87" fmla="*/ 2147483647 h 44"/>
                <a:gd name="T88" fmla="*/ 0 w 242"/>
                <a:gd name="T89" fmla="*/ 2147483647 h 44"/>
                <a:gd name="T90" fmla="*/ 0 w 242"/>
                <a:gd name="T91" fmla="*/ 2147483647 h 44"/>
                <a:gd name="T92" fmla="*/ 0 w 242"/>
                <a:gd name="T93" fmla="*/ 2147483647 h 44"/>
                <a:gd name="T94" fmla="*/ 0 w 242"/>
                <a:gd name="T95" fmla="*/ 2147483647 h 44"/>
                <a:gd name="T96" fmla="*/ 2147483647 w 242"/>
                <a:gd name="T97" fmla="*/ 2147483647 h 44"/>
                <a:gd name="T98" fmla="*/ 2147483647 w 242"/>
                <a:gd name="T99" fmla="*/ 0 h 44"/>
                <a:gd name="T100" fmla="*/ 2147483647 w 242"/>
                <a:gd name="T101" fmla="*/ 0 h 44"/>
                <a:gd name="T102" fmla="*/ 2147483647 w 242"/>
                <a:gd name="T103" fmla="*/ 0 h 44"/>
                <a:gd name="T104" fmla="*/ 2147483647 w 242"/>
                <a:gd name="T105" fmla="*/ 2147483647 h 44"/>
                <a:gd name="T106" fmla="*/ 2147483647 w 242"/>
                <a:gd name="T107" fmla="*/ 2147483647 h 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42" h="44">
                  <a:moveTo>
                    <a:pt x="6" y="3"/>
                  </a:moveTo>
                  <a:lnTo>
                    <a:pt x="6" y="3"/>
                  </a:lnTo>
                  <a:lnTo>
                    <a:pt x="15" y="12"/>
                  </a:lnTo>
                  <a:lnTo>
                    <a:pt x="21" y="14"/>
                  </a:lnTo>
                  <a:lnTo>
                    <a:pt x="31" y="14"/>
                  </a:lnTo>
                  <a:lnTo>
                    <a:pt x="50" y="14"/>
                  </a:lnTo>
                  <a:lnTo>
                    <a:pt x="138" y="12"/>
                  </a:lnTo>
                  <a:lnTo>
                    <a:pt x="203" y="12"/>
                  </a:lnTo>
                  <a:lnTo>
                    <a:pt x="224" y="12"/>
                  </a:lnTo>
                  <a:lnTo>
                    <a:pt x="232" y="12"/>
                  </a:lnTo>
                  <a:lnTo>
                    <a:pt x="238" y="15"/>
                  </a:lnTo>
                  <a:lnTo>
                    <a:pt x="242" y="18"/>
                  </a:lnTo>
                  <a:lnTo>
                    <a:pt x="242" y="22"/>
                  </a:lnTo>
                  <a:lnTo>
                    <a:pt x="242" y="25"/>
                  </a:lnTo>
                  <a:lnTo>
                    <a:pt x="241" y="28"/>
                  </a:lnTo>
                  <a:lnTo>
                    <a:pt x="240" y="31"/>
                  </a:lnTo>
                  <a:lnTo>
                    <a:pt x="237" y="32"/>
                  </a:lnTo>
                  <a:lnTo>
                    <a:pt x="226" y="34"/>
                  </a:lnTo>
                  <a:lnTo>
                    <a:pt x="215" y="35"/>
                  </a:lnTo>
                  <a:lnTo>
                    <a:pt x="193" y="35"/>
                  </a:lnTo>
                  <a:lnTo>
                    <a:pt x="86" y="38"/>
                  </a:lnTo>
                  <a:lnTo>
                    <a:pt x="48" y="40"/>
                  </a:lnTo>
                  <a:lnTo>
                    <a:pt x="38" y="40"/>
                  </a:lnTo>
                  <a:lnTo>
                    <a:pt x="32" y="42"/>
                  </a:lnTo>
                  <a:lnTo>
                    <a:pt x="29" y="44"/>
                  </a:lnTo>
                  <a:lnTo>
                    <a:pt x="25" y="44"/>
                  </a:lnTo>
                  <a:lnTo>
                    <a:pt x="21" y="44"/>
                  </a:lnTo>
                  <a:lnTo>
                    <a:pt x="16" y="41"/>
                  </a:lnTo>
                  <a:lnTo>
                    <a:pt x="8" y="29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5"/>
                  </a:lnTo>
                  <a:lnTo>
                    <a:pt x="2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6" name="Freeform 177"/>
            <p:cNvSpPr>
              <a:spLocks noEditPoints="1"/>
            </p:cNvSpPr>
            <p:nvPr userDrawn="1"/>
          </p:nvSpPr>
          <p:spPr bwMode="auto">
            <a:xfrm>
              <a:off x="4583114" y="1770063"/>
              <a:ext cx="125412" cy="117475"/>
            </a:xfrm>
            <a:custGeom>
              <a:avLst/>
              <a:gdLst>
                <a:gd name="T0" fmla="*/ 2147483647 w 237"/>
                <a:gd name="T1" fmla="*/ 2147483647 h 221"/>
                <a:gd name="T2" fmla="*/ 2147483647 w 237"/>
                <a:gd name="T3" fmla="*/ 2147483647 h 221"/>
                <a:gd name="T4" fmla="*/ 2147483647 w 237"/>
                <a:gd name="T5" fmla="*/ 2147483647 h 221"/>
                <a:gd name="T6" fmla="*/ 2147483647 w 237"/>
                <a:gd name="T7" fmla="*/ 2147483647 h 221"/>
                <a:gd name="T8" fmla="*/ 2147483647 w 237"/>
                <a:gd name="T9" fmla="*/ 2147483647 h 221"/>
                <a:gd name="T10" fmla="*/ 2147483647 w 237"/>
                <a:gd name="T11" fmla="*/ 2147483647 h 221"/>
                <a:gd name="T12" fmla="*/ 2147483647 w 237"/>
                <a:gd name="T13" fmla="*/ 2147483647 h 221"/>
                <a:gd name="T14" fmla="*/ 2147483647 w 237"/>
                <a:gd name="T15" fmla="*/ 2147483647 h 221"/>
                <a:gd name="T16" fmla="*/ 2147483647 w 237"/>
                <a:gd name="T17" fmla="*/ 2147483647 h 221"/>
                <a:gd name="T18" fmla="*/ 2147483647 w 237"/>
                <a:gd name="T19" fmla="*/ 2147483647 h 221"/>
                <a:gd name="T20" fmla="*/ 2147483647 w 237"/>
                <a:gd name="T21" fmla="*/ 2147483647 h 221"/>
                <a:gd name="T22" fmla="*/ 2147483647 w 237"/>
                <a:gd name="T23" fmla="*/ 2147483647 h 221"/>
                <a:gd name="T24" fmla="*/ 2147483647 w 237"/>
                <a:gd name="T25" fmla="*/ 2147483647 h 221"/>
                <a:gd name="T26" fmla="*/ 2147483647 w 237"/>
                <a:gd name="T27" fmla="*/ 2147483647 h 221"/>
                <a:gd name="T28" fmla="*/ 2147483647 w 237"/>
                <a:gd name="T29" fmla="*/ 2147483647 h 221"/>
                <a:gd name="T30" fmla="*/ 2147483647 w 237"/>
                <a:gd name="T31" fmla="*/ 2147483647 h 221"/>
                <a:gd name="T32" fmla="*/ 2147483647 w 237"/>
                <a:gd name="T33" fmla="*/ 2147483647 h 221"/>
                <a:gd name="T34" fmla="*/ 2147483647 w 237"/>
                <a:gd name="T35" fmla="*/ 2147483647 h 221"/>
                <a:gd name="T36" fmla="*/ 2147483647 w 237"/>
                <a:gd name="T37" fmla="*/ 2147483647 h 221"/>
                <a:gd name="T38" fmla="*/ 2147483647 w 237"/>
                <a:gd name="T39" fmla="*/ 2147483647 h 221"/>
                <a:gd name="T40" fmla="*/ 2147483647 w 237"/>
                <a:gd name="T41" fmla="*/ 2147483647 h 221"/>
                <a:gd name="T42" fmla="*/ 2147483647 w 237"/>
                <a:gd name="T43" fmla="*/ 2147483647 h 221"/>
                <a:gd name="T44" fmla="*/ 2147483647 w 237"/>
                <a:gd name="T45" fmla="*/ 2147483647 h 221"/>
                <a:gd name="T46" fmla="*/ 2147483647 w 237"/>
                <a:gd name="T47" fmla="*/ 2147483647 h 221"/>
                <a:gd name="T48" fmla="*/ 2147483647 w 237"/>
                <a:gd name="T49" fmla="*/ 2147483647 h 221"/>
                <a:gd name="T50" fmla="*/ 2147483647 w 237"/>
                <a:gd name="T51" fmla="*/ 2147483647 h 221"/>
                <a:gd name="T52" fmla="*/ 2147483647 w 237"/>
                <a:gd name="T53" fmla="*/ 2147483647 h 221"/>
                <a:gd name="T54" fmla="*/ 2147483647 w 237"/>
                <a:gd name="T55" fmla="*/ 2147483647 h 221"/>
                <a:gd name="T56" fmla="*/ 2147483647 w 237"/>
                <a:gd name="T57" fmla="*/ 2147483647 h 221"/>
                <a:gd name="T58" fmla="*/ 2147483647 w 237"/>
                <a:gd name="T59" fmla="*/ 2147483647 h 221"/>
                <a:gd name="T60" fmla="*/ 2147483647 w 237"/>
                <a:gd name="T61" fmla="*/ 2147483647 h 221"/>
                <a:gd name="T62" fmla="*/ 2147483647 w 237"/>
                <a:gd name="T63" fmla="*/ 2147483647 h 221"/>
                <a:gd name="T64" fmla="*/ 2147483647 w 237"/>
                <a:gd name="T65" fmla="*/ 2147483647 h 221"/>
                <a:gd name="T66" fmla="*/ 2147483647 w 237"/>
                <a:gd name="T67" fmla="*/ 2147483647 h 221"/>
                <a:gd name="T68" fmla="*/ 2147483647 w 237"/>
                <a:gd name="T69" fmla="*/ 2147483647 h 221"/>
                <a:gd name="T70" fmla="*/ 2147483647 w 237"/>
                <a:gd name="T71" fmla="*/ 2147483647 h 221"/>
                <a:gd name="T72" fmla="*/ 2147483647 w 237"/>
                <a:gd name="T73" fmla="*/ 2147483647 h 221"/>
                <a:gd name="T74" fmla="*/ 2147483647 w 237"/>
                <a:gd name="T75" fmla="*/ 2147483647 h 221"/>
                <a:gd name="T76" fmla="*/ 2147483647 w 237"/>
                <a:gd name="T77" fmla="*/ 2147483647 h 221"/>
                <a:gd name="T78" fmla="*/ 2147483647 w 237"/>
                <a:gd name="T79" fmla="*/ 0 h 221"/>
                <a:gd name="T80" fmla="*/ 2147483647 w 237"/>
                <a:gd name="T81" fmla="*/ 2147483647 h 221"/>
                <a:gd name="T82" fmla="*/ 2147483647 w 237"/>
                <a:gd name="T83" fmla="*/ 2147483647 h 221"/>
                <a:gd name="T84" fmla="*/ 2147483647 w 237"/>
                <a:gd name="T85" fmla="*/ 2147483647 h 221"/>
                <a:gd name="T86" fmla="*/ 2147483647 w 237"/>
                <a:gd name="T87" fmla="*/ 2147483647 h 221"/>
                <a:gd name="T88" fmla="*/ 2147483647 w 237"/>
                <a:gd name="T89" fmla="*/ 2147483647 h 221"/>
                <a:gd name="T90" fmla="*/ 2147483647 w 237"/>
                <a:gd name="T91" fmla="*/ 2147483647 h 221"/>
                <a:gd name="T92" fmla="*/ 2147483647 w 237"/>
                <a:gd name="T93" fmla="*/ 2147483647 h 221"/>
                <a:gd name="T94" fmla="*/ 2147483647 w 237"/>
                <a:gd name="T95" fmla="*/ 2147483647 h 221"/>
                <a:gd name="T96" fmla="*/ 2147483647 w 237"/>
                <a:gd name="T97" fmla="*/ 2147483647 h 221"/>
                <a:gd name="T98" fmla="*/ 2147483647 w 237"/>
                <a:gd name="T99" fmla="*/ 2147483647 h 221"/>
                <a:gd name="T100" fmla="*/ 2147483647 w 237"/>
                <a:gd name="T101" fmla="*/ 2147483647 h 22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37" h="221">
                  <a:moveTo>
                    <a:pt x="5" y="59"/>
                  </a:moveTo>
                  <a:lnTo>
                    <a:pt x="5" y="59"/>
                  </a:lnTo>
                  <a:lnTo>
                    <a:pt x="21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61" y="82"/>
                  </a:lnTo>
                  <a:lnTo>
                    <a:pt x="66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08"/>
                  </a:lnTo>
                  <a:lnTo>
                    <a:pt x="60" y="111"/>
                  </a:lnTo>
                  <a:lnTo>
                    <a:pt x="54" y="113"/>
                  </a:lnTo>
                  <a:lnTo>
                    <a:pt x="51" y="113"/>
                  </a:lnTo>
                  <a:lnTo>
                    <a:pt x="50" y="111"/>
                  </a:lnTo>
                  <a:lnTo>
                    <a:pt x="44" y="106"/>
                  </a:lnTo>
                  <a:lnTo>
                    <a:pt x="35" y="95"/>
                  </a:lnTo>
                  <a:lnTo>
                    <a:pt x="25" y="85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5" y="59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6" y="140"/>
                  </a:lnTo>
                  <a:lnTo>
                    <a:pt x="153" y="150"/>
                  </a:lnTo>
                  <a:lnTo>
                    <a:pt x="121" y="177"/>
                  </a:lnTo>
                  <a:lnTo>
                    <a:pt x="102" y="190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1" y="214"/>
                  </a:lnTo>
                  <a:lnTo>
                    <a:pt x="58" y="218"/>
                  </a:lnTo>
                  <a:lnTo>
                    <a:pt x="55" y="220"/>
                  </a:lnTo>
                  <a:lnTo>
                    <a:pt x="51" y="221"/>
                  </a:lnTo>
                  <a:lnTo>
                    <a:pt x="45" y="220"/>
                  </a:lnTo>
                  <a:lnTo>
                    <a:pt x="39" y="216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18" y="191"/>
                  </a:lnTo>
                  <a:lnTo>
                    <a:pt x="16" y="187"/>
                  </a:lnTo>
                  <a:lnTo>
                    <a:pt x="15" y="182"/>
                  </a:lnTo>
                  <a:lnTo>
                    <a:pt x="16" y="175"/>
                  </a:lnTo>
                  <a:lnTo>
                    <a:pt x="16" y="174"/>
                  </a:lnTo>
                  <a:lnTo>
                    <a:pt x="18" y="172"/>
                  </a:lnTo>
                  <a:lnTo>
                    <a:pt x="21" y="174"/>
                  </a:lnTo>
                  <a:lnTo>
                    <a:pt x="22" y="175"/>
                  </a:lnTo>
                  <a:lnTo>
                    <a:pt x="28" y="181"/>
                  </a:lnTo>
                  <a:lnTo>
                    <a:pt x="34" y="185"/>
                  </a:lnTo>
                  <a:lnTo>
                    <a:pt x="39" y="187"/>
                  </a:lnTo>
                  <a:lnTo>
                    <a:pt x="44" y="188"/>
                  </a:lnTo>
                  <a:lnTo>
                    <a:pt x="48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1"/>
                  </a:lnTo>
                  <a:lnTo>
                    <a:pt x="131" y="139"/>
                  </a:lnTo>
                  <a:lnTo>
                    <a:pt x="154" y="121"/>
                  </a:lnTo>
                  <a:lnTo>
                    <a:pt x="179" y="100"/>
                  </a:lnTo>
                  <a:lnTo>
                    <a:pt x="205" y="72"/>
                  </a:lnTo>
                  <a:lnTo>
                    <a:pt x="216" y="58"/>
                  </a:lnTo>
                  <a:lnTo>
                    <a:pt x="228" y="43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4"/>
                  </a:lnTo>
                  <a:lnTo>
                    <a:pt x="76" y="10"/>
                  </a:lnTo>
                  <a:lnTo>
                    <a:pt x="87" y="16"/>
                  </a:lnTo>
                  <a:lnTo>
                    <a:pt x="96" y="23"/>
                  </a:lnTo>
                  <a:lnTo>
                    <a:pt x="99" y="26"/>
                  </a:lnTo>
                  <a:lnTo>
                    <a:pt x="100" y="30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1"/>
                  </a:lnTo>
                  <a:lnTo>
                    <a:pt x="95" y="55"/>
                  </a:lnTo>
                  <a:lnTo>
                    <a:pt x="89" y="56"/>
                  </a:lnTo>
                  <a:lnTo>
                    <a:pt x="86" y="56"/>
                  </a:lnTo>
                  <a:lnTo>
                    <a:pt x="84" y="55"/>
                  </a:lnTo>
                  <a:lnTo>
                    <a:pt x="79" y="48"/>
                  </a:lnTo>
                  <a:lnTo>
                    <a:pt x="68" y="36"/>
                  </a:lnTo>
                  <a:lnTo>
                    <a:pt x="58" y="24"/>
                  </a:lnTo>
                  <a:lnTo>
                    <a:pt x="47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7" name="Freeform 178"/>
            <p:cNvSpPr>
              <a:spLocks/>
            </p:cNvSpPr>
            <p:nvPr userDrawn="1"/>
          </p:nvSpPr>
          <p:spPr bwMode="auto">
            <a:xfrm>
              <a:off x="4733926" y="1800226"/>
              <a:ext cx="84138" cy="87312"/>
            </a:xfrm>
            <a:custGeom>
              <a:avLst/>
              <a:gdLst>
                <a:gd name="T0" fmla="*/ 2147483647 w 158"/>
                <a:gd name="T1" fmla="*/ 2147483647 h 165"/>
                <a:gd name="T2" fmla="*/ 2147483647 w 158"/>
                <a:gd name="T3" fmla="*/ 2147483647 h 165"/>
                <a:gd name="T4" fmla="*/ 2147483647 w 158"/>
                <a:gd name="T5" fmla="*/ 2147483647 h 165"/>
                <a:gd name="T6" fmla="*/ 2147483647 w 158"/>
                <a:gd name="T7" fmla="*/ 0 h 165"/>
                <a:gd name="T8" fmla="*/ 2147483647 w 158"/>
                <a:gd name="T9" fmla="*/ 2147483647 h 165"/>
                <a:gd name="T10" fmla="*/ 2147483647 w 158"/>
                <a:gd name="T11" fmla="*/ 2147483647 h 165"/>
                <a:gd name="T12" fmla="*/ 2147483647 w 158"/>
                <a:gd name="T13" fmla="*/ 2147483647 h 165"/>
                <a:gd name="T14" fmla="*/ 2147483647 w 158"/>
                <a:gd name="T15" fmla="*/ 2147483647 h 165"/>
                <a:gd name="T16" fmla="*/ 2147483647 w 158"/>
                <a:gd name="T17" fmla="*/ 2147483647 h 165"/>
                <a:gd name="T18" fmla="*/ 2147483647 w 158"/>
                <a:gd name="T19" fmla="*/ 2147483647 h 165"/>
                <a:gd name="T20" fmla="*/ 2147483647 w 158"/>
                <a:gd name="T21" fmla="*/ 2147483647 h 165"/>
                <a:gd name="T22" fmla="*/ 2147483647 w 158"/>
                <a:gd name="T23" fmla="*/ 2147483647 h 165"/>
                <a:gd name="T24" fmla="*/ 2147483647 w 158"/>
                <a:gd name="T25" fmla="*/ 2147483647 h 165"/>
                <a:gd name="T26" fmla="*/ 2147483647 w 158"/>
                <a:gd name="T27" fmla="*/ 2147483647 h 165"/>
                <a:gd name="T28" fmla="*/ 2147483647 w 158"/>
                <a:gd name="T29" fmla="*/ 2147483647 h 165"/>
                <a:gd name="T30" fmla="*/ 2147483647 w 158"/>
                <a:gd name="T31" fmla="*/ 2147483647 h 165"/>
                <a:gd name="T32" fmla="*/ 2147483647 w 158"/>
                <a:gd name="T33" fmla="*/ 2147483647 h 165"/>
                <a:gd name="T34" fmla="*/ 2147483647 w 158"/>
                <a:gd name="T35" fmla="*/ 2147483647 h 165"/>
                <a:gd name="T36" fmla="*/ 2147483647 w 158"/>
                <a:gd name="T37" fmla="*/ 2147483647 h 165"/>
                <a:gd name="T38" fmla="*/ 2147483647 w 158"/>
                <a:gd name="T39" fmla="*/ 2147483647 h 165"/>
                <a:gd name="T40" fmla="*/ 0 w 158"/>
                <a:gd name="T41" fmla="*/ 2147483647 h 165"/>
                <a:gd name="T42" fmla="*/ 2147483647 w 158"/>
                <a:gd name="T43" fmla="*/ 2147483647 h 165"/>
                <a:gd name="T44" fmla="*/ 2147483647 w 158"/>
                <a:gd name="T45" fmla="*/ 2147483647 h 165"/>
                <a:gd name="T46" fmla="*/ 2147483647 w 158"/>
                <a:gd name="T47" fmla="*/ 2147483647 h 165"/>
                <a:gd name="T48" fmla="*/ 2147483647 w 158"/>
                <a:gd name="T49" fmla="*/ 2147483647 h 165"/>
                <a:gd name="T50" fmla="*/ 2147483647 w 158"/>
                <a:gd name="T51" fmla="*/ 2147483647 h 165"/>
                <a:gd name="T52" fmla="*/ 2147483647 w 158"/>
                <a:gd name="T53" fmla="*/ 2147483647 h 165"/>
                <a:gd name="T54" fmla="*/ 2147483647 w 158"/>
                <a:gd name="T55" fmla="*/ 2147483647 h 165"/>
                <a:gd name="T56" fmla="*/ 2147483647 w 158"/>
                <a:gd name="T57" fmla="*/ 2147483647 h 165"/>
                <a:gd name="T58" fmla="*/ 2147483647 w 158"/>
                <a:gd name="T59" fmla="*/ 2147483647 h 165"/>
                <a:gd name="T60" fmla="*/ 2147483647 w 158"/>
                <a:gd name="T61" fmla="*/ 2147483647 h 165"/>
                <a:gd name="T62" fmla="*/ 2147483647 w 158"/>
                <a:gd name="T63" fmla="*/ 2147483647 h 165"/>
                <a:gd name="T64" fmla="*/ 2147483647 w 158"/>
                <a:gd name="T65" fmla="*/ 2147483647 h 165"/>
                <a:gd name="T66" fmla="*/ 2147483647 w 158"/>
                <a:gd name="T67" fmla="*/ 2147483647 h 165"/>
                <a:gd name="T68" fmla="*/ 2147483647 w 158"/>
                <a:gd name="T69" fmla="*/ 2147483647 h 165"/>
                <a:gd name="T70" fmla="*/ 2147483647 w 158"/>
                <a:gd name="T71" fmla="*/ 2147483647 h 165"/>
                <a:gd name="T72" fmla="*/ 2147483647 w 158"/>
                <a:gd name="T73" fmla="*/ 2147483647 h 165"/>
                <a:gd name="T74" fmla="*/ 2147483647 w 158"/>
                <a:gd name="T75" fmla="*/ 2147483647 h 165"/>
                <a:gd name="T76" fmla="*/ 2147483647 w 158"/>
                <a:gd name="T77" fmla="*/ 2147483647 h 165"/>
                <a:gd name="T78" fmla="*/ 2147483647 w 158"/>
                <a:gd name="T79" fmla="*/ 2147483647 h 165"/>
                <a:gd name="T80" fmla="*/ 2147483647 w 158"/>
                <a:gd name="T81" fmla="*/ 2147483647 h 165"/>
                <a:gd name="T82" fmla="*/ 2147483647 w 158"/>
                <a:gd name="T83" fmla="*/ 2147483647 h 165"/>
                <a:gd name="T84" fmla="*/ 2147483647 w 158"/>
                <a:gd name="T85" fmla="*/ 2147483647 h 165"/>
                <a:gd name="T86" fmla="*/ 2147483647 w 158"/>
                <a:gd name="T87" fmla="*/ 2147483647 h 16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58" h="165">
                  <a:moveTo>
                    <a:pt x="31" y="13"/>
                  </a:moveTo>
                  <a:lnTo>
                    <a:pt x="31" y="13"/>
                  </a:lnTo>
                  <a:lnTo>
                    <a:pt x="34" y="13"/>
                  </a:lnTo>
                  <a:lnTo>
                    <a:pt x="73" y="12"/>
                  </a:lnTo>
                  <a:lnTo>
                    <a:pt x="116" y="8"/>
                  </a:lnTo>
                  <a:lnTo>
                    <a:pt x="121" y="6"/>
                  </a:lnTo>
                  <a:lnTo>
                    <a:pt x="125" y="3"/>
                  </a:lnTo>
                  <a:lnTo>
                    <a:pt x="128" y="2"/>
                  </a:lnTo>
                  <a:lnTo>
                    <a:pt x="131" y="0"/>
                  </a:lnTo>
                  <a:lnTo>
                    <a:pt x="134" y="0"/>
                  </a:lnTo>
                  <a:lnTo>
                    <a:pt x="138" y="2"/>
                  </a:lnTo>
                  <a:lnTo>
                    <a:pt x="147" y="9"/>
                  </a:lnTo>
                  <a:lnTo>
                    <a:pt x="156" y="18"/>
                  </a:lnTo>
                  <a:lnTo>
                    <a:pt x="157" y="21"/>
                  </a:lnTo>
                  <a:lnTo>
                    <a:pt x="158" y="23"/>
                  </a:lnTo>
                  <a:lnTo>
                    <a:pt x="157" y="28"/>
                  </a:lnTo>
                  <a:lnTo>
                    <a:pt x="156" y="29"/>
                  </a:lnTo>
                  <a:lnTo>
                    <a:pt x="151" y="37"/>
                  </a:lnTo>
                  <a:lnTo>
                    <a:pt x="150" y="44"/>
                  </a:lnTo>
                  <a:lnTo>
                    <a:pt x="144" y="89"/>
                  </a:lnTo>
                  <a:lnTo>
                    <a:pt x="138" y="131"/>
                  </a:lnTo>
                  <a:lnTo>
                    <a:pt x="143" y="134"/>
                  </a:lnTo>
                  <a:lnTo>
                    <a:pt x="147" y="138"/>
                  </a:lnTo>
                  <a:lnTo>
                    <a:pt x="150" y="142"/>
                  </a:lnTo>
                  <a:lnTo>
                    <a:pt x="151" y="147"/>
                  </a:lnTo>
                  <a:lnTo>
                    <a:pt x="150" y="149"/>
                  </a:lnTo>
                  <a:lnTo>
                    <a:pt x="148" y="151"/>
                  </a:lnTo>
                  <a:lnTo>
                    <a:pt x="145" y="152"/>
                  </a:lnTo>
                  <a:lnTo>
                    <a:pt x="143" y="154"/>
                  </a:lnTo>
                  <a:lnTo>
                    <a:pt x="132" y="152"/>
                  </a:lnTo>
                  <a:lnTo>
                    <a:pt x="124" y="152"/>
                  </a:lnTo>
                  <a:lnTo>
                    <a:pt x="103" y="152"/>
                  </a:lnTo>
                  <a:lnTo>
                    <a:pt x="83" y="154"/>
                  </a:lnTo>
                  <a:lnTo>
                    <a:pt x="44" y="158"/>
                  </a:lnTo>
                  <a:lnTo>
                    <a:pt x="37" y="161"/>
                  </a:lnTo>
                  <a:lnTo>
                    <a:pt x="31" y="162"/>
                  </a:lnTo>
                  <a:lnTo>
                    <a:pt x="28" y="164"/>
                  </a:lnTo>
                  <a:lnTo>
                    <a:pt x="25" y="165"/>
                  </a:lnTo>
                  <a:lnTo>
                    <a:pt x="21" y="164"/>
                  </a:lnTo>
                  <a:lnTo>
                    <a:pt x="16" y="162"/>
                  </a:lnTo>
                  <a:lnTo>
                    <a:pt x="12" y="158"/>
                  </a:lnTo>
                  <a:lnTo>
                    <a:pt x="8" y="152"/>
                  </a:lnTo>
                  <a:lnTo>
                    <a:pt x="2" y="145"/>
                  </a:lnTo>
                  <a:lnTo>
                    <a:pt x="0" y="139"/>
                  </a:lnTo>
                  <a:lnTo>
                    <a:pt x="0" y="136"/>
                  </a:lnTo>
                  <a:lnTo>
                    <a:pt x="3" y="132"/>
                  </a:lnTo>
                  <a:lnTo>
                    <a:pt x="9" y="136"/>
                  </a:lnTo>
                  <a:lnTo>
                    <a:pt x="13" y="139"/>
                  </a:lnTo>
                  <a:lnTo>
                    <a:pt x="18" y="141"/>
                  </a:lnTo>
                  <a:lnTo>
                    <a:pt x="24" y="141"/>
                  </a:lnTo>
                  <a:lnTo>
                    <a:pt x="47" y="139"/>
                  </a:lnTo>
                  <a:lnTo>
                    <a:pt x="116" y="134"/>
                  </a:lnTo>
                  <a:lnTo>
                    <a:pt x="122" y="84"/>
                  </a:lnTo>
                  <a:lnTo>
                    <a:pt x="77" y="87"/>
                  </a:lnTo>
                  <a:lnTo>
                    <a:pt x="45" y="92"/>
                  </a:lnTo>
                  <a:lnTo>
                    <a:pt x="38" y="93"/>
                  </a:lnTo>
                  <a:lnTo>
                    <a:pt x="34" y="94"/>
                  </a:lnTo>
                  <a:lnTo>
                    <a:pt x="28" y="96"/>
                  </a:lnTo>
                  <a:lnTo>
                    <a:pt x="22" y="94"/>
                  </a:lnTo>
                  <a:lnTo>
                    <a:pt x="18" y="92"/>
                  </a:lnTo>
                  <a:lnTo>
                    <a:pt x="13" y="86"/>
                  </a:lnTo>
                  <a:lnTo>
                    <a:pt x="9" y="80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15" y="68"/>
                  </a:lnTo>
                  <a:lnTo>
                    <a:pt x="19" y="71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41" y="73"/>
                  </a:lnTo>
                  <a:lnTo>
                    <a:pt x="53" y="73"/>
                  </a:lnTo>
                  <a:lnTo>
                    <a:pt x="124" y="65"/>
                  </a:lnTo>
                  <a:lnTo>
                    <a:pt x="127" y="25"/>
                  </a:lnTo>
                  <a:lnTo>
                    <a:pt x="86" y="28"/>
                  </a:lnTo>
                  <a:lnTo>
                    <a:pt x="48" y="31"/>
                  </a:lnTo>
                  <a:lnTo>
                    <a:pt x="40" y="32"/>
                  </a:lnTo>
                  <a:lnTo>
                    <a:pt x="32" y="35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1" y="34"/>
                  </a:lnTo>
                  <a:lnTo>
                    <a:pt x="12" y="25"/>
                  </a:lnTo>
                  <a:lnTo>
                    <a:pt x="6" y="16"/>
                  </a:lnTo>
                  <a:lnTo>
                    <a:pt x="5" y="10"/>
                  </a:lnTo>
                  <a:lnTo>
                    <a:pt x="6" y="6"/>
                  </a:lnTo>
                  <a:lnTo>
                    <a:pt x="11" y="2"/>
                  </a:lnTo>
                  <a:lnTo>
                    <a:pt x="16" y="8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8" name="Freeform 179"/>
            <p:cNvSpPr>
              <a:spLocks noEditPoints="1"/>
            </p:cNvSpPr>
            <p:nvPr userDrawn="1"/>
          </p:nvSpPr>
          <p:spPr bwMode="auto">
            <a:xfrm>
              <a:off x="4856164" y="1776413"/>
              <a:ext cx="119062" cy="106363"/>
            </a:xfrm>
            <a:custGeom>
              <a:avLst/>
              <a:gdLst>
                <a:gd name="T0" fmla="*/ 2147483647 w 225"/>
                <a:gd name="T1" fmla="*/ 2147483647 h 200"/>
                <a:gd name="T2" fmla="*/ 2147483647 w 225"/>
                <a:gd name="T3" fmla="*/ 2147483647 h 200"/>
                <a:gd name="T4" fmla="*/ 2147483647 w 225"/>
                <a:gd name="T5" fmla="*/ 2147483647 h 200"/>
                <a:gd name="T6" fmla="*/ 2147483647 w 225"/>
                <a:gd name="T7" fmla="*/ 2147483647 h 200"/>
                <a:gd name="T8" fmla="*/ 2147483647 w 225"/>
                <a:gd name="T9" fmla="*/ 2147483647 h 200"/>
                <a:gd name="T10" fmla="*/ 2147483647 w 225"/>
                <a:gd name="T11" fmla="*/ 2147483647 h 200"/>
                <a:gd name="T12" fmla="*/ 2147483647 w 225"/>
                <a:gd name="T13" fmla="*/ 2147483647 h 200"/>
                <a:gd name="T14" fmla="*/ 2147483647 w 225"/>
                <a:gd name="T15" fmla="*/ 2147483647 h 200"/>
                <a:gd name="T16" fmla="*/ 2147483647 w 225"/>
                <a:gd name="T17" fmla="*/ 2147483647 h 200"/>
                <a:gd name="T18" fmla="*/ 2147483647 w 225"/>
                <a:gd name="T19" fmla="*/ 2147483647 h 200"/>
                <a:gd name="T20" fmla="*/ 2147483647 w 225"/>
                <a:gd name="T21" fmla="*/ 2147483647 h 200"/>
                <a:gd name="T22" fmla="*/ 2147483647 w 225"/>
                <a:gd name="T23" fmla="*/ 2147483647 h 200"/>
                <a:gd name="T24" fmla="*/ 0 w 225"/>
                <a:gd name="T25" fmla="*/ 2147483647 h 200"/>
                <a:gd name="T26" fmla="*/ 2147483647 w 225"/>
                <a:gd name="T27" fmla="*/ 2147483647 h 200"/>
                <a:gd name="T28" fmla="*/ 2147483647 w 225"/>
                <a:gd name="T29" fmla="*/ 2147483647 h 200"/>
                <a:gd name="T30" fmla="*/ 2147483647 w 225"/>
                <a:gd name="T31" fmla="*/ 2147483647 h 200"/>
                <a:gd name="T32" fmla="*/ 2147483647 w 225"/>
                <a:gd name="T33" fmla="*/ 2147483647 h 200"/>
                <a:gd name="T34" fmla="*/ 2147483647 w 225"/>
                <a:gd name="T35" fmla="*/ 2147483647 h 200"/>
                <a:gd name="T36" fmla="*/ 2147483647 w 225"/>
                <a:gd name="T37" fmla="*/ 2147483647 h 200"/>
                <a:gd name="T38" fmla="*/ 2147483647 w 225"/>
                <a:gd name="T39" fmla="*/ 2147483647 h 200"/>
                <a:gd name="T40" fmla="*/ 2147483647 w 225"/>
                <a:gd name="T41" fmla="*/ 2147483647 h 200"/>
                <a:gd name="T42" fmla="*/ 2147483647 w 225"/>
                <a:gd name="T43" fmla="*/ 2147483647 h 200"/>
                <a:gd name="T44" fmla="*/ 2147483647 w 225"/>
                <a:gd name="T45" fmla="*/ 2147483647 h 200"/>
                <a:gd name="T46" fmla="*/ 2147483647 w 225"/>
                <a:gd name="T47" fmla="*/ 2147483647 h 200"/>
                <a:gd name="T48" fmla="*/ 2147483647 w 225"/>
                <a:gd name="T49" fmla="*/ 2147483647 h 200"/>
                <a:gd name="T50" fmla="*/ 2147483647 w 225"/>
                <a:gd name="T51" fmla="*/ 0 h 200"/>
                <a:gd name="T52" fmla="*/ 2147483647 w 225"/>
                <a:gd name="T53" fmla="*/ 2147483647 h 200"/>
                <a:gd name="T54" fmla="*/ 2147483647 w 225"/>
                <a:gd name="T55" fmla="*/ 2147483647 h 200"/>
                <a:gd name="T56" fmla="*/ 2147483647 w 225"/>
                <a:gd name="T57" fmla="*/ 2147483647 h 200"/>
                <a:gd name="T58" fmla="*/ 2147483647 w 225"/>
                <a:gd name="T59" fmla="*/ 2147483647 h 200"/>
                <a:gd name="T60" fmla="*/ 2147483647 w 225"/>
                <a:gd name="T61" fmla="*/ 2147483647 h 200"/>
                <a:gd name="T62" fmla="*/ 2147483647 w 225"/>
                <a:gd name="T63" fmla="*/ 2147483647 h 200"/>
                <a:gd name="T64" fmla="*/ 2147483647 w 225"/>
                <a:gd name="T65" fmla="*/ 2147483647 h 200"/>
                <a:gd name="T66" fmla="*/ 2147483647 w 225"/>
                <a:gd name="T67" fmla="*/ 2147483647 h 200"/>
                <a:gd name="T68" fmla="*/ 2147483647 w 225"/>
                <a:gd name="T69" fmla="*/ 2147483647 h 200"/>
                <a:gd name="T70" fmla="*/ 2147483647 w 225"/>
                <a:gd name="T71" fmla="*/ 2147483647 h 200"/>
                <a:gd name="T72" fmla="*/ 2147483647 w 225"/>
                <a:gd name="T73" fmla="*/ 2147483647 h 200"/>
                <a:gd name="T74" fmla="*/ 2147483647 w 225"/>
                <a:gd name="T75" fmla="*/ 2147483647 h 2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25" h="200">
                  <a:moveTo>
                    <a:pt x="225" y="27"/>
                  </a:moveTo>
                  <a:lnTo>
                    <a:pt x="225" y="27"/>
                  </a:lnTo>
                  <a:lnTo>
                    <a:pt x="209" y="53"/>
                  </a:lnTo>
                  <a:lnTo>
                    <a:pt x="191" y="77"/>
                  </a:lnTo>
                  <a:lnTo>
                    <a:pt x="173" y="98"/>
                  </a:lnTo>
                  <a:lnTo>
                    <a:pt x="152" y="119"/>
                  </a:lnTo>
                  <a:lnTo>
                    <a:pt x="130" y="137"/>
                  </a:lnTo>
                  <a:lnTo>
                    <a:pt x="107" y="155"/>
                  </a:lnTo>
                  <a:lnTo>
                    <a:pt x="83" y="172"/>
                  </a:lnTo>
                  <a:lnTo>
                    <a:pt x="57" y="190"/>
                  </a:lnTo>
                  <a:lnTo>
                    <a:pt x="51" y="194"/>
                  </a:lnTo>
                  <a:lnTo>
                    <a:pt x="48" y="197"/>
                  </a:lnTo>
                  <a:lnTo>
                    <a:pt x="43" y="200"/>
                  </a:lnTo>
                  <a:lnTo>
                    <a:pt x="38" y="200"/>
                  </a:lnTo>
                  <a:lnTo>
                    <a:pt x="33" y="200"/>
                  </a:lnTo>
                  <a:lnTo>
                    <a:pt x="28" y="197"/>
                  </a:lnTo>
                  <a:lnTo>
                    <a:pt x="22" y="192"/>
                  </a:lnTo>
                  <a:lnTo>
                    <a:pt x="14" y="187"/>
                  </a:lnTo>
                  <a:lnTo>
                    <a:pt x="9" y="179"/>
                  </a:lnTo>
                  <a:lnTo>
                    <a:pt x="4" y="172"/>
                  </a:lnTo>
                  <a:lnTo>
                    <a:pt x="1" y="166"/>
                  </a:lnTo>
                  <a:lnTo>
                    <a:pt x="0" y="161"/>
                  </a:lnTo>
                  <a:lnTo>
                    <a:pt x="1" y="156"/>
                  </a:lnTo>
                  <a:lnTo>
                    <a:pt x="3" y="155"/>
                  </a:lnTo>
                  <a:lnTo>
                    <a:pt x="4" y="153"/>
                  </a:lnTo>
                  <a:lnTo>
                    <a:pt x="12" y="159"/>
                  </a:lnTo>
                  <a:lnTo>
                    <a:pt x="20" y="166"/>
                  </a:lnTo>
                  <a:lnTo>
                    <a:pt x="26" y="168"/>
                  </a:lnTo>
                  <a:lnTo>
                    <a:pt x="30" y="168"/>
                  </a:lnTo>
                  <a:lnTo>
                    <a:pt x="38" y="166"/>
                  </a:lnTo>
                  <a:lnTo>
                    <a:pt x="45" y="162"/>
                  </a:lnTo>
                  <a:lnTo>
                    <a:pt x="55" y="158"/>
                  </a:lnTo>
                  <a:lnTo>
                    <a:pt x="81" y="143"/>
                  </a:lnTo>
                  <a:lnTo>
                    <a:pt x="104" y="127"/>
                  </a:lnTo>
                  <a:lnTo>
                    <a:pt x="126" y="111"/>
                  </a:lnTo>
                  <a:lnTo>
                    <a:pt x="146" y="95"/>
                  </a:lnTo>
                  <a:lnTo>
                    <a:pt x="165" y="78"/>
                  </a:lnTo>
                  <a:lnTo>
                    <a:pt x="184" y="59"/>
                  </a:lnTo>
                  <a:lnTo>
                    <a:pt x="200" y="40"/>
                  </a:lnTo>
                  <a:lnTo>
                    <a:pt x="217" y="22"/>
                  </a:lnTo>
                  <a:lnTo>
                    <a:pt x="225" y="27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22" y="3"/>
                  </a:lnTo>
                  <a:lnTo>
                    <a:pt x="38" y="9"/>
                  </a:lnTo>
                  <a:lnTo>
                    <a:pt x="52" y="16"/>
                  </a:lnTo>
                  <a:lnTo>
                    <a:pt x="62" y="23"/>
                  </a:lnTo>
                  <a:lnTo>
                    <a:pt x="68" y="29"/>
                  </a:lnTo>
                  <a:lnTo>
                    <a:pt x="72" y="33"/>
                  </a:lnTo>
                  <a:lnTo>
                    <a:pt x="74" y="39"/>
                  </a:lnTo>
                  <a:lnTo>
                    <a:pt x="74" y="45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5" y="61"/>
                  </a:lnTo>
                  <a:lnTo>
                    <a:pt x="59" y="62"/>
                  </a:lnTo>
                  <a:lnTo>
                    <a:pt x="55" y="61"/>
                  </a:lnTo>
                  <a:lnTo>
                    <a:pt x="52" y="59"/>
                  </a:lnTo>
                  <a:lnTo>
                    <a:pt x="48" y="55"/>
                  </a:lnTo>
                  <a:lnTo>
                    <a:pt x="43" y="48"/>
                  </a:lnTo>
                  <a:lnTo>
                    <a:pt x="35" y="36"/>
                  </a:lnTo>
                  <a:lnTo>
                    <a:pt x="26" y="25"/>
                  </a:lnTo>
                  <a:lnTo>
                    <a:pt x="16" y="16"/>
                  </a:lnTo>
                  <a:lnTo>
                    <a:pt x="1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9" name="Freeform 180"/>
            <p:cNvSpPr>
              <a:spLocks/>
            </p:cNvSpPr>
            <p:nvPr userDrawn="1"/>
          </p:nvSpPr>
          <p:spPr bwMode="auto">
            <a:xfrm>
              <a:off x="4999039" y="1757363"/>
              <a:ext cx="127000" cy="136525"/>
            </a:xfrm>
            <a:custGeom>
              <a:avLst/>
              <a:gdLst>
                <a:gd name="T0" fmla="*/ 2147483647 w 238"/>
                <a:gd name="T1" fmla="*/ 2147483647 h 259"/>
                <a:gd name="T2" fmla="*/ 2147483647 w 238"/>
                <a:gd name="T3" fmla="*/ 2147483647 h 259"/>
                <a:gd name="T4" fmla="*/ 2147483647 w 238"/>
                <a:gd name="T5" fmla="*/ 2147483647 h 259"/>
                <a:gd name="T6" fmla="*/ 2147483647 w 238"/>
                <a:gd name="T7" fmla="*/ 2147483647 h 259"/>
                <a:gd name="T8" fmla="*/ 2147483647 w 238"/>
                <a:gd name="T9" fmla="*/ 2147483647 h 259"/>
                <a:gd name="T10" fmla="*/ 2147483647 w 238"/>
                <a:gd name="T11" fmla="*/ 2147483647 h 259"/>
                <a:gd name="T12" fmla="*/ 2147483647 w 238"/>
                <a:gd name="T13" fmla="*/ 0 h 259"/>
                <a:gd name="T14" fmla="*/ 2147483647 w 238"/>
                <a:gd name="T15" fmla="*/ 2147483647 h 259"/>
                <a:gd name="T16" fmla="*/ 2147483647 w 238"/>
                <a:gd name="T17" fmla="*/ 2147483647 h 259"/>
                <a:gd name="T18" fmla="*/ 2147483647 w 238"/>
                <a:gd name="T19" fmla="*/ 2147483647 h 259"/>
                <a:gd name="T20" fmla="*/ 2147483647 w 238"/>
                <a:gd name="T21" fmla="*/ 2147483647 h 259"/>
                <a:gd name="T22" fmla="*/ 2147483647 w 238"/>
                <a:gd name="T23" fmla="*/ 2147483647 h 259"/>
                <a:gd name="T24" fmla="*/ 2147483647 w 238"/>
                <a:gd name="T25" fmla="*/ 2147483647 h 259"/>
                <a:gd name="T26" fmla="*/ 2147483647 w 238"/>
                <a:gd name="T27" fmla="*/ 2147483647 h 259"/>
                <a:gd name="T28" fmla="*/ 2147483647 w 238"/>
                <a:gd name="T29" fmla="*/ 2147483647 h 259"/>
                <a:gd name="T30" fmla="*/ 2147483647 w 238"/>
                <a:gd name="T31" fmla="*/ 2147483647 h 259"/>
                <a:gd name="T32" fmla="*/ 2147483647 w 238"/>
                <a:gd name="T33" fmla="*/ 2147483647 h 259"/>
                <a:gd name="T34" fmla="*/ 2147483647 w 238"/>
                <a:gd name="T35" fmla="*/ 2147483647 h 259"/>
                <a:gd name="T36" fmla="*/ 2147483647 w 238"/>
                <a:gd name="T37" fmla="*/ 2147483647 h 259"/>
                <a:gd name="T38" fmla="*/ 2147483647 w 238"/>
                <a:gd name="T39" fmla="*/ 2147483647 h 259"/>
                <a:gd name="T40" fmla="*/ 2147483647 w 238"/>
                <a:gd name="T41" fmla="*/ 2147483647 h 259"/>
                <a:gd name="T42" fmla="*/ 2147483647 w 238"/>
                <a:gd name="T43" fmla="*/ 2147483647 h 259"/>
                <a:gd name="T44" fmla="*/ 2147483647 w 238"/>
                <a:gd name="T45" fmla="*/ 2147483647 h 259"/>
                <a:gd name="T46" fmla="*/ 2147483647 w 238"/>
                <a:gd name="T47" fmla="*/ 2147483647 h 259"/>
                <a:gd name="T48" fmla="*/ 2147483647 w 238"/>
                <a:gd name="T49" fmla="*/ 2147483647 h 259"/>
                <a:gd name="T50" fmla="*/ 2147483647 w 238"/>
                <a:gd name="T51" fmla="*/ 2147483647 h 259"/>
                <a:gd name="T52" fmla="*/ 2147483647 w 238"/>
                <a:gd name="T53" fmla="*/ 2147483647 h 259"/>
                <a:gd name="T54" fmla="*/ 2147483647 w 238"/>
                <a:gd name="T55" fmla="*/ 2147483647 h 259"/>
                <a:gd name="T56" fmla="*/ 2147483647 w 238"/>
                <a:gd name="T57" fmla="*/ 2147483647 h 259"/>
                <a:gd name="T58" fmla="*/ 2147483647 w 238"/>
                <a:gd name="T59" fmla="*/ 2147483647 h 259"/>
                <a:gd name="T60" fmla="*/ 2147483647 w 238"/>
                <a:gd name="T61" fmla="*/ 2147483647 h 259"/>
                <a:gd name="T62" fmla="*/ 2147483647 w 238"/>
                <a:gd name="T63" fmla="*/ 2147483647 h 259"/>
                <a:gd name="T64" fmla="*/ 2147483647 w 238"/>
                <a:gd name="T65" fmla="*/ 2147483647 h 259"/>
                <a:gd name="T66" fmla="*/ 2147483647 w 238"/>
                <a:gd name="T67" fmla="*/ 2147483647 h 259"/>
                <a:gd name="T68" fmla="*/ 2147483647 w 238"/>
                <a:gd name="T69" fmla="*/ 2147483647 h 259"/>
                <a:gd name="T70" fmla="*/ 2147483647 w 238"/>
                <a:gd name="T71" fmla="*/ 2147483647 h 259"/>
                <a:gd name="T72" fmla="*/ 2147483647 w 238"/>
                <a:gd name="T73" fmla="*/ 2147483647 h 259"/>
                <a:gd name="T74" fmla="*/ 2147483647 w 238"/>
                <a:gd name="T75" fmla="*/ 2147483647 h 259"/>
                <a:gd name="T76" fmla="*/ 2147483647 w 238"/>
                <a:gd name="T77" fmla="*/ 2147483647 h 259"/>
                <a:gd name="T78" fmla="*/ 2147483647 w 238"/>
                <a:gd name="T79" fmla="*/ 2147483647 h 259"/>
                <a:gd name="T80" fmla="*/ 2147483647 w 238"/>
                <a:gd name="T81" fmla="*/ 2147483647 h 259"/>
                <a:gd name="T82" fmla="*/ 2147483647 w 238"/>
                <a:gd name="T83" fmla="*/ 2147483647 h 259"/>
                <a:gd name="T84" fmla="*/ 2147483647 w 238"/>
                <a:gd name="T85" fmla="*/ 2147483647 h 259"/>
                <a:gd name="T86" fmla="*/ 2147483647 w 238"/>
                <a:gd name="T87" fmla="*/ 2147483647 h 259"/>
                <a:gd name="T88" fmla="*/ 2147483647 w 238"/>
                <a:gd name="T89" fmla="*/ 2147483647 h 259"/>
                <a:gd name="T90" fmla="*/ 2147483647 w 238"/>
                <a:gd name="T91" fmla="*/ 2147483647 h 259"/>
                <a:gd name="T92" fmla="*/ 2147483647 w 238"/>
                <a:gd name="T93" fmla="*/ 2147483647 h 259"/>
                <a:gd name="T94" fmla="*/ 2147483647 w 238"/>
                <a:gd name="T95" fmla="*/ 2147483647 h 259"/>
                <a:gd name="T96" fmla="*/ 2147483647 w 238"/>
                <a:gd name="T97" fmla="*/ 2147483647 h 259"/>
                <a:gd name="T98" fmla="*/ 2147483647 w 238"/>
                <a:gd name="T99" fmla="*/ 2147483647 h 259"/>
                <a:gd name="T100" fmla="*/ 2147483647 w 238"/>
                <a:gd name="T101" fmla="*/ 2147483647 h 259"/>
                <a:gd name="T102" fmla="*/ 2147483647 w 238"/>
                <a:gd name="T103" fmla="*/ 2147483647 h 259"/>
                <a:gd name="T104" fmla="*/ 2147483647 w 238"/>
                <a:gd name="T105" fmla="*/ 2147483647 h 259"/>
                <a:gd name="T106" fmla="*/ 2147483647 w 238"/>
                <a:gd name="T107" fmla="*/ 2147483647 h 259"/>
                <a:gd name="T108" fmla="*/ 2147483647 w 238"/>
                <a:gd name="T109" fmla="*/ 2147483647 h 259"/>
                <a:gd name="T110" fmla="*/ 2147483647 w 238"/>
                <a:gd name="T111" fmla="*/ 2147483647 h 259"/>
                <a:gd name="T112" fmla="*/ 2147483647 w 238"/>
                <a:gd name="T113" fmla="*/ 2147483647 h 25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6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2" y="54"/>
                  </a:lnTo>
                  <a:lnTo>
                    <a:pt x="88" y="44"/>
                  </a:lnTo>
                  <a:lnTo>
                    <a:pt x="92" y="32"/>
                  </a:lnTo>
                  <a:lnTo>
                    <a:pt x="95" y="23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5" y="15"/>
                  </a:lnTo>
                  <a:lnTo>
                    <a:pt x="90" y="10"/>
                  </a:lnTo>
                  <a:lnTo>
                    <a:pt x="82" y="7"/>
                  </a:lnTo>
                  <a:lnTo>
                    <a:pt x="79" y="6"/>
                  </a:lnTo>
                  <a:lnTo>
                    <a:pt x="79" y="5"/>
                  </a:lnTo>
                  <a:lnTo>
                    <a:pt x="79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101" y="2"/>
                  </a:lnTo>
                  <a:lnTo>
                    <a:pt x="114" y="5"/>
                  </a:lnTo>
                  <a:lnTo>
                    <a:pt x="123" y="10"/>
                  </a:lnTo>
                  <a:lnTo>
                    <a:pt x="124" y="13"/>
                  </a:lnTo>
                  <a:lnTo>
                    <a:pt x="126" y="16"/>
                  </a:lnTo>
                  <a:lnTo>
                    <a:pt x="124" y="19"/>
                  </a:lnTo>
                  <a:lnTo>
                    <a:pt x="121" y="23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30" y="42"/>
                  </a:lnTo>
                  <a:lnTo>
                    <a:pt x="150" y="34"/>
                  </a:lnTo>
                  <a:lnTo>
                    <a:pt x="156" y="32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2" y="35"/>
                  </a:lnTo>
                  <a:lnTo>
                    <a:pt x="175" y="38"/>
                  </a:lnTo>
                  <a:lnTo>
                    <a:pt x="177" y="42"/>
                  </a:lnTo>
                  <a:lnTo>
                    <a:pt x="175" y="47"/>
                  </a:lnTo>
                  <a:lnTo>
                    <a:pt x="169" y="51"/>
                  </a:lnTo>
                  <a:lnTo>
                    <a:pt x="159" y="54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3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1" y="104"/>
                  </a:lnTo>
                  <a:lnTo>
                    <a:pt x="117" y="107"/>
                  </a:lnTo>
                  <a:lnTo>
                    <a:pt x="121" y="112"/>
                  </a:lnTo>
                  <a:lnTo>
                    <a:pt x="126" y="118"/>
                  </a:lnTo>
                  <a:lnTo>
                    <a:pt x="130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5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8" y="89"/>
                  </a:lnTo>
                  <a:lnTo>
                    <a:pt x="204" y="89"/>
                  </a:lnTo>
                  <a:lnTo>
                    <a:pt x="211" y="91"/>
                  </a:lnTo>
                  <a:lnTo>
                    <a:pt x="219" y="96"/>
                  </a:lnTo>
                  <a:lnTo>
                    <a:pt x="224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0" y="128"/>
                  </a:lnTo>
                  <a:lnTo>
                    <a:pt x="226" y="129"/>
                  </a:lnTo>
                  <a:lnTo>
                    <a:pt x="214" y="131"/>
                  </a:lnTo>
                  <a:lnTo>
                    <a:pt x="200" y="135"/>
                  </a:lnTo>
                  <a:lnTo>
                    <a:pt x="166" y="146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4" y="202"/>
                  </a:lnTo>
                  <a:lnTo>
                    <a:pt x="113" y="196"/>
                  </a:lnTo>
                  <a:lnTo>
                    <a:pt x="114" y="165"/>
                  </a:lnTo>
                  <a:lnTo>
                    <a:pt x="103" y="171"/>
                  </a:lnTo>
                  <a:lnTo>
                    <a:pt x="92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69" y="202"/>
                  </a:lnTo>
                  <a:lnTo>
                    <a:pt x="66" y="207"/>
                  </a:lnTo>
                  <a:lnTo>
                    <a:pt x="66" y="212"/>
                  </a:lnTo>
                  <a:lnTo>
                    <a:pt x="66" y="219"/>
                  </a:lnTo>
                  <a:lnTo>
                    <a:pt x="69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5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8" y="228"/>
                  </a:lnTo>
                  <a:lnTo>
                    <a:pt x="195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8" y="254"/>
                  </a:lnTo>
                  <a:lnTo>
                    <a:pt x="188" y="257"/>
                  </a:lnTo>
                  <a:lnTo>
                    <a:pt x="168" y="258"/>
                  </a:lnTo>
                  <a:lnTo>
                    <a:pt x="140" y="259"/>
                  </a:lnTo>
                  <a:lnTo>
                    <a:pt x="119" y="258"/>
                  </a:lnTo>
                  <a:lnTo>
                    <a:pt x="101" y="257"/>
                  </a:lnTo>
                  <a:lnTo>
                    <a:pt x="85" y="254"/>
                  </a:lnTo>
                  <a:lnTo>
                    <a:pt x="72" y="249"/>
                  </a:lnTo>
                  <a:lnTo>
                    <a:pt x="63" y="243"/>
                  </a:lnTo>
                  <a:lnTo>
                    <a:pt x="56" y="235"/>
                  </a:lnTo>
                  <a:lnTo>
                    <a:pt x="52" y="226"/>
                  </a:lnTo>
                  <a:lnTo>
                    <a:pt x="50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4" y="148"/>
                  </a:lnTo>
                  <a:lnTo>
                    <a:pt x="113" y="132"/>
                  </a:lnTo>
                  <a:lnTo>
                    <a:pt x="111" y="126"/>
                  </a:lnTo>
                  <a:lnTo>
                    <a:pt x="108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8" y="115"/>
                  </a:lnTo>
                  <a:lnTo>
                    <a:pt x="94" y="115"/>
                  </a:lnTo>
                  <a:lnTo>
                    <a:pt x="85" y="116"/>
                  </a:lnTo>
                  <a:lnTo>
                    <a:pt x="75" y="120"/>
                  </a:lnTo>
                  <a:lnTo>
                    <a:pt x="63" y="126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1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5" y="139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50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27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0" name="Freeform 181"/>
            <p:cNvSpPr>
              <a:spLocks noEditPoints="1"/>
            </p:cNvSpPr>
            <p:nvPr userDrawn="1"/>
          </p:nvSpPr>
          <p:spPr bwMode="auto">
            <a:xfrm>
              <a:off x="5153026" y="1751013"/>
              <a:ext cx="155575" cy="146050"/>
            </a:xfrm>
            <a:custGeom>
              <a:avLst/>
              <a:gdLst>
                <a:gd name="T0" fmla="*/ 2147483647 w 293"/>
                <a:gd name="T1" fmla="*/ 2147483647 h 275"/>
                <a:gd name="T2" fmla="*/ 2147483647 w 293"/>
                <a:gd name="T3" fmla="*/ 2147483647 h 275"/>
                <a:gd name="T4" fmla="*/ 2147483647 w 293"/>
                <a:gd name="T5" fmla="*/ 2147483647 h 275"/>
                <a:gd name="T6" fmla="*/ 2147483647 w 293"/>
                <a:gd name="T7" fmla="*/ 2147483647 h 275"/>
                <a:gd name="T8" fmla="*/ 2147483647 w 293"/>
                <a:gd name="T9" fmla="*/ 2147483647 h 275"/>
                <a:gd name="T10" fmla="*/ 2147483647 w 293"/>
                <a:gd name="T11" fmla="*/ 2147483647 h 275"/>
                <a:gd name="T12" fmla="*/ 2147483647 w 293"/>
                <a:gd name="T13" fmla="*/ 2147483647 h 275"/>
                <a:gd name="T14" fmla="*/ 2147483647 w 293"/>
                <a:gd name="T15" fmla="*/ 2147483647 h 275"/>
                <a:gd name="T16" fmla="*/ 2147483647 w 293"/>
                <a:gd name="T17" fmla="*/ 2147483647 h 275"/>
                <a:gd name="T18" fmla="*/ 2147483647 w 293"/>
                <a:gd name="T19" fmla="*/ 2147483647 h 275"/>
                <a:gd name="T20" fmla="*/ 2147483647 w 293"/>
                <a:gd name="T21" fmla="*/ 2147483647 h 275"/>
                <a:gd name="T22" fmla="*/ 2147483647 w 293"/>
                <a:gd name="T23" fmla="*/ 2147483647 h 275"/>
                <a:gd name="T24" fmla="*/ 2147483647 w 293"/>
                <a:gd name="T25" fmla="*/ 2147483647 h 275"/>
                <a:gd name="T26" fmla="*/ 2147483647 w 293"/>
                <a:gd name="T27" fmla="*/ 2147483647 h 275"/>
                <a:gd name="T28" fmla="*/ 2147483647 w 293"/>
                <a:gd name="T29" fmla="*/ 2147483647 h 275"/>
                <a:gd name="T30" fmla="*/ 2147483647 w 293"/>
                <a:gd name="T31" fmla="*/ 2147483647 h 275"/>
                <a:gd name="T32" fmla="*/ 2147483647 w 293"/>
                <a:gd name="T33" fmla="*/ 2147483647 h 275"/>
                <a:gd name="T34" fmla="*/ 2147483647 w 293"/>
                <a:gd name="T35" fmla="*/ 2147483647 h 275"/>
                <a:gd name="T36" fmla="*/ 0 w 293"/>
                <a:gd name="T37" fmla="*/ 2147483647 h 275"/>
                <a:gd name="T38" fmla="*/ 2147483647 w 293"/>
                <a:gd name="T39" fmla="*/ 2147483647 h 275"/>
                <a:gd name="T40" fmla="*/ 2147483647 w 293"/>
                <a:gd name="T41" fmla="*/ 2147483647 h 275"/>
                <a:gd name="T42" fmla="*/ 2147483647 w 293"/>
                <a:gd name="T43" fmla="*/ 2147483647 h 275"/>
                <a:gd name="T44" fmla="*/ 2147483647 w 293"/>
                <a:gd name="T45" fmla="*/ 2147483647 h 275"/>
                <a:gd name="T46" fmla="*/ 2147483647 w 293"/>
                <a:gd name="T47" fmla="*/ 2147483647 h 275"/>
                <a:gd name="T48" fmla="*/ 2147483647 w 293"/>
                <a:gd name="T49" fmla="*/ 2147483647 h 275"/>
                <a:gd name="T50" fmla="*/ 2147483647 w 293"/>
                <a:gd name="T51" fmla="*/ 2147483647 h 275"/>
                <a:gd name="T52" fmla="*/ 2147483647 w 293"/>
                <a:gd name="T53" fmla="*/ 2147483647 h 275"/>
                <a:gd name="T54" fmla="*/ 2147483647 w 293"/>
                <a:gd name="T55" fmla="*/ 2147483647 h 275"/>
                <a:gd name="T56" fmla="*/ 2147483647 w 293"/>
                <a:gd name="T57" fmla="*/ 2147483647 h 275"/>
                <a:gd name="T58" fmla="*/ 2147483647 w 293"/>
                <a:gd name="T59" fmla="*/ 2147483647 h 275"/>
                <a:gd name="T60" fmla="*/ 2147483647 w 293"/>
                <a:gd name="T61" fmla="*/ 0 h 275"/>
                <a:gd name="T62" fmla="*/ 2147483647 w 293"/>
                <a:gd name="T63" fmla="*/ 2147483647 h 275"/>
                <a:gd name="T64" fmla="*/ 2147483647 w 293"/>
                <a:gd name="T65" fmla="*/ 2147483647 h 275"/>
                <a:gd name="T66" fmla="*/ 2147483647 w 293"/>
                <a:gd name="T67" fmla="*/ 2147483647 h 275"/>
                <a:gd name="T68" fmla="*/ 2147483647 w 293"/>
                <a:gd name="T69" fmla="*/ 2147483647 h 275"/>
                <a:gd name="T70" fmla="*/ 2147483647 w 293"/>
                <a:gd name="T71" fmla="*/ 2147483647 h 275"/>
                <a:gd name="T72" fmla="*/ 2147483647 w 293"/>
                <a:gd name="T73" fmla="*/ 2147483647 h 275"/>
                <a:gd name="T74" fmla="*/ 2147483647 w 293"/>
                <a:gd name="T75" fmla="*/ 2147483647 h 275"/>
                <a:gd name="T76" fmla="*/ 2147483647 w 293"/>
                <a:gd name="T77" fmla="*/ 2147483647 h 275"/>
                <a:gd name="T78" fmla="*/ 2147483647 w 293"/>
                <a:gd name="T79" fmla="*/ 2147483647 h 275"/>
                <a:gd name="T80" fmla="*/ 2147483647 w 293"/>
                <a:gd name="T81" fmla="*/ 2147483647 h 275"/>
                <a:gd name="T82" fmla="*/ 2147483647 w 293"/>
                <a:gd name="T83" fmla="*/ 2147483647 h 275"/>
                <a:gd name="T84" fmla="*/ 2147483647 w 293"/>
                <a:gd name="T85" fmla="*/ 2147483647 h 275"/>
                <a:gd name="T86" fmla="*/ 2147483647 w 293"/>
                <a:gd name="T87" fmla="*/ 2147483647 h 275"/>
                <a:gd name="T88" fmla="*/ 2147483647 w 293"/>
                <a:gd name="T89" fmla="*/ 2147483647 h 275"/>
                <a:gd name="T90" fmla="*/ 2147483647 w 293"/>
                <a:gd name="T91" fmla="*/ 2147483647 h 275"/>
                <a:gd name="T92" fmla="*/ 2147483647 w 293"/>
                <a:gd name="T93" fmla="*/ 2147483647 h 275"/>
                <a:gd name="T94" fmla="*/ 2147483647 w 293"/>
                <a:gd name="T95" fmla="*/ 2147483647 h 275"/>
                <a:gd name="T96" fmla="*/ 2147483647 w 293"/>
                <a:gd name="T97" fmla="*/ 2147483647 h 275"/>
                <a:gd name="T98" fmla="*/ 2147483647 w 293"/>
                <a:gd name="T99" fmla="*/ 2147483647 h 275"/>
                <a:gd name="T100" fmla="*/ 2147483647 w 293"/>
                <a:gd name="T101" fmla="*/ 2147483647 h 275"/>
                <a:gd name="T102" fmla="*/ 2147483647 w 293"/>
                <a:gd name="T103" fmla="*/ 2147483647 h 275"/>
                <a:gd name="T104" fmla="*/ 2147483647 w 293"/>
                <a:gd name="T105" fmla="*/ 2147483647 h 275"/>
                <a:gd name="T106" fmla="*/ 2147483647 w 293"/>
                <a:gd name="T107" fmla="*/ 2147483647 h 275"/>
                <a:gd name="T108" fmla="*/ 2147483647 w 293"/>
                <a:gd name="T109" fmla="*/ 2147483647 h 27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93" h="275">
                  <a:moveTo>
                    <a:pt x="109" y="47"/>
                  </a:moveTo>
                  <a:lnTo>
                    <a:pt x="109" y="47"/>
                  </a:lnTo>
                  <a:lnTo>
                    <a:pt x="123" y="29"/>
                  </a:lnTo>
                  <a:lnTo>
                    <a:pt x="148" y="52"/>
                  </a:lnTo>
                  <a:lnTo>
                    <a:pt x="150" y="56"/>
                  </a:lnTo>
                  <a:lnTo>
                    <a:pt x="150" y="58"/>
                  </a:lnTo>
                  <a:lnTo>
                    <a:pt x="147" y="58"/>
                  </a:lnTo>
                  <a:lnTo>
                    <a:pt x="93" y="58"/>
                  </a:lnTo>
                  <a:lnTo>
                    <a:pt x="93" y="100"/>
                  </a:lnTo>
                  <a:lnTo>
                    <a:pt x="110" y="100"/>
                  </a:lnTo>
                  <a:lnTo>
                    <a:pt x="126" y="79"/>
                  </a:lnTo>
                  <a:lnTo>
                    <a:pt x="150" y="104"/>
                  </a:lnTo>
                  <a:lnTo>
                    <a:pt x="151" y="107"/>
                  </a:lnTo>
                  <a:lnTo>
                    <a:pt x="151" y="108"/>
                  </a:lnTo>
                  <a:lnTo>
                    <a:pt x="150" y="110"/>
                  </a:lnTo>
                  <a:lnTo>
                    <a:pt x="93" y="110"/>
                  </a:lnTo>
                  <a:lnTo>
                    <a:pt x="93" y="160"/>
                  </a:lnTo>
                  <a:lnTo>
                    <a:pt x="109" y="160"/>
                  </a:lnTo>
                  <a:lnTo>
                    <a:pt x="126" y="140"/>
                  </a:lnTo>
                  <a:lnTo>
                    <a:pt x="138" y="152"/>
                  </a:lnTo>
                  <a:lnTo>
                    <a:pt x="150" y="165"/>
                  </a:lnTo>
                  <a:lnTo>
                    <a:pt x="151" y="168"/>
                  </a:lnTo>
                  <a:lnTo>
                    <a:pt x="150" y="169"/>
                  </a:lnTo>
                  <a:lnTo>
                    <a:pt x="148" y="171"/>
                  </a:lnTo>
                  <a:lnTo>
                    <a:pt x="93" y="171"/>
                  </a:lnTo>
                  <a:lnTo>
                    <a:pt x="93" y="233"/>
                  </a:lnTo>
                  <a:lnTo>
                    <a:pt x="109" y="240"/>
                  </a:lnTo>
                  <a:lnTo>
                    <a:pt x="126" y="244"/>
                  </a:lnTo>
                  <a:lnTo>
                    <a:pt x="148" y="247"/>
                  </a:lnTo>
                  <a:lnTo>
                    <a:pt x="173" y="247"/>
                  </a:lnTo>
                  <a:lnTo>
                    <a:pt x="231" y="246"/>
                  </a:lnTo>
                  <a:lnTo>
                    <a:pt x="293" y="241"/>
                  </a:lnTo>
                  <a:lnTo>
                    <a:pt x="293" y="247"/>
                  </a:lnTo>
                  <a:lnTo>
                    <a:pt x="287" y="250"/>
                  </a:lnTo>
                  <a:lnTo>
                    <a:pt x="281" y="256"/>
                  </a:lnTo>
                  <a:lnTo>
                    <a:pt x="279" y="260"/>
                  </a:lnTo>
                  <a:lnTo>
                    <a:pt x="279" y="268"/>
                  </a:lnTo>
                  <a:lnTo>
                    <a:pt x="279" y="270"/>
                  </a:lnTo>
                  <a:lnTo>
                    <a:pt x="209" y="272"/>
                  </a:lnTo>
                  <a:lnTo>
                    <a:pt x="173" y="272"/>
                  </a:lnTo>
                  <a:lnTo>
                    <a:pt x="145" y="269"/>
                  </a:lnTo>
                  <a:lnTo>
                    <a:pt x="126" y="266"/>
                  </a:lnTo>
                  <a:lnTo>
                    <a:pt x="110" y="262"/>
                  </a:lnTo>
                  <a:lnTo>
                    <a:pt x="99" y="256"/>
                  </a:lnTo>
                  <a:lnTo>
                    <a:pt x="89" y="250"/>
                  </a:lnTo>
                  <a:lnTo>
                    <a:pt x="78" y="243"/>
                  </a:lnTo>
                  <a:lnTo>
                    <a:pt x="70" y="234"/>
                  </a:lnTo>
                  <a:lnTo>
                    <a:pt x="61" y="226"/>
                  </a:lnTo>
                  <a:lnTo>
                    <a:pt x="54" y="215"/>
                  </a:lnTo>
                  <a:lnTo>
                    <a:pt x="48" y="204"/>
                  </a:lnTo>
                  <a:lnTo>
                    <a:pt x="44" y="192"/>
                  </a:lnTo>
                  <a:lnTo>
                    <a:pt x="38" y="214"/>
                  </a:lnTo>
                  <a:lnTo>
                    <a:pt x="29" y="234"/>
                  </a:lnTo>
                  <a:lnTo>
                    <a:pt x="19" y="254"/>
                  </a:lnTo>
                  <a:lnTo>
                    <a:pt x="5" y="275"/>
                  </a:lnTo>
                  <a:lnTo>
                    <a:pt x="0" y="272"/>
                  </a:lnTo>
                  <a:lnTo>
                    <a:pt x="12" y="237"/>
                  </a:lnTo>
                  <a:lnTo>
                    <a:pt x="16" y="223"/>
                  </a:lnTo>
                  <a:lnTo>
                    <a:pt x="20" y="207"/>
                  </a:lnTo>
                  <a:lnTo>
                    <a:pt x="26" y="171"/>
                  </a:lnTo>
                  <a:lnTo>
                    <a:pt x="28" y="139"/>
                  </a:lnTo>
                  <a:lnTo>
                    <a:pt x="28" y="129"/>
                  </a:lnTo>
                  <a:lnTo>
                    <a:pt x="58" y="133"/>
                  </a:lnTo>
                  <a:lnTo>
                    <a:pt x="63" y="134"/>
                  </a:lnTo>
                  <a:lnTo>
                    <a:pt x="63" y="137"/>
                  </a:lnTo>
                  <a:lnTo>
                    <a:pt x="63" y="140"/>
                  </a:lnTo>
                  <a:lnTo>
                    <a:pt x="61" y="142"/>
                  </a:lnTo>
                  <a:lnTo>
                    <a:pt x="51" y="146"/>
                  </a:lnTo>
                  <a:lnTo>
                    <a:pt x="49" y="165"/>
                  </a:lnTo>
                  <a:lnTo>
                    <a:pt x="47" y="179"/>
                  </a:lnTo>
                  <a:lnTo>
                    <a:pt x="52" y="191"/>
                  </a:lnTo>
                  <a:lnTo>
                    <a:pt x="57" y="199"/>
                  </a:lnTo>
                  <a:lnTo>
                    <a:pt x="63" y="207"/>
                  </a:lnTo>
                  <a:lnTo>
                    <a:pt x="70" y="214"/>
                  </a:lnTo>
                  <a:lnTo>
                    <a:pt x="70" y="110"/>
                  </a:lnTo>
                  <a:lnTo>
                    <a:pt x="34" y="110"/>
                  </a:lnTo>
                  <a:lnTo>
                    <a:pt x="20" y="110"/>
                  </a:lnTo>
                  <a:lnTo>
                    <a:pt x="9" y="111"/>
                  </a:lnTo>
                  <a:lnTo>
                    <a:pt x="7" y="97"/>
                  </a:lnTo>
                  <a:lnTo>
                    <a:pt x="20" y="98"/>
                  </a:lnTo>
                  <a:lnTo>
                    <a:pt x="34" y="100"/>
                  </a:lnTo>
                  <a:lnTo>
                    <a:pt x="68" y="100"/>
                  </a:lnTo>
                  <a:lnTo>
                    <a:pt x="68" y="58"/>
                  </a:lnTo>
                  <a:lnTo>
                    <a:pt x="38" y="58"/>
                  </a:lnTo>
                  <a:lnTo>
                    <a:pt x="28" y="59"/>
                  </a:lnTo>
                  <a:lnTo>
                    <a:pt x="19" y="60"/>
                  </a:lnTo>
                  <a:lnTo>
                    <a:pt x="16" y="45"/>
                  </a:lnTo>
                  <a:lnTo>
                    <a:pt x="26" y="47"/>
                  </a:lnTo>
                  <a:lnTo>
                    <a:pt x="38" y="47"/>
                  </a:lnTo>
                  <a:lnTo>
                    <a:pt x="68" y="47"/>
                  </a:lnTo>
                  <a:lnTo>
                    <a:pt x="68" y="32"/>
                  </a:lnTo>
                  <a:lnTo>
                    <a:pt x="68" y="0"/>
                  </a:lnTo>
                  <a:lnTo>
                    <a:pt x="94" y="3"/>
                  </a:lnTo>
                  <a:lnTo>
                    <a:pt x="102" y="5"/>
                  </a:lnTo>
                  <a:lnTo>
                    <a:pt x="105" y="7"/>
                  </a:lnTo>
                  <a:lnTo>
                    <a:pt x="106" y="10"/>
                  </a:lnTo>
                  <a:lnTo>
                    <a:pt x="106" y="11"/>
                  </a:lnTo>
                  <a:lnTo>
                    <a:pt x="103" y="13"/>
                  </a:lnTo>
                  <a:lnTo>
                    <a:pt x="93" y="17"/>
                  </a:lnTo>
                  <a:lnTo>
                    <a:pt x="93" y="47"/>
                  </a:lnTo>
                  <a:lnTo>
                    <a:pt x="109" y="47"/>
                  </a:lnTo>
                  <a:close/>
                  <a:moveTo>
                    <a:pt x="238" y="21"/>
                  </a:moveTo>
                  <a:lnTo>
                    <a:pt x="238" y="21"/>
                  </a:lnTo>
                  <a:lnTo>
                    <a:pt x="251" y="7"/>
                  </a:lnTo>
                  <a:lnTo>
                    <a:pt x="271" y="23"/>
                  </a:lnTo>
                  <a:lnTo>
                    <a:pt x="274" y="26"/>
                  </a:lnTo>
                  <a:lnTo>
                    <a:pt x="274" y="29"/>
                  </a:lnTo>
                  <a:lnTo>
                    <a:pt x="274" y="30"/>
                  </a:lnTo>
                  <a:lnTo>
                    <a:pt x="273" y="33"/>
                  </a:lnTo>
                  <a:lnTo>
                    <a:pt x="264" y="39"/>
                  </a:lnTo>
                  <a:lnTo>
                    <a:pt x="264" y="63"/>
                  </a:lnTo>
                  <a:lnTo>
                    <a:pt x="266" y="120"/>
                  </a:lnTo>
                  <a:lnTo>
                    <a:pt x="264" y="123"/>
                  </a:lnTo>
                  <a:lnTo>
                    <a:pt x="261" y="124"/>
                  </a:lnTo>
                  <a:lnTo>
                    <a:pt x="257" y="126"/>
                  </a:lnTo>
                  <a:lnTo>
                    <a:pt x="247" y="126"/>
                  </a:lnTo>
                  <a:lnTo>
                    <a:pt x="241" y="124"/>
                  </a:lnTo>
                  <a:lnTo>
                    <a:pt x="239" y="124"/>
                  </a:lnTo>
                  <a:lnTo>
                    <a:pt x="239" y="121"/>
                  </a:lnTo>
                  <a:lnTo>
                    <a:pt x="239" y="107"/>
                  </a:lnTo>
                  <a:lnTo>
                    <a:pt x="181" y="107"/>
                  </a:lnTo>
                  <a:lnTo>
                    <a:pt x="181" y="194"/>
                  </a:lnTo>
                  <a:lnTo>
                    <a:pt x="183" y="198"/>
                  </a:lnTo>
                  <a:lnTo>
                    <a:pt x="184" y="201"/>
                  </a:lnTo>
                  <a:lnTo>
                    <a:pt x="194" y="201"/>
                  </a:lnTo>
                  <a:lnTo>
                    <a:pt x="221" y="202"/>
                  </a:lnTo>
                  <a:lnTo>
                    <a:pt x="245" y="201"/>
                  </a:lnTo>
                  <a:lnTo>
                    <a:pt x="251" y="199"/>
                  </a:lnTo>
                  <a:lnTo>
                    <a:pt x="254" y="198"/>
                  </a:lnTo>
                  <a:lnTo>
                    <a:pt x="257" y="195"/>
                  </a:lnTo>
                  <a:lnTo>
                    <a:pt x="260" y="186"/>
                  </a:lnTo>
                  <a:lnTo>
                    <a:pt x="271" y="139"/>
                  </a:lnTo>
                  <a:lnTo>
                    <a:pt x="277" y="140"/>
                  </a:lnTo>
                  <a:lnTo>
                    <a:pt x="276" y="189"/>
                  </a:lnTo>
                  <a:lnTo>
                    <a:pt x="274" y="194"/>
                  </a:lnTo>
                  <a:lnTo>
                    <a:pt x="274" y="195"/>
                  </a:lnTo>
                  <a:lnTo>
                    <a:pt x="276" y="197"/>
                  </a:lnTo>
                  <a:lnTo>
                    <a:pt x="281" y="199"/>
                  </a:lnTo>
                  <a:lnTo>
                    <a:pt x="286" y="204"/>
                  </a:lnTo>
                  <a:lnTo>
                    <a:pt x="287" y="208"/>
                  </a:lnTo>
                  <a:lnTo>
                    <a:pt x="286" y="211"/>
                  </a:lnTo>
                  <a:lnTo>
                    <a:pt x="284" y="215"/>
                  </a:lnTo>
                  <a:lnTo>
                    <a:pt x="281" y="218"/>
                  </a:lnTo>
                  <a:lnTo>
                    <a:pt x="277" y="220"/>
                  </a:lnTo>
                  <a:lnTo>
                    <a:pt x="268" y="221"/>
                  </a:lnTo>
                  <a:lnTo>
                    <a:pt x="255" y="221"/>
                  </a:lnTo>
                  <a:lnTo>
                    <a:pt x="213" y="223"/>
                  </a:lnTo>
                  <a:lnTo>
                    <a:pt x="183" y="223"/>
                  </a:lnTo>
                  <a:lnTo>
                    <a:pt x="173" y="221"/>
                  </a:lnTo>
                  <a:lnTo>
                    <a:pt x="165" y="220"/>
                  </a:lnTo>
                  <a:lnTo>
                    <a:pt x="161" y="217"/>
                  </a:lnTo>
                  <a:lnTo>
                    <a:pt x="160" y="214"/>
                  </a:lnTo>
                  <a:lnTo>
                    <a:pt x="158" y="210"/>
                  </a:lnTo>
                  <a:lnTo>
                    <a:pt x="158" y="202"/>
                  </a:lnTo>
                  <a:lnTo>
                    <a:pt x="158" y="160"/>
                  </a:lnTo>
                  <a:lnTo>
                    <a:pt x="158" y="114"/>
                  </a:lnTo>
                  <a:lnTo>
                    <a:pt x="158" y="81"/>
                  </a:lnTo>
                  <a:lnTo>
                    <a:pt x="173" y="89"/>
                  </a:lnTo>
                  <a:lnTo>
                    <a:pt x="186" y="97"/>
                  </a:lnTo>
                  <a:lnTo>
                    <a:pt x="239" y="97"/>
                  </a:lnTo>
                  <a:lnTo>
                    <a:pt x="239" y="32"/>
                  </a:lnTo>
                  <a:lnTo>
                    <a:pt x="174" y="32"/>
                  </a:lnTo>
                  <a:lnTo>
                    <a:pt x="163" y="33"/>
                  </a:lnTo>
                  <a:lnTo>
                    <a:pt x="152" y="34"/>
                  </a:lnTo>
                  <a:lnTo>
                    <a:pt x="151" y="20"/>
                  </a:lnTo>
                  <a:lnTo>
                    <a:pt x="163" y="21"/>
                  </a:lnTo>
                  <a:lnTo>
                    <a:pt x="174" y="21"/>
                  </a:lnTo>
                  <a:lnTo>
                    <a:pt x="238" y="21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1" name="Freeform 182"/>
            <p:cNvSpPr>
              <a:spLocks noEditPoints="1"/>
            </p:cNvSpPr>
            <p:nvPr userDrawn="1"/>
          </p:nvSpPr>
          <p:spPr bwMode="auto">
            <a:xfrm>
              <a:off x="5348289" y="1771651"/>
              <a:ext cx="100012" cy="111125"/>
            </a:xfrm>
            <a:custGeom>
              <a:avLst/>
              <a:gdLst>
                <a:gd name="T0" fmla="*/ 2147483647 w 188"/>
                <a:gd name="T1" fmla="*/ 2147483647 h 211"/>
                <a:gd name="T2" fmla="*/ 2147483647 w 188"/>
                <a:gd name="T3" fmla="*/ 2147483647 h 211"/>
                <a:gd name="T4" fmla="*/ 2147483647 w 188"/>
                <a:gd name="T5" fmla="*/ 2147483647 h 211"/>
                <a:gd name="T6" fmla="*/ 2147483647 w 188"/>
                <a:gd name="T7" fmla="*/ 2147483647 h 211"/>
                <a:gd name="T8" fmla="*/ 2147483647 w 188"/>
                <a:gd name="T9" fmla="*/ 2147483647 h 211"/>
                <a:gd name="T10" fmla="*/ 2147483647 w 188"/>
                <a:gd name="T11" fmla="*/ 2147483647 h 211"/>
                <a:gd name="T12" fmla="*/ 2147483647 w 188"/>
                <a:gd name="T13" fmla="*/ 2147483647 h 211"/>
                <a:gd name="T14" fmla="*/ 2147483647 w 188"/>
                <a:gd name="T15" fmla="*/ 2147483647 h 211"/>
                <a:gd name="T16" fmla="*/ 2147483647 w 188"/>
                <a:gd name="T17" fmla="*/ 2147483647 h 211"/>
                <a:gd name="T18" fmla="*/ 2147483647 w 188"/>
                <a:gd name="T19" fmla="*/ 2147483647 h 211"/>
                <a:gd name="T20" fmla="*/ 2147483647 w 188"/>
                <a:gd name="T21" fmla="*/ 2147483647 h 211"/>
                <a:gd name="T22" fmla="*/ 2147483647 w 188"/>
                <a:gd name="T23" fmla="*/ 2147483647 h 211"/>
                <a:gd name="T24" fmla="*/ 2147483647 w 188"/>
                <a:gd name="T25" fmla="*/ 2147483647 h 211"/>
                <a:gd name="T26" fmla="*/ 2147483647 w 188"/>
                <a:gd name="T27" fmla="*/ 2147483647 h 211"/>
                <a:gd name="T28" fmla="*/ 2147483647 w 188"/>
                <a:gd name="T29" fmla="*/ 2147483647 h 211"/>
                <a:gd name="T30" fmla="*/ 2147483647 w 188"/>
                <a:gd name="T31" fmla="*/ 2147483647 h 211"/>
                <a:gd name="T32" fmla="*/ 2147483647 w 188"/>
                <a:gd name="T33" fmla="*/ 2147483647 h 211"/>
                <a:gd name="T34" fmla="*/ 2147483647 w 188"/>
                <a:gd name="T35" fmla="*/ 2147483647 h 211"/>
                <a:gd name="T36" fmla="*/ 2147483647 w 188"/>
                <a:gd name="T37" fmla="*/ 2147483647 h 211"/>
                <a:gd name="T38" fmla="*/ 2147483647 w 188"/>
                <a:gd name="T39" fmla="*/ 2147483647 h 211"/>
                <a:gd name="T40" fmla="*/ 2147483647 w 188"/>
                <a:gd name="T41" fmla="*/ 2147483647 h 211"/>
                <a:gd name="T42" fmla="*/ 2147483647 w 188"/>
                <a:gd name="T43" fmla="*/ 2147483647 h 211"/>
                <a:gd name="T44" fmla="*/ 2147483647 w 188"/>
                <a:gd name="T45" fmla="*/ 2147483647 h 211"/>
                <a:gd name="T46" fmla="*/ 2147483647 w 188"/>
                <a:gd name="T47" fmla="*/ 2147483647 h 211"/>
                <a:gd name="T48" fmla="*/ 2147483647 w 188"/>
                <a:gd name="T49" fmla="*/ 2147483647 h 211"/>
                <a:gd name="T50" fmla="*/ 2147483647 w 188"/>
                <a:gd name="T51" fmla="*/ 2147483647 h 211"/>
                <a:gd name="T52" fmla="*/ 0 w 188"/>
                <a:gd name="T53" fmla="*/ 2147483647 h 211"/>
                <a:gd name="T54" fmla="*/ 0 w 188"/>
                <a:gd name="T55" fmla="*/ 2147483647 h 211"/>
                <a:gd name="T56" fmla="*/ 2147483647 w 188"/>
                <a:gd name="T57" fmla="*/ 2147483647 h 211"/>
                <a:gd name="T58" fmla="*/ 2147483647 w 188"/>
                <a:gd name="T59" fmla="*/ 0 h 211"/>
                <a:gd name="T60" fmla="*/ 2147483647 w 188"/>
                <a:gd name="T61" fmla="*/ 2147483647 h 211"/>
                <a:gd name="T62" fmla="*/ 2147483647 w 188"/>
                <a:gd name="T63" fmla="*/ 2147483647 h 211"/>
                <a:gd name="T64" fmla="*/ 2147483647 w 188"/>
                <a:gd name="T65" fmla="*/ 2147483647 h 211"/>
                <a:gd name="T66" fmla="*/ 2147483647 w 188"/>
                <a:gd name="T67" fmla="*/ 2147483647 h 211"/>
                <a:gd name="T68" fmla="*/ 2147483647 w 188"/>
                <a:gd name="T69" fmla="*/ 2147483647 h 211"/>
                <a:gd name="T70" fmla="*/ 2147483647 w 188"/>
                <a:gd name="T71" fmla="*/ 2147483647 h 211"/>
                <a:gd name="T72" fmla="*/ 2147483647 w 188"/>
                <a:gd name="T73" fmla="*/ 2147483647 h 211"/>
                <a:gd name="T74" fmla="*/ 2147483647 w 188"/>
                <a:gd name="T75" fmla="*/ 2147483647 h 211"/>
                <a:gd name="T76" fmla="*/ 2147483647 w 188"/>
                <a:gd name="T77" fmla="*/ 2147483647 h 211"/>
                <a:gd name="T78" fmla="*/ 2147483647 w 188"/>
                <a:gd name="T79" fmla="*/ 2147483647 h 211"/>
                <a:gd name="T80" fmla="*/ 2147483647 w 188"/>
                <a:gd name="T81" fmla="*/ 2147483647 h 211"/>
                <a:gd name="T82" fmla="*/ 2147483647 w 188"/>
                <a:gd name="T83" fmla="*/ 2147483647 h 211"/>
                <a:gd name="T84" fmla="*/ 2147483647 w 188"/>
                <a:gd name="T85" fmla="*/ 2147483647 h 211"/>
                <a:gd name="T86" fmla="*/ 2147483647 w 188"/>
                <a:gd name="T87" fmla="*/ 2147483647 h 211"/>
                <a:gd name="T88" fmla="*/ 2147483647 w 188"/>
                <a:gd name="T89" fmla="*/ 2147483647 h 211"/>
                <a:gd name="T90" fmla="*/ 2147483647 w 188"/>
                <a:gd name="T91" fmla="*/ 2147483647 h 211"/>
                <a:gd name="T92" fmla="*/ 2147483647 w 188"/>
                <a:gd name="T93" fmla="*/ 2147483647 h 211"/>
                <a:gd name="T94" fmla="*/ 2147483647 w 188"/>
                <a:gd name="T95" fmla="*/ 2147483647 h 211"/>
                <a:gd name="T96" fmla="*/ 2147483647 w 188"/>
                <a:gd name="T97" fmla="*/ 2147483647 h 211"/>
                <a:gd name="T98" fmla="*/ 2147483647 w 188"/>
                <a:gd name="T99" fmla="*/ 2147483647 h 211"/>
                <a:gd name="T100" fmla="*/ 2147483647 w 188"/>
                <a:gd name="T101" fmla="*/ 2147483647 h 211"/>
                <a:gd name="T102" fmla="*/ 2147483647 w 188"/>
                <a:gd name="T103" fmla="*/ 2147483647 h 21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88" h="211">
                  <a:moveTo>
                    <a:pt x="15" y="123"/>
                  </a:moveTo>
                  <a:lnTo>
                    <a:pt x="15" y="123"/>
                  </a:lnTo>
                  <a:lnTo>
                    <a:pt x="14" y="134"/>
                  </a:lnTo>
                  <a:lnTo>
                    <a:pt x="14" y="142"/>
                  </a:lnTo>
                  <a:lnTo>
                    <a:pt x="14" y="149"/>
                  </a:lnTo>
                  <a:lnTo>
                    <a:pt x="15" y="155"/>
                  </a:lnTo>
                  <a:lnTo>
                    <a:pt x="18" y="162"/>
                  </a:lnTo>
                  <a:lnTo>
                    <a:pt x="21" y="166"/>
                  </a:lnTo>
                  <a:lnTo>
                    <a:pt x="25" y="172"/>
                  </a:lnTo>
                  <a:lnTo>
                    <a:pt x="31" y="175"/>
                  </a:lnTo>
                  <a:lnTo>
                    <a:pt x="38" y="179"/>
                  </a:lnTo>
                  <a:lnTo>
                    <a:pt x="45" y="182"/>
                  </a:lnTo>
                  <a:lnTo>
                    <a:pt x="54" y="184"/>
                  </a:lnTo>
                  <a:lnTo>
                    <a:pt x="66" y="185"/>
                  </a:lnTo>
                  <a:lnTo>
                    <a:pt x="95" y="187"/>
                  </a:lnTo>
                  <a:lnTo>
                    <a:pt x="119" y="185"/>
                  </a:lnTo>
                  <a:lnTo>
                    <a:pt x="138" y="182"/>
                  </a:lnTo>
                  <a:lnTo>
                    <a:pt x="159" y="178"/>
                  </a:lnTo>
                  <a:lnTo>
                    <a:pt x="167" y="176"/>
                  </a:lnTo>
                  <a:lnTo>
                    <a:pt x="176" y="178"/>
                  </a:lnTo>
                  <a:lnTo>
                    <a:pt x="182" y="181"/>
                  </a:lnTo>
                  <a:lnTo>
                    <a:pt x="186" y="185"/>
                  </a:lnTo>
                  <a:lnTo>
                    <a:pt x="188" y="191"/>
                  </a:lnTo>
                  <a:lnTo>
                    <a:pt x="188" y="195"/>
                  </a:lnTo>
                  <a:lnTo>
                    <a:pt x="186" y="198"/>
                  </a:lnTo>
                  <a:lnTo>
                    <a:pt x="183" y="201"/>
                  </a:lnTo>
                  <a:lnTo>
                    <a:pt x="179" y="202"/>
                  </a:lnTo>
                  <a:lnTo>
                    <a:pt x="167" y="207"/>
                  </a:lnTo>
                  <a:lnTo>
                    <a:pt x="150" y="210"/>
                  </a:lnTo>
                  <a:lnTo>
                    <a:pt x="128" y="211"/>
                  </a:lnTo>
                  <a:lnTo>
                    <a:pt x="106" y="211"/>
                  </a:lnTo>
                  <a:lnTo>
                    <a:pt x="82" y="211"/>
                  </a:lnTo>
                  <a:lnTo>
                    <a:pt x="61" y="208"/>
                  </a:lnTo>
                  <a:lnTo>
                    <a:pt x="43" y="204"/>
                  </a:lnTo>
                  <a:lnTo>
                    <a:pt x="35" y="201"/>
                  </a:lnTo>
                  <a:lnTo>
                    <a:pt x="28" y="198"/>
                  </a:lnTo>
                  <a:lnTo>
                    <a:pt x="22" y="194"/>
                  </a:lnTo>
                  <a:lnTo>
                    <a:pt x="16" y="188"/>
                  </a:lnTo>
                  <a:lnTo>
                    <a:pt x="12" y="182"/>
                  </a:lnTo>
                  <a:lnTo>
                    <a:pt x="8" y="176"/>
                  </a:lnTo>
                  <a:lnTo>
                    <a:pt x="5" y="171"/>
                  </a:lnTo>
                  <a:lnTo>
                    <a:pt x="2" y="163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2" y="134"/>
                  </a:lnTo>
                  <a:lnTo>
                    <a:pt x="6" y="121"/>
                  </a:lnTo>
                  <a:lnTo>
                    <a:pt x="15" y="123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9" y="3"/>
                  </a:lnTo>
                  <a:lnTo>
                    <a:pt x="34" y="4"/>
                  </a:lnTo>
                  <a:lnTo>
                    <a:pt x="44" y="8"/>
                  </a:lnTo>
                  <a:lnTo>
                    <a:pt x="57" y="10"/>
                  </a:lnTo>
                  <a:lnTo>
                    <a:pt x="70" y="10"/>
                  </a:lnTo>
                  <a:lnTo>
                    <a:pt x="98" y="8"/>
                  </a:lnTo>
                  <a:lnTo>
                    <a:pt x="112" y="7"/>
                  </a:lnTo>
                  <a:lnTo>
                    <a:pt x="127" y="4"/>
                  </a:lnTo>
                  <a:lnTo>
                    <a:pt x="143" y="1"/>
                  </a:lnTo>
                  <a:lnTo>
                    <a:pt x="150" y="3"/>
                  </a:lnTo>
                  <a:lnTo>
                    <a:pt x="156" y="6"/>
                  </a:lnTo>
                  <a:lnTo>
                    <a:pt x="159" y="10"/>
                  </a:lnTo>
                  <a:lnTo>
                    <a:pt x="160" y="17"/>
                  </a:lnTo>
                  <a:lnTo>
                    <a:pt x="159" y="21"/>
                  </a:lnTo>
                  <a:lnTo>
                    <a:pt x="157" y="24"/>
                  </a:lnTo>
                  <a:lnTo>
                    <a:pt x="151" y="27"/>
                  </a:lnTo>
                  <a:lnTo>
                    <a:pt x="145" y="29"/>
                  </a:lnTo>
                  <a:lnTo>
                    <a:pt x="125" y="32"/>
                  </a:lnTo>
                  <a:lnTo>
                    <a:pt x="109" y="35"/>
                  </a:lnTo>
                  <a:lnTo>
                    <a:pt x="98" y="39"/>
                  </a:lnTo>
                  <a:lnTo>
                    <a:pt x="86" y="45"/>
                  </a:lnTo>
                  <a:lnTo>
                    <a:pt x="66" y="55"/>
                  </a:lnTo>
                  <a:lnTo>
                    <a:pt x="51" y="63"/>
                  </a:lnTo>
                  <a:lnTo>
                    <a:pt x="45" y="56"/>
                  </a:lnTo>
                  <a:lnTo>
                    <a:pt x="69" y="40"/>
                  </a:lnTo>
                  <a:lnTo>
                    <a:pt x="92" y="27"/>
                  </a:lnTo>
                  <a:lnTo>
                    <a:pt x="72" y="27"/>
                  </a:lnTo>
                  <a:lnTo>
                    <a:pt x="54" y="26"/>
                  </a:lnTo>
                  <a:lnTo>
                    <a:pt x="45" y="24"/>
                  </a:lnTo>
                  <a:lnTo>
                    <a:pt x="40" y="23"/>
                  </a:lnTo>
                  <a:lnTo>
                    <a:pt x="34" y="19"/>
                  </a:lnTo>
                  <a:lnTo>
                    <a:pt x="28" y="16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2" name="Freeform 183"/>
            <p:cNvSpPr>
              <a:spLocks/>
            </p:cNvSpPr>
            <p:nvPr userDrawn="1"/>
          </p:nvSpPr>
          <p:spPr bwMode="auto">
            <a:xfrm>
              <a:off x="5483226" y="1760538"/>
              <a:ext cx="103188" cy="131763"/>
            </a:xfrm>
            <a:custGeom>
              <a:avLst/>
              <a:gdLst>
                <a:gd name="T0" fmla="*/ 2147483647 w 195"/>
                <a:gd name="T1" fmla="*/ 2147483647 h 248"/>
                <a:gd name="T2" fmla="*/ 2147483647 w 195"/>
                <a:gd name="T3" fmla="*/ 2147483647 h 248"/>
                <a:gd name="T4" fmla="*/ 2147483647 w 195"/>
                <a:gd name="T5" fmla="*/ 2147483647 h 248"/>
                <a:gd name="T6" fmla="*/ 2147483647 w 195"/>
                <a:gd name="T7" fmla="*/ 2147483647 h 248"/>
                <a:gd name="T8" fmla="*/ 2147483647 w 195"/>
                <a:gd name="T9" fmla="*/ 2147483647 h 248"/>
                <a:gd name="T10" fmla="*/ 2147483647 w 195"/>
                <a:gd name="T11" fmla="*/ 2147483647 h 248"/>
                <a:gd name="T12" fmla="*/ 2147483647 w 195"/>
                <a:gd name="T13" fmla="*/ 2147483647 h 248"/>
                <a:gd name="T14" fmla="*/ 2147483647 w 195"/>
                <a:gd name="T15" fmla="*/ 2147483647 h 248"/>
                <a:gd name="T16" fmla="*/ 2147483647 w 195"/>
                <a:gd name="T17" fmla="*/ 2147483647 h 248"/>
                <a:gd name="T18" fmla="*/ 2147483647 w 195"/>
                <a:gd name="T19" fmla="*/ 2147483647 h 248"/>
                <a:gd name="T20" fmla="*/ 2147483647 w 195"/>
                <a:gd name="T21" fmla="*/ 2147483647 h 248"/>
                <a:gd name="T22" fmla="*/ 2147483647 w 195"/>
                <a:gd name="T23" fmla="*/ 2147483647 h 248"/>
                <a:gd name="T24" fmla="*/ 2147483647 w 195"/>
                <a:gd name="T25" fmla="*/ 2147483647 h 248"/>
                <a:gd name="T26" fmla="*/ 2147483647 w 195"/>
                <a:gd name="T27" fmla="*/ 2147483647 h 248"/>
                <a:gd name="T28" fmla="*/ 2147483647 w 195"/>
                <a:gd name="T29" fmla="*/ 2147483647 h 248"/>
                <a:gd name="T30" fmla="*/ 0 w 195"/>
                <a:gd name="T31" fmla="*/ 2147483647 h 248"/>
                <a:gd name="T32" fmla="*/ 0 w 195"/>
                <a:gd name="T33" fmla="*/ 2147483647 h 248"/>
                <a:gd name="T34" fmla="*/ 2147483647 w 195"/>
                <a:gd name="T35" fmla="*/ 0 h 248"/>
                <a:gd name="T36" fmla="*/ 2147483647 w 195"/>
                <a:gd name="T37" fmla="*/ 0 h 248"/>
                <a:gd name="T38" fmla="*/ 2147483647 w 195"/>
                <a:gd name="T39" fmla="*/ 2147483647 h 248"/>
                <a:gd name="T40" fmla="*/ 2147483647 w 195"/>
                <a:gd name="T41" fmla="*/ 2147483647 h 248"/>
                <a:gd name="T42" fmla="*/ 2147483647 w 195"/>
                <a:gd name="T43" fmla="*/ 2147483647 h 248"/>
                <a:gd name="T44" fmla="*/ 2147483647 w 195"/>
                <a:gd name="T45" fmla="*/ 2147483647 h 248"/>
                <a:gd name="T46" fmla="*/ 2147483647 w 195"/>
                <a:gd name="T47" fmla="*/ 2147483647 h 248"/>
                <a:gd name="T48" fmla="*/ 2147483647 w 195"/>
                <a:gd name="T49" fmla="*/ 2147483647 h 248"/>
                <a:gd name="T50" fmla="*/ 2147483647 w 195"/>
                <a:gd name="T51" fmla="*/ 2147483647 h 248"/>
                <a:gd name="T52" fmla="*/ 2147483647 w 195"/>
                <a:gd name="T53" fmla="*/ 2147483647 h 248"/>
                <a:gd name="T54" fmla="*/ 2147483647 w 195"/>
                <a:gd name="T55" fmla="*/ 2147483647 h 248"/>
                <a:gd name="T56" fmla="*/ 2147483647 w 195"/>
                <a:gd name="T57" fmla="*/ 2147483647 h 248"/>
                <a:gd name="T58" fmla="*/ 2147483647 w 195"/>
                <a:gd name="T59" fmla="*/ 2147483647 h 248"/>
                <a:gd name="T60" fmla="*/ 2147483647 w 195"/>
                <a:gd name="T61" fmla="*/ 2147483647 h 248"/>
                <a:gd name="T62" fmla="*/ 2147483647 w 195"/>
                <a:gd name="T63" fmla="*/ 2147483647 h 248"/>
                <a:gd name="T64" fmla="*/ 2147483647 w 195"/>
                <a:gd name="T65" fmla="*/ 2147483647 h 248"/>
                <a:gd name="T66" fmla="*/ 2147483647 w 195"/>
                <a:gd name="T67" fmla="*/ 2147483647 h 248"/>
                <a:gd name="T68" fmla="*/ 2147483647 w 195"/>
                <a:gd name="T69" fmla="*/ 2147483647 h 248"/>
                <a:gd name="T70" fmla="*/ 2147483647 w 195"/>
                <a:gd name="T71" fmla="*/ 2147483647 h 248"/>
                <a:gd name="T72" fmla="*/ 2147483647 w 195"/>
                <a:gd name="T73" fmla="*/ 2147483647 h 248"/>
                <a:gd name="T74" fmla="*/ 2147483647 w 195"/>
                <a:gd name="T75" fmla="*/ 2147483647 h 24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5" h="248">
                  <a:moveTo>
                    <a:pt x="195" y="153"/>
                  </a:moveTo>
                  <a:lnTo>
                    <a:pt x="195" y="153"/>
                  </a:lnTo>
                  <a:lnTo>
                    <a:pt x="185" y="174"/>
                  </a:lnTo>
                  <a:lnTo>
                    <a:pt x="174" y="193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7"/>
                  </a:lnTo>
                  <a:lnTo>
                    <a:pt x="75" y="248"/>
                  </a:lnTo>
                  <a:lnTo>
                    <a:pt x="61" y="247"/>
                  </a:lnTo>
                  <a:lnTo>
                    <a:pt x="49" y="244"/>
                  </a:lnTo>
                  <a:lnTo>
                    <a:pt x="37" y="239"/>
                  </a:lnTo>
                  <a:lnTo>
                    <a:pt x="29" y="232"/>
                  </a:lnTo>
                  <a:lnTo>
                    <a:pt x="21" y="222"/>
                  </a:lnTo>
                  <a:lnTo>
                    <a:pt x="16" y="212"/>
                  </a:lnTo>
                  <a:lnTo>
                    <a:pt x="13" y="197"/>
                  </a:lnTo>
                  <a:lnTo>
                    <a:pt x="11" y="181"/>
                  </a:lnTo>
                  <a:lnTo>
                    <a:pt x="13" y="148"/>
                  </a:lnTo>
                  <a:lnTo>
                    <a:pt x="14" y="118"/>
                  </a:lnTo>
                  <a:lnTo>
                    <a:pt x="16" y="73"/>
                  </a:lnTo>
                  <a:lnTo>
                    <a:pt x="17" y="29"/>
                  </a:lnTo>
                  <a:lnTo>
                    <a:pt x="17" y="24"/>
                  </a:lnTo>
                  <a:lnTo>
                    <a:pt x="16" y="18"/>
                  </a:lnTo>
                  <a:lnTo>
                    <a:pt x="10" y="14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1" y="2"/>
                  </a:lnTo>
                  <a:lnTo>
                    <a:pt x="29" y="5"/>
                  </a:lnTo>
                  <a:lnTo>
                    <a:pt x="36" y="9"/>
                  </a:lnTo>
                  <a:lnTo>
                    <a:pt x="43" y="14"/>
                  </a:lnTo>
                  <a:lnTo>
                    <a:pt x="48" y="18"/>
                  </a:lnTo>
                  <a:lnTo>
                    <a:pt x="50" y="21"/>
                  </a:lnTo>
                  <a:lnTo>
                    <a:pt x="52" y="25"/>
                  </a:lnTo>
                  <a:lnTo>
                    <a:pt x="50" y="29"/>
                  </a:lnTo>
                  <a:lnTo>
                    <a:pt x="49" y="32"/>
                  </a:lnTo>
                  <a:lnTo>
                    <a:pt x="45" y="40"/>
                  </a:lnTo>
                  <a:lnTo>
                    <a:pt x="42" y="50"/>
                  </a:lnTo>
                  <a:lnTo>
                    <a:pt x="36" y="122"/>
                  </a:lnTo>
                  <a:lnTo>
                    <a:pt x="35" y="155"/>
                  </a:lnTo>
                  <a:lnTo>
                    <a:pt x="33" y="186"/>
                  </a:lnTo>
                  <a:lnTo>
                    <a:pt x="35" y="196"/>
                  </a:lnTo>
                  <a:lnTo>
                    <a:pt x="36" y="205"/>
                  </a:lnTo>
                  <a:lnTo>
                    <a:pt x="39" y="210"/>
                  </a:lnTo>
                  <a:lnTo>
                    <a:pt x="43" y="216"/>
                  </a:lnTo>
                  <a:lnTo>
                    <a:pt x="48" y="219"/>
                  </a:lnTo>
                  <a:lnTo>
                    <a:pt x="55" y="222"/>
                  </a:lnTo>
                  <a:lnTo>
                    <a:pt x="62" y="223"/>
                  </a:lnTo>
                  <a:lnTo>
                    <a:pt x="71" y="223"/>
                  </a:lnTo>
                  <a:lnTo>
                    <a:pt x="88" y="223"/>
                  </a:lnTo>
                  <a:lnTo>
                    <a:pt x="106" y="219"/>
                  </a:lnTo>
                  <a:lnTo>
                    <a:pt x="122" y="213"/>
                  </a:lnTo>
                  <a:lnTo>
                    <a:pt x="136" y="205"/>
                  </a:lnTo>
                  <a:lnTo>
                    <a:pt x="151" y="193"/>
                  </a:lnTo>
                  <a:lnTo>
                    <a:pt x="164" y="180"/>
                  </a:lnTo>
                  <a:lnTo>
                    <a:pt x="177" y="166"/>
                  </a:lnTo>
                  <a:lnTo>
                    <a:pt x="188" y="148"/>
                  </a:lnTo>
                  <a:lnTo>
                    <a:pt x="195" y="15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3" name="Freeform 184"/>
            <p:cNvSpPr>
              <a:spLocks/>
            </p:cNvSpPr>
            <p:nvPr userDrawn="1"/>
          </p:nvSpPr>
          <p:spPr bwMode="auto">
            <a:xfrm>
              <a:off x="5603876" y="1768476"/>
              <a:ext cx="127000" cy="120650"/>
            </a:xfrm>
            <a:custGeom>
              <a:avLst/>
              <a:gdLst>
                <a:gd name="T0" fmla="*/ 2147483647 w 242"/>
                <a:gd name="T1" fmla="*/ 2147483647 h 228"/>
                <a:gd name="T2" fmla="*/ 2147483647 w 242"/>
                <a:gd name="T3" fmla="*/ 2147483647 h 228"/>
                <a:gd name="T4" fmla="*/ 2147483647 w 242"/>
                <a:gd name="T5" fmla="*/ 2147483647 h 228"/>
                <a:gd name="T6" fmla="*/ 2147483647 w 242"/>
                <a:gd name="T7" fmla="*/ 2147483647 h 228"/>
                <a:gd name="T8" fmla="*/ 2147483647 w 242"/>
                <a:gd name="T9" fmla="*/ 2147483647 h 228"/>
                <a:gd name="T10" fmla="*/ 2147483647 w 242"/>
                <a:gd name="T11" fmla="*/ 2147483647 h 228"/>
                <a:gd name="T12" fmla="*/ 2147483647 w 242"/>
                <a:gd name="T13" fmla="*/ 2147483647 h 228"/>
                <a:gd name="T14" fmla="*/ 2147483647 w 242"/>
                <a:gd name="T15" fmla="*/ 2147483647 h 228"/>
                <a:gd name="T16" fmla="*/ 2147483647 w 242"/>
                <a:gd name="T17" fmla="*/ 2147483647 h 228"/>
                <a:gd name="T18" fmla="*/ 0 w 242"/>
                <a:gd name="T19" fmla="*/ 2147483647 h 228"/>
                <a:gd name="T20" fmla="*/ 2147483647 w 242"/>
                <a:gd name="T21" fmla="*/ 2147483647 h 228"/>
                <a:gd name="T22" fmla="*/ 2147483647 w 242"/>
                <a:gd name="T23" fmla="*/ 2147483647 h 228"/>
                <a:gd name="T24" fmla="*/ 2147483647 w 242"/>
                <a:gd name="T25" fmla="*/ 2147483647 h 228"/>
                <a:gd name="T26" fmla="*/ 2147483647 w 242"/>
                <a:gd name="T27" fmla="*/ 2147483647 h 228"/>
                <a:gd name="T28" fmla="*/ 2147483647 w 242"/>
                <a:gd name="T29" fmla="*/ 2147483647 h 228"/>
                <a:gd name="T30" fmla="*/ 2147483647 w 242"/>
                <a:gd name="T31" fmla="*/ 2147483647 h 228"/>
                <a:gd name="T32" fmla="*/ 2147483647 w 242"/>
                <a:gd name="T33" fmla="*/ 2147483647 h 228"/>
                <a:gd name="T34" fmla="*/ 2147483647 w 242"/>
                <a:gd name="T35" fmla="*/ 2147483647 h 228"/>
                <a:gd name="T36" fmla="*/ 2147483647 w 242"/>
                <a:gd name="T37" fmla="*/ 2147483647 h 228"/>
                <a:gd name="T38" fmla="*/ 2147483647 w 242"/>
                <a:gd name="T39" fmla="*/ 2147483647 h 228"/>
                <a:gd name="T40" fmla="*/ 2147483647 w 242"/>
                <a:gd name="T41" fmla="*/ 0 h 228"/>
                <a:gd name="T42" fmla="*/ 2147483647 w 242"/>
                <a:gd name="T43" fmla="*/ 2147483647 h 228"/>
                <a:gd name="T44" fmla="*/ 2147483647 w 242"/>
                <a:gd name="T45" fmla="*/ 2147483647 h 228"/>
                <a:gd name="T46" fmla="*/ 2147483647 w 242"/>
                <a:gd name="T47" fmla="*/ 2147483647 h 228"/>
                <a:gd name="T48" fmla="*/ 2147483647 w 242"/>
                <a:gd name="T49" fmla="*/ 2147483647 h 228"/>
                <a:gd name="T50" fmla="*/ 2147483647 w 242"/>
                <a:gd name="T51" fmla="*/ 2147483647 h 228"/>
                <a:gd name="T52" fmla="*/ 2147483647 w 242"/>
                <a:gd name="T53" fmla="*/ 2147483647 h 228"/>
                <a:gd name="T54" fmla="*/ 2147483647 w 242"/>
                <a:gd name="T55" fmla="*/ 2147483647 h 228"/>
                <a:gd name="T56" fmla="*/ 2147483647 w 242"/>
                <a:gd name="T57" fmla="*/ 2147483647 h 228"/>
                <a:gd name="T58" fmla="*/ 2147483647 w 242"/>
                <a:gd name="T59" fmla="*/ 2147483647 h 228"/>
                <a:gd name="T60" fmla="*/ 2147483647 w 242"/>
                <a:gd name="T61" fmla="*/ 2147483647 h 228"/>
                <a:gd name="T62" fmla="*/ 2147483647 w 242"/>
                <a:gd name="T63" fmla="*/ 2147483647 h 228"/>
                <a:gd name="T64" fmla="*/ 2147483647 w 242"/>
                <a:gd name="T65" fmla="*/ 2147483647 h 228"/>
                <a:gd name="T66" fmla="*/ 2147483647 w 242"/>
                <a:gd name="T67" fmla="*/ 2147483647 h 228"/>
                <a:gd name="T68" fmla="*/ 2147483647 w 242"/>
                <a:gd name="T69" fmla="*/ 2147483647 h 228"/>
                <a:gd name="T70" fmla="*/ 2147483647 w 242"/>
                <a:gd name="T71" fmla="*/ 2147483647 h 228"/>
                <a:gd name="T72" fmla="*/ 2147483647 w 242"/>
                <a:gd name="T73" fmla="*/ 2147483647 h 228"/>
                <a:gd name="T74" fmla="*/ 2147483647 w 242"/>
                <a:gd name="T75" fmla="*/ 2147483647 h 228"/>
                <a:gd name="T76" fmla="*/ 2147483647 w 242"/>
                <a:gd name="T77" fmla="*/ 2147483647 h 228"/>
                <a:gd name="T78" fmla="*/ 2147483647 w 242"/>
                <a:gd name="T79" fmla="*/ 2147483647 h 228"/>
                <a:gd name="T80" fmla="*/ 2147483647 w 242"/>
                <a:gd name="T81" fmla="*/ 2147483647 h 228"/>
                <a:gd name="T82" fmla="*/ 2147483647 w 242"/>
                <a:gd name="T83" fmla="*/ 2147483647 h 228"/>
                <a:gd name="T84" fmla="*/ 2147483647 w 242"/>
                <a:gd name="T85" fmla="*/ 2147483647 h 228"/>
                <a:gd name="T86" fmla="*/ 2147483647 w 242"/>
                <a:gd name="T87" fmla="*/ 2147483647 h 228"/>
                <a:gd name="T88" fmla="*/ 2147483647 w 242"/>
                <a:gd name="T89" fmla="*/ 2147483647 h 228"/>
                <a:gd name="T90" fmla="*/ 2147483647 w 242"/>
                <a:gd name="T91" fmla="*/ 2147483647 h 228"/>
                <a:gd name="T92" fmla="*/ 2147483647 w 242"/>
                <a:gd name="T93" fmla="*/ 2147483647 h 228"/>
                <a:gd name="T94" fmla="*/ 2147483647 w 242"/>
                <a:gd name="T95" fmla="*/ 2147483647 h 228"/>
                <a:gd name="T96" fmla="*/ 2147483647 w 242"/>
                <a:gd name="T97" fmla="*/ 2147483647 h 228"/>
                <a:gd name="T98" fmla="*/ 2147483647 w 242"/>
                <a:gd name="T99" fmla="*/ 2147483647 h 228"/>
                <a:gd name="T100" fmla="*/ 2147483647 w 242"/>
                <a:gd name="T101" fmla="*/ 2147483647 h 228"/>
                <a:gd name="T102" fmla="*/ 2147483647 w 242"/>
                <a:gd name="T103" fmla="*/ 2147483647 h 228"/>
                <a:gd name="T104" fmla="*/ 2147483647 w 242"/>
                <a:gd name="T105" fmla="*/ 2147483647 h 228"/>
                <a:gd name="T106" fmla="*/ 2147483647 w 242"/>
                <a:gd name="T107" fmla="*/ 2147483647 h 228"/>
                <a:gd name="T108" fmla="*/ 2147483647 w 242"/>
                <a:gd name="T109" fmla="*/ 2147483647 h 228"/>
                <a:gd name="T110" fmla="*/ 2147483647 w 242"/>
                <a:gd name="T111" fmla="*/ 2147483647 h 228"/>
                <a:gd name="T112" fmla="*/ 2147483647 w 242"/>
                <a:gd name="T113" fmla="*/ 2147483647 h 228"/>
                <a:gd name="T114" fmla="*/ 2147483647 w 242"/>
                <a:gd name="T115" fmla="*/ 2147483647 h 228"/>
                <a:gd name="T116" fmla="*/ 2147483647 w 242"/>
                <a:gd name="T117" fmla="*/ 2147483647 h 22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42" h="228">
                  <a:moveTo>
                    <a:pt x="165" y="26"/>
                  </a:moveTo>
                  <a:lnTo>
                    <a:pt x="165" y="26"/>
                  </a:lnTo>
                  <a:lnTo>
                    <a:pt x="113" y="39"/>
                  </a:lnTo>
                  <a:lnTo>
                    <a:pt x="58" y="56"/>
                  </a:lnTo>
                  <a:lnTo>
                    <a:pt x="46" y="59"/>
                  </a:lnTo>
                  <a:lnTo>
                    <a:pt x="39" y="63"/>
                  </a:lnTo>
                  <a:lnTo>
                    <a:pt x="35" y="65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2" y="65"/>
                  </a:lnTo>
                  <a:lnTo>
                    <a:pt x="16" y="60"/>
                  </a:lnTo>
                  <a:lnTo>
                    <a:pt x="10" y="55"/>
                  </a:lnTo>
                  <a:lnTo>
                    <a:pt x="6" y="47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3" y="26"/>
                  </a:lnTo>
                  <a:lnTo>
                    <a:pt x="4" y="27"/>
                  </a:lnTo>
                  <a:lnTo>
                    <a:pt x="7" y="28"/>
                  </a:lnTo>
                  <a:lnTo>
                    <a:pt x="12" y="33"/>
                  </a:lnTo>
                  <a:lnTo>
                    <a:pt x="17" y="36"/>
                  </a:lnTo>
                  <a:lnTo>
                    <a:pt x="22" y="37"/>
                  </a:lnTo>
                  <a:lnTo>
                    <a:pt x="26" y="39"/>
                  </a:lnTo>
                  <a:lnTo>
                    <a:pt x="36" y="37"/>
                  </a:lnTo>
                  <a:lnTo>
                    <a:pt x="48" y="36"/>
                  </a:lnTo>
                  <a:lnTo>
                    <a:pt x="119" y="20"/>
                  </a:lnTo>
                  <a:lnTo>
                    <a:pt x="180" y="7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29" y="1"/>
                  </a:lnTo>
                  <a:lnTo>
                    <a:pt x="236" y="5"/>
                  </a:lnTo>
                  <a:lnTo>
                    <a:pt x="241" y="11"/>
                  </a:lnTo>
                  <a:lnTo>
                    <a:pt x="242" y="17"/>
                  </a:lnTo>
                  <a:lnTo>
                    <a:pt x="241" y="23"/>
                  </a:lnTo>
                  <a:lnTo>
                    <a:pt x="239" y="24"/>
                  </a:lnTo>
                  <a:lnTo>
                    <a:pt x="236" y="26"/>
                  </a:lnTo>
                  <a:lnTo>
                    <a:pt x="230" y="27"/>
                  </a:lnTo>
                  <a:lnTo>
                    <a:pt x="217" y="28"/>
                  </a:lnTo>
                  <a:lnTo>
                    <a:pt x="200" y="28"/>
                  </a:lnTo>
                  <a:lnTo>
                    <a:pt x="186" y="33"/>
                  </a:lnTo>
                  <a:lnTo>
                    <a:pt x="170" y="39"/>
                  </a:lnTo>
                  <a:lnTo>
                    <a:pt x="154" y="50"/>
                  </a:lnTo>
                  <a:lnTo>
                    <a:pt x="143" y="59"/>
                  </a:lnTo>
                  <a:lnTo>
                    <a:pt x="136" y="68"/>
                  </a:lnTo>
                  <a:lnTo>
                    <a:pt x="129" y="76"/>
                  </a:lnTo>
                  <a:lnTo>
                    <a:pt x="123" y="86"/>
                  </a:lnTo>
                  <a:lnTo>
                    <a:pt x="119" y="97"/>
                  </a:lnTo>
                  <a:lnTo>
                    <a:pt x="116" y="107"/>
                  </a:lnTo>
                  <a:lnTo>
                    <a:pt x="114" y="118"/>
                  </a:lnTo>
                  <a:lnTo>
                    <a:pt x="114" y="128"/>
                  </a:lnTo>
                  <a:lnTo>
                    <a:pt x="114" y="139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2"/>
                  </a:lnTo>
                  <a:lnTo>
                    <a:pt x="126" y="167"/>
                  </a:lnTo>
                  <a:lnTo>
                    <a:pt x="132" y="173"/>
                  </a:lnTo>
                  <a:lnTo>
                    <a:pt x="139" y="179"/>
                  </a:lnTo>
                  <a:lnTo>
                    <a:pt x="146" y="185"/>
                  </a:lnTo>
                  <a:lnTo>
                    <a:pt x="155" y="189"/>
                  </a:lnTo>
                  <a:lnTo>
                    <a:pt x="165" y="192"/>
                  </a:lnTo>
                  <a:lnTo>
                    <a:pt x="177" y="196"/>
                  </a:lnTo>
                  <a:lnTo>
                    <a:pt x="190" y="198"/>
                  </a:lnTo>
                  <a:lnTo>
                    <a:pt x="201" y="201"/>
                  </a:lnTo>
                  <a:lnTo>
                    <a:pt x="209" y="204"/>
                  </a:lnTo>
                  <a:lnTo>
                    <a:pt x="212" y="208"/>
                  </a:lnTo>
                  <a:lnTo>
                    <a:pt x="213" y="215"/>
                  </a:lnTo>
                  <a:lnTo>
                    <a:pt x="212" y="221"/>
                  </a:lnTo>
                  <a:lnTo>
                    <a:pt x="209" y="225"/>
                  </a:lnTo>
                  <a:lnTo>
                    <a:pt x="203" y="227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1"/>
                  </a:lnTo>
                  <a:lnTo>
                    <a:pt x="148" y="217"/>
                  </a:lnTo>
                  <a:lnTo>
                    <a:pt x="136" y="209"/>
                  </a:lnTo>
                  <a:lnTo>
                    <a:pt x="126" y="202"/>
                  </a:lnTo>
                  <a:lnTo>
                    <a:pt x="117" y="194"/>
                  </a:lnTo>
                  <a:lnTo>
                    <a:pt x="109" y="183"/>
                  </a:lnTo>
                  <a:lnTo>
                    <a:pt x="103" y="173"/>
                  </a:lnTo>
                  <a:lnTo>
                    <a:pt x="99" y="160"/>
                  </a:lnTo>
                  <a:lnTo>
                    <a:pt x="96" y="147"/>
                  </a:lnTo>
                  <a:lnTo>
                    <a:pt x="96" y="133"/>
                  </a:lnTo>
                  <a:lnTo>
                    <a:pt x="96" y="123"/>
                  </a:lnTo>
                  <a:lnTo>
                    <a:pt x="97" y="114"/>
                  </a:lnTo>
                  <a:lnTo>
                    <a:pt x="103" y="97"/>
                  </a:lnTo>
                  <a:lnTo>
                    <a:pt x="110" y="79"/>
                  </a:lnTo>
                  <a:lnTo>
                    <a:pt x="116" y="70"/>
                  </a:lnTo>
                  <a:lnTo>
                    <a:pt x="122" y="63"/>
                  </a:lnTo>
                  <a:lnTo>
                    <a:pt x="133" y="52"/>
                  </a:lnTo>
                  <a:lnTo>
                    <a:pt x="143" y="43"/>
                  </a:lnTo>
                  <a:lnTo>
                    <a:pt x="154" y="34"/>
                  </a:lnTo>
                  <a:lnTo>
                    <a:pt x="167" y="27"/>
                  </a:lnTo>
                  <a:lnTo>
                    <a:pt x="165" y="26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4" name="Freeform 185"/>
            <p:cNvSpPr>
              <a:spLocks noEditPoints="1"/>
            </p:cNvSpPr>
            <p:nvPr userDrawn="1"/>
          </p:nvSpPr>
          <p:spPr bwMode="auto">
            <a:xfrm>
              <a:off x="5759451" y="1776413"/>
              <a:ext cx="127000" cy="106363"/>
            </a:xfrm>
            <a:custGeom>
              <a:avLst/>
              <a:gdLst>
                <a:gd name="T0" fmla="*/ 2147483647 w 238"/>
                <a:gd name="T1" fmla="*/ 2147483647 h 201"/>
                <a:gd name="T2" fmla="*/ 2147483647 w 238"/>
                <a:gd name="T3" fmla="*/ 2147483647 h 201"/>
                <a:gd name="T4" fmla="*/ 2147483647 w 238"/>
                <a:gd name="T5" fmla="*/ 2147483647 h 201"/>
                <a:gd name="T6" fmla="*/ 2147483647 w 238"/>
                <a:gd name="T7" fmla="*/ 2147483647 h 201"/>
                <a:gd name="T8" fmla="*/ 2147483647 w 238"/>
                <a:gd name="T9" fmla="*/ 2147483647 h 201"/>
                <a:gd name="T10" fmla="*/ 2147483647 w 238"/>
                <a:gd name="T11" fmla="*/ 2147483647 h 201"/>
                <a:gd name="T12" fmla="*/ 2147483647 w 238"/>
                <a:gd name="T13" fmla="*/ 2147483647 h 201"/>
                <a:gd name="T14" fmla="*/ 2147483647 w 238"/>
                <a:gd name="T15" fmla="*/ 2147483647 h 201"/>
                <a:gd name="T16" fmla="*/ 2147483647 w 238"/>
                <a:gd name="T17" fmla="*/ 2147483647 h 201"/>
                <a:gd name="T18" fmla="*/ 2147483647 w 238"/>
                <a:gd name="T19" fmla="*/ 2147483647 h 201"/>
                <a:gd name="T20" fmla="*/ 2147483647 w 238"/>
                <a:gd name="T21" fmla="*/ 2147483647 h 201"/>
                <a:gd name="T22" fmla="*/ 2147483647 w 238"/>
                <a:gd name="T23" fmla="*/ 2147483647 h 201"/>
                <a:gd name="T24" fmla="*/ 2147483647 w 238"/>
                <a:gd name="T25" fmla="*/ 2147483647 h 201"/>
                <a:gd name="T26" fmla="*/ 2147483647 w 238"/>
                <a:gd name="T27" fmla="*/ 2147483647 h 201"/>
                <a:gd name="T28" fmla="*/ 2147483647 w 238"/>
                <a:gd name="T29" fmla="*/ 2147483647 h 201"/>
                <a:gd name="T30" fmla="*/ 2147483647 w 238"/>
                <a:gd name="T31" fmla="*/ 2147483647 h 201"/>
                <a:gd name="T32" fmla="*/ 2147483647 w 238"/>
                <a:gd name="T33" fmla="*/ 2147483647 h 201"/>
                <a:gd name="T34" fmla="*/ 2147483647 w 238"/>
                <a:gd name="T35" fmla="*/ 2147483647 h 201"/>
                <a:gd name="T36" fmla="*/ 2147483647 w 238"/>
                <a:gd name="T37" fmla="*/ 2147483647 h 201"/>
                <a:gd name="T38" fmla="*/ 0 w 238"/>
                <a:gd name="T39" fmla="*/ 2147483647 h 201"/>
                <a:gd name="T40" fmla="*/ 2147483647 w 238"/>
                <a:gd name="T41" fmla="*/ 2147483647 h 201"/>
                <a:gd name="T42" fmla="*/ 2147483647 w 238"/>
                <a:gd name="T43" fmla="*/ 0 h 201"/>
                <a:gd name="T44" fmla="*/ 2147483647 w 238"/>
                <a:gd name="T45" fmla="*/ 2147483647 h 201"/>
                <a:gd name="T46" fmla="*/ 2147483647 w 238"/>
                <a:gd name="T47" fmla="*/ 2147483647 h 201"/>
                <a:gd name="T48" fmla="*/ 2147483647 w 238"/>
                <a:gd name="T49" fmla="*/ 2147483647 h 201"/>
                <a:gd name="T50" fmla="*/ 2147483647 w 238"/>
                <a:gd name="T51" fmla="*/ 2147483647 h 201"/>
                <a:gd name="T52" fmla="*/ 2147483647 w 238"/>
                <a:gd name="T53" fmla="*/ 2147483647 h 201"/>
                <a:gd name="T54" fmla="*/ 2147483647 w 238"/>
                <a:gd name="T55" fmla="*/ 2147483647 h 201"/>
                <a:gd name="T56" fmla="*/ 2147483647 w 238"/>
                <a:gd name="T57" fmla="*/ 2147483647 h 201"/>
                <a:gd name="T58" fmla="*/ 2147483647 w 238"/>
                <a:gd name="T59" fmla="*/ 2147483647 h 201"/>
                <a:gd name="T60" fmla="*/ 2147483647 w 238"/>
                <a:gd name="T61" fmla="*/ 2147483647 h 201"/>
                <a:gd name="T62" fmla="*/ 2147483647 w 238"/>
                <a:gd name="T63" fmla="*/ 2147483647 h 201"/>
                <a:gd name="T64" fmla="*/ 2147483647 w 238"/>
                <a:gd name="T65" fmla="*/ 2147483647 h 201"/>
                <a:gd name="T66" fmla="*/ 2147483647 w 238"/>
                <a:gd name="T67" fmla="*/ 2147483647 h 201"/>
                <a:gd name="T68" fmla="*/ 2147483647 w 238"/>
                <a:gd name="T69" fmla="*/ 2147483647 h 201"/>
                <a:gd name="T70" fmla="*/ 2147483647 w 238"/>
                <a:gd name="T71" fmla="*/ 2147483647 h 201"/>
                <a:gd name="T72" fmla="*/ 2147483647 w 238"/>
                <a:gd name="T73" fmla="*/ 2147483647 h 201"/>
                <a:gd name="T74" fmla="*/ 2147483647 w 238"/>
                <a:gd name="T75" fmla="*/ 2147483647 h 201"/>
                <a:gd name="T76" fmla="*/ 2147483647 w 238"/>
                <a:gd name="T77" fmla="*/ 2147483647 h 201"/>
                <a:gd name="T78" fmla="*/ 2147483647 w 238"/>
                <a:gd name="T79" fmla="*/ 2147483647 h 201"/>
                <a:gd name="T80" fmla="*/ 2147483647 w 238"/>
                <a:gd name="T81" fmla="*/ 2147483647 h 201"/>
                <a:gd name="T82" fmla="*/ 2147483647 w 238"/>
                <a:gd name="T83" fmla="*/ 2147483647 h 201"/>
                <a:gd name="T84" fmla="*/ 2147483647 w 238"/>
                <a:gd name="T85" fmla="*/ 2147483647 h 201"/>
                <a:gd name="T86" fmla="*/ 2147483647 w 238"/>
                <a:gd name="T87" fmla="*/ 2147483647 h 201"/>
                <a:gd name="T88" fmla="*/ 2147483647 w 238"/>
                <a:gd name="T89" fmla="*/ 2147483647 h 201"/>
                <a:gd name="T90" fmla="*/ 2147483647 w 238"/>
                <a:gd name="T91" fmla="*/ 2147483647 h 201"/>
                <a:gd name="T92" fmla="*/ 2147483647 w 238"/>
                <a:gd name="T93" fmla="*/ 2147483647 h 201"/>
                <a:gd name="T94" fmla="*/ 2147483647 w 238"/>
                <a:gd name="T95" fmla="*/ 2147483647 h 201"/>
                <a:gd name="T96" fmla="*/ 2147483647 w 238"/>
                <a:gd name="T97" fmla="*/ 2147483647 h 201"/>
                <a:gd name="T98" fmla="*/ 2147483647 w 238"/>
                <a:gd name="T99" fmla="*/ 2147483647 h 201"/>
                <a:gd name="T100" fmla="*/ 2147483647 w 238"/>
                <a:gd name="T101" fmla="*/ 2147483647 h 201"/>
                <a:gd name="T102" fmla="*/ 2147483647 w 238"/>
                <a:gd name="T103" fmla="*/ 2147483647 h 201"/>
                <a:gd name="T104" fmla="*/ 2147483647 w 238"/>
                <a:gd name="T105" fmla="*/ 2147483647 h 201"/>
                <a:gd name="T106" fmla="*/ 2147483647 w 238"/>
                <a:gd name="T107" fmla="*/ 2147483647 h 201"/>
                <a:gd name="T108" fmla="*/ 2147483647 w 238"/>
                <a:gd name="T109" fmla="*/ 2147483647 h 20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38" h="201">
                  <a:moveTo>
                    <a:pt x="104" y="94"/>
                  </a:moveTo>
                  <a:lnTo>
                    <a:pt x="104" y="94"/>
                  </a:lnTo>
                  <a:lnTo>
                    <a:pt x="82" y="148"/>
                  </a:lnTo>
                  <a:lnTo>
                    <a:pt x="78" y="162"/>
                  </a:lnTo>
                  <a:lnTo>
                    <a:pt x="77" y="172"/>
                  </a:lnTo>
                  <a:lnTo>
                    <a:pt x="77" y="178"/>
                  </a:lnTo>
                  <a:lnTo>
                    <a:pt x="79" y="184"/>
                  </a:lnTo>
                  <a:lnTo>
                    <a:pt x="81" y="188"/>
                  </a:lnTo>
                  <a:lnTo>
                    <a:pt x="81" y="192"/>
                  </a:lnTo>
                  <a:lnTo>
                    <a:pt x="79" y="195"/>
                  </a:lnTo>
                  <a:lnTo>
                    <a:pt x="78" y="200"/>
                  </a:lnTo>
                  <a:lnTo>
                    <a:pt x="74" y="201"/>
                  </a:lnTo>
                  <a:lnTo>
                    <a:pt x="69" y="201"/>
                  </a:lnTo>
                  <a:lnTo>
                    <a:pt x="65" y="201"/>
                  </a:lnTo>
                  <a:lnTo>
                    <a:pt x="61" y="200"/>
                  </a:lnTo>
                  <a:lnTo>
                    <a:pt x="50" y="192"/>
                  </a:lnTo>
                  <a:lnTo>
                    <a:pt x="40" y="182"/>
                  </a:lnTo>
                  <a:lnTo>
                    <a:pt x="30" y="171"/>
                  </a:lnTo>
                  <a:lnTo>
                    <a:pt x="21" y="155"/>
                  </a:lnTo>
                  <a:lnTo>
                    <a:pt x="16" y="136"/>
                  </a:lnTo>
                  <a:lnTo>
                    <a:pt x="11" y="114"/>
                  </a:lnTo>
                  <a:lnTo>
                    <a:pt x="10" y="91"/>
                  </a:lnTo>
                  <a:lnTo>
                    <a:pt x="11" y="62"/>
                  </a:lnTo>
                  <a:lnTo>
                    <a:pt x="13" y="38"/>
                  </a:lnTo>
                  <a:lnTo>
                    <a:pt x="13" y="33"/>
                  </a:lnTo>
                  <a:lnTo>
                    <a:pt x="13" y="27"/>
                  </a:lnTo>
                  <a:lnTo>
                    <a:pt x="10" y="20"/>
                  </a:lnTo>
                  <a:lnTo>
                    <a:pt x="7" y="14"/>
                  </a:lnTo>
                  <a:lnTo>
                    <a:pt x="1" y="6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lnTo>
                    <a:pt x="8" y="1"/>
                  </a:lnTo>
                  <a:lnTo>
                    <a:pt x="13" y="4"/>
                  </a:lnTo>
                  <a:lnTo>
                    <a:pt x="19" y="7"/>
                  </a:lnTo>
                  <a:lnTo>
                    <a:pt x="26" y="14"/>
                  </a:lnTo>
                  <a:lnTo>
                    <a:pt x="33" y="20"/>
                  </a:lnTo>
                  <a:lnTo>
                    <a:pt x="36" y="26"/>
                  </a:lnTo>
                  <a:lnTo>
                    <a:pt x="39" y="30"/>
                  </a:lnTo>
                  <a:lnTo>
                    <a:pt x="39" y="36"/>
                  </a:lnTo>
                  <a:lnTo>
                    <a:pt x="39" y="42"/>
                  </a:lnTo>
                  <a:lnTo>
                    <a:pt x="37" y="48"/>
                  </a:lnTo>
                  <a:lnTo>
                    <a:pt x="33" y="59"/>
                  </a:lnTo>
                  <a:lnTo>
                    <a:pt x="30" y="80"/>
                  </a:lnTo>
                  <a:lnTo>
                    <a:pt x="29" y="100"/>
                  </a:lnTo>
                  <a:lnTo>
                    <a:pt x="30" y="117"/>
                  </a:lnTo>
                  <a:lnTo>
                    <a:pt x="33" y="133"/>
                  </a:lnTo>
                  <a:lnTo>
                    <a:pt x="39" y="146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3" y="162"/>
                  </a:lnTo>
                  <a:lnTo>
                    <a:pt x="56" y="162"/>
                  </a:lnTo>
                  <a:lnTo>
                    <a:pt x="58" y="159"/>
                  </a:lnTo>
                  <a:lnTo>
                    <a:pt x="69" y="139"/>
                  </a:lnTo>
                  <a:lnTo>
                    <a:pt x="97" y="90"/>
                  </a:lnTo>
                  <a:lnTo>
                    <a:pt x="104" y="94"/>
                  </a:lnTo>
                  <a:close/>
                  <a:moveTo>
                    <a:pt x="165" y="36"/>
                  </a:moveTo>
                  <a:lnTo>
                    <a:pt x="165" y="36"/>
                  </a:lnTo>
                  <a:lnTo>
                    <a:pt x="180" y="43"/>
                  </a:lnTo>
                  <a:lnTo>
                    <a:pt x="194" y="52"/>
                  </a:lnTo>
                  <a:lnTo>
                    <a:pt x="207" y="62"/>
                  </a:lnTo>
                  <a:lnTo>
                    <a:pt x="217" y="72"/>
                  </a:lnTo>
                  <a:lnTo>
                    <a:pt x="225" y="84"/>
                  </a:lnTo>
                  <a:lnTo>
                    <a:pt x="232" y="97"/>
                  </a:lnTo>
                  <a:lnTo>
                    <a:pt x="236" y="111"/>
                  </a:lnTo>
                  <a:lnTo>
                    <a:pt x="238" y="124"/>
                  </a:lnTo>
                  <a:lnTo>
                    <a:pt x="238" y="133"/>
                  </a:lnTo>
                  <a:lnTo>
                    <a:pt x="235" y="140"/>
                  </a:lnTo>
                  <a:lnTo>
                    <a:pt x="232" y="143"/>
                  </a:lnTo>
                  <a:lnTo>
                    <a:pt x="229" y="146"/>
                  </a:lnTo>
                  <a:lnTo>
                    <a:pt x="226" y="146"/>
                  </a:lnTo>
                  <a:lnTo>
                    <a:pt x="222" y="148"/>
                  </a:lnTo>
                  <a:lnTo>
                    <a:pt x="217" y="146"/>
                  </a:lnTo>
                  <a:lnTo>
                    <a:pt x="214" y="143"/>
                  </a:lnTo>
                  <a:lnTo>
                    <a:pt x="211" y="139"/>
                  </a:lnTo>
                  <a:lnTo>
                    <a:pt x="211" y="133"/>
                  </a:lnTo>
                  <a:lnTo>
                    <a:pt x="209" y="117"/>
                  </a:lnTo>
                  <a:lnTo>
                    <a:pt x="206" y="103"/>
                  </a:lnTo>
                  <a:lnTo>
                    <a:pt x="201" y="91"/>
                  </a:lnTo>
                  <a:lnTo>
                    <a:pt x="197" y="81"/>
                  </a:lnTo>
                  <a:lnTo>
                    <a:pt x="190" y="71"/>
                  </a:lnTo>
                  <a:lnTo>
                    <a:pt x="181" y="61"/>
                  </a:lnTo>
                  <a:lnTo>
                    <a:pt x="171" y="52"/>
                  </a:lnTo>
                  <a:lnTo>
                    <a:pt x="159" y="43"/>
                  </a:lnTo>
                  <a:lnTo>
                    <a:pt x="165" y="36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5" name="Freeform 186"/>
            <p:cNvSpPr>
              <a:spLocks/>
            </p:cNvSpPr>
            <p:nvPr userDrawn="1"/>
          </p:nvSpPr>
          <p:spPr bwMode="auto">
            <a:xfrm>
              <a:off x="5915026" y="1757363"/>
              <a:ext cx="107950" cy="134938"/>
            </a:xfrm>
            <a:custGeom>
              <a:avLst/>
              <a:gdLst>
                <a:gd name="T0" fmla="*/ 2147483647 w 204"/>
                <a:gd name="T1" fmla="*/ 2147483647 h 257"/>
                <a:gd name="T2" fmla="*/ 2147483647 w 204"/>
                <a:gd name="T3" fmla="*/ 2147483647 h 257"/>
                <a:gd name="T4" fmla="*/ 2147483647 w 204"/>
                <a:gd name="T5" fmla="*/ 2147483647 h 257"/>
                <a:gd name="T6" fmla="*/ 2147483647 w 204"/>
                <a:gd name="T7" fmla="*/ 2147483647 h 257"/>
                <a:gd name="T8" fmla="*/ 2147483647 w 204"/>
                <a:gd name="T9" fmla="*/ 2147483647 h 257"/>
                <a:gd name="T10" fmla="*/ 2147483647 w 204"/>
                <a:gd name="T11" fmla="*/ 0 h 257"/>
                <a:gd name="T12" fmla="*/ 2147483647 w 204"/>
                <a:gd name="T13" fmla="*/ 2147483647 h 257"/>
                <a:gd name="T14" fmla="*/ 2147483647 w 204"/>
                <a:gd name="T15" fmla="*/ 2147483647 h 257"/>
                <a:gd name="T16" fmla="*/ 2147483647 w 204"/>
                <a:gd name="T17" fmla="*/ 2147483647 h 257"/>
                <a:gd name="T18" fmla="*/ 2147483647 w 204"/>
                <a:gd name="T19" fmla="*/ 2147483647 h 257"/>
                <a:gd name="T20" fmla="*/ 2147483647 w 204"/>
                <a:gd name="T21" fmla="*/ 2147483647 h 257"/>
                <a:gd name="T22" fmla="*/ 2147483647 w 204"/>
                <a:gd name="T23" fmla="*/ 2147483647 h 257"/>
                <a:gd name="T24" fmla="*/ 2147483647 w 204"/>
                <a:gd name="T25" fmla="*/ 2147483647 h 257"/>
                <a:gd name="T26" fmla="*/ 2147483647 w 204"/>
                <a:gd name="T27" fmla="*/ 2147483647 h 257"/>
                <a:gd name="T28" fmla="*/ 2147483647 w 204"/>
                <a:gd name="T29" fmla="*/ 2147483647 h 257"/>
                <a:gd name="T30" fmla="*/ 2147483647 w 204"/>
                <a:gd name="T31" fmla="*/ 2147483647 h 257"/>
                <a:gd name="T32" fmla="*/ 2147483647 w 204"/>
                <a:gd name="T33" fmla="*/ 2147483647 h 257"/>
                <a:gd name="T34" fmla="*/ 2147483647 w 204"/>
                <a:gd name="T35" fmla="*/ 2147483647 h 257"/>
                <a:gd name="T36" fmla="*/ 2147483647 w 204"/>
                <a:gd name="T37" fmla="*/ 2147483647 h 257"/>
                <a:gd name="T38" fmla="*/ 2147483647 w 204"/>
                <a:gd name="T39" fmla="*/ 2147483647 h 257"/>
                <a:gd name="T40" fmla="*/ 2147483647 w 204"/>
                <a:gd name="T41" fmla="*/ 2147483647 h 257"/>
                <a:gd name="T42" fmla="*/ 2147483647 w 204"/>
                <a:gd name="T43" fmla="*/ 2147483647 h 257"/>
                <a:gd name="T44" fmla="*/ 2147483647 w 204"/>
                <a:gd name="T45" fmla="*/ 2147483647 h 257"/>
                <a:gd name="T46" fmla="*/ 2147483647 w 204"/>
                <a:gd name="T47" fmla="*/ 2147483647 h 257"/>
                <a:gd name="T48" fmla="*/ 2147483647 w 204"/>
                <a:gd name="T49" fmla="*/ 2147483647 h 257"/>
                <a:gd name="T50" fmla="*/ 2147483647 w 204"/>
                <a:gd name="T51" fmla="*/ 2147483647 h 257"/>
                <a:gd name="T52" fmla="*/ 2147483647 w 204"/>
                <a:gd name="T53" fmla="*/ 2147483647 h 257"/>
                <a:gd name="T54" fmla="*/ 2147483647 w 204"/>
                <a:gd name="T55" fmla="*/ 2147483647 h 257"/>
                <a:gd name="T56" fmla="*/ 2147483647 w 204"/>
                <a:gd name="T57" fmla="*/ 2147483647 h 257"/>
                <a:gd name="T58" fmla="*/ 2147483647 w 204"/>
                <a:gd name="T59" fmla="*/ 2147483647 h 257"/>
                <a:gd name="T60" fmla="*/ 2147483647 w 204"/>
                <a:gd name="T61" fmla="*/ 2147483647 h 257"/>
                <a:gd name="T62" fmla="*/ 2147483647 w 204"/>
                <a:gd name="T63" fmla="*/ 2147483647 h 257"/>
                <a:gd name="T64" fmla="*/ 2147483647 w 204"/>
                <a:gd name="T65" fmla="*/ 2147483647 h 257"/>
                <a:gd name="T66" fmla="*/ 2147483647 w 204"/>
                <a:gd name="T67" fmla="*/ 2147483647 h 257"/>
                <a:gd name="T68" fmla="*/ 2147483647 w 204"/>
                <a:gd name="T69" fmla="*/ 2147483647 h 257"/>
                <a:gd name="T70" fmla="*/ 2147483647 w 204"/>
                <a:gd name="T71" fmla="*/ 2147483647 h 257"/>
                <a:gd name="T72" fmla="*/ 2147483647 w 204"/>
                <a:gd name="T73" fmla="*/ 2147483647 h 257"/>
                <a:gd name="T74" fmla="*/ 2147483647 w 204"/>
                <a:gd name="T75" fmla="*/ 2147483647 h 257"/>
                <a:gd name="T76" fmla="*/ 2147483647 w 204"/>
                <a:gd name="T77" fmla="*/ 2147483647 h 257"/>
                <a:gd name="T78" fmla="*/ 2147483647 w 204"/>
                <a:gd name="T79" fmla="*/ 2147483647 h 257"/>
                <a:gd name="T80" fmla="*/ 2147483647 w 204"/>
                <a:gd name="T81" fmla="*/ 2147483647 h 257"/>
                <a:gd name="T82" fmla="*/ 2147483647 w 204"/>
                <a:gd name="T83" fmla="*/ 2147483647 h 257"/>
                <a:gd name="T84" fmla="*/ 2147483647 w 204"/>
                <a:gd name="T85" fmla="*/ 2147483647 h 257"/>
                <a:gd name="T86" fmla="*/ 2147483647 w 204"/>
                <a:gd name="T87" fmla="*/ 2147483647 h 257"/>
                <a:gd name="T88" fmla="*/ 2147483647 w 204"/>
                <a:gd name="T89" fmla="*/ 2147483647 h 257"/>
                <a:gd name="T90" fmla="*/ 2147483647 w 204"/>
                <a:gd name="T91" fmla="*/ 2147483647 h 257"/>
                <a:gd name="T92" fmla="*/ 2147483647 w 204"/>
                <a:gd name="T93" fmla="*/ 2147483647 h 257"/>
                <a:gd name="T94" fmla="*/ 2147483647 w 204"/>
                <a:gd name="T95" fmla="*/ 2147483647 h 257"/>
                <a:gd name="T96" fmla="*/ 2147483647 w 204"/>
                <a:gd name="T97" fmla="*/ 2147483647 h 257"/>
                <a:gd name="T98" fmla="*/ 2147483647 w 204"/>
                <a:gd name="T99" fmla="*/ 2147483647 h 25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4" h="257">
                  <a:moveTo>
                    <a:pt x="13" y="49"/>
                  </a:moveTo>
                  <a:lnTo>
                    <a:pt x="13" y="49"/>
                  </a:lnTo>
                  <a:lnTo>
                    <a:pt x="19" y="52"/>
                  </a:lnTo>
                  <a:lnTo>
                    <a:pt x="26" y="55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62" y="55"/>
                  </a:lnTo>
                  <a:lnTo>
                    <a:pt x="87" y="51"/>
                  </a:lnTo>
                  <a:lnTo>
                    <a:pt x="71" y="25"/>
                  </a:lnTo>
                  <a:lnTo>
                    <a:pt x="68" y="22"/>
                  </a:lnTo>
                  <a:lnTo>
                    <a:pt x="63" y="19"/>
                  </a:lnTo>
                  <a:lnTo>
                    <a:pt x="52" y="16"/>
                  </a:lnTo>
                  <a:lnTo>
                    <a:pt x="48" y="13"/>
                  </a:lnTo>
                  <a:lnTo>
                    <a:pt x="46" y="12"/>
                  </a:lnTo>
                  <a:lnTo>
                    <a:pt x="49" y="7"/>
                  </a:lnTo>
                  <a:lnTo>
                    <a:pt x="55" y="3"/>
                  </a:lnTo>
                  <a:lnTo>
                    <a:pt x="62" y="2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88" y="3"/>
                  </a:lnTo>
                  <a:lnTo>
                    <a:pt x="91" y="6"/>
                  </a:lnTo>
                  <a:lnTo>
                    <a:pt x="92" y="10"/>
                  </a:lnTo>
                  <a:lnTo>
                    <a:pt x="94" y="21"/>
                  </a:lnTo>
                  <a:lnTo>
                    <a:pt x="97" y="31"/>
                  </a:lnTo>
                  <a:lnTo>
                    <a:pt x="104" y="48"/>
                  </a:lnTo>
                  <a:lnTo>
                    <a:pt x="135" y="39"/>
                  </a:lnTo>
                  <a:lnTo>
                    <a:pt x="143" y="36"/>
                  </a:lnTo>
                  <a:lnTo>
                    <a:pt x="149" y="32"/>
                  </a:lnTo>
                  <a:lnTo>
                    <a:pt x="156" y="28"/>
                  </a:lnTo>
                  <a:lnTo>
                    <a:pt x="164" y="26"/>
                  </a:lnTo>
                  <a:lnTo>
                    <a:pt x="169" y="28"/>
                  </a:lnTo>
                  <a:lnTo>
                    <a:pt x="174" y="29"/>
                  </a:lnTo>
                  <a:lnTo>
                    <a:pt x="177" y="34"/>
                  </a:lnTo>
                  <a:lnTo>
                    <a:pt x="178" y="38"/>
                  </a:lnTo>
                  <a:lnTo>
                    <a:pt x="177" y="41"/>
                  </a:lnTo>
                  <a:lnTo>
                    <a:pt x="175" y="42"/>
                  </a:lnTo>
                  <a:lnTo>
                    <a:pt x="168" y="47"/>
                  </a:lnTo>
                  <a:lnTo>
                    <a:pt x="155" y="52"/>
                  </a:lnTo>
                  <a:lnTo>
                    <a:pt x="140" y="57"/>
                  </a:lnTo>
                  <a:lnTo>
                    <a:pt x="113" y="64"/>
                  </a:lnTo>
                  <a:lnTo>
                    <a:pt x="132" y="97"/>
                  </a:lnTo>
                  <a:lnTo>
                    <a:pt x="153" y="91"/>
                  </a:lnTo>
                  <a:lnTo>
                    <a:pt x="169" y="86"/>
                  </a:lnTo>
                  <a:lnTo>
                    <a:pt x="181" y="78"/>
                  </a:lnTo>
                  <a:lnTo>
                    <a:pt x="187" y="76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200" y="77"/>
                  </a:lnTo>
                  <a:lnTo>
                    <a:pt x="203" y="80"/>
                  </a:lnTo>
                  <a:lnTo>
                    <a:pt x="204" y="84"/>
                  </a:lnTo>
                  <a:lnTo>
                    <a:pt x="203" y="87"/>
                  </a:lnTo>
                  <a:lnTo>
                    <a:pt x="201" y="90"/>
                  </a:lnTo>
                  <a:lnTo>
                    <a:pt x="198" y="93"/>
                  </a:lnTo>
                  <a:lnTo>
                    <a:pt x="193" y="96"/>
                  </a:lnTo>
                  <a:lnTo>
                    <a:pt x="172" y="104"/>
                  </a:lnTo>
                  <a:lnTo>
                    <a:pt x="142" y="113"/>
                  </a:lnTo>
                  <a:lnTo>
                    <a:pt x="155" y="133"/>
                  </a:lnTo>
                  <a:lnTo>
                    <a:pt x="178" y="162"/>
                  </a:lnTo>
                  <a:lnTo>
                    <a:pt x="182" y="168"/>
                  </a:lnTo>
                  <a:lnTo>
                    <a:pt x="185" y="173"/>
                  </a:lnTo>
                  <a:lnTo>
                    <a:pt x="187" y="177"/>
                  </a:lnTo>
                  <a:lnTo>
                    <a:pt x="187" y="181"/>
                  </a:lnTo>
                  <a:lnTo>
                    <a:pt x="185" y="187"/>
                  </a:lnTo>
                  <a:lnTo>
                    <a:pt x="182" y="191"/>
                  </a:lnTo>
                  <a:lnTo>
                    <a:pt x="179" y="196"/>
                  </a:lnTo>
                  <a:lnTo>
                    <a:pt x="174" y="197"/>
                  </a:lnTo>
                  <a:lnTo>
                    <a:pt x="168" y="196"/>
                  </a:lnTo>
                  <a:lnTo>
                    <a:pt x="162" y="191"/>
                  </a:lnTo>
                  <a:lnTo>
                    <a:pt x="152" y="186"/>
                  </a:lnTo>
                  <a:lnTo>
                    <a:pt x="137" y="180"/>
                  </a:lnTo>
                  <a:lnTo>
                    <a:pt x="113" y="175"/>
                  </a:lnTo>
                  <a:lnTo>
                    <a:pt x="101" y="173"/>
                  </a:lnTo>
                  <a:lnTo>
                    <a:pt x="90" y="173"/>
                  </a:lnTo>
                  <a:lnTo>
                    <a:pt x="77" y="173"/>
                  </a:lnTo>
                  <a:lnTo>
                    <a:pt x="66" y="174"/>
                  </a:lnTo>
                  <a:lnTo>
                    <a:pt x="56" y="177"/>
                  </a:lnTo>
                  <a:lnTo>
                    <a:pt x="48" y="181"/>
                  </a:lnTo>
                  <a:lnTo>
                    <a:pt x="42" y="186"/>
                  </a:lnTo>
                  <a:lnTo>
                    <a:pt x="37" y="190"/>
                  </a:lnTo>
                  <a:lnTo>
                    <a:pt x="34" y="196"/>
                  </a:lnTo>
                  <a:lnTo>
                    <a:pt x="33" y="203"/>
                  </a:lnTo>
                  <a:lnTo>
                    <a:pt x="34" y="212"/>
                  </a:lnTo>
                  <a:lnTo>
                    <a:pt x="39" y="217"/>
                  </a:lnTo>
                  <a:lnTo>
                    <a:pt x="46" y="223"/>
                  </a:lnTo>
                  <a:lnTo>
                    <a:pt x="55" y="226"/>
                  </a:lnTo>
                  <a:lnTo>
                    <a:pt x="65" y="229"/>
                  </a:lnTo>
                  <a:lnTo>
                    <a:pt x="77" y="230"/>
                  </a:lnTo>
                  <a:lnTo>
                    <a:pt x="98" y="232"/>
                  </a:lnTo>
                  <a:lnTo>
                    <a:pt x="107" y="230"/>
                  </a:lnTo>
                  <a:lnTo>
                    <a:pt x="121" y="229"/>
                  </a:lnTo>
                  <a:lnTo>
                    <a:pt x="135" y="229"/>
                  </a:lnTo>
                  <a:lnTo>
                    <a:pt x="145" y="229"/>
                  </a:lnTo>
                  <a:lnTo>
                    <a:pt x="152" y="232"/>
                  </a:lnTo>
                  <a:lnTo>
                    <a:pt x="156" y="236"/>
                  </a:lnTo>
                  <a:lnTo>
                    <a:pt x="158" y="242"/>
                  </a:lnTo>
                  <a:lnTo>
                    <a:pt x="158" y="246"/>
                  </a:lnTo>
                  <a:lnTo>
                    <a:pt x="156" y="249"/>
                  </a:lnTo>
                  <a:lnTo>
                    <a:pt x="153" y="251"/>
                  </a:lnTo>
                  <a:lnTo>
                    <a:pt x="149" y="254"/>
                  </a:lnTo>
                  <a:lnTo>
                    <a:pt x="133" y="255"/>
                  </a:lnTo>
                  <a:lnTo>
                    <a:pt x="107" y="257"/>
                  </a:lnTo>
                  <a:lnTo>
                    <a:pt x="88" y="255"/>
                  </a:lnTo>
                  <a:lnTo>
                    <a:pt x="71" y="254"/>
                  </a:lnTo>
                  <a:lnTo>
                    <a:pt x="55" y="249"/>
                  </a:lnTo>
                  <a:lnTo>
                    <a:pt x="42" y="243"/>
                  </a:lnTo>
                  <a:lnTo>
                    <a:pt x="32" y="236"/>
                  </a:lnTo>
                  <a:lnTo>
                    <a:pt x="23" y="228"/>
                  </a:lnTo>
                  <a:lnTo>
                    <a:pt x="20" y="223"/>
                  </a:lnTo>
                  <a:lnTo>
                    <a:pt x="19" y="217"/>
                  </a:lnTo>
                  <a:lnTo>
                    <a:pt x="17" y="212"/>
                  </a:lnTo>
                  <a:lnTo>
                    <a:pt x="16" y="206"/>
                  </a:lnTo>
                  <a:lnTo>
                    <a:pt x="17" y="196"/>
                  </a:lnTo>
                  <a:lnTo>
                    <a:pt x="21" y="186"/>
                  </a:lnTo>
                  <a:lnTo>
                    <a:pt x="27" y="178"/>
                  </a:lnTo>
                  <a:lnTo>
                    <a:pt x="37" y="171"/>
                  </a:lnTo>
                  <a:lnTo>
                    <a:pt x="48" y="167"/>
                  </a:lnTo>
                  <a:lnTo>
                    <a:pt x="62" y="162"/>
                  </a:lnTo>
                  <a:lnTo>
                    <a:pt x="77" y="160"/>
                  </a:lnTo>
                  <a:lnTo>
                    <a:pt x="95" y="160"/>
                  </a:lnTo>
                  <a:lnTo>
                    <a:pt x="121" y="161"/>
                  </a:lnTo>
                  <a:lnTo>
                    <a:pt x="148" y="164"/>
                  </a:lnTo>
                  <a:lnTo>
                    <a:pt x="153" y="165"/>
                  </a:lnTo>
                  <a:lnTo>
                    <a:pt x="155" y="165"/>
                  </a:lnTo>
                  <a:lnTo>
                    <a:pt x="155" y="164"/>
                  </a:lnTo>
                  <a:lnTo>
                    <a:pt x="155" y="162"/>
                  </a:lnTo>
                  <a:lnTo>
                    <a:pt x="155" y="161"/>
                  </a:lnTo>
                  <a:lnTo>
                    <a:pt x="152" y="157"/>
                  </a:lnTo>
                  <a:lnTo>
                    <a:pt x="124" y="118"/>
                  </a:lnTo>
                  <a:lnTo>
                    <a:pt x="81" y="126"/>
                  </a:lnTo>
                  <a:lnTo>
                    <a:pt x="61" y="128"/>
                  </a:lnTo>
                  <a:lnTo>
                    <a:pt x="43" y="129"/>
                  </a:lnTo>
                  <a:lnTo>
                    <a:pt x="34" y="128"/>
                  </a:lnTo>
                  <a:lnTo>
                    <a:pt x="27" y="126"/>
                  </a:lnTo>
                  <a:lnTo>
                    <a:pt x="21" y="125"/>
                  </a:lnTo>
                  <a:lnTo>
                    <a:pt x="16" y="122"/>
                  </a:lnTo>
                  <a:lnTo>
                    <a:pt x="11" y="119"/>
                  </a:lnTo>
                  <a:lnTo>
                    <a:pt x="7" y="113"/>
                  </a:lnTo>
                  <a:lnTo>
                    <a:pt x="0" y="103"/>
                  </a:lnTo>
                  <a:lnTo>
                    <a:pt x="7" y="97"/>
                  </a:lnTo>
                  <a:lnTo>
                    <a:pt x="11" y="103"/>
                  </a:lnTo>
                  <a:lnTo>
                    <a:pt x="19" y="107"/>
                  </a:lnTo>
                  <a:lnTo>
                    <a:pt x="27" y="110"/>
                  </a:lnTo>
                  <a:lnTo>
                    <a:pt x="39" y="110"/>
                  </a:lnTo>
                  <a:lnTo>
                    <a:pt x="58" y="110"/>
                  </a:lnTo>
                  <a:lnTo>
                    <a:pt x="77" y="107"/>
                  </a:lnTo>
                  <a:lnTo>
                    <a:pt x="97" y="104"/>
                  </a:lnTo>
                  <a:lnTo>
                    <a:pt x="116" y="100"/>
                  </a:lnTo>
                  <a:lnTo>
                    <a:pt x="95" y="68"/>
                  </a:lnTo>
                  <a:lnTo>
                    <a:pt x="69" y="73"/>
                  </a:lnTo>
                  <a:lnTo>
                    <a:pt x="48" y="74"/>
                  </a:lnTo>
                  <a:lnTo>
                    <a:pt x="36" y="73"/>
                  </a:lnTo>
                  <a:lnTo>
                    <a:pt x="24" y="68"/>
                  </a:lnTo>
                  <a:lnTo>
                    <a:pt x="16" y="63"/>
                  </a:lnTo>
                  <a:lnTo>
                    <a:pt x="8" y="55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6" name="Freeform 187"/>
            <p:cNvSpPr>
              <a:spLocks noEditPoints="1"/>
            </p:cNvSpPr>
            <p:nvPr userDrawn="1"/>
          </p:nvSpPr>
          <p:spPr bwMode="auto">
            <a:xfrm>
              <a:off x="6056314" y="1754188"/>
              <a:ext cx="111125" cy="139700"/>
            </a:xfrm>
            <a:custGeom>
              <a:avLst/>
              <a:gdLst>
                <a:gd name="T0" fmla="*/ 2147483647 w 210"/>
                <a:gd name="T1" fmla="*/ 2147483647 h 262"/>
                <a:gd name="T2" fmla="*/ 2147483647 w 210"/>
                <a:gd name="T3" fmla="*/ 2147483647 h 262"/>
                <a:gd name="T4" fmla="*/ 2147483647 w 210"/>
                <a:gd name="T5" fmla="*/ 2147483647 h 262"/>
                <a:gd name="T6" fmla="*/ 2147483647 w 210"/>
                <a:gd name="T7" fmla="*/ 2147483647 h 262"/>
                <a:gd name="T8" fmla="*/ 2147483647 w 210"/>
                <a:gd name="T9" fmla="*/ 2147483647 h 262"/>
                <a:gd name="T10" fmla="*/ 2147483647 w 210"/>
                <a:gd name="T11" fmla="*/ 0 h 262"/>
                <a:gd name="T12" fmla="*/ 2147483647 w 210"/>
                <a:gd name="T13" fmla="*/ 2147483647 h 262"/>
                <a:gd name="T14" fmla="*/ 2147483647 w 210"/>
                <a:gd name="T15" fmla="*/ 2147483647 h 262"/>
                <a:gd name="T16" fmla="*/ 2147483647 w 210"/>
                <a:gd name="T17" fmla="*/ 2147483647 h 262"/>
                <a:gd name="T18" fmla="*/ 2147483647 w 210"/>
                <a:gd name="T19" fmla="*/ 2147483647 h 262"/>
                <a:gd name="T20" fmla="*/ 2147483647 w 210"/>
                <a:gd name="T21" fmla="*/ 2147483647 h 262"/>
                <a:gd name="T22" fmla="*/ 2147483647 w 210"/>
                <a:gd name="T23" fmla="*/ 2147483647 h 262"/>
                <a:gd name="T24" fmla="*/ 2147483647 w 210"/>
                <a:gd name="T25" fmla="*/ 2147483647 h 262"/>
                <a:gd name="T26" fmla="*/ 2147483647 w 210"/>
                <a:gd name="T27" fmla="*/ 2147483647 h 262"/>
                <a:gd name="T28" fmla="*/ 2147483647 w 210"/>
                <a:gd name="T29" fmla="*/ 2147483647 h 262"/>
                <a:gd name="T30" fmla="*/ 2147483647 w 210"/>
                <a:gd name="T31" fmla="*/ 2147483647 h 262"/>
                <a:gd name="T32" fmla="*/ 2147483647 w 210"/>
                <a:gd name="T33" fmla="*/ 2147483647 h 262"/>
                <a:gd name="T34" fmla="*/ 2147483647 w 210"/>
                <a:gd name="T35" fmla="*/ 2147483647 h 262"/>
                <a:gd name="T36" fmla="*/ 2147483647 w 210"/>
                <a:gd name="T37" fmla="*/ 2147483647 h 262"/>
                <a:gd name="T38" fmla="*/ 2147483647 w 210"/>
                <a:gd name="T39" fmla="*/ 2147483647 h 262"/>
                <a:gd name="T40" fmla="*/ 2147483647 w 210"/>
                <a:gd name="T41" fmla="*/ 2147483647 h 262"/>
                <a:gd name="T42" fmla="*/ 2147483647 w 210"/>
                <a:gd name="T43" fmla="*/ 2147483647 h 262"/>
                <a:gd name="T44" fmla="*/ 2147483647 w 210"/>
                <a:gd name="T45" fmla="*/ 2147483647 h 262"/>
                <a:gd name="T46" fmla="*/ 2147483647 w 210"/>
                <a:gd name="T47" fmla="*/ 2147483647 h 262"/>
                <a:gd name="T48" fmla="*/ 2147483647 w 210"/>
                <a:gd name="T49" fmla="*/ 2147483647 h 262"/>
                <a:gd name="T50" fmla="*/ 2147483647 w 210"/>
                <a:gd name="T51" fmla="*/ 2147483647 h 262"/>
                <a:gd name="T52" fmla="*/ 2147483647 w 210"/>
                <a:gd name="T53" fmla="*/ 2147483647 h 262"/>
                <a:gd name="T54" fmla="*/ 2147483647 w 210"/>
                <a:gd name="T55" fmla="*/ 2147483647 h 262"/>
                <a:gd name="T56" fmla="*/ 2147483647 w 210"/>
                <a:gd name="T57" fmla="*/ 2147483647 h 262"/>
                <a:gd name="T58" fmla="*/ 2147483647 w 210"/>
                <a:gd name="T59" fmla="*/ 2147483647 h 262"/>
                <a:gd name="T60" fmla="*/ 2147483647 w 210"/>
                <a:gd name="T61" fmla="*/ 2147483647 h 262"/>
                <a:gd name="T62" fmla="*/ 2147483647 w 210"/>
                <a:gd name="T63" fmla="*/ 2147483647 h 262"/>
                <a:gd name="T64" fmla="*/ 2147483647 w 210"/>
                <a:gd name="T65" fmla="*/ 2147483647 h 262"/>
                <a:gd name="T66" fmla="*/ 2147483647 w 210"/>
                <a:gd name="T67" fmla="*/ 2147483647 h 262"/>
                <a:gd name="T68" fmla="*/ 2147483647 w 210"/>
                <a:gd name="T69" fmla="*/ 2147483647 h 262"/>
                <a:gd name="T70" fmla="*/ 2147483647 w 210"/>
                <a:gd name="T71" fmla="*/ 2147483647 h 262"/>
                <a:gd name="T72" fmla="*/ 2147483647 w 210"/>
                <a:gd name="T73" fmla="*/ 2147483647 h 262"/>
                <a:gd name="T74" fmla="*/ 2147483647 w 210"/>
                <a:gd name="T75" fmla="*/ 2147483647 h 262"/>
                <a:gd name="T76" fmla="*/ 2147483647 w 210"/>
                <a:gd name="T77" fmla="*/ 2147483647 h 262"/>
                <a:gd name="T78" fmla="*/ 2147483647 w 210"/>
                <a:gd name="T79" fmla="*/ 2147483647 h 262"/>
                <a:gd name="T80" fmla="*/ 2147483647 w 210"/>
                <a:gd name="T81" fmla="*/ 2147483647 h 262"/>
                <a:gd name="T82" fmla="*/ 2147483647 w 210"/>
                <a:gd name="T83" fmla="*/ 2147483647 h 262"/>
                <a:gd name="T84" fmla="*/ 2147483647 w 210"/>
                <a:gd name="T85" fmla="*/ 2147483647 h 262"/>
                <a:gd name="T86" fmla="*/ 2147483647 w 210"/>
                <a:gd name="T87" fmla="*/ 2147483647 h 262"/>
                <a:gd name="T88" fmla="*/ 2147483647 w 210"/>
                <a:gd name="T89" fmla="*/ 2147483647 h 262"/>
                <a:gd name="T90" fmla="*/ 2147483647 w 210"/>
                <a:gd name="T91" fmla="*/ 2147483647 h 262"/>
                <a:gd name="T92" fmla="*/ 2147483647 w 210"/>
                <a:gd name="T93" fmla="*/ 2147483647 h 262"/>
                <a:gd name="T94" fmla="*/ 2147483647 w 210"/>
                <a:gd name="T95" fmla="*/ 2147483647 h 262"/>
                <a:gd name="T96" fmla="*/ 2147483647 w 210"/>
                <a:gd name="T97" fmla="*/ 2147483647 h 262"/>
                <a:gd name="T98" fmla="*/ 2147483647 w 210"/>
                <a:gd name="T99" fmla="*/ 2147483647 h 262"/>
                <a:gd name="T100" fmla="*/ 2147483647 w 210"/>
                <a:gd name="T101" fmla="*/ 2147483647 h 262"/>
                <a:gd name="T102" fmla="*/ 2147483647 w 210"/>
                <a:gd name="T103" fmla="*/ 2147483647 h 262"/>
                <a:gd name="T104" fmla="*/ 2147483647 w 210"/>
                <a:gd name="T105" fmla="*/ 2147483647 h 2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10" h="262">
                  <a:moveTo>
                    <a:pt x="6" y="53"/>
                  </a:moveTo>
                  <a:lnTo>
                    <a:pt x="6" y="53"/>
                  </a:lnTo>
                  <a:lnTo>
                    <a:pt x="14" y="59"/>
                  </a:lnTo>
                  <a:lnTo>
                    <a:pt x="23" y="64"/>
                  </a:lnTo>
                  <a:lnTo>
                    <a:pt x="35" y="65"/>
                  </a:lnTo>
                  <a:lnTo>
                    <a:pt x="52" y="65"/>
                  </a:lnTo>
                  <a:lnTo>
                    <a:pt x="77" y="64"/>
                  </a:lnTo>
                  <a:lnTo>
                    <a:pt x="103" y="62"/>
                  </a:lnTo>
                  <a:lnTo>
                    <a:pt x="103" y="35"/>
                  </a:lnTo>
                  <a:lnTo>
                    <a:pt x="103" y="25"/>
                  </a:lnTo>
                  <a:lnTo>
                    <a:pt x="101" y="17"/>
                  </a:lnTo>
                  <a:lnTo>
                    <a:pt x="97" y="13"/>
                  </a:lnTo>
                  <a:lnTo>
                    <a:pt x="91" y="10"/>
                  </a:lnTo>
                  <a:lnTo>
                    <a:pt x="85" y="9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8" y="3"/>
                  </a:lnTo>
                  <a:lnTo>
                    <a:pt x="94" y="0"/>
                  </a:lnTo>
                  <a:lnTo>
                    <a:pt x="101" y="0"/>
                  </a:lnTo>
                  <a:lnTo>
                    <a:pt x="110" y="1"/>
                  </a:lnTo>
                  <a:lnTo>
                    <a:pt x="120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2" y="13"/>
                  </a:lnTo>
                  <a:lnTo>
                    <a:pt x="133" y="16"/>
                  </a:lnTo>
                  <a:lnTo>
                    <a:pt x="132" y="19"/>
                  </a:lnTo>
                  <a:lnTo>
                    <a:pt x="129" y="25"/>
                  </a:lnTo>
                  <a:lnTo>
                    <a:pt x="126" y="29"/>
                  </a:lnTo>
                  <a:lnTo>
                    <a:pt x="125" y="36"/>
                  </a:lnTo>
                  <a:lnTo>
                    <a:pt x="123" y="61"/>
                  </a:lnTo>
                  <a:lnTo>
                    <a:pt x="159" y="53"/>
                  </a:lnTo>
                  <a:lnTo>
                    <a:pt x="168" y="52"/>
                  </a:lnTo>
                  <a:lnTo>
                    <a:pt x="178" y="48"/>
                  </a:lnTo>
                  <a:lnTo>
                    <a:pt x="184" y="46"/>
                  </a:lnTo>
                  <a:lnTo>
                    <a:pt x="191" y="45"/>
                  </a:lnTo>
                  <a:lnTo>
                    <a:pt x="199" y="46"/>
                  </a:lnTo>
                  <a:lnTo>
                    <a:pt x="204" y="48"/>
                  </a:lnTo>
                  <a:lnTo>
                    <a:pt x="207" y="52"/>
                  </a:lnTo>
                  <a:lnTo>
                    <a:pt x="207" y="55"/>
                  </a:lnTo>
                  <a:lnTo>
                    <a:pt x="207" y="59"/>
                  </a:lnTo>
                  <a:lnTo>
                    <a:pt x="206" y="62"/>
                  </a:lnTo>
                  <a:lnTo>
                    <a:pt x="204" y="64"/>
                  </a:lnTo>
                  <a:lnTo>
                    <a:pt x="201" y="65"/>
                  </a:lnTo>
                  <a:lnTo>
                    <a:pt x="191" y="68"/>
                  </a:lnTo>
                  <a:lnTo>
                    <a:pt x="177" y="71"/>
                  </a:lnTo>
                  <a:lnTo>
                    <a:pt x="123" y="78"/>
                  </a:lnTo>
                  <a:lnTo>
                    <a:pt x="123" y="93"/>
                  </a:lnTo>
                  <a:lnTo>
                    <a:pt x="123" y="126"/>
                  </a:lnTo>
                  <a:lnTo>
                    <a:pt x="152" y="120"/>
                  </a:lnTo>
                  <a:lnTo>
                    <a:pt x="164" y="117"/>
                  </a:lnTo>
                  <a:lnTo>
                    <a:pt x="171" y="114"/>
                  </a:lnTo>
                  <a:lnTo>
                    <a:pt x="177" y="111"/>
                  </a:lnTo>
                  <a:lnTo>
                    <a:pt x="183" y="111"/>
                  </a:lnTo>
                  <a:lnTo>
                    <a:pt x="188" y="113"/>
                  </a:lnTo>
                  <a:lnTo>
                    <a:pt x="193" y="114"/>
                  </a:lnTo>
                  <a:lnTo>
                    <a:pt x="196" y="117"/>
                  </a:lnTo>
                  <a:lnTo>
                    <a:pt x="196" y="122"/>
                  </a:lnTo>
                  <a:lnTo>
                    <a:pt x="196" y="126"/>
                  </a:lnTo>
                  <a:lnTo>
                    <a:pt x="193" y="129"/>
                  </a:lnTo>
                  <a:lnTo>
                    <a:pt x="188" y="132"/>
                  </a:lnTo>
                  <a:lnTo>
                    <a:pt x="181" y="135"/>
                  </a:lnTo>
                  <a:lnTo>
                    <a:pt x="154" y="139"/>
                  </a:lnTo>
                  <a:lnTo>
                    <a:pt x="123" y="143"/>
                  </a:lnTo>
                  <a:lnTo>
                    <a:pt x="126" y="195"/>
                  </a:lnTo>
                  <a:lnTo>
                    <a:pt x="145" y="201"/>
                  </a:lnTo>
                  <a:lnTo>
                    <a:pt x="162" y="207"/>
                  </a:lnTo>
                  <a:lnTo>
                    <a:pt x="177" y="214"/>
                  </a:lnTo>
                  <a:lnTo>
                    <a:pt x="191" y="221"/>
                  </a:lnTo>
                  <a:lnTo>
                    <a:pt x="200" y="227"/>
                  </a:lnTo>
                  <a:lnTo>
                    <a:pt x="206" y="233"/>
                  </a:lnTo>
                  <a:lnTo>
                    <a:pt x="209" y="237"/>
                  </a:lnTo>
                  <a:lnTo>
                    <a:pt x="210" y="243"/>
                  </a:lnTo>
                  <a:lnTo>
                    <a:pt x="209" y="247"/>
                  </a:lnTo>
                  <a:lnTo>
                    <a:pt x="207" y="252"/>
                  </a:lnTo>
                  <a:lnTo>
                    <a:pt x="203" y="255"/>
                  </a:lnTo>
                  <a:lnTo>
                    <a:pt x="199" y="255"/>
                  </a:lnTo>
                  <a:lnTo>
                    <a:pt x="194" y="255"/>
                  </a:lnTo>
                  <a:lnTo>
                    <a:pt x="190" y="253"/>
                  </a:lnTo>
                  <a:lnTo>
                    <a:pt x="181" y="247"/>
                  </a:lnTo>
                  <a:lnTo>
                    <a:pt x="170" y="237"/>
                  </a:lnTo>
                  <a:lnTo>
                    <a:pt x="157" y="229"/>
                  </a:lnTo>
                  <a:lnTo>
                    <a:pt x="142" y="221"/>
                  </a:lnTo>
                  <a:lnTo>
                    <a:pt x="126" y="216"/>
                  </a:lnTo>
                  <a:lnTo>
                    <a:pt x="125" y="230"/>
                  </a:lnTo>
                  <a:lnTo>
                    <a:pt x="120" y="239"/>
                  </a:lnTo>
                  <a:lnTo>
                    <a:pt x="117" y="245"/>
                  </a:lnTo>
                  <a:lnTo>
                    <a:pt x="113" y="249"/>
                  </a:lnTo>
                  <a:lnTo>
                    <a:pt x="109" y="253"/>
                  </a:lnTo>
                  <a:lnTo>
                    <a:pt x="103" y="256"/>
                  </a:lnTo>
                  <a:lnTo>
                    <a:pt x="96" y="259"/>
                  </a:lnTo>
                  <a:lnTo>
                    <a:pt x="88" y="261"/>
                  </a:lnTo>
                  <a:lnTo>
                    <a:pt x="72" y="262"/>
                  </a:lnTo>
                  <a:lnTo>
                    <a:pt x="61" y="261"/>
                  </a:lnTo>
                  <a:lnTo>
                    <a:pt x="49" y="259"/>
                  </a:lnTo>
                  <a:lnTo>
                    <a:pt x="41" y="256"/>
                  </a:lnTo>
                  <a:lnTo>
                    <a:pt x="32" y="252"/>
                  </a:lnTo>
                  <a:lnTo>
                    <a:pt x="26" y="246"/>
                  </a:lnTo>
                  <a:lnTo>
                    <a:pt x="22" y="240"/>
                  </a:lnTo>
                  <a:lnTo>
                    <a:pt x="19" y="233"/>
                  </a:lnTo>
                  <a:lnTo>
                    <a:pt x="17" y="226"/>
                  </a:lnTo>
                  <a:lnTo>
                    <a:pt x="19" y="219"/>
                  </a:lnTo>
                  <a:lnTo>
                    <a:pt x="22" y="211"/>
                  </a:lnTo>
                  <a:lnTo>
                    <a:pt x="27" y="206"/>
                  </a:lnTo>
                  <a:lnTo>
                    <a:pt x="35" y="200"/>
                  </a:lnTo>
                  <a:lnTo>
                    <a:pt x="43" y="195"/>
                  </a:lnTo>
                  <a:lnTo>
                    <a:pt x="54" y="192"/>
                  </a:lnTo>
                  <a:lnTo>
                    <a:pt x="65" y="191"/>
                  </a:lnTo>
                  <a:lnTo>
                    <a:pt x="78" y="191"/>
                  </a:lnTo>
                  <a:lnTo>
                    <a:pt x="106" y="192"/>
                  </a:lnTo>
                  <a:lnTo>
                    <a:pt x="106" y="146"/>
                  </a:lnTo>
                  <a:lnTo>
                    <a:pt x="84" y="148"/>
                  </a:lnTo>
                  <a:lnTo>
                    <a:pt x="62" y="148"/>
                  </a:lnTo>
                  <a:lnTo>
                    <a:pt x="46" y="146"/>
                  </a:lnTo>
                  <a:lnTo>
                    <a:pt x="41" y="145"/>
                  </a:lnTo>
                  <a:lnTo>
                    <a:pt x="35" y="143"/>
                  </a:lnTo>
                  <a:lnTo>
                    <a:pt x="30" y="140"/>
                  </a:lnTo>
                  <a:lnTo>
                    <a:pt x="27" y="136"/>
                  </a:lnTo>
                  <a:lnTo>
                    <a:pt x="26" y="132"/>
                  </a:lnTo>
                  <a:lnTo>
                    <a:pt x="26" y="127"/>
                  </a:lnTo>
                  <a:lnTo>
                    <a:pt x="27" y="117"/>
                  </a:lnTo>
                  <a:lnTo>
                    <a:pt x="30" y="107"/>
                  </a:lnTo>
                  <a:lnTo>
                    <a:pt x="41" y="108"/>
                  </a:lnTo>
                  <a:lnTo>
                    <a:pt x="39" y="117"/>
                  </a:lnTo>
                  <a:lnTo>
                    <a:pt x="41" y="123"/>
                  </a:lnTo>
                  <a:lnTo>
                    <a:pt x="42" y="126"/>
                  </a:lnTo>
                  <a:lnTo>
                    <a:pt x="45" y="127"/>
                  </a:lnTo>
                  <a:lnTo>
                    <a:pt x="52" y="130"/>
                  </a:lnTo>
                  <a:lnTo>
                    <a:pt x="64" y="130"/>
                  </a:lnTo>
                  <a:lnTo>
                    <a:pt x="84" y="130"/>
                  </a:lnTo>
                  <a:lnTo>
                    <a:pt x="104" y="127"/>
                  </a:lnTo>
                  <a:lnTo>
                    <a:pt x="104" y="81"/>
                  </a:lnTo>
                  <a:lnTo>
                    <a:pt x="74" y="82"/>
                  </a:lnTo>
                  <a:lnTo>
                    <a:pt x="49" y="84"/>
                  </a:lnTo>
                  <a:lnTo>
                    <a:pt x="32" y="82"/>
                  </a:lnTo>
                  <a:lnTo>
                    <a:pt x="26" y="81"/>
                  </a:lnTo>
                  <a:lnTo>
                    <a:pt x="20" y="78"/>
                  </a:lnTo>
                  <a:lnTo>
                    <a:pt x="14" y="75"/>
                  </a:lnTo>
                  <a:lnTo>
                    <a:pt x="9" y="71"/>
                  </a:lnTo>
                  <a:lnTo>
                    <a:pt x="0" y="59"/>
                  </a:lnTo>
                  <a:lnTo>
                    <a:pt x="6" y="53"/>
                  </a:lnTo>
                  <a:close/>
                  <a:moveTo>
                    <a:pt x="74" y="206"/>
                  </a:moveTo>
                  <a:lnTo>
                    <a:pt x="74" y="206"/>
                  </a:lnTo>
                  <a:lnTo>
                    <a:pt x="55" y="207"/>
                  </a:lnTo>
                  <a:lnTo>
                    <a:pt x="48" y="208"/>
                  </a:lnTo>
                  <a:lnTo>
                    <a:pt x="42" y="210"/>
                  </a:lnTo>
                  <a:lnTo>
                    <a:pt x="36" y="213"/>
                  </a:lnTo>
                  <a:lnTo>
                    <a:pt x="33" y="217"/>
                  </a:lnTo>
                  <a:lnTo>
                    <a:pt x="32" y="220"/>
                  </a:lnTo>
                  <a:lnTo>
                    <a:pt x="30" y="224"/>
                  </a:lnTo>
                  <a:lnTo>
                    <a:pt x="30" y="229"/>
                  </a:lnTo>
                  <a:lnTo>
                    <a:pt x="33" y="232"/>
                  </a:lnTo>
                  <a:lnTo>
                    <a:pt x="35" y="236"/>
                  </a:lnTo>
                  <a:lnTo>
                    <a:pt x="39" y="237"/>
                  </a:lnTo>
                  <a:lnTo>
                    <a:pt x="43" y="240"/>
                  </a:lnTo>
                  <a:lnTo>
                    <a:pt x="49" y="242"/>
                  </a:lnTo>
                  <a:lnTo>
                    <a:pt x="65" y="243"/>
                  </a:lnTo>
                  <a:lnTo>
                    <a:pt x="75" y="243"/>
                  </a:lnTo>
                  <a:lnTo>
                    <a:pt x="85" y="242"/>
                  </a:lnTo>
                  <a:lnTo>
                    <a:pt x="93" y="239"/>
                  </a:lnTo>
                  <a:lnTo>
                    <a:pt x="99" y="234"/>
                  </a:lnTo>
                  <a:lnTo>
                    <a:pt x="103" y="230"/>
                  </a:lnTo>
                  <a:lnTo>
                    <a:pt x="104" y="224"/>
                  </a:lnTo>
                  <a:lnTo>
                    <a:pt x="106" y="219"/>
                  </a:lnTo>
                  <a:lnTo>
                    <a:pt x="106" y="210"/>
                  </a:lnTo>
                  <a:lnTo>
                    <a:pt x="88" y="207"/>
                  </a:lnTo>
                  <a:lnTo>
                    <a:pt x="74" y="206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7" name="Freeform 188"/>
            <p:cNvSpPr>
              <a:spLocks noEditPoints="1"/>
            </p:cNvSpPr>
            <p:nvPr userDrawn="1"/>
          </p:nvSpPr>
          <p:spPr bwMode="auto">
            <a:xfrm>
              <a:off x="6191251" y="1755776"/>
              <a:ext cx="138113" cy="139700"/>
            </a:xfrm>
            <a:custGeom>
              <a:avLst/>
              <a:gdLst>
                <a:gd name="T0" fmla="*/ 2147483647 w 261"/>
                <a:gd name="T1" fmla="*/ 2147483647 h 264"/>
                <a:gd name="T2" fmla="*/ 2147483647 w 261"/>
                <a:gd name="T3" fmla="*/ 2147483647 h 264"/>
                <a:gd name="T4" fmla="*/ 2147483647 w 261"/>
                <a:gd name="T5" fmla="*/ 2147483647 h 264"/>
                <a:gd name="T6" fmla="*/ 2147483647 w 261"/>
                <a:gd name="T7" fmla="*/ 2147483647 h 264"/>
                <a:gd name="T8" fmla="*/ 2147483647 w 261"/>
                <a:gd name="T9" fmla="*/ 2147483647 h 264"/>
                <a:gd name="T10" fmla="*/ 2147483647 w 261"/>
                <a:gd name="T11" fmla="*/ 2147483647 h 264"/>
                <a:gd name="T12" fmla="*/ 2147483647 w 261"/>
                <a:gd name="T13" fmla="*/ 2147483647 h 264"/>
                <a:gd name="T14" fmla="*/ 2147483647 w 261"/>
                <a:gd name="T15" fmla="*/ 2147483647 h 264"/>
                <a:gd name="T16" fmla="*/ 2147483647 w 261"/>
                <a:gd name="T17" fmla="*/ 2147483647 h 264"/>
                <a:gd name="T18" fmla="*/ 2147483647 w 261"/>
                <a:gd name="T19" fmla="*/ 2147483647 h 264"/>
                <a:gd name="T20" fmla="*/ 2147483647 w 261"/>
                <a:gd name="T21" fmla="*/ 2147483647 h 264"/>
                <a:gd name="T22" fmla="*/ 2147483647 w 261"/>
                <a:gd name="T23" fmla="*/ 2147483647 h 264"/>
                <a:gd name="T24" fmla="*/ 2147483647 w 261"/>
                <a:gd name="T25" fmla="*/ 2147483647 h 264"/>
                <a:gd name="T26" fmla="*/ 2147483647 w 261"/>
                <a:gd name="T27" fmla="*/ 2147483647 h 264"/>
                <a:gd name="T28" fmla="*/ 2147483647 w 261"/>
                <a:gd name="T29" fmla="*/ 2147483647 h 264"/>
                <a:gd name="T30" fmla="*/ 2147483647 w 261"/>
                <a:gd name="T31" fmla="*/ 2147483647 h 264"/>
                <a:gd name="T32" fmla="*/ 2147483647 w 261"/>
                <a:gd name="T33" fmla="*/ 2147483647 h 264"/>
                <a:gd name="T34" fmla="*/ 0 w 261"/>
                <a:gd name="T35" fmla="*/ 2147483647 h 264"/>
                <a:gd name="T36" fmla="*/ 2147483647 w 261"/>
                <a:gd name="T37" fmla="*/ 2147483647 h 264"/>
                <a:gd name="T38" fmla="*/ 2147483647 w 261"/>
                <a:gd name="T39" fmla="*/ 2147483647 h 264"/>
                <a:gd name="T40" fmla="*/ 2147483647 w 261"/>
                <a:gd name="T41" fmla="*/ 2147483647 h 264"/>
                <a:gd name="T42" fmla="*/ 2147483647 w 261"/>
                <a:gd name="T43" fmla="*/ 2147483647 h 264"/>
                <a:gd name="T44" fmla="*/ 2147483647 w 261"/>
                <a:gd name="T45" fmla="*/ 2147483647 h 264"/>
                <a:gd name="T46" fmla="*/ 2147483647 w 261"/>
                <a:gd name="T47" fmla="*/ 2147483647 h 264"/>
                <a:gd name="T48" fmla="*/ 2147483647 w 261"/>
                <a:gd name="T49" fmla="*/ 2147483647 h 264"/>
                <a:gd name="T50" fmla="*/ 2147483647 w 261"/>
                <a:gd name="T51" fmla="*/ 2147483647 h 264"/>
                <a:gd name="T52" fmla="*/ 2147483647 w 261"/>
                <a:gd name="T53" fmla="*/ 2147483647 h 264"/>
                <a:gd name="T54" fmla="*/ 2147483647 w 261"/>
                <a:gd name="T55" fmla="*/ 2147483647 h 264"/>
                <a:gd name="T56" fmla="*/ 2147483647 w 261"/>
                <a:gd name="T57" fmla="*/ 0 h 264"/>
                <a:gd name="T58" fmla="*/ 2147483647 w 261"/>
                <a:gd name="T59" fmla="*/ 2147483647 h 264"/>
                <a:gd name="T60" fmla="*/ 2147483647 w 261"/>
                <a:gd name="T61" fmla="*/ 2147483647 h 264"/>
                <a:gd name="T62" fmla="*/ 2147483647 w 261"/>
                <a:gd name="T63" fmla="*/ 2147483647 h 264"/>
                <a:gd name="T64" fmla="*/ 2147483647 w 261"/>
                <a:gd name="T65" fmla="*/ 2147483647 h 264"/>
                <a:gd name="T66" fmla="*/ 2147483647 w 261"/>
                <a:gd name="T67" fmla="*/ 2147483647 h 264"/>
                <a:gd name="T68" fmla="*/ 2147483647 w 261"/>
                <a:gd name="T69" fmla="*/ 2147483647 h 264"/>
                <a:gd name="T70" fmla="*/ 2147483647 w 261"/>
                <a:gd name="T71" fmla="*/ 2147483647 h 264"/>
                <a:gd name="T72" fmla="*/ 2147483647 w 261"/>
                <a:gd name="T73" fmla="*/ 2147483647 h 264"/>
                <a:gd name="T74" fmla="*/ 2147483647 w 261"/>
                <a:gd name="T75" fmla="*/ 2147483647 h 264"/>
                <a:gd name="T76" fmla="*/ 2147483647 w 261"/>
                <a:gd name="T77" fmla="*/ 2147483647 h 264"/>
                <a:gd name="T78" fmla="*/ 2147483647 w 261"/>
                <a:gd name="T79" fmla="*/ 2147483647 h 264"/>
                <a:gd name="T80" fmla="*/ 2147483647 w 261"/>
                <a:gd name="T81" fmla="*/ 2147483647 h 264"/>
                <a:gd name="T82" fmla="*/ 2147483647 w 261"/>
                <a:gd name="T83" fmla="*/ 2147483647 h 264"/>
                <a:gd name="T84" fmla="*/ 2147483647 w 261"/>
                <a:gd name="T85" fmla="*/ 2147483647 h 264"/>
                <a:gd name="T86" fmla="*/ 2147483647 w 261"/>
                <a:gd name="T87" fmla="*/ 2147483647 h 264"/>
                <a:gd name="T88" fmla="*/ 2147483647 w 261"/>
                <a:gd name="T89" fmla="*/ 2147483647 h 264"/>
                <a:gd name="T90" fmla="*/ 2147483647 w 261"/>
                <a:gd name="T91" fmla="*/ 2147483647 h 264"/>
                <a:gd name="T92" fmla="*/ 2147483647 w 261"/>
                <a:gd name="T93" fmla="*/ 2147483647 h 264"/>
                <a:gd name="T94" fmla="*/ 2147483647 w 261"/>
                <a:gd name="T95" fmla="*/ 2147483647 h 264"/>
                <a:gd name="T96" fmla="*/ 2147483647 w 261"/>
                <a:gd name="T97" fmla="*/ 2147483647 h 264"/>
                <a:gd name="T98" fmla="*/ 2147483647 w 261"/>
                <a:gd name="T99" fmla="*/ 2147483647 h 264"/>
                <a:gd name="T100" fmla="*/ 2147483647 w 261"/>
                <a:gd name="T101" fmla="*/ 2147483647 h 264"/>
                <a:gd name="T102" fmla="*/ 2147483647 w 261"/>
                <a:gd name="T103" fmla="*/ 2147483647 h 264"/>
                <a:gd name="T104" fmla="*/ 2147483647 w 261"/>
                <a:gd name="T105" fmla="*/ 2147483647 h 264"/>
                <a:gd name="T106" fmla="*/ 2147483647 w 261"/>
                <a:gd name="T107" fmla="*/ 2147483647 h 264"/>
                <a:gd name="T108" fmla="*/ 2147483647 w 261"/>
                <a:gd name="T109" fmla="*/ 2147483647 h 264"/>
                <a:gd name="T110" fmla="*/ 2147483647 w 261"/>
                <a:gd name="T111" fmla="*/ 2147483647 h 264"/>
                <a:gd name="T112" fmla="*/ 2147483647 w 261"/>
                <a:gd name="T113" fmla="*/ 2147483647 h 264"/>
                <a:gd name="T114" fmla="*/ 2147483647 w 261"/>
                <a:gd name="T115" fmla="*/ 2147483647 h 264"/>
                <a:gd name="T116" fmla="*/ 2147483647 w 261"/>
                <a:gd name="T117" fmla="*/ 2147483647 h 264"/>
                <a:gd name="T118" fmla="*/ 2147483647 w 261"/>
                <a:gd name="T119" fmla="*/ 2147483647 h 26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61" h="264">
                  <a:moveTo>
                    <a:pt x="77" y="255"/>
                  </a:moveTo>
                  <a:lnTo>
                    <a:pt x="77" y="255"/>
                  </a:lnTo>
                  <a:lnTo>
                    <a:pt x="90" y="248"/>
                  </a:lnTo>
                  <a:lnTo>
                    <a:pt x="102" y="241"/>
                  </a:lnTo>
                  <a:lnTo>
                    <a:pt x="113" y="233"/>
                  </a:lnTo>
                  <a:lnTo>
                    <a:pt x="122" y="225"/>
                  </a:lnTo>
                  <a:lnTo>
                    <a:pt x="129" y="216"/>
                  </a:lnTo>
                  <a:lnTo>
                    <a:pt x="135" y="206"/>
                  </a:lnTo>
                  <a:lnTo>
                    <a:pt x="139" y="196"/>
                  </a:lnTo>
                  <a:lnTo>
                    <a:pt x="142" y="186"/>
                  </a:lnTo>
                  <a:lnTo>
                    <a:pt x="132" y="191"/>
                  </a:lnTo>
                  <a:lnTo>
                    <a:pt x="121" y="193"/>
                  </a:lnTo>
                  <a:lnTo>
                    <a:pt x="112" y="191"/>
                  </a:lnTo>
                  <a:lnTo>
                    <a:pt x="105" y="190"/>
                  </a:lnTo>
                  <a:lnTo>
                    <a:pt x="97" y="186"/>
                  </a:lnTo>
                  <a:lnTo>
                    <a:pt x="92" y="181"/>
                  </a:lnTo>
                  <a:lnTo>
                    <a:pt x="87" y="176"/>
                  </a:lnTo>
                  <a:lnTo>
                    <a:pt x="83" y="168"/>
                  </a:lnTo>
                  <a:lnTo>
                    <a:pt x="81" y="161"/>
                  </a:lnTo>
                  <a:lnTo>
                    <a:pt x="80" y="152"/>
                  </a:lnTo>
                  <a:lnTo>
                    <a:pt x="81" y="142"/>
                  </a:lnTo>
                  <a:lnTo>
                    <a:pt x="83" y="132"/>
                  </a:lnTo>
                  <a:lnTo>
                    <a:pt x="87" y="125"/>
                  </a:lnTo>
                  <a:lnTo>
                    <a:pt x="92" y="118"/>
                  </a:lnTo>
                  <a:lnTo>
                    <a:pt x="97" y="113"/>
                  </a:lnTo>
                  <a:lnTo>
                    <a:pt x="105" y="109"/>
                  </a:lnTo>
                  <a:lnTo>
                    <a:pt x="112" y="107"/>
                  </a:lnTo>
                  <a:lnTo>
                    <a:pt x="121" y="106"/>
                  </a:lnTo>
                  <a:lnTo>
                    <a:pt x="131" y="107"/>
                  </a:lnTo>
                  <a:lnTo>
                    <a:pt x="141" y="112"/>
                  </a:lnTo>
                  <a:lnTo>
                    <a:pt x="141" y="74"/>
                  </a:lnTo>
                  <a:lnTo>
                    <a:pt x="103" y="79"/>
                  </a:lnTo>
                  <a:lnTo>
                    <a:pt x="68" y="84"/>
                  </a:lnTo>
                  <a:lnTo>
                    <a:pt x="51" y="89"/>
                  </a:lnTo>
                  <a:lnTo>
                    <a:pt x="41" y="93"/>
                  </a:lnTo>
                  <a:lnTo>
                    <a:pt x="36" y="94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3" y="93"/>
                  </a:lnTo>
                  <a:lnTo>
                    <a:pt x="12" y="84"/>
                  </a:lnTo>
                  <a:lnTo>
                    <a:pt x="3" y="74"/>
                  </a:lnTo>
                  <a:lnTo>
                    <a:pt x="2" y="71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3" y="61"/>
                  </a:lnTo>
                  <a:lnTo>
                    <a:pt x="6" y="63"/>
                  </a:lnTo>
                  <a:lnTo>
                    <a:pt x="9" y="66"/>
                  </a:lnTo>
                  <a:lnTo>
                    <a:pt x="15" y="68"/>
                  </a:lnTo>
                  <a:lnTo>
                    <a:pt x="19" y="70"/>
                  </a:lnTo>
                  <a:lnTo>
                    <a:pt x="28" y="71"/>
                  </a:lnTo>
                  <a:lnTo>
                    <a:pt x="39" y="71"/>
                  </a:lnTo>
                  <a:lnTo>
                    <a:pt x="51" y="70"/>
                  </a:lnTo>
                  <a:lnTo>
                    <a:pt x="99" y="63"/>
                  </a:lnTo>
                  <a:lnTo>
                    <a:pt x="141" y="58"/>
                  </a:lnTo>
                  <a:lnTo>
                    <a:pt x="139" y="26"/>
                  </a:lnTo>
                  <a:lnTo>
                    <a:pt x="138" y="19"/>
                  </a:lnTo>
                  <a:lnTo>
                    <a:pt x="134" y="15"/>
                  </a:lnTo>
                  <a:lnTo>
                    <a:pt x="128" y="12"/>
                  </a:lnTo>
                  <a:lnTo>
                    <a:pt x="121" y="10"/>
                  </a:lnTo>
                  <a:lnTo>
                    <a:pt x="119" y="9"/>
                  </a:lnTo>
                  <a:lnTo>
                    <a:pt x="119" y="8"/>
                  </a:lnTo>
                  <a:lnTo>
                    <a:pt x="119" y="6"/>
                  </a:lnTo>
                  <a:lnTo>
                    <a:pt x="122" y="3"/>
                  </a:lnTo>
                  <a:lnTo>
                    <a:pt x="126" y="2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57" y="5"/>
                  </a:lnTo>
                  <a:lnTo>
                    <a:pt x="163" y="8"/>
                  </a:lnTo>
                  <a:lnTo>
                    <a:pt x="167" y="10"/>
                  </a:lnTo>
                  <a:lnTo>
                    <a:pt x="170" y="13"/>
                  </a:lnTo>
                  <a:lnTo>
                    <a:pt x="170" y="18"/>
                  </a:lnTo>
                  <a:lnTo>
                    <a:pt x="170" y="21"/>
                  </a:lnTo>
                  <a:lnTo>
                    <a:pt x="167" y="24"/>
                  </a:lnTo>
                  <a:lnTo>
                    <a:pt x="164" y="28"/>
                  </a:lnTo>
                  <a:lnTo>
                    <a:pt x="163" y="34"/>
                  </a:lnTo>
                  <a:lnTo>
                    <a:pt x="160" y="57"/>
                  </a:lnTo>
                  <a:lnTo>
                    <a:pt x="202" y="54"/>
                  </a:lnTo>
                  <a:lnTo>
                    <a:pt x="212" y="52"/>
                  </a:lnTo>
                  <a:lnTo>
                    <a:pt x="221" y="51"/>
                  </a:lnTo>
                  <a:lnTo>
                    <a:pt x="228" y="48"/>
                  </a:lnTo>
                  <a:lnTo>
                    <a:pt x="234" y="48"/>
                  </a:lnTo>
                  <a:lnTo>
                    <a:pt x="242" y="50"/>
                  </a:lnTo>
                  <a:lnTo>
                    <a:pt x="254" y="54"/>
                  </a:lnTo>
                  <a:lnTo>
                    <a:pt x="257" y="57"/>
                  </a:lnTo>
                  <a:lnTo>
                    <a:pt x="260" y="60"/>
                  </a:lnTo>
                  <a:lnTo>
                    <a:pt x="261" y="63"/>
                  </a:lnTo>
                  <a:lnTo>
                    <a:pt x="261" y="66"/>
                  </a:lnTo>
                  <a:lnTo>
                    <a:pt x="261" y="68"/>
                  </a:lnTo>
                  <a:lnTo>
                    <a:pt x="260" y="71"/>
                  </a:lnTo>
                  <a:lnTo>
                    <a:pt x="257" y="73"/>
                  </a:lnTo>
                  <a:lnTo>
                    <a:pt x="252" y="74"/>
                  </a:lnTo>
                  <a:lnTo>
                    <a:pt x="235" y="73"/>
                  </a:lnTo>
                  <a:lnTo>
                    <a:pt x="219" y="71"/>
                  </a:lnTo>
                  <a:lnTo>
                    <a:pt x="202" y="71"/>
                  </a:lnTo>
                  <a:lnTo>
                    <a:pt x="160" y="73"/>
                  </a:lnTo>
                  <a:lnTo>
                    <a:pt x="158" y="128"/>
                  </a:lnTo>
                  <a:lnTo>
                    <a:pt x="161" y="135"/>
                  </a:lnTo>
                  <a:lnTo>
                    <a:pt x="164" y="145"/>
                  </a:lnTo>
                  <a:lnTo>
                    <a:pt x="165" y="155"/>
                  </a:lnTo>
                  <a:lnTo>
                    <a:pt x="165" y="167"/>
                  </a:lnTo>
                  <a:lnTo>
                    <a:pt x="164" y="186"/>
                  </a:lnTo>
                  <a:lnTo>
                    <a:pt x="160" y="202"/>
                  </a:lnTo>
                  <a:lnTo>
                    <a:pt x="151" y="216"/>
                  </a:lnTo>
                  <a:lnTo>
                    <a:pt x="141" y="229"/>
                  </a:lnTo>
                  <a:lnTo>
                    <a:pt x="129" y="241"/>
                  </a:lnTo>
                  <a:lnTo>
                    <a:pt x="115" y="251"/>
                  </a:lnTo>
                  <a:lnTo>
                    <a:pt x="97" y="258"/>
                  </a:lnTo>
                  <a:lnTo>
                    <a:pt x="80" y="264"/>
                  </a:lnTo>
                  <a:lnTo>
                    <a:pt x="77" y="255"/>
                  </a:lnTo>
                  <a:close/>
                  <a:moveTo>
                    <a:pt x="119" y="119"/>
                  </a:moveTo>
                  <a:lnTo>
                    <a:pt x="119" y="119"/>
                  </a:lnTo>
                  <a:lnTo>
                    <a:pt x="115" y="119"/>
                  </a:lnTo>
                  <a:lnTo>
                    <a:pt x="110" y="121"/>
                  </a:lnTo>
                  <a:lnTo>
                    <a:pt x="106" y="123"/>
                  </a:lnTo>
                  <a:lnTo>
                    <a:pt x="103" y="126"/>
                  </a:lnTo>
                  <a:lnTo>
                    <a:pt x="100" y="131"/>
                  </a:lnTo>
                  <a:lnTo>
                    <a:pt x="97" y="135"/>
                  </a:lnTo>
                  <a:lnTo>
                    <a:pt x="96" y="142"/>
                  </a:lnTo>
                  <a:lnTo>
                    <a:pt x="94" y="148"/>
                  </a:lnTo>
                  <a:lnTo>
                    <a:pt x="96" y="154"/>
                  </a:lnTo>
                  <a:lnTo>
                    <a:pt x="97" y="160"/>
                  </a:lnTo>
                  <a:lnTo>
                    <a:pt x="99" y="164"/>
                  </a:lnTo>
                  <a:lnTo>
                    <a:pt x="103" y="167"/>
                  </a:lnTo>
                  <a:lnTo>
                    <a:pt x="106" y="170"/>
                  </a:lnTo>
                  <a:lnTo>
                    <a:pt x="110" y="173"/>
                  </a:lnTo>
                  <a:lnTo>
                    <a:pt x="115" y="173"/>
                  </a:lnTo>
                  <a:lnTo>
                    <a:pt x="121" y="174"/>
                  </a:lnTo>
                  <a:lnTo>
                    <a:pt x="125" y="173"/>
                  </a:lnTo>
                  <a:lnTo>
                    <a:pt x="129" y="171"/>
                  </a:lnTo>
                  <a:lnTo>
                    <a:pt x="132" y="170"/>
                  </a:lnTo>
                  <a:lnTo>
                    <a:pt x="135" y="167"/>
                  </a:lnTo>
                  <a:lnTo>
                    <a:pt x="138" y="163"/>
                  </a:lnTo>
                  <a:lnTo>
                    <a:pt x="139" y="157"/>
                  </a:lnTo>
                  <a:lnTo>
                    <a:pt x="141" y="145"/>
                  </a:lnTo>
                  <a:lnTo>
                    <a:pt x="139" y="135"/>
                  </a:lnTo>
                  <a:lnTo>
                    <a:pt x="138" y="131"/>
                  </a:lnTo>
                  <a:lnTo>
                    <a:pt x="135" y="126"/>
                  </a:lnTo>
                  <a:lnTo>
                    <a:pt x="132" y="123"/>
                  </a:lnTo>
                  <a:lnTo>
                    <a:pt x="128" y="121"/>
                  </a:lnTo>
                  <a:lnTo>
                    <a:pt x="123" y="119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8" name="Freeform 189"/>
            <p:cNvSpPr>
              <a:spLocks noEditPoints="1"/>
            </p:cNvSpPr>
            <p:nvPr userDrawn="1"/>
          </p:nvSpPr>
          <p:spPr bwMode="auto">
            <a:xfrm>
              <a:off x="6318251" y="1849438"/>
              <a:ext cx="50800" cy="49213"/>
            </a:xfrm>
            <a:custGeom>
              <a:avLst/>
              <a:gdLst>
                <a:gd name="T0" fmla="*/ 2147483647 w 95"/>
                <a:gd name="T1" fmla="*/ 2147483647 h 93"/>
                <a:gd name="T2" fmla="*/ 2147483647 w 95"/>
                <a:gd name="T3" fmla="*/ 2147483647 h 93"/>
                <a:gd name="T4" fmla="*/ 2147483647 w 95"/>
                <a:gd name="T5" fmla="*/ 2147483647 h 93"/>
                <a:gd name="T6" fmla="*/ 2147483647 w 95"/>
                <a:gd name="T7" fmla="*/ 2147483647 h 93"/>
                <a:gd name="T8" fmla="*/ 2147483647 w 95"/>
                <a:gd name="T9" fmla="*/ 2147483647 h 93"/>
                <a:gd name="T10" fmla="*/ 2147483647 w 95"/>
                <a:gd name="T11" fmla="*/ 2147483647 h 93"/>
                <a:gd name="T12" fmla="*/ 2147483647 w 95"/>
                <a:gd name="T13" fmla="*/ 2147483647 h 93"/>
                <a:gd name="T14" fmla="*/ 2147483647 w 95"/>
                <a:gd name="T15" fmla="*/ 2147483647 h 93"/>
                <a:gd name="T16" fmla="*/ 2147483647 w 95"/>
                <a:gd name="T17" fmla="*/ 2147483647 h 93"/>
                <a:gd name="T18" fmla="*/ 0 w 95"/>
                <a:gd name="T19" fmla="*/ 2147483647 h 93"/>
                <a:gd name="T20" fmla="*/ 2147483647 w 95"/>
                <a:gd name="T21" fmla="*/ 2147483647 h 93"/>
                <a:gd name="T22" fmla="*/ 2147483647 w 95"/>
                <a:gd name="T23" fmla="*/ 2147483647 h 93"/>
                <a:gd name="T24" fmla="*/ 2147483647 w 95"/>
                <a:gd name="T25" fmla="*/ 2147483647 h 93"/>
                <a:gd name="T26" fmla="*/ 2147483647 w 95"/>
                <a:gd name="T27" fmla="*/ 0 h 93"/>
                <a:gd name="T28" fmla="*/ 2147483647 w 95"/>
                <a:gd name="T29" fmla="*/ 2147483647 h 93"/>
                <a:gd name="T30" fmla="*/ 2147483647 w 95"/>
                <a:gd name="T31" fmla="*/ 2147483647 h 93"/>
                <a:gd name="T32" fmla="*/ 2147483647 w 95"/>
                <a:gd name="T33" fmla="*/ 2147483647 h 93"/>
                <a:gd name="T34" fmla="*/ 2147483647 w 95"/>
                <a:gd name="T35" fmla="*/ 2147483647 h 93"/>
                <a:gd name="T36" fmla="*/ 2147483647 w 95"/>
                <a:gd name="T37" fmla="*/ 2147483647 h 93"/>
                <a:gd name="T38" fmla="*/ 2147483647 w 95"/>
                <a:gd name="T39" fmla="*/ 2147483647 h 93"/>
                <a:gd name="T40" fmla="*/ 2147483647 w 95"/>
                <a:gd name="T41" fmla="*/ 2147483647 h 93"/>
                <a:gd name="T42" fmla="*/ 2147483647 w 95"/>
                <a:gd name="T43" fmla="*/ 2147483647 h 93"/>
                <a:gd name="T44" fmla="*/ 2147483647 w 95"/>
                <a:gd name="T45" fmla="*/ 2147483647 h 93"/>
                <a:gd name="T46" fmla="*/ 2147483647 w 95"/>
                <a:gd name="T47" fmla="*/ 2147483647 h 93"/>
                <a:gd name="T48" fmla="*/ 2147483647 w 95"/>
                <a:gd name="T49" fmla="*/ 2147483647 h 93"/>
                <a:gd name="T50" fmla="*/ 2147483647 w 95"/>
                <a:gd name="T51" fmla="*/ 2147483647 h 93"/>
                <a:gd name="T52" fmla="*/ 2147483647 w 95"/>
                <a:gd name="T53" fmla="*/ 2147483647 h 93"/>
                <a:gd name="T54" fmla="*/ 2147483647 w 95"/>
                <a:gd name="T55" fmla="*/ 2147483647 h 93"/>
                <a:gd name="T56" fmla="*/ 2147483647 w 95"/>
                <a:gd name="T57" fmla="*/ 2147483647 h 93"/>
                <a:gd name="T58" fmla="*/ 2147483647 w 95"/>
                <a:gd name="T59" fmla="*/ 2147483647 h 93"/>
                <a:gd name="T60" fmla="*/ 2147483647 w 95"/>
                <a:gd name="T61" fmla="*/ 2147483647 h 93"/>
                <a:gd name="T62" fmla="*/ 2147483647 w 95"/>
                <a:gd name="T63" fmla="*/ 2147483647 h 93"/>
                <a:gd name="T64" fmla="*/ 2147483647 w 95"/>
                <a:gd name="T65" fmla="*/ 2147483647 h 93"/>
                <a:gd name="T66" fmla="*/ 2147483647 w 95"/>
                <a:gd name="T67" fmla="*/ 2147483647 h 93"/>
                <a:gd name="T68" fmla="*/ 2147483647 w 95"/>
                <a:gd name="T69" fmla="*/ 2147483647 h 93"/>
                <a:gd name="T70" fmla="*/ 2147483647 w 95"/>
                <a:gd name="T71" fmla="*/ 2147483647 h 93"/>
                <a:gd name="T72" fmla="*/ 2147483647 w 95"/>
                <a:gd name="T73" fmla="*/ 2147483647 h 93"/>
                <a:gd name="T74" fmla="*/ 2147483647 w 95"/>
                <a:gd name="T75" fmla="*/ 2147483647 h 9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95" h="93">
                  <a:moveTo>
                    <a:pt x="95" y="47"/>
                  </a:moveTo>
                  <a:lnTo>
                    <a:pt x="95" y="47"/>
                  </a:lnTo>
                  <a:lnTo>
                    <a:pt x="93" y="57"/>
                  </a:lnTo>
                  <a:lnTo>
                    <a:pt x="90" y="66"/>
                  </a:lnTo>
                  <a:lnTo>
                    <a:pt x="86" y="73"/>
                  </a:lnTo>
                  <a:lnTo>
                    <a:pt x="82" y="80"/>
                  </a:lnTo>
                  <a:lnTo>
                    <a:pt x="74" y="86"/>
                  </a:lnTo>
                  <a:lnTo>
                    <a:pt x="66" y="90"/>
                  </a:lnTo>
                  <a:lnTo>
                    <a:pt x="57" y="93"/>
                  </a:lnTo>
                  <a:lnTo>
                    <a:pt x="48" y="93"/>
                  </a:lnTo>
                  <a:lnTo>
                    <a:pt x="38" y="93"/>
                  </a:lnTo>
                  <a:lnTo>
                    <a:pt x="29" y="90"/>
                  </a:lnTo>
                  <a:lnTo>
                    <a:pt x="22" y="86"/>
                  </a:lnTo>
                  <a:lnTo>
                    <a:pt x="15" y="80"/>
                  </a:lnTo>
                  <a:lnTo>
                    <a:pt x="9" y="73"/>
                  </a:lnTo>
                  <a:lnTo>
                    <a:pt x="5" y="66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2" y="38"/>
                  </a:lnTo>
                  <a:lnTo>
                    <a:pt x="5" y="29"/>
                  </a:lnTo>
                  <a:lnTo>
                    <a:pt x="9" y="21"/>
                  </a:lnTo>
                  <a:lnTo>
                    <a:pt x="15" y="15"/>
                  </a:lnTo>
                  <a:lnTo>
                    <a:pt x="22" y="9"/>
                  </a:lnTo>
                  <a:lnTo>
                    <a:pt x="29" y="5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57" y="2"/>
                  </a:lnTo>
                  <a:lnTo>
                    <a:pt x="66" y="5"/>
                  </a:lnTo>
                  <a:lnTo>
                    <a:pt x="74" y="9"/>
                  </a:lnTo>
                  <a:lnTo>
                    <a:pt x="82" y="15"/>
                  </a:lnTo>
                  <a:lnTo>
                    <a:pt x="86" y="21"/>
                  </a:lnTo>
                  <a:lnTo>
                    <a:pt x="90" y="29"/>
                  </a:lnTo>
                  <a:lnTo>
                    <a:pt x="93" y="38"/>
                  </a:lnTo>
                  <a:lnTo>
                    <a:pt x="95" y="47"/>
                  </a:lnTo>
                  <a:close/>
                  <a:moveTo>
                    <a:pt x="16" y="47"/>
                  </a:moveTo>
                  <a:lnTo>
                    <a:pt x="16" y="47"/>
                  </a:lnTo>
                  <a:lnTo>
                    <a:pt x="18" y="54"/>
                  </a:lnTo>
                  <a:lnTo>
                    <a:pt x="19" y="60"/>
                  </a:lnTo>
                  <a:lnTo>
                    <a:pt x="22" y="64"/>
                  </a:lnTo>
                  <a:lnTo>
                    <a:pt x="27" y="68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41" y="77"/>
                  </a:lnTo>
                  <a:lnTo>
                    <a:pt x="48" y="79"/>
                  </a:lnTo>
                  <a:lnTo>
                    <a:pt x="54" y="77"/>
                  </a:lnTo>
                  <a:lnTo>
                    <a:pt x="60" y="76"/>
                  </a:lnTo>
                  <a:lnTo>
                    <a:pt x="66" y="73"/>
                  </a:lnTo>
                  <a:lnTo>
                    <a:pt x="70" y="68"/>
                  </a:lnTo>
                  <a:lnTo>
                    <a:pt x="73" y="64"/>
                  </a:lnTo>
                  <a:lnTo>
                    <a:pt x="76" y="60"/>
                  </a:lnTo>
                  <a:lnTo>
                    <a:pt x="77" y="54"/>
                  </a:lnTo>
                  <a:lnTo>
                    <a:pt x="79" y="47"/>
                  </a:lnTo>
                  <a:lnTo>
                    <a:pt x="77" y="41"/>
                  </a:lnTo>
                  <a:lnTo>
                    <a:pt x="76" y="35"/>
                  </a:lnTo>
                  <a:lnTo>
                    <a:pt x="73" y="29"/>
                  </a:lnTo>
                  <a:lnTo>
                    <a:pt x="70" y="25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8" y="16"/>
                  </a:lnTo>
                  <a:lnTo>
                    <a:pt x="41" y="18"/>
                  </a:lnTo>
                  <a:lnTo>
                    <a:pt x="35" y="19"/>
                  </a:lnTo>
                  <a:lnTo>
                    <a:pt x="31" y="22"/>
                  </a:lnTo>
                  <a:lnTo>
                    <a:pt x="27" y="25"/>
                  </a:lnTo>
                  <a:lnTo>
                    <a:pt x="22" y="29"/>
                  </a:lnTo>
                  <a:lnTo>
                    <a:pt x="19" y="35"/>
                  </a:lnTo>
                  <a:lnTo>
                    <a:pt x="18" y="41"/>
                  </a:lnTo>
                  <a:lnTo>
                    <a:pt x="16" y="47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</p:grpSp>
      <p:grpSp>
        <p:nvGrpSpPr>
          <p:cNvPr id="109" name="グループ化 83"/>
          <p:cNvGrpSpPr>
            <a:grpSpLocks/>
          </p:cNvGrpSpPr>
          <p:nvPr userDrawn="1"/>
        </p:nvGrpSpPr>
        <p:grpSpPr bwMode="auto">
          <a:xfrm>
            <a:off x="2554288" y="2441575"/>
            <a:ext cx="3995737" cy="1052513"/>
            <a:chOff x="2553876" y="2441337"/>
            <a:chExt cx="3995737" cy="1052513"/>
          </a:xfrm>
        </p:grpSpPr>
        <p:sp>
          <p:nvSpPr>
            <p:cNvPr id="110" name="Freeform 5"/>
            <p:cNvSpPr>
              <a:spLocks/>
            </p:cNvSpPr>
            <p:nvPr userDrawn="1"/>
          </p:nvSpPr>
          <p:spPr bwMode="auto">
            <a:xfrm>
              <a:off x="2569751" y="2442925"/>
              <a:ext cx="339725" cy="425450"/>
            </a:xfrm>
            <a:custGeom>
              <a:avLst/>
              <a:gdLst>
                <a:gd name="T0" fmla="*/ 2147483647 w 427"/>
                <a:gd name="T1" fmla="*/ 2147483647 h 537"/>
                <a:gd name="T2" fmla="*/ 2147483647 w 427"/>
                <a:gd name="T3" fmla="*/ 2147483647 h 537"/>
                <a:gd name="T4" fmla="*/ 2147483647 w 427"/>
                <a:gd name="T5" fmla="*/ 2147483647 h 537"/>
                <a:gd name="T6" fmla="*/ 2147483647 w 427"/>
                <a:gd name="T7" fmla="*/ 2147483647 h 537"/>
                <a:gd name="T8" fmla="*/ 2147483647 w 427"/>
                <a:gd name="T9" fmla="*/ 0 h 537"/>
                <a:gd name="T10" fmla="*/ 2147483647 w 427"/>
                <a:gd name="T11" fmla="*/ 0 h 537"/>
                <a:gd name="T12" fmla="*/ 2147483647 w 427"/>
                <a:gd name="T13" fmla="*/ 2147483647 h 537"/>
                <a:gd name="T14" fmla="*/ 2147483647 w 427"/>
                <a:gd name="T15" fmla="*/ 2147483647 h 537"/>
                <a:gd name="T16" fmla="*/ 2147483647 w 427"/>
                <a:gd name="T17" fmla="*/ 0 h 537"/>
                <a:gd name="T18" fmla="*/ 0 w 427"/>
                <a:gd name="T19" fmla="*/ 0 h 537"/>
                <a:gd name="T20" fmla="*/ 0 w 427"/>
                <a:gd name="T21" fmla="*/ 2147483647 h 537"/>
                <a:gd name="T22" fmla="*/ 2147483647 w 427"/>
                <a:gd name="T23" fmla="*/ 2147483647 h 537"/>
                <a:gd name="T24" fmla="*/ 2147483647 w 427"/>
                <a:gd name="T25" fmla="*/ 2147483647 h 53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27" h="537">
                  <a:moveTo>
                    <a:pt x="93" y="300"/>
                  </a:moveTo>
                  <a:lnTo>
                    <a:pt x="334" y="300"/>
                  </a:lnTo>
                  <a:lnTo>
                    <a:pt x="334" y="537"/>
                  </a:lnTo>
                  <a:lnTo>
                    <a:pt x="427" y="537"/>
                  </a:lnTo>
                  <a:lnTo>
                    <a:pt x="427" y="0"/>
                  </a:lnTo>
                  <a:lnTo>
                    <a:pt x="334" y="0"/>
                  </a:lnTo>
                  <a:lnTo>
                    <a:pt x="334" y="218"/>
                  </a:lnTo>
                  <a:lnTo>
                    <a:pt x="93" y="218"/>
                  </a:lnTo>
                  <a:lnTo>
                    <a:pt x="93" y="0"/>
                  </a:lnTo>
                  <a:lnTo>
                    <a:pt x="0" y="0"/>
                  </a:lnTo>
                  <a:lnTo>
                    <a:pt x="0" y="537"/>
                  </a:lnTo>
                  <a:lnTo>
                    <a:pt x="93" y="537"/>
                  </a:lnTo>
                  <a:lnTo>
                    <a:pt x="93" y="300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1" name="Freeform 6"/>
            <p:cNvSpPr>
              <a:spLocks/>
            </p:cNvSpPr>
            <p:nvPr userDrawn="1"/>
          </p:nvSpPr>
          <p:spPr bwMode="auto">
            <a:xfrm>
              <a:off x="2968213" y="2552462"/>
              <a:ext cx="266700" cy="322263"/>
            </a:xfrm>
            <a:custGeom>
              <a:avLst/>
              <a:gdLst>
                <a:gd name="T0" fmla="*/ 2147483647 w 336"/>
                <a:gd name="T1" fmla="*/ 2147483647 h 406"/>
                <a:gd name="T2" fmla="*/ 2147483647 w 336"/>
                <a:gd name="T3" fmla="*/ 2147483647 h 406"/>
                <a:gd name="T4" fmla="*/ 2147483647 w 336"/>
                <a:gd name="T5" fmla="*/ 2147483647 h 406"/>
                <a:gd name="T6" fmla="*/ 2147483647 w 336"/>
                <a:gd name="T7" fmla="*/ 0 h 406"/>
                <a:gd name="T8" fmla="*/ 2147483647 w 336"/>
                <a:gd name="T9" fmla="*/ 2147483647 h 406"/>
                <a:gd name="T10" fmla="*/ 2147483647 w 336"/>
                <a:gd name="T11" fmla="*/ 2147483647 h 406"/>
                <a:gd name="T12" fmla="*/ 2147483647 w 336"/>
                <a:gd name="T13" fmla="*/ 2147483647 h 406"/>
                <a:gd name="T14" fmla="*/ 2147483647 w 336"/>
                <a:gd name="T15" fmla="*/ 2147483647 h 406"/>
                <a:gd name="T16" fmla="*/ 2147483647 w 336"/>
                <a:gd name="T17" fmla="*/ 2147483647 h 406"/>
                <a:gd name="T18" fmla="*/ 2147483647 w 336"/>
                <a:gd name="T19" fmla="*/ 2147483647 h 406"/>
                <a:gd name="T20" fmla="*/ 2147483647 w 336"/>
                <a:gd name="T21" fmla="*/ 2147483647 h 406"/>
                <a:gd name="T22" fmla="*/ 2147483647 w 336"/>
                <a:gd name="T23" fmla="*/ 2147483647 h 406"/>
                <a:gd name="T24" fmla="*/ 2147483647 w 336"/>
                <a:gd name="T25" fmla="*/ 2147483647 h 406"/>
                <a:gd name="T26" fmla="*/ 2147483647 w 336"/>
                <a:gd name="T27" fmla="*/ 2147483647 h 406"/>
                <a:gd name="T28" fmla="*/ 2147483647 w 336"/>
                <a:gd name="T29" fmla="*/ 2147483647 h 406"/>
                <a:gd name="T30" fmla="*/ 2147483647 w 336"/>
                <a:gd name="T31" fmla="*/ 2147483647 h 406"/>
                <a:gd name="T32" fmla="*/ 2147483647 w 336"/>
                <a:gd name="T33" fmla="*/ 2147483647 h 406"/>
                <a:gd name="T34" fmla="*/ 2147483647 w 336"/>
                <a:gd name="T35" fmla="*/ 0 h 406"/>
                <a:gd name="T36" fmla="*/ 0 w 336"/>
                <a:gd name="T37" fmla="*/ 2147483647 h 406"/>
                <a:gd name="T38" fmla="*/ 2147483647 w 336"/>
                <a:gd name="T39" fmla="*/ 2147483647 h 406"/>
                <a:gd name="T40" fmla="*/ 2147483647 w 336"/>
                <a:gd name="T41" fmla="*/ 2147483647 h 406"/>
                <a:gd name="T42" fmla="*/ 2147483647 w 336"/>
                <a:gd name="T43" fmla="*/ 2147483647 h 406"/>
                <a:gd name="T44" fmla="*/ 2147483647 w 336"/>
                <a:gd name="T45" fmla="*/ 2147483647 h 406"/>
                <a:gd name="T46" fmla="*/ 2147483647 w 336"/>
                <a:gd name="T47" fmla="*/ 2147483647 h 406"/>
                <a:gd name="T48" fmla="*/ 2147483647 w 336"/>
                <a:gd name="T49" fmla="*/ 2147483647 h 406"/>
                <a:gd name="T50" fmla="*/ 2147483647 w 336"/>
                <a:gd name="T51" fmla="*/ 2147483647 h 406"/>
                <a:gd name="T52" fmla="*/ 2147483647 w 336"/>
                <a:gd name="T53" fmla="*/ 2147483647 h 406"/>
                <a:gd name="T54" fmla="*/ 2147483647 w 336"/>
                <a:gd name="T55" fmla="*/ 2147483647 h 406"/>
                <a:gd name="T56" fmla="*/ 2147483647 w 336"/>
                <a:gd name="T57" fmla="*/ 2147483647 h 406"/>
                <a:gd name="T58" fmla="*/ 2147483647 w 336"/>
                <a:gd name="T59" fmla="*/ 2147483647 h 406"/>
                <a:gd name="T60" fmla="*/ 2147483647 w 336"/>
                <a:gd name="T61" fmla="*/ 2147483647 h 406"/>
                <a:gd name="T62" fmla="*/ 2147483647 w 336"/>
                <a:gd name="T63" fmla="*/ 2147483647 h 40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36" h="406">
                  <a:moveTo>
                    <a:pt x="250" y="338"/>
                  </a:moveTo>
                  <a:lnTo>
                    <a:pt x="250" y="338"/>
                  </a:lnTo>
                  <a:lnTo>
                    <a:pt x="248" y="367"/>
                  </a:lnTo>
                  <a:lnTo>
                    <a:pt x="247" y="393"/>
                  </a:lnTo>
                  <a:lnTo>
                    <a:pt x="247" y="398"/>
                  </a:lnTo>
                  <a:lnTo>
                    <a:pt x="336" y="398"/>
                  </a:lnTo>
                  <a:lnTo>
                    <a:pt x="336" y="0"/>
                  </a:lnTo>
                  <a:lnTo>
                    <a:pt x="244" y="0"/>
                  </a:lnTo>
                  <a:lnTo>
                    <a:pt x="244" y="191"/>
                  </a:lnTo>
                  <a:lnTo>
                    <a:pt x="244" y="205"/>
                  </a:lnTo>
                  <a:lnTo>
                    <a:pt x="242" y="219"/>
                  </a:lnTo>
                  <a:lnTo>
                    <a:pt x="239" y="233"/>
                  </a:lnTo>
                  <a:lnTo>
                    <a:pt x="236" y="245"/>
                  </a:lnTo>
                  <a:lnTo>
                    <a:pt x="232" y="257"/>
                  </a:lnTo>
                  <a:lnTo>
                    <a:pt x="227" y="268"/>
                  </a:lnTo>
                  <a:lnTo>
                    <a:pt x="222" y="279"/>
                  </a:lnTo>
                  <a:lnTo>
                    <a:pt x="216" y="288"/>
                  </a:lnTo>
                  <a:lnTo>
                    <a:pt x="209" y="297"/>
                  </a:lnTo>
                  <a:lnTo>
                    <a:pt x="201" y="305"/>
                  </a:lnTo>
                  <a:lnTo>
                    <a:pt x="193" y="311"/>
                  </a:lnTo>
                  <a:lnTo>
                    <a:pt x="186" y="317"/>
                  </a:lnTo>
                  <a:lnTo>
                    <a:pt x="176" y="321"/>
                  </a:lnTo>
                  <a:lnTo>
                    <a:pt x="166" y="324"/>
                  </a:lnTo>
                  <a:lnTo>
                    <a:pt x="156" y="326"/>
                  </a:lnTo>
                  <a:lnTo>
                    <a:pt x="146" y="327"/>
                  </a:lnTo>
                  <a:lnTo>
                    <a:pt x="133" y="326"/>
                  </a:lnTo>
                  <a:lnTo>
                    <a:pt x="121" y="323"/>
                  </a:lnTo>
                  <a:lnTo>
                    <a:pt x="112" y="318"/>
                  </a:lnTo>
                  <a:lnTo>
                    <a:pt x="106" y="311"/>
                  </a:lnTo>
                  <a:lnTo>
                    <a:pt x="100" y="300"/>
                  </a:lnTo>
                  <a:lnTo>
                    <a:pt x="95" y="288"/>
                  </a:lnTo>
                  <a:lnTo>
                    <a:pt x="94" y="272"/>
                  </a:lnTo>
                  <a:lnTo>
                    <a:pt x="92" y="254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277"/>
                  </a:lnTo>
                  <a:lnTo>
                    <a:pt x="2" y="292"/>
                  </a:lnTo>
                  <a:lnTo>
                    <a:pt x="3" y="306"/>
                  </a:lnTo>
                  <a:lnTo>
                    <a:pt x="5" y="320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19" y="355"/>
                  </a:lnTo>
                  <a:lnTo>
                    <a:pt x="25" y="364"/>
                  </a:lnTo>
                  <a:lnTo>
                    <a:pt x="31" y="373"/>
                  </a:lnTo>
                  <a:lnTo>
                    <a:pt x="40" y="381"/>
                  </a:lnTo>
                  <a:lnTo>
                    <a:pt x="49" y="387"/>
                  </a:lnTo>
                  <a:lnTo>
                    <a:pt x="58" y="393"/>
                  </a:lnTo>
                  <a:lnTo>
                    <a:pt x="69" y="398"/>
                  </a:lnTo>
                  <a:lnTo>
                    <a:pt x="81" y="401"/>
                  </a:lnTo>
                  <a:lnTo>
                    <a:pt x="94" y="404"/>
                  </a:lnTo>
                  <a:lnTo>
                    <a:pt x="107" y="406"/>
                  </a:lnTo>
                  <a:lnTo>
                    <a:pt x="121" y="406"/>
                  </a:lnTo>
                  <a:lnTo>
                    <a:pt x="141" y="404"/>
                  </a:lnTo>
                  <a:lnTo>
                    <a:pt x="161" y="401"/>
                  </a:lnTo>
                  <a:lnTo>
                    <a:pt x="179" y="396"/>
                  </a:lnTo>
                  <a:lnTo>
                    <a:pt x="196" y="389"/>
                  </a:lnTo>
                  <a:lnTo>
                    <a:pt x="212" y="378"/>
                  </a:lnTo>
                  <a:lnTo>
                    <a:pt x="227" y="367"/>
                  </a:lnTo>
                  <a:lnTo>
                    <a:pt x="239" y="354"/>
                  </a:lnTo>
                  <a:lnTo>
                    <a:pt x="250" y="338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2" name="Freeform 7"/>
            <p:cNvSpPr>
              <a:spLocks/>
            </p:cNvSpPr>
            <p:nvPr userDrawn="1"/>
          </p:nvSpPr>
          <p:spPr bwMode="auto">
            <a:xfrm>
              <a:off x="3293651" y="2547700"/>
              <a:ext cx="452437" cy="320675"/>
            </a:xfrm>
            <a:custGeom>
              <a:avLst/>
              <a:gdLst>
                <a:gd name="T0" fmla="*/ 2147483647 w 569"/>
                <a:gd name="T1" fmla="*/ 2147483647 h 406"/>
                <a:gd name="T2" fmla="*/ 2147483647 w 569"/>
                <a:gd name="T3" fmla="*/ 2147483647 h 406"/>
                <a:gd name="T4" fmla="*/ 2147483647 w 569"/>
                <a:gd name="T5" fmla="*/ 2147483647 h 406"/>
                <a:gd name="T6" fmla="*/ 2147483647 w 569"/>
                <a:gd name="T7" fmla="*/ 2147483647 h 406"/>
                <a:gd name="T8" fmla="*/ 2147483647 w 569"/>
                <a:gd name="T9" fmla="*/ 2147483647 h 406"/>
                <a:gd name="T10" fmla="*/ 2147483647 w 569"/>
                <a:gd name="T11" fmla="*/ 2147483647 h 406"/>
                <a:gd name="T12" fmla="*/ 2147483647 w 569"/>
                <a:gd name="T13" fmla="*/ 2147483647 h 406"/>
                <a:gd name="T14" fmla="*/ 2147483647 w 569"/>
                <a:gd name="T15" fmla="*/ 2147483647 h 406"/>
                <a:gd name="T16" fmla="*/ 2147483647 w 569"/>
                <a:gd name="T17" fmla="*/ 2147483647 h 406"/>
                <a:gd name="T18" fmla="*/ 2147483647 w 569"/>
                <a:gd name="T19" fmla="*/ 2147483647 h 406"/>
                <a:gd name="T20" fmla="*/ 2147483647 w 569"/>
                <a:gd name="T21" fmla="*/ 2147483647 h 406"/>
                <a:gd name="T22" fmla="*/ 2147483647 w 569"/>
                <a:gd name="T23" fmla="*/ 2147483647 h 406"/>
                <a:gd name="T24" fmla="*/ 2147483647 w 569"/>
                <a:gd name="T25" fmla="*/ 2147483647 h 406"/>
                <a:gd name="T26" fmla="*/ 2147483647 w 569"/>
                <a:gd name="T27" fmla="*/ 2147483647 h 406"/>
                <a:gd name="T28" fmla="*/ 2147483647 w 569"/>
                <a:gd name="T29" fmla="*/ 2147483647 h 406"/>
                <a:gd name="T30" fmla="*/ 2147483647 w 569"/>
                <a:gd name="T31" fmla="*/ 2147483647 h 406"/>
                <a:gd name="T32" fmla="*/ 2147483647 w 569"/>
                <a:gd name="T33" fmla="*/ 2147483647 h 406"/>
                <a:gd name="T34" fmla="*/ 2147483647 w 569"/>
                <a:gd name="T35" fmla="*/ 2147483647 h 406"/>
                <a:gd name="T36" fmla="*/ 2147483647 w 569"/>
                <a:gd name="T37" fmla="*/ 2147483647 h 406"/>
                <a:gd name="T38" fmla="*/ 2147483647 w 569"/>
                <a:gd name="T39" fmla="*/ 2147483647 h 406"/>
                <a:gd name="T40" fmla="*/ 2147483647 w 569"/>
                <a:gd name="T41" fmla="*/ 2147483647 h 406"/>
                <a:gd name="T42" fmla="*/ 2147483647 w 569"/>
                <a:gd name="T43" fmla="*/ 2147483647 h 406"/>
                <a:gd name="T44" fmla="*/ 2147483647 w 569"/>
                <a:gd name="T45" fmla="*/ 2147483647 h 406"/>
                <a:gd name="T46" fmla="*/ 2147483647 w 569"/>
                <a:gd name="T47" fmla="*/ 2147483647 h 406"/>
                <a:gd name="T48" fmla="*/ 2147483647 w 569"/>
                <a:gd name="T49" fmla="*/ 2147483647 h 406"/>
                <a:gd name="T50" fmla="*/ 2147483647 w 569"/>
                <a:gd name="T51" fmla="*/ 2147483647 h 406"/>
                <a:gd name="T52" fmla="*/ 2147483647 w 569"/>
                <a:gd name="T53" fmla="*/ 2147483647 h 406"/>
                <a:gd name="T54" fmla="*/ 2147483647 w 569"/>
                <a:gd name="T55" fmla="*/ 2147483647 h 406"/>
                <a:gd name="T56" fmla="*/ 2147483647 w 569"/>
                <a:gd name="T57" fmla="*/ 2147483647 h 406"/>
                <a:gd name="T58" fmla="*/ 2147483647 w 569"/>
                <a:gd name="T59" fmla="*/ 2147483647 h 406"/>
                <a:gd name="T60" fmla="*/ 2147483647 w 569"/>
                <a:gd name="T61" fmla="*/ 2147483647 h 406"/>
                <a:gd name="T62" fmla="*/ 2147483647 w 569"/>
                <a:gd name="T63" fmla="*/ 2147483647 h 406"/>
                <a:gd name="T64" fmla="*/ 2147483647 w 569"/>
                <a:gd name="T65" fmla="*/ 2147483647 h 406"/>
                <a:gd name="T66" fmla="*/ 2147483647 w 569"/>
                <a:gd name="T67" fmla="*/ 2147483647 h 406"/>
                <a:gd name="T68" fmla="*/ 2147483647 w 569"/>
                <a:gd name="T69" fmla="*/ 2147483647 h 406"/>
                <a:gd name="T70" fmla="*/ 2147483647 w 569"/>
                <a:gd name="T71" fmla="*/ 2147483647 h 406"/>
                <a:gd name="T72" fmla="*/ 2147483647 w 569"/>
                <a:gd name="T73" fmla="*/ 2147483647 h 406"/>
                <a:gd name="T74" fmla="*/ 2147483647 w 569"/>
                <a:gd name="T75" fmla="*/ 0 h 406"/>
                <a:gd name="T76" fmla="*/ 2147483647 w 569"/>
                <a:gd name="T77" fmla="*/ 2147483647 h 406"/>
                <a:gd name="T78" fmla="*/ 2147483647 w 569"/>
                <a:gd name="T79" fmla="*/ 2147483647 h 406"/>
                <a:gd name="T80" fmla="*/ 2147483647 w 569"/>
                <a:gd name="T81" fmla="*/ 2147483647 h 406"/>
                <a:gd name="T82" fmla="*/ 2147483647 w 569"/>
                <a:gd name="T83" fmla="*/ 2147483647 h 406"/>
                <a:gd name="T84" fmla="*/ 2147483647 w 569"/>
                <a:gd name="T85" fmla="*/ 2147483647 h 406"/>
                <a:gd name="T86" fmla="*/ 2147483647 w 569"/>
                <a:gd name="T87" fmla="*/ 2147483647 h 406"/>
                <a:gd name="T88" fmla="*/ 2147483647 w 569"/>
                <a:gd name="T89" fmla="*/ 2147483647 h 406"/>
                <a:gd name="T90" fmla="*/ 2147483647 w 569"/>
                <a:gd name="T91" fmla="*/ 2147483647 h 406"/>
                <a:gd name="T92" fmla="*/ 2147483647 w 569"/>
                <a:gd name="T93" fmla="*/ 2147483647 h 406"/>
                <a:gd name="T94" fmla="*/ 2147483647 w 569"/>
                <a:gd name="T95" fmla="*/ 0 h 406"/>
                <a:gd name="T96" fmla="*/ 2147483647 w 569"/>
                <a:gd name="T97" fmla="*/ 0 h 406"/>
                <a:gd name="T98" fmla="*/ 2147483647 w 569"/>
                <a:gd name="T99" fmla="*/ 2147483647 h 406"/>
                <a:gd name="T100" fmla="*/ 2147483647 w 569"/>
                <a:gd name="T101" fmla="*/ 2147483647 h 406"/>
                <a:gd name="T102" fmla="*/ 2147483647 w 569"/>
                <a:gd name="T103" fmla="*/ 2147483647 h 406"/>
                <a:gd name="T104" fmla="*/ 2147483647 w 569"/>
                <a:gd name="T105" fmla="*/ 2147483647 h 406"/>
                <a:gd name="T106" fmla="*/ 2147483647 w 569"/>
                <a:gd name="T107" fmla="*/ 2147483647 h 406"/>
                <a:gd name="T108" fmla="*/ 2147483647 w 569"/>
                <a:gd name="T109" fmla="*/ 2147483647 h 406"/>
                <a:gd name="T110" fmla="*/ 0 w 569"/>
                <a:gd name="T111" fmla="*/ 2147483647 h 406"/>
                <a:gd name="T112" fmla="*/ 2147483647 w 569"/>
                <a:gd name="T113" fmla="*/ 2147483647 h 40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69" h="406">
                  <a:moveTo>
                    <a:pt x="92" y="216"/>
                  </a:moveTo>
                  <a:lnTo>
                    <a:pt x="92" y="216"/>
                  </a:lnTo>
                  <a:lnTo>
                    <a:pt x="93" y="202"/>
                  </a:lnTo>
                  <a:lnTo>
                    <a:pt x="93" y="189"/>
                  </a:lnTo>
                  <a:lnTo>
                    <a:pt x="96" y="175"/>
                  </a:lnTo>
                  <a:lnTo>
                    <a:pt x="99" y="162"/>
                  </a:lnTo>
                  <a:lnTo>
                    <a:pt x="104" y="150"/>
                  </a:lnTo>
                  <a:lnTo>
                    <a:pt x="108" y="138"/>
                  </a:lnTo>
                  <a:lnTo>
                    <a:pt x="113" y="129"/>
                  </a:lnTo>
                  <a:lnTo>
                    <a:pt x="119" y="118"/>
                  </a:lnTo>
                  <a:lnTo>
                    <a:pt x="127" y="109"/>
                  </a:lnTo>
                  <a:lnTo>
                    <a:pt x="133" y="101"/>
                  </a:lnTo>
                  <a:lnTo>
                    <a:pt x="141" y="95"/>
                  </a:lnTo>
                  <a:lnTo>
                    <a:pt x="150" y="89"/>
                  </a:lnTo>
                  <a:lnTo>
                    <a:pt x="159" y="84"/>
                  </a:lnTo>
                  <a:lnTo>
                    <a:pt x="168" y="81"/>
                  </a:lnTo>
                  <a:lnTo>
                    <a:pt x="177" y="80"/>
                  </a:lnTo>
                  <a:lnTo>
                    <a:pt x="187" y="78"/>
                  </a:lnTo>
                  <a:lnTo>
                    <a:pt x="200" y="80"/>
                  </a:lnTo>
                  <a:lnTo>
                    <a:pt x="211" y="83"/>
                  </a:lnTo>
                  <a:lnTo>
                    <a:pt x="220" y="89"/>
                  </a:lnTo>
                  <a:lnTo>
                    <a:pt x="226" y="97"/>
                  </a:lnTo>
                  <a:lnTo>
                    <a:pt x="232" y="106"/>
                  </a:lnTo>
                  <a:lnTo>
                    <a:pt x="236" y="120"/>
                  </a:lnTo>
                  <a:lnTo>
                    <a:pt x="239" y="135"/>
                  </a:lnTo>
                  <a:lnTo>
                    <a:pt x="239" y="153"/>
                  </a:lnTo>
                  <a:lnTo>
                    <a:pt x="239" y="406"/>
                  </a:lnTo>
                  <a:lnTo>
                    <a:pt x="330" y="406"/>
                  </a:lnTo>
                  <a:lnTo>
                    <a:pt x="330" y="216"/>
                  </a:lnTo>
                  <a:lnTo>
                    <a:pt x="330" y="201"/>
                  </a:lnTo>
                  <a:lnTo>
                    <a:pt x="332" y="185"/>
                  </a:lnTo>
                  <a:lnTo>
                    <a:pt x="335" y="172"/>
                  </a:lnTo>
                  <a:lnTo>
                    <a:pt x="338" y="159"/>
                  </a:lnTo>
                  <a:lnTo>
                    <a:pt x="343" y="147"/>
                  </a:lnTo>
                  <a:lnTo>
                    <a:pt x="349" y="135"/>
                  </a:lnTo>
                  <a:lnTo>
                    <a:pt x="353" y="124"/>
                  </a:lnTo>
                  <a:lnTo>
                    <a:pt x="361" y="115"/>
                  </a:lnTo>
                  <a:lnTo>
                    <a:pt x="367" y="107"/>
                  </a:lnTo>
                  <a:lnTo>
                    <a:pt x="375" y="100"/>
                  </a:lnTo>
                  <a:lnTo>
                    <a:pt x="383" y="94"/>
                  </a:lnTo>
                  <a:lnTo>
                    <a:pt x="392" y="87"/>
                  </a:lnTo>
                  <a:lnTo>
                    <a:pt x="399" y="84"/>
                  </a:lnTo>
                  <a:lnTo>
                    <a:pt x="409" y="81"/>
                  </a:lnTo>
                  <a:lnTo>
                    <a:pt x="418" y="80"/>
                  </a:lnTo>
                  <a:lnTo>
                    <a:pt x="425" y="78"/>
                  </a:lnTo>
                  <a:lnTo>
                    <a:pt x="439" y="80"/>
                  </a:lnTo>
                  <a:lnTo>
                    <a:pt x="450" y="83"/>
                  </a:lnTo>
                  <a:lnTo>
                    <a:pt x="459" y="89"/>
                  </a:lnTo>
                  <a:lnTo>
                    <a:pt x="465" y="97"/>
                  </a:lnTo>
                  <a:lnTo>
                    <a:pt x="471" y="106"/>
                  </a:lnTo>
                  <a:lnTo>
                    <a:pt x="474" y="120"/>
                  </a:lnTo>
                  <a:lnTo>
                    <a:pt x="478" y="135"/>
                  </a:lnTo>
                  <a:lnTo>
                    <a:pt x="478" y="153"/>
                  </a:lnTo>
                  <a:lnTo>
                    <a:pt x="478" y="406"/>
                  </a:lnTo>
                  <a:lnTo>
                    <a:pt x="569" y="406"/>
                  </a:lnTo>
                  <a:lnTo>
                    <a:pt x="569" y="133"/>
                  </a:lnTo>
                  <a:lnTo>
                    <a:pt x="569" y="117"/>
                  </a:lnTo>
                  <a:lnTo>
                    <a:pt x="568" y="103"/>
                  </a:lnTo>
                  <a:lnTo>
                    <a:pt x="565" y="89"/>
                  </a:lnTo>
                  <a:lnTo>
                    <a:pt x="562" y="75"/>
                  </a:lnTo>
                  <a:lnTo>
                    <a:pt x="557" y="63"/>
                  </a:lnTo>
                  <a:lnTo>
                    <a:pt x="553" y="52"/>
                  </a:lnTo>
                  <a:lnTo>
                    <a:pt x="546" y="43"/>
                  </a:lnTo>
                  <a:lnTo>
                    <a:pt x="539" y="34"/>
                  </a:lnTo>
                  <a:lnTo>
                    <a:pt x="531" y="26"/>
                  </a:lnTo>
                  <a:lnTo>
                    <a:pt x="522" y="19"/>
                  </a:lnTo>
                  <a:lnTo>
                    <a:pt x="513" y="14"/>
                  </a:lnTo>
                  <a:lnTo>
                    <a:pt x="502" y="9"/>
                  </a:lnTo>
                  <a:lnTo>
                    <a:pt x="490" y="5"/>
                  </a:lnTo>
                  <a:lnTo>
                    <a:pt x="478" y="2"/>
                  </a:lnTo>
                  <a:lnTo>
                    <a:pt x="464" y="0"/>
                  </a:lnTo>
                  <a:lnTo>
                    <a:pt x="450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9" y="25"/>
                  </a:lnTo>
                  <a:lnTo>
                    <a:pt x="353" y="35"/>
                  </a:lnTo>
                  <a:lnTo>
                    <a:pt x="341" y="48"/>
                  </a:lnTo>
                  <a:lnTo>
                    <a:pt x="329" y="61"/>
                  </a:lnTo>
                  <a:lnTo>
                    <a:pt x="321" y="75"/>
                  </a:lnTo>
                  <a:lnTo>
                    <a:pt x="317" y="65"/>
                  </a:lnTo>
                  <a:lnTo>
                    <a:pt x="311" y="51"/>
                  </a:lnTo>
                  <a:lnTo>
                    <a:pt x="303" y="38"/>
                  </a:lnTo>
                  <a:lnTo>
                    <a:pt x="291" y="26"/>
                  </a:lnTo>
                  <a:lnTo>
                    <a:pt x="277" y="17"/>
                  </a:lnTo>
                  <a:lnTo>
                    <a:pt x="269" y="12"/>
                  </a:lnTo>
                  <a:lnTo>
                    <a:pt x="259" y="8"/>
                  </a:lnTo>
                  <a:lnTo>
                    <a:pt x="249" y="5"/>
                  </a:lnTo>
                  <a:lnTo>
                    <a:pt x="237" y="2"/>
                  </a:lnTo>
                  <a:lnTo>
                    <a:pt x="225" y="0"/>
                  </a:lnTo>
                  <a:lnTo>
                    <a:pt x="211" y="0"/>
                  </a:lnTo>
                  <a:lnTo>
                    <a:pt x="191" y="2"/>
                  </a:lnTo>
                  <a:lnTo>
                    <a:pt x="173" y="5"/>
                  </a:lnTo>
                  <a:lnTo>
                    <a:pt x="154" y="11"/>
                  </a:lnTo>
                  <a:lnTo>
                    <a:pt x="138" y="19"/>
                  </a:lnTo>
                  <a:lnTo>
                    <a:pt x="122" y="29"/>
                  </a:lnTo>
                  <a:lnTo>
                    <a:pt x="108" y="40"/>
                  </a:lnTo>
                  <a:lnTo>
                    <a:pt x="96" y="54"/>
                  </a:lnTo>
                  <a:lnTo>
                    <a:pt x="85" y="71"/>
                  </a:lnTo>
                  <a:lnTo>
                    <a:pt x="87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16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3" name="Freeform 8"/>
            <p:cNvSpPr>
              <a:spLocks noEditPoints="1"/>
            </p:cNvSpPr>
            <p:nvPr userDrawn="1"/>
          </p:nvSpPr>
          <p:spPr bwMode="auto">
            <a:xfrm>
              <a:off x="3784188" y="2547700"/>
              <a:ext cx="257175" cy="327025"/>
            </a:xfrm>
            <a:custGeom>
              <a:avLst/>
              <a:gdLst>
                <a:gd name="T0" fmla="*/ 2147483647 w 325"/>
                <a:gd name="T1" fmla="*/ 2147483647 h 414"/>
                <a:gd name="T2" fmla="*/ 2147483647 w 325"/>
                <a:gd name="T3" fmla="*/ 2147483647 h 414"/>
                <a:gd name="T4" fmla="*/ 2147483647 w 325"/>
                <a:gd name="T5" fmla="*/ 2147483647 h 414"/>
                <a:gd name="T6" fmla="*/ 2147483647 w 325"/>
                <a:gd name="T7" fmla="*/ 2147483647 h 414"/>
                <a:gd name="T8" fmla="*/ 2147483647 w 325"/>
                <a:gd name="T9" fmla="*/ 2147483647 h 414"/>
                <a:gd name="T10" fmla="*/ 2147483647 w 325"/>
                <a:gd name="T11" fmla="*/ 2147483647 h 414"/>
                <a:gd name="T12" fmla="*/ 2147483647 w 325"/>
                <a:gd name="T13" fmla="*/ 2147483647 h 414"/>
                <a:gd name="T14" fmla="*/ 2147483647 w 325"/>
                <a:gd name="T15" fmla="*/ 0 h 414"/>
                <a:gd name="T16" fmla="*/ 2147483647 w 325"/>
                <a:gd name="T17" fmla="*/ 2147483647 h 414"/>
                <a:gd name="T18" fmla="*/ 2147483647 w 325"/>
                <a:gd name="T19" fmla="*/ 2147483647 h 414"/>
                <a:gd name="T20" fmla="*/ 2147483647 w 325"/>
                <a:gd name="T21" fmla="*/ 2147483647 h 414"/>
                <a:gd name="T22" fmla="*/ 2147483647 w 325"/>
                <a:gd name="T23" fmla="*/ 2147483647 h 414"/>
                <a:gd name="T24" fmla="*/ 2147483647 w 325"/>
                <a:gd name="T25" fmla="*/ 2147483647 h 414"/>
                <a:gd name="T26" fmla="*/ 2147483647 w 325"/>
                <a:gd name="T27" fmla="*/ 2147483647 h 414"/>
                <a:gd name="T28" fmla="*/ 2147483647 w 325"/>
                <a:gd name="T29" fmla="*/ 2147483647 h 414"/>
                <a:gd name="T30" fmla="*/ 2147483647 w 325"/>
                <a:gd name="T31" fmla="*/ 2147483647 h 414"/>
                <a:gd name="T32" fmla="*/ 2147483647 w 325"/>
                <a:gd name="T33" fmla="*/ 2147483647 h 414"/>
                <a:gd name="T34" fmla="*/ 2147483647 w 325"/>
                <a:gd name="T35" fmla="*/ 2147483647 h 414"/>
                <a:gd name="T36" fmla="*/ 2147483647 w 325"/>
                <a:gd name="T37" fmla="*/ 2147483647 h 414"/>
                <a:gd name="T38" fmla="*/ 2147483647 w 325"/>
                <a:gd name="T39" fmla="*/ 2147483647 h 414"/>
                <a:gd name="T40" fmla="*/ 2147483647 w 325"/>
                <a:gd name="T41" fmla="*/ 2147483647 h 414"/>
                <a:gd name="T42" fmla="*/ 0 w 325"/>
                <a:gd name="T43" fmla="*/ 2147483647 h 414"/>
                <a:gd name="T44" fmla="*/ 2147483647 w 325"/>
                <a:gd name="T45" fmla="*/ 2147483647 h 414"/>
                <a:gd name="T46" fmla="*/ 2147483647 w 325"/>
                <a:gd name="T47" fmla="*/ 2147483647 h 414"/>
                <a:gd name="T48" fmla="*/ 2147483647 w 325"/>
                <a:gd name="T49" fmla="*/ 2147483647 h 414"/>
                <a:gd name="T50" fmla="*/ 2147483647 w 325"/>
                <a:gd name="T51" fmla="*/ 2147483647 h 414"/>
                <a:gd name="T52" fmla="*/ 2147483647 w 325"/>
                <a:gd name="T53" fmla="*/ 2147483647 h 414"/>
                <a:gd name="T54" fmla="*/ 2147483647 w 325"/>
                <a:gd name="T55" fmla="*/ 2147483647 h 414"/>
                <a:gd name="T56" fmla="*/ 2147483647 w 325"/>
                <a:gd name="T57" fmla="*/ 2147483647 h 414"/>
                <a:gd name="T58" fmla="*/ 2147483647 w 325"/>
                <a:gd name="T59" fmla="*/ 2147483647 h 414"/>
                <a:gd name="T60" fmla="*/ 2147483647 w 325"/>
                <a:gd name="T61" fmla="*/ 2147483647 h 414"/>
                <a:gd name="T62" fmla="*/ 2147483647 w 325"/>
                <a:gd name="T63" fmla="*/ 2147483647 h 414"/>
                <a:gd name="T64" fmla="*/ 2147483647 w 325"/>
                <a:gd name="T65" fmla="*/ 2147483647 h 414"/>
                <a:gd name="T66" fmla="*/ 2147483647 w 325"/>
                <a:gd name="T67" fmla="*/ 2147483647 h 414"/>
                <a:gd name="T68" fmla="*/ 2147483647 w 325"/>
                <a:gd name="T69" fmla="*/ 2147483647 h 414"/>
                <a:gd name="T70" fmla="*/ 2147483647 w 325"/>
                <a:gd name="T71" fmla="*/ 2147483647 h 414"/>
                <a:gd name="T72" fmla="*/ 2147483647 w 325"/>
                <a:gd name="T73" fmla="*/ 2147483647 h 414"/>
                <a:gd name="T74" fmla="*/ 2147483647 w 325"/>
                <a:gd name="T75" fmla="*/ 2147483647 h 414"/>
                <a:gd name="T76" fmla="*/ 2147483647 w 325"/>
                <a:gd name="T77" fmla="*/ 2147483647 h 414"/>
                <a:gd name="T78" fmla="*/ 2147483647 w 325"/>
                <a:gd name="T79" fmla="*/ 2147483647 h 414"/>
                <a:gd name="T80" fmla="*/ 2147483647 w 325"/>
                <a:gd name="T81" fmla="*/ 2147483647 h 414"/>
                <a:gd name="T82" fmla="*/ 2147483647 w 325"/>
                <a:gd name="T83" fmla="*/ 2147483647 h 414"/>
                <a:gd name="T84" fmla="*/ 2147483647 w 325"/>
                <a:gd name="T85" fmla="*/ 2147483647 h 414"/>
                <a:gd name="T86" fmla="*/ 2147483647 w 325"/>
                <a:gd name="T87" fmla="*/ 2147483647 h 41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25" h="414">
                  <a:moveTo>
                    <a:pt x="234" y="406"/>
                  </a:moveTo>
                  <a:lnTo>
                    <a:pt x="325" y="406"/>
                  </a:lnTo>
                  <a:lnTo>
                    <a:pt x="323" y="401"/>
                  </a:lnTo>
                  <a:lnTo>
                    <a:pt x="322" y="349"/>
                  </a:lnTo>
                  <a:lnTo>
                    <a:pt x="322" y="296"/>
                  </a:lnTo>
                  <a:lnTo>
                    <a:pt x="322" y="133"/>
                  </a:lnTo>
                  <a:lnTo>
                    <a:pt x="322" y="117"/>
                  </a:lnTo>
                  <a:lnTo>
                    <a:pt x="318" y="101"/>
                  </a:lnTo>
                  <a:lnTo>
                    <a:pt x="317" y="87"/>
                  </a:lnTo>
                  <a:lnTo>
                    <a:pt x="312" y="74"/>
                  </a:lnTo>
                  <a:lnTo>
                    <a:pt x="308" y="61"/>
                  </a:lnTo>
                  <a:lnTo>
                    <a:pt x="300" y="51"/>
                  </a:lnTo>
                  <a:lnTo>
                    <a:pt x="292" y="42"/>
                  </a:lnTo>
                  <a:lnTo>
                    <a:pt x="285" y="32"/>
                  </a:lnTo>
                  <a:lnTo>
                    <a:pt x="274" y="25"/>
                  </a:lnTo>
                  <a:lnTo>
                    <a:pt x="262" y="19"/>
                  </a:lnTo>
                  <a:lnTo>
                    <a:pt x="250" y="12"/>
                  </a:lnTo>
                  <a:lnTo>
                    <a:pt x="236" y="8"/>
                  </a:lnTo>
                  <a:lnTo>
                    <a:pt x="220" y="5"/>
                  </a:lnTo>
                  <a:lnTo>
                    <a:pt x="204" y="2"/>
                  </a:lnTo>
                  <a:lnTo>
                    <a:pt x="185" y="0"/>
                  </a:lnTo>
                  <a:lnTo>
                    <a:pt x="165" y="0"/>
                  </a:lnTo>
                  <a:lnTo>
                    <a:pt x="130" y="2"/>
                  </a:lnTo>
                  <a:lnTo>
                    <a:pt x="93" y="8"/>
                  </a:lnTo>
                  <a:lnTo>
                    <a:pt x="57" y="16"/>
                  </a:lnTo>
                  <a:lnTo>
                    <a:pt x="23" y="26"/>
                  </a:lnTo>
                  <a:lnTo>
                    <a:pt x="18" y="28"/>
                  </a:lnTo>
                  <a:lnTo>
                    <a:pt x="38" y="104"/>
                  </a:lnTo>
                  <a:lnTo>
                    <a:pt x="43" y="101"/>
                  </a:lnTo>
                  <a:lnTo>
                    <a:pt x="69" y="91"/>
                  </a:lnTo>
                  <a:lnTo>
                    <a:pt x="96" y="81"/>
                  </a:lnTo>
                  <a:lnTo>
                    <a:pt x="125" y="75"/>
                  </a:lnTo>
                  <a:lnTo>
                    <a:pt x="139" y="75"/>
                  </a:lnTo>
                  <a:lnTo>
                    <a:pt x="152" y="74"/>
                  </a:lnTo>
                  <a:lnTo>
                    <a:pt x="171" y="75"/>
                  </a:lnTo>
                  <a:lnTo>
                    <a:pt x="187" y="78"/>
                  </a:lnTo>
                  <a:lnTo>
                    <a:pt x="201" y="83"/>
                  </a:lnTo>
                  <a:lnTo>
                    <a:pt x="211" y="91"/>
                  </a:lnTo>
                  <a:lnTo>
                    <a:pt x="219" y="100"/>
                  </a:lnTo>
                  <a:lnTo>
                    <a:pt x="225" y="112"/>
                  </a:lnTo>
                  <a:lnTo>
                    <a:pt x="228" y="126"/>
                  </a:lnTo>
                  <a:lnTo>
                    <a:pt x="228" y="143"/>
                  </a:lnTo>
                  <a:lnTo>
                    <a:pt x="228" y="161"/>
                  </a:lnTo>
                  <a:lnTo>
                    <a:pt x="202" y="162"/>
                  </a:lnTo>
                  <a:lnTo>
                    <a:pt x="178" y="164"/>
                  </a:lnTo>
                  <a:lnTo>
                    <a:pt x="153" y="167"/>
                  </a:lnTo>
                  <a:lnTo>
                    <a:pt x="132" y="172"/>
                  </a:lnTo>
                  <a:lnTo>
                    <a:pt x="112" y="176"/>
                  </a:lnTo>
                  <a:lnTo>
                    <a:pt x="92" y="182"/>
                  </a:lnTo>
                  <a:lnTo>
                    <a:pt x="75" y="190"/>
                  </a:lnTo>
                  <a:lnTo>
                    <a:pt x="60" y="199"/>
                  </a:lnTo>
                  <a:lnTo>
                    <a:pt x="46" y="208"/>
                  </a:lnTo>
                  <a:lnTo>
                    <a:pt x="34" y="219"/>
                  </a:lnTo>
                  <a:lnTo>
                    <a:pt x="23" y="230"/>
                  </a:lnTo>
                  <a:lnTo>
                    <a:pt x="15" y="242"/>
                  </a:lnTo>
                  <a:lnTo>
                    <a:pt x="8" y="256"/>
                  </a:lnTo>
                  <a:lnTo>
                    <a:pt x="3" y="270"/>
                  </a:lnTo>
                  <a:lnTo>
                    <a:pt x="0" y="285"/>
                  </a:lnTo>
                  <a:lnTo>
                    <a:pt x="0" y="302"/>
                  </a:lnTo>
                  <a:lnTo>
                    <a:pt x="0" y="314"/>
                  </a:lnTo>
                  <a:lnTo>
                    <a:pt x="1" y="325"/>
                  </a:lnTo>
                  <a:lnTo>
                    <a:pt x="4" y="337"/>
                  </a:lnTo>
                  <a:lnTo>
                    <a:pt x="8" y="348"/>
                  </a:lnTo>
                  <a:lnTo>
                    <a:pt x="12" y="357"/>
                  </a:lnTo>
                  <a:lnTo>
                    <a:pt x="17" y="366"/>
                  </a:lnTo>
                  <a:lnTo>
                    <a:pt x="23" y="375"/>
                  </a:lnTo>
                  <a:lnTo>
                    <a:pt x="31" y="383"/>
                  </a:lnTo>
                  <a:lnTo>
                    <a:pt x="38" y="389"/>
                  </a:lnTo>
                  <a:lnTo>
                    <a:pt x="47" y="395"/>
                  </a:lnTo>
                  <a:lnTo>
                    <a:pt x="57" y="401"/>
                  </a:lnTo>
                  <a:lnTo>
                    <a:pt x="66" y="406"/>
                  </a:lnTo>
                  <a:lnTo>
                    <a:pt x="76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32" y="412"/>
                  </a:lnTo>
                  <a:lnTo>
                    <a:pt x="150" y="409"/>
                  </a:lnTo>
                  <a:lnTo>
                    <a:pt x="168" y="404"/>
                  </a:lnTo>
                  <a:lnTo>
                    <a:pt x="185" y="397"/>
                  </a:lnTo>
                  <a:lnTo>
                    <a:pt x="201" y="388"/>
                  </a:lnTo>
                  <a:lnTo>
                    <a:pt x="214" y="377"/>
                  </a:lnTo>
                  <a:lnTo>
                    <a:pt x="225" y="363"/>
                  </a:lnTo>
                  <a:lnTo>
                    <a:pt x="236" y="349"/>
                  </a:lnTo>
                  <a:lnTo>
                    <a:pt x="234" y="374"/>
                  </a:lnTo>
                  <a:lnTo>
                    <a:pt x="234" y="401"/>
                  </a:lnTo>
                  <a:lnTo>
                    <a:pt x="234" y="406"/>
                  </a:lnTo>
                  <a:close/>
                  <a:moveTo>
                    <a:pt x="138" y="339"/>
                  </a:moveTo>
                  <a:lnTo>
                    <a:pt x="138" y="339"/>
                  </a:lnTo>
                  <a:lnTo>
                    <a:pt x="127" y="339"/>
                  </a:lnTo>
                  <a:lnTo>
                    <a:pt x="118" y="335"/>
                  </a:lnTo>
                  <a:lnTo>
                    <a:pt x="109" y="331"/>
                  </a:lnTo>
                  <a:lnTo>
                    <a:pt x="103" y="326"/>
                  </a:lnTo>
                  <a:lnTo>
                    <a:pt x="96" y="319"/>
                  </a:lnTo>
                  <a:lnTo>
                    <a:pt x="92" y="311"/>
                  </a:lnTo>
                  <a:lnTo>
                    <a:pt x="90" y="302"/>
                  </a:lnTo>
                  <a:lnTo>
                    <a:pt x="89" y="291"/>
                  </a:lnTo>
                  <a:lnTo>
                    <a:pt x="89" y="283"/>
                  </a:lnTo>
                  <a:lnTo>
                    <a:pt x="92" y="276"/>
                  </a:lnTo>
                  <a:lnTo>
                    <a:pt x="93" y="270"/>
                  </a:lnTo>
                  <a:lnTo>
                    <a:pt x="98" y="264"/>
                  </a:lnTo>
                  <a:lnTo>
                    <a:pt x="103" y="257"/>
                  </a:lnTo>
                  <a:lnTo>
                    <a:pt x="109" y="253"/>
                  </a:lnTo>
                  <a:lnTo>
                    <a:pt x="116" y="248"/>
                  </a:lnTo>
                  <a:lnTo>
                    <a:pt x="124" y="244"/>
                  </a:lnTo>
                  <a:lnTo>
                    <a:pt x="144" y="236"/>
                  </a:lnTo>
                  <a:lnTo>
                    <a:pt x="168" y="231"/>
                  </a:lnTo>
                  <a:lnTo>
                    <a:pt x="196" y="228"/>
                  </a:lnTo>
                  <a:lnTo>
                    <a:pt x="228" y="227"/>
                  </a:lnTo>
                  <a:lnTo>
                    <a:pt x="228" y="233"/>
                  </a:lnTo>
                  <a:lnTo>
                    <a:pt x="227" y="253"/>
                  </a:lnTo>
                  <a:lnTo>
                    <a:pt x="222" y="271"/>
                  </a:lnTo>
                  <a:lnTo>
                    <a:pt x="214" y="290"/>
                  </a:lnTo>
                  <a:lnTo>
                    <a:pt x="204" y="305"/>
                  </a:lnTo>
                  <a:lnTo>
                    <a:pt x="197" y="313"/>
                  </a:lnTo>
                  <a:lnTo>
                    <a:pt x="191" y="319"/>
                  </a:lnTo>
                  <a:lnTo>
                    <a:pt x="184" y="325"/>
                  </a:lnTo>
                  <a:lnTo>
                    <a:pt x="176" y="329"/>
                  </a:lnTo>
                  <a:lnTo>
                    <a:pt x="167" y="334"/>
                  </a:lnTo>
                  <a:lnTo>
                    <a:pt x="158" y="337"/>
                  </a:lnTo>
                  <a:lnTo>
                    <a:pt x="148" y="339"/>
                  </a:lnTo>
                  <a:lnTo>
                    <a:pt x="138" y="33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4" name="Freeform 9"/>
            <p:cNvSpPr>
              <a:spLocks/>
            </p:cNvSpPr>
            <p:nvPr userDrawn="1"/>
          </p:nvSpPr>
          <p:spPr bwMode="auto">
            <a:xfrm>
              <a:off x="4092163" y="2547700"/>
              <a:ext cx="266700" cy="320675"/>
            </a:xfrm>
            <a:custGeom>
              <a:avLst/>
              <a:gdLst>
                <a:gd name="T0" fmla="*/ 2147483647 w 335"/>
                <a:gd name="T1" fmla="*/ 2147483647 h 406"/>
                <a:gd name="T2" fmla="*/ 2147483647 w 335"/>
                <a:gd name="T3" fmla="*/ 2147483647 h 406"/>
                <a:gd name="T4" fmla="*/ 2147483647 w 335"/>
                <a:gd name="T5" fmla="*/ 2147483647 h 406"/>
                <a:gd name="T6" fmla="*/ 2147483647 w 335"/>
                <a:gd name="T7" fmla="*/ 2147483647 h 406"/>
                <a:gd name="T8" fmla="*/ 2147483647 w 335"/>
                <a:gd name="T9" fmla="*/ 2147483647 h 406"/>
                <a:gd name="T10" fmla="*/ 2147483647 w 335"/>
                <a:gd name="T11" fmla="*/ 2147483647 h 406"/>
                <a:gd name="T12" fmla="*/ 2147483647 w 335"/>
                <a:gd name="T13" fmla="*/ 2147483647 h 406"/>
                <a:gd name="T14" fmla="*/ 2147483647 w 335"/>
                <a:gd name="T15" fmla="*/ 2147483647 h 406"/>
                <a:gd name="T16" fmla="*/ 2147483647 w 335"/>
                <a:gd name="T17" fmla="*/ 2147483647 h 406"/>
                <a:gd name="T18" fmla="*/ 2147483647 w 335"/>
                <a:gd name="T19" fmla="*/ 2147483647 h 406"/>
                <a:gd name="T20" fmla="*/ 2147483647 w 335"/>
                <a:gd name="T21" fmla="*/ 2147483647 h 406"/>
                <a:gd name="T22" fmla="*/ 2147483647 w 335"/>
                <a:gd name="T23" fmla="*/ 2147483647 h 406"/>
                <a:gd name="T24" fmla="*/ 2147483647 w 335"/>
                <a:gd name="T25" fmla="*/ 2147483647 h 406"/>
                <a:gd name="T26" fmla="*/ 2147483647 w 335"/>
                <a:gd name="T27" fmla="*/ 2147483647 h 406"/>
                <a:gd name="T28" fmla="*/ 2147483647 w 335"/>
                <a:gd name="T29" fmla="*/ 2147483647 h 406"/>
                <a:gd name="T30" fmla="*/ 2147483647 w 335"/>
                <a:gd name="T31" fmla="*/ 2147483647 h 406"/>
                <a:gd name="T32" fmla="*/ 2147483647 w 335"/>
                <a:gd name="T33" fmla="*/ 2147483647 h 406"/>
                <a:gd name="T34" fmla="*/ 2147483647 w 335"/>
                <a:gd name="T35" fmla="*/ 2147483647 h 406"/>
                <a:gd name="T36" fmla="*/ 2147483647 w 335"/>
                <a:gd name="T37" fmla="*/ 2147483647 h 406"/>
                <a:gd name="T38" fmla="*/ 2147483647 w 335"/>
                <a:gd name="T39" fmla="*/ 2147483647 h 406"/>
                <a:gd name="T40" fmla="*/ 2147483647 w 335"/>
                <a:gd name="T41" fmla="*/ 2147483647 h 406"/>
                <a:gd name="T42" fmla="*/ 2147483647 w 335"/>
                <a:gd name="T43" fmla="*/ 2147483647 h 406"/>
                <a:gd name="T44" fmla="*/ 2147483647 w 335"/>
                <a:gd name="T45" fmla="*/ 0 h 406"/>
                <a:gd name="T46" fmla="*/ 2147483647 w 335"/>
                <a:gd name="T47" fmla="*/ 0 h 406"/>
                <a:gd name="T48" fmla="*/ 2147483647 w 335"/>
                <a:gd name="T49" fmla="*/ 2147483647 h 406"/>
                <a:gd name="T50" fmla="*/ 2147483647 w 335"/>
                <a:gd name="T51" fmla="*/ 2147483647 h 406"/>
                <a:gd name="T52" fmla="*/ 2147483647 w 335"/>
                <a:gd name="T53" fmla="*/ 2147483647 h 406"/>
                <a:gd name="T54" fmla="*/ 2147483647 w 335"/>
                <a:gd name="T55" fmla="*/ 2147483647 h 406"/>
                <a:gd name="T56" fmla="*/ 2147483647 w 335"/>
                <a:gd name="T57" fmla="*/ 2147483647 h 406"/>
                <a:gd name="T58" fmla="*/ 2147483647 w 335"/>
                <a:gd name="T59" fmla="*/ 2147483647 h 406"/>
                <a:gd name="T60" fmla="*/ 0 w 335"/>
                <a:gd name="T61" fmla="*/ 2147483647 h 406"/>
                <a:gd name="T62" fmla="*/ 2147483647 w 335"/>
                <a:gd name="T63" fmla="*/ 2147483647 h 40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35" h="406">
                  <a:moveTo>
                    <a:pt x="93" y="215"/>
                  </a:moveTo>
                  <a:lnTo>
                    <a:pt x="93" y="215"/>
                  </a:lnTo>
                  <a:lnTo>
                    <a:pt x="93" y="201"/>
                  </a:lnTo>
                  <a:lnTo>
                    <a:pt x="95" y="187"/>
                  </a:lnTo>
                  <a:lnTo>
                    <a:pt x="98" y="173"/>
                  </a:lnTo>
                  <a:lnTo>
                    <a:pt x="101" y="161"/>
                  </a:lnTo>
                  <a:lnTo>
                    <a:pt x="104" y="149"/>
                  </a:lnTo>
                  <a:lnTo>
                    <a:pt x="109" y="138"/>
                  </a:lnTo>
                  <a:lnTo>
                    <a:pt x="115" y="127"/>
                  </a:lnTo>
                  <a:lnTo>
                    <a:pt x="121" y="118"/>
                  </a:lnTo>
                  <a:lnTo>
                    <a:pt x="127" y="109"/>
                  </a:lnTo>
                  <a:lnTo>
                    <a:pt x="135" y="101"/>
                  </a:lnTo>
                  <a:lnTo>
                    <a:pt x="144" y="95"/>
                  </a:lnTo>
                  <a:lnTo>
                    <a:pt x="152" y="89"/>
                  </a:lnTo>
                  <a:lnTo>
                    <a:pt x="161" y="84"/>
                  </a:lnTo>
                  <a:lnTo>
                    <a:pt x="170" y="81"/>
                  </a:lnTo>
                  <a:lnTo>
                    <a:pt x="181" y="80"/>
                  </a:lnTo>
                  <a:lnTo>
                    <a:pt x="190" y="78"/>
                  </a:lnTo>
                  <a:lnTo>
                    <a:pt x="204" y="80"/>
                  </a:lnTo>
                  <a:lnTo>
                    <a:pt x="214" y="83"/>
                  </a:lnTo>
                  <a:lnTo>
                    <a:pt x="223" y="87"/>
                  </a:lnTo>
                  <a:lnTo>
                    <a:pt x="231" y="95"/>
                  </a:lnTo>
                  <a:lnTo>
                    <a:pt x="237" y="106"/>
                  </a:lnTo>
                  <a:lnTo>
                    <a:pt x="240" y="118"/>
                  </a:lnTo>
                  <a:lnTo>
                    <a:pt x="243" y="133"/>
                  </a:lnTo>
                  <a:lnTo>
                    <a:pt x="243" y="152"/>
                  </a:lnTo>
                  <a:lnTo>
                    <a:pt x="243" y="406"/>
                  </a:lnTo>
                  <a:lnTo>
                    <a:pt x="335" y="406"/>
                  </a:lnTo>
                  <a:lnTo>
                    <a:pt x="335" y="129"/>
                  </a:lnTo>
                  <a:lnTo>
                    <a:pt x="335" y="113"/>
                  </a:lnTo>
                  <a:lnTo>
                    <a:pt x="334" y="100"/>
                  </a:lnTo>
                  <a:lnTo>
                    <a:pt x="331" y="86"/>
                  </a:lnTo>
                  <a:lnTo>
                    <a:pt x="328" y="74"/>
                  </a:lnTo>
                  <a:lnTo>
                    <a:pt x="323" y="61"/>
                  </a:lnTo>
                  <a:lnTo>
                    <a:pt x="318" y="51"/>
                  </a:lnTo>
                  <a:lnTo>
                    <a:pt x="312" y="42"/>
                  </a:lnTo>
                  <a:lnTo>
                    <a:pt x="305" y="32"/>
                  </a:lnTo>
                  <a:lnTo>
                    <a:pt x="297" y="25"/>
                  </a:lnTo>
                  <a:lnTo>
                    <a:pt x="288" y="19"/>
                  </a:lnTo>
                  <a:lnTo>
                    <a:pt x="279" y="12"/>
                  </a:lnTo>
                  <a:lnTo>
                    <a:pt x="268" y="8"/>
                  </a:lnTo>
                  <a:lnTo>
                    <a:pt x="256" y="5"/>
                  </a:lnTo>
                  <a:lnTo>
                    <a:pt x="243" y="2"/>
                  </a:lnTo>
                  <a:lnTo>
                    <a:pt x="230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76" y="5"/>
                  </a:lnTo>
                  <a:lnTo>
                    <a:pt x="158" y="11"/>
                  </a:lnTo>
                  <a:lnTo>
                    <a:pt x="141" y="19"/>
                  </a:lnTo>
                  <a:lnTo>
                    <a:pt x="124" y="28"/>
                  </a:lnTo>
                  <a:lnTo>
                    <a:pt x="110" y="38"/>
                  </a:lnTo>
                  <a:lnTo>
                    <a:pt x="98" y="52"/>
                  </a:lnTo>
                  <a:lnTo>
                    <a:pt x="86" y="68"/>
                  </a:lnTo>
                  <a:lnTo>
                    <a:pt x="89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3" y="406"/>
                  </a:lnTo>
                  <a:lnTo>
                    <a:pt x="93" y="215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5" name="Freeform 10"/>
            <p:cNvSpPr>
              <a:spLocks noEditPoints="1"/>
            </p:cNvSpPr>
            <p:nvPr userDrawn="1"/>
          </p:nvSpPr>
          <p:spPr bwMode="auto">
            <a:xfrm>
              <a:off x="4523963" y="2441337"/>
              <a:ext cx="349250" cy="430213"/>
            </a:xfrm>
            <a:custGeom>
              <a:avLst/>
              <a:gdLst>
                <a:gd name="T0" fmla="*/ 2147483647 w 441"/>
                <a:gd name="T1" fmla="*/ 2147483647 h 542"/>
                <a:gd name="T2" fmla="*/ 2147483647 w 441"/>
                <a:gd name="T3" fmla="*/ 2147483647 h 542"/>
                <a:gd name="T4" fmla="*/ 2147483647 w 441"/>
                <a:gd name="T5" fmla="*/ 2147483647 h 542"/>
                <a:gd name="T6" fmla="*/ 2147483647 w 441"/>
                <a:gd name="T7" fmla="*/ 2147483647 h 542"/>
                <a:gd name="T8" fmla="*/ 2147483647 w 441"/>
                <a:gd name="T9" fmla="*/ 2147483647 h 542"/>
                <a:gd name="T10" fmla="*/ 2147483647 w 441"/>
                <a:gd name="T11" fmla="*/ 2147483647 h 542"/>
                <a:gd name="T12" fmla="*/ 2147483647 w 441"/>
                <a:gd name="T13" fmla="*/ 2147483647 h 542"/>
                <a:gd name="T14" fmla="*/ 2147483647 w 441"/>
                <a:gd name="T15" fmla="*/ 2147483647 h 542"/>
                <a:gd name="T16" fmla="*/ 2147483647 w 441"/>
                <a:gd name="T17" fmla="*/ 2147483647 h 542"/>
                <a:gd name="T18" fmla="*/ 2147483647 w 441"/>
                <a:gd name="T19" fmla="*/ 2147483647 h 542"/>
                <a:gd name="T20" fmla="*/ 2147483647 w 441"/>
                <a:gd name="T21" fmla="*/ 2147483647 h 542"/>
                <a:gd name="T22" fmla="*/ 2147483647 w 441"/>
                <a:gd name="T23" fmla="*/ 2147483647 h 542"/>
                <a:gd name="T24" fmla="*/ 2147483647 w 441"/>
                <a:gd name="T25" fmla="*/ 2147483647 h 542"/>
                <a:gd name="T26" fmla="*/ 2147483647 w 441"/>
                <a:gd name="T27" fmla="*/ 2147483647 h 542"/>
                <a:gd name="T28" fmla="*/ 2147483647 w 441"/>
                <a:gd name="T29" fmla="*/ 2147483647 h 542"/>
                <a:gd name="T30" fmla="*/ 2147483647 w 441"/>
                <a:gd name="T31" fmla="*/ 2147483647 h 542"/>
                <a:gd name="T32" fmla="*/ 2147483647 w 441"/>
                <a:gd name="T33" fmla="*/ 2147483647 h 542"/>
                <a:gd name="T34" fmla="*/ 2147483647 w 441"/>
                <a:gd name="T35" fmla="*/ 2147483647 h 542"/>
                <a:gd name="T36" fmla="*/ 2147483647 w 441"/>
                <a:gd name="T37" fmla="*/ 0 h 542"/>
                <a:gd name="T38" fmla="*/ 2147483647 w 441"/>
                <a:gd name="T39" fmla="*/ 0 h 542"/>
                <a:gd name="T40" fmla="*/ 2147483647 w 441"/>
                <a:gd name="T41" fmla="*/ 2147483647 h 542"/>
                <a:gd name="T42" fmla="*/ 0 w 441"/>
                <a:gd name="T43" fmla="*/ 2147483647 h 542"/>
                <a:gd name="T44" fmla="*/ 2147483647 w 441"/>
                <a:gd name="T45" fmla="*/ 2147483647 h 542"/>
                <a:gd name="T46" fmla="*/ 2147483647 w 441"/>
                <a:gd name="T47" fmla="*/ 2147483647 h 542"/>
                <a:gd name="T48" fmla="*/ 2147483647 w 441"/>
                <a:gd name="T49" fmla="*/ 2147483647 h 542"/>
                <a:gd name="T50" fmla="*/ 2147483647 w 441"/>
                <a:gd name="T51" fmla="*/ 2147483647 h 542"/>
                <a:gd name="T52" fmla="*/ 2147483647 w 441"/>
                <a:gd name="T53" fmla="*/ 2147483647 h 542"/>
                <a:gd name="T54" fmla="*/ 2147483647 w 441"/>
                <a:gd name="T55" fmla="*/ 2147483647 h 542"/>
                <a:gd name="T56" fmla="*/ 2147483647 w 441"/>
                <a:gd name="T57" fmla="*/ 2147483647 h 542"/>
                <a:gd name="T58" fmla="*/ 2147483647 w 441"/>
                <a:gd name="T59" fmla="*/ 2147483647 h 542"/>
                <a:gd name="T60" fmla="*/ 2147483647 w 441"/>
                <a:gd name="T61" fmla="*/ 2147483647 h 542"/>
                <a:gd name="T62" fmla="*/ 2147483647 w 441"/>
                <a:gd name="T63" fmla="*/ 2147483647 h 542"/>
                <a:gd name="T64" fmla="*/ 2147483647 w 441"/>
                <a:gd name="T65" fmla="*/ 2147483647 h 542"/>
                <a:gd name="T66" fmla="*/ 2147483647 w 441"/>
                <a:gd name="T67" fmla="*/ 2147483647 h 542"/>
                <a:gd name="T68" fmla="*/ 2147483647 w 441"/>
                <a:gd name="T69" fmla="*/ 2147483647 h 542"/>
                <a:gd name="T70" fmla="*/ 2147483647 w 441"/>
                <a:gd name="T71" fmla="*/ 2147483647 h 542"/>
                <a:gd name="T72" fmla="*/ 2147483647 w 441"/>
                <a:gd name="T73" fmla="*/ 2147483647 h 542"/>
                <a:gd name="T74" fmla="*/ 2147483647 w 441"/>
                <a:gd name="T75" fmla="*/ 2147483647 h 542"/>
                <a:gd name="T76" fmla="*/ 2147483647 w 441"/>
                <a:gd name="T77" fmla="*/ 2147483647 h 542"/>
                <a:gd name="T78" fmla="*/ 2147483647 w 441"/>
                <a:gd name="T79" fmla="*/ 2147483647 h 542"/>
                <a:gd name="T80" fmla="*/ 2147483647 w 441"/>
                <a:gd name="T81" fmla="*/ 2147483647 h 542"/>
                <a:gd name="T82" fmla="*/ 2147483647 w 441"/>
                <a:gd name="T83" fmla="*/ 2147483647 h 542"/>
                <a:gd name="T84" fmla="*/ 2147483647 w 441"/>
                <a:gd name="T85" fmla="*/ 2147483647 h 542"/>
                <a:gd name="T86" fmla="*/ 2147483647 w 441"/>
                <a:gd name="T87" fmla="*/ 2147483647 h 542"/>
                <a:gd name="T88" fmla="*/ 2147483647 w 441"/>
                <a:gd name="T89" fmla="*/ 2147483647 h 542"/>
                <a:gd name="T90" fmla="*/ 2147483647 w 441"/>
                <a:gd name="T91" fmla="*/ 2147483647 h 54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41" h="542">
                  <a:moveTo>
                    <a:pt x="49" y="540"/>
                  </a:moveTo>
                  <a:lnTo>
                    <a:pt x="49" y="540"/>
                  </a:lnTo>
                  <a:lnTo>
                    <a:pt x="95" y="542"/>
                  </a:lnTo>
                  <a:lnTo>
                    <a:pt x="144" y="542"/>
                  </a:lnTo>
                  <a:lnTo>
                    <a:pt x="178" y="540"/>
                  </a:lnTo>
                  <a:lnTo>
                    <a:pt x="210" y="537"/>
                  </a:lnTo>
                  <a:lnTo>
                    <a:pt x="240" y="531"/>
                  </a:lnTo>
                  <a:lnTo>
                    <a:pt x="270" y="524"/>
                  </a:lnTo>
                  <a:lnTo>
                    <a:pt x="296" y="513"/>
                  </a:lnTo>
                  <a:lnTo>
                    <a:pt x="320" y="499"/>
                  </a:lnTo>
                  <a:lnTo>
                    <a:pt x="342" y="485"/>
                  </a:lnTo>
                  <a:lnTo>
                    <a:pt x="363" y="468"/>
                  </a:lnTo>
                  <a:lnTo>
                    <a:pt x="380" y="449"/>
                  </a:lnTo>
                  <a:lnTo>
                    <a:pt x="397" y="429"/>
                  </a:lnTo>
                  <a:lnTo>
                    <a:pt x="409" y="406"/>
                  </a:lnTo>
                  <a:lnTo>
                    <a:pt x="421" y="380"/>
                  </a:lnTo>
                  <a:lnTo>
                    <a:pt x="430" y="354"/>
                  </a:lnTo>
                  <a:lnTo>
                    <a:pt x="437" y="325"/>
                  </a:lnTo>
                  <a:lnTo>
                    <a:pt x="440" y="295"/>
                  </a:lnTo>
                  <a:lnTo>
                    <a:pt x="441" y="263"/>
                  </a:lnTo>
                  <a:lnTo>
                    <a:pt x="440" y="231"/>
                  </a:lnTo>
                  <a:lnTo>
                    <a:pt x="437" y="202"/>
                  </a:lnTo>
                  <a:lnTo>
                    <a:pt x="432" y="173"/>
                  </a:lnTo>
                  <a:lnTo>
                    <a:pt x="424" y="149"/>
                  </a:lnTo>
                  <a:lnTo>
                    <a:pt x="414" y="124"/>
                  </a:lnTo>
                  <a:lnTo>
                    <a:pt x="403" y="103"/>
                  </a:lnTo>
                  <a:lnTo>
                    <a:pt x="389" y="83"/>
                  </a:lnTo>
                  <a:lnTo>
                    <a:pt x="372" y="66"/>
                  </a:lnTo>
                  <a:lnTo>
                    <a:pt x="354" y="51"/>
                  </a:lnTo>
                  <a:lnTo>
                    <a:pt x="334" y="37"/>
                  </a:lnTo>
                  <a:lnTo>
                    <a:pt x="311" y="26"/>
                  </a:lnTo>
                  <a:lnTo>
                    <a:pt x="286" y="15"/>
                  </a:lnTo>
                  <a:lnTo>
                    <a:pt x="260" y="9"/>
                  </a:lnTo>
                  <a:lnTo>
                    <a:pt x="231" y="3"/>
                  </a:lnTo>
                  <a:lnTo>
                    <a:pt x="201" y="0"/>
                  </a:lnTo>
                  <a:lnTo>
                    <a:pt x="167" y="0"/>
                  </a:lnTo>
                  <a:lnTo>
                    <a:pt x="106" y="0"/>
                  </a:lnTo>
                  <a:lnTo>
                    <a:pt x="48" y="2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539"/>
                  </a:lnTo>
                  <a:lnTo>
                    <a:pt x="3" y="539"/>
                  </a:lnTo>
                  <a:lnTo>
                    <a:pt x="49" y="540"/>
                  </a:lnTo>
                  <a:close/>
                  <a:moveTo>
                    <a:pt x="161" y="78"/>
                  </a:moveTo>
                  <a:lnTo>
                    <a:pt x="161" y="78"/>
                  </a:lnTo>
                  <a:lnTo>
                    <a:pt x="184" y="80"/>
                  </a:lnTo>
                  <a:lnTo>
                    <a:pt x="204" y="81"/>
                  </a:lnTo>
                  <a:lnTo>
                    <a:pt x="224" y="86"/>
                  </a:lnTo>
                  <a:lnTo>
                    <a:pt x="240" y="90"/>
                  </a:lnTo>
                  <a:lnTo>
                    <a:pt x="257" y="96"/>
                  </a:lnTo>
                  <a:lnTo>
                    <a:pt x="271" y="106"/>
                  </a:lnTo>
                  <a:lnTo>
                    <a:pt x="285" y="115"/>
                  </a:lnTo>
                  <a:lnTo>
                    <a:pt x="297" y="126"/>
                  </a:lnTo>
                  <a:lnTo>
                    <a:pt x="308" y="138"/>
                  </a:lnTo>
                  <a:lnTo>
                    <a:pt x="317" y="153"/>
                  </a:lnTo>
                  <a:lnTo>
                    <a:pt x="325" y="168"/>
                  </a:lnTo>
                  <a:lnTo>
                    <a:pt x="331" y="185"/>
                  </a:lnTo>
                  <a:lnTo>
                    <a:pt x="335" y="204"/>
                  </a:lnTo>
                  <a:lnTo>
                    <a:pt x="339" y="224"/>
                  </a:lnTo>
                  <a:lnTo>
                    <a:pt x="342" y="246"/>
                  </a:lnTo>
                  <a:lnTo>
                    <a:pt x="342" y="269"/>
                  </a:lnTo>
                  <a:lnTo>
                    <a:pt x="340" y="291"/>
                  </a:lnTo>
                  <a:lnTo>
                    <a:pt x="339" y="312"/>
                  </a:lnTo>
                  <a:lnTo>
                    <a:pt x="334" y="332"/>
                  </a:lnTo>
                  <a:lnTo>
                    <a:pt x="329" y="351"/>
                  </a:lnTo>
                  <a:lnTo>
                    <a:pt x="322" y="367"/>
                  </a:lnTo>
                  <a:lnTo>
                    <a:pt x="314" y="384"/>
                  </a:lnTo>
                  <a:lnTo>
                    <a:pt x="305" y="398"/>
                  </a:lnTo>
                  <a:lnTo>
                    <a:pt x="293" y="410"/>
                  </a:lnTo>
                  <a:lnTo>
                    <a:pt x="280" y="423"/>
                  </a:lnTo>
                  <a:lnTo>
                    <a:pt x="267" y="432"/>
                  </a:lnTo>
                  <a:lnTo>
                    <a:pt x="250" y="441"/>
                  </a:lnTo>
                  <a:lnTo>
                    <a:pt x="233" y="449"/>
                  </a:lnTo>
                  <a:lnTo>
                    <a:pt x="216" y="453"/>
                  </a:lnTo>
                  <a:lnTo>
                    <a:pt x="196" y="458"/>
                  </a:lnTo>
                  <a:lnTo>
                    <a:pt x="175" y="459"/>
                  </a:lnTo>
                  <a:lnTo>
                    <a:pt x="153" y="461"/>
                  </a:lnTo>
                  <a:lnTo>
                    <a:pt x="123" y="459"/>
                  </a:lnTo>
                  <a:lnTo>
                    <a:pt x="93" y="458"/>
                  </a:lnTo>
                  <a:lnTo>
                    <a:pt x="93" y="81"/>
                  </a:lnTo>
                  <a:lnTo>
                    <a:pt x="124" y="80"/>
                  </a:lnTo>
                  <a:lnTo>
                    <a:pt x="161" y="78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6" name="Freeform 11"/>
            <p:cNvSpPr>
              <a:spLocks/>
            </p:cNvSpPr>
            <p:nvPr userDrawn="1"/>
          </p:nvSpPr>
          <p:spPr bwMode="auto">
            <a:xfrm>
              <a:off x="4912901" y="2547700"/>
              <a:ext cx="168275" cy="320675"/>
            </a:xfrm>
            <a:custGeom>
              <a:avLst/>
              <a:gdLst>
                <a:gd name="T0" fmla="*/ 2147483647 w 211"/>
                <a:gd name="T1" fmla="*/ 2147483647 h 406"/>
                <a:gd name="T2" fmla="*/ 2147483647 w 211"/>
                <a:gd name="T3" fmla="*/ 2147483647 h 406"/>
                <a:gd name="T4" fmla="*/ 2147483647 w 211"/>
                <a:gd name="T5" fmla="*/ 2147483647 h 406"/>
                <a:gd name="T6" fmla="*/ 2147483647 w 211"/>
                <a:gd name="T7" fmla="*/ 2147483647 h 406"/>
                <a:gd name="T8" fmla="*/ 2147483647 w 211"/>
                <a:gd name="T9" fmla="*/ 2147483647 h 406"/>
                <a:gd name="T10" fmla="*/ 2147483647 w 211"/>
                <a:gd name="T11" fmla="*/ 2147483647 h 406"/>
                <a:gd name="T12" fmla="*/ 2147483647 w 211"/>
                <a:gd name="T13" fmla="*/ 2147483647 h 406"/>
                <a:gd name="T14" fmla="*/ 2147483647 w 211"/>
                <a:gd name="T15" fmla="*/ 2147483647 h 406"/>
                <a:gd name="T16" fmla="*/ 2147483647 w 211"/>
                <a:gd name="T17" fmla="*/ 2147483647 h 406"/>
                <a:gd name="T18" fmla="*/ 2147483647 w 211"/>
                <a:gd name="T19" fmla="*/ 2147483647 h 406"/>
                <a:gd name="T20" fmla="*/ 2147483647 w 211"/>
                <a:gd name="T21" fmla="*/ 2147483647 h 406"/>
                <a:gd name="T22" fmla="*/ 2147483647 w 211"/>
                <a:gd name="T23" fmla="*/ 2147483647 h 406"/>
                <a:gd name="T24" fmla="*/ 2147483647 w 211"/>
                <a:gd name="T25" fmla="*/ 2147483647 h 406"/>
                <a:gd name="T26" fmla="*/ 2147483647 w 211"/>
                <a:gd name="T27" fmla="*/ 2147483647 h 406"/>
                <a:gd name="T28" fmla="*/ 2147483647 w 211"/>
                <a:gd name="T29" fmla="*/ 2147483647 h 406"/>
                <a:gd name="T30" fmla="*/ 2147483647 w 211"/>
                <a:gd name="T31" fmla="*/ 2147483647 h 406"/>
                <a:gd name="T32" fmla="*/ 2147483647 w 211"/>
                <a:gd name="T33" fmla="*/ 2147483647 h 406"/>
                <a:gd name="T34" fmla="*/ 2147483647 w 211"/>
                <a:gd name="T35" fmla="*/ 2147483647 h 406"/>
                <a:gd name="T36" fmla="*/ 2147483647 w 211"/>
                <a:gd name="T37" fmla="*/ 2147483647 h 406"/>
                <a:gd name="T38" fmla="*/ 2147483647 w 211"/>
                <a:gd name="T39" fmla="*/ 2147483647 h 406"/>
                <a:gd name="T40" fmla="*/ 2147483647 w 211"/>
                <a:gd name="T41" fmla="*/ 2147483647 h 406"/>
                <a:gd name="T42" fmla="*/ 2147483647 w 211"/>
                <a:gd name="T43" fmla="*/ 2147483647 h 406"/>
                <a:gd name="T44" fmla="*/ 2147483647 w 211"/>
                <a:gd name="T45" fmla="*/ 0 h 406"/>
                <a:gd name="T46" fmla="*/ 2147483647 w 211"/>
                <a:gd name="T47" fmla="*/ 0 h 406"/>
                <a:gd name="T48" fmla="*/ 2147483647 w 211"/>
                <a:gd name="T49" fmla="*/ 2147483647 h 406"/>
                <a:gd name="T50" fmla="*/ 2147483647 w 211"/>
                <a:gd name="T51" fmla="*/ 2147483647 h 406"/>
                <a:gd name="T52" fmla="*/ 2147483647 w 211"/>
                <a:gd name="T53" fmla="*/ 2147483647 h 406"/>
                <a:gd name="T54" fmla="*/ 2147483647 w 211"/>
                <a:gd name="T55" fmla="*/ 2147483647 h 406"/>
                <a:gd name="T56" fmla="*/ 2147483647 w 211"/>
                <a:gd name="T57" fmla="*/ 2147483647 h 406"/>
                <a:gd name="T58" fmla="*/ 2147483647 w 211"/>
                <a:gd name="T59" fmla="*/ 2147483647 h 406"/>
                <a:gd name="T60" fmla="*/ 2147483647 w 211"/>
                <a:gd name="T61" fmla="*/ 2147483647 h 406"/>
                <a:gd name="T62" fmla="*/ 2147483647 w 211"/>
                <a:gd name="T63" fmla="*/ 2147483647 h 406"/>
                <a:gd name="T64" fmla="*/ 2147483647 w 211"/>
                <a:gd name="T65" fmla="*/ 2147483647 h 406"/>
                <a:gd name="T66" fmla="*/ 2147483647 w 211"/>
                <a:gd name="T67" fmla="*/ 2147483647 h 406"/>
                <a:gd name="T68" fmla="*/ 2147483647 w 211"/>
                <a:gd name="T69" fmla="*/ 2147483647 h 406"/>
                <a:gd name="T70" fmla="*/ 2147483647 w 211"/>
                <a:gd name="T71" fmla="*/ 2147483647 h 406"/>
                <a:gd name="T72" fmla="*/ 0 w 211"/>
                <a:gd name="T73" fmla="*/ 2147483647 h 406"/>
                <a:gd name="T74" fmla="*/ 0 w 211"/>
                <a:gd name="T75" fmla="*/ 2147483647 h 406"/>
                <a:gd name="T76" fmla="*/ 2147483647 w 211"/>
                <a:gd name="T77" fmla="*/ 2147483647 h 406"/>
                <a:gd name="T78" fmla="*/ 2147483647 w 211"/>
                <a:gd name="T79" fmla="*/ 2147483647 h 40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11" h="406">
                  <a:moveTo>
                    <a:pt x="92" y="244"/>
                  </a:moveTo>
                  <a:lnTo>
                    <a:pt x="92" y="244"/>
                  </a:lnTo>
                  <a:lnTo>
                    <a:pt x="92" y="222"/>
                  </a:lnTo>
                  <a:lnTo>
                    <a:pt x="93" y="204"/>
                  </a:lnTo>
                  <a:lnTo>
                    <a:pt x="96" y="185"/>
                  </a:lnTo>
                  <a:lnTo>
                    <a:pt x="99" y="169"/>
                  </a:lnTo>
                  <a:lnTo>
                    <a:pt x="102" y="155"/>
                  </a:lnTo>
                  <a:lnTo>
                    <a:pt x="107" y="141"/>
                  </a:lnTo>
                  <a:lnTo>
                    <a:pt x="113" y="129"/>
                  </a:lnTo>
                  <a:lnTo>
                    <a:pt x="119" y="120"/>
                  </a:lnTo>
                  <a:lnTo>
                    <a:pt x="127" y="110"/>
                  </a:lnTo>
                  <a:lnTo>
                    <a:pt x="134" y="103"/>
                  </a:lnTo>
                  <a:lnTo>
                    <a:pt x="144" y="98"/>
                  </a:lnTo>
                  <a:lnTo>
                    <a:pt x="154" y="94"/>
                  </a:lnTo>
                  <a:lnTo>
                    <a:pt x="165" y="91"/>
                  </a:lnTo>
                  <a:lnTo>
                    <a:pt x="176" y="89"/>
                  </a:lnTo>
                  <a:lnTo>
                    <a:pt x="188" y="91"/>
                  </a:lnTo>
                  <a:lnTo>
                    <a:pt x="202" y="92"/>
                  </a:lnTo>
                  <a:lnTo>
                    <a:pt x="206" y="92"/>
                  </a:lnTo>
                  <a:lnTo>
                    <a:pt x="211" y="2"/>
                  </a:lnTo>
                  <a:lnTo>
                    <a:pt x="206" y="2"/>
                  </a:lnTo>
                  <a:lnTo>
                    <a:pt x="191" y="0"/>
                  </a:lnTo>
                  <a:lnTo>
                    <a:pt x="171" y="2"/>
                  </a:lnTo>
                  <a:lnTo>
                    <a:pt x="153" y="6"/>
                  </a:lnTo>
                  <a:lnTo>
                    <a:pt x="136" y="14"/>
                  </a:lnTo>
                  <a:lnTo>
                    <a:pt x="122" y="23"/>
                  </a:lnTo>
                  <a:lnTo>
                    <a:pt x="110" y="34"/>
                  </a:lnTo>
                  <a:lnTo>
                    <a:pt x="99" y="45"/>
                  </a:lnTo>
                  <a:lnTo>
                    <a:pt x="92" y="57"/>
                  </a:lnTo>
                  <a:lnTo>
                    <a:pt x="84" y="69"/>
                  </a:lnTo>
                  <a:lnTo>
                    <a:pt x="87" y="38"/>
                  </a:lnTo>
                  <a:lnTo>
                    <a:pt x="88" y="12"/>
                  </a:lnTo>
                  <a:lnTo>
                    <a:pt x="88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44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7" name="Freeform 12"/>
            <p:cNvSpPr>
              <a:spLocks noEditPoints="1"/>
            </p:cNvSpPr>
            <p:nvPr userDrawn="1"/>
          </p:nvSpPr>
          <p:spPr bwMode="auto">
            <a:xfrm>
              <a:off x="5089113" y="2547700"/>
              <a:ext cx="274638" cy="327025"/>
            </a:xfrm>
            <a:custGeom>
              <a:avLst/>
              <a:gdLst>
                <a:gd name="T0" fmla="*/ 2147483647 w 346"/>
                <a:gd name="T1" fmla="*/ 2147483647 h 414"/>
                <a:gd name="T2" fmla="*/ 2147483647 w 346"/>
                <a:gd name="T3" fmla="*/ 2147483647 h 414"/>
                <a:gd name="T4" fmla="*/ 2147483647 w 346"/>
                <a:gd name="T5" fmla="*/ 2147483647 h 414"/>
                <a:gd name="T6" fmla="*/ 2147483647 w 346"/>
                <a:gd name="T7" fmla="*/ 2147483647 h 414"/>
                <a:gd name="T8" fmla="*/ 2147483647 w 346"/>
                <a:gd name="T9" fmla="*/ 2147483647 h 414"/>
                <a:gd name="T10" fmla="*/ 2147483647 w 346"/>
                <a:gd name="T11" fmla="*/ 2147483647 h 414"/>
                <a:gd name="T12" fmla="*/ 2147483647 w 346"/>
                <a:gd name="T13" fmla="*/ 2147483647 h 414"/>
                <a:gd name="T14" fmla="*/ 2147483647 w 346"/>
                <a:gd name="T15" fmla="*/ 2147483647 h 414"/>
                <a:gd name="T16" fmla="*/ 2147483647 w 346"/>
                <a:gd name="T17" fmla="*/ 2147483647 h 414"/>
                <a:gd name="T18" fmla="*/ 2147483647 w 346"/>
                <a:gd name="T19" fmla="*/ 2147483647 h 414"/>
                <a:gd name="T20" fmla="*/ 2147483647 w 346"/>
                <a:gd name="T21" fmla="*/ 2147483647 h 414"/>
                <a:gd name="T22" fmla="*/ 2147483647 w 346"/>
                <a:gd name="T23" fmla="*/ 2147483647 h 414"/>
                <a:gd name="T24" fmla="*/ 2147483647 w 346"/>
                <a:gd name="T25" fmla="*/ 2147483647 h 414"/>
                <a:gd name="T26" fmla="*/ 2147483647 w 346"/>
                <a:gd name="T27" fmla="*/ 2147483647 h 414"/>
                <a:gd name="T28" fmla="*/ 2147483647 w 346"/>
                <a:gd name="T29" fmla="*/ 2147483647 h 414"/>
                <a:gd name="T30" fmla="*/ 2147483647 w 346"/>
                <a:gd name="T31" fmla="*/ 2147483647 h 414"/>
                <a:gd name="T32" fmla="*/ 2147483647 w 346"/>
                <a:gd name="T33" fmla="*/ 2147483647 h 414"/>
                <a:gd name="T34" fmla="*/ 2147483647 w 346"/>
                <a:gd name="T35" fmla="*/ 2147483647 h 414"/>
                <a:gd name="T36" fmla="*/ 2147483647 w 346"/>
                <a:gd name="T37" fmla="*/ 2147483647 h 414"/>
                <a:gd name="T38" fmla="*/ 2147483647 w 346"/>
                <a:gd name="T39" fmla="*/ 2147483647 h 414"/>
                <a:gd name="T40" fmla="*/ 2147483647 w 346"/>
                <a:gd name="T41" fmla="*/ 2147483647 h 414"/>
                <a:gd name="T42" fmla="*/ 2147483647 w 346"/>
                <a:gd name="T43" fmla="*/ 2147483647 h 414"/>
                <a:gd name="T44" fmla="*/ 2147483647 w 346"/>
                <a:gd name="T45" fmla="*/ 2147483647 h 414"/>
                <a:gd name="T46" fmla="*/ 2147483647 w 346"/>
                <a:gd name="T47" fmla="*/ 2147483647 h 414"/>
                <a:gd name="T48" fmla="*/ 2147483647 w 346"/>
                <a:gd name="T49" fmla="*/ 2147483647 h 414"/>
                <a:gd name="T50" fmla="*/ 2147483647 w 346"/>
                <a:gd name="T51" fmla="*/ 2147483647 h 414"/>
                <a:gd name="T52" fmla="*/ 2147483647 w 346"/>
                <a:gd name="T53" fmla="*/ 0 h 414"/>
                <a:gd name="T54" fmla="*/ 2147483647 w 346"/>
                <a:gd name="T55" fmla="*/ 2147483647 h 414"/>
                <a:gd name="T56" fmla="*/ 2147483647 w 346"/>
                <a:gd name="T57" fmla="*/ 2147483647 h 414"/>
                <a:gd name="T58" fmla="*/ 2147483647 w 346"/>
                <a:gd name="T59" fmla="*/ 2147483647 h 414"/>
                <a:gd name="T60" fmla="*/ 2147483647 w 346"/>
                <a:gd name="T61" fmla="*/ 2147483647 h 414"/>
                <a:gd name="T62" fmla="*/ 2147483647 w 346"/>
                <a:gd name="T63" fmla="*/ 2147483647 h 414"/>
                <a:gd name="T64" fmla="*/ 2147483647 w 346"/>
                <a:gd name="T65" fmla="*/ 2147483647 h 414"/>
                <a:gd name="T66" fmla="*/ 2147483647 w 346"/>
                <a:gd name="T67" fmla="*/ 2147483647 h 414"/>
                <a:gd name="T68" fmla="*/ 2147483647 w 346"/>
                <a:gd name="T69" fmla="*/ 2147483647 h 414"/>
                <a:gd name="T70" fmla="*/ 0 w 346"/>
                <a:gd name="T71" fmla="*/ 2147483647 h 414"/>
                <a:gd name="T72" fmla="*/ 2147483647 w 346"/>
                <a:gd name="T73" fmla="*/ 2147483647 h 414"/>
                <a:gd name="T74" fmla="*/ 2147483647 w 346"/>
                <a:gd name="T75" fmla="*/ 2147483647 h 414"/>
                <a:gd name="T76" fmla="*/ 2147483647 w 346"/>
                <a:gd name="T77" fmla="*/ 2147483647 h 414"/>
                <a:gd name="T78" fmla="*/ 2147483647 w 346"/>
                <a:gd name="T79" fmla="*/ 2147483647 h 414"/>
                <a:gd name="T80" fmla="*/ 2147483647 w 346"/>
                <a:gd name="T81" fmla="*/ 2147483647 h 414"/>
                <a:gd name="T82" fmla="*/ 2147483647 w 346"/>
                <a:gd name="T83" fmla="*/ 2147483647 h 414"/>
                <a:gd name="T84" fmla="*/ 2147483647 w 346"/>
                <a:gd name="T85" fmla="*/ 2147483647 h 414"/>
                <a:gd name="T86" fmla="*/ 2147483647 w 346"/>
                <a:gd name="T87" fmla="*/ 2147483647 h 414"/>
                <a:gd name="T88" fmla="*/ 2147483647 w 346"/>
                <a:gd name="T89" fmla="*/ 2147483647 h 414"/>
                <a:gd name="T90" fmla="*/ 2147483647 w 346"/>
                <a:gd name="T91" fmla="*/ 2147483647 h 414"/>
                <a:gd name="T92" fmla="*/ 2147483647 w 346"/>
                <a:gd name="T93" fmla="*/ 2147483647 h 414"/>
                <a:gd name="T94" fmla="*/ 2147483647 w 346"/>
                <a:gd name="T95" fmla="*/ 2147483647 h 414"/>
                <a:gd name="T96" fmla="*/ 2147483647 w 346"/>
                <a:gd name="T97" fmla="*/ 2147483647 h 414"/>
                <a:gd name="T98" fmla="*/ 2147483647 w 346"/>
                <a:gd name="T99" fmla="*/ 2147483647 h 414"/>
                <a:gd name="T100" fmla="*/ 2147483647 w 346"/>
                <a:gd name="T101" fmla="*/ 2147483647 h 414"/>
                <a:gd name="T102" fmla="*/ 2147483647 w 346"/>
                <a:gd name="T103" fmla="*/ 2147483647 h 414"/>
                <a:gd name="T104" fmla="*/ 2147483647 w 346"/>
                <a:gd name="T105" fmla="*/ 2147483647 h 414"/>
                <a:gd name="T106" fmla="*/ 2147483647 w 346"/>
                <a:gd name="T107" fmla="*/ 2147483647 h 414"/>
                <a:gd name="T108" fmla="*/ 2147483647 w 346"/>
                <a:gd name="T109" fmla="*/ 2147483647 h 41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46" h="414">
                  <a:moveTo>
                    <a:pt x="191" y="414"/>
                  </a:moveTo>
                  <a:lnTo>
                    <a:pt x="191" y="414"/>
                  </a:lnTo>
                  <a:lnTo>
                    <a:pt x="228" y="412"/>
                  </a:lnTo>
                  <a:lnTo>
                    <a:pt x="265" y="407"/>
                  </a:lnTo>
                  <a:lnTo>
                    <a:pt x="298" y="400"/>
                  </a:lnTo>
                  <a:lnTo>
                    <a:pt x="331" y="389"/>
                  </a:lnTo>
                  <a:lnTo>
                    <a:pt x="334" y="388"/>
                  </a:lnTo>
                  <a:lnTo>
                    <a:pt x="321" y="313"/>
                  </a:lnTo>
                  <a:lnTo>
                    <a:pt x="317" y="314"/>
                  </a:lnTo>
                  <a:lnTo>
                    <a:pt x="289" y="325"/>
                  </a:lnTo>
                  <a:lnTo>
                    <a:pt x="263" y="332"/>
                  </a:lnTo>
                  <a:lnTo>
                    <a:pt x="234" y="335"/>
                  </a:lnTo>
                  <a:lnTo>
                    <a:pt x="206" y="337"/>
                  </a:lnTo>
                  <a:lnTo>
                    <a:pt x="193" y="337"/>
                  </a:lnTo>
                  <a:lnTo>
                    <a:pt x="180" y="335"/>
                  </a:lnTo>
                  <a:lnTo>
                    <a:pt x="168" y="334"/>
                  </a:lnTo>
                  <a:lnTo>
                    <a:pt x="157" y="331"/>
                  </a:lnTo>
                  <a:lnTo>
                    <a:pt x="148" y="326"/>
                  </a:lnTo>
                  <a:lnTo>
                    <a:pt x="139" y="322"/>
                  </a:lnTo>
                  <a:lnTo>
                    <a:pt x="130" y="316"/>
                  </a:lnTo>
                  <a:lnTo>
                    <a:pt x="124" y="309"/>
                  </a:lnTo>
                  <a:lnTo>
                    <a:pt x="116" y="302"/>
                  </a:lnTo>
                  <a:lnTo>
                    <a:pt x="110" y="293"/>
                  </a:lnTo>
                  <a:lnTo>
                    <a:pt x="105" y="283"/>
                  </a:lnTo>
                  <a:lnTo>
                    <a:pt x="102" y="271"/>
                  </a:lnTo>
                  <a:lnTo>
                    <a:pt x="99" y="260"/>
                  </a:lnTo>
                  <a:lnTo>
                    <a:pt x="96" y="247"/>
                  </a:lnTo>
                  <a:lnTo>
                    <a:pt x="96" y="233"/>
                  </a:lnTo>
                  <a:lnTo>
                    <a:pt x="95" y="218"/>
                  </a:lnTo>
                  <a:lnTo>
                    <a:pt x="343" y="218"/>
                  </a:lnTo>
                  <a:lnTo>
                    <a:pt x="343" y="215"/>
                  </a:lnTo>
                  <a:lnTo>
                    <a:pt x="346" y="192"/>
                  </a:lnTo>
                  <a:lnTo>
                    <a:pt x="346" y="173"/>
                  </a:lnTo>
                  <a:lnTo>
                    <a:pt x="344" y="153"/>
                  </a:lnTo>
                  <a:lnTo>
                    <a:pt x="343" y="135"/>
                  </a:lnTo>
                  <a:lnTo>
                    <a:pt x="340" y="117"/>
                  </a:lnTo>
                  <a:lnTo>
                    <a:pt x="335" y="100"/>
                  </a:lnTo>
                  <a:lnTo>
                    <a:pt x="329" y="84"/>
                  </a:lnTo>
                  <a:lnTo>
                    <a:pt x="321" y="71"/>
                  </a:lnTo>
                  <a:lnTo>
                    <a:pt x="312" y="58"/>
                  </a:lnTo>
                  <a:lnTo>
                    <a:pt x="303" y="46"/>
                  </a:lnTo>
                  <a:lnTo>
                    <a:pt x="291" y="35"/>
                  </a:lnTo>
                  <a:lnTo>
                    <a:pt x="278" y="26"/>
                  </a:lnTo>
                  <a:lnTo>
                    <a:pt x="266" y="19"/>
                  </a:lnTo>
                  <a:lnTo>
                    <a:pt x="251" y="12"/>
                  </a:lnTo>
                  <a:lnTo>
                    <a:pt x="236" y="6"/>
                  </a:lnTo>
                  <a:lnTo>
                    <a:pt x="219" y="3"/>
                  </a:lnTo>
                  <a:lnTo>
                    <a:pt x="200" y="2"/>
                  </a:lnTo>
                  <a:lnTo>
                    <a:pt x="182" y="0"/>
                  </a:lnTo>
                  <a:lnTo>
                    <a:pt x="162" y="2"/>
                  </a:lnTo>
                  <a:lnTo>
                    <a:pt x="142" y="3"/>
                  </a:lnTo>
                  <a:lnTo>
                    <a:pt x="124" y="9"/>
                  </a:lnTo>
                  <a:lnTo>
                    <a:pt x="107" y="16"/>
                  </a:lnTo>
                  <a:lnTo>
                    <a:pt x="92" y="23"/>
                  </a:lnTo>
                  <a:lnTo>
                    <a:pt x="76" y="32"/>
                  </a:lnTo>
                  <a:lnTo>
                    <a:pt x="63" y="45"/>
                  </a:lnTo>
                  <a:lnTo>
                    <a:pt x="50" y="57"/>
                  </a:lnTo>
                  <a:lnTo>
                    <a:pt x="38" y="72"/>
                  </a:lnTo>
                  <a:lnTo>
                    <a:pt x="29" y="87"/>
                  </a:lnTo>
                  <a:lnTo>
                    <a:pt x="20" y="104"/>
                  </a:lnTo>
                  <a:lnTo>
                    <a:pt x="14" y="123"/>
                  </a:lnTo>
                  <a:lnTo>
                    <a:pt x="7" y="143"/>
                  </a:lnTo>
                  <a:lnTo>
                    <a:pt x="3" y="164"/>
                  </a:lnTo>
                  <a:lnTo>
                    <a:pt x="1" y="187"/>
                  </a:lnTo>
                  <a:lnTo>
                    <a:pt x="0" y="210"/>
                  </a:lnTo>
                  <a:lnTo>
                    <a:pt x="1" y="234"/>
                  </a:lnTo>
                  <a:lnTo>
                    <a:pt x="3" y="257"/>
                  </a:lnTo>
                  <a:lnTo>
                    <a:pt x="7" y="279"/>
                  </a:lnTo>
                  <a:lnTo>
                    <a:pt x="12" y="299"/>
                  </a:lnTo>
                  <a:lnTo>
                    <a:pt x="20" y="317"/>
                  </a:lnTo>
                  <a:lnTo>
                    <a:pt x="27" y="334"/>
                  </a:lnTo>
                  <a:lnTo>
                    <a:pt x="36" y="349"/>
                  </a:lnTo>
                  <a:lnTo>
                    <a:pt x="49" y="363"/>
                  </a:lnTo>
                  <a:lnTo>
                    <a:pt x="61" y="374"/>
                  </a:lnTo>
                  <a:lnTo>
                    <a:pt x="75" y="384"/>
                  </a:lnTo>
                  <a:lnTo>
                    <a:pt x="90" y="394"/>
                  </a:lnTo>
                  <a:lnTo>
                    <a:pt x="108" y="401"/>
                  </a:lnTo>
                  <a:lnTo>
                    <a:pt x="127" y="406"/>
                  </a:lnTo>
                  <a:lnTo>
                    <a:pt x="147" y="411"/>
                  </a:lnTo>
                  <a:lnTo>
                    <a:pt x="168" y="414"/>
                  </a:lnTo>
                  <a:lnTo>
                    <a:pt x="191" y="414"/>
                  </a:lnTo>
                  <a:close/>
                  <a:moveTo>
                    <a:pt x="98" y="152"/>
                  </a:moveTo>
                  <a:lnTo>
                    <a:pt x="98" y="152"/>
                  </a:lnTo>
                  <a:lnTo>
                    <a:pt x="101" y="133"/>
                  </a:lnTo>
                  <a:lnTo>
                    <a:pt x="107" y="118"/>
                  </a:lnTo>
                  <a:lnTo>
                    <a:pt x="116" y="104"/>
                  </a:lnTo>
                  <a:lnTo>
                    <a:pt x="125" y="92"/>
                  </a:lnTo>
                  <a:lnTo>
                    <a:pt x="136" y="83"/>
                  </a:lnTo>
                  <a:lnTo>
                    <a:pt x="150" y="77"/>
                  </a:lnTo>
                  <a:lnTo>
                    <a:pt x="164" y="72"/>
                  </a:lnTo>
                  <a:lnTo>
                    <a:pt x="179" y="71"/>
                  </a:lnTo>
                  <a:lnTo>
                    <a:pt x="194" y="72"/>
                  </a:lnTo>
                  <a:lnTo>
                    <a:pt x="210" y="75"/>
                  </a:lnTo>
                  <a:lnTo>
                    <a:pt x="222" y="83"/>
                  </a:lnTo>
                  <a:lnTo>
                    <a:pt x="233" y="91"/>
                  </a:lnTo>
                  <a:lnTo>
                    <a:pt x="242" y="103"/>
                  </a:lnTo>
                  <a:lnTo>
                    <a:pt x="248" y="117"/>
                  </a:lnTo>
                  <a:lnTo>
                    <a:pt x="252" y="133"/>
                  </a:lnTo>
                  <a:lnTo>
                    <a:pt x="254" y="152"/>
                  </a:lnTo>
                  <a:lnTo>
                    <a:pt x="98" y="152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8" name="Freeform 13"/>
            <p:cNvSpPr>
              <a:spLocks noEditPoints="1"/>
            </p:cNvSpPr>
            <p:nvPr userDrawn="1"/>
          </p:nvSpPr>
          <p:spPr bwMode="auto">
            <a:xfrm>
              <a:off x="5395501" y="2547700"/>
              <a:ext cx="257175" cy="327025"/>
            </a:xfrm>
            <a:custGeom>
              <a:avLst/>
              <a:gdLst>
                <a:gd name="T0" fmla="*/ 2147483647 w 325"/>
                <a:gd name="T1" fmla="*/ 2147483647 h 414"/>
                <a:gd name="T2" fmla="*/ 2147483647 w 325"/>
                <a:gd name="T3" fmla="*/ 2147483647 h 414"/>
                <a:gd name="T4" fmla="*/ 2147483647 w 325"/>
                <a:gd name="T5" fmla="*/ 2147483647 h 414"/>
                <a:gd name="T6" fmla="*/ 2147483647 w 325"/>
                <a:gd name="T7" fmla="*/ 2147483647 h 414"/>
                <a:gd name="T8" fmla="*/ 2147483647 w 325"/>
                <a:gd name="T9" fmla="*/ 2147483647 h 414"/>
                <a:gd name="T10" fmla="*/ 2147483647 w 325"/>
                <a:gd name="T11" fmla="*/ 0 h 414"/>
                <a:gd name="T12" fmla="*/ 2147483647 w 325"/>
                <a:gd name="T13" fmla="*/ 2147483647 h 414"/>
                <a:gd name="T14" fmla="*/ 2147483647 w 325"/>
                <a:gd name="T15" fmla="*/ 2147483647 h 414"/>
                <a:gd name="T16" fmla="*/ 2147483647 w 325"/>
                <a:gd name="T17" fmla="*/ 2147483647 h 414"/>
                <a:gd name="T18" fmla="*/ 2147483647 w 325"/>
                <a:gd name="T19" fmla="*/ 2147483647 h 414"/>
                <a:gd name="T20" fmla="*/ 2147483647 w 325"/>
                <a:gd name="T21" fmla="*/ 2147483647 h 414"/>
                <a:gd name="T22" fmla="*/ 2147483647 w 325"/>
                <a:gd name="T23" fmla="*/ 2147483647 h 414"/>
                <a:gd name="T24" fmla="*/ 2147483647 w 325"/>
                <a:gd name="T25" fmla="*/ 2147483647 h 414"/>
                <a:gd name="T26" fmla="*/ 2147483647 w 325"/>
                <a:gd name="T27" fmla="*/ 2147483647 h 414"/>
                <a:gd name="T28" fmla="*/ 2147483647 w 325"/>
                <a:gd name="T29" fmla="*/ 2147483647 h 414"/>
                <a:gd name="T30" fmla="*/ 2147483647 w 325"/>
                <a:gd name="T31" fmla="*/ 2147483647 h 414"/>
                <a:gd name="T32" fmla="*/ 2147483647 w 325"/>
                <a:gd name="T33" fmla="*/ 2147483647 h 414"/>
                <a:gd name="T34" fmla="*/ 2147483647 w 325"/>
                <a:gd name="T35" fmla="*/ 2147483647 h 414"/>
                <a:gd name="T36" fmla="*/ 2147483647 w 325"/>
                <a:gd name="T37" fmla="*/ 2147483647 h 414"/>
                <a:gd name="T38" fmla="*/ 0 w 325"/>
                <a:gd name="T39" fmla="*/ 2147483647 h 414"/>
                <a:gd name="T40" fmla="*/ 2147483647 w 325"/>
                <a:gd name="T41" fmla="*/ 2147483647 h 414"/>
                <a:gd name="T42" fmla="*/ 2147483647 w 325"/>
                <a:gd name="T43" fmla="*/ 2147483647 h 414"/>
                <a:gd name="T44" fmla="*/ 2147483647 w 325"/>
                <a:gd name="T45" fmla="*/ 2147483647 h 414"/>
                <a:gd name="T46" fmla="*/ 2147483647 w 325"/>
                <a:gd name="T47" fmla="*/ 2147483647 h 414"/>
                <a:gd name="T48" fmla="*/ 2147483647 w 325"/>
                <a:gd name="T49" fmla="*/ 2147483647 h 414"/>
                <a:gd name="T50" fmla="*/ 2147483647 w 325"/>
                <a:gd name="T51" fmla="*/ 2147483647 h 414"/>
                <a:gd name="T52" fmla="*/ 2147483647 w 325"/>
                <a:gd name="T53" fmla="*/ 2147483647 h 414"/>
                <a:gd name="T54" fmla="*/ 2147483647 w 325"/>
                <a:gd name="T55" fmla="*/ 2147483647 h 414"/>
                <a:gd name="T56" fmla="*/ 2147483647 w 325"/>
                <a:gd name="T57" fmla="*/ 2147483647 h 414"/>
                <a:gd name="T58" fmla="*/ 2147483647 w 325"/>
                <a:gd name="T59" fmla="*/ 2147483647 h 414"/>
                <a:gd name="T60" fmla="*/ 2147483647 w 325"/>
                <a:gd name="T61" fmla="*/ 2147483647 h 414"/>
                <a:gd name="T62" fmla="*/ 2147483647 w 325"/>
                <a:gd name="T63" fmla="*/ 2147483647 h 414"/>
                <a:gd name="T64" fmla="*/ 2147483647 w 325"/>
                <a:gd name="T65" fmla="*/ 2147483647 h 414"/>
                <a:gd name="T66" fmla="*/ 2147483647 w 325"/>
                <a:gd name="T67" fmla="*/ 2147483647 h 414"/>
                <a:gd name="T68" fmla="*/ 2147483647 w 325"/>
                <a:gd name="T69" fmla="*/ 2147483647 h 414"/>
                <a:gd name="T70" fmla="*/ 2147483647 w 325"/>
                <a:gd name="T71" fmla="*/ 2147483647 h 414"/>
                <a:gd name="T72" fmla="*/ 2147483647 w 325"/>
                <a:gd name="T73" fmla="*/ 2147483647 h 414"/>
                <a:gd name="T74" fmla="*/ 2147483647 w 325"/>
                <a:gd name="T75" fmla="*/ 2147483647 h 414"/>
                <a:gd name="T76" fmla="*/ 2147483647 w 325"/>
                <a:gd name="T77" fmla="*/ 2147483647 h 414"/>
                <a:gd name="T78" fmla="*/ 2147483647 w 325"/>
                <a:gd name="T79" fmla="*/ 2147483647 h 414"/>
                <a:gd name="T80" fmla="*/ 2147483647 w 325"/>
                <a:gd name="T81" fmla="*/ 2147483647 h 414"/>
                <a:gd name="T82" fmla="*/ 2147483647 w 325"/>
                <a:gd name="T83" fmla="*/ 2147483647 h 414"/>
                <a:gd name="T84" fmla="*/ 2147483647 w 325"/>
                <a:gd name="T85" fmla="*/ 2147483647 h 414"/>
                <a:gd name="T86" fmla="*/ 2147483647 w 325"/>
                <a:gd name="T87" fmla="*/ 2147483647 h 41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25" h="414">
                  <a:moveTo>
                    <a:pt x="323" y="296"/>
                  </a:moveTo>
                  <a:lnTo>
                    <a:pt x="323" y="133"/>
                  </a:lnTo>
                  <a:lnTo>
                    <a:pt x="322" y="117"/>
                  </a:lnTo>
                  <a:lnTo>
                    <a:pt x="320" y="101"/>
                  </a:lnTo>
                  <a:lnTo>
                    <a:pt x="317" y="87"/>
                  </a:lnTo>
                  <a:lnTo>
                    <a:pt x="314" y="74"/>
                  </a:lnTo>
                  <a:lnTo>
                    <a:pt x="308" y="61"/>
                  </a:lnTo>
                  <a:lnTo>
                    <a:pt x="302" y="51"/>
                  </a:lnTo>
                  <a:lnTo>
                    <a:pt x="294" y="42"/>
                  </a:lnTo>
                  <a:lnTo>
                    <a:pt x="285" y="32"/>
                  </a:lnTo>
                  <a:lnTo>
                    <a:pt x="276" y="25"/>
                  </a:lnTo>
                  <a:lnTo>
                    <a:pt x="264" y="19"/>
                  </a:lnTo>
                  <a:lnTo>
                    <a:pt x="251" y="12"/>
                  </a:lnTo>
                  <a:lnTo>
                    <a:pt x="238" y="8"/>
                  </a:lnTo>
                  <a:lnTo>
                    <a:pt x="222" y="5"/>
                  </a:lnTo>
                  <a:lnTo>
                    <a:pt x="205" y="2"/>
                  </a:lnTo>
                  <a:lnTo>
                    <a:pt x="187" y="0"/>
                  </a:lnTo>
                  <a:lnTo>
                    <a:pt x="167" y="0"/>
                  </a:lnTo>
                  <a:lnTo>
                    <a:pt x="132" y="2"/>
                  </a:lnTo>
                  <a:lnTo>
                    <a:pt x="94" y="8"/>
                  </a:lnTo>
                  <a:lnTo>
                    <a:pt x="58" y="16"/>
                  </a:lnTo>
                  <a:lnTo>
                    <a:pt x="25" y="26"/>
                  </a:lnTo>
                  <a:lnTo>
                    <a:pt x="20" y="28"/>
                  </a:lnTo>
                  <a:lnTo>
                    <a:pt x="38" y="104"/>
                  </a:lnTo>
                  <a:lnTo>
                    <a:pt x="45" y="101"/>
                  </a:lnTo>
                  <a:lnTo>
                    <a:pt x="69" y="91"/>
                  </a:lnTo>
                  <a:lnTo>
                    <a:pt x="98" y="81"/>
                  </a:lnTo>
                  <a:lnTo>
                    <a:pt x="126" y="75"/>
                  </a:lnTo>
                  <a:lnTo>
                    <a:pt x="140" y="75"/>
                  </a:lnTo>
                  <a:lnTo>
                    <a:pt x="153" y="74"/>
                  </a:lnTo>
                  <a:lnTo>
                    <a:pt x="172" y="75"/>
                  </a:lnTo>
                  <a:lnTo>
                    <a:pt x="189" y="78"/>
                  </a:lnTo>
                  <a:lnTo>
                    <a:pt x="202" y="83"/>
                  </a:lnTo>
                  <a:lnTo>
                    <a:pt x="211" y="91"/>
                  </a:lnTo>
                  <a:lnTo>
                    <a:pt x="221" y="100"/>
                  </a:lnTo>
                  <a:lnTo>
                    <a:pt x="225" y="112"/>
                  </a:lnTo>
                  <a:lnTo>
                    <a:pt x="230" y="126"/>
                  </a:lnTo>
                  <a:lnTo>
                    <a:pt x="230" y="143"/>
                  </a:lnTo>
                  <a:lnTo>
                    <a:pt x="230" y="161"/>
                  </a:lnTo>
                  <a:lnTo>
                    <a:pt x="204" y="162"/>
                  </a:lnTo>
                  <a:lnTo>
                    <a:pt x="178" y="164"/>
                  </a:lnTo>
                  <a:lnTo>
                    <a:pt x="155" y="167"/>
                  </a:lnTo>
                  <a:lnTo>
                    <a:pt x="133" y="172"/>
                  </a:lnTo>
                  <a:lnTo>
                    <a:pt x="112" y="176"/>
                  </a:lnTo>
                  <a:lnTo>
                    <a:pt x="94" y="182"/>
                  </a:lnTo>
                  <a:lnTo>
                    <a:pt x="77" y="190"/>
                  </a:lnTo>
                  <a:lnTo>
                    <a:pt x="61" y="199"/>
                  </a:lnTo>
                  <a:lnTo>
                    <a:pt x="48" y="208"/>
                  </a:lnTo>
                  <a:lnTo>
                    <a:pt x="35" y="219"/>
                  </a:lnTo>
                  <a:lnTo>
                    <a:pt x="25" y="230"/>
                  </a:lnTo>
                  <a:lnTo>
                    <a:pt x="15" y="242"/>
                  </a:lnTo>
                  <a:lnTo>
                    <a:pt x="9" y="256"/>
                  </a:lnTo>
                  <a:lnTo>
                    <a:pt x="5" y="270"/>
                  </a:lnTo>
                  <a:lnTo>
                    <a:pt x="2" y="285"/>
                  </a:lnTo>
                  <a:lnTo>
                    <a:pt x="0" y="302"/>
                  </a:lnTo>
                  <a:lnTo>
                    <a:pt x="2" y="314"/>
                  </a:lnTo>
                  <a:lnTo>
                    <a:pt x="3" y="325"/>
                  </a:lnTo>
                  <a:lnTo>
                    <a:pt x="5" y="337"/>
                  </a:lnTo>
                  <a:lnTo>
                    <a:pt x="9" y="348"/>
                  </a:lnTo>
                  <a:lnTo>
                    <a:pt x="14" y="357"/>
                  </a:lnTo>
                  <a:lnTo>
                    <a:pt x="19" y="366"/>
                  </a:lnTo>
                  <a:lnTo>
                    <a:pt x="25" y="375"/>
                  </a:lnTo>
                  <a:lnTo>
                    <a:pt x="32" y="383"/>
                  </a:lnTo>
                  <a:lnTo>
                    <a:pt x="40" y="389"/>
                  </a:lnTo>
                  <a:lnTo>
                    <a:pt x="49" y="395"/>
                  </a:lnTo>
                  <a:lnTo>
                    <a:pt x="58" y="401"/>
                  </a:lnTo>
                  <a:lnTo>
                    <a:pt x="68" y="406"/>
                  </a:lnTo>
                  <a:lnTo>
                    <a:pt x="78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33" y="412"/>
                  </a:lnTo>
                  <a:lnTo>
                    <a:pt x="152" y="409"/>
                  </a:lnTo>
                  <a:lnTo>
                    <a:pt x="170" y="404"/>
                  </a:lnTo>
                  <a:lnTo>
                    <a:pt x="185" y="397"/>
                  </a:lnTo>
                  <a:lnTo>
                    <a:pt x="201" y="388"/>
                  </a:lnTo>
                  <a:lnTo>
                    <a:pt x="215" y="377"/>
                  </a:lnTo>
                  <a:lnTo>
                    <a:pt x="227" y="363"/>
                  </a:lnTo>
                  <a:lnTo>
                    <a:pt x="238" y="349"/>
                  </a:lnTo>
                  <a:lnTo>
                    <a:pt x="236" y="374"/>
                  </a:lnTo>
                  <a:lnTo>
                    <a:pt x="236" y="401"/>
                  </a:lnTo>
                  <a:lnTo>
                    <a:pt x="236" y="406"/>
                  </a:lnTo>
                  <a:lnTo>
                    <a:pt x="325" y="406"/>
                  </a:lnTo>
                  <a:lnTo>
                    <a:pt x="325" y="401"/>
                  </a:lnTo>
                  <a:lnTo>
                    <a:pt x="323" y="349"/>
                  </a:lnTo>
                  <a:lnTo>
                    <a:pt x="323" y="296"/>
                  </a:lnTo>
                  <a:close/>
                  <a:moveTo>
                    <a:pt x="140" y="339"/>
                  </a:moveTo>
                  <a:lnTo>
                    <a:pt x="140" y="339"/>
                  </a:lnTo>
                  <a:lnTo>
                    <a:pt x="129" y="339"/>
                  </a:lnTo>
                  <a:lnTo>
                    <a:pt x="120" y="335"/>
                  </a:lnTo>
                  <a:lnTo>
                    <a:pt x="110" y="331"/>
                  </a:lnTo>
                  <a:lnTo>
                    <a:pt x="104" y="326"/>
                  </a:lnTo>
                  <a:lnTo>
                    <a:pt x="98" y="319"/>
                  </a:lnTo>
                  <a:lnTo>
                    <a:pt x="94" y="311"/>
                  </a:lnTo>
                  <a:lnTo>
                    <a:pt x="90" y="302"/>
                  </a:lnTo>
                  <a:lnTo>
                    <a:pt x="90" y="291"/>
                  </a:lnTo>
                  <a:lnTo>
                    <a:pt x="90" y="283"/>
                  </a:lnTo>
                  <a:lnTo>
                    <a:pt x="92" y="276"/>
                  </a:lnTo>
                  <a:lnTo>
                    <a:pt x="95" y="270"/>
                  </a:lnTo>
                  <a:lnTo>
                    <a:pt x="100" y="264"/>
                  </a:lnTo>
                  <a:lnTo>
                    <a:pt x="104" y="257"/>
                  </a:lnTo>
                  <a:lnTo>
                    <a:pt x="110" y="253"/>
                  </a:lnTo>
                  <a:lnTo>
                    <a:pt x="117" y="248"/>
                  </a:lnTo>
                  <a:lnTo>
                    <a:pt x="126" y="244"/>
                  </a:lnTo>
                  <a:lnTo>
                    <a:pt x="146" y="236"/>
                  </a:lnTo>
                  <a:lnTo>
                    <a:pt x="169" y="231"/>
                  </a:lnTo>
                  <a:lnTo>
                    <a:pt x="198" y="228"/>
                  </a:lnTo>
                  <a:lnTo>
                    <a:pt x="230" y="227"/>
                  </a:lnTo>
                  <a:lnTo>
                    <a:pt x="230" y="233"/>
                  </a:lnTo>
                  <a:lnTo>
                    <a:pt x="228" y="253"/>
                  </a:lnTo>
                  <a:lnTo>
                    <a:pt x="224" y="271"/>
                  </a:lnTo>
                  <a:lnTo>
                    <a:pt x="216" y="290"/>
                  </a:lnTo>
                  <a:lnTo>
                    <a:pt x="205" y="305"/>
                  </a:lnTo>
                  <a:lnTo>
                    <a:pt x="199" y="313"/>
                  </a:lnTo>
                  <a:lnTo>
                    <a:pt x="193" y="319"/>
                  </a:lnTo>
                  <a:lnTo>
                    <a:pt x="185" y="325"/>
                  </a:lnTo>
                  <a:lnTo>
                    <a:pt x="176" y="329"/>
                  </a:lnTo>
                  <a:lnTo>
                    <a:pt x="169" y="334"/>
                  </a:lnTo>
                  <a:lnTo>
                    <a:pt x="159" y="337"/>
                  </a:lnTo>
                  <a:lnTo>
                    <a:pt x="149" y="339"/>
                  </a:lnTo>
                  <a:lnTo>
                    <a:pt x="140" y="33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9" name="Freeform 14"/>
            <p:cNvSpPr>
              <a:spLocks/>
            </p:cNvSpPr>
            <p:nvPr userDrawn="1"/>
          </p:nvSpPr>
          <p:spPr bwMode="auto">
            <a:xfrm>
              <a:off x="5705063" y="2547700"/>
              <a:ext cx="452438" cy="320675"/>
            </a:xfrm>
            <a:custGeom>
              <a:avLst/>
              <a:gdLst>
                <a:gd name="T0" fmla="*/ 2147483647 w 569"/>
                <a:gd name="T1" fmla="*/ 0 h 406"/>
                <a:gd name="T2" fmla="*/ 2147483647 w 569"/>
                <a:gd name="T3" fmla="*/ 2147483647 h 406"/>
                <a:gd name="T4" fmla="*/ 2147483647 w 569"/>
                <a:gd name="T5" fmla="*/ 2147483647 h 406"/>
                <a:gd name="T6" fmla="*/ 2147483647 w 569"/>
                <a:gd name="T7" fmla="*/ 2147483647 h 406"/>
                <a:gd name="T8" fmla="*/ 2147483647 w 569"/>
                <a:gd name="T9" fmla="*/ 2147483647 h 406"/>
                <a:gd name="T10" fmla="*/ 2147483647 w 569"/>
                <a:gd name="T11" fmla="*/ 2147483647 h 406"/>
                <a:gd name="T12" fmla="*/ 2147483647 w 569"/>
                <a:gd name="T13" fmla="*/ 2147483647 h 406"/>
                <a:gd name="T14" fmla="*/ 2147483647 w 569"/>
                <a:gd name="T15" fmla="*/ 2147483647 h 406"/>
                <a:gd name="T16" fmla="*/ 2147483647 w 569"/>
                <a:gd name="T17" fmla="*/ 2147483647 h 406"/>
                <a:gd name="T18" fmla="*/ 2147483647 w 569"/>
                <a:gd name="T19" fmla="*/ 2147483647 h 406"/>
                <a:gd name="T20" fmla="*/ 2147483647 w 569"/>
                <a:gd name="T21" fmla="*/ 0 h 406"/>
                <a:gd name="T22" fmla="*/ 2147483647 w 569"/>
                <a:gd name="T23" fmla="*/ 2147483647 h 406"/>
                <a:gd name="T24" fmla="*/ 2147483647 w 569"/>
                <a:gd name="T25" fmla="*/ 2147483647 h 406"/>
                <a:gd name="T26" fmla="*/ 2147483647 w 569"/>
                <a:gd name="T27" fmla="*/ 2147483647 h 406"/>
                <a:gd name="T28" fmla="*/ 2147483647 w 569"/>
                <a:gd name="T29" fmla="*/ 2147483647 h 406"/>
                <a:gd name="T30" fmla="*/ 2147483647 w 569"/>
                <a:gd name="T31" fmla="*/ 2147483647 h 406"/>
                <a:gd name="T32" fmla="*/ 2147483647 w 569"/>
                <a:gd name="T33" fmla="*/ 2147483647 h 406"/>
                <a:gd name="T34" fmla="*/ 0 w 569"/>
                <a:gd name="T35" fmla="*/ 2147483647 h 406"/>
                <a:gd name="T36" fmla="*/ 2147483647 w 569"/>
                <a:gd name="T37" fmla="*/ 2147483647 h 406"/>
                <a:gd name="T38" fmla="*/ 2147483647 w 569"/>
                <a:gd name="T39" fmla="*/ 2147483647 h 406"/>
                <a:gd name="T40" fmla="*/ 2147483647 w 569"/>
                <a:gd name="T41" fmla="*/ 2147483647 h 406"/>
                <a:gd name="T42" fmla="*/ 2147483647 w 569"/>
                <a:gd name="T43" fmla="*/ 2147483647 h 406"/>
                <a:gd name="T44" fmla="*/ 2147483647 w 569"/>
                <a:gd name="T45" fmla="*/ 2147483647 h 406"/>
                <a:gd name="T46" fmla="*/ 2147483647 w 569"/>
                <a:gd name="T47" fmla="*/ 2147483647 h 406"/>
                <a:gd name="T48" fmla="*/ 2147483647 w 569"/>
                <a:gd name="T49" fmla="*/ 2147483647 h 406"/>
                <a:gd name="T50" fmla="*/ 2147483647 w 569"/>
                <a:gd name="T51" fmla="*/ 2147483647 h 406"/>
                <a:gd name="T52" fmla="*/ 2147483647 w 569"/>
                <a:gd name="T53" fmla="*/ 2147483647 h 406"/>
                <a:gd name="T54" fmla="*/ 2147483647 w 569"/>
                <a:gd name="T55" fmla="*/ 2147483647 h 406"/>
                <a:gd name="T56" fmla="*/ 2147483647 w 569"/>
                <a:gd name="T57" fmla="*/ 2147483647 h 406"/>
                <a:gd name="T58" fmla="*/ 2147483647 w 569"/>
                <a:gd name="T59" fmla="*/ 2147483647 h 406"/>
                <a:gd name="T60" fmla="*/ 2147483647 w 569"/>
                <a:gd name="T61" fmla="*/ 2147483647 h 406"/>
                <a:gd name="T62" fmla="*/ 2147483647 w 569"/>
                <a:gd name="T63" fmla="*/ 2147483647 h 406"/>
                <a:gd name="T64" fmla="*/ 2147483647 w 569"/>
                <a:gd name="T65" fmla="*/ 2147483647 h 406"/>
                <a:gd name="T66" fmla="*/ 2147483647 w 569"/>
                <a:gd name="T67" fmla="*/ 2147483647 h 406"/>
                <a:gd name="T68" fmla="*/ 2147483647 w 569"/>
                <a:gd name="T69" fmla="*/ 2147483647 h 406"/>
                <a:gd name="T70" fmla="*/ 2147483647 w 569"/>
                <a:gd name="T71" fmla="*/ 2147483647 h 406"/>
                <a:gd name="T72" fmla="*/ 2147483647 w 569"/>
                <a:gd name="T73" fmla="*/ 2147483647 h 406"/>
                <a:gd name="T74" fmla="*/ 2147483647 w 569"/>
                <a:gd name="T75" fmla="*/ 2147483647 h 406"/>
                <a:gd name="T76" fmla="*/ 2147483647 w 569"/>
                <a:gd name="T77" fmla="*/ 2147483647 h 406"/>
                <a:gd name="T78" fmla="*/ 2147483647 w 569"/>
                <a:gd name="T79" fmla="*/ 2147483647 h 406"/>
                <a:gd name="T80" fmla="*/ 2147483647 w 569"/>
                <a:gd name="T81" fmla="*/ 2147483647 h 406"/>
                <a:gd name="T82" fmla="*/ 2147483647 w 569"/>
                <a:gd name="T83" fmla="*/ 2147483647 h 406"/>
                <a:gd name="T84" fmla="*/ 2147483647 w 569"/>
                <a:gd name="T85" fmla="*/ 2147483647 h 406"/>
                <a:gd name="T86" fmla="*/ 2147483647 w 569"/>
                <a:gd name="T87" fmla="*/ 2147483647 h 406"/>
                <a:gd name="T88" fmla="*/ 2147483647 w 569"/>
                <a:gd name="T89" fmla="*/ 2147483647 h 406"/>
                <a:gd name="T90" fmla="*/ 2147483647 w 569"/>
                <a:gd name="T91" fmla="*/ 2147483647 h 406"/>
                <a:gd name="T92" fmla="*/ 2147483647 w 569"/>
                <a:gd name="T93" fmla="*/ 2147483647 h 406"/>
                <a:gd name="T94" fmla="*/ 2147483647 w 569"/>
                <a:gd name="T95" fmla="*/ 2147483647 h 406"/>
                <a:gd name="T96" fmla="*/ 2147483647 w 569"/>
                <a:gd name="T97" fmla="*/ 2147483647 h 406"/>
                <a:gd name="T98" fmla="*/ 2147483647 w 569"/>
                <a:gd name="T99" fmla="*/ 2147483647 h 406"/>
                <a:gd name="T100" fmla="*/ 2147483647 w 569"/>
                <a:gd name="T101" fmla="*/ 2147483647 h 406"/>
                <a:gd name="T102" fmla="*/ 2147483647 w 569"/>
                <a:gd name="T103" fmla="*/ 2147483647 h 406"/>
                <a:gd name="T104" fmla="*/ 2147483647 w 569"/>
                <a:gd name="T105" fmla="*/ 2147483647 h 406"/>
                <a:gd name="T106" fmla="*/ 2147483647 w 569"/>
                <a:gd name="T107" fmla="*/ 2147483647 h 406"/>
                <a:gd name="T108" fmla="*/ 2147483647 w 569"/>
                <a:gd name="T109" fmla="*/ 2147483647 h 406"/>
                <a:gd name="T110" fmla="*/ 2147483647 w 569"/>
                <a:gd name="T111" fmla="*/ 2147483647 h 406"/>
                <a:gd name="T112" fmla="*/ 2147483647 w 569"/>
                <a:gd name="T113" fmla="*/ 0 h 40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69" h="406">
                  <a:moveTo>
                    <a:pt x="450" y="0"/>
                  </a:moveTo>
                  <a:lnTo>
                    <a:pt x="450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9" y="25"/>
                  </a:lnTo>
                  <a:lnTo>
                    <a:pt x="353" y="35"/>
                  </a:lnTo>
                  <a:lnTo>
                    <a:pt x="341" y="48"/>
                  </a:lnTo>
                  <a:lnTo>
                    <a:pt x="330" y="61"/>
                  </a:lnTo>
                  <a:lnTo>
                    <a:pt x="321" y="75"/>
                  </a:lnTo>
                  <a:lnTo>
                    <a:pt x="317" y="65"/>
                  </a:lnTo>
                  <a:lnTo>
                    <a:pt x="311" y="51"/>
                  </a:lnTo>
                  <a:lnTo>
                    <a:pt x="303" y="38"/>
                  </a:lnTo>
                  <a:lnTo>
                    <a:pt x="292" y="26"/>
                  </a:lnTo>
                  <a:lnTo>
                    <a:pt x="277" y="17"/>
                  </a:lnTo>
                  <a:lnTo>
                    <a:pt x="269" y="12"/>
                  </a:lnTo>
                  <a:lnTo>
                    <a:pt x="260" y="8"/>
                  </a:lnTo>
                  <a:lnTo>
                    <a:pt x="249" y="5"/>
                  </a:lnTo>
                  <a:lnTo>
                    <a:pt x="237" y="2"/>
                  </a:lnTo>
                  <a:lnTo>
                    <a:pt x="225" y="0"/>
                  </a:lnTo>
                  <a:lnTo>
                    <a:pt x="211" y="0"/>
                  </a:lnTo>
                  <a:lnTo>
                    <a:pt x="191" y="2"/>
                  </a:lnTo>
                  <a:lnTo>
                    <a:pt x="173" y="5"/>
                  </a:lnTo>
                  <a:lnTo>
                    <a:pt x="154" y="11"/>
                  </a:lnTo>
                  <a:lnTo>
                    <a:pt x="139" y="19"/>
                  </a:lnTo>
                  <a:lnTo>
                    <a:pt x="122" y="29"/>
                  </a:lnTo>
                  <a:lnTo>
                    <a:pt x="108" y="40"/>
                  </a:lnTo>
                  <a:lnTo>
                    <a:pt x="96" y="54"/>
                  </a:lnTo>
                  <a:lnTo>
                    <a:pt x="85" y="71"/>
                  </a:lnTo>
                  <a:lnTo>
                    <a:pt x="87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16"/>
                  </a:lnTo>
                  <a:lnTo>
                    <a:pt x="93" y="202"/>
                  </a:lnTo>
                  <a:lnTo>
                    <a:pt x="95" y="189"/>
                  </a:lnTo>
                  <a:lnTo>
                    <a:pt x="96" y="175"/>
                  </a:lnTo>
                  <a:lnTo>
                    <a:pt x="99" y="162"/>
                  </a:lnTo>
                  <a:lnTo>
                    <a:pt x="104" y="150"/>
                  </a:lnTo>
                  <a:lnTo>
                    <a:pt x="108" y="138"/>
                  </a:lnTo>
                  <a:lnTo>
                    <a:pt x="113" y="129"/>
                  </a:lnTo>
                  <a:lnTo>
                    <a:pt x="119" y="118"/>
                  </a:lnTo>
                  <a:lnTo>
                    <a:pt x="127" y="109"/>
                  </a:lnTo>
                  <a:lnTo>
                    <a:pt x="134" y="101"/>
                  </a:lnTo>
                  <a:lnTo>
                    <a:pt x="142" y="95"/>
                  </a:lnTo>
                  <a:lnTo>
                    <a:pt x="150" y="89"/>
                  </a:lnTo>
                  <a:lnTo>
                    <a:pt x="159" y="84"/>
                  </a:lnTo>
                  <a:lnTo>
                    <a:pt x="168" y="81"/>
                  </a:lnTo>
                  <a:lnTo>
                    <a:pt x="177" y="80"/>
                  </a:lnTo>
                  <a:lnTo>
                    <a:pt x="188" y="78"/>
                  </a:lnTo>
                  <a:lnTo>
                    <a:pt x="200" y="80"/>
                  </a:lnTo>
                  <a:lnTo>
                    <a:pt x="211" y="83"/>
                  </a:lnTo>
                  <a:lnTo>
                    <a:pt x="220" y="89"/>
                  </a:lnTo>
                  <a:lnTo>
                    <a:pt x="228" y="97"/>
                  </a:lnTo>
                  <a:lnTo>
                    <a:pt x="232" y="106"/>
                  </a:lnTo>
                  <a:lnTo>
                    <a:pt x="237" y="120"/>
                  </a:lnTo>
                  <a:lnTo>
                    <a:pt x="239" y="135"/>
                  </a:lnTo>
                  <a:lnTo>
                    <a:pt x="239" y="153"/>
                  </a:lnTo>
                  <a:lnTo>
                    <a:pt x="239" y="406"/>
                  </a:lnTo>
                  <a:lnTo>
                    <a:pt x="330" y="406"/>
                  </a:lnTo>
                  <a:lnTo>
                    <a:pt x="330" y="216"/>
                  </a:lnTo>
                  <a:lnTo>
                    <a:pt x="330" y="201"/>
                  </a:lnTo>
                  <a:lnTo>
                    <a:pt x="332" y="185"/>
                  </a:lnTo>
                  <a:lnTo>
                    <a:pt x="335" y="172"/>
                  </a:lnTo>
                  <a:lnTo>
                    <a:pt x="338" y="159"/>
                  </a:lnTo>
                  <a:lnTo>
                    <a:pt x="343" y="147"/>
                  </a:lnTo>
                  <a:lnTo>
                    <a:pt x="349" y="135"/>
                  </a:lnTo>
                  <a:lnTo>
                    <a:pt x="355" y="124"/>
                  </a:lnTo>
                  <a:lnTo>
                    <a:pt x="361" y="115"/>
                  </a:lnTo>
                  <a:lnTo>
                    <a:pt x="367" y="107"/>
                  </a:lnTo>
                  <a:lnTo>
                    <a:pt x="375" y="100"/>
                  </a:lnTo>
                  <a:lnTo>
                    <a:pt x="384" y="94"/>
                  </a:lnTo>
                  <a:lnTo>
                    <a:pt x="392" y="87"/>
                  </a:lnTo>
                  <a:lnTo>
                    <a:pt x="399" y="84"/>
                  </a:lnTo>
                  <a:lnTo>
                    <a:pt x="409" y="81"/>
                  </a:lnTo>
                  <a:lnTo>
                    <a:pt x="418" y="80"/>
                  </a:lnTo>
                  <a:lnTo>
                    <a:pt x="425" y="78"/>
                  </a:lnTo>
                  <a:lnTo>
                    <a:pt x="439" y="80"/>
                  </a:lnTo>
                  <a:lnTo>
                    <a:pt x="450" y="83"/>
                  </a:lnTo>
                  <a:lnTo>
                    <a:pt x="459" y="89"/>
                  </a:lnTo>
                  <a:lnTo>
                    <a:pt x="465" y="97"/>
                  </a:lnTo>
                  <a:lnTo>
                    <a:pt x="471" y="106"/>
                  </a:lnTo>
                  <a:lnTo>
                    <a:pt x="474" y="120"/>
                  </a:lnTo>
                  <a:lnTo>
                    <a:pt x="478" y="135"/>
                  </a:lnTo>
                  <a:lnTo>
                    <a:pt x="478" y="153"/>
                  </a:lnTo>
                  <a:lnTo>
                    <a:pt x="478" y="406"/>
                  </a:lnTo>
                  <a:lnTo>
                    <a:pt x="569" y="406"/>
                  </a:lnTo>
                  <a:lnTo>
                    <a:pt x="569" y="133"/>
                  </a:lnTo>
                  <a:lnTo>
                    <a:pt x="569" y="117"/>
                  </a:lnTo>
                  <a:lnTo>
                    <a:pt x="568" y="103"/>
                  </a:lnTo>
                  <a:lnTo>
                    <a:pt x="565" y="89"/>
                  </a:lnTo>
                  <a:lnTo>
                    <a:pt x="562" y="75"/>
                  </a:lnTo>
                  <a:lnTo>
                    <a:pt x="557" y="63"/>
                  </a:lnTo>
                  <a:lnTo>
                    <a:pt x="553" y="52"/>
                  </a:lnTo>
                  <a:lnTo>
                    <a:pt x="546" y="43"/>
                  </a:lnTo>
                  <a:lnTo>
                    <a:pt x="539" y="34"/>
                  </a:lnTo>
                  <a:lnTo>
                    <a:pt x="531" y="26"/>
                  </a:lnTo>
                  <a:lnTo>
                    <a:pt x="522" y="19"/>
                  </a:lnTo>
                  <a:lnTo>
                    <a:pt x="513" y="14"/>
                  </a:lnTo>
                  <a:lnTo>
                    <a:pt x="502" y="9"/>
                  </a:lnTo>
                  <a:lnTo>
                    <a:pt x="490" y="5"/>
                  </a:lnTo>
                  <a:lnTo>
                    <a:pt x="478" y="2"/>
                  </a:lnTo>
                  <a:lnTo>
                    <a:pt x="464" y="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0" name="Freeform 15"/>
            <p:cNvSpPr>
              <a:spLocks/>
            </p:cNvSpPr>
            <p:nvPr userDrawn="1"/>
          </p:nvSpPr>
          <p:spPr bwMode="auto">
            <a:xfrm>
              <a:off x="6203538" y="2547700"/>
              <a:ext cx="211138" cy="327025"/>
            </a:xfrm>
            <a:custGeom>
              <a:avLst/>
              <a:gdLst>
                <a:gd name="T0" fmla="*/ 2147483647 w 266"/>
                <a:gd name="T1" fmla="*/ 2147483647 h 414"/>
                <a:gd name="T2" fmla="*/ 2147483647 w 266"/>
                <a:gd name="T3" fmla="*/ 2147483647 h 414"/>
                <a:gd name="T4" fmla="*/ 2147483647 w 266"/>
                <a:gd name="T5" fmla="*/ 2147483647 h 414"/>
                <a:gd name="T6" fmla="*/ 2147483647 w 266"/>
                <a:gd name="T7" fmla="*/ 2147483647 h 414"/>
                <a:gd name="T8" fmla="*/ 2147483647 w 266"/>
                <a:gd name="T9" fmla="*/ 2147483647 h 414"/>
                <a:gd name="T10" fmla="*/ 2147483647 w 266"/>
                <a:gd name="T11" fmla="*/ 2147483647 h 414"/>
                <a:gd name="T12" fmla="*/ 2147483647 w 266"/>
                <a:gd name="T13" fmla="*/ 2147483647 h 414"/>
                <a:gd name="T14" fmla="*/ 2147483647 w 266"/>
                <a:gd name="T15" fmla="*/ 2147483647 h 414"/>
                <a:gd name="T16" fmla="*/ 2147483647 w 266"/>
                <a:gd name="T17" fmla="*/ 2147483647 h 414"/>
                <a:gd name="T18" fmla="*/ 2147483647 w 266"/>
                <a:gd name="T19" fmla="*/ 2147483647 h 414"/>
                <a:gd name="T20" fmla="*/ 2147483647 w 266"/>
                <a:gd name="T21" fmla="*/ 2147483647 h 414"/>
                <a:gd name="T22" fmla="*/ 2147483647 w 266"/>
                <a:gd name="T23" fmla="*/ 2147483647 h 414"/>
                <a:gd name="T24" fmla="*/ 2147483647 w 266"/>
                <a:gd name="T25" fmla="*/ 2147483647 h 414"/>
                <a:gd name="T26" fmla="*/ 2147483647 w 266"/>
                <a:gd name="T27" fmla="*/ 2147483647 h 414"/>
                <a:gd name="T28" fmla="*/ 2147483647 w 266"/>
                <a:gd name="T29" fmla="*/ 0 h 414"/>
                <a:gd name="T30" fmla="*/ 2147483647 w 266"/>
                <a:gd name="T31" fmla="*/ 0 h 414"/>
                <a:gd name="T32" fmla="*/ 2147483647 w 266"/>
                <a:gd name="T33" fmla="*/ 2147483647 h 414"/>
                <a:gd name="T34" fmla="*/ 2147483647 w 266"/>
                <a:gd name="T35" fmla="*/ 2147483647 h 414"/>
                <a:gd name="T36" fmla="*/ 2147483647 w 266"/>
                <a:gd name="T37" fmla="*/ 2147483647 h 414"/>
                <a:gd name="T38" fmla="*/ 2147483647 w 266"/>
                <a:gd name="T39" fmla="*/ 2147483647 h 414"/>
                <a:gd name="T40" fmla="*/ 2147483647 w 266"/>
                <a:gd name="T41" fmla="*/ 2147483647 h 414"/>
                <a:gd name="T42" fmla="*/ 2147483647 w 266"/>
                <a:gd name="T43" fmla="*/ 2147483647 h 414"/>
                <a:gd name="T44" fmla="*/ 2147483647 w 266"/>
                <a:gd name="T45" fmla="*/ 2147483647 h 414"/>
                <a:gd name="T46" fmla="*/ 0 w 266"/>
                <a:gd name="T47" fmla="*/ 2147483647 h 414"/>
                <a:gd name="T48" fmla="*/ 0 w 266"/>
                <a:gd name="T49" fmla="*/ 2147483647 h 414"/>
                <a:gd name="T50" fmla="*/ 2147483647 w 266"/>
                <a:gd name="T51" fmla="*/ 2147483647 h 414"/>
                <a:gd name="T52" fmla="*/ 2147483647 w 266"/>
                <a:gd name="T53" fmla="*/ 2147483647 h 414"/>
                <a:gd name="T54" fmla="*/ 2147483647 w 266"/>
                <a:gd name="T55" fmla="*/ 2147483647 h 414"/>
                <a:gd name="T56" fmla="*/ 2147483647 w 266"/>
                <a:gd name="T57" fmla="*/ 2147483647 h 414"/>
                <a:gd name="T58" fmla="*/ 2147483647 w 266"/>
                <a:gd name="T59" fmla="*/ 2147483647 h 414"/>
                <a:gd name="T60" fmla="*/ 2147483647 w 266"/>
                <a:gd name="T61" fmla="*/ 2147483647 h 414"/>
                <a:gd name="T62" fmla="*/ 2147483647 w 266"/>
                <a:gd name="T63" fmla="*/ 2147483647 h 414"/>
                <a:gd name="T64" fmla="*/ 2147483647 w 266"/>
                <a:gd name="T65" fmla="*/ 2147483647 h 414"/>
                <a:gd name="T66" fmla="*/ 2147483647 w 266"/>
                <a:gd name="T67" fmla="*/ 2147483647 h 414"/>
                <a:gd name="T68" fmla="*/ 2147483647 w 266"/>
                <a:gd name="T69" fmla="*/ 2147483647 h 414"/>
                <a:gd name="T70" fmla="*/ 2147483647 w 266"/>
                <a:gd name="T71" fmla="*/ 2147483647 h 414"/>
                <a:gd name="T72" fmla="*/ 2147483647 w 266"/>
                <a:gd name="T73" fmla="*/ 2147483647 h 414"/>
                <a:gd name="T74" fmla="*/ 2147483647 w 266"/>
                <a:gd name="T75" fmla="*/ 2147483647 h 414"/>
                <a:gd name="T76" fmla="*/ 2147483647 w 266"/>
                <a:gd name="T77" fmla="*/ 2147483647 h 414"/>
                <a:gd name="T78" fmla="*/ 2147483647 w 266"/>
                <a:gd name="T79" fmla="*/ 2147483647 h 414"/>
                <a:gd name="T80" fmla="*/ 2147483647 w 266"/>
                <a:gd name="T81" fmla="*/ 2147483647 h 414"/>
                <a:gd name="T82" fmla="*/ 2147483647 w 266"/>
                <a:gd name="T83" fmla="*/ 2147483647 h 414"/>
                <a:gd name="T84" fmla="*/ 2147483647 w 266"/>
                <a:gd name="T85" fmla="*/ 2147483647 h 414"/>
                <a:gd name="T86" fmla="*/ 2147483647 w 266"/>
                <a:gd name="T87" fmla="*/ 2147483647 h 414"/>
                <a:gd name="T88" fmla="*/ 2147483647 w 266"/>
                <a:gd name="T89" fmla="*/ 2147483647 h 414"/>
                <a:gd name="T90" fmla="*/ 2147483647 w 266"/>
                <a:gd name="T91" fmla="*/ 2147483647 h 414"/>
                <a:gd name="T92" fmla="*/ 2147483647 w 266"/>
                <a:gd name="T93" fmla="*/ 2147483647 h 414"/>
                <a:gd name="T94" fmla="*/ 2147483647 w 266"/>
                <a:gd name="T95" fmla="*/ 2147483647 h 414"/>
                <a:gd name="T96" fmla="*/ 2147483647 w 266"/>
                <a:gd name="T97" fmla="*/ 2147483647 h 414"/>
                <a:gd name="T98" fmla="*/ 2147483647 w 266"/>
                <a:gd name="T99" fmla="*/ 2147483647 h 414"/>
                <a:gd name="T100" fmla="*/ 2147483647 w 266"/>
                <a:gd name="T101" fmla="*/ 2147483647 h 414"/>
                <a:gd name="T102" fmla="*/ 2147483647 w 266"/>
                <a:gd name="T103" fmla="*/ 2147483647 h 414"/>
                <a:gd name="T104" fmla="*/ 2147483647 w 266"/>
                <a:gd name="T105" fmla="*/ 2147483647 h 414"/>
                <a:gd name="T106" fmla="*/ 2147483647 w 266"/>
                <a:gd name="T107" fmla="*/ 2147483647 h 414"/>
                <a:gd name="T108" fmla="*/ 2147483647 w 266"/>
                <a:gd name="T109" fmla="*/ 2147483647 h 414"/>
                <a:gd name="T110" fmla="*/ 2147483647 w 266"/>
                <a:gd name="T111" fmla="*/ 2147483647 h 414"/>
                <a:gd name="T112" fmla="*/ 2147483647 w 266"/>
                <a:gd name="T113" fmla="*/ 2147483647 h 414"/>
                <a:gd name="T114" fmla="*/ 2147483647 w 266"/>
                <a:gd name="T115" fmla="*/ 2147483647 h 414"/>
                <a:gd name="T116" fmla="*/ 2147483647 w 266"/>
                <a:gd name="T117" fmla="*/ 2147483647 h 414"/>
                <a:gd name="T118" fmla="*/ 2147483647 w 266"/>
                <a:gd name="T119" fmla="*/ 2147483647 h 414"/>
                <a:gd name="T120" fmla="*/ 2147483647 w 266"/>
                <a:gd name="T121" fmla="*/ 2147483647 h 41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66" h="414">
                  <a:moveTo>
                    <a:pt x="160" y="170"/>
                  </a:moveTo>
                  <a:lnTo>
                    <a:pt x="160" y="170"/>
                  </a:lnTo>
                  <a:lnTo>
                    <a:pt x="134" y="161"/>
                  </a:lnTo>
                  <a:lnTo>
                    <a:pt x="124" y="156"/>
                  </a:lnTo>
                  <a:lnTo>
                    <a:pt x="113" y="150"/>
                  </a:lnTo>
                  <a:lnTo>
                    <a:pt x="105" y="144"/>
                  </a:lnTo>
                  <a:lnTo>
                    <a:pt x="99" y="136"/>
                  </a:lnTo>
                  <a:lnTo>
                    <a:pt x="95" y="127"/>
                  </a:lnTo>
                  <a:lnTo>
                    <a:pt x="95" y="117"/>
                  </a:lnTo>
                  <a:lnTo>
                    <a:pt x="96" y="104"/>
                  </a:lnTo>
                  <a:lnTo>
                    <a:pt x="99" y="95"/>
                  </a:lnTo>
                  <a:lnTo>
                    <a:pt x="107" y="87"/>
                  </a:lnTo>
                  <a:lnTo>
                    <a:pt x="114" y="81"/>
                  </a:lnTo>
                  <a:lnTo>
                    <a:pt x="125" y="78"/>
                  </a:lnTo>
                  <a:lnTo>
                    <a:pt x="136" y="75"/>
                  </a:lnTo>
                  <a:lnTo>
                    <a:pt x="147" y="74"/>
                  </a:lnTo>
                  <a:lnTo>
                    <a:pt x="157" y="74"/>
                  </a:lnTo>
                  <a:lnTo>
                    <a:pt x="176" y="74"/>
                  </a:lnTo>
                  <a:lnTo>
                    <a:pt x="194" y="75"/>
                  </a:lnTo>
                  <a:lnTo>
                    <a:pt x="212" y="80"/>
                  </a:lnTo>
                  <a:lnTo>
                    <a:pt x="229" y="84"/>
                  </a:lnTo>
                  <a:lnTo>
                    <a:pt x="235" y="86"/>
                  </a:lnTo>
                  <a:lnTo>
                    <a:pt x="240" y="9"/>
                  </a:lnTo>
                  <a:lnTo>
                    <a:pt x="237" y="8"/>
                  </a:lnTo>
                  <a:lnTo>
                    <a:pt x="219" y="5"/>
                  </a:lnTo>
                  <a:lnTo>
                    <a:pt x="199" y="2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44" y="0"/>
                  </a:lnTo>
                  <a:lnTo>
                    <a:pt x="127" y="2"/>
                  </a:lnTo>
                  <a:lnTo>
                    <a:pt x="110" y="5"/>
                  </a:lnTo>
                  <a:lnTo>
                    <a:pt x="95" y="9"/>
                  </a:lnTo>
                  <a:lnTo>
                    <a:pt x="79" y="14"/>
                  </a:lnTo>
                  <a:lnTo>
                    <a:pt x="67" y="20"/>
                  </a:lnTo>
                  <a:lnTo>
                    <a:pt x="53" y="26"/>
                  </a:lnTo>
                  <a:lnTo>
                    <a:pt x="42" y="34"/>
                  </a:lnTo>
                  <a:lnTo>
                    <a:pt x="33" y="43"/>
                  </a:lnTo>
                  <a:lnTo>
                    <a:pt x="24" y="52"/>
                  </a:lnTo>
                  <a:lnTo>
                    <a:pt x="16" y="61"/>
                  </a:lnTo>
                  <a:lnTo>
                    <a:pt x="10" y="74"/>
                  </a:lnTo>
                  <a:lnTo>
                    <a:pt x="6" y="84"/>
                  </a:lnTo>
                  <a:lnTo>
                    <a:pt x="1" y="98"/>
                  </a:lnTo>
                  <a:lnTo>
                    <a:pt x="0" y="110"/>
                  </a:lnTo>
                  <a:lnTo>
                    <a:pt x="0" y="126"/>
                  </a:lnTo>
                  <a:lnTo>
                    <a:pt x="0" y="140"/>
                  </a:lnTo>
                  <a:lnTo>
                    <a:pt x="1" y="152"/>
                  </a:lnTo>
                  <a:lnTo>
                    <a:pt x="4" y="164"/>
                  </a:lnTo>
                  <a:lnTo>
                    <a:pt x="9" y="175"/>
                  </a:lnTo>
                  <a:lnTo>
                    <a:pt x="13" y="184"/>
                  </a:lnTo>
                  <a:lnTo>
                    <a:pt x="20" y="192"/>
                  </a:lnTo>
                  <a:lnTo>
                    <a:pt x="27" y="199"/>
                  </a:lnTo>
                  <a:lnTo>
                    <a:pt x="33" y="205"/>
                  </a:lnTo>
                  <a:lnTo>
                    <a:pt x="50" y="216"/>
                  </a:lnTo>
                  <a:lnTo>
                    <a:pt x="67" y="225"/>
                  </a:lnTo>
                  <a:lnTo>
                    <a:pt x="85" y="233"/>
                  </a:lnTo>
                  <a:lnTo>
                    <a:pt x="104" y="239"/>
                  </a:lnTo>
                  <a:lnTo>
                    <a:pt x="128" y="247"/>
                  </a:lnTo>
                  <a:lnTo>
                    <a:pt x="140" y="251"/>
                  </a:lnTo>
                  <a:lnTo>
                    <a:pt x="150" y="257"/>
                  </a:lnTo>
                  <a:lnTo>
                    <a:pt x="157" y="264"/>
                  </a:lnTo>
                  <a:lnTo>
                    <a:pt x="165" y="271"/>
                  </a:lnTo>
                  <a:lnTo>
                    <a:pt x="168" y="280"/>
                  </a:lnTo>
                  <a:lnTo>
                    <a:pt x="170" y="291"/>
                  </a:lnTo>
                  <a:lnTo>
                    <a:pt x="168" y="302"/>
                  </a:lnTo>
                  <a:lnTo>
                    <a:pt x="165" y="311"/>
                  </a:lnTo>
                  <a:lnTo>
                    <a:pt x="159" y="319"/>
                  </a:lnTo>
                  <a:lnTo>
                    <a:pt x="151" y="325"/>
                  </a:lnTo>
                  <a:lnTo>
                    <a:pt x="140" y="331"/>
                  </a:lnTo>
                  <a:lnTo>
                    <a:pt x="128" y="334"/>
                  </a:lnTo>
                  <a:lnTo>
                    <a:pt x="114" y="337"/>
                  </a:lnTo>
                  <a:lnTo>
                    <a:pt x="99" y="337"/>
                  </a:lnTo>
                  <a:lnTo>
                    <a:pt x="78" y="337"/>
                  </a:lnTo>
                  <a:lnTo>
                    <a:pt x="56" y="334"/>
                  </a:lnTo>
                  <a:lnTo>
                    <a:pt x="35" y="329"/>
                  </a:lnTo>
                  <a:lnTo>
                    <a:pt x="16" y="323"/>
                  </a:lnTo>
                  <a:lnTo>
                    <a:pt x="10" y="320"/>
                  </a:lnTo>
                  <a:lnTo>
                    <a:pt x="3" y="401"/>
                  </a:lnTo>
                  <a:lnTo>
                    <a:pt x="7" y="403"/>
                  </a:lnTo>
                  <a:lnTo>
                    <a:pt x="26" y="407"/>
                  </a:lnTo>
                  <a:lnTo>
                    <a:pt x="49" y="411"/>
                  </a:lnTo>
                  <a:lnTo>
                    <a:pt x="72" y="414"/>
                  </a:lnTo>
                  <a:lnTo>
                    <a:pt x="95" y="414"/>
                  </a:lnTo>
                  <a:lnTo>
                    <a:pt x="113" y="414"/>
                  </a:lnTo>
                  <a:lnTo>
                    <a:pt x="131" y="411"/>
                  </a:lnTo>
                  <a:lnTo>
                    <a:pt x="148" y="409"/>
                  </a:lnTo>
                  <a:lnTo>
                    <a:pt x="165" y="404"/>
                  </a:lnTo>
                  <a:lnTo>
                    <a:pt x="180" y="400"/>
                  </a:lnTo>
                  <a:lnTo>
                    <a:pt x="194" y="392"/>
                  </a:lnTo>
                  <a:lnTo>
                    <a:pt x="206" y="386"/>
                  </a:lnTo>
                  <a:lnTo>
                    <a:pt x="219" y="377"/>
                  </a:lnTo>
                  <a:lnTo>
                    <a:pt x="229" y="369"/>
                  </a:lnTo>
                  <a:lnTo>
                    <a:pt x="239" y="358"/>
                  </a:lnTo>
                  <a:lnTo>
                    <a:pt x="246" y="348"/>
                  </a:lnTo>
                  <a:lnTo>
                    <a:pt x="254" y="335"/>
                  </a:lnTo>
                  <a:lnTo>
                    <a:pt x="258" y="323"/>
                  </a:lnTo>
                  <a:lnTo>
                    <a:pt x="263" y="311"/>
                  </a:lnTo>
                  <a:lnTo>
                    <a:pt x="265" y="297"/>
                  </a:lnTo>
                  <a:lnTo>
                    <a:pt x="266" y="282"/>
                  </a:lnTo>
                  <a:lnTo>
                    <a:pt x="266" y="268"/>
                  </a:lnTo>
                  <a:lnTo>
                    <a:pt x="263" y="256"/>
                  </a:lnTo>
                  <a:lnTo>
                    <a:pt x="260" y="245"/>
                  </a:lnTo>
                  <a:lnTo>
                    <a:pt x="257" y="234"/>
                  </a:lnTo>
                  <a:lnTo>
                    <a:pt x="251" y="225"/>
                  </a:lnTo>
                  <a:lnTo>
                    <a:pt x="245" y="218"/>
                  </a:lnTo>
                  <a:lnTo>
                    <a:pt x="239" y="210"/>
                  </a:lnTo>
                  <a:lnTo>
                    <a:pt x="231" y="204"/>
                  </a:lnTo>
                  <a:lnTo>
                    <a:pt x="214" y="192"/>
                  </a:lnTo>
                  <a:lnTo>
                    <a:pt x="197" y="182"/>
                  </a:lnTo>
                  <a:lnTo>
                    <a:pt x="179" y="176"/>
                  </a:lnTo>
                  <a:lnTo>
                    <a:pt x="160" y="170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1" name="Freeform 16"/>
            <p:cNvSpPr>
              <a:spLocks/>
            </p:cNvSpPr>
            <p:nvPr userDrawn="1"/>
          </p:nvSpPr>
          <p:spPr bwMode="auto">
            <a:xfrm>
              <a:off x="6454363" y="2781062"/>
              <a:ext cx="95250" cy="93663"/>
            </a:xfrm>
            <a:custGeom>
              <a:avLst/>
              <a:gdLst>
                <a:gd name="T0" fmla="*/ 2147483647 w 119"/>
                <a:gd name="T1" fmla="*/ 0 h 120"/>
                <a:gd name="T2" fmla="*/ 2147483647 w 119"/>
                <a:gd name="T3" fmla="*/ 0 h 120"/>
                <a:gd name="T4" fmla="*/ 2147483647 w 119"/>
                <a:gd name="T5" fmla="*/ 2147483647 h 120"/>
                <a:gd name="T6" fmla="*/ 2147483647 w 119"/>
                <a:gd name="T7" fmla="*/ 2147483647 h 120"/>
                <a:gd name="T8" fmla="*/ 2147483647 w 119"/>
                <a:gd name="T9" fmla="*/ 2147483647 h 120"/>
                <a:gd name="T10" fmla="*/ 2147483647 w 119"/>
                <a:gd name="T11" fmla="*/ 2147483647 h 120"/>
                <a:gd name="T12" fmla="*/ 2147483647 w 119"/>
                <a:gd name="T13" fmla="*/ 2147483647 h 120"/>
                <a:gd name="T14" fmla="*/ 2147483647 w 119"/>
                <a:gd name="T15" fmla="*/ 2147483647 h 120"/>
                <a:gd name="T16" fmla="*/ 0 w 119"/>
                <a:gd name="T17" fmla="*/ 2147483647 h 120"/>
                <a:gd name="T18" fmla="*/ 0 w 119"/>
                <a:gd name="T19" fmla="*/ 2147483647 h 120"/>
                <a:gd name="T20" fmla="*/ 0 w 119"/>
                <a:gd name="T21" fmla="*/ 2147483647 h 120"/>
                <a:gd name="T22" fmla="*/ 0 w 119"/>
                <a:gd name="T23" fmla="*/ 2147483647 h 120"/>
                <a:gd name="T24" fmla="*/ 2147483647 w 119"/>
                <a:gd name="T25" fmla="*/ 2147483647 h 120"/>
                <a:gd name="T26" fmla="*/ 2147483647 w 119"/>
                <a:gd name="T27" fmla="*/ 2147483647 h 120"/>
                <a:gd name="T28" fmla="*/ 2147483647 w 119"/>
                <a:gd name="T29" fmla="*/ 2147483647 h 120"/>
                <a:gd name="T30" fmla="*/ 2147483647 w 119"/>
                <a:gd name="T31" fmla="*/ 2147483647 h 120"/>
                <a:gd name="T32" fmla="*/ 2147483647 w 119"/>
                <a:gd name="T33" fmla="*/ 2147483647 h 120"/>
                <a:gd name="T34" fmla="*/ 2147483647 w 119"/>
                <a:gd name="T35" fmla="*/ 2147483647 h 120"/>
                <a:gd name="T36" fmla="*/ 2147483647 w 119"/>
                <a:gd name="T37" fmla="*/ 2147483647 h 120"/>
                <a:gd name="T38" fmla="*/ 2147483647 w 119"/>
                <a:gd name="T39" fmla="*/ 2147483647 h 120"/>
                <a:gd name="T40" fmla="*/ 2147483647 w 119"/>
                <a:gd name="T41" fmla="*/ 2147483647 h 120"/>
                <a:gd name="T42" fmla="*/ 2147483647 w 119"/>
                <a:gd name="T43" fmla="*/ 2147483647 h 120"/>
                <a:gd name="T44" fmla="*/ 2147483647 w 119"/>
                <a:gd name="T45" fmla="*/ 2147483647 h 120"/>
                <a:gd name="T46" fmla="*/ 2147483647 w 119"/>
                <a:gd name="T47" fmla="*/ 2147483647 h 120"/>
                <a:gd name="T48" fmla="*/ 2147483647 w 119"/>
                <a:gd name="T49" fmla="*/ 2147483647 h 120"/>
                <a:gd name="T50" fmla="*/ 2147483647 w 119"/>
                <a:gd name="T51" fmla="*/ 2147483647 h 120"/>
                <a:gd name="T52" fmla="*/ 2147483647 w 119"/>
                <a:gd name="T53" fmla="*/ 2147483647 h 120"/>
                <a:gd name="T54" fmla="*/ 2147483647 w 119"/>
                <a:gd name="T55" fmla="*/ 2147483647 h 120"/>
                <a:gd name="T56" fmla="*/ 2147483647 w 119"/>
                <a:gd name="T57" fmla="*/ 2147483647 h 120"/>
                <a:gd name="T58" fmla="*/ 2147483647 w 119"/>
                <a:gd name="T59" fmla="*/ 2147483647 h 120"/>
                <a:gd name="T60" fmla="*/ 2147483647 w 119"/>
                <a:gd name="T61" fmla="*/ 2147483647 h 120"/>
                <a:gd name="T62" fmla="*/ 2147483647 w 119"/>
                <a:gd name="T63" fmla="*/ 2147483647 h 120"/>
                <a:gd name="T64" fmla="*/ 2147483647 w 119"/>
                <a:gd name="T65" fmla="*/ 2147483647 h 120"/>
                <a:gd name="T66" fmla="*/ 2147483647 w 119"/>
                <a:gd name="T67" fmla="*/ 2147483647 h 120"/>
                <a:gd name="T68" fmla="*/ 2147483647 w 119"/>
                <a:gd name="T69" fmla="*/ 2147483647 h 120"/>
                <a:gd name="T70" fmla="*/ 2147483647 w 119"/>
                <a:gd name="T71" fmla="*/ 2147483647 h 120"/>
                <a:gd name="T72" fmla="*/ 2147483647 w 119"/>
                <a:gd name="T73" fmla="*/ 0 h 120"/>
                <a:gd name="T74" fmla="*/ 2147483647 w 119"/>
                <a:gd name="T75" fmla="*/ 0 h 12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19" h="120">
                  <a:moveTo>
                    <a:pt x="59" y="0"/>
                  </a:moveTo>
                  <a:lnTo>
                    <a:pt x="59" y="0"/>
                  </a:lnTo>
                  <a:lnTo>
                    <a:pt x="47" y="2"/>
                  </a:lnTo>
                  <a:lnTo>
                    <a:pt x="36" y="5"/>
                  </a:lnTo>
                  <a:lnTo>
                    <a:pt x="26" y="9"/>
                  </a:lnTo>
                  <a:lnTo>
                    <a:pt x="16" y="17"/>
                  </a:lnTo>
                  <a:lnTo>
                    <a:pt x="9" y="26"/>
                  </a:lnTo>
                  <a:lnTo>
                    <a:pt x="4" y="37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4" y="83"/>
                  </a:lnTo>
                  <a:lnTo>
                    <a:pt x="9" y="94"/>
                  </a:lnTo>
                  <a:lnTo>
                    <a:pt x="16" y="103"/>
                  </a:lnTo>
                  <a:lnTo>
                    <a:pt x="26" y="109"/>
                  </a:lnTo>
                  <a:lnTo>
                    <a:pt x="36" y="115"/>
                  </a:lnTo>
                  <a:lnTo>
                    <a:pt x="47" y="118"/>
                  </a:lnTo>
                  <a:lnTo>
                    <a:pt x="59" y="120"/>
                  </a:lnTo>
                  <a:lnTo>
                    <a:pt x="72" y="118"/>
                  </a:lnTo>
                  <a:lnTo>
                    <a:pt x="82" y="115"/>
                  </a:lnTo>
                  <a:lnTo>
                    <a:pt x="93" y="109"/>
                  </a:lnTo>
                  <a:lnTo>
                    <a:pt x="101" y="103"/>
                  </a:lnTo>
                  <a:lnTo>
                    <a:pt x="108" y="94"/>
                  </a:lnTo>
                  <a:lnTo>
                    <a:pt x="114" y="83"/>
                  </a:lnTo>
                  <a:lnTo>
                    <a:pt x="118" y="72"/>
                  </a:lnTo>
                  <a:lnTo>
                    <a:pt x="119" y="60"/>
                  </a:lnTo>
                  <a:lnTo>
                    <a:pt x="118" y="48"/>
                  </a:lnTo>
                  <a:lnTo>
                    <a:pt x="114" y="37"/>
                  </a:lnTo>
                  <a:lnTo>
                    <a:pt x="108" y="26"/>
                  </a:lnTo>
                  <a:lnTo>
                    <a:pt x="101" y="17"/>
                  </a:lnTo>
                  <a:lnTo>
                    <a:pt x="93" y="9"/>
                  </a:lnTo>
                  <a:lnTo>
                    <a:pt x="82" y="5"/>
                  </a:lnTo>
                  <a:lnTo>
                    <a:pt x="72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2" name="Freeform 17"/>
            <p:cNvSpPr>
              <a:spLocks/>
            </p:cNvSpPr>
            <p:nvPr userDrawn="1"/>
          </p:nvSpPr>
          <p:spPr bwMode="auto">
            <a:xfrm>
              <a:off x="2553876" y="3062050"/>
              <a:ext cx="414337" cy="425450"/>
            </a:xfrm>
            <a:custGeom>
              <a:avLst/>
              <a:gdLst>
                <a:gd name="T0" fmla="*/ 2147483647 w 522"/>
                <a:gd name="T1" fmla="*/ 0 h 536"/>
                <a:gd name="T2" fmla="*/ 2147483647 w 522"/>
                <a:gd name="T3" fmla="*/ 2147483647 h 536"/>
                <a:gd name="T4" fmla="*/ 2147483647 w 522"/>
                <a:gd name="T5" fmla="*/ 2147483647 h 536"/>
                <a:gd name="T6" fmla="*/ 2147483647 w 522"/>
                <a:gd name="T7" fmla="*/ 2147483647 h 536"/>
                <a:gd name="T8" fmla="*/ 2147483647 w 522"/>
                <a:gd name="T9" fmla="*/ 0 h 536"/>
                <a:gd name="T10" fmla="*/ 2147483647 w 522"/>
                <a:gd name="T11" fmla="*/ 0 h 536"/>
                <a:gd name="T12" fmla="*/ 0 w 522"/>
                <a:gd name="T13" fmla="*/ 2147483647 h 536"/>
                <a:gd name="T14" fmla="*/ 2147483647 w 522"/>
                <a:gd name="T15" fmla="*/ 2147483647 h 536"/>
                <a:gd name="T16" fmla="*/ 2147483647 w 522"/>
                <a:gd name="T17" fmla="*/ 2147483647 h 536"/>
                <a:gd name="T18" fmla="*/ 2147483647 w 522"/>
                <a:gd name="T19" fmla="*/ 2147483647 h 536"/>
                <a:gd name="T20" fmla="*/ 2147483647 w 522"/>
                <a:gd name="T21" fmla="*/ 2147483647 h 536"/>
                <a:gd name="T22" fmla="*/ 2147483647 w 522"/>
                <a:gd name="T23" fmla="*/ 2147483647 h 536"/>
                <a:gd name="T24" fmla="*/ 2147483647 w 522"/>
                <a:gd name="T25" fmla="*/ 2147483647 h 536"/>
                <a:gd name="T26" fmla="*/ 2147483647 w 522"/>
                <a:gd name="T27" fmla="*/ 2147483647 h 536"/>
                <a:gd name="T28" fmla="*/ 2147483647 w 522"/>
                <a:gd name="T29" fmla="*/ 2147483647 h 536"/>
                <a:gd name="T30" fmla="*/ 2147483647 w 522"/>
                <a:gd name="T31" fmla="*/ 2147483647 h 536"/>
                <a:gd name="T32" fmla="*/ 2147483647 w 522"/>
                <a:gd name="T33" fmla="*/ 2147483647 h 536"/>
                <a:gd name="T34" fmla="*/ 2147483647 w 522"/>
                <a:gd name="T35" fmla="*/ 2147483647 h 536"/>
                <a:gd name="T36" fmla="*/ 2147483647 w 522"/>
                <a:gd name="T37" fmla="*/ 2147483647 h 536"/>
                <a:gd name="T38" fmla="*/ 2147483647 w 522"/>
                <a:gd name="T39" fmla="*/ 2147483647 h 536"/>
                <a:gd name="T40" fmla="*/ 2147483647 w 522"/>
                <a:gd name="T41" fmla="*/ 2147483647 h 536"/>
                <a:gd name="T42" fmla="*/ 2147483647 w 522"/>
                <a:gd name="T43" fmla="*/ 2147483647 h 536"/>
                <a:gd name="T44" fmla="*/ 2147483647 w 522"/>
                <a:gd name="T45" fmla="*/ 2147483647 h 536"/>
                <a:gd name="T46" fmla="*/ 2147483647 w 522"/>
                <a:gd name="T47" fmla="*/ 2147483647 h 536"/>
                <a:gd name="T48" fmla="*/ 2147483647 w 522"/>
                <a:gd name="T49" fmla="*/ 2147483647 h 536"/>
                <a:gd name="T50" fmla="*/ 2147483647 w 522"/>
                <a:gd name="T51" fmla="*/ 0 h 536"/>
                <a:gd name="T52" fmla="*/ 2147483647 w 522"/>
                <a:gd name="T53" fmla="*/ 0 h 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522" h="536">
                  <a:moveTo>
                    <a:pt x="360" y="0"/>
                  </a:moveTo>
                  <a:lnTo>
                    <a:pt x="358" y="3"/>
                  </a:lnTo>
                  <a:lnTo>
                    <a:pt x="259" y="400"/>
                  </a:lnTo>
                  <a:lnTo>
                    <a:pt x="159" y="0"/>
                  </a:lnTo>
                  <a:lnTo>
                    <a:pt x="51" y="0"/>
                  </a:lnTo>
                  <a:lnTo>
                    <a:pt x="0" y="536"/>
                  </a:lnTo>
                  <a:lnTo>
                    <a:pt x="96" y="536"/>
                  </a:lnTo>
                  <a:lnTo>
                    <a:pt x="96" y="533"/>
                  </a:lnTo>
                  <a:lnTo>
                    <a:pt x="103" y="375"/>
                  </a:lnTo>
                  <a:lnTo>
                    <a:pt x="113" y="149"/>
                  </a:lnTo>
                  <a:lnTo>
                    <a:pt x="167" y="375"/>
                  </a:lnTo>
                  <a:lnTo>
                    <a:pt x="207" y="533"/>
                  </a:lnTo>
                  <a:lnTo>
                    <a:pt x="207" y="536"/>
                  </a:lnTo>
                  <a:lnTo>
                    <a:pt x="303" y="536"/>
                  </a:lnTo>
                  <a:lnTo>
                    <a:pt x="303" y="533"/>
                  </a:lnTo>
                  <a:lnTo>
                    <a:pt x="397" y="146"/>
                  </a:lnTo>
                  <a:lnTo>
                    <a:pt x="412" y="371"/>
                  </a:lnTo>
                  <a:lnTo>
                    <a:pt x="423" y="533"/>
                  </a:lnTo>
                  <a:lnTo>
                    <a:pt x="423" y="536"/>
                  </a:lnTo>
                  <a:lnTo>
                    <a:pt x="522" y="536"/>
                  </a:lnTo>
                  <a:lnTo>
                    <a:pt x="470" y="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3" name="Freeform 18"/>
            <p:cNvSpPr>
              <a:spLocks noEditPoints="1"/>
            </p:cNvSpPr>
            <p:nvPr userDrawn="1"/>
          </p:nvSpPr>
          <p:spPr bwMode="auto">
            <a:xfrm>
              <a:off x="2998376" y="3165237"/>
              <a:ext cx="258762" cy="328613"/>
            </a:xfrm>
            <a:custGeom>
              <a:avLst/>
              <a:gdLst>
                <a:gd name="T0" fmla="*/ 2147483647 w 324"/>
                <a:gd name="T1" fmla="*/ 2147483647 h 414"/>
                <a:gd name="T2" fmla="*/ 2147483647 w 324"/>
                <a:gd name="T3" fmla="*/ 2147483647 h 414"/>
                <a:gd name="T4" fmla="*/ 2147483647 w 324"/>
                <a:gd name="T5" fmla="*/ 2147483647 h 414"/>
                <a:gd name="T6" fmla="*/ 2147483647 w 324"/>
                <a:gd name="T7" fmla="*/ 2147483647 h 414"/>
                <a:gd name="T8" fmla="*/ 2147483647 w 324"/>
                <a:gd name="T9" fmla="*/ 2147483647 h 414"/>
                <a:gd name="T10" fmla="*/ 2147483647 w 324"/>
                <a:gd name="T11" fmla="*/ 2147483647 h 414"/>
                <a:gd name="T12" fmla="*/ 2147483647 w 324"/>
                <a:gd name="T13" fmla="*/ 2147483647 h 414"/>
                <a:gd name="T14" fmla="*/ 2147483647 w 324"/>
                <a:gd name="T15" fmla="*/ 2147483647 h 414"/>
                <a:gd name="T16" fmla="*/ 2147483647 w 324"/>
                <a:gd name="T17" fmla="*/ 2147483647 h 414"/>
                <a:gd name="T18" fmla="*/ 2147483647 w 324"/>
                <a:gd name="T19" fmla="*/ 2147483647 h 414"/>
                <a:gd name="T20" fmla="*/ 2147483647 w 324"/>
                <a:gd name="T21" fmla="*/ 2147483647 h 414"/>
                <a:gd name="T22" fmla="*/ 2147483647 w 324"/>
                <a:gd name="T23" fmla="*/ 2147483647 h 414"/>
                <a:gd name="T24" fmla="*/ 2147483647 w 324"/>
                <a:gd name="T25" fmla="*/ 2147483647 h 414"/>
                <a:gd name="T26" fmla="*/ 2147483647 w 324"/>
                <a:gd name="T27" fmla="*/ 2147483647 h 414"/>
                <a:gd name="T28" fmla="*/ 2147483647 w 324"/>
                <a:gd name="T29" fmla="*/ 2147483647 h 414"/>
                <a:gd name="T30" fmla="*/ 2147483647 w 324"/>
                <a:gd name="T31" fmla="*/ 2147483647 h 414"/>
                <a:gd name="T32" fmla="*/ 2147483647 w 324"/>
                <a:gd name="T33" fmla="*/ 2147483647 h 414"/>
                <a:gd name="T34" fmla="*/ 2147483647 w 324"/>
                <a:gd name="T35" fmla="*/ 2147483647 h 414"/>
                <a:gd name="T36" fmla="*/ 2147483647 w 324"/>
                <a:gd name="T37" fmla="*/ 2147483647 h 414"/>
                <a:gd name="T38" fmla="*/ 0 w 324"/>
                <a:gd name="T39" fmla="*/ 2147483647 h 414"/>
                <a:gd name="T40" fmla="*/ 2147483647 w 324"/>
                <a:gd name="T41" fmla="*/ 2147483647 h 414"/>
                <a:gd name="T42" fmla="*/ 2147483647 w 324"/>
                <a:gd name="T43" fmla="*/ 2147483647 h 414"/>
                <a:gd name="T44" fmla="*/ 2147483647 w 324"/>
                <a:gd name="T45" fmla="*/ 2147483647 h 414"/>
                <a:gd name="T46" fmla="*/ 2147483647 w 324"/>
                <a:gd name="T47" fmla="*/ 2147483647 h 414"/>
                <a:gd name="T48" fmla="*/ 2147483647 w 324"/>
                <a:gd name="T49" fmla="*/ 2147483647 h 414"/>
                <a:gd name="T50" fmla="*/ 2147483647 w 324"/>
                <a:gd name="T51" fmla="*/ 2147483647 h 414"/>
                <a:gd name="T52" fmla="*/ 2147483647 w 324"/>
                <a:gd name="T53" fmla="*/ 2147483647 h 414"/>
                <a:gd name="T54" fmla="*/ 2147483647 w 324"/>
                <a:gd name="T55" fmla="*/ 2147483647 h 414"/>
                <a:gd name="T56" fmla="*/ 2147483647 w 324"/>
                <a:gd name="T57" fmla="*/ 2147483647 h 414"/>
                <a:gd name="T58" fmla="*/ 2147483647 w 324"/>
                <a:gd name="T59" fmla="*/ 2147483647 h 414"/>
                <a:gd name="T60" fmla="*/ 2147483647 w 324"/>
                <a:gd name="T61" fmla="*/ 2147483647 h 414"/>
                <a:gd name="T62" fmla="*/ 2147483647 w 324"/>
                <a:gd name="T63" fmla="*/ 2147483647 h 414"/>
                <a:gd name="T64" fmla="*/ 2147483647 w 324"/>
                <a:gd name="T65" fmla="*/ 2147483647 h 414"/>
                <a:gd name="T66" fmla="*/ 2147483647 w 324"/>
                <a:gd name="T67" fmla="*/ 2147483647 h 414"/>
                <a:gd name="T68" fmla="*/ 2147483647 w 324"/>
                <a:gd name="T69" fmla="*/ 2147483647 h 414"/>
                <a:gd name="T70" fmla="*/ 2147483647 w 324"/>
                <a:gd name="T71" fmla="*/ 2147483647 h 414"/>
                <a:gd name="T72" fmla="*/ 2147483647 w 324"/>
                <a:gd name="T73" fmla="*/ 2147483647 h 414"/>
                <a:gd name="T74" fmla="*/ 2147483647 w 324"/>
                <a:gd name="T75" fmla="*/ 2147483647 h 414"/>
                <a:gd name="T76" fmla="*/ 2147483647 w 324"/>
                <a:gd name="T77" fmla="*/ 2147483647 h 414"/>
                <a:gd name="T78" fmla="*/ 2147483647 w 324"/>
                <a:gd name="T79" fmla="*/ 2147483647 h 414"/>
                <a:gd name="T80" fmla="*/ 2147483647 w 324"/>
                <a:gd name="T81" fmla="*/ 2147483647 h 414"/>
                <a:gd name="T82" fmla="*/ 2147483647 w 324"/>
                <a:gd name="T83" fmla="*/ 2147483647 h 414"/>
                <a:gd name="T84" fmla="*/ 2147483647 w 324"/>
                <a:gd name="T85" fmla="*/ 2147483647 h 414"/>
                <a:gd name="T86" fmla="*/ 2147483647 w 324"/>
                <a:gd name="T87" fmla="*/ 2147483647 h 41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24" h="414">
                  <a:moveTo>
                    <a:pt x="321" y="296"/>
                  </a:moveTo>
                  <a:lnTo>
                    <a:pt x="321" y="135"/>
                  </a:lnTo>
                  <a:lnTo>
                    <a:pt x="321" y="118"/>
                  </a:lnTo>
                  <a:lnTo>
                    <a:pt x="320" y="103"/>
                  </a:lnTo>
                  <a:lnTo>
                    <a:pt x="317" y="88"/>
                  </a:lnTo>
                  <a:lnTo>
                    <a:pt x="312" y="76"/>
                  </a:lnTo>
                  <a:lnTo>
                    <a:pt x="307" y="63"/>
                  </a:lnTo>
                  <a:lnTo>
                    <a:pt x="301" y="53"/>
                  </a:lnTo>
                  <a:lnTo>
                    <a:pt x="294" y="42"/>
                  </a:lnTo>
                  <a:lnTo>
                    <a:pt x="284" y="33"/>
                  </a:lnTo>
                  <a:lnTo>
                    <a:pt x="274" y="25"/>
                  </a:lnTo>
                  <a:lnTo>
                    <a:pt x="263" y="19"/>
                  </a:lnTo>
                  <a:lnTo>
                    <a:pt x="251" y="13"/>
                  </a:lnTo>
                  <a:lnTo>
                    <a:pt x="235" y="10"/>
                  </a:lnTo>
                  <a:lnTo>
                    <a:pt x="220" y="5"/>
                  </a:lnTo>
                  <a:lnTo>
                    <a:pt x="203" y="4"/>
                  </a:lnTo>
                  <a:lnTo>
                    <a:pt x="186" y="2"/>
                  </a:lnTo>
                  <a:lnTo>
                    <a:pt x="166" y="0"/>
                  </a:lnTo>
                  <a:lnTo>
                    <a:pt x="130" y="4"/>
                  </a:lnTo>
                  <a:lnTo>
                    <a:pt x="93" y="8"/>
                  </a:lnTo>
                  <a:lnTo>
                    <a:pt x="56" y="16"/>
                  </a:lnTo>
                  <a:lnTo>
                    <a:pt x="23" y="27"/>
                  </a:lnTo>
                  <a:lnTo>
                    <a:pt x="19" y="28"/>
                  </a:lnTo>
                  <a:lnTo>
                    <a:pt x="38" y="105"/>
                  </a:lnTo>
                  <a:lnTo>
                    <a:pt x="42" y="103"/>
                  </a:lnTo>
                  <a:lnTo>
                    <a:pt x="68" y="91"/>
                  </a:lnTo>
                  <a:lnTo>
                    <a:pt x="96" y="82"/>
                  </a:lnTo>
                  <a:lnTo>
                    <a:pt x="125" y="77"/>
                  </a:lnTo>
                  <a:lnTo>
                    <a:pt x="139" y="76"/>
                  </a:lnTo>
                  <a:lnTo>
                    <a:pt x="153" y="76"/>
                  </a:lnTo>
                  <a:lnTo>
                    <a:pt x="171" y="76"/>
                  </a:lnTo>
                  <a:lnTo>
                    <a:pt x="188" y="79"/>
                  </a:lnTo>
                  <a:lnTo>
                    <a:pt x="200" y="83"/>
                  </a:lnTo>
                  <a:lnTo>
                    <a:pt x="211" y="91"/>
                  </a:lnTo>
                  <a:lnTo>
                    <a:pt x="219" y="100"/>
                  </a:lnTo>
                  <a:lnTo>
                    <a:pt x="225" y="112"/>
                  </a:lnTo>
                  <a:lnTo>
                    <a:pt x="228" y="128"/>
                  </a:lnTo>
                  <a:lnTo>
                    <a:pt x="229" y="144"/>
                  </a:lnTo>
                  <a:lnTo>
                    <a:pt x="229" y="163"/>
                  </a:lnTo>
                  <a:lnTo>
                    <a:pt x="203" y="163"/>
                  </a:lnTo>
                  <a:lnTo>
                    <a:pt x="177" y="164"/>
                  </a:lnTo>
                  <a:lnTo>
                    <a:pt x="154" y="167"/>
                  </a:lnTo>
                  <a:lnTo>
                    <a:pt x="131" y="172"/>
                  </a:lnTo>
                  <a:lnTo>
                    <a:pt x="111" y="178"/>
                  </a:lnTo>
                  <a:lnTo>
                    <a:pt x="93" y="184"/>
                  </a:lnTo>
                  <a:lnTo>
                    <a:pt x="75" y="192"/>
                  </a:lnTo>
                  <a:lnTo>
                    <a:pt x="59" y="200"/>
                  </a:lnTo>
                  <a:lnTo>
                    <a:pt x="45" y="209"/>
                  </a:lnTo>
                  <a:lnTo>
                    <a:pt x="33" y="219"/>
                  </a:lnTo>
                  <a:lnTo>
                    <a:pt x="24" y="232"/>
                  </a:lnTo>
                  <a:lnTo>
                    <a:pt x="15" y="244"/>
                  </a:lnTo>
                  <a:lnTo>
                    <a:pt x="9" y="256"/>
                  </a:lnTo>
                  <a:lnTo>
                    <a:pt x="4" y="271"/>
                  </a:lnTo>
                  <a:lnTo>
                    <a:pt x="1" y="287"/>
                  </a:lnTo>
                  <a:lnTo>
                    <a:pt x="0" y="302"/>
                  </a:lnTo>
                  <a:lnTo>
                    <a:pt x="0" y="314"/>
                  </a:lnTo>
                  <a:lnTo>
                    <a:pt x="3" y="327"/>
                  </a:lnTo>
                  <a:lnTo>
                    <a:pt x="4" y="337"/>
                  </a:lnTo>
                  <a:lnTo>
                    <a:pt x="7" y="348"/>
                  </a:lnTo>
                  <a:lnTo>
                    <a:pt x="12" y="359"/>
                  </a:lnTo>
                  <a:lnTo>
                    <a:pt x="18" y="368"/>
                  </a:lnTo>
                  <a:lnTo>
                    <a:pt x="24" y="376"/>
                  </a:lnTo>
                  <a:lnTo>
                    <a:pt x="32" y="383"/>
                  </a:lnTo>
                  <a:lnTo>
                    <a:pt x="39" y="391"/>
                  </a:lnTo>
                  <a:lnTo>
                    <a:pt x="47" y="397"/>
                  </a:lnTo>
                  <a:lnTo>
                    <a:pt x="56" y="402"/>
                  </a:lnTo>
                  <a:lnTo>
                    <a:pt x="67" y="406"/>
                  </a:lnTo>
                  <a:lnTo>
                    <a:pt x="78" y="409"/>
                  </a:lnTo>
                  <a:lnTo>
                    <a:pt x="88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33" y="414"/>
                  </a:lnTo>
                  <a:lnTo>
                    <a:pt x="151" y="411"/>
                  </a:lnTo>
                  <a:lnTo>
                    <a:pt x="168" y="405"/>
                  </a:lnTo>
                  <a:lnTo>
                    <a:pt x="185" y="397"/>
                  </a:lnTo>
                  <a:lnTo>
                    <a:pt x="200" y="388"/>
                  </a:lnTo>
                  <a:lnTo>
                    <a:pt x="214" y="377"/>
                  </a:lnTo>
                  <a:lnTo>
                    <a:pt x="226" y="365"/>
                  </a:lnTo>
                  <a:lnTo>
                    <a:pt x="237" y="351"/>
                  </a:lnTo>
                  <a:lnTo>
                    <a:pt x="235" y="374"/>
                  </a:lnTo>
                  <a:lnTo>
                    <a:pt x="235" y="402"/>
                  </a:lnTo>
                  <a:lnTo>
                    <a:pt x="235" y="406"/>
                  </a:lnTo>
                  <a:lnTo>
                    <a:pt x="324" y="406"/>
                  </a:lnTo>
                  <a:lnTo>
                    <a:pt x="324" y="402"/>
                  </a:lnTo>
                  <a:lnTo>
                    <a:pt x="323" y="351"/>
                  </a:lnTo>
                  <a:lnTo>
                    <a:pt x="321" y="296"/>
                  </a:lnTo>
                  <a:close/>
                  <a:moveTo>
                    <a:pt x="137" y="340"/>
                  </a:moveTo>
                  <a:lnTo>
                    <a:pt x="137" y="340"/>
                  </a:lnTo>
                  <a:lnTo>
                    <a:pt x="128" y="339"/>
                  </a:lnTo>
                  <a:lnTo>
                    <a:pt x="117" y="337"/>
                  </a:lnTo>
                  <a:lnTo>
                    <a:pt x="110" y="333"/>
                  </a:lnTo>
                  <a:lnTo>
                    <a:pt x="102" y="327"/>
                  </a:lnTo>
                  <a:lnTo>
                    <a:pt x="98" y="320"/>
                  </a:lnTo>
                  <a:lnTo>
                    <a:pt x="93" y="311"/>
                  </a:lnTo>
                  <a:lnTo>
                    <a:pt x="90" y="302"/>
                  </a:lnTo>
                  <a:lnTo>
                    <a:pt x="90" y="291"/>
                  </a:lnTo>
                  <a:lnTo>
                    <a:pt x="90" y="284"/>
                  </a:lnTo>
                  <a:lnTo>
                    <a:pt x="91" y="278"/>
                  </a:lnTo>
                  <a:lnTo>
                    <a:pt x="94" y="270"/>
                  </a:lnTo>
                  <a:lnTo>
                    <a:pt x="98" y="264"/>
                  </a:lnTo>
                  <a:lnTo>
                    <a:pt x="104" y="259"/>
                  </a:lnTo>
                  <a:lnTo>
                    <a:pt x="108" y="253"/>
                  </a:lnTo>
                  <a:lnTo>
                    <a:pt x="116" y="249"/>
                  </a:lnTo>
                  <a:lnTo>
                    <a:pt x="125" y="244"/>
                  </a:lnTo>
                  <a:lnTo>
                    <a:pt x="143" y="238"/>
                  </a:lnTo>
                  <a:lnTo>
                    <a:pt x="168" y="232"/>
                  </a:lnTo>
                  <a:lnTo>
                    <a:pt x="197" y="229"/>
                  </a:lnTo>
                  <a:lnTo>
                    <a:pt x="229" y="227"/>
                  </a:lnTo>
                  <a:lnTo>
                    <a:pt x="229" y="235"/>
                  </a:lnTo>
                  <a:lnTo>
                    <a:pt x="228" y="253"/>
                  </a:lnTo>
                  <a:lnTo>
                    <a:pt x="223" y="271"/>
                  </a:lnTo>
                  <a:lnTo>
                    <a:pt x="215" y="290"/>
                  </a:lnTo>
                  <a:lnTo>
                    <a:pt x="205" y="307"/>
                  </a:lnTo>
                  <a:lnTo>
                    <a:pt x="199" y="313"/>
                  </a:lnTo>
                  <a:lnTo>
                    <a:pt x="191" y="320"/>
                  </a:lnTo>
                  <a:lnTo>
                    <a:pt x="185" y="325"/>
                  </a:lnTo>
                  <a:lnTo>
                    <a:pt x="176" y="331"/>
                  </a:lnTo>
                  <a:lnTo>
                    <a:pt x="168" y="334"/>
                  </a:lnTo>
                  <a:lnTo>
                    <a:pt x="159" y="337"/>
                  </a:lnTo>
                  <a:lnTo>
                    <a:pt x="148" y="339"/>
                  </a:lnTo>
                  <a:lnTo>
                    <a:pt x="137" y="340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4" name="Freeform 19"/>
            <p:cNvSpPr>
              <a:spLocks/>
            </p:cNvSpPr>
            <p:nvPr userDrawn="1"/>
          </p:nvSpPr>
          <p:spPr bwMode="auto">
            <a:xfrm>
              <a:off x="3309526" y="3027125"/>
              <a:ext cx="265112" cy="460375"/>
            </a:xfrm>
            <a:custGeom>
              <a:avLst/>
              <a:gdLst>
                <a:gd name="T0" fmla="*/ 2147483647 w 335"/>
                <a:gd name="T1" fmla="*/ 2147483647 h 580"/>
                <a:gd name="T2" fmla="*/ 2147483647 w 335"/>
                <a:gd name="T3" fmla="*/ 2147483647 h 580"/>
                <a:gd name="T4" fmla="*/ 2147483647 w 335"/>
                <a:gd name="T5" fmla="*/ 2147483647 h 580"/>
                <a:gd name="T6" fmla="*/ 2147483647 w 335"/>
                <a:gd name="T7" fmla="*/ 0 h 580"/>
                <a:gd name="T8" fmla="*/ 0 w 335"/>
                <a:gd name="T9" fmla="*/ 0 h 580"/>
                <a:gd name="T10" fmla="*/ 0 w 335"/>
                <a:gd name="T11" fmla="*/ 2147483647 h 580"/>
                <a:gd name="T12" fmla="*/ 2147483647 w 335"/>
                <a:gd name="T13" fmla="*/ 2147483647 h 580"/>
                <a:gd name="T14" fmla="*/ 2147483647 w 335"/>
                <a:gd name="T15" fmla="*/ 2147483647 h 580"/>
                <a:gd name="T16" fmla="*/ 2147483647 w 335"/>
                <a:gd name="T17" fmla="*/ 2147483647 h 580"/>
                <a:gd name="T18" fmla="*/ 2147483647 w 335"/>
                <a:gd name="T19" fmla="*/ 2147483647 h 580"/>
                <a:gd name="T20" fmla="*/ 2147483647 w 335"/>
                <a:gd name="T21" fmla="*/ 2147483647 h 580"/>
                <a:gd name="T22" fmla="*/ 2147483647 w 335"/>
                <a:gd name="T23" fmla="*/ 2147483647 h 580"/>
                <a:gd name="T24" fmla="*/ 2147483647 w 335"/>
                <a:gd name="T25" fmla="*/ 2147483647 h 5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5" h="580">
                  <a:moveTo>
                    <a:pt x="326" y="184"/>
                  </a:moveTo>
                  <a:lnTo>
                    <a:pt x="211" y="184"/>
                  </a:lnTo>
                  <a:lnTo>
                    <a:pt x="92" y="341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580"/>
                  </a:lnTo>
                  <a:lnTo>
                    <a:pt x="92" y="580"/>
                  </a:lnTo>
                  <a:lnTo>
                    <a:pt x="92" y="393"/>
                  </a:lnTo>
                  <a:lnTo>
                    <a:pt x="218" y="579"/>
                  </a:lnTo>
                  <a:lnTo>
                    <a:pt x="219" y="580"/>
                  </a:lnTo>
                  <a:lnTo>
                    <a:pt x="335" y="580"/>
                  </a:lnTo>
                  <a:lnTo>
                    <a:pt x="178" y="366"/>
                  </a:lnTo>
                  <a:lnTo>
                    <a:pt x="326" y="184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5" name="Freeform 20"/>
            <p:cNvSpPr>
              <a:spLocks noEditPoints="1"/>
            </p:cNvSpPr>
            <p:nvPr userDrawn="1"/>
          </p:nvSpPr>
          <p:spPr bwMode="auto">
            <a:xfrm>
              <a:off x="3568288" y="3165237"/>
              <a:ext cx="274638" cy="328613"/>
            </a:xfrm>
            <a:custGeom>
              <a:avLst/>
              <a:gdLst>
                <a:gd name="T0" fmla="*/ 2147483647 w 346"/>
                <a:gd name="T1" fmla="*/ 0 h 414"/>
                <a:gd name="T2" fmla="*/ 2147483647 w 346"/>
                <a:gd name="T3" fmla="*/ 2147483647 h 414"/>
                <a:gd name="T4" fmla="*/ 2147483647 w 346"/>
                <a:gd name="T5" fmla="*/ 2147483647 h 414"/>
                <a:gd name="T6" fmla="*/ 2147483647 w 346"/>
                <a:gd name="T7" fmla="*/ 2147483647 h 414"/>
                <a:gd name="T8" fmla="*/ 2147483647 w 346"/>
                <a:gd name="T9" fmla="*/ 2147483647 h 414"/>
                <a:gd name="T10" fmla="*/ 2147483647 w 346"/>
                <a:gd name="T11" fmla="*/ 2147483647 h 414"/>
                <a:gd name="T12" fmla="*/ 2147483647 w 346"/>
                <a:gd name="T13" fmla="*/ 2147483647 h 414"/>
                <a:gd name="T14" fmla="*/ 2147483647 w 346"/>
                <a:gd name="T15" fmla="*/ 2147483647 h 414"/>
                <a:gd name="T16" fmla="*/ 0 w 346"/>
                <a:gd name="T17" fmla="*/ 2147483647 h 414"/>
                <a:gd name="T18" fmla="*/ 0 w 346"/>
                <a:gd name="T19" fmla="*/ 2147483647 h 414"/>
                <a:gd name="T20" fmla="*/ 2147483647 w 346"/>
                <a:gd name="T21" fmla="*/ 2147483647 h 414"/>
                <a:gd name="T22" fmla="*/ 2147483647 w 346"/>
                <a:gd name="T23" fmla="*/ 2147483647 h 414"/>
                <a:gd name="T24" fmla="*/ 2147483647 w 346"/>
                <a:gd name="T25" fmla="*/ 2147483647 h 414"/>
                <a:gd name="T26" fmla="*/ 2147483647 w 346"/>
                <a:gd name="T27" fmla="*/ 2147483647 h 414"/>
                <a:gd name="T28" fmla="*/ 2147483647 w 346"/>
                <a:gd name="T29" fmla="*/ 2147483647 h 414"/>
                <a:gd name="T30" fmla="*/ 2147483647 w 346"/>
                <a:gd name="T31" fmla="*/ 2147483647 h 414"/>
                <a:gd name="T32" fmla="*/ 2147483647 w 346"/>
                <a:gd name="T33" fmla="*/ 2147483647 h 414"/>
                <a:gd name="T34" fmla="*/ 2147483647 w 346"/>
                <a:gd name="T35" fmla="*/ 2147483647 h 414"/>
                <a:gd name="T36" fmla="*/ 2147483647 w 346"/>
                <a:gd name="T37" fmla="*/ 2147483647 h 414"/>
                <a:gd name="T38" fmla="*/ 2147483647 w 346"/>
                <a:gd name="T39" fmla="*/ 2147483647 h 414"/>
                <a:gd name="T40" fmla="*/ 2147483647 w 346"/>
                <a:gd name="T41" fmla="*/ 2147483647 h 414"/>
                <a:gd name="T42" fmla="*/ 2147483647 w 346"/>
                <a:gd name="T43" fmla="*/ 2147483647 h 414"/>
                <a:gd name="T44" fmla="*/ 2147483647 w 346"/>
                <a:gd name="T45" fmla="*/ 2147483647 h 414"/>
                <a:gd name="T46" fmla="*/ 2147483647 w 346"/>
                <a:gd name="T47" fmla="*/ 2147483647 h 414"/>
                <a:gd name="T48" fmla="*/ 2147483647 w 346"/>
                <a:gd name="T49" fmla="*/ 2147483647 h 414"/>
                <a:gd name="T50" fmla="*/ 2147483647 w 346"/>
                <a:gd name="T51" fmla="*/ 2147483647 h 414"/>
                <a:gd name="T52" fmla="*/ 2147483647 w 346"/>
                <a:gd name="T53" fmla="*/ 2147483647 h 414"/>
                <a:gd name="T54" fmla="*/ 2147483647 w 346"/>
                <a:gd name="T55" fmla="*/ 2147483647 h 414"/>
                <a:gd name="T56" fmla="*/ 2147483647 w 346"/>
                <a:gd name="T57" fmla="*/ 2147483647 h 414"/>
                <a:gd name="T58" fmla="*/ 2147483647 w 346"/>
                <a:gd name="T59" fmla="*/ 2147483647 h 414"/>
                <a:gd name="T60" fmla="*/ 2147483647 w 346"/>
                <a:gd name="T61" fmla="*/ 2147483647 h 414"/>
                <a:gd name="T62" fmla="*/ 2147483647 w 346"/>
                <a:gd name="T63" fmla="*/ 2147483647 h 414"/>
                <a:gd name="T64" fmla="*/ 2147483647 w 346"/>
                <a:gd name="T65" fmla="*/ 2147483647 h 414"/>
                <a:gd name="T66" fmla="*/ 2147483647 w 346"/>
                <a:gd name="T67" fmla="*/ 2147483647 h 414"/>
                <a:gd name="T68" fmla="*/ 2147483647 w 346"/>
                <a:gd name="T69" fmla="*/ 2147483647 h 414"/>
                <a:gd name="T70" fmla="*/ 2147483647 w 346"/>
                <a:gd name="T71" fmla="*/ 2147483647 h 414"/>
                <a:gd name="T72" fmla="*/ 2147483647 w 346"/>
                <a:gd name="T73" fmla="*/ 2147483647 h 414"/>
                <a:gd name="T74" fmla="*/ 2147483647 w 346"/>
                <a:gd name="T75" fmla="*/ 2147483647 h 414"/>
                <a:gd name="T76" fmla="*/ 2147483647 w 346"/>
                <a:gd name="T77" fmla="*/ 2147483647 h 414"/>
                <a:gd name="T78" fmla="*/ 2147483647 w 346"/>
                <a:gd name="T79" fmla="*/ 2147483647 h 414"/>
                <a:gd name="T80" fmla="*/ 2147483647 w 346"/>
                <a:gd name="T81" fmla="*/ 2147483647 h 414"/>
                <a:gd name="T82" fmla="*/ 2147483647 w 346"/>
                <a:gd name="T83" fmla="*/ 2147483647 h 414"/>
                <a:gd name="T84" fmla="*/ 2147483647 w 346"/>
                <a:gd name="T85" fmla="*/ 2147483647 h 414"/>
                <a:gd name="T86" fmla="*/ 2147483647 w 346"/>
                <a:gd name="T87" fmla="*/ 0 h 414"/>
                <a:gd name="T88" fmla="*/ 2147483647 w 346"/>
                <a:gd name="T89" fmla="*/ 2147483647 h 414"/>
                <a:gd name="T90" fmla="*/ 2147483647 w 346"/>
                <a:gd name="T91" fmla="*/ 2147483647 h 414"/>
                <a:gd name="T92" fmla="*/ 2147483647 w 346"/>
                <a:gd name="T93" fmla="*/ 2147483647 h 414"/>
                <a:gd name="T94" fmla="*/ 2147483647 w 346"/>
                <a:gd name="T95" fmla="*/ 2147483647 h 414"/>
                <a:gd name="T96" fmla="*/ 2147483647 w 346"/>
                <a:gd name="T97" fmla="*/ 2147483647 h 414"/>
                <a:gd name="T98" fmla="*/ 2147483647 w 346"/>
                <a:gd name="T99" fmla="*/ 2147483647 h 414"/>
                <a:gd name="T100" fmla="*/ 2147483647 w 346"/>
                <a:gd name="T101" fmla="*/ 2147483647 h 414"/>
                <a:gd name="T102" fmla="*/ 2147483647 w 346"/>
                <a:gd name="T103" fmla="*/ 2147483647 h 414"/>
                <a:gd name="T104" fmla="*/ 2147483647 w 346"/>
                <a:gd name="T105" fmla="*/ 2147483647 h 414"/>
                <a:gd name="T106" fmla="*/ 2147483647 w 346"/>
                <a:gd name="T107" fmla="*/ 2147483647 h 414"/>
                <a:gd name="T108" fmla="*/ 2147483647 w 346"/>
                <a:gd name="T109" fmla="*/ 2147483647 h 41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46" h="414">
                  <a:moveTo>
                    <a:pt x="183" y="0"/>
                  </a:moveTo>
                  <a:lnTo>
                    <a:pt x="183" y="0"/>
                  </a:lnTo>
                  <a:lnTo>
                    <a:pt x="163" y="2"/>
                  </a:lnTo>
                  <a:lnTo>
                    <a:pt x="143" y="5"/>
                  </a:lnTo>
                  <a:lnTo>
                    <a:pt x="124" y="10"/>
                  </a:lnTo>
                  <a:lnTo>
                    <a:pt x="107" y="16"/>
                  </a:lnTo>
                  <a:lnTo>
                    <a:pt x="91" y="23"/>
                  </a:lnTo>
                  <a:lnTo>
                    <a:pt x="77" y="34"/>
                  </a:lnTo>
                  <a:lnTo>
                    <a:pt x="63" y="45"/>
                  </a:lnTo>
                  <a:lnTo>
                    <a:pt x="49" y="59"/>
                  </a:lnTo>
                  <a:lnTo>
                    <a:pt x="39" y="72"/>
                  </a:lnTo>
                  <a:lnTo>
                    <a:pt x="29" y="88"/>
                  </a:lnTo>
                  <a:lnTo>
                    <a:pt x="20" y="106"/>
                  </a:lnTo>
                  <a:lnTo>
                    <a:pt x="13" y="125"/>
                  </a:lnTo>
                  <a:lnTo>
                    <a:pt x="8" y="144"/>
                  </a:lnTo>
                  <a:lnTo>
                    <a:pt x="3" y="164"/>
                  </a:lnTo>
                  <a:lnTo>
                    <a:pt x="2" y="187"/>
                  </a:lnTo>
                  <a:lnTo>
                    <a:pt x="0" y="210"/>
                  </a:lnTo>
                  <a:lnTo>
                    <a:pt x="0" y="235"/>
                  </a:lnTo>
                  <a:lnTo>
                    <a:pt x="3" y="258"/>
                  </a:lnTo>
                  <a:lnTo>
                    <a:pt x="6" y="279"/>
                  </a:lnTo>
                  <a:lnTo>
                    <a:pt x="13" y="299"/>
                  </a:lnTo>
                  <a:lnTo>
                    <a:pt x="19" y="317"/>
                  </a:lnTo>
                  <a:lnTo>
                    <a:pt x="28" y="334"/>
                  </a:lnTo>
                  <a:lnTo>
                    <a:pt x="37" y="350"/>
                  </a:lnTo>
                  <a:lnTo>
                    <a:pt x="48" y="363"/>
                  </a:lnTo>
                  <a:lnTo>
                    <a:pt x="62" y="376"/>
                  </a:lnTo>
                  <a:lnTo>
                    <a:pt x="75" y="386"/>
                  </a:lnTo>
                  <a:lnTo>
                    <a:pt x="91" y="394"/>
                  </a:lnTo>
                  <a:lnTo>
                    <a:pt x="107" y="402"/>
                  </a:lnTo>
                  <a:lnTo>
                    <a:pt x="126" y="408"/>
                  </a:lnTo>
                  <a:lnTo>
                    <a:pt x="146" y="411"/>
                  </a:lnTo>
                  <a:lnTo>
                    <a:pt x="167" y="414"/>
                  </a:lnTo>
                  <a:lnTo>
                    <a:pt x="190" y="414"/>
                  </a:lnTo>
                  <a:lnTo>
                    <a:pt x="228" y="412"/>
                  </a:lnTo>
                  <a:lnTo>
                    <a:pt x="264" y="408"/>
                  </a:lnTo>
                  <a:lnTo>
                    <a:pt x="299" y="400"/>
                  </a:lnTo>
                  <a:lnTo>
                    <a:pt x="331" y="389"/>
                  </a:lnTo>
                  <a:lnTo>
                    <a:pt x="334" y="388"/>
                  </a:lnTo>
                  <a:lnTo>
                    <a:pt x="322" y="313"/>
                  </a:lnTo>
                  <a:lnTo>
                    <a:pt x="316" y="316"/>
                  </a:lnTo>
                  <a:lnTo>
                    <a:pt x="290" y="325"/>
                  </a:lnTo>
                  <a:lnTo>
                    <a:pt x="262" y="333"/>
                  </a:lnTo>
                  <a:lnTo>
                    <a:pt x="235" y="337"/>
                  </a:lnTo>
                  <a:lnTo>
                    <a:pt x="206" y="339"/>
                  </a:lnTo>
                  <a:lnTo>
                    <a:pt x="192" y="337"/>
                  </a:lnTo>
                  <a:lnTo>
                    <a:pt x="179" y="337"/>
                  </a:lnTo>
                  <a:lnTo>
                    <a:pt x="169" y="334"/>
                  </a:lnTo>
                  <a:lnTo>
                    <a:pt x="158" y="331"/>
                  </a:lnTo>
                  <a:lnTo>
                    <a:pt x="147" y="328"/>
                  </a:lnTo>
                  <a:lnTo>
                    <a:pt x="138" y="324"/>
                  </a:lnTo>
                  <a:lnTo>
                    <a:pt x="130" y="317"/>
                  </a:lnTo>
                  <a:lnTo>
                    <a:pt x="123" y="310"/>
                  </a:lnTo>
                  <a:lnTo>
                    <a:pt x="117" y="302"/>
                  </a:lnTo>
                  <a:lnTo>
                    <a:pt x="111" y="294"/>
                  </a:lnTo>
                  <a:lnTo>
                    <a:pt x="106" y="284"/>
                  </a:lnTo>
                  <a:lnTo>
                    <a:pt x="101" y="273"/>
                  </a:lnTo>
                  <a:lnTo>
                    <a:pt x="98" y="261"/>
                  </a:lnTo>
                  <a:lnTo>
                    <a:pt x="97" y="249"/>
                  </a:lnTo>
                  <a:lnTo>
                    <a:pt x="95" y="233"/>
                  </a:lnTo>
                  <a:lnTo>
                    <a:pt x="95" y="219"/>
                  </a:lnTo>
                  <a:lnTo>
                    <a:pt x="343" y="219"/>
                  </a:lnTo>
                  <a:lnTo>
                    <a:pt x="343" y="215"/>
                  </a:lnTo>
                  <a:lnTo>
                    <a:pt x="345" y="192"/>
                  </a:lnTo>
                  <a:lnTo>
                    <a:pt x="346" y="174"/>
                  </a:lnTo>
                  <a:lnTo>
                    <a:pt x="345" y="154"/>
                  </a:lnTo>
                  <a:lnTo>
                    <a:pt x="343" y="135"/>
                  </a:lnTo>
                  <a:lnTo>
                    <a:pt x="339" y="118"/>
                  </a:lnTo>
                  <a:lnTo>
                    <a:pt x="334" y="102"/>
                  </a:lnTo>
                  <a:lnTo>
                    <a:pt x="328" y="86"/>
                  </a:lnTo>
                  <a:lnTo>
                    <a:pt x="320" y="71"/>
                  </a:lnTo>
                  <a:lnTo>
                    <a:pt x="313" y="59"/>
                  </a:lnTo>
                  <a:lnTo>
                    <a:pt x="302" y="46"/>
                  </a:lnTo>
                  <a:lnTo>
                    <a:pt x="291" y="36"/>
                  </a:lnTo>
                  <a:lnTo>
                    <a:pt x="279" y="27"/>
                  </a:lnTo>
                  <a:lnTo>
                    <a:pt x="265" y="19"/>
                  </a:lnTo>
                  <a:lnTo>
                    <a:pt x="251" y="13"/>
                  </a:lnTo>
                  <a:lnTo>
                    <a:pt x="236" y="8"/>
                  </a:lnTo>
                  <a:lnTo>
                    <a:pt x="219" y="4"/>
                  </a:lnTo>
                  <a:lnTo>
                    <a:pt x="201" y="2"/>
                  </a:lnTo>
                  <a:lnTo>
                    <a:pt x="183" y="0"/>
                  </a:lnTo>
                  <a:close/>
                  <a:moveTo>
                    <a:pt x="179" y="72"/>
                  </a:moveTo>
                  <a:lnTo>
                    <a:pt x="179" y="72"/>
                  </a:lnTo>
                  <a:lnTo>
                    <a:pt x="195" y="72"/>
                  </a:lnTo>
                  <a:lnTo>
                    <a:pt x="209" y="77"/>
                  </a:lnTo>
                  <a:lnTo>
                    <a:pt x="222" y="83"/>
                  </a:lnTo>
                  <a:lnTo>
                    <a:pt x="232" y="92"/>
                  </a:lnTo>
                  <a:lnTo>
                    <a:pt x="241" y="103"/>
                  </a:lnTo>
                  <a:lnTo>
                    <a:pt x="248" y="118"/>
                  </a:lnTo>
                  <a:lnTo>
                    <a:pt x="251" y="134"/>
                  </a:lnTo>
                  <a:lnTo>
                    <a:pt x="253" y="152"/>
                  </a:lnTo>
                  <a:lnTo>
                    <a:pt x="97" y="152"/>
                  </a:lnTo>
                  <a:lnTo>
                    <a:pt x="101" y="134"/>
                  </a:lnTo>
                  <a:lnTo>
                    <a:pt x="107" y="118"/>
                  </a:lnTo>
                  <a:lnTo>
                    <a:pt x="115" y="105"/>
                  </a:lnTo>
                  <a:lnTo>
                    <a:pt x="126" y="94"/>
                  </a:lnTo>
                  <a:lnTo>
                    <a:pt x="137" y="85"/>
                  </a:lnTo>
                  <a:lnTo>
                    <a:pt x="149" y="77"/>
                  </a:lnTo>
                  <a:lnTo>
                    <a:pt x="164" y="72"/>
                  </a:lnTo>
                  <a:lnTo>
                    <a:pt x="179" y="72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6" name="Freeform 21"/>
            <p:cNvSpPr>
              <a:spLocks/>
            </p:cNvSpPr>
            <p:nvPr userDrawn="1"/>
          </p:nvSpPr>
          <p:spPr bwMode="auto">
            <a:xfrm>
              <a:off x="4146138" y="3062050"/>
              <a:ext cx="273050" cy="425450"/>
            </a:xfrm>
            <a:custGeom>
              <a:avLst/>
              <a:gdLst>
                <a:gd name="T0" fmla="*/ 0 w 343"/>
                <a:gd name="T1" fmla="*/ 2147483647 h 536"/>
                <a:gd name="T2" fmla="*/ 2147483647 w 343"/>
                <a:gd name="T3" fmla="*/ 2147483647 h 536"/>
                <a:gd name="T4" fmla="*/ 2147483647 w 343"/>
                <a:gd name="T5" fmla="*/ 2147483647 h 536"/>
                <a:gd name="T6" fmla="*/ 2147483647 w 343"/>
                <a:gd name="T7" fmla="*/ 2147483647 h 536"/>
                <a:gd name="T8" fmla="*/ 2147483647 w 343"/>
                <a:gd name="T9" fmla="*/ 2147483647 h 536"/>
                <a:gd name="T10" fmla="*/ 2147483647 w 343"/>
                <a:gd name="T11" fmla="*/ 2147483647 h 536"/>
                <a:gd name="T12" fmla="*/ 2147483647 w 343"/>
                <a:gd name="T13" fmla="*/ 0 h 536"/>
                <a:gd name="T14" fmla="*/ 0 w 343"/>
                <a:gd name="T15" fmla="*/ 0 h 536"/>
                <a:gd name="T16" fmla="*/ 0 w 343"/>
                <a:gd name="T17" fmla="*/ 2147483647 h 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43" h="536">
                  <a:moveTo>
                    <a:pt x="0" y="80"/>
                  </a:moveTo>
                  <a:lnTo>
                    <a:pt x="124" y="80"/>
                  </a:lnTo>
                  <a:lnTo>
                    <a:pt x="124" y="536"/>
                  </a:lnTo>
                  <a:lnTo>
                    <a:pt x="219" y="536"/>
                  </a:lnTo>
                  <a:lnTo>
                    <a:pt x="219" y="80"/>
                  </a:lnTo>
                  <a:lnTo>
                    <a:pt x="343" y="80"/>
                  </a:lnTo>
                  <a:lnTo>
                    <a:pt x="343" y="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7E00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7" name="Freeform 22"/>
            <p:cNvSpPr>
              <a:spLocks noEditPoints="1"/>
            </p:cNvSpPr>
            <p:nvPr userDrawn="1"/>
          </p:nvSpPr>
          <p:spPr bwMode="auto">
            <a:xfrm>
              <a:off x="4543013" y="3058875"/>
              <a:ext cx="296863" cy="428625"/>
            </a:xfrm>
            <a:custGeom>
              <a:avLst/>
              <a:gdLst>
                <a:gd name="T0" fmla="*/ 2147483647 w 373"/>
                <a:gd name="T1" fmla="*/ 2147483647 h 540"/>
                <a:gd name="T2" fmla="*/ 2147483647 w 373"/>
                <a:gd name="T3" fmla="*/ 2147483647 h 540"/>
                <a:gd name="T4" fmla="*/ 2147483647 w 373"/>
                <a:gd name="T5" fmla="*/ 2147483647 h 540"/>
                <a:gd name="T6" fmla="*/ 2147483647 w 373"/>
                <a:gd name="T7" fmla="*/ 2147483647 h 540"/>
                <a:gd name="T8" fmla="*/ 2147483647 w 373"/>
                <a:gd name="T9" fmla="*/ 2147483647 h 540"/>
                <a:gd name="T10" fmla="*/ 2147483647 w 373"/>
                <a:gd name="T11" fmla="*/ 2147483647 h 540"/>
                <a:gd name="T12" fmla="*/ 2147483647 w 373"/>
                <a:gd name="T13" fmla="*/ 2147483647 h 540"/>
                <a:gd name="T14" fmla="*/ 2147483647 w 373"/>
                <a:gd name="T15" fmla="*/ 2147483647 h 540"/>
                <a:gd name="T16" fmla="*/ 2147483647 w 373"/>
                <a:gd name="T17" fmla="*/ 2147483647 h 540"/>
                <a:gd name="T18" fmla="*/ 2147483647 w 373"/>
                <a:gd name="T19" fmla="*/ 2147483647 h 540"/>
                <a:gd name="T20" fmla="*/ 2147483647 w 373"/>
                <a:gd name="T21" fmla="*/ 2147483647 h 540"/>
                <a:gd name="T22" fmla="*/ 2147483647 w 373"/>
                <a:gd name="T23" fmla="*/ 2147483647 h 540"/>
                <a:gd name="T24" fmla="*/ 2147483647 w 373"/>
                <a:gd name="T25" fmla="*/ 2147483647 h 540"/>
                <a:gd name="T26" fmla="*/ 2147483647 w 373"/>
                <a:gd name="T27" fmla="*/ 2147483647 h 540"/>
                <a:gd name="T28" fmla="*/ 2147483647 w 373"/>
                <a:gd name="T29" fmla="*/ 2147483647 h 540"/>
                <a:gd name="T30" fmla="*/ 2147483647 w 373"/>
                <a:gd name="T31" fmla="*/ 2147483647 h 540"/>
                <a:gd name="T32" fmla="*/ 2147483647 w 373"/>
                <a:gd name="T33" fmla="*/ 2147483647 h 540"/>
                <a:gd name="T34" fmla="*/ 2147483647 w 373"/>
                <a:gd name="T35" fmla="*/ 2147483647 h 540"/>
                <a:gd name="T36" fmla="*/ 2147483647 w 373"/>
                <a:gd name="T37" fmla="*/ 0 h 540"/>
                <a:gd name="T38" fmla="*/ 2147483647 w 373"/>
                <a:gd name="T39" fmla="*/ 2147483647 h 540"/>
                <a:gd name="T40" fmla="*/ 0 w 373"/>
                <a:gd name="T41" fmla="*/ 2147483647 h 540"/>
                <a:gd name="T42" fmla="*/ 2147483647 w 373"/>
                <a:gd name="T43" fmla="*/ 2147483647 h 540"/>
                <a:gd name="T44" fmla="*/ 2147483647 w 373"/>
                <a:gd name="T45" fmla="*/ 2147483647 h 540"/>
                <a:gd name="T46" fmla="*/ 2147483647 w 373"/>
                <a:gd name="T47" fmla="*/ 2147483647 h 540"/>
                <a:gd name="T48" fmla="*/ 2147483647 w 373"/>
                <a:gd name="T49" fmla="*/ 2147483647 h 540"/>
                <a:gd name="T50" fmla="*/ 2147483647 w 373"/>
                <a:gd name="T51" fmla="*/ 2147483647 h 540"/>
                <a:gd name="T52" fmla="*/ 2147483647 w 373"/>
                <a:gd name="T53" fmla="*/ 2147483647 h 540"/>
                <a:gd name="T54" fmla="*/ 2147483647 w 373"/>
                <a:gd name="T55" fmla="*/ 2147483647 h 540"/>
                <a:gd name="T56" fmla="*/ 2147483647 w 373"/>
                <a:gd name="T57" fmla="*/ 2147483647 h 540"/>
                <a:gd name="T58" fmla="*/ 2147483647 w 373"/>
                <a:gd name="T59" fmla="*/ 2147483647 h 540"/>
                <a:gd name="T60" fmla="*/ 2147483647 w 373"/>
                <a:gd name="T61" fmla="*/ 2147483647 h 540"/>
                <a:gd name="T62" fmla="*/ 2147483647 w 373"/>
                <a:gd name="T63" fmla="*/ 2147483647 h 540"/>
                <a:gd name="T64" fmla="*/ 2147483647 w 373"/>
                <a:gd name="T65" fmla="*/ 2147483647 h 540"/>
                <a:gd name="T66" fmla="*/ 2147483647 w 373"/>
                <a:gd name="T67" fmla="*/ 2147483647 h 540"/>
                <a:gd name="T68" fmla="*/ 2147483647 w 373"/>
                <a:gd name="T69" fmla="*/ 2147483647 h 540"/>
                <a:gd name="T70" fmla="*/ 2147483647 w 373"/>
                <a:gd name="T71" fmla="*/ 2147483647 h 540"/>
                <a:gd name="T72" fmla="*/ 2147483647 w 373"/>
                <a:gd name="T73" fmla="*/ 2147483647 h 540"/>
                <a:gd name="T74" fmla="*/ 2147483647 w 373"/>
                <a:gd name="T75" fmla="*/ 2147483647 h 540"/>
                <a:gd name="T76" fmla="*/ 2147483647 w 373"/>
                <a:gd name="T77" fmla="*/ 2147483647 h 540"/>
                <a:gd name="T78" fmla="*/ 2147483647 w 373"/>
                <a:gd name="T79" fmla="*/ 2147483647 h 540"/>
                <a:gd name="T80" fmla="*/ 2147483647 w 373"/>
                <a:gd name="T81" fmla="*/ 2147483647 h 540"/>
                <a:gd name="T82" fmla="*/ 2147483647 w 373"/>
                <a:gd name="T83" fmla="*/ 2147483647 h 540"/>
                <a:gd name="T84" fmla="*/ 2147483647 w 373"/>
                <a:gd name="T85" fmla="*/ 2147483647 h 54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73" h="540">
                  <a:moveTo>
                    <a:pt x="202" y="308"/>
                  </a:moveTo>
                  <a:lnTo>
                    <a:pt x="202" y="308"/>
                  </a:lnTo>
                  <a:lnTo>
                    <a:pt x="194" y="300"/>
                  </a:lnTo>
                  <a:lnTo>
                    <a:pt x="209" y="297"/>
                  </a:lnTo>
                  <a:lnTo>
                    <a:pt x="225" y="292"/>
                  </a:lnTo>
                  <a:lnTo>
                    <a:pt x="238" y="288"/>
                  </a:lnTo>
                  <a:lnTo>
                    <a:pt x="252" y="281"/>
                  </a:lnTo>
                  <a:lnTo>
                    <a:pt x="265" y="274"/>
                  </a:lnTo>
                  <a:lnTo>
                    <a:pt x="275" y="266"/>
                  </a:lnTo>
                  <a:lnTo>
                    <a:pt x="286" y="257"/>
                  </a:lnTo>
                  <a:lnTo>
                    <a:pt x="295" y="248"/>
                  </a:lnTo>
                  <a:lnTo>
                    <a:pt x="304" y="239"/>
                  </a:lnTo>
                  <a:lnTo>
                    <a:pt x="312" y="226"/>
                  </a:lnTo>
                  <a:lnTo>
                    <a:pt x="318" y="216"/>
                  </a:lnTo>
                  <a:lnTo>
                    <a:pt x="324" y="203"/>
                  </a:lnTo>
                  <a:lnTo>
                    <a:pt x="329" y="190"/>
                  </a:lnTo>
                  <a:lnTo>
                    <a:pt x="332" y="176"/>
                  </a:lnTo>
                  <a:lnTo>
                    <a:pt x="333" y="162"/>
                  </a:lnTo>
                  <a:lnTo>
                    <a:pt x="335" y="148"/>
                  </a:lnTo>
                  <a:lnTo>
                    <a:pt x="333" y="130"/>
                  </a:lnTo>
                  <a:lnTo>
                    <a:pt x="332" y="113"/>
                  </a:lnTo>
                  <a:lnTo>
                    <a:pt x="327" y="98"/>
                  </a:lnTo>
                  <a:lnTo>
                    <a:pt x="323" y="84"/>
                  </a:lnTo>
                  <a:lnTo>
                    <a:pt x="315" y="70"/>
                  </a:lnTo>
                  <a:lnTo>
                    <a:pt x="307" y="58"/>
                  </a:lnTo>
                  <a:lnTo>
                    <a:pt x="298" y="47"/>
                  </a:lnTo>
                  <a:lnTo>
                    <a:pt x="287" y="38"/>
                  </a:lnTo>
                  <a:lnTo>
                    <a:pt x="274" y="29"/>
                  </a:lnTo>
                  <a:lnTo>
                    <a:pt x="260" y="21"/>
                  </a:lnTo>
                  <a:lnTo>
                    <a:pt x="245" y="15"/>
                  </a:lnTo>
                  <a:lnTo>
                    <a:pt x="228" y="10"/>
                  </a:lnTo>
                  <a:lnTo>
                    <a:pt x="209" y="6"/>
                  </a:lnTo>
                  <a:lnTo>
                    <a:pt x="189" y="3"/>
                  </a:lnTo>
                  <a:lnTo>
                    <a:pt x="168" y="1"/>
                  </a:lnTo>
                  <a:lnTo>
                    <a:pt x="145" y="0"/>
                  </a:lnTo>
                  <a:lnTo>
                    <a:pt x="64" y="1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540"/>
                  </a:lnTo>
                  <a:lnTo>
                    <a:pt x="93" y="540"/>
                  </a:lnTo>
                  <a:lnTo>
                    <a:pt x="93" y="312"/>
                  </a:lnTo>
                  <a:lnTo>
                    <a:pt x="96" y="312"/>
                  </a:lnTo>
                  <a:lnTo>
                    <a:pt x="254" y="539"/>
                  </a:lnTo>
                  <a:lnTo>
                    <a:pt x="255" y="540"/>
                  </a:lnTo>
                  <a:lnTo>
                    <a:pt x="373" y="540"/>
                  </a:lnTo>
                  <a:lnTo>
                    <a:pt x="234" y="350"/>
                  </a:lnTo>
                  <a:lnTo>
                    <a:pt x="219" y="329"/>
                  </a:lnTo>
                  <a:lnTo>
                    <a:pt x="202" y="308"/>
                  </a:lnTo>
                  <a:close/>
                  <a:moveTo>
                    <a:pt x="93" y="81"/>
                  </a:moveTo>
                  <a:lnTo>
                    <a:pt x="93" y="81"/>
                  </a:lnTo>
                  <a:lnTo>
                    <a:pt x="133" y="79"/>
                  </a:lnTo>
                  <a:lnTo>
                    <a:pt x="159" y="79"/>
                  </a:lnTo>
                  <a:lnTo>
                    <a:pt x="179" y="84"/>
                  </a:lnTo>
                  <a:lnTo>
                    <a:pt x="197" y="90"/>
                  </a:lnTo>
                  <a:lnTo>
                    <a:pt x="205" y="93"/>
                  </a:lnTo>
                  <a:lnTo>
                    <a:pt x="211" y="98"/>
                  </a:lnTo>
                  <a:lnTo>
                    <a:pt x="217" y="102"/>
                  </a:lnTo>
                  <a:lnTo>
                    <a:pt x="223" y="108"/>
                  </a:lnTo>
                  <a:lnTo>
                    <a:pt x="226" y="115"/>
                  </a:lnTo>
                  <a:lnTo>
                    <a:pt x="231" y="122"/>
                  </a:lnTo>
                  <a:lnTo>
                    <a:pt x="232" y="130"/>
                  </a:lnTo>
                  <a:lnTo>
                    <a:pt x="235" y="139"/>
                  </a:lnTo>
                  <a:lnTo>
                    <a:pt x="237" y="157"/>
                  </a:lnTo>
                  <a:lnTo>
                    <a:pt x="235" y="167"/>
                  </a:lnTo>
                  <a:lnTo>
                    <a:pt x="234" y="176"/>
                  </a:lnTo>
                  <a:lnTo>
                    <a:pt x="232" y="185"/>
                  </a:lnTo>
                  <a:lnTo>
                    <a:pt x="229" y="193"/>
                  </a:lnTo>
                  <a:lnTo>
                    <a:pt x="225" y="200"/>
                  </a:lnTo>
                  <a:lnTo>
                    <a:pt x="220" y="206"/>
                  </a:lnTo>
                  <a:lnTo>
                    <a:pt x="214" y="213"/>
                  </a:lnTo>
                  <a:lnTo>
                    <a:pt x="208" y="219"/>
                  </a:lnTo>
                  <a:lnTo>
                    <a:pt x="200" y="223"/>
                  </a:lnTo>
                  <a:lnTo>
                    <a:pt x="193" y="228"/>
                  </a:lnTo>
                  <a:lnTo>
                    <a:pt x="174" y="236"/>
                  </a:lnTo>
                  <a:lnTo>
                    <a:pt x="154" y="239"/>
                  </a:lnTo>
                  <a:lnTo>
                    <a:pt x="130" y="240"/>
                  </a:lnTo>
                  <a:lnTo>
                    <a:pt x="93" y="240"/>
                  </a:lnTo>
                  <a:lnTo>
                    <a:pt x="93" y="81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8" name="Freeform 23"/>
            <p:cNvSpPr>
              <a:spLocks noEditPoints="1"/>
            </p:cNvSpPr>
            <p:nvPr userDrawn="1"/>
          </p:nvSpPr>
          <p:spPr bwMode="auto">
            <a:xfrm>
              <a:off x="4833526" y="3165237"/>
              <a:ext cx="274637" cy="328613"/>
            </a:xfrm>
            <a:custGeom>
              <a:avLst/>
              <a:gdLst>
                <a:gd name="T0" fmla="*/ 2147483647 w 346"/>
                <a:gd name="T1" fmla="*/ 0 h 414"/>
                <a:gd name="T2" fmla="*/ 2147483647 w 346"/>
                <a:gd name="T3" fmla="*/ 2147483647 h 414"/>
                <a:gd name="T4" fmla="*/ 2147483647 w 346"/>
                <a:gd name="T5" fmla="*/ 2147483647 h 414"/>
                <a:gd name="T6" fmla="*/ 2147483647 w 346"/>
                <a:gd name="T7" fmla="*/ 2147483647 h 414"/>
                <a:gd name="T8" fmla="*/ 2147483647 w 346"/>
                <a:gd name="T9" fmla="*/ 2147483647 h 414"/>
                <a:gd name="T10" fmla="*/ 2147483647 w 346"/>
                <a:gd name="T11" fmla="*/ 2147483647 h 414"/>
                <a:gd name="T12" fmla="*/ 2147483647 w 346"/>
                <a:gd name="T13" fmla="*/ 2147483647 h 414"/>
                <a:gd name="T14" fmla="*/ 2147483647 w 346"/>
                <a:gd name="T15" fmla="*/ 2147483647 h 414"/>
                <a:gd name="T16" fmla="*/ 0 w 346"/>
                <a:gd name="T17" fmla="*/ 2147483647 h 414"/>
                <a:gd name="T18" fmla="*/ 2147483647 w 346"/>
                <a:gd name="T19" fmla="*/ 2147483647 h 414"/>
                <a:gd name="T20" fmla="*/ 2147483647 w 346"/>
                <a:gd name="T21" fmla="*/ 2147483647 h 414"/>
                <a:gd name="T22" fmla="*/ 2147483647 w 346"/>
                <a:gd name="T23" fmla="*/ 2147483647 h 414"/>
                <a:gd name="T24" fmla="*/ 2147483647 w 346"/>
                <a:gd name="T25" fmla="*/ 2147483647 h 414"/>
                <a:gd name="T26" fmla="*/ 2147483647 w 346"/>
                <a:gd name="T27" fmla="*/ 2147483647 h 414"/>
                <a:gd name="T28" fmla="*/ 2147483647 w 346"/>
                <a:gd name="T29" fmla="*/ 2147483647 h 414"/>
                <a:gd name="T30" fmla="*/ 2147483647 w 346"/>
                <a:gd name="T31" fmla="*/ 2147483647 h 414"/>
                <a:gd name="T32" fmla="*/ 2147483647 w 346"/>
                <a:gd name="T33" fmla="*/ 2147483647 h 414"/>
                <a:gd name="T34" fmla="*/ 2147483647 w 346"/>
                <a:gd name="T35" fmla="*/ 2147483647 h 414"/>
                <a:gd name="T36" fmla="*/ 2147483647 w 346"/>
                <a:gd name="T37" fmla="*/ 2147483647 h 414"/>
                <a:gd name="T38" fmla="*/ 2147483647 w 346"/>
                <a:gd name="T39" fmla="*/ 2147483647 h 414"/>
                <a:gd name="T40" fmla="*/ 2147483647 w 346"/>
                <a:gd name="T41" fmla="*/ 2147483647 h 414"/>
                <a:gd name="T42" fmla="*/ 2147483647 w 346"/>
                <a:gd name="T43" fmla="*/ 2147483647 h 414"/>
                <a:gd name="T44" fmla="*/ 2147483647 w 346"/>
                <a:gd name="T45" fmla="*/ 2147483647 h 414"/>
                <a:gd name="T46" fmla="*/ 2147483647 w 346"/>
                <a:gd name="T47" fmla="*/ 2147483647 h 414"/>
                <a:gd name="T48" fmla="*/ 2147483647 w 346"/>
                <a:gd name="T49" fmla="*/ 2147483647 h 414"/>
                <a:gd name="T50" fmla="*/ 2147483647 w 346"/>
                <a:gd name="T51" fmla="*/ 2147483647 h 414"/>
                <a:gd name="T52" fmla="*/ 2147483647 w 346"/>
                <a:gd name="T53" fmla="*/ 2147483647 h 414"/>
                <a:gd name="T54" fmla="*/ 2147483647 w 346"/>
                <a:gd name="T55" fmla="*/ 2147483647 h 414"/>
                <a:gd name="T56" fmla="*/ 2147483647 w 346"/>
                <a:gd name="T57" fmla="*/ 2147483647 h 414"/>
                <a:gd name="T58" fmla="*/ 2147483647 w 346"/>
                <a:gd name="T59" fmla="*/ 2147483647 h 414"/>
                <a:gd name="T60" fmla="*/ 2147483647 w 346"/>
                <a:gd name="T61" fmla="*/ 2147483647 h 414"/>
                <a:gd name="T62" fmla="*/ 2147483647 w 346"/>
                <a:gd name="T63" fmla="*/ 2147483647 h 414"/>
                <a:gd name="T64" fmla="*/ 2147483647 w 346"/>
                <a:gd name="T65" fmla="*/ 2147483647 h 414"/>
                <a:gd name="T66" fmla="*/ 2147483647 w 346"/>
                <a:gd name="T67" fmla="*/ 2147483647 h 414"/>
                <a:gd name="T68" fmla="*/ 2147483647 w 346"/>
                <a:gd name="T69" fmla="*/ 2147483647 h 414"/>
                <a:gd name="T70" fmla="*/ 2147483647 w 346"/>
                <a:gd name="T71" fmla="*/ 2147483647 h 414"/>
                <a:gd name="T72" fmla="*/ 2147483647 w 346"/>
                <a:gd name="T73" fmla="*/ 2147483647 h 414"/>
                <a:gd name="T74" fmla="*/ 2147483647 w 346"/>
                <a:gd name="T75" fmla="*/ 2147483647 h 414"/>
                <a:gd name="T76" fmla="*/ 2147483647 w 346"/>
                <a:gd name="T77" fmla="*/ 2147483647 h 414"/>
                <a:gd name="T78" fmla="*/ 2147483647 w 346"/>
                <a:gd name="T79" fmla="*/ 2147483647 h 414"/>
                <a:gd name="T80" fmla="*/ 2147483647 w 346"/>
                <a:gd name="T81" fmla="*/ 2147483647 h 414"/>
                <a:gd name="T82" fmla="*/ 2147483647 w 346"/>
                <a:gd name="T83" fmla="*/ 2147483647 h 414"/>
                <a:gd name="T84" fmla="*/ 2147483647 w 346"/>
                <a:gd name="T85" fmla="*/ 2147483647 h 414"/>
                <a:gd name="T86" fmla="*/ 2147483647 w 346"/>
                <a:gd name="T87" fmla="*/ 0 h 414"/>
                <a:gd name="T88" fmla="*/ 2147483647 w 346"/>
                <a:gd name="T89" fmla="*/ 2147483647 h 414"/>
                <a:gd name="T90" fmla="*/ 2147483647 w 346"/>
                <a:gd name="T91" fmla="*/ 2147483647 h 414"/>
                <a:gd name="T92" fmla="*/ 2147483647 w 346"/>
                <a:gd name="T93" fmla="*/ 2147483647 h 414"/>
                <a:gd name="T94" fmla="*/ 2147483647 w 346"/>
                <a:gd name="T95" fmla="*/ 2147483647 h 414"/>
                <a:gd name="T96" fmla="*/ 2147483647 w 346"/>
                <a:gd name="T97" fmla="*/ 2147483647 h 414"/>
                <a:gd name="T98" fmla="*/ 2147483647 w 346"/>
                <a:gd name="T99" fmla="*/ 2147483647 h 414"/>
                <a:gd name="T100" fmla="*/ 2147483647 w 346"/>
                <a:gd name="T101" fmla="*/ 2147483647 h 414"/>
                <a:gd name="T102" fmla="*/ 2147483647 w 346"/>
                <a:gd name="T103" fmla="*/ 2147483647 h 414"/>
                <a:gd name="T104" fmla="*/ 2147483647 w 346"/>
                <a:gd name="T105" fmla="*/ 2147483647 h 414"/>
                <a:gd name="T106" fmla="*/ 2147483647 w 346"/>
                <a:gd name="T107" fmla="*/ 2147483647 h 414"/>
                <a:gd name="T108" fmla="*/ 2147483647 w 346"/>
                <a:gd name="T109" fmla="*/ 2147483647 h 41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46" h="414">
                  <a:moveTo>
                    <a:pt x="182" y="0"/>
                  </a:moveTo>
                  <a:lnTo>
                    <a:pt x="182" y="0"/>
                  </a:lnTo>
                  <a:lnTo>
                    <a:pt x="162" y="2"/>
                  </a:lnTo>
                  <a:lnTo>
                    <a:pt x="144" y="5"/>
                  </a:lnTo>
                  <a:lnTo>
                    <a:pt x="125" y="10"/>
                  </a:lnTo>
                  <a:lnTo>
                    <a:pt x="107" y="16"/>
                  </a:lnTo>
                  <a:lnTo>
                    <a:pt x="91" y="23"/>
                  </a:lnTo>
                  <a:lnTo>
                    <a:pt x="76" y="34"/>
                  </a:lnTo>
                  <a:lnTo>
                    <a:pt x="62" y="45"/>
                  </a:lnTo>
                  <a:lnTo>
                    <a:pt x="50" y="59"/>
                  </a:lnTo>
                  <a:lnTo>
                    <a:pt x="38" y="72"/>
                  </a:lnTo>
                  <a:lnTo>
                    <a:pt x="29" y="88"/>
                  </a:lnTo>
                  <a:lnTo>
                    <a:pt x="19" y="106"/>
                  </a:lnTo>
                  <a:lnTo>
                    <a:pt x="13" y="125"/>
                  </a:lnTo>
                  <a:lnTo>
                    <a:pt x="7" y="144"/>
                  </a:lnTo>
                  <a:lnTo>
                    <a:pt x="4" y="164"/>
                  </a:lnTo>
                  <a:lnTo>
                    <a:pt x="1" y="187"/>
                  </a:lnTo>
                  <a:lnTo>
                    <a:pt x="0" y="210"/>
                  </a:lnTo>
                  <a:lnTo>
                    <a:pt x="1" y="235"/>
                  </a:lnTo>
                  <a:lnTo>
                    <a:pt x="3" y="258"/>
                  </a:lnTo>
                  <a:lnTo>
                    <a:pt x="7" y="279"/>
                  </a:lnTo>
                  <a:lnTo>
                    <a:pt x="12" y="299"/>
                  </a:lnTo>
                  <a:lnTo>
                    <a:pt x="19" y="317"/>
                  </a:lnTo>
                  <a:lnTo>
                    <a:pt x="27" y="334"/>
                  </a:lnTo>
                  <a:lnTo>
                    <a:pt x="36" y="350"/>
                  </a:lnTo>
                  <a:lnTo>
                    <a:pt x="49" y="363"/>
                  </a:lnTo>
                  <a:lnTo>
                    <a:pt x="61" y="376"/>
                  </a:lnTo>
                  <a:lnTo>
                    <a:pt x="75" y="386"/>
                  </a:lnTo>
                  <a:lnTo>
                    <a:pt x="90" y="394"/>
                  </a:lnTo>
                  <a:lnTo>
                    <a:pt x="108" y="402"/>
                  </a:lnTo>
                  <a:lnTo>
                    <a:pt x="127" y="408"/>
                  </a:lnTo>
                  <a:lnTo>
                    <a:pt x="147" y="411"/>
                  </a:lnTo>
                  <a:lnTo>
                    <a:pt x="168" y="414"/>
                  </a:lnTo>
                  <a:lnTo>
                    <a:pt x="191" y="414"/>
                  </a:lnTo>
                  <a:lnTo>
                    <a:pt x="228" y="412"/>
                  </a:lnTo>
                  <a:lnTo>
                    <a:pt x="265" y="408"/>
                  </a:lnTo>
                  <a:lnTo>
                    <a:pt x="298" y="400"/>
                  </a:lnTo>
                  <a:lnTo>
                    <a:pt x="330" y="389"/>
                  </a:lnTo>
                  <a:lnTo>
                    <a:pt x="333" y="388"/>
                  </a:lnTo>
                  <a:lnTo>
                    <a:pt x="321" y="313"/>
                  </a:lnTo>
                  <a:lnTo>
                    <a:pt x="317" y="316"/>
                  </a:lnTo>
                  <a:lnTo>
                    <a:pt x="291" y="325"/>
                  </a:lnTo>
                  <a:lnTo>
                    <a:pt x="263" y="333"/>
                  </a:lnTo>
                  <a:lnTo>
                    <a:pt x="234" y="337"/>
                  </a:lnTo>
                  <a:lnTo>
                    <a:pt x="206" y="339"/>
                  </a:lnTo>
                  <a:lnTo>
                    <a:pt x="193" y="337"/>
                  </a:lnTo>
                  <a:lnTo>
                    <a:pt x="180" y="337"/>
                  </a:lnTo>
                  <a:lnTo>
                    <a:pt x="168" y="334"/>
                  </a:lnTo>
                  <a:lnTo>
                    <a:pt x="157" y="331"/>
                  </a:lnTo>
                  <a:lnTo>
                    <a:pt x="148" y="328"/>
                  </a:lnTo>
                  <a:lnTo>
                    <a:pt x="139" y="324"/>
                  </a:lnTo>
                  <a:lnTo>
                    <a:pt x="130" y="317"/>
                  </a:lnTo>
                  <a:lnTo>
                    <a:pt x="124" y="310"/>
                  </a:lnTo>
                  <a:lnTo>
                    <a:pt x="116" y="302"/>
                  </a:lnTo>
                  <a:lnTo>
                    <a:pt x="111" y="294"/>
                  </a:lnTo>
                  <a:lnTo>
                    <a:pt x="105" y="284"/>
                  </a:lnTo>
                  <a:lnTo>
                    <a:pt x="102" y="273"/>
                  </a:lnTo>
                  <a:lnTo>
                    <a:pt x="99" y="261"/>
                  </a:lnTo>
                  <a:lnTo>
                    <a:pt x="96" y="249"/>
                  </a:lnTo>
                  <a:lnTo>
                    <a:pt x="96" y="233"/>
                  </a:lnTo>
                  <a:lnTo>
                    <a:pt x="95" y="219"/>
                  </a:lnTo>
                  <a:lnTo>
                    <a:pt x="343" y="219"/>
                  </a:lnTo>
                  <a:lnTo>
                    <a:pt x="343" y="215"/>
                  </a:lnTo>
                  <a:lnTo>
                    <a:pt x="346" y="192"/>
                  </a:lnTo>
                  <a:lnTo>
                    <a:pt x="346" y="174"/>
                  </a:lnTo>
                  <a:lnTo>
                    <a:pt x="346" y="154"/>
                  </a:lnTo>
                  <a:lnTo>
                    <a:pt x="343" y="135"/>
                  </a:lnTo>
                  <a:lnTo>
                    <a:pt x="340" y="118"/>
                  </a:lnTo>
                  <a:lnTo>
                    <a:pt x="335" y="102"/>
                  </a:lnTo>
                  <a:lnTo>
                    <a:pt x="329" y="86"/>
                  </a:lnTo>
                  <a:lnTo>
                    <a:pt x="321" y="71"/>
                  </a:lnTo>
                  <a:lnTo>
                    <a:pt x="312" y="59"/>
                  </a:lnTo>
                  <a:lnTo>
                    <a:pt x="303" y="46"/>
                  </a:lnTo>
                  <a:lnTo>
                    <a:pt x="291" y="36"/>
                  </a:lnTo>
                  <a:lnTo>
                    <a:pt x="278" y="27"/>
                  </a:lnTo>
                  <a:lnTo>
                    <a:pt x="266" y="19"/>
                  </a:lnTo>
                  <a:lnTo>
                    <a:pt x="251" y="13"/>
                  </a:lnTo>
                  <a:lnTo>
                    <a:pt x="235" y="8"/>
                  </a:lnTo>
                  <a:lnTo>
                    <a:pt x="219" y="4"/>
                  </a:lnTo>
                  <a:lnTo>
                    <a:pt x="202" y="2"/>
                  </a:lnTo>
                  <a:lnTo>
                    <a:pt x="182" y="0"/>
                  </a:lnTo>
                  <a:close/>
                  <a:moveTo>
                    <a:pt x="179" y="72"/>
                  </a:moveTo>
                  <a:lnTo>
                    <a:pt x="179" y="72"/>
                  </a:lnTo>
                  <a:lnTo>
                    <a:pt x="196" y="72"/>
                  </a:lnTo>
                  <a:lnTo>
                    <a:pt x="209" y="77"/>
                  </a:lnTo>
                  <a:lnTo>
                    <a:pt x="222" y="83"/>
                  </a:lnTo>
                  <a:lnTo>
                    <a:pt x="232" y="92"/>
                  </a:lnTo>
                  <a:lnTo>
                    <a:pt x="242" y="103"/>
                  </a:lnTo>
                  <a:lnTo>
                    <a:pt x="248" y="118"/>
                  </a:lnTo>
                  <a:lnTo>
                    <a:pt x="252" y="134"/>
                  </a:lnTo>
                  <a:lnTo>
                    <a:pt x="254" y="152"/>
                  </a:lnTo>
                  <a:lnTo>
                    <a:pt x="98" y="152"/>
                  </a:lnTo>
                  <a:lnTo>
                    <a:pt x="102" y="134"/>
                  </a:lnTo>
                  <a:lnTo>
                    <a:pt x="108" y="118"/>
                  </a:lnTo>
                  <a:lnTo>
                    <a:pt x="116" y="105"/>
                  </a:lnTo>
                  <a:lnTo>
                    <a:pt x="125" y="94"/>
                  </a:lnTo>
                  <a:lnTo>
                    <a:pt x="137" y="85"/>
                  </a:lnTo>
                  <a:lnTo>
                    <a:pt x="150" y="77"/>
                  </a:lnTo>
                  <a:lnTo>
                    <a:pt x="163" y="72"/>
                  </a:lnTo>
                  <a:lnTo>
                    <a:pt x="179" y="72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9" name="Freeform 24"/>
            <p:cNvSpPr>
              <a:spLocks noEditPoints="1"/>
            </p:cNvSpPr>
            <p:nvPr userDrawn="1"/>
          </p:nvSpPr>
          <p:spPr bwMode="auto">
            <a:xfrm>
              <a:off x="5131976" y="3165237"/>
              <a:ext cx="258762" cy="328613"/>
            </a:xfrm>
            <a:custGeom>
              <a:avLst/>
              <a:gdLst>
                <a:gd name="T0" fmla="*/ 2147483647 w 325"/>
                <a:gd name="T1" fmla="*/ 2147483647 h 414"/>
                <a:gd name="T2" fmla="*/ 2147483647 w 325"/>
                <a:gd name="T3" fmla="*/ 2147483647 h 414"/>
                <a:gd name="T4" fmla="*/ 2147483647 w 325"/>
                <a:gd name="T5" fmla="*/ 2147483647 h 414"/>
                <a:gd name="T6" fmla="*/ 2147483647 w 325"/>
                <a:gd name="T7" fmla="*/ 2147483647 h 414"/>
                <a:gd name="T8" fmla="*/ 2147483647 w 325"/>
                <a:gd name="T9" fmla="*/ 2147483647 h 414"/>
                <a:gd name="T10" fmla="*/ 2147483647 w 325"/>
                <a:gd name="T11" fmla="*/ 2147483647 h 414"/>
                <a:gd name="T12" fmla="*/ 2147483647 w 325"/>
                <a:gd name="T13" fmla="*/ 2147483647 h 414"/>
                <a:gd name="T14" fmla="*/ 2147483647 w 325"/>
                <a:gd name="T15" fmla="*/ 2147483647 h 414"/>
                <a:gd name="T16" fmla="*/ 2147483647 w 325"/>
                <a:gd name="T17" fmla="*/ 2147483647 h 414"/>
                <a:gd name="T18" fmla="*/ 2147483647 w 325"/>
                <a:gd name="T19" fmla="*/ 2147483647 h 414"/>
                <a:gd name="T20" fmla="*/ 2147483647 w 325"/>
                <a:gd name="T21" fmla="*/ 2147483647 h 414"/>
                <a:gd name="T22" fmla="*/ 2147483647 w 325"/>
                <a:gd name="T23" fmla="*/ 2147483647 h 414"/>
                <a:gd name="T24" fmla="*/ 2147483647 w 325"/>
                <a:gd name="T25" fmla="*/ 2147483647 h 414"/>
                <a:gd name="T26" fmla="*/ 2147483647 w 325"/>
                <a:gd name="T27" fmla="*/ 2147483647 h 414"/>
                <a:gd name="T28" fmla="*/ 2147483647 w 325"/>
                <a:gd name="T29" fmla="*/ 2147483647 h 414"/>
                <a:gd name="T30" fmla="*/ 2147483647 w 325"/>
                <a:gd name="T31" fmla="*/ 2147483647 h 414"/>
                <a:gd name="T32" fmla="*/ 2147483647 w 325"/>
                <a:gd name="T33" fmla="*/ 2147483647 h 414"/>
                <a:gd name="T34" fmla="*/ 2147483647 w 325"/>
                <a:gd name="T35" fmla="*/ 2147483647 h 414"/>
                <a:gd name="T36" fmla="*/ 2147483647 w 325"/>
                <a:gd name="T37" fmla="*/ 2147483647 h 414"/>
                <a:gd name="T38" fmla="*/ 0 w 325"/>
                <a:gd name="T39" fmla="*/ 2147483647 h 414"/>
                <a:gd name="T40" fmla="*/ 2147483647 w 325"/>
                <a:gd name="T41" fmla="*/ 2147483647 h 414"/>
                <a:gd name="T42" fmla="*/ 2147483647 w 325"/>
                <a:gd name="T43" fmla="*/ 2147483647 h 414"/>
                <a:gd name="T44" fmla="*/ 2147483647 w 325"/>
                <a:gd name="T45" fmla="*/ 2147483647 h 414"/>
                <a:gd name="T46" fmla="*/ 2147483647 w 325"/>
                <a:gd name="T47" fmla="*/ 2147483647 h 414"/>
                <a:gd name="T48" fmla="*/ 2147483647 w 325"/>
                <a:gd name="T49" fmla="*/ 2147483647 h 414"/>
                <a:gd name="T50" fmla="*/ 2147483647 w 325"/>
                <a:gd name="T51" fmla="*/ 2147483647 h 414"/>
                <a:gd name="T52" fmla="*/ 2147483647 w 325"/>
                <a:gd name="T53" fmla="*/ 2147483647 h 414"/>
                <a:gd name="T54" fmla="*/ 2147483647 w 325"/>
                <a:gd name="T55" fmla="*/ 2147483647 h 414"/>
                <a:gd name="T56" fmla="*/ 2147483647 w 325"/>
                <a:gd name="T57" fmla="*/ 2147483647 h 414"/>
                <a:gd name="T58" fmla="*/ 2147483647 w 325"/>
                <a:gd name="T59" fmla="*/ 2147483647 h 414"/>
                <a:gd name="T60" fmla="*/ 2147483647 w 325"/>
                <a:gd name="T61" fmla="*/ 2147483647 h 414"/>
                <a:gd name="T62" fmla="*/ 2147483647 w 325"/>
                <a:gd name="T63" fmla="*/ 2147483647 h 414"/>
                <a:gd name="T64" fmla="*/ 2147483647 w 325"/>
                <a:gd name="T65" fmla="*/ 2147483647 h 414"/>
                <a:gd name="T66" fmla="*/ 2147483647 w 325"/>
                <a:gd name="T67" fmla="*/ 2147483647 h 414"/>
                <a:gd name="T68" fmla="*/ 2147483647 w 325"/>
                <a:gd name="T69" fmla="*/ 2147483647 h 414"/>
                <a:gd name="T70" fmla="*/ 2147483647 w 325"/>
                <a:gd name="T71" fmla="*/ 2147483647 h 414"/>
                <a:gd name="T72" fmla="*/ 2147483647 w 325"/>
                <a:gd name="T73" fmla="*/ 2147483647 h 414"/>
                <a:gd name="T74" fmla="*/ 2147483647 w 325"/>
                <a:gd name="T75" fmla="*/ 2147483647 h 414"/>
                <a:gd name="T76" fmla="*/ 2147483647 w 325"/>
                <a:gd name="T77" fmla="*/ 2147483647 h 414"/>
                <a:gd name="T78" fmla="*/ 2147483647 w 325"/>
                <a:gd name="T79" fmla="*/ 2147483647 h 414"/>
                <a:gd name="T80" fmla="*/ 2147483647 w 325"/>
                <a:gd name="T81" fmla="*/ 2147483647 h 414"/>
                <a:gd name="T82" fmla="*/ 2147483647 w 325"/>
                <a:gd name="T83" fmla="*/ 2147483647 h 414"/>
                <a:gd name="T84" fmla="*/ 2147483647 w 325"/>
                <a:gd name="T85" fmla="*/ 2147483647 h 414"/>
                <a:gd name="T86" fmla="*/ 2147483647 w 325"/>
                <a:gd name="T87" fmla="*/ 2147483647 h 41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25" h="414">
                  <a:moveTo>
                    <a:pt x="323" y="296"/>
                  </a:moveTo>
                  <a:lnTo>
                    <a:pt x="323" y="135"/>
                  </a:lnTo>
                  <a:lnTo>
                    <a:pt x="322" y="118"/>
                  </a:lnTo>
                  <a:lnTo>
                    <a:pt x="320" y="103"/>
                  </a:lnTo>
                  <a:lnTo>
                    <a:pt x="317" y="88"/>
                  </a:lnTo>
                  <a:lnTo>
                    <a:pt x="314" y="76"/>
                  </a:lnTo>
                  <a:lnTo>
                    <a:pt x="308" y="63"/>
                  </a:lnTo>
                  <a:lnTo>
                    <a:pt x="302" y="53"/>
                  </a:lnTo>
                  <a:lnTo>
                    <a:pt x="294" y="42"/>
                  </a:lnTo>
                  <a:lnTo>
                    <a:pt x="285" y="33"/>
                  </a:lnTo>
                  <a:lnTo>
                    <a:pt x="276" y="25"/>
                  </a:lnTo>
                  <a:lnTo>
                    <a:pt x="264" y="19"/>
                  </a:lnTo>
                  <a:lnTo>
                    <a:pt x="252" y="13"/>
                  </a:lnTo>
                  <a:lnTo>
                    <a:pt x="238" y="10"/>
                  </a:lnTo>
                  <a:lnTo>
                    <a:pt x="222" y="5"/>
                  </a:lnTo>
                  <a:lnTo>
                    <a:pt x="206" y="4"/>
                  </a:lnTo>
                  <a:lnTo>
                    <a:pt x="187" y="2"/>
                  </a:lnTo>
                  <a:lnTo>
                    <a:pt x="167" y="0"/>
                  </a:lnTo>
                  <a:lnTo>
                    <a:pt x="132" y="4"/>
                  </a:lnTo>
                  <a:lnTo>
                    <a:pt x="94" y="8"/>
                  </a:lnTo>
                  <a:lnTo>
                    <a:pt x="59" y="16"/>
                  </a:lnTo>
                  <a:lnTo>
                    <a:pt x="25" y="27"/>
                  </a:lnTo>
                  <a:lnTo>
                    <a:pt x="20" y="28"/>
                  </a:lnTo>
                  <a:lnTo>
                    <a:pt x="39" y="105"/>
                  </a:lnTo>
                  <a:lnTo>
                    <a:pt x="45" y="103"/>
                  </a:lnTo>
                  <a:lnTo>
                    <a:pt x="69" y="91"/>
                  </a:lnTo>
                  <a:lnTo>
                    <a:pt x="98" y="82"/>
                  </a:lnTo>
                  <a:lnTo>
                    <a:pt x="126" y="77"/>
                  </a:lnTo>
                  <a:lnTo>
                    <a:pt x="140" y="76"/>
                  </a:lnTo>
                  <a:lnTo>
                    <a:pt x="153" y="76"/>
                  </a:lnTo>
                  <a:lnTo>
                    <a:pt x="172" y="76"/>
                  </a:lnTo>
                  <a:lnTo>
                    <a:pt x="189" y="79"/>
                  </a:lnTo>
                  <a:lnTo>
                    <a:pt x="201" y="83"/>
                  </a:lnTo>
                  <a:lnTo>
                    <a:pt x="212" y="91"/>
                  </a:lnTo>
                  <a:lnTo>
                    <a:pt x="221" y="100"/>
                  </a:lnTo>
                  <a:lnTo>
                    <a:pt x="225" y="112"/>
                  </a:lnTo>
                  <a:lnTo>
                    <a:pt x="229" y="128"/>
                  </a:lnTo>
                  <a:lnTo>
                    <a:pt x="230" y="144"/>
                  </a:lnTo>
                  <a:lnTo>
                    <a:pt x="230" y="163"/>
                  </a:lnTo>
                  <a:lnTo>
                    <a:pt x="204" y="163"/>
                  </a:lnTo>
                  <a:lnTo>
                    <a:pt x="178" y="164"/>
                  </a:lnTo>
                  <a:lnTo>
                    <a:pt x="155" y="167"/>
                  </a:lnTo>
                  <a:lnTo>
                    <a:pt x="134" y="172"/>
                  </a:lnTo>
                  <a:lnTo>
                    <a:pt x="112" y="178"/>
                  </a:lnTo>
                  <a:lnTo>
                    <a:pt x="94" y="184"/>
                  </a:lnTo>
                  <a:lnTo>
                    <a:pt x="77" y="192"/>
                  </a:lnTo>
                  <a:lnTo>
                    <a:pt x="62" y="200"/>
                  </a:lnTo>
                  <a:lnTo>
                    <a:pt x="48" y="209"/>
                  </a:lnTo>
                  <a:lnTo>
                    <a:pt x="36" y="219"/>
                  </a:lnTo>
                  <a:lnTo>
                    <a:pt x="25" y="232"/>
                  </a:lnTo>
                  <a:lnTo>
                    <a:pt x="16" y="244"/>
                  </a:lnTo>
                  <a:lnTo>
                    <a:pt x="10" y="256"/>
                  </a:lnTo>
                  <a:lnTo>
                    <a:pt x="5" y="271"/>
                  </a:lnTo>
                  <a:lnTo>
                    <a:pt x="2" y="287"/>
                  </a:lnTo>
                  <a:lnTo>
                    <a:pt x="0" y="302"/>
                  </a:lnTo>
                  <a:lnTo>
                    <a:pt x="2" y="314"/>
                  </a:lnTo>
                  <a:lnTo>
                    <a:pt x="3" y="327"/>
                  </a:lnTo>
                  <a:lnTo>
                    <a:pt x="5" y="337"/>
                  </a:lnTo>
                  <a:lnTo>
                    <a:pt x="10" y="348"/>
                  </a:lnTo>
                  <a:lnTo>
                    <a:pt x="14" y="359"/>
                  </a:lnTo>
                  <a:lnTo>
                    <a:pt x="19" y="368"/>
                  </a:lnTo>
                  <a:lnTo>
                    <a:pt x="25" y="376"/>
                  </a:lnTo>
                  <a:lnTo>
                    <a:pt x="32" y="383"/>
                  </a:lnTo>
                  <a:lnTo>
                    <a:pt x="40" y="391"/>
                  </a:lnTo>
                  <a:lnTo>
                    <a:pt x="48" y="397"/>
                  </a:lnTo>
                  <a:lnTo>
                    <a:pt x="59" y="402"/>
                  </a:lnTo>
                  <a:lnTo>
                    <a:pt x="68" y="406"/>
                  </a:lnTo>
                  <a:lnTo>
                    <a:pt x="78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4" y="414"/>
                  </a:lnTo>
                  <a:lnTo>
                    <a:pt x="134" y="414"/>
                  </a:lnTo>
                  <a:lnTo>
                    <a:pt x="152" y="411"/>
                  </a:lnTo>
                  <a:lnTo>
                    <a:pt x="170" y="405"/>
                  </a:lnTo>
                  <a:lnTo>
                    <a:pt x="186" y="397"/>
                  </a:lnTo>
                  <a:lnTo>
                    <a:pt x="201" y="388"/>
                  </a:lnTo>
                  <a:lnTo>
                    <a:pt x="215" y="377"/>
                  </a:lnTo>
                  <a:lnTo>
                    <a:pt x="227" y="365"/>
                  </a:lnTo>
                  <a:lnTo>
                    <a:pt x="238" y="351"/>
                  </a:lnTo>
                  <a:lnTo>
                    <a:pt x="236" y="374"/>
                  </a:lnTo>
                  <a:lnTo>
                    <a:pt x="236" y="402"/>
                  </a:lnTo>
                  <a:lnTo>
                    <a:pt x="236" y="406"/>
                  </a:lnTo>
                  <a:lnTo>
                    <a:pt x="325" y="406"/>
                  </a:lnTo>
                  <a:lnTo>
                    <a:pt x="325" y="402"/>
                  </a:lnTo>
                  <a:lnTo>
                    <a:pt x="323" y="351"/>
                  </a:lnTo>
                  <a:lnTo>
                    <a:pt x="323" y="296"/>
                  </a:lnTo>
                  <a:close/>
                  <a:moveTo>
                    <a:pt x="140" y="340"/>
                  </a:moveTo>
                  <a:lnTo>
                    <a:pt x="140" y="340"/>
                  </a:lnTo>
                  <a:lnTo>
                    <a:pt x="129" y="339"/>
                  </a:lnTo>
                  <a:lnTo>
                    <a:pt x="120" y="337"/>
                  </a:lnTo>
                  <a:lnTo>
                    <a:pt x="111" y="333"/>
                  </a:lnTo>
                  <a:lnTo>
                    <a:pt x="104" y="327"/>
                  </a:lnTo>
                  <a:lnTo>
                    <a:pt x="98" y="320"/>
                  </a:lnTo>
                  <a:lnTo>
                    <a:pt x="94" y="311"/>
                  </a:lnTo>
                  <a:lnTo>
                    <a:pt x="91" y="302"/>
                  </a:lnTo>
                  <a:lnTo>
                    <a:pt x="91" y="291"/>
                  </a:lnTo>
                  <a:lnTo>
                    <a:pt x="91" y="284"/>
                  </a:lnTo>
                  <a:lnTo>
                    <a:pt x="92" y="278"/>
                  </a:lnTo>
                  <a:lnTo>
                    <a:pt x="95" y="270"/>
                  </a:lnTo>
                  <a:lnTo>
                    <a:pt x="100" y="264"/>
                  </a:lnTo>
                  <a:lnTo>
                    <a:pt x="104" y="259"/>
                  </a:lnTo>
                  <a:lnTo>
                    <a:pt x="111" y="253"/>
                  </a:lnTo>
                  <a:lnTo>
                    <a:pt x="117" y="249"/>
                  </a:lnTo>
                  <a:lnTo>
                    <a:pt x="126" y="244"/>
                  </a:lnTo>
                  <a:lnTo>
                    <a:pt x="146" y="238"/>
                  </a:lnTo>
                  <a:lnTo>
                    <a:pt x="169" y="232"/>
                  </a:lnTo>
                  <a:lnTo>
                    <a:pt x="198" y="229"/>
                  </a:lnTo>
                  <a:lnTo>
                    <a:pt x="230" y="227"/>
                  </a:lnTo>
                  <a:lnTo>
                    <a:pt x="230" y="235"/>
                  </a:lnTo>
                  <a:lnTo>
                    <a:pt x="229" y="253"/>
                  </a:lnTo>
                  <a:lnTo>
                    <a:pt x="224" y="271"/>
                  </a:lnTo>
                  <a:lnTo>
                    <a:pt x="216" y="290"/>
                  </a:lnTo>
                  <a:lnTo>
                    <a:pt x="206" y="307"/>
                  </a:lnTo>
                  <a:lnTo>
                    <a:pt x="199" y="313"/>
                  </a:lnTo>
                  <a:lnTo>
                    <a:pt x="193" y="320"/>
                  </a:lnTo>
                  <a:lnTo>
                    <a:pt x="186" y="325"/>
                  </a:lnTo>
                  <a:lnTo>
                    <a:pt x="176" y="331"/>
                  </a:lnTo>
                  <a:lnTo>
                    <a:pt x="169" y="334"/>
                  </a:lnTo>
                  <a:lnTo>
                    <a:pt x="160" y="337"/>
                  </a:lnTo>
                  <a:lnTo>
                    <a:pt x="149" y="339"/>
                  </a:lnTo>
                  <a:lnTo>
                    <a:pt x="140" y="340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30" name="Rectangle 25"/>
            <p:cNvSpPr>
              <a:spLocks noChangeArrowheads="1"/>
            </p:cNvSpPr>
            <p:nvPr userDrawn="1"/>
          </p:nvSpPr>
          <p:spPr bwMode="auto">
            <a:xfrm>
              <a:off x="5446301" y="3027125"/>
              <a:ext cx="73025" cy="460375"/>
            </a:xfrm>
            <a:prstGeom prst="rect">
              <a:avLst/>
            </a:prstGeom>
            <a:solidFill>
              <a:srgbClr val="FD0014"/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lang="ja-JP" altLang="en-US" smtClean="0">
                <a:solidFill>
                  <a:srgbClr val="1F497D"/>
                </a:solidFill>
                <a:ea typeface="HGPｺﾞｼｯｸE" pitchFamily="50" charset="-128"/>
              </a:endParaRPr>
            </a:p>
          </p:txBody>
        </p:sp>
        <p:sp>
          <p:nvSpPr>
            <p:cNvPr id="131" name="Rectangle 26"/>
            <p:cNvSpPr>
              <a:spLocks noChangeArrowheads="1"/>
            </p:cNvSpPr>
            <p:nvPr userDrawn="1"/>
          </p:nvSpPr>
          <p:spPr bwMode="auto">
            <a:xfrm>
              <a:off x="4020726" y="3062050"/>
              <a:ext cx="73025" cy="425450"/>
            </a:xfrm>
            <a:prstGeom prst="rect">
              <a:avLst/>
            </a:prstGeom>
            <a:solidFill>
              <a:srgbClr val="7E000A"/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lang="ja-JP" altLang="en-US" smtClean="0">
                <a:solidFill>
                  <a:srgbClr val="1F497D"/>
                </a:solidFill>
                <a:ea typeface="HGPｺﾞｼｯｸE" pitchFamily="50" charset="-128"/>
              </a:endParaRPr>
            </a:p>
          </p:txBody>
        </p:sp>
        <p:sp>
          <p:nvSpPr>
            <p:cNvPr id="132" name="Freeform 27"/>
            <p:cNvSpPr>
              <a:spLocks/>
            </p:cNvSpPr>
            <p:nvPr userDrawn="1"/>
          </p:nvSpPr>
          <p:spPr bwMode="auto">
            <a:xfrm>
              <a:off x="5566951" y="3398600"/>
              <a:ext cx="95250" cy="95250"/>
            </a:xfrm>
            <a:custGeom>
              <a:avLst/>
              <a:gdLst>
                <a:gd name="T0" fmla="*/ 2147483647 w 121"/>
                <a:gd name="T1" fmla="*/ 0 h 120"/>
                <a:gd name="T2" fmla="*/ 2147483647 w 121"/>
                <a:gd name="T3" fmla="*/ 0 h 120"/>
                <a:gd name="T4" fmla="*/ 2147483647 w 121"/>
                <a:gd name="T5" fmla="*/ 2147483647 h 120"/>
                <a:gd name="T6" fmla="*/ 2147483647 w 121"/>
                <a:gd name="T7" fmla="*/ 2147483647 h 120"/>
                <a:gd name="T8" fmla="*/ 2147483647 w 121"/>
                <a:gd name="T9" fmla="*/ 2147483647 h 120"/>
                <a:gd name="T10" fmla="*/ 2147483647 w 121"/>
                <a:gd name="T11" fmla="*/ 2147483647 h 120"/>
                <a:gd name="T12" fmla="*/ 2147483647 w 121"/>
                <a:gd name="T13" fmla="*/ 2147483647 h 120"/>
                <a:gd name="T14" fmla="*/ 2147483647 w 121"/>
                <a:gd name="T15" fmla="*/ 2147483647 h 120"/>
                <a:gd name="T16" fmla="*/ 2147483647 w 121"/>
                <a:gd name="T17" fmla="*/ 2147483647 h 120"/>
                <a:gd name="T18" fmla="*/ 0 w 121"/>
                <a:gd name="T19" fmla="*/ 2147483647 h 120"/>
                <a:gd name="T20" fmla="*/ 0 w 121"/>
                <a:gd name="T21" fmla="*/ 2147483647 h 120"/>
                <a:gd name="T22" fmla="*/ 2147483647 w 121"/>
                <a:gd name="T23" fmla="*/ 2147483647 h 120"/>
                <a:gd name="T24" fmla="*/ 2147483647 w 121"/>
                <a:gd name="T25" fmla="*/ 2147483647 h 120"/>
                <a:gd name="T26" fmla="*/ 2147483647 w 121"/>
                <a:gd name="T27" fmla="*/ 2147483647 h 120"/>
                <a:gd name="T28" fmla="*/ 2147483647 w 121"/>
                <a:gd name="T29" fmla="*/ 2147483647 h 120"/>
                <a:gd name="T30" fmla="*/ 2147483647 w 121"/>
                <a:gd name="T31" fmla="*/ 2147483647 h 120"/>
                <a:gd name="T32" fmla="*/ 2147483647 w 121"/>
                <a:gd name="T33" fmla="*/ 2147483647 h 120"/>
                <a:gd name="T34" fmla="*/ 2147483647 w 121"/>
                <a:gd name="T35" fmla="*/ 2147483647 h 120"/>
                <a:gd name="T36" fmla="*/ 2147483647 w 121"/>
                <a:gd name="T37" fmla="*/ 2147483647 h 120"/>
                <a:gd name="T38" fmla="*/ 2147483647 w 121"/>
                <a:gd name="T39" fmla="*/ 2147483647 h 120"/>
                <a:gd name="T40" fmla="*/ 2147483647 w 121"/>
                <a:gd name="T41" fmla="*/ 2147483647 h 120"/>
                <a:gd name="T42" fmla="*/ 2147483647 w 121"/>
                <a:gd name="T43" fmla="*/ 2147483647 h 120"/>
                <a:gd name="T44" fmla="*/ 2147483647 w 121"/>
                <a:gd name="T45" fmla="*/ 2147483647 h 120"/>
                <a:gd name="T46" fmla="*/ 2147483647 w 121"/>
                <a:gd name="T47" fmla="*/ 2147483647 h 120"/>
                <a:gd name="T48" fmla="*/ 2147483647 w 121"/>
                <a:gd name="T49" fmla="*/ 2147483647 h 120"/>
                <a:gd name="T50" fmla="*/ 2147483647 w 121"/>
                <a:gd name="T51" fmla="*/ 2147483647 h 120"/>
                <a:gd name="T52" fmla="*/ 2147483647 w 121"/>
                <a:gd name="T53" fmla="*/ 2147483647 h 120"/>
                <a:gd name="T54" fmla="*/ 2147483647 w 121"/>
                <a:gd name="T55" fmla="*/ 2147483647 h 120"/>
                <a:gd name="T56" fmla="*/ 2147483647 w 121"/>
                <a:gd name="T57" fmla="*/ 2147483647 h 120"/>
                <a:gd name="T58" fmla="*/ 2147483647 w 121"/>
                <a:gd name="T59" fmla="*/ 2147483647 h 120"/>
                <a:gd name="T60" fmla="*/ 2147483647 w 121"/>
                <a:gd name="T61" fmla="*/ 2147483647 h 120"/>
                <a:gd name="T62" fmla="*/ 2147483647 w 121"/>
                <a:gd name="T63" fmla="*/ 2147483647 h 120"/>
                <a:gd name="T64" fmla="*/ 2147483647 w 121"/>
                <a:gd name="T65" fmla="*/ 2147483647 h 120"/>
                <a:gd name="T66" fmla="*/ 2147483647 w 121"/>
                <a:gd name="T67" fmla="*/ 2147483647 h 120"/>
                <a:gd name="T68" fmla="*/ 2147483647 w 121"/>
                <a:gd name="T69" fmla="*/ 2147483647 h 120"/>
                <a:gd name="T70" fmla="*/ 2147483647 w 121"/>
                <a:gd name="T71" fmla="*/ 2147483647 h 120"/>
                <a:gd name="T72" fmla="*/ 2147483647 w 121"/>
                <a:gd name="T73" fmla="*/ 0 h 120"/>
                <a:gd name="T74" fmla="*/ 2147483647 w 121"/>
                <a:gd name="T75" fmla="*/ 0 h 12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1" h="120">
                  <a:moveTo>
                    <a:pt x="60" y="0"/>
                  </a:moveTo>
                  <a:lnTo>
                    <a:pt x="60" y="0"/>
                  </a:lnTo>
                  <a:lnTo>
                    <a:pt x="49" y="2"/>
                  </a:lnTo>
                  <a:lnTo>
                    <a:pt x="37" y="5"/>
                  </a:lnTo>
                  <a:lnTo>
                    <a:pt x="28" y="11"/>
                  </a:lnTo>
                  <a:lnTo>
                    <a:pt x="18" y="19"/>
                  </a:lnTo>
                  <a:lnTo>
                    <a:pt x="11" y="26"/>
                  </a:lnTo>
                  <a:lnTo>
                    <a:pt x="5" y="37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2" y="72"/>
                  </a:lnTo>
                  <a:lnTo>
                    <a:pt x="5" y="85"/>
                  </a:lnTo>
                  <a:lnTo>
                    <a:pt x="11" y="94"/>
                  </a:lnTo>
                  <a:lnTo>
                    <a:pt x="18" y="103"/>
                  </a:lnTo>
                  <a:lnTo>
                    <a:pt x="28" y="111"/>
                  </a:lnTo>
                  <a:lnTo>
                    <a:pt x="37" y="115"/>
                  </a:lnTo>
                  <a:lnTo>
                    <a:pt x="49" y="120"/>
                  </a:lnTo>
                  <a:lnTo>
                    <a:pt x="60" y="120"/>
                  </a:lnTo>
                  <a:lnTo>
                    <a:pt x="72" y="120"/>
                  </a:lnTo>
                  <a:lnTo>
                    <a:pt x="84" y="115"/>
                  </a:lnTo>
                  <a:lnTo>
                    <a:pt x="94" y="111"/>
                  </a:lnTo>
                  <a:lnTo>
                    <a:pt x="103" y="103"/>
                  </a:lnTo>
                  <a:lnTo>
                    <a:pt x="110" y="94"/>
                  </a:lnTo>
                  <a:lnTo>
                    <a:pt x="116" y="85"/>
                  </a:lnTo>
                  <a:lnTo>
                    <a:pt x="120" y="72"/>
                  </a:lnTo>
                  <a:lnTo>
                    <a:pt x="121" y="60"/>
                  </a:lnTo>
                  <a:lnTo>
                    <a:pt x="120" y="48"/>
                  </a:lnTo>
                  <a:lnTo>
                    <a:pt x="116" y="37"/>
                  </a:lnTo>
                  <a:lnTo>
                    <a:pt x="110" y="26"/>
                  </a:lnTo>
                  <a:lnTo>
                    <a:pt x="103" y="19"/>
                  </a:lnTo>
                  <a:lnTo>
                    <a:pt x="94" y="11"/>
                  </a:lnTo>
                  <a:lnTo>
                    <a:pt x="84" y="5"/>
                  </a:lnTo>
                  <a:lnTo>
                    <a:pt x="72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48128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ea60_010_030_dmac [更新済み]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786063" y="2916238"/>
            <a:ext cx="3571875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733418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タイトルの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/>
          <p:cNvSpPr txBox="1">
            <a:spLocks noChangeArrowheads="1"/>
          </p:cNvSpPr>
          <p:nvPr userDrawn="1"/>
        </p:nvSpPr>
        <p:spPr bwMode="auto">
          <a:xfrm>
            <a:off x="5499100" y="6599238"/>
            <a:ext cx="3194050" cy="2174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© </a:t>
            </a:r>
            <a:r>
              <a:rPr kumimoji="0" lang="pl-PL" altLang="ja-JP" sz="900" dirty="0" smtClean="0">
                <a:solidFill>
                  <a:prstClr val="black"/>
                </a:solidFill>
                <a:latin typeface="Arial" charset="0"/>
              </a:rPr>
              <a:t>Hitachi ULSI Systems</a:t>
            </a:r>
            <a:r>
              <a:rPr kumimoji="0" lang="ja-JP" altLang="en-US" sz="900" dirty="0" smtClean="0">
                <a:solidFill>
                  <a:prstClr val="black"/>
                </a:solidFill>
                <a:latin typeface="Arial" charset="0"/>
              </a:rPr>
              <a:t> </a:t>
            </a:r>
            <a:r>
              <a:rPr kumimoji="0" lang="pl-PL" altLang="ja-JP" sz="900" dirty="0" smtClean="0">
                <a:solidFill>
                  <a:prstClr val="black"/>
                </a:solidFill>
                <a:latin typeface="Arial" charset="0"/>
              </a:rPr>
              <a:t>Co., Ltd.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 2015. All rights reserved.</a:t>
            </a:r>
          </a:p>
        </p:txBody>
      </p:sp>
      <p:sp>
        <p:nvSpPr>
          <p:cNvPr id="3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sp>
        <p:nvSpPr>
          <p:cNvPr id="4" name="正方形/長方形 67"/>
          <p:cNvSpPr>
            <a:spLocks noChangeArrowheads="1"/>
          </p:cNvSpPr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dirty="0" smtClean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" name="正方形/長方形 68"/>
          <p:cNvSpPr>
            <a:spLocks noChangeArrowheads="1"/>
          </p:cNvSpPr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dirty="0" smtClean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grpSp>
        <p:nvGrpSpPr>
          <p:cNvPr id="6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5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8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0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1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3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4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6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8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9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</p:grpSp>
      <p:sp>
        <p:nvSpPr>
          <p:cNvPr id="30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0000"/>
              </a:lnSpc>
              <a:defRPr sz="1400">
                <a:latin typeface="Arial" charset="0"/>
                <a:ea typeface="HGPｺﾞｼｯｸE" pitchFamily="50" charset="-128"/>
              </a:defRPr>
            </a:lvl1pPr>
          </a:lstStyle>
          <a:p>
            <a:pPr>
              <a:defRPr/>
            </a:pPr>
            <a:fld id="{E2E67517-C1B6-4DEF-9EDE-B78A055D4AD0}" type="slidenum">
              <a:rPr lang="en-US" altLang="ja-JP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825139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タイトルの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/>
          <p:cNvSpPr txBox="1">
            <a:spLocks noChangeArrowheads="1"/>
          </p:cNvSpPr>
          <p:nvPr userDrawn="1"/>
        </p:nvSpPr>
        <p:spPr bwMode="auto">
          <a:xfrm>
            <a:off x="5499100" y="6599238"/>
            <a:ext cx="3194050" cy="2174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 smtClean="0">
                <a:solidFill>
                  <a:srgbClr val="000000"/>
                </a:solidFill>
                <a:latin typeface="Arial" charset="0"/>
              </a:rPr>
              <a:t>© </a:t>
            </a:r>
            <a:r>
              <a:rPr kumimoji="0" lang="pl-PL" altLang="ja-JP" sz="900" dirty="0" smtClean="0">
                <a:solidFill>
                  <a:srgbClr val="000000"/>
                </a:solidFill>
                <a:latin typeface="Arial" charset="0"/>
              </a:rPr>
              <a:t>Hitachi ULSI Systems</a:t>
            </a:r>
            <a:r>
              <a:rPr kumimoji="0" lang="ja-JP" altLang="en-US" sz="9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kumimoji="0" lang="pl-PL" altLang="ja-JP" sz="900" dirty="0" smtClean="0">
                <a:solidFill>
                  <a:srgbClr val="000000"/>
                </a:solidFill>
                <a:latin typeface="Arial" charset="0"/>
              </a:rPr>
              <a:t>Co., Ltd.</a:t>
            </a:r>
            <a:r>
              <a:rPr kumimoji="0" lang="en-US" altLang="ja-JP" sz="900" dirty="0" smtClean="0">
                <a:solidFill>
                  <a:srgbClr val="000000"/>
                </a:solidFill>
                <a:latin typeface="Arial" charset="0"/>
              </a:rPr>
              <a:t> 2015. All rights reserved.</a:t>
            </a:r>
          </a:p>
        </p:txBody>
      </p:sp>
      <p:sp>
        <p:nvSpPr>
          <p:cNvPr id="3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>
              <a:solidFill>
                <a:srgbClr val="FFFFFF"/>
              </a:solidFill>
            </a:endParaRPr>
          </a:p>
        </p:txBody>
      </p:sp>
      <p:sp>
        <p:nvSpPr>
          <p:cNvPr id="4" name="正方形/長方形 67"/>
          <p:cNvSpPr>
            <a:spLocks noChangeArrowheads="1"/>
          </p:cNvSpPr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" name="正方形/長方形 68"/>
          <p:cNvSpPr>
            <a:spLocks noChangeArrowheads="1"/>
          </p:cNvSpPr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grpSp>
        <p:nvGrpSpPr>
          <p:cNvPr id="6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5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8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0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1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3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4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6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8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9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</p:grpSp>
      <p:sp>
        <p:nvSpPr>
          <p:cNvPr id="30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0000"/>
              </a:lnSpc>
              <a:defRPr sz="1400">
                <a:solidFill>
                  <a:srgbClr val="000000"/>
                </a:solidFill>
                <a:latin typeface="Arial" charset="0"/>
                <a:ea typeface="HGPｺﾞｼｯｸE" pitchFamily="50" charset="-128"/>
              </a:defRPr>
            </a:lvl1pPr>
          </a:lstStyle>
          <a:p>
            <a:fld id="{90D7380B-3296-478F-938D-FEA0A4680B23}" type="slidenum">
              <a:rPr lang="en-US" altLang="ja-JP" smtClean="0"/>
              <a:pPr/>
              <a:t>‹#›</a:t>
            </a:fld>
            <a:endParaRPr lang="en-US" altLang="ja-JP" smtClean="0"/>
          </a:p>
        </p:txBody>
      </p:sp>
    </p:spTree>
    <p:extLst>
      <p:ext uri="{BB962C8B-B14F-4D97-AF65-F5344CB8AC3E}">
        <p14:creationId xmlns:p14="http://schemas.microsoft.com/office/powerpoint/2010/main" val="3220862010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6" name="正方形/長方形 63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64"/>
            <p:cNvSpPr/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  <p:grpSp>
        <p:nvGrpSpPr>
          <p:cNvPr id="9" name="グループ化 97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10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3" name="タイトル 1"/>
          <p:cNvSpPr>
            <a:spLocks noGrp="1"/>
          </p:cNvSpPr>
          <p:nvPr>
            <p:ph type="title"/>
          </p:nvPr>
        </p:nvSpPr>
        <p:spPr bwMode="gray">
          <a:xfrm>
            <a:off x="2428491" y="3113705"/>
            <a:ext cx="4253087" cy="53860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9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49" name="テキスト プレースホルダ 48"/>
          <p:cNvSpPr>
            <a:spLocks noGrp="1"/>
          </p:cNvSpPr>
          <p:nvPr>
            <p:ph type="body" sz="quarter" idx="11"/>
          </p:nvPr>
        </p:nvSpPr>
        <p:spPr bwMode="gray">
          <a:xfrm>
            <a:off x="2428491" y="3656176"/>
            <a:ext cx="3454792" cy="43088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2200">
                <a:latin typeface="+mn-ea"/>
                <a:ea typeface="+mn-ea"/>
              </a:defRPr>
            </a:lvl1pPr>
          </a:lstStyle>
          <a:p>
            <a:pPr lvl="0"/>
            <a:r>
              <a:rPr lang="ja-JP" altLang="en-US" smtClean="0"/>
              <a:t>マスタ テキストの書式設定</a:t>
            </a:r>
            <a:endParaRPr lang="ja-JP" altLang="en-US"/>
          </a:p>
        </p:txBody>
      </p:sp>
      <p:sp>
        <p:nvSpPr>
          <p:cNvPr id="59" name="スライド番号プレースホルダ 2"/>
          <p:cNvSpPr>
            <a:spLocks noGrp="1"/>
          </p:cNvSpPr>
          <p:nvPr userDrawn="1">
            <p:ph type="sldNum" sz="quarter" idx="12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91B17AE-1ED8-4AE9-9B48-5312D1A98F13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8095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93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4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正方形/長方形 11"/>
          <p:cNvSpPr>
            <a:spLocks noChangeArrowheads="1"/>
          </p:cNvSpPr>
          <p:nvPr userDrawn="1"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28" name="グループ化 38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29" name="正方形/長方形 39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正方形/長方形 40"/>
            <p:cNvSpPr/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1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FEDDD83-36BD-45CC-8273-09C1614A7F45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32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5641519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94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5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8" name="正方形/長方形 11"/>
          <p:cNvSpPr>
            <a:spLocks noChangeArrowheads="1"/>
          </p:cNvSpPr>
          <p:nvPr userDrawn="1"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/>
          </a:p>
        </p:txBody>
      </p:sp>
      <p:grpSp>
        <p:nvGrpSpPr>
          <p:cNvPr id="29" name="グループ化 39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30" name="正方形/長方形 40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正方形/長方形 41"/>
            <p:cNvSpPr/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566738" y="3153460"/>
            <a:ext cx="4201791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23B265A-D3C7-4C35-9D79-E6641AA36858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33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2015.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94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5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8" name="正方形/長方形 11"/>
          <p:cNvSpPr>
            <a:spLocks noChangeArrowheads="1"/>
          </p:cNvSpPr>
          <p:nvPr userDrawn="1"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29" name="グループ化 39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30" name="正方形/長方形 40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正方形/長方形 41"/>
            <p:cNvSpPr/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566738" y="3153460"/>
            <a:ext cx="4201791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23B265A-D3C7-4C35-9D79-E6641AA36858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33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5391090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/>
        </p:nvSpPr>
        <p:spPr bwMode="gray">
          <a:xfrm>
            <a:off x="0" y="739775"/>
            <a:ext cx="9144000" cy="74613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0" y="739775"/>
            <a:ext cx="1481138" cy="74613"/>
            <a:chOff x="312738" y="2747963"/>
            <a:chExt cx="1970087" cy="109537"/>
          </a:xfrm>
        </p:grpSpPr>
        <p:sp>
          <p:nvSpPr>
            <p:cNvPr id="6" name="正方形/長方形 88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89"/>
            <p:cNvSpPr/>
            <p:nvPr/>
          </p:nvSpPr>
          <p:spPr bwMode="gray">
            <a:xfrm>
              <a:off x="312738" y="2747963"/>
              <a:ext cx="986100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グループ化 37"/>
          <p:cNvGrpSpPr>
            <a:grpSpLocks/>
          </p:cNvGrpSpPr>
          <p:nvPr userDrawn="1"/>
        </p:nvGrpSpPr>
        <p:grpSpPr bwMode="auto">
          <a:xfrm>
            <a:off x="7624763" y="201613"/>
            <a:ext cx="1346200" cy="387350"/>
            <a:chOff x="6642100" y="547566"/>
            <a:chExt cx="1982788" cy="569913"/>
          </a:xfrm>
        </p:grpSpPr>
        <p:sp>
          <p:nvSpPr>
            <p:cNvPr id="9" name="Freeform 5"/>
            <p:cNvSpPr>
              <a:spLocks/>
            </p:cNvSpPr>
            <p:nvPr/>
          </p:nvSpPr>
          <p:spPr bwMode="gray">
            <a:xfrm>
              <a:off x="8098794" y="554572"/>
              <a:ext cx="285260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7207943" y="554572"/>
              <a:ext cx="287597" cy="26860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gray">
            <a:xfrm>
              <a:off x="7434747" y="554572"/>
              <a:ext cx="336700" cy="26860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gray">
            <a:xfrm>
              <a:off x="8440170" y="554572"/>
              <a:ext cx="72485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gray">
            <a:xfrm>
              <a:off x="6768362" y="554572"/>
              <a:ext cx="287597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gray">
            <a:xfrm>
              <a:off x="7109739" y="554572"/>
              <a:ext cx="72483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gray">
            <a:xfrm>
              <a:off x="7759756" y="547566"/>
              <a:ext cx="303965" cy="282620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gray">
            <a:xfrm>
              <a:off x="6642100" y="897922"/>
              <a:ext cx="65469" cy="170506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gray">
            <a:xfrm>
              <a:off x="6742642" y="946972"/>
              <a:ext cx="133278" cy="121457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gray">
            <a:xfrm>
              <a:off x="6910992" y="949308"/>
              <a:ext cx="91190" cy="121457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4"/>
            <p:cNvSpPr>
              <a:spLocks noEditPoints="1"/>
            </p:cNvSpPr>
            <p:nvPr/>
          </p:nvSpPr>
          <p:spPr bwMode="gray">
            <a:xfrm>
              <a:off x="7018548" y="946972"/>
              <a:ext cx="137954" cy="170507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7"/>
            <p:cNvSpPr>
              <a:spLocks/>
            </p:cNvSpPr>
            <p:nvPr/>
          </p:nvSpPr>
          <p:spPr bwMode="gray">
            <a:xfrm>
              <a:off x="7177546" y="946972"/>
              <a:ext cx="53779" cy="121457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9"/>
            <p:cNvSpPr>
              <a:spLocks/>
            </p:cNvSpPr>
            <p:nvPr/>
          </p:nvSpPr>
          <p:spPr bwMode="gray">
            <a:xfrm>
              <a:off x="7196251" y="897922"/>
              <a:ext cx="39750" cy="37371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gray">
            <a:xfrm>
              <a:off x="7261721" y="946972"/>
              <a:ext cx="102881" cy="121457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3"/>
            <p:cNvSpPr>
              <a:spLocks noEditPoints="1"/>
            </p:cNvSpPr>
            <p:nvPr/>
          </p:nvSpPr>
          <p:spPr bwMode="gray">
            <a:xfrm>
              <a:off x="7378630" y="949308"/>
              <a:ext cx="114572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36"/>
            <p:cNvSpPr>
              <a:spLocks/>
            </p:cNvSpPr>
            <p:nvPr/>
          </p:nvSpPr>
          <p:spPr bwMode="gray">
            <a:xfrm>
              <a:off x="7687272" y="893251"/>
              <a:ext cx="133278" cy="175177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38"/>
            <p:cNvSpPr>
              <a:spLocks noEditPoints="1"/>
            </p:cNvSpPr>
            <p:nvPr/>
          </p:nvSpPr>
          <p:spPr bwMode="gray">
            <a:xfrm>
              <a:off x="7850945" y="949308"/>
              <a:ext cx="114572" cy="121457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41"/>
            <p:cNvSpPr>
              <a:spLocks/>
            </p:cNvSpPr>
            <p:nvPr/>
          </p:nvSpPr>
          <p:spPr bwMode="gray">
            <a:xfrm>
              <a:off x="7584391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3"/>
            <p:cNvSpPr>
              <a:spLocks/>
            </p:cNvSpPr>
            <p:nvPr/>
          </p:nvSpPr>
          <p:spPr bwMode="gray">
            <a:xfrm>
              <a:off x="8045016" y="902594"/>
              <a:ext cx="191732" cy="165835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45"/>
            <p:cNvSpPr>
              <a:spLocks noEditPoints="1"/>
            </p:cNvSpPr>
            <p:nvPr/>
          </p:nvSpPr>
          <p:spPr bwMode="gray">
            <a:xfrm>
              <a:off x="8267144" y="949308"/>
              <a:ext cx="112233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48"/>
            <p:cNvSpPr>
              <a:spLocks/>
            </p:cNvSpPr>
            <p:nvPr/>
          </p:nvSpPr>
          <p:spPr bwMode="gray">
            <a:xfrm>
              <a:off x="8536037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50"/>
            <p:cNvSpPr>
              <a:spLocks/>
            </p:cNvSpPr>
            <p:nvPr/>
          </p:nvSpPr>
          <p:spPr bwMode="gray">
            <a:xfrm>
              <a:off x="8384053" y="951643"/>
              <a:ext cx="140292" cy="11678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gray">
            <a:xfrm>
              <a:off x="8522007" y="867557"/>
              <a:ext cx="74822" cy="49051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113191" y="179482"/>
            <a:ext cx="3831498" cy="4524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4E2E7BD-7B30-4A79-AF4E-2991678D7F7F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33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7835351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 userDrawn="1"/>
        </p:nvSpPr>
        <p:spPr bwMode="gray">
          <a:xfrm>
            <a:off x="0" y="739775"/>
            <a:ext cx="9144000" cy="74613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0" y="739775"/>
            <a:ext cx="1481138" cy="74613"/>
            <a:chOff x="312738" y="2747963"/>
            <a:chExt cx="1970087" cy="109537"/>
          </a:xfrm>
        </p:grpSpPr>
        <p:sp>
          <p:nvSpPr>
            <p:cNvPr id="6" name="正方形/長方形 37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39"/>
            <p:cNvSpPr/>
            <p:nvPr/>
          </p:nvSpPr>
          <p:spPr bwMode="gray">
            <a:xfrm>
              <a:off x="312738" y="2747963"/>
              <a:ext cx="986100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グループ化 41"/>
          <p:cNvGrpSpPr>
            <a:grpSpLocks/>
          </p:cNvGrpSpPr>
          <p:nvPr userDrawn="1"/>
        </p:nvGrpSpPr>
        <p:grpSpPr bwMode="auto">
          <a:xfrm>
            <a:off x="7624763" y="201613"/>
            <a:ext cx="1346200" cy="387350"/>
            <a:chOff x="6642100" y="547566"/>
            <a:chExt cx="1982788" cy="569913"/>
          </a:xfrm>
        </p:grpSpPr>
        <p:sp>
          <p:nvSpPr>
            <p:cNvPr id="9" name="Freeform 5"/>
            <p:cNvSpPr>
              <a:spLocks/>
            </p:cNvSpPr>
            <p:nvPr/>
          </p:nvSpPr>
          <p:spPr bwMode="gray">
            <a:xfrm>
              <a:off x="8098794" y="554572"/>
              <a:ext cx="285260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7207943" y="554572"/>
              <a:ext cx="287597" cy="26860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gray">
            <a:xfrm>
              <a:off x="7434747" y="554572"/>
              <a:ext cx="336700" cy="26860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gray">
            <a:xfrm>
              <a:off x="8440170" y="554572"/>
              <a:ext cx="72485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gray">
            <a:xfrm>
              <a:off x="6768362" y="554572"/>
              <a:ext cx="287597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gray">
            <a:xfrm>
              <a:off x="7109739" y="554572"/>
              <a:ext cx="72483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gray">
            <a:xfrm>
              <a:off x="7759756" y="547566"/>
              <a:ext cx="303965" cy="282620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gray">
            <a:xfrm>
              <a:off x="6642100" y="897922"/>
              <a:ext cx="65469" cy="170506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gray">
            <a:xfrm>
              <a:off x="6742642" y="946972"/>
              <a:ext cx="133278" cy="121457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gray">
            <a:xfrm>
              <a:off x="6910992" y="949308"/>
              <a:ext cx="91190" cy="121457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4"/>
            <p:cNvSpPr>
              <a:spLocks noEditPoints="1"/>
            </p:cNvSpPr>
            <p:nvPr/>
          </p:nvSpPr>
          <p:spPr bwMode="gray">
            <a:xfrm>
              <a:off x="7018548" y="946972"/>
              <a:ext cx="137954" cy="170507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7"/>
            <p:cNvSpPr>
              <a:spLocks/>
            </p:cNvSpPr>
            <p:nvPr/>
          </p:nvSpPr>
          <p:spPr bwMode="gray">
            <a:xfrm>
              <a:off x="7177546" y="946972"/>
              <a:ext cx="53779" cy="121457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9"/>
            <p:cNvSpPr>
              <a:spLocks/>
            </p:cNvSpPr>
            <p:nvPr/>
          </p:nvSpPr>
          <p:spPr bwMode="gray">
            <a:xfrm>
              <a:off x="7196251" y="897922"/>
              <a:ext cx="39750" cy="37371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gray">
            <a:xfrm>
              <a:off x="7261721" y="946972"/>
              <a:ext cx="102881" cy="121457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3"/>
            <p:cNvSpPr>
              <a:spLocks noEditPoints="1"/>
            </p:cNvSpPr>
            <p:nvPr/>
          </p:nvSpPr>
          <p:spPr bwMode="gray">
            <a:xfrm>
              <a:off x="7378630" y="949308"/>
              <a:ext cx="114572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36"/>
            <p:cNvSpPr>
              <a:spLocks/>
            </p:cNvSpPr>
            <p:nvPr/>
          </p:nvSpPr>
          <p:spPr bwMode="gray">
            <a:xfrm>
              <a:off x="7687272" y="893251"/>
              <a:ext cx="133278" cy="175177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38"/>
            <p:cNvSpPr>
              <a:spLocks noEditPoints="1"/>
            </p:cNvSpPr>
            <p:nvPr/>
          </p:nvSpPr>
          <p:spPr bwMode="gray">
            <a:xfrm>
              <a:off x="7850945" y="949308"/>
              <a:ext cx="114572" cy="121457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41"/>
            <p:cNvSpPr>
              <a:spLocks/>
            </p:cNvSpPr>
            <p:nvPr/>
          </p:nvSpPr>
          <p:spPr bwMode="gray">
            <a:xfrm>
              <a:off x="7584391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3"/>
            <p:cNvSpPr>
              <a:spLocks/>
            </p:cNvSpPr>
            <p:nvPr/>
          </p:nvSpPr>
          <p:spPr bwMode="gray">
            <a:xfrm>
              <a:off x="8045016" y="902594"/>
              <a:ext cx="191732" cy="165835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45"/>
            <p:cNvSpPr>
              <a:spLocks noEditPoints="1"/>
            </p:cNvSpPr>
            <p:nvPr/>
          </p:nvSpPr>
          <p:spPr bwMode="gray">
            <a:xfrm>
              <a:off x="8267144" y="949308"/>
              <a:ext cx="112233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48"/>
            <p:cNvSpPr>
              <a:spLocks/>
            </p:cNvSpPr>
            <p:nvPr/>
          </p:nvSpPr>
          <p:spPr bwMode="gray">
            <a:xfrm>
              <a:off x="8536037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50"/>
            <p:cNvSpPr>
              <a:spLocks/>
            </p:cNvSpPr>
            <p:nvPr/>
          </p:nvSpPr>
          <p:spPr bwMode="gray">
            <a:xfrm>
              <a:off x="8384053" y="951643"/>
              <a:ext cx="140292" cy="11678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gray">
            <a:xfrm>
              <a:off x="8522007" y="867557"/>
              <a:ext cx="74822" cy="49051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113191" y="266943"/>
            <a:ext cx="35509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7F5D8D-7BCE-4875-B418-C603B280A558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33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8241214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93"/>
          <p:cNvGrpSpPr>
            <a:grpSpLocks/>
          </p:cNvGrpSpPr>
          <p:nvPr userDrawn="1"/>
        </p:nvGrpSpPr>
        <p:grpSpPr bwMode="auto">
          <a:xfrm>
            <a:off x="2541588" y="3873500"/>
            <a:ext cx="3990975" cy="441325"/>
            <a:chOff x="2541588" y="1458913"/>
            <a:chExt cx="3990976" cy="441325"/>
          </a:xfrm>
        </p:grpSpPr>
        <p:sp>
          <p:nvSpPr>
            <p:cNvPr id="3" name="Freeform 84"/>
            <p:cNvSpPr>
              <a:spLocks noEditPoints="1"/>
            </p:cNvSpPr>
            <p:nvPr userDrawn="1"/>
          </p:nvSpPr>
          <p:spPr bwMode="auto">
            <a:xfrm>
              <a:off x="2541588" y="1460501"/>
              <a:ext cx="147637" cy="149225"/>
            </a:xfrm>
            <a:custGeom>
              <a:avLst/>
              <a:gdLst/>
              <a:ahLst/>
              <a:cxnLst>
                <a:cxn ang="0">
                  <a:pos x="100" y="125"/>
                </a:cxn>
                <a:cxn ang="0">
                  <a:pos x="120" y="138"/>
                </a:cxn>
                <a:cxn ang="0">
                  <a:pos x="128" y="155"/>
                </a:cxn>
                <a:cxn ang="0">
                  <a:pos x="125" y="168"/>
                </a:cxn>
                <a:cxn ang="0">
                  <a:pos x="116" y="176"/>
                </a:cxn>
                <a:cxn ang="0">
                  <a:pos x="109" y="165"/>
                </a:cxn>
                <a:cxn ang="0">
                  <a:pos x="100" y="147"/>
                </a:cxn>
                <a:cxn ang="0">
                  <a:pos x="86" y="184"/>
                </a:cxn>
                <a:cxn ang="0">
                  <a:pos x="86" y="273"/>
                </a:cxn>
                <a:cxn ang="0">
                  <a:pos x="84" y="277"/>
                </a:cxn>
                <a:cxn ang="0">
                  <a:pos x="68" y="280"/>
                </a:cxn>
                <a:cxn ang="0">
                  <a:pos x="59" y="275"/>
                </a:cxn>
                <a:cxn ang="0">
                  <a:pos x="64" y="135"/>
                </a:cxn>
                <a:cxn ang="0">
                  <a:pos x="35" y="186"/>
                </a:cxn>
                <a:cxn ang="0">
                  <a:pos x="4" y="220"/>
                </a:cxn>
                <a:cxn ang="0">
                  <a:pos x="17" y="187"/>
                </a:cxn>
                <a:cxn ang="0">
                  <a:pos x="58" y="97"/>
                </a:cxn>
                <a:cxn ang="0">
                  <a:pos x="17" y="97"/>
                </a:cxn>
                <a:cxn ang="0">
                  <a:pos x="4" y="83"/>
                </a:cxn>
                <a:cxn ang="0">
                  <a:pos x="62" y="87"/>
                </a:cxn>
                <a:cxn ang="0">
                  <a:pos x="35" y="45"/>
                </a:cxn>
                <a:cxn ang="0">
                  <a:pos x="7" y="41"/>
                </a:cxn>
                <a:cxn ang="0">
                  <a:pos x="74" y="21"/>
                </a:cxn>
                <a:cxn ang="0">
                  <a:pos x="104" y="6"/>
                </a:cxn>
                <a:cxn ang="0">
                  <a:pos x="135" y="13"/>
                </a:cxn>
                <a:cxn ang="0">
                  <a:pos x="141" y="21"/>
                </a:cxn>
                <a:cxn ang="0">
                  <a:pos x="135" y="25"/>
                </a:cxn>
                <a:cxn ang="0">
                  <a:pos x="102" y="32"/>
                </a:cxn>
                <a:cxn ang="0">
                  <a:pos x="104" y="87"/>
                </a:cxn>
                <a:cxn ang="0">
                  <a:pos x="120" y="67"/>
                </a:cxn>
                <a:cxn ang="0">
                  <a:pos x="145" y="94"/>
                </a:cxn>
                <a:cxn ang="0">
                  <a:pos x="142" y="97"/>
                </a:cxn>
                <a:cxn ang="0">
                  <a:pos x="212" y="139"/>
                </a:cxn>
                <a:cxn ang="0">
                  <a:pos x="241" y="168"/>
                </a:cxn>
                <a:cxn ang="0">
                  <a:pos x="264" y="197"/>
                </a:cxn>
                <a:cxn ang="0">
                  <a:pos x="278" y="225"/>
                </a:cxn>
                <a:cxn ang="0">
                  <a:pos x="278" y="245"/>
                </a:cxn>
                <a:cxn ang="0">
                  <a:pos x="265" y="265"/>
                </a:cxn>
                <a:cxn ang="0">
                  <a:pos x="260" y="265"/>
                </a:cxn>
                <a:cxn ang="0">
                  <a:pos x="255" y="255"/>
                </a:cxn>
                <a:cxn ang="0">
                  <a:pos x="248" y="229"/>
                </a:cxn>
                <a:cxn ang="0">
                  <a:pos x="126" y="258"/>
                </a:cxn>
                <a:cxn ang="0">
                  <a:pos x="122" y="273"/>
                </a:cxn>
                <a:cxn ang="0">
                  <a:pos x="116" y="271"/>
                </a:cxn>
                <a:cxn ang="0">
                  <a:pos x="104" y="233"/>
                </a:cxn>
                <a:cxn ang="0">
                  <a:pos x="145" y="186"/>
                </a:cxn>
                <a:cxn ang="0">
                  <a:pos x="168" y="87"/>
                </a:cxn>
                <a:cxn ang="0">
                  <a:pos x="178" y="29"/>
                </a:cxn>
                <a:cxn ang="0">
                  <a:pos x="219" y="24"/>
                </a:cxn>
                <a:cxn ang="0">
                  <a:pos x="223" y="29"/>
                </a:cxn>
                <a:cxn ang="0">
                  <a:pos x="220" y="34"/>
                </a:cxn>
                <a:cxn ang="0">
                  <a:pos x="191" y="94"/>
                </a:cxn>
                <a:cxn ang="0">
                  <a:pos x="144" y="232"/>
                </a:cxn>
                <a:cxn ang="0">
                  <a:pos x="245" y="219"/>
                </a:cxn>
                <a:cxn ang="0">
                  <a:pos x="231" y="184"/>
                </a:cxn>
                <a:cxn ang="0">
                  <a:pos x="212" y="139"/>
                </a:cxn>
              </a:cxnLst>
              <a:rect l="0" t="0" r="r" b="b"/>
              <a:pathLst>
                <a:path w="280" h="280">
                  <a:moveTo>
                    <a:pt x="86" y="118"/>
                  </a:moveTo>
                  <a:lnTo>
                    <a:pt x="86" y="118"/>
                  </a:lnTo>
                  <a:lnTo>
                    <a:pt x="100" y="125"/>
                  </a:lnTo>
                  <a:lnTo>
                    <a:pt x="113" y="134"/>
                  </a:lnTo>
                  <a:lnTo>
                    <a:pt x="113" y="134"/>
                  </a:lnTo>
                  <a:lnTo>
                    <a:pt x="120" y="138"/>
                  </a:lnTo>
                  <a:lnTo>
                    <a:pt x="125" y="144"/>
                  </a:lnTo>
                  <a:lnTo>
                    <a:pt x="128" y="148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6" y="163"/>
                  </a:lnTo>
                  <a:lnTo>
                    <a:pt x="125" y="168"/>
                  </a:lnTo>
                  <a:lnTo>
                    <a:pt x="120" y="174"/>
                  </a:lnTo>
                  <a:lnTo>
                    <a:pt x="116" y="176"/>
                  </a:lnTo>
                  <a:lnTo>
                    <a:pt x="116" y="176"/>
                  </a:lnTo>
                  <a:lnTo>
                    <a:pt x="115" y="176"/>
                  </a:lnTo>
                  <a:lnTo>
                    <a:pt x="113" y="174"/>
                  </a:lnTo>
                  <a:lnTo>
                    <a:pt x="109" y="165"/>
                  </a:lnTo>
                  <a:lnTo>
                    <a:pt x="109" y="165"/>
                  </a:lnTo>
                  <a:lnTo>
                    <a:pt x="104" y="155"/>
                  </a:lnTo>
                  <a:lnTo>
                    <a:pt x="100" y="147"/>
                  </a:lnTo>
                  <a:lnTo>
                    <a:pt x="94" y="138"/>
                  </a:lnTo>
                  <a:lnTo>
                    <a:pt x="86" y="128"/>
                  </a:lnTo>
                  <a:lnTo>
                    <a:pt x="86" y="184"/>
                  </a:lnTo>
                  <a:lnTo>
                    <a:pt x="86" y="184"/>
                  </a:lnTo>
                  <a:lnTo>
                    <a:pt x="86" y="273"/>
                  </a:lnTo>
                  <a:lnTo>
                    <a:pt x="86" y="273"/>
                  </a:lnTo>
                  <a:lnTo>
                    <a:pt x="86" y="275"/>
                  </a:lnTo>
                  <a:lnTo>
                    <a:pt x="84" y="277"/>
                  </a:lnTo>
                  <a:lnTo>
                    <a:pt x="84" y="277"/>
                  </a:lnTo>
                  <a:lnTo>
                    <a:pt x="78" y="278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61" y="278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64" y="163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49" y="163"/>
                  </a:lnTo>
                  <a:lnTo>
                    <a:pt x="35" y="186"/>
                  </a:lnTo>
                  <a:lnTo>
                    <a:pt x="35" y="186"/>
                  </a:lnTo>
                  <a:lnTo>
                    <a:pt x="22" y="203"/>
                  </a:lnTo>
                  <a:lnTo>
                    <a:pt x="4" y="220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17" y="187"/>
                  </a:lnTo>
                  <a:lnTo>
                    <a:pt x="33" y="160"/>
                  </a:lnTo>
                  <a:lnTo>
                    <a:pt x="46" y="129"/>
                  </a:lnTo>
                  <a:lnTo>
                    <a:pt x="58" y="97"/>
                  </a:lnTo>
                  <a:lnTo>
                    <a:pt x="29" y="97"/>
                  </a:lnTo>
                  <a:lnTo>
                    <a:pt x="29" y="97"/>
                  </a:lnTo>
                  <a:lnTo>
                    <a:pt x="17" y="97"/>
                  </a:lnTo>
                  <a:lnTo>
                    <a:pt x="7" y="99"/>
                  </a:lnTo>
                  <a:lnTo>
                    <a:pt x="4" y="83"/>
                  </a:lnTo>
                  <a:lnTo>
                    <a:pt x="4" y="83"/>
                  </a:lnTo>
                  <a:lnTo>
                    <a:pt x="17" y="86"/>
                  </a:lnTo>
                  <a:lnTo>
                    <a:pt x="29" y="87"/>
                  </a:lnTo>
                  <a:lnTo>
                    <a:pt x="62" y="87"/>
                  </a:lnTo>
                  <a:lnTo>
                    <a:pt x="62" y="41"/>
                  </a:lnTo>
                  <a:lnTo>
                    <a:pt x="62" y="41"/>
                  </a:lnTo>
                  <a:lnTo>
                    <a:pt x="35" y="45"/>
                  </a:lnTo>
                  <a:lnTo>
                    <a:pt x="9" y="48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42" y="32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87" y="16"/>
                  </a:lnTo>
                  <a:lnTo>
                    <a:pt x="96" y="10"/>
                  </a:lnTo>
                  <a:lnTo>
                    <a:pt x="104" y="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5" y="13"/>
                  </a:lnTo>
                  <a:lnTo>
                    <a:pt x="139" y="18"/>
                  </a:lnTo>
                  <a:lnTo>
                    <a:pt x="141" y="21"/>
                  </a:lnTo>
                  <a:lnTo>
                    <a:pt x="141" y="21"/>
                  </a:lnTo>
                  <a:lnTo>
                    <a:pt x="139" y="25"/>
                  </a:lnTo>
                  <a:lnTo>
                    <a:pt x="135" y="25"/>
                  </a:lnTo>
                  <a:lnTo>
                    <a:pt x="135" y="25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02" y="32"/>
                  </a:lnTo>
                  <a:lnTo>
                    <a:pt x="86" y="37"/>
                  </a:lnTo>
                  <a:lnTo>
                    <a:pt x="86" y="87"/>
                  </a:lnTo>
                  <a:lnTo>
                    <a:pt x="104" y="87"/>
                  </a:lnTo>
                  <a:lnTo>
                    <a:pt x="104" y="8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5" y="94"/>
                  </a:lnTo>
                  <a:lnTo>
                    <a:pt x="145" y="94"/>
                  </a:lnTo>
                  <a:lnTo>
                    <a:pt x="145" y="96"/>
                  </a:lnTo>
                  <a:lnTo>
                    <a:pt x="142" y="97"/>
                  </a:lnTo>
                  <a:lnTo>
                    <a:pt x="86" y="97"/>
                  </a:lnTo>
                  <a:lnTo>
                    <a:pt x="86" y="118"/>
                  </a:lnTo>
                  <a:close/>
                  <a:moveTo>
                    <a:pt x="212" y="139"/>
                  </a:moveTo>
                  <a:lnTo>
                    <a:pt x="212" y="139"/>
                  </a:lnTo>
                  <a:lnTo>
                    <a:pt x="228" y="155"/>
                  </a:lnTo>
                  <a:lnTo>
                    <a:pt x="241" y="168"/>
                  </a:lnTo>
                  <a:lnTo>
                    <a:pt x="252" y="181"/>
                  </a:lnTo>
                  <a:lnTo>
                    <a:pt x="264" y="197"/>
                  </a:lnTo>
                  <a:lnTo>
                    <a:pt x="264" y="197"/>
                  </a:lnTo>
                  <a:lnTo>
                    <a:pt x="273" y="209"/>
                  </a:lnTo>
                  <a:lnTo>
                    <a:pt x="277" y="218"/>
                  </a:lnTo>
                  <a:lnTo>
                    <a:pt x="278" y="225"/>
                  </a:lnTo>
                  <a:lnTo>
                    <a:pt x="280" y="233"/>
                  </a:lnTo>
                  <a:lnTo>
                    <a:pt x="280" y="233"/>
                  </a:lnTo>
                  <a:lnTo>
                    <a:pt x="278" y="245"/>
                  </a:lnTo>
                  <a:lnTo>
                    <a:pt x="274" y="255"/>
                  </a:lnTo>
                  <a:lnTo>
                    <a:pt x="268" y="264"/>
                  </a:lnTo>
                  <a:lnTo>
                    <a:pt x="265" y="265"/>
                  </a:lnTo>
                  <a:lnTo>
                    <a:pt x="261" y="267"/>
                  </a:lnTo>
                  <a:lnTo>
                    <a:pt x="261" y="267"/>
                  </a:lnTo>
                  <a:lnTo>
                    <a:pt x="260" y="265"/>
                  </a:lnTo>
                  <a:lnTo>
                    <a:pt x="258" y="26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52" y="245"/>
                  </a:lnTo>
                  <a:lnTo>
                    <a:pt x="248" y="229"/>
                  </a:lnTo>
                  <a:lnTo>
                    <a:pt x="248" y="229"/>
                  </a:lnTo>
                  <a:lnTo>
                    <a:pt x="219" y="238"/>
                  </a:lnTo>
                  <a:lnTo>
                    <a:pt x="194" y="244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3" y="270"/>
                  </a:lnTo>
                  <a:lnTo>
                    <a:pt x="122" y="273"/>
                  </a:lnTo>
                  <a:lnTo>
                    <a:pt x="119" y="273"/>
                  </a:lnTo>
                  <a:lnTo>
                    <a:pt x="119" y="273"/>
                  </a:lnTo>
                  <a:lnTo>
                    <a:pt x="116" y="271"/>
                  </a:lnTo>
                  <a:lnTo>
                    <a:pt x="113" y="267"/>
                  </a:lnTo>
                  <a:lnTo>
                    <a:pt x="104" y="233"/>
                  </a:lnTo>
                  <a:lnTo>
                    <a:pt x="104" y="233"/>
                  </a:lnTo>
                  <a:lnTo>
                    <a:pt x="132" y="232"/>
                  </a:lnTo>
                  <a:lnTo>
                    <a:pt x="132" y="232"/>
                  </a:lnTo>
                  <a:lnTo>
                    <a:pt x="145" y="186"/>
                  </a:lnTo>
                  <a:lnTo>
                    <a:pt x="160" y="129"/>
                  </a:lnTo>
                  <a:lnTo>
                    <a:pt x="160" y="129"/>
                  </a:lnTo>
                  <a:lnTo>
                    <a:pt x="168" y="87"/>
                  </a:lnTo>
                  <a:lnTo>
                    <a:pt x="177" y="45"/>
                  </a:lnTo>
                  <a:lnTo>
                    <a:pt x="177" y="45"/>
                  </a:lnTo>
                  <a:lnTo>
                    <a:pt x="178" y="29"/>
                  </a:lnTo>
                  <a:lnTo>
                    <a:pt x="180" y="15"/>
                  </a:lnTo>
                  <a:lnTo>
                    <a:pt x="180" y="15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6"/>
                  </a:lnTo>
                  <a:lnTo>
                    <a:pt x="223" y="29"/>
                  </a:lnTo>
                  <a:lnTo>
                    <a:pt x="223" y="29"/>
                  </a:lnTo>
                  <a:lnTo>
                    <a:pt x="223" y="32"/>
                  </a:lnTo>
                  <a:lnTo>
                    <a:pt x="220" y="34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191" y="94"/>
                  </a:lnTo>
                  <a:lnTo>
                    <a:pt x="175" y="149"/>
                  </a:lnTo>
                  <a:lnTo>
                    <a:pt x="158" y="196"/>
                  </a:lnTo>
                  <a:lnTo>
                    <a:pt x="144" y="232"/>
                  </a:lnTo>
                  <a:lnTo>
                    <a:pt x="144" y="232"/>
                  </a:lnTo>
                  <a:lnTo>
                    <a:pt x="200" y="226"/>
                  </a:lnTo>
                  <a:lnTo>
                    <a:pt x="245" y="219"/>
                  </a:lnTo>
                  <a:lnTo>
                    <a:pt x="245" y="219"/>
                  </a:lnTo>
                  <a:lnTo>
                    <a:pt x="239" y="202"/>
                  </a:lnTo>
                  <a:lnTo>
                    <a:pt x="231" y="184"/>
                  </a:lnTo>
                  <a:lnTo>
                    <a:pt x="219" y="164"/>
                  </a:lnTo>
                  <a:lnTo>
                    <a:pt x="206" y="144"/>
                  </a:lnTo>
                  <a:lnTo>
                    <a:pt x="212" y="13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" name="Freeform 85"/>
            <p:cNvSpPr>
              <a:spLocks noEditPoints="1"/>
            </p:cNvSpPr>
            <p:nvPr userDrawn="1"/>
          </p:nvSpPr>
          <p:spPr bwMode="auto">
            <a:xfrm>
              <a:off x="2711450" y="1466851"/>
              <a:ext cx="127000" cy="130175"/>
            </a:xfrm>
            <a:custGeom>
              <a:avLst/>
              <a:gdLst/>
              <a:ahLst/>
              <a:cxnLst>
                <a:cxn ang="0">
                  <a:pos x="20" y="71"/>
                </a:cxn>
                <a:cxn ang="0">
                  <a:pos x="49" y="73"/>
                </a:cxn>
                <a:cxn ang="0">
                  <a:pos x="83" y="22"/>
                </a:cxn>
                <a:cxn ang="0">
                  <a:pos x="74" y="11"/>
                </a:cxn>
                <a:cxn ang="0">
                  <a:pos x="65" y="5"/>
                </a:cxn>
                <a:cxn ang="0">
                  <a:pos x="68" y="2"/>
                </a:cxn>
                <a:cxn ang="0">
                  <a:pos x="84" y="0"/>
                </a:cxn>
                <a:cxn ang="0">
                  <a:pos x="109" y="11"/>
                </a:cxn>
                <a:cxn ang="0">
                  <a:pos x="114" y="19"/>
                </a:cxn>
                <a:cxn ang="0">
                  <a:pos x="107" y="32"/>
                </a:cxn>
                <a:cxn ang="0">
                  <a:pos x="96" y="64"/>
                </a:cxn>
                <a:cxn ang="0">
                  <a:pos x="133" y="50"/>
                </a:cxn>
                <a:cxn ang="0">
                  <a:pos x="149" y="51"/>
                </a:cxn>
                <a:cxn ang="0">
                  <a:pos x="152" y="63"/>
                </a:cxn>
                <a:cxn ang="0">
                  <a:pos x="138" y="71"/>
                </a:cxn>
                <a:cxn ang="0">
                  <a:pos x="80" y="119"/>
                </a:cxn>
                <a:cxn ang="0">
                  <a:pos x="39" y="226"/>
                </a:cxn>
                <a:cxn ang="0">
                  <a:pos x="20" y="244"/>
                </a:cxn>
                <a:cxn ang="0">
                  <a:pos x="10" y="238"/>
                </a:cxn>
                <a:cxn ang="0">
                  <a:pos x="13" y="221"/>
                </a:cxn>
                <a:cxn ang="0">
                  <a:pos x="35" y="176"/>
                </a:cxn>
                <a:cxn ang="0">
                  <a:pos x="70" y="87"/>
                </a:cxn>
                <a:cxn ang="0">
                  <a:pos x="35" y="92"/>
                </a:cxn>
                <a:cxn ang="0">
                  <a:pos x="0" y="71"/>
                </a:cxn>
                <a:cxn ang="0">
                  <a:pos x="129" y="189"/>
                </a:cxn>
                <a:cxn ang="0">
                  <a:pos x="130" y="210"/>
                </a:cxn>
                <a:cxn ang="0">
                  <a:pos x="157" y="223"/>
                </a:cxn>
                <a:cxn ang="0">
                  <a:pos x="196" y="225"/>
                </a:cxn>
                <a:cxn ang="0">
                  <a:pos x="223" y="221"/>
                </a:cxn>
                <a:cxn ang="0">
                  <a:pos x="238" y="228"/>
                </a:cxn>
                <a:cxn ang="0">
                  <a:pos x="236" y="239"/>
                </a:cxn>
                <a:cxn ang="0">
                  <a:pos x="223" y="247"/>
                </a:cxn>
                <a:cxn ang="0">
                  <a:pos x="177" y="248"/>
                </a:cxn>
                <a:cxn ang="0">
                  <a:pos x="139" y="239"/>
                </a:cxn>
                <a:cxn ang="0">
                  <a:pos x="116" y="216"/>
                </a:cxn>
                <a:cxn ang="0">
                  <a:pos x="114" y="196"/>
                </a:cxn>
                <a:cxn ang="0">
                  <a:pos x="132" y="174"/>
                </a:cxn>
                <a:cxn ang="0">
                  <a:pos x="139" y="105"/>
                </a:cxn>
                <a:cxn ang="0">
                  <a:pos x="194" y="92"/>
                </a:cxn>
                <a:cxn ang="0">
                  <a:pos x="222" y="97"/>
                </a:cxn>
                <a:cxn ang="0">
                  <a:pos x="232" y="112"/>
                </a:cxn>
                <a:cxn ang="0">
                  <a:pos x="228" y="119"/>
                </a:cxn>
                <a:cxn ang="0">
                  <a:pos x="209" y="118"/>
                </a:cxn>
                <a:cxn ang="0">
                  <a:pos x="197" y="121"/>
                </a:cxn>
                <a:cxn ang="0">
                  <a:pos x="162" y="134"/>
                </a:cxn>
                <a:cxn ang="0">
                  <a:pos x="188" y="111"/>
                </a:cxn>
                <a:cxn ang="0">
                  <a:pos x="177" y="109"/>
                </a:cxn>
                <a:cxn ang="0">
                  <a:pos x="126" y="124"/>
                </a:cxn>
              </a:cxnLst>
              <a:rect l="0" t="0" r="r" b="b"/>
              <a:pathLst>
                <a:path w="239" h="248">
                  <a:moveTo>
                    <a:pt x="6" y="66"/>
                  </a:moveTo>
                  <a:lnTo>
                    <a:pt x="6" y="66"/>
                  </a:lnTo>
                  <a:lnTo>
                    <a:pt x="13" y="70"/>
                  </a:lnTo>
                  <a:lnTo>
                    <a:pt x="20" y="71"/>
                  </a:lnTo>
                  <a:lnTo>
                    <a:pt x="29" y="73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49" y="73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81" y="41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19"/>
                  </a:lnTo>
                  <a:lnTo>
                    <a:pt x="80" y="15"/>
                  </a:lnTo>
                  <a:lnTo>
                    <a:pt x="74" y="11"/>
                  </a:lnTo>
                  <a:lnTo>
                    <a:pt x="67" y="8"/>
                  </a:lnTo>
                  <a:lnTo>
                    <a:pt x="67" y="8"/>
                  </a:lnTo>
                  <a:lnTo>
                    <a:pt x="67" y="6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7" y="3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90" y="2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9" y="11"/>
                  </a:lnTo>
                  <a:lnTo>
                    <a:pt x="112" y="14"/>
                  </a:lnTo>
                  <a:lnTo>
                    <a:pt x="114" y="16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4" y="24"/>
                  </a:lnTo>
                  <a:lnTo>
                    <a:pt x="112" y="27"/>
                  </a:lnTo>
                  <a:lnTo>
                    <a:pt x="112" y="27"/>
                  </a:lnTo>
                  <a:lnTo>
                    <a:pt x="107" y="32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6" y="64"/>
                  </a:lnTo>
                  <a:lnTo>
                    <a:pt x="96" y="64"/>
                  </a:lnTo>
                  <a:lnTo>
                    <a:pt x="112" y="58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33" y="50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45" y="50"/>
                  </a:lnTo>
                  <a:lnTo>
                    <a:pt x="149" y="51"/>
                  </a:lnTo>
                  <a:lnTo>
                    <a:pt x="152" y="54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52" y="63"/>
                  </a:lnTo>
                  <a:lnTo>
                    <a:pt x="149" y="66"/>
                  </a:lnTo>
                  <a:lnTo>
                    <a:pt x="145" y="69"/>
                  </a:lnTo>
                  <a:lnTo>
                    <a:pt x="138" y="71"/>
                  </a:lnTo>
                  <a:lnTo>
                    <a:pt x="138" y="71"/>
                  </a:lnTo>
                  <a:lnTo>
                    <a:pt x="113" y="79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80" y="119"/>
                  </a:lnTo>
                  <a:lnTo>
                    <a:pt x="67" y="154"/>
                  </a:lnTo>
                  <a:lnTo>
                    <a:pt x="54" y="190"/>
                  </a:lnTo>
                  <a:lnTo>
                    <a:pt x="39" y="226"/>
                  </a:lnTo>
                  <a:lnTo>
                    <a:pt x="39" y="226"/>
                  </a:lnTo>
                  <a:lnTo>
                    <a:pt x="35" y="235"/>
                  </a:lnTo>
                  <a:lnTo>
                    <a:pt x="30" y="241"/>
                  </a:lnTo>
                  <a:lnTo>
                    <a:pt x="26" y="244"/>
                  </a:lnTo>
                  <a:lnTo>
                    <a:pt x="20" y="244"/>
                  </a:lnTo>
                  <a:lnTo>
                    <a:pt x="20" y="244"/>
                  </a:lnTo>
                  <a:lnTo>
                    <a:pt x="17" y="244"/>
                  </a:lnTo>
                  <a:lnTo>
                    <a:pt x="13" y="242"/>
                  </a:lnTo>
                  <a:lnTo>
                    <a:pt x="10" y="238"/>
                  </a:lnTo>
                  <a:lnTo>
                    <a:pt x="10" y="234"/>
                  </a:lnTo>
                  <a:lnTo>
                    <a:pt x="10" y="234"/>
                  </a:lnTo>
                  <a:lnTo>
                    <a:pt x="10" y="225"/>
                  </a:lnTo>
                  <a:lnTo>
                    <a:pt x="13" y="221"/>
                  </a:lnTo>
                  <a:lnTo>
                    <a:pt x="16" y="215"/>
                  </a:lnTo>
                  <a:lnTo>
                    <a:pt x="16" y="215"/>
                  </a:lnTo>
                  <a:lnTo>
                    <a:pt x="23" y="200"/>
                  </a:lnTo>
                  <a:lnTo>
                    <a:pt x="35" y="176"/>
                  </a:lnTo>
                  <a:lnTo>
                    <a:pt x="35" y="176"/>
                  </a:lnTo>
                  <a:lnTo>
                    <a:pt x="52" y="137"/>
                  </a:lnTo>
                  <a:lnTo>
                    <a:pt x="61" y="112"/>
                  </a:lnTo>
                  <a:lnTo>
                    <a:pt x="70" y="87"/>
                  </a:lnTo>
                  <a:lnTo>
                    <a:pt x="70" y="87"/>
                  </a:lnTo>
                  <a:lnTo>
                    <a:pt x="52" y="90"/>
                  </a:lnTo>
                  <a:lnTo>
                    <a:pt x="35" y="92"/>
                  </a:lnTo>
                  <a:lnTo>
                    <a:pt x="35" y="92"/>
                  </a:lnTo>
                  <a:lnTo>
                    <a:pt x="27" y="90"/>
                  </a:lnTo>
                  <a:lnTo>
                    <a:pt x="19" y="87"/>
                  </a:lnTo>
                  <a:lnTo>
                    <a:pt x="10" y="82"/>
                  </a:lnTo>
                  <a:lnTo>
                    <a:pt x="0" y="71"/>
                  </a:lnTo>
                  <a:lnTo>
                    <a:pt x="6" y="66"/>
                  </a:lnTo>
                  <a:close/>
                  <a:moveTo>
                    <a:pt x="132" y="174"/>
                  </a:moveTo>
                  <a:lnTo>
                    <a:pt x="132" y="174"/>
                  </a:lnTo>
                  <a:lnTo>
                    <a:pt x="129" y="189"/>
                  </a:lnTo>
                  <a:lnTo>
                    <a:pt x="128" y="197"/>
                  </a:lnTo>
                  <a:lnTo>
                    <a:pt x="128" y="197"/>
                  </a:lnTo>
                  <a:lnTo>
                    <a:pt x="129" y="205"/>
                  </a:lnTo>
                  <a:lnTo>
                    <a:pt x="130" y="210"/>
                  </a:lnTo>
                  <a:lnTo>
                    <a:pt x="135" y="215"/>
                  </a:lnTo>
                  <a:lnTo>
                    <a:pt x="141" y="219"/>
                  </a:lnTo>
                  <a:lnTo>
                    <a:pt x="148" y="222"/>
                  </a:lnTo>
                  <a:lnTo>
                    <a:pt x="157" y="223"/>
                  </a:lnTo>
                  <a:lnTo>
                    <a:pt x="165" y="225"/>
                  </a:lnTo>
                  <a:lnTo>
                    <a:pt x="177" y="226"/>
                  </a:lnTo>
                  <a:lnTo>
                    <a:pt x="177" y="226"/>
                  </a:lnTo>
                  <a:lnTo>
                    <a:pt x="196" y="225"/>
                  </a:lnTo>
                  <a:lnTo>
                    <a:pt x="210" y="222"/>
                  </a:lnTo>
                  <a:lnTo>
                    <a:pt x="210" y="222"/>
                  </a:lnTo>
                  <a:lnTo>
                    <a:pt x="216" y="221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30" y="222"/>
                  </a:lnTo>
                  <a:lnTo>
                    <a:pt x="235" y="225"/>
                  </a:lnTo>
                  <a:lnTo>
                    <a:pt x="238" y="228"/>
                  </a:lnTo>
                  <a:lnTo>
                    <a:pt x="239" y="232"/>
                  </a:lnTo>
                  <a:lnTo>
                    <a:pt x="239" y="232"/>
                  </a:lnTo>
                  <a:lnTo>
                    <a:pt x="238" y="236"/>
                  </a:lnTo>
                  <a:lnTo>
                    <a:pt x="236" y="239"/>
                  </a:lnTo>
                  <a:lnTo>
                    <a:pt x="235" y="242"/>
                  </a:lnTo>
                  <a:lnTo>
                    <a:pt x="232" y="244"/>
                  </a:lnTo>
                  <a:lnTo>
                    <a:pt x="232" y="244"/>
                  </a:lnTo>
                  <a:lnTo>
                    <a:pt x="223" y="247"/>
                  </a:lnTo>
                  <a:lnTo>
                    <a:pt x="213" y="248"/>
                  </a:lnTo>
                  <a:lnTo>
                    <a:pt x="190" y="248"/>
                  </a:lnTo>
                  <a:lnTo>
                    <a:pt x="190" y="248"/>
                  </a:lnTo>
                  <a:lnTo>
                    <a:pt x="177" y="248"/>
                  </a:lnTo>
                  <a:lnTo>
                    <a:pt x="165" y="247"/>
                  </a:lnTo>
                  <a:lnTo>
                    <a:pt x="152" y="244"/>
                  </a:lnTo>
                  <a:lnTo>
                    <a:pt x="139" y="239"/>
                  </a:lnTo>
                  <a:lnTo>
                    <a:pt x="139" y="239"/>
                  </a:lnTo>
                  <a:lnTo>
                    <a:pt x="129" y="234"/>
                  </a:lnTo>
                  <a:lnTo>
                    <a:pt x="122" y="226"/>
                  </a:lnTo>
                  <a:lnTo>
                    <a:pt x="119" y="222"/>
                  </a:lnTo>
                  <a:lnTo>
                    <a:pt x="116" y="216"/>
                  </a:lnTo>
                  <a:lnTo>
                    <a:pt x="114" y="210"/>
                  </a:lnTo>
                  <a:lnTo>
                    <a:pt x="114" y="203"/>
                  </a:lnTo>
                  <a:lnTo>
                    <a:pt x="114" y="203"/>
                  </a:lnTo>
                  <a:lnTo>
                    <a:pt x="114" y="196"/>
                  </a:lnTo>
                  <a:lnTo>
                    <a:pt x="116" y="189"/>
                  </a:lnTo>
                  <a:lnTo>
                    <a:pt x="120" y="180"/>
                  </a:lnTo>
                  <a:lnTo>
                    <a:pt x="125" y="173"/>
                  </a:lnTo>
                  <a:lnTo>
                    <a:pt x="132" y="174"/>
                  </a:lnTo>
                  <a:close/>
                  <a:moveTo>
                    <a:pt x="123" y="116"/>
                  </a:moveTo>
                  <a:lnTo>
                    <a:pt x="123" y="116"/>
                  </a:lnTo>
                  <a:lnTo>
                    <a:pt x="130" y="111"/>
                  </a:lnTo>
                  <a:lnTo>
                    <a:pt x="139" y="105"/>
                  </a:lnTo>
                  <a:lnTo>
                    <a:pt x="148" y="100"/>
                  </a:lnTo>
                  <a:lnTo>
                    <a:pt x="157" y="97"/>
                  </a:lnTo>
                  <a:lnTo>
                    <a:pt x="175" y="93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210" y="93"/>
                  </a:lnTo>
                  <a:lnTo>
                    <a:pt x="217" y="95"/>
                  </a:lnTo>
                  <a:lnTo>
                    <a:pt x="222" y="97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2" y="108"/>
                  </a:lnTo>
                  <a:lnTo>
                    <a:pt x="232" y="112"/>
                  </a:lnTo>
                  <a:lnTo>
                    <a:pt x="232" y="112"/>
                  </a:lnTo>
                  <a:lnTo>
                    <a:pt x="232" y="115"/>
                  </a:lnTo>
                  <a:lnTo>
                    <a:pt x="230" y="118"/>
                  </a:lnTo>
                  <a:lnTo>
                    <a:pt x="228" y="119"/>
                  </a:lnTo>
                  <a:lnTo>
                    <a:pt x="225" y="121"/>
                  </a:lnTo>
                  <a:lnTo>
                    <a:pt x="225" y="121"/>
                  </a:lnTo>
                  <a:lnTo>
                    <a:pt x="216" y="119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03" y="119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84" y="128"/>
                  </a:lnTo>
                  <a:lnTo>
                    <a:pt x="168" y="139"/>
                  </a:lnTo>
                  <a:lnTo>
                    <a:pt x="162" y="134"/>
                  </a:lnTo>
                  <a:lnTo>
                    <a:pt x="162" y="134"/>
                  </a:lnTo>
                  <a:lnTo>
                    <a:pt x="186" y="113"/>
                  </a:lnTo>
                  <a:lnTo>
                    <a:pt x="186" y="113"/>
                  </a:lnTo>
                  <a:lnTo>
                    <a:pt x="187" y="112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6" y="109"/>
                  </a:lnTo>
                  <a:lnTo>
                    <a:pt x="177" y="109"/>
                  </a:lnTo>
                  <a:lnTo>
                    <a:pt x="177" y="109"/>
                  </a:lnTo>
                  <a:lnTo>
                    <a:pt x="168" y="109"/>
                  </a:lnTo>
                  <a:lnTo>
                    <a:pt x="155" y="112"/>
                  </a:lnTo>
                  <a:lnTo>
                    <a:pt x="141" y="116"/>
                  </a:lnTo>
                  <a:lnTo>
                    <a:pt x="126" y="124"/>
                  </a:lnTo>
                  <a:lnTo>
                    <a:pt x="123" y="11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" name="Freeform 86"/>
            <p:cNvSpPr>
              <a:spLocks/>
            </p:cNvSpPr>
            <p:nvPr userDrawn="1"/>
          </p:nvSpPr>
          <p:spPr bwMode="auto">
            <a:xfrm>
              <a:off x="2860675" y="1465263"/>
              <a:ext cx="120650" cy="138113"/>
            </a:xfrm>
            <a:custGeom>
              <a:avLst/>
              <a:gdLst/>
              <a:ahLst/>
              <a:cxnLst>
                <a:cxn ang="0">
                  <a:pos x="16" y="68"/>
                </a:cxn>
                <a:cxn ang="0">
                  <a:pos x="45" y="72"/>
                </a:cxn>
                <a:cxn ang="0">
                  <a:pos x="70" y="70"/>
                </a:cxn>
                <a:cxn ang="0">
                  <a:pos x="74" y="23"/>
                </a:cxn>
                <a:cxn ang="0">
                  <a:pos x="71" y="16"/>
                </a:cxn>
                <a:cxn ang="0">
                  <a:pos x="63" y="9"/>
                </a:cxn>
                <a:cxn ang="0">
                  <a:pos x="58" y="6"/>
                </a:cxn>
                <a:cxn ang="0">
                  <a:pos x="61" y="1"/>
                </a:cxn>
                <a:cxn ang="0">
                  <a:pos x="71" y="0"/>
                </a:cxn>
                <a:cxn ang="0">
                  <a:pos x="103" y="13"/>
                </a:cxn>
                <a:cxn ang="0">
                  <a:pos x="106" y="20"/>
                </a:cxn>
                <a:cxn ang="0">
                  <a:pos x="103" y="28"/>
                </a:cxn>
                <a:cxn ang="0">
                  <a:pos x="97" y="36"/>
                </a:cxn>
                <a:cxn ang="0">
                  <a:pos x="109" y="61"/>
                </a:cxn>
                <a:cxn ang="0">
                  <a:pos x="132" y="54"/>
                </a:cxn>
                <a:cxn ang="0">
                  <a:pos x="145" y="46"/>
                </a:cxn>
                <a:cxn ang="0">
                  <a:pos x="158" y="46"/>
                </a:cxn>
                <a:cxn ang="0">
                  <a:pos x="167" y="51"/>
                </a:cxn>
                <a:cxn ang="0">
                  <a:pos x="167" y="59"/>
                </a:cxn>
                <a:cxn ang="0">
                  <a:pos x="150" y="70"/>
                </a:cxn>
                <a:cxn ang="0">
                  <a:pos x="86" y="85"/>
                </a:cxn>
                <a:cxn ang="0">
                  <a:pos x="68" y="169"/>
                </a:cxn>
                <a:cxn ang="0">
                  <a:pos x="106" y="145"/>
                </a:cxn>
                <a:cxn ang="0">
                  <a:pos x="141" y="132"/>
                </a:cxn>
                <a:cxn ang="0">
                  <a:pos x="164" y="129"/>
                </a:cxn>
                <a:cxn ang="0">
                  <a:pos x="202" y="139"/>
                </a:cxn>
                <a:cxn ang="0">
                  <a:pos x="225" y="162"/>
                </a:cxn>
                <a:cxn ang="0">
                  <a:pos x="229" y="184"/>
                </a:cxn>
                <a:cxn ang="0">
                  <a:pos x="219" y="214"/>
                </a:cxn>
                <a:cxn ang="0">
                  <a:pos x="195" y="236"/>
                </a:cxn>
                <a:cxn ang="0">
                  <a:pos x="147" y="253"/>
                </a:cxn>
                <a:cxn ang="0">
                  <a:pos x="74" y="261"/>
                </a:cxn>
                <a:cxn ang="0">
                  <a:pos x="95" y="248"/>
                </a:cxn>
                <a:cxn ang="0">
                  <a:pos x="158" y="230"/>
                </a:cxn>
                <a:cxn ang="0">
                  <a:pos x="190" y="210"/>
                </a:cxn>
                <a:cxn ang="0">
                  <a:pos x="202" y="188"/>
                </a:cxn>
                <a:cxn ang="0">
                  <a:pos x="202" y="171"/>
                </a:cxn>
                <a:cxn ang="0">
                  <a:pos x="192" y="154"/>
                </a:cxn>
                <a:cxn ang="0">
                  <a:pos x="170" y="145"/>
                </a:cxn>
                <a:cxn ang="0">
                  <a:pos x="145" y="145"/>
                </a:cxn>
                <a:cxn ang="0">
                  <a:pos x="100" y="168"/>
                </a:cxn>
                <a:cxn ang="0">
                  <a:pos x="79" y="188"/>
                </a:cxn>
                <a:cxn ang="0">
                  <a:pos x="71" y="198"/>
                </a:cxn>
                <a:cxn ang="0">
                  <a:pos x="63" y="204"/>
                </a:cxn>
                <a:cxn ang="0">
                  <a:pos x="51" y="197"/>
                </a:cxn>
                <a:cxn ang="0">
                  <a:pos x="45" y="178"/>
                </a:cxn>
                <a:cxn ang="0">
                  <a:pos x="48" y="169"/>
                </a:cxn>
                <a:cxn ang="0">
                  <a:pos x="60" y="123"/>
                </a:cxn>
                <a:cxn ang="0">
                  <a:pos x="41" y="90"/>
                </a:cxn>
                <a:cxn ang="0">
                  <a:pos x="18" y="85"/>
                </a:cxn>
                <a:cxn ang="0">
                  <a:pos x="7" y="62"/>
                </a:cxn>
              </a:cxnLst>
              <a:rect l="0" t="0" r="r" b="b"/>
              <a:pathLst>
                <a:path w="229" h="261">
                  <a:moveTo>
                    <a:pt x="7" y="62"/>
                  </a:moveTo>
                  <a:lnTo>
                    <a:pt x="7" y="62"/>
                  </a:lnTo>
                  <a:lnTo>
                    <a:pt x="16" y="68"/>
                  </a:lnTo>
                  <a:lnTo>
                    <a:pt x="25" y="71"/>
                  </a:lnTo>
                  <a:lnTo>
                    <a:pt x="34" y="72"/>
                  </a:lnTo>
                  <a:lnTo>
                    <a:pt x="45" y="72"/>
                  </a:lnTo>
                  <a:lnTo>
                    <a:pt x="45" y="72"/>
                  </a:lnTo>
                  <a:lnTo>
                    <a:pt x="57" y="71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73" y="45"/>
                  </a:lnTo>
                  <a:lnTo>
                    <a:pt x="74" y="23"/>
                  </a:lnTo>
                  <a:lnTo>
                    <a:pt x="74" y="23"/>
                  </a:lnTo>
                  <a:lnTo>
                    <a:pt x="74" y="19"/>
                  </a:lnTo>
                  <a:lnTo>
                    <a:pt x="71" y="16"/>
                  </a:lnTo>
                  <a:lnTo>
                    <a:pt x="68" y="12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0" y="7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1" y="1"/>
                  </a:lnTo>
                  <a:lnTo>
                    <a:pt x="65" y="1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5" y="7"/>
                  </a:lnTo>
                  <a:lnTo>
                    <a:pt x="103" y="13"/>
                  </a:lnTo>
                  <a:lnTo>
                    <a:pt x="105" y="16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6" y="23"/>
                  </a:lnTo>
                  <a:lnTo>
                    <a:pt x="103" y="28"/>
                  </a:lnTo>
                  <a:lnTo>
                    <a:pt x="103" y="28"/>
                  </a:lnTo>
                  <a:lnTo>
                    <a:pt x="99" y="32"/>
                  </a:lnTo>
                  <a:lnTo>
                    <a:pt x="97" y="36"/>
                  </a:lnTo>
                  <a:lnTo>
                    <a:pt x="97" y="36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109" y="61"/>
                  </a:lnTo>
                  <a:lnTo>
                    <a:pt x="125" y="57"/>
                  </a:lnTo>
                  <a:lnTo>
                    <a:pt x="125" y="57"/>
                  </a:lnTo>
                  <a:lnTo>
                    <a:pt x="132" y="54"/>
                  </a:lnTo>
                  <a:lnTo>
                    <a:pt x="138" y="49"/>
                  </a:lnTo>
                  <a:lnTo>
                    <a:pt x="138" y="49"/>
                  </a:lnTo>
                  <a:lnTo>
                    <a:pt x="145" y="46"/>
                  </a:lnTo>
                  <a:lnTo>
                    <a:pt x="153" y="45"/>
                  </a:lnTo>
                  <a:lnTo>
                    <a:pt x="153" y="45"/>
                  </a:lnTo>
                  <a:lnTo>
                    <a:pt x="158" y="46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7" y="51"/>
                  </a:lnTo>
                  <a:lnTo>
                    <a:pt x="168" y="57"/>
                  </a:lnTo>
                  <a:lnTo>
                    <a:pt x="168" y="57"/>
                  </a:lnTo>
                  <a:lnTo>
                    <a:pt x="167" y="59"/>
                  </a:lnTo>
                  <a:lnTo>
                    <a:pt x="164" y="64"/>
                  </a:lnTo>
                  <a:lnTo>
                    <a:pt x="158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22" y="78"/>
                  </a:lnTo>
                  <a:lnTo>
                    <a:pt x="86" y="85"/>
                  </a:lnTo>
                  <a:lnTo>
                    <a:pt x="86" y="85"/>
                  </a:lnTo>
                  <a:lnTo>
                    <a:pt x="68" y="169"/>
                  </a:lnTo>
                  <a:lnTo>
                    <a:pt x="68" y="169"/>
                  </a:lnTo>
                  <a:lnTo>
                    <a:pt x="81" y="161"/>
                  </a:lnTo>
                  <a:lnTo>
                    <a:pt x="95" y="152"/>
                  </a:lnTo>
                  <a:lnTo>
                    <a:pt x="106" y="145"/>
                  </a:lnTo>
                  <a:lnTo>
                    <a:pt x="118" y="139"/>
                  </a:lnTo>
                  <a:lnTo>
                    <a:pt x="129" y="135"/>
                  </a:lnTo>
                  <a:lnTo>
                    <a:pt x="141" y="132"/>
                  </a:lnTo>
                  <a:lnTo>
                    <a:pt x="153" y="130"/>
                  </a:lnTo>
                  <a:lnTo>
                    <a:pt x="164" y="129"/>
                  </a:lnTo>
                  <a:lnTo>
                    <a:pt x="164" y="129"/>
                  </a:lnTo>
                  <a:lnTo>
                    <a:pt x="179" y="130"/>
                  </a:lnTo>
                  <a:lnTo>
                    <a:pt x="190" y="133"/>
                  </a:lnTo>
                  <a:lnTo>
                    <a:pt x="202" y="139"/>
                  </a:lnTo>
                  <a:lnTo>
                    <a:pt x="212" y="145"/>
                  </a:lnTo>
                  <a:lnTo>
                    <a:pt x="219" y="152"/>
                  </a:lnTo>
                  <a:lnTo>
                    <a:pt x="225" y="162"/>
                  </a:lnTo>
                  <a:lnTo>
                    <a:pt x="228" y="172"/>
                  </a:lnTo>
                  <a:lnTo>
                    <a:pt x="229" y="184"/>
                  </a:lnTo>
                  <a:lnTo>
                    <a:pt x="229" y="184"/>
                  </a:lnTo>
                  <a:lnTo>
                    <a:pt x="228" y="196"/>
                  </a:lnTo>
                  <a:lnTo>
                    <a:pt x="225" y="206"/>
                  </a:lnTo>
                  <a:lnTo>
                    <a:pt x="219" y="214"/>
                  </a:lnTo>
                  <a:lnTo>
                    <a:pt x="212" y="223"/>
                  </a:lnTo>
                  <a:lnTo>
                    <a:pt x="205" y="230"/>
                  </a:lnTo>
                  <a:lnTo>
                    <a:pt x="195" y="236"/>
                  </a:lnTo>
                  <a:lnTo>
                    <a:pt x="184" y="242"/>
                  </a:lnTo>
                  <a:lnTo>
                    <a:pt x="171" y="246"/>
                  </a:lnTo>
                  <a:lnTo>
                    <a:pt x="147" y="253"/>
                  </a:lnTo>
                  <a:lnTo>
                    <a:pt x="121" y="258"/>
                  </a:lnTo>
                  <a:lnTo>
                    <a:pt x="96" y="259"/>
                  </a:lnTo>
                  <a:lnTo>
                    <a:pt x="74" y="261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95" y="248"/>
                  </a:lnTo>
                  <a:lnTo>
                    <a:pt x="116" y="243"/>
                  </a:lnTo>
                  <a:lnTo>
                    <a:pt x="138" y="237"/>
                  </a:lnTo>
                  <a:lnTo>
                    <a:pt x="158" y="230"/>
                  </a:lnTo>
                  <a:lnTo>
                    <a:pt x="176" y="222"/>
                  </a:lnTo>
                  <a:lnTo>
                    <a:pt x="183" y="216"/>
                  </a:lnTo>
                  <a:lnTo>
                    <a:pt x="190" y="210"/>
                  </a:lnTo>
                  <a:lnTo>
                    <a:pt x="195" y="203"/>
                  </a:lnTo>
                  <a:lnTo>
                    <a:pt x="199" y="196"/>
                  </a:lnTo>
                  <a:lnTo>
                    <a:pt x="202" y="18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2" y="171"/>
                  </a:lnTo>
                  <a:lnTo>
                    <a:pt x="199" y="164"/>
                  </a:lnTo>
                  <a:lnTo>
                    <a:pt x="196" y="158"/>
                  </a:lnTo>
                  <a:lnTo>
                    <a:pt x="192" y="154"/>
                  </a:lnTo>
                  <a:lnTo>
                    <a:pt x="186" y="149"/>
                  </a:lnTo>
                  <a:lnTo>
                    <a:pt x="179" y="146"/>
                  </a:lnTo>
                  <a:lnTo>
                    <a:pt x="170" y="145"/>
                  </a:lnTo>
                  <a:lnTo>
                    <a:pt x="161" y="143"/>
                  </a:lnTo>
                  <a:lnTo>
                    <a:pt x="161" y="143"/>
                  </a:lnTo>
                  <a:lnTo>
                    <a:pt x="145" y="145"/>
                  </a:lnTo>
                  <a:lnTo>
                    <a:pt x="131" y="151"/>
                  </a:lnTo>
                  <a:lnTo>
                    <a:pt x="115" y="158"/>
                  </a:lnTo>
                  <a:lnTo>
                    <a:pt x="100" y="168"/>
                  </a:lnTo>
                  <a:lnTo>
                    <a:pt x="100" y="168"/>
                  </a:lnTo>
                  <a:lnTo>
                    <a:pt x="84" y="181"/>
                  </a:lnTo>
                  <a:lnTo>
                    <a:pt x="79" y="188"/>
                  </a:lnTo>
                  <a:lnTo>
                    <a:pt x="74" y="194"/>
                  </a:lnTo>
                  <a:lnTo>
                    <a:pt x="74" y="194"/>
                  </a:lnTo>
                  <a:lnTo>
                    <a:pt x="71" y="198"/>
                  </a:lnTo>
                  <a:lnTo>
                    <a:pt x="67" y="201"/>
                  </a:lnTo>
                  <a:lnTo>
                    <a:pt x="64" y="203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7" y="203"/>
                  </a:lnTo>
                  <a:lnTo>
                    <a:pt x="51" y="197"/>
                  </a:lnTo>
                  <a:lnTo>
                    <a:pt x="47" y="188"/>
                  </a:lnTo>
                  <a:lnTo>
                    <a:pt x="45" y="184"/>
                  </a:lnTo>
                  <a:lnTo>
                    <a:pt x="45" y="178"/>
                  </a:lnTo>
                  <a:lnTo>
                    <a:pt x="45" y="178"/>
                  </a:lnTo>
                  <a:lnTo>
                    <a:pt x="45" y="175"/>
                  </a:lnTo>
                  <a:lnTo>
                    <a:pt x="48" y="169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60" y="123"/>
                  </a:lnTo>
                  <a:lnTo>
                    <a:pt x="65" y="88"/>
                  </a:lnTo>
                  <a:lnTo>
                    <a:pt x="65" y="88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28" y="90"/>
                  </a:lnTo>
                  <a:lnTo>
                    <a:pt x="18" y="85"/>
                  </a:lnTo>
                  <a:lnTo>
                    <a:pt x="9" y="78"/>
                  </a:lnTo>
                  <a:lnTo>
                    <a:pt x="0" y="68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" name="Freeform 87"/>
            <p:cNvSpPr>
              <a:spLocks noEditPoints="1"/>
            </p:cNvSpPr>
            <p:nvPr userDrawn="1"/>
          </p:nvSpPr>
          <p:spPr bwMode="auto">
            <a:xfrm>
              <a:off x="3014663" y="1473201"/>
              <a:ext cx="127000" cy="127000"/>
            </a:xfrm>
            <a:custGeom>
              <a:avLst/>
              <a:gdLst/>
              <a:ahLst/>
              <a:cxnLst>
                <a:cxn ang="0">
                  <a:pos x="49" y="159"/>
                </a:cxn>
                <a:cxn ang="0">
                  <a:pos x="37" y="209"/>
                </a:cxn>
                <a:cxn ang="0">
                  <a:pos x="36" y="234"/>
                </a:cxn>
                <a:cxn ang="0">
                  <a:pos x="21" y="237"/>
                </a:cxn>
                <a:cxn ang="0">
                  <a:pos x="4" y="204"/>
                </a:cxn>
                <a:cxn ang="0">
                  <a:pos x="0" y="159"/>
                </a:cxn>
                <a:cxn ang="0">
                  <a:pos x="13" y="57"/>
                </a:cxn>
                <a:cxn ang="0">
                  <a:pos x="19" y="28"/>
                </a:cxn>
                <a:cxn ang="0">
                  <a:pos x="11" y="1"/>
                </a:cxn>
                <a:cxn ang="0">
                  <a:pos x="16" y="0"/>
                </a:cxn>
                <a:cxn ang="0">
                  <a:pos x="33" y="11"/>
                </a:cxn>
                <a:cxn ang="0">
                  <a:pos x="43" y="30"/>
                </a:cxn>
                <a:cxn ang="0">
                  <a:pos x="39" y="56"/>
                </a:cxn>
                <a:cxn ang="0">
                  <a:pos x="19" y="131"/>
                </a:cxn>
                <a:cxn ang="0">
                  <a:pos x="20" y="179"/>
                </a:cxn>
                <a:cxn ang="0">
                  <a:pos x="23" y="186"/>
                </a:cxn>
                <a:cxn ang="0">
                  <a:pos x="27" y="181"/>
                </a:cxn>
                <a:cxn ang="0">
                  <a:pos x="87" y="62"/>
                </a:cxn>
                <a:cxn ang="0">
                  <a:pos x="107" y="69"/>
                </a:cxn>
                <a:cxn ang="0">
                  <a:pos x="162" y="65"/>
                </a:cxn>
                <a:cxn ang="0">
                  <a:pos x="161" y="26"/>
                </a:cxn>
                <a:cxn ang="0">
                  <a:pos x="148" y="10"/>
                </a:cxn>
                <a:cxn ang="0">
                  <a:pos x="140" y="5"/>
                </a:cxn>
                <a:cxn ang="0">
                  <a:pos x="149" y="0"/>
                </a:cxn>
                <a:cxn ang="0">
                  <a:pos x="178" y="2"/>
                </a:cxn>
                <a:cxn ang="0">
                  <a:pos x="187" y="10"/>
                </a:cxn>
                <a:cxn ang="0">
                  <a:pos x="185" y="20"/>
                </a:cxn>
                <a:cxn ang="0">
                  <a:pos x="195" y="57"/>
                </a:cxn>
                <a:cxn ang="0">
                  <a:pos x="211" y="52"/>
                </a:cxn>
                <a:cxn ang="0">
                  <a:pos x="224" y="50"/>
                </a:cxn>
                <a:cxn ang="0">
                  <a:pos x="233" y="62"/>
                </a:cxn>
                <a:cxn ang="0">
                  <a:pos x="222" y="72"/>
                </a:cxn>
                <a:cxn ang="0">
                  <a:pos x="185" y="170"/>
                </a:cxn>
                <a:cxn ang="0">
                  <a:pos x="227" y="189"/>
                </a:cxn>
                <a:cxn ang="0">
                  <a:pos x="240" y="209"/>
                </a:cxn>
                <a:cxn ang="0">
                  <a:pos x="233" y="221"/>
                </a:cxn>
                <a:cxn ang="0">
                  <a:pos x="217" y="215"/>
                </a:cxn>
                <a:cxn ang="0">
                  <a:pos x="184" y="189"/>
                </a:cxn>
                <a:cxn ang="0">
                  <a:pos x="178" y="212"/>
                </a:cxn>
                <a:cxn ang="0">
                  <a:pos x="158" y="228"/>
                </a:cxn>
                <a:cxn ang="0">
                  <a:pos x="122" y="231"/>
                </a:cxn>
                <a:cxn ang="0">
                  <a:pos x="94" y="218"/>
                </a:cxn>
                <a:cxn ang="0">
                  <a:pos x="87" y="199"/>
                </a:cxn>
                <a:cxn ang="0">
                  <a:pos x="101" y="173"/>
                </a:cxn>
                <a:cxn ang="0">
                  <a:pos x="142" y="165"/>
                </a:cxn>
                <a:cxn ang="0">
                  <a:pos x="162" y="83"/>
                </a:cxn>
                <a:cxn ang="0">
                  <a:pos x="126" y="86"/>
                </a:cxn>
                <a:cxn ang="0">
                  <a:pos x="82" y="68"/>
                </a:cxn>
                <a:cxn ang="0">
                  <a:pos x="119" y="181"/>
                </a:cxn>
                <a:cxn ang="0">
                  <a:pos x="101" y="194"/>
                </a:cxn>
                <a:cxn ang="0">
                  <a:pos x="101" y="205"/>
                </a:cxn>
                <a:cxn ang="0">
                  <a:pos x="127" y="215"/>
                </a:cxn>
                <a:cxn ang="0">
                  <a:pos x="152" y="211"/>
                </a:cxn>
                <a:cxn ang="0">
                  <a:pos x="162" y="196"/>
                </a:cxn>
                <a:cxn ang="0">
                  <a:pos x="148" y="181"/>
                </a:cxn>
              </a:cxnLst>
              <a:rect l="0" t="0" r="r" b="b"/>
              <a:pathLst>
                <a:path w="240" h="238">
                  <a:moveTo>
                    <a:pt x="58" y="130"/>
                  </a:moveTo>
                  <a:lnTo>
                    <a:pt x="58" y="13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0" y="189"/>
                  </a:lnTo>
                  <a:lnTo>
                    <a:pt x="37" y="201"/>
                  </a:lnTo>
                  <a:lnTo>
                    <a:pt x="37" y="209"/>
                  </a:lnTo>
                  <a:lnTo>
                    <a:pt x="37" y="209"/>
                  </a:lnTo>
                  <a:lnTo>
                    <a:pt x="39" y="225"/>
                  </a:lnTo>
                  <a:lnTo>
                    <a:pt x="39" y="225"/>
                  </a:lnTo>
                  <a:lnTo>
                    <a:pt x="37" y="231"/>
                  </a:lnTo>
                  <a:lnTo>
                    <a:pt x="36" y="234"/>
                  </a:lnTo>
                  <a:lnTo>
                    <a:pt x="32" y="237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1" y="237"/>
                  </a:lnTo>
                  <a:lnTo>
                    <a:pt x="17" y="233"/>
                  </a:lnTo>
                  <a:lnTo>
                    <a:pt x="13" y="225"/>
                  </a:lnTo>
                  <a:lnTo>
                    <a:pt x="8" y="215"/>
                  </a:lnTo>
                  <a:lnTo>
                    <a:pt x="4" y="204"/>
                  </a:lnTo>
                  <a:lnTo>
                    <a:pt x="3" y="189"/>
                  </a:lnTo>
                  <a:lnTo>
                    <a:pt x="1" y="17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1" y="136"/>
                  </a:lnTo>
                  <a:lnTo>
                    <a:pt x="3" y="112"/>
                  </a:lnTo>
                  <a:lnTo>
                    <a:pt x="7" y="86"/>
                  </a:lnTo>
                  <a:lnTo>
                    <a:pt x="13" y="57"/>
                  </a:lnTo>
                  <a:lnTo>
                    <a:pt x="13" y="57"/>
                  </a:lnTo>
                  <a:lnTo>
                    <a:pt x="17" y="40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7" y="1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7" y="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7" y="18"/>
                  </a:lnTo>
                  <a:lnTo>
                    <a:pt x="42" y="24"/>
                  </a:lnTo>
                  <a:lnTo>
                    <a:pt x="43" y="30"/>
                  </a:lnTo>
                  <a:lnTo>
                    <a:pt x="43" y="37"/>
                  </a:lnTo>
                  <a:lnTo>
                    <a:pt x="43" y="37"/>
                  </a:lnTo>
                  <a:lnTo>
                    <a:pt x="42" y="46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29" y="82"/>
                  </a:lnTo>
                  <a:lnTo>
                    <a:pt x="23" y="107"/>
                  </a:lnTo>
                  <a:lnTo>
                    <a:pt x="19" y="131"/>
                  </a:lnTo>
                  <a:lnTo>
                    <a:pt x="19" y="153"/>
                  </a:lnTo>
                  <a:lnTo>
                    <a:pt x="19" y="153"/>
                  </a:lnTo>
                  <a:lnTo>
                    <a:pt x="19" y="172"/>
                  </a:lnTo>
                  <a:lnTo>
                    <a:pt x="20" y="179"/>
                  </a:lnTo>
                  <a:lnTo>
                    <a:pt x="21" y="183"/>
                  </a:lnTo>
                  <a:lnTo>
                    <a:pt x="21" y="183"/>
                  </a:lnTo>
                  <a:lnTo>
                    <a:pt x="21" y="185"/>
                  </a:lnTo>
                  <a:lnTo>
                    <a:pt x="23" y="186"/>
                  </a:lnTo>
                  <a:lnTo>
                    <a:pt x="23" y="186"/>
                  </a:lnTo>
                  <a:lnTo>
                    <a:pt x="24" y="185"/>
                  </a:lnTo>
                  <a:lnTo>
                    <a:pt x="27" y="181"/>
                  </a:lnTo>
                  <a:lnTo>
                    <a:pt x="27" y="181"/>
                  </a:lnTo>
                  <a:lnTo>
                    <a:pt x="39" y="153"/>
                  </a:lnTo>
                  <a:lnTo>
                    <a:pt x="50" y="127"/>
                  </a:lnTo>
                  <a:lnTo>
                    <a:pt x="58" y="130"/>
                  </a:lnTo>
                  <a:close/>
                  <a:moveTo>
                    <a:pt x="87" y="62"/>
                  </a:moveTo>
                  <a:lnTo>
                    <a:pt x="87" y="62"/>
                  </a:lnTo>
                  <a:lnTo>
                    <a:pt x="93" y="65"/>
                  </a:lnTo>
                  <a:lnTo>
                    <a:pt x="100" y="68"/>
                  </a:lnTo>
                  <a:lnTo>
                    <a:pt x="107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39" y="68"/>
                  </a:lnTo>
                  <a:lnTo>
                    <a:pt x="162" y="65"/>
                  </a:lnTo>
                  <a:lnTo>
                    <a:pt x="162" y="65"/>
                  </a:lnTo>
                  <a:lnTo>
                    <a:pt x="162" y="43"/>
                  </a:lnTo>
                  <a:lnTo>
                    <a:pt x="161" y="26"/>
                  </a:lnTo>
                  <a:lnTo>
                    <a:pt x="161" y="26"/>
                  </a:lnTo>
                  <a:lnTo>
                    <a:pt x="159" y="18"/>
                  </a:lnTo>
                  <a:lnTo>
                    <a:pt x="158" y="14"/>
                  </a:lnTo>
                  <a:lnTo>
                    <a:pt x="153" y="13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2" y="8"/>
                  </a:lnTo>
                  <a:lnTo>
                    <a:pt x="140" y="7"/>
                  </a:lnTo>
                  <a:lnTo>
                    <a:pt x="140" y="5"/>
                  </a:lnTo>
                  <a:lnTo>
                    <a:pt x="140" y="5"/>
                  </a:lnTo>
                  <a:lnTo>
                    <a:pt x="142" y="4"/>
                  </a:lnTo>
                  <a:lnTo>
                    <a:pt x="145" y="1"/>
                  </a:lnTo>
                  <a:lnTo>
                    <a:pt x="14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66" y="0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182" y="4"/>
                  </a:lnTo>
                  <a:lnTo>
                    <a:pt x="185" y="7"/>
                  </a:lnTo>
                  <a:lnTo>
                    <a:pt x="187" y="10"/>
                  </a:lnTo>
                  <a:lnTo>
                    <a:pt x="188" y="13"/>
                  </a:lnTo>
                  <a:lnTo>
                    <a:pt x="188" y="13"/>
                  </a:lnTo>
                  <a:lnTo>
                    <a:pt x="185" y="20"/>
                  </a:lnTo>
                  <a:lnTo>
                    <a:pt x="185" y="20"/>
                  </a:lnTo>
                  <a:lnTo>
                    <a:pt x="184" y="34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95" y="57"/>
                  </a:lnTo>
                  <a:lnTo>
                    <a:pt x="207" y="53"/>
                  </a:lnTo>
                  <a:lnTo>
                    <a:pt x="207" y="53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14" y="50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24" y="50"/>
                  </a:lnTo>
                  <a:lnTo>
                    <a:pt x="229" y="53"/>
                  </a:lnTo>
                  <a:lnTo>
                    <a:pt x="232" y="56"/>
                  </a:lnTo>
                  <a:lnTo>
                    <a:pt x="233" y="62"/>
                  </a:lnTo>
                  <a:lnTo>
                    <a:pt x="233" y="62"/>
                  </a:lnTo>
                  <a:lnTo>
                    <a:pt x="232" y="65"/>
                  </a:lnTo>
                  <a:lnTo>
                    <a:pt x="230" y="66"/>
                  </a:lnTo>
                  <a:lnTo>
                    <a:pt x="222" y="72"/>
                  </a:lnTo>
                  <a:lnTo>
                    <a:pt x="222" y="72"/>
                  </a:lnTo>
                  <a:lnTo>
                    <a:pt x="206" y="76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5" y="170"/>
                  </a:lnTo>
                  <a:lnTo>
                    <a:pt x="185" y="170"/>
                  </a:lnTo>
                  <a:lnTo>
                    <a:pt x="210" y="179"/>
                  </a:lnTo>
                  <a:lnTo>
                    <a:pt x="219" y="185"/>
                  </a:lnTo>
                  <a:lnTo>
                    <a:pt x="227" y="189"/>
                  </a:lnTo>
                  <a:lnTo>
                    <a:pt x="233" y="194"/>
                  </a:lnTo>
                  <a:lnTo>
                    <a:pt x="238" y="199"/>
                  </a:lnTo>
                  <a:lnTo>
                    <a:pt x="239" y="204"/>
                  </a:lnTo>
                  <a:lnTo>
                    <a:pt x="240" y="209"/>
                  </a:lnTo>
                  <a:lnTo>
                    <a:pt x="240" y="209"/>
                  </a:lnTo>
                  <a:lnTo>
                    <a:pt x="239" y="215"/>
                  </a:lnTo>
                  <a:lnTo>
                    <a:pt x="238" y="218"/>
                  </a:lnTo>
                  <a:lnTo>
                    <a:pt x="233" y="221"/>
                  </a:lnTo>
                  <a:lnTo>
                    <a:pt x="229" y="222"/>
                  </a:lnTo>
                  <a:lnTo>
                    <a:pt x="229" y="222"/>
                  </a:lnTo>
                  <a:lnTo>
                    <a:pt x="224" y="221"/>
                  </a:lnTo>
                  <a:lnTo>
                    <a:pt x="217" y="215"/>
                  </a:lnTo>
                  <a:lnTo>
                    <a:pt x="217" y="215"/>
                  </a:lnTo>
                  <a:lnTo>
                    <a:pt x="209" y="207"/>
                  </a:lnTo>
                  <a:lnTo>
                    <a:pt x="201" y="201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2" y="199"/>
                  </a:lnTo>
                  <a:lnTo>
                    <a:pt x="181" y="207"/>
                  </a:lnTo>
                  <a:lnTo>
                    <a:pt x="178" y="212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66" y="224"/>
                  </a:lnTo>
                  <a:lnTo>
                    <a:pt x="158" y="228"/>
                  </a:lnTo>
                  <a:lnTo>
                    <a:pt x="146" y="231"/>
                  </a:lnTo>
                  <a:lnTo>
                    <a:pt x="132" y="233"/>
                  </a:lnTo>
                  <a:lnTo>
                    <a:pt x="132" y="233"/>
                  </a:lnTo>
                  <a:lnTo>
                    <a:pt x="122" y="231"/>
                  </a:lnTo>
                  <a:lnTo>
                    <a:pt x="113" y="230"/>
                  </a:lnTo>
                  <a:lnTo>
                    <a:pt x="106" y="227"/>
                  </a:lnTo>
                  <a:lnTo>
                    <a:pt x="98" y="222"/>
                  </a:lnTo>
                  <a:lnTo>
                    <a:pt x="94" y="218"/>
                  </a:lnTo>
                  <a:lnTo>
                    <a:pt x="90" y="212"/>
                  </a:lnTo>
                  <a:lnTo>
                    <a:pt x="87" y="207"/>
                  </a:lnTo>
                  <a:lnTo>
                    <a:pt x="87" y="199"/>
                  </a:lnTo>
                  <a:lnTo>
                    <a:pt x="87" y="199"/>
                  </a:lnTo>
                  <a:lnTo>
                    <a:pt x="88" y="192"/>
                  </a:lnTo>
                  <a:lnTo>
                    <a:pt x="91" y="185"/>
                  </a:lnTo>
                  <a:lnTo>
                    <a:pt x="95" y="179"/>
                  </a:lnTo>
                  <a:lnTo>
                    <a:pt x="101" y="173"/>
                  </a:lnTo>
                  <a:lnTo>
                    <a:pt x="110" y="170"/>
                  </a:lnTo>
                  <a:lnTo>
                    <a:pt x="119" y="167"/>
                  </a:lnTo>
                  <a:lnTo>
                    <a:pt x="130" y="165"/>
                  </a:lnTo>
                  <a:lnTo>
                    <a:pt x="142" y="165"/>
                  </a:lnTo>
                  <a:lnTo>
                    <a:pt x="142" y="165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2" y="83"/>
                  </a:lnTo>
                  <a:lnTo>
                    <a:pt x="162" y="83"/>
                  </a:lnTo>
                  <a:lnTo>
                    <a:pt x="145" y="86"/>
                  </a:lnTo>
                  <a:lnTo>
                    <a:pt x="126" y="86"/>
                  </a:lnTo>
                  <a:lnTo>
                    <a:pt x="126" y="86"/>
                  </a:lnTo>
                  <a:lnTo>
                    <a:pt x="111" y="85"/>
                  </a:lnTo>
                  <a:lnTo>
                    <a:pt x="100" y="82"/>
                  </a:lnTo>
                  <a:lnTo>
                    <a:pt x="90" y="76"/>
                  </a:lnTo>
                  <a:lnTo>
                    <a:pt x="82" y="68"/>
                  </a:lnTo>
                  <a:lnTo>
                    <a:pt x="87" y="62"/>
                  </a:lnTo>
                  <a:close/>
                  <a:moveTo>
                    <a:pt x="132" y="179"/>
                  </a:moveTo>
                  <a:lnTo>
                    <a:pt x="132" y="179"/>
                  </a:lnTo>
                  <a:lnTo>
                    <a:pt x="119" y="181"/>
                  </a:lnTo>
                  <a:lnTo>
                    <a:pt x="108" y="185"/>
                  </a:lnTo>
                  <a:lnTo>
                    <a:pt x="106" y="186"/>
                  </a:lnTo>
                  <a:lnTo>
                    <a:pt x="103" y="191"/>
                  </a:lnTo>
                  <a:lnTo>
                    <a:pt x="101" y="194"/>
                  </a:lnTo>
                  <a:lnTo>
                    <a:pt x="100" y="198"/>
                  </a:lnTo>
                  <a:lnTo>
                    <a:pt x="100" y="198"/>
                  </a:lnTo>
                  <a:lnTo>
                    <a:pt x="100" y="202"/>
                  </a:lnTo>
                  <a:lnTo>
                    <a:pt x="101" y="205"/>
                  </a:lnTo>
                  <a:lnTo>
                    <a:pt x="104" y="208"/>
                  </a:lnTo>
                  <a:lnTo>
                    <a:pt x="107" y="211"/>
                  </a:lnTo>
                  <a:lnTo>
                    <a:pt x="116" y="214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7" y="215"/>
                  </a:lnTo>
                  <a:lnTo>
                    <a:pt x="145" y="214"/>
                  </a:lnTo>
                  <a:lnTo>
                    <a:pt x="152" y="211"/>
                  </a:lnTo>
                  <a:lnTo>
                    <a:pt x="156" y="207"/>
                  </a:lnTo>
                  <a:lnTo>
                    <a:pt x="156" y="207"/>
                  </a:lnTo>
                  <a:lnTo>
                    <a:pt x="159" y="201"/>
                  </a:lnTo>
                  <a:lnTo>
                    <a:pt x="162" y="196"/>
                  </a:lnTo>
                  <a:lnTo>
                    <a:pt x="162" y="191"/>
                  </a:lnTo>
                  <a:lnTo>
                    <a:pt x="164" y="183"/>
                  </a:lnTo>
                  <a:lnTo>
                    <a:pt x="164" y="183"/>
                  </a:lnTo>
                  <a:lnTo>
                    <a:pt x="148" y="181"/>
                  </a:lnTo>
                  <a:lnTo>
                    <a:pt x="132" y="179"/>
                  </a:lnTo>
                  <a:lnTo>
                    <a:pt x="132" y="17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" name="Freeform 88"/>
            <p:cNvSpPr>
              <a:spLocks/>
            </p:cNvSpPr>
            <p:nvPr userDrawn="1"/>
          </p:nvSpPr>
          <p:spPr bwMode="auto">
            <a:xfrm>
              <a:off x="3160713" y="1568451"/>
              <a:ext cx="46037" cy="412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22" y="4"/>
                </a:cxn>
                <a:cxn ang="0">
                  <a:pos x="36" y="10"/>
                </a:cxn>
                <a:cxn ang="0">
                  <a:pos x="51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1" y="40"/>
                </a:cxn>
                <a:cxn ang="0">
                  <a:pos x="86" y="50"/>
                </a:cxn>
                <a:cxn ang="0">
                  <a:pos x="87" y="60"/>
                </a:cxn>
                <a:cxn ang="0">
                  <a:pos x="87" y="60"/>
                </a:cxn>
                <a:cxn ang="0">
                  <a:pos x="86" y="66"/>
                </a:cxn>
                <a:cxn ang="0">
                  <a:pos x="83" y="72"/>
                </a:cxn>
                <a:cxn ang="0">
                  <a:pos x="79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7" y="78"/>
                </a:cxn>
                <a:cxn ang="0">
                  <a:pos x="63" y="75"/>
                </a:cxn>
                <a:cxn ang="0">
                  <a:pos x="60" y="72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44" y="46"/>
                </a:cxn>
                <a:cxn ang="0">
                  <a:pos x="31" y="30"/>
                </a:cxn>
                <a:cxn ang="0">
                  <a:pos x="16" y="17"/>
                </a:cxn>
                <a:cxn ang="0">
                  <a:pos x="0" y="7"/>
                </a:cxn>
                <a:cxn ang="0">
                  <a:pos x="5" y="0"/>
                </a:cxn>
              </a:cxnLst>
              <a:rect l="0" t="0" r="r" b="b"/>
              <a:pathLst>
                <a:path w="87" h="78">
                  <a:moveTo>
                    <a:pt x="5" y="0"/>
                  </a:moveTo>
                  <a:lnTo>
                    <a:pt x="5" y="0"/>
                  </a:lnTo>
                  <a:lnTo>
                    <a:pt x="22" y="4"/>
                  </a:lnTo>
                  <a:lnTo>
                    <a:pt x="36" y="10"/>
                  </a:lnTo>
                  <a:lnTo>
                    <a:pt x="51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1" y="40"/>
                  </a:lnTo>
                  <a:lnTo>
                    <a:pt x="86" y="50"/>
                  </a:lnTo>
                  <a:lnTo>
                    <a:pt x="87" y="60"/>
                  </a:lnTo>
                  <a:lnTo>
                    <a:pt x="87" y="60"/>
                  </a:lnTo>
                  <a:lnTo>
                    <a:pt x="86" y="66"/>
                  </a:lnTo>
                  <a:lnTo>
                    <a:pt x="83" y="72"/>
                  </a:lnTo>
                  <a:lnTo>
                    <a:pt x="79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7" y="78"/>
                  </a:lnTo>
                  <a:lnTo>
                    <a:pt x="63" y="75"/>
                  </a:lnTo>
                  <a:lnTo>
                    <a:pt x="60" y="72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44" y="46"/>
                  </a:lnTo>
                  <a:lnTo>
                    <a:pt x="31" y="30"/>
                  </a:lnTo>
                  <a:lnTo>
                    <a:pt x="16" y="17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" name="Freeform 89"/>
            <p:cNvSpPr>
              <a:spLocks/>
            </p:cNvSpPr>
            <p:nvPr userDrawn="1"/>
          </p:nvSpPr>
          <p:spPr bwMode="auto">
            <a:xfrm>
              <a:off x="3289300" y="1474788"/>
              <a:ext cx="46038" cy="122238"/>
            </a:xfrm>
            <a:custGeom>
              <a:avLst/>
              <a:gdLst/>
              <a:ahLst/>
              <a:cxnLst>
                <a:cxn ang="0">
                  <a:pos x="0" y="232"/>
                </a:cxn>
                <a:cxn ang="0">
                  <a:pos x="0" y="220"/>
                </a:cxn>
                <a:cxn ang="0">
                  <a:pos x="0" y="220"/>
                </a:cxn>
                <a:cxn ang="0">
                  <a:pos x="9" y="220"/>
                </a:cxn>
                <a:cxn ang="0">
                  <a:pos x="16" y="219"/>
                </a:cxn>
                <a:cxn ang="0">
                  <a:pos x="20" y="218"/>
                </a:cxn>
                <a:cxn ang="0">
                  <a:pos x="25" y="213"/>
                </a:cxn>
                <a:cxn ang="0">
                  <a:pos x="26" y="207"/>
                </a:cxn>
                <a:cxn ang="0">
                  <a:pos x="27" y="199"/>
                </a:cxn>
                <a:cxn ang="0">
                  <a:pos x="27" y="170"/>
                </a:cxn>
                <a:cxn ang="0">
                  <a:pos x="27" y="63"/>
                </a:cxn>
                <a:cxn ang="0">
                  <a:pos x="27" y="63"/>
                </a:cxn>
                <a:cxn ang="0">
                  <a:pos x="27" y="34"/>
                </a:cxn>
                <a:cxn ang="0">
                  <a:pos x="26" y="25"/>
                </a:cxn>
                <a:cxn ang="0">
                  <a:pos x="25" y="18"/>
                </a:cxn>
                <a:cxn ang="0">
                  <a:pos x="20" y="15"/>
                </a:cxn>
                <a:cxn ang="0">
                  <a:pos x="16" y="12"/>
                </a:cxn>
                <a:cxn ang="0">
                  <a:pos x="9" y="12"/>
                </a:cxn>
                <a:cxn ang="0">
                  <a:pos x="0" y="11"/>
                </a:cxn>
                <a:cxn ang="0">
                  <a:pos x="0" y="0"/>
                </a:cxn>
                <a:cxn ang="0">
                  <a:pos x="85" y="0"/>
                </a:cxn>
                <a:cxn ang="0">
                  <a:pos x="85" y="11"/>
                </a:cxn>
                <a:cxn ang="0">
                  <a:pos x="85" y="11"/>
                </a:cxn>
                <a:cxn ang="0">
                  <a:pos x="77" y="12"/>
                </a:cxn>
                <a:cxn ang="0">
                  <a:pos x="71" y="12"/>
                </a:cxn>
                <a:cxn ang="0">
                  <a:pos x="65" y="15"/>
                </a:cxn>
                <a:cxn ang="0">
                  <a:pos x="62" y="18"/>
                </a:cxn>
                <a:cxn ang="0">
                  <a:pos x="61" y="25"/>
                </a:cxn>
                <a:cxn ang="0">
                  <a:pos x="59" y="34"/>
                </a:cxn>
                <a:cxn ang="0">
                  <a:pos x="59" y="63"/>
                </a:cxn>
                <a:cxn ang="0">
                  <a:pos x="59" y="170"/>
                </a:cxn>
                <a:cxn ang="0">
                  <a:pos x="59" y="170"/>
                </a:cxn>
                <a:cxn ang="0">
                  <a:pos x="59" y="199"/>
                </a:cxn>
                <a:cxn ang="0">
                  <a:pos x="61" y="207"/>
                </a:cxn>
                <a:cxn ang="0">
                  <a:pos x="62" y="213"/>
                </a:cxn>
                <a:cxn ang="0">
                  <a:pos x="65" y="218"/>
                </a:cxn>
                <a:cxn ang="0">
                  <a:pos x="71" y="219"/>
                </a:cxn>
                <a:cxn ang="0">
                  <a:pos x="77" y="220"/>
                </a:cxn>
                <a:cxn ang="0">
                  <a:pos x="85" y="220"/>
                </a:cxn>
                <a:cxn ang="0">
                  <a:pos x="85" y="232"/>
                </a:cxn>
                <a:cxn ang="0">
                  <a:pos x="0" y="232"/>
                </a:cxn>
              </a:cxnLst>
              <a:rect l="0" t="0" r="r" b="b"/>
              <a:pathLst>
                <a:path w="85" h="232">
                  <a:moveTo>
                    <a:pt x="0" y="232"/>
                  </a:moveTo>
                  <a:lnTo>
                    <a:pt x="0" y="220"/>
                  </a:lnTo>
                  <a:lnTo>
                    <a:pt x="0" y="220"/>
                  </a:lnTo>
                  <a:lnTo>
                    <a:pt x="9" y="220"/>
                  </a:lnTo>
                  <a:lnTo>
                    <a:pt x="16" y="219"/>
                  </a:lnTo>
                  <a:lnTo>
                    <a:pt x="20" y="218"/>
                  </a:lnTo>
                  <a:lnTo>
                    <a:pt x="25" y="213"/>
                  </a:lnTo>
                  <a:lnTo>
                    <a:pt x="26" y="207"/>
                  </a:lnTo>
                  <a:lnTo>
                    <a:pt x="27" y="199"/>
                  </a:lnTo>
                  <a:lnTo>
                    <a:pt x="27" y="170"/>
                  </a:lnTo>
                  <a:lnTo>
                    <a:pt x="27" y="63"/>
                  </a:lnTo>
                  <a:lnTo>
                    <a:pt x="27" y="63"/>
                  </a:lnTo>
                  <a:lnTo>
                    <a:pt x="27" y="34"/>
                  </a:lnTo>
                  <a:lnTo>
                    <a:pt x="26" y="25"/>
                  </a:lnTo>
                  <a:lnTo>
                    <a:pt x="25" y="18"/>
                  </a:lnTo>
                  <a:lnTo>
                    <a:pt x="20" y="15"/>
                  </a:lnTo>
                  <a:lnTo>
                    <a:pt x="16" y="12"/>
                  </a:lnTo>
                  <a:lnTo>
                    <a:pt x="9" y="12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77" y="12"/>
                  </a:lnTo>
                  <a:lnTo>
                    <a:pt x="71" y="12"/>
                  </a:lnTo>
                  <a:lnTo>
                    <a:pt x="65" y="15"/>
                  </a:lnTo>
                  <a:lnTo>
                    <a:pt x="62" y="18"/>
                  </a:lnTo>
                  <a:lnTo>
                    <a:pt x="61" y="25"/>
                  </a:lnTo>
                  <a:lnTo>
                    <a:pt x="59" y="34"/>
                  </a:lnTo>
                  <a:lnTo>
                    <a:pt x="59" y="63"/>
                  </a:lnTo>
                  <a:lnTo>
                    <a:pt x="59" y="170"/>
                  </a:lnTo>
                  <a:lnTo>
                    <a:pt x="59" y="170"/>
                  </a:lnTo>
                  <a:lnTo>
                    <a:pt x="59" y="199"/>
                  </a:lnTo>
                  <a:lnTo>
                    <a:pt x="61" y="207"/>
                  </a:lnTo>
                  <a:lnTo>
                    <a:pt x="62" y="213"/>
                  </a:lnTo>
                  <a:lnTo>
                    <a:pt x="65" y="218"/>
                  </a:lnTo>
                  <a:lnTo>
                    <a:pt x="71" y="219"/>
                  </a:lnTo>
                  <a:lnTo>
                    <a:pt x="77" y="220"/>
                  </a:lnTo>
                  <a:lnTo>
                    <a:pt x="85" y="220"/>
                  </a:lnTo>
                  <a:lnTo>
                    <a:pt x="8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" name="Freeform 90"/>
            <p:cNvSpPr>
              <a:spLocks/>
            </p:cNvSpPr>
            <p:nvPr userDrawn="1"/>
          </p:nvSpPr>
          <p:spPr bwMode="auto">
            <a:xfrm>
              <a:off x="3355975" y="1474788"/>
              <a:ext cx="100013" cy="122238"/>
            </a:xfrm>
            <a:custGeom>
              <a:avLst/>
              <a:gdLst/>
              <a:ahLst/>
              <a:cxnLst>
                <a:cxn ang="0">
                  <a:pos x="178" y="53"/>
                </a:cxn>
                <a:cxn ang="0">
                  <a:pos x="178" y="53"/>
                </a:cxn>
                <a:cxn ang="0">
                  <a:pos x="175" y="37"/>
                </a:cxn>
                <a:cxn ang="0">
                  <a:pos x="175" y="37"/>
                </a:cxn>
                <a:cxn ang="0">
                  <a:pos x="174" y="31"/>
                </a:cxn>
                <a:cxn ang="0">
                  <a:pos x="171" y="25"/>
                </a:cxn>
                <a:cxn ang="0">
                  <a:pos x="168" y="21"/>
                </a:cxn>
                <a:cxn ang="0">
                  <a:pos x="163" y="18"/>
                </a:cxn>
                <a:cxn ang="0">
                  <a:pos x="158" y="15"/>
                </a:cxn>
                <a:cxn ang="0">
                  <a:pos x="152" y="13"/>
                </a:cxn>
                <a:cxn ang="0">
                  <a:pos x="133" y="12"/>
                </a:cxn>
                <a:cxn ang="0">
                  <a:pos x="110" y="12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0" y="199"/>
                </a:cxn>
                <a:cxn ang="0">
                  <a:pos x="111" y="207"/>
                </a:cxn>
                <a:cxn ang="0">
                  <a:pos x="114" y="213"/>
                </a:cxn>
                <a:cxn ang="0">
                  <a:pos x="118" y="218"/>
                </a:cxn>
                <a:cxn ang="0">
                  <a:pos x="124" y="219"/>
                </a:cxn>
                <a:cxn ang="0">
                  <a:pos x="133" y="220"/>
                </a:cxn>
                <a:cxn ang="0">
                  <a:pos x="145" y="220"/>
                </a:cxn>
                <a:cxn ang="0">
                  <a:pos x="145" y="232"/>
                </a:cxn>
                <a:cxn ang="0">
                  <a:pos x="45" y="232"/>
                </a:cxn>
                <a:cxn ang="0">
                  <a:pos x="45" y="220"/>
                </a:cxn>
                <a:cxn ang="0">
                  <a:pos x="45" y="220"/>
                </a:cxn>
                <a:cxn ang="0">
                  <a:pos x="55" y="220"/>
                </a:cxn>
                <a:cxn ang="0">
                  <a:pos x="63" y="219"/>
                </a:cxn>
                <a:cxn ang="0">
                  <a:pos x="69" y="218"/>
                </a:cxn>
                <a:cxn ang="0">
                  <a:pos x="74" y="213"/>
                </a:cxn>
                <a:cxn ang="0">
                  <a:pos x="76" y="207"/>
                </a:cxn>
                <a:cxn ang="0">
                  <a:pos x="78" y="199"/>
                </a:cxn>
                <a:cxn ang="0">
                  <a:pos x="79" y="170"/>
                </a:cxn>
                <a:cxn ang="0">
                  <a:pos x="79" y="12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37" y="13"/>
                </a:cxn>
                <a:cxn ang="0">
                  <a:pos x="30" y="15"/>
                </a:cxn>
                <a:cxn ang="0">
                  <a:pos x="26" y="18"/>
                </a:cxn>
                <a:cxn ang="0">
                  <a:pos x="21" y="21"/>
                </a:cxn>
                <a:cxn ang="0">
                  <a:pos x="18" y="25"/>
                </a:cxn>
                <a:cxn ang="0">
                  <a:pos x="16" y="31"/>
                </a:cxn>
                <a:cxn ang="0">
                  <a:pos x="14" y="37"/>
                </a:cxn>
                <a:cxn ang="0">
                  <a:pos x="14" y="37"/>
                </a:cxn>
                <a:cxn ang="0">
                  <a:pos x="11" y="53"/>
                </a:cxn>
                <a:cxn ang="0">
                  <a:pos x="0" y="53"/>
                </a:cxn>
                <a:cxn ang="0">
                  <a:pos x="0" y="0"/>
                </a:cxn>
                <a:cxn ang="0">
                  <a:pos x="190" y="0"/>
                </a:cxn>
                <a:cxn ang="0">
                  <a:pos x="190" y="53"/>
                </a:cxn>
                <a:cxn ang="0">
                  <a:pos x="178" y="53"/>
                </a:cxn>
              </a:cxnLst>
              <a:rect l="0" t="0" r="r" b="b"/>
              <a:pathLst>
                <a:path w="190" h="232">
                  <a:moveTo>
                    <a:pt x="178" y="53"/>
                  </a:moveTo>
                  <a:lnTo>
                    <a:pt x="178" y="53"/>
                  </a:lnTo>
                  <a:lnTo>
                    <a:pt x="175" y="37"/>
                  </a:lnTo>
                  <a:lnTo>
                    <a:pt x="175" y="37"/>
                  </a:lnTo>
                  <a:lnTo>
                    <a:pt x="174" y="31"/>
                  </a:lnTo>
                  <a:lnTo>
                    <a:pt x="171" y="25"/>
                  </a:lnTo>
                  <a:lnTo>
                    <a:pt x="168" y="21"/>
                  </a:lnTo>
                  <a:lnTo>
                    <a:pt x="163" y="18"/>
                  </a:lnTo>
                  <a:lnTo>
                    <a:pt x="158" y="15"/>
                  </a:lnTo>
                  <a:lnTo>
                    <a:pt x="152" y="13"/>
                  </a:lnTo>
                  <a:lnTo>
                    <a:pt x="133" y="12"/>
                  </a:lnTo>
                  <a:lnTo>
                    <a:pt x="110" y="12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0" y="199"/>
                  </a:lnTo>
                  <a:lnTo>
                    <a:pt x="111" y="207"/>
                  </a:lnTo>
                  <a:lnTo>
                    <a:pt x="114" y="213"/>
                  </a:lnTo>
                  <a:lnTo>
                    <a:pt x="118" y="218"/>
                  </a:lnTo>
                  <a:lnTo>
                    <a:pt x="124" y="219"/>
                  </a:lnTo>
                  <a:lnTo>
                    <a:pt x="133" y="220"/>
                  </a:lnTo>
                  <a:lnTo>
                    <a:pt x="145" y="220"/>
                  </a:lnTo>
                  <a:lnTo>
                    <a:pt x="145" y="232"/>
                  </a:lnTo>
                  <a:lnTo>
                    <a:pt x="45" y="232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55" y="220"/>
                  </a:lnTo>
                  <a:lnTo>
                    <a:pt x="63" y="219"/>
                  </a:lnTo>
                  <a:lnTo>
                    <a:pt x="69" y="218"/>
                  </a:lnTo>
                  <a:lnTo>
                    <a:pt x="74" y="213"/>
                  </a:lnTo>
                  <a:lnTo>
                    <a:pt x="76" y="207"/>
                  </a:lnTo>
                  <a:lnTo>
                    <a:pt x="78" y="199"/>
                  </a:lnTo>
                  <a:lnTo>
                    <a:pt x="79" y="170"/>
                  </a:lnTo>
                  <a:lnTo>
                    <a:pt x="79" y="12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37" y="13"/>
                  </a:lnTo>
                  <a:lnTo>
                    <a:pt x="30" y="15"/>
                  </a:lnTo>
                  <a:lnTo>
                    <a:pt x="26" y="18"/>
                  </a:lnTo>
                  <a:lnTo>
                    <a:pt x="21" y="21"/>
                  </a:lnTo>
                  <a:lnTo>
                    <a:pt x="18" y="25"/>
                  </a:lnTo>
                  <a:lnTo>
                    <a:pt x="16" y="31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90" y="0"/>
                  </a:lnTo>
                  <a:lnTo>
                    <a:pt x="190" y="53"/>
                  </a:lnTo>
                  <a:lnTo>
                    <a:pt x="178" y="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" name="Freeform 91"/>
            <p:cNvSpPr>
              <a:spLocks/>
            </p:cNvSpPr>
            <p:nvPr userDrawn="1"/>
          </p:nvSpPr>
          <p:spPr bwMode="auto">
            <a:xfrm>
              <a:off x="3481388" y="1466851"/>
              <a:ext cx="93662" cy="131762"/>
            </a:xfrm>
            <a:custGeom>
              <a:avLst/>
              <a:gdLst/>
              <a:ahLst/>
              <a:cxnLst>
                <a:cxn ang="0">
                  <a:pos x="54" y="91"/>
                </a:cxn>
                <a:cxn ang="0">
                  <a:pos x="51" y="39"/>
                </a:cxn>
                <a:cxn ang="0">
                  <a:pos x="51" y="29"/>
                </a:cxn>
                <a:cxn ang="0">
                  <a:pos x="50" y="23"/>
                </a:cxn>
                <a:cxn ang="0">
                  <a:pos x="42" y="14"/>
                </a:cxn>
                <a:cxn ang="0">
                  <a:pos x="31" y="7"/>
                </a:cxn>
                <a:cxn ang="0">
                  <a:pos x="31" y="6"/>
                </a:cxn>
                <a:cxn ang="0">
                  <a:pos x="31" y="4"/>
                </a:cxn>
                <a:cxn ang="0">
                  <a:pos x="41" y="0"/>
                </a:cxn>
                <a:cxn ang="0">
                  <a:pos x="53" y="1"/>
                </a:cxn>
                <a:cxn ang="0">
                  <a:pos x="66" y="6"/>
                </a:cxn>
                <a:cxn ang="0">
                  <a:pos x="76" y="12"/>
                </a:cxn>
                <a:cxn ang="0">
                  <a:pos x="79" y="19"/>
                </a:cxn>
                <a:cxn ang="0">
                  <a:pos x="77" y="27"/>
                </a:cxn>
                <a:cxn ang="0">
                  <a:pos x="74" y="43"/>
                </a:cxn>
                <a:cxn ang="0">
                  <a:pos x="74" y="68"/>
                </a:cxn>
                <a:cxn ang="0">
                  <a:pos x="74" y="88"/>
                </a:cxn>
                <a:cxn ang="0">
                  <a:pos x="77" y="106"/>
                </a:cxn>
                <a:cxn ang="0">
                  <a:pos x="84" y="110"/>
                </a:cxn>
                <a:cxn ang="0">
                  <a:pos x="89" y="110"/>
                </a:cxn>
                <a:cxn ang="0">
                  <a:pos x="98" y="106"/>
                </a:cxn>
                <a:cxn ang="0">
                  <a:pos x="131" y="90"/>
                </a:cxn>
                <a:cxn ang="0">
                  <a:pos x="144" y="87"/>
                </a:cxn>
                <a:cxn ang="0">
                  <a:pos x="150" y="88"/>
                </a:cxn>
                <a:cxn ang="0">
                  <a:pos x="158" y="94"/>
                </a:cxn>
                <a:cxn ang="0">
                  <a:pos x="160" y="98"/>
                </a:cxn>
                <a:cxn ang="0">
                  <a:pos x="157" y="106"/>
                </a:cxn>
                <a:cxn ang="0">
                  <a:pos x="150" y="111"/>
                </a:cxn>
                <a:cxn ang="0">
                  <a:pos x="138" y="116"/>
                </a:cxn>
                <a:cxn ang="0">
                  <a:pos x="121" y="120"/>
                </a:cxn>
                <a:cxn ang="0">
                  <a:pos x="77" y="136"/>
                </a:cxn>
                <a:cxn ang="0">
                  <a:pos x="45" y="153"/>
                </a:cxn>
                <a:cxn ang="0">
                  <a:pos x="25" y="174"/>
                </a:cxn>
                <a:cxn ang="0">
                  <a:pos x="18" y="190"/>
                </a:cxn>
                <a:cxn ang="0">
                  <a:pos x="18" y="194"/>
                </a:cxn>
                <a:cxn ang="0">
                  <a:pos x="21" y="207"/>
                </a:cxn>
                <a:cxn ang="0">
                  <a:pos x="31" y="216"/>
                </a:cxn>
                <a:cxn ang="0">
                  <a:pos x="51" y="221"/>
                </a:cxn>
                <a:cxn ang="0">
                  <a:pos x="80" y="223"/>
                </a:cxn>
                <a:cxn ang="0">
                  <a:pos x="113" y="221"/>
                </a:cxn>
                <a:cxn ang="0">
                  <a:pos x="154" y="216"/>
                </a:cxn>
                <a:cxn ang="0">
                  <a:pos x="163" y="216"/>
                </a:cxn>
                <a:cxn ang="0">
                  <a:pos x="169" y="217"/>
                </a:cxn>
                <a:cxn ang="0">
                  <a:pos x="176" y="224"/>
                </a:cxn>
                <a:cxn ang="0">
                  <a:pos x="177" y="230"/>
                </a:cxn>
                <a:cxn ang="0">
                  <a:pos x="173" y="239"/>
                </a:cxn>
                <a:cxn ang="0">
                  <a:pos x="163" y="243"/>
                </a:cxn>
                <a:cxn ang="0">
                  <a:pos x="151" y="245"/>
                </a:cxn>
                <a:cxn ang="0">
                  <a:pos x="96" y="248"/>
                </a:cxn>
                <a:cxn ang="0">
                  <a:pos x="71" y="246"/>
                </a:cxn>
                <a:cxn ang="0">
                  <a:pos x="35" y="240"/>
                </a:cxn>
                <a:cxn ang="0">
                  <a:pos x="22" y="234"/>
                </a:cxn>
                <a:cxn ang="0">
                  <a:pos x="5" y="219"/>
                </a:cxn>
                <a:cxn ang="0">
                  <a:pos x="0" y="197"/>
                </a:cxn>
                <a:cxn ang="0">
                  <a:pos x="0" y="187"/>
                </a:cxn>
                <a:cxn ang="0">
                  <a:pos x="9" y="168"/>
                </a:cxn>
                <a:cxn ang="0">
                  <a:pos x="25" y="149"/>
                </a:cxn>
                <a:cxn ang="0">
                  <a:pos x="51" y="130"/>
                </a:cxn>
                <a:cxn ang="0">
                  <a:pos x="69" y="120"/>
                </a:cxn>
                <a:cxn ang="0">
                  <a:pos x="57" y="110"/>
                </a:cxn>
                <a:cxn ang="0">
                  <a:pos x="54" y="91"/>
                </a:cxn>
              </a:cxnLst>
              <a:rect l="0" t="0" r="r" b="b"/>
              <a:pathLst>
                <a:path w="177" h="248">
                  <a:moveTo>
                    <a:pt x="54" y="91"/>
                  </a:moveTo>
                  <a:lnTo>
                    <a:pt x="54" y="91"/>
                  </a:lnTo>
                  <a:lnTo>
                    <a:pt x="51" y="65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51" y="29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19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3" y="1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1" y="9"/>
                  </a:lnTo>
                  <a:lnTo>
                    <a:pt x="76" y="12"/>
                  </a:lnTo>
                  <a:lnTo>
                    <a:pt x="79" y="14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4" y="43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76" y="98"/>
                  </a:lnTo>
                  <a:lnTo>
                    <a:pt x="77" y="106"/>
                  </a:lnTo>
                  <a:lnTo>
                    <a:pt x="80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89" y="110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31" y="90"/>
                  </a:lnTo>
                  <a:lnTo>
                    <a:pt x="131" y="90"/>
                  </a:lnTo>
                  <a:lnTo>
                    <a:pt x="138" y="87"/>
                  </a:lnTo>
                  <a:lnTo>
                    <a:pt x="144" y="87"/>
                  </a:lnTo>
                  <a:lnTo>
                    <a:pt x="144" y="87"/>
                  </a:lnTo>
                  <a:lnTo>
                    <a:pt x="150" y="88"/>
                  </a:lnTo>
                  <a:lnTo>
                    <a:pt x="154" y="90"/>
                  </a:lnTo>
                  <a:lnTo>
                    <a:pt x="158" y="94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58" y="103"/>
                  </a:lnTo>
                  <a:lnTo>
                    <a:pt x="157" y="106"/>
                  </a:lnTo>
                  <a:lnTo>
                    <a:pt x="154" y="109"/>
                  </a:lnTo>
                  <a:lnTo>
                    <a:pt x="150" y="111"/>
                  </a:lnTo>
                  <a:lnTo>
                    <a:pt x="150" y="111"/>
                  </a:lnTo>
                  <a:lnTo>
                    <a:pt x="138" y="116"/>
                  </a:lnTo>
                  <a:lnTo>
                    <a:pt x="121" y="120"/>
                  </a:lnTo>
                  <a:lnTo>
                    <a:pt x="121" y="120"/>
                  </a:lnTo>
                  <a:lnTo>
                    <a:pt x="98" y="127"/>
                  </a:lnTo>
                  <a:lnTo>
                    <a:pt x="77" y="136"/>
                  </a:lnTo>
                  <a:lnTo>
                    <a:pt x="60" y="145"/>
                  </a:lnTo>
                  <a:lnTo>
                    <a:pt x="45" y="153"/>
                  </a:lnTo>
                  <a:lnTo>
                    <a:pt x="34" y="164"/>
                  </a:lnTo>
                  <a:lnTo>
                    <a:pt x="25" y="174"/>
                  </a:lnTo>
                  <a:lnTo>
                    <a:pt x="19" y="184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18" y="201"/>
                  </a:lnTo>
                  <a:lnTo>
                    <a:pt x="21" y="207"/>
                  </a:lnTo>
                  <a:lnTo>
                    <a:pt x="25" y="211"/>
                  </a:lnTo>
                  <a:lnTo>
                    <a:pt x="31" y="216"/>
                  </a:lnTo>
                  <a:lnTo>
                    <a:pt x="40" y="219"/>
                  </a:lnTo>
                  <a:lnTo>
                    <a:pt x="51" y="221"/>
                  </a:lnTo>
                  <a:lnTo>
                    <a:pt x="64" y="223"/>
                  </a:lnTo>
                  <a:lnTo>
                    <a:pt x="80" y="223"/>
                  </a:lnTo>
                  <a:lnTo>
                    <a:pt x="80" y="223"/>
                  </a:lnTo>
                  <a:lnTo>
                    <a:pt x="113" y="221"/>
                  </a:lnTo>
                  <a:lnTo>
                    <a:pt x="134" y="220"/>
                  </a:lnTo>
                  <a:lnTo>
                    <a:pt x="154" y="216"/>
                  </a:lnTo>
                  <a:lnTo>
                    <a:pt x="154" y="216"/>
                  </a:lnTo>
                  <a:lnTo>
                    <a:pt x="163" y="216"/>
                  </a:lnTo>
                  <a:lnTo>
                    <a:pt x="163" y="216"/>
                  </a:lnTo>
                  <a:lnTo>
                    <a:pt x="169" y="217"/>
                  </a:lnTo>
                  <a:lnTo>
                    <a:pt x="173" y="220"/>
                  </a:lnTo>
                  <a:lnTo>
                    <a:pt x="176" y="224"/>
                  </a:lnTo>
                  <a:lnTo>
                    <a:pt x="177" y="230"/>
                  </a:lnTo>
                  <a:lnTo>
                    <a:pt x="177" y="230"/>
                  </a:lnTo>
                  <a:lnTo>
                    <a:pt x="176" y="234"/>
                  </a:lnTo>
                  <a:lnTo>
                    <a:pt x="173" y="239"/>
                  </a:lnTo>
                  <a:lnTo>
                    <a:pt x="169" y="242"/>
                  </a:lnTo>
                  <a:lnTo>
                    <a:pt x="163" y="243"/>
                  </a:lnTo>
                  <a:lnTo>
                    <a:pt x="163" y="243"/>
                  </a:lnTo>
                  <a:lnTo>
                    <a:pt x="151" y="245"/>
                  </a:lnTo>
                  <a:lnTo>
                    <a:pt x="134" y="246"/>
                  </a:lnTo>
                  <a:lnTo>
                    <a:pt x="96" y="248"/>
                  </a:lnTo>
                  <a:lnTo>
                    <a:pt x="96" y="248"/>
                  </a:lnTo>
                  <a:lnTo>
                    <a:pt x="71" y="246"/>
                  </a:lnTo>
                  <a:lnTo>
                    <a:pt x="53" y="245"/>
                  </a:lnTo>
                  <a:lnTo>
                    <a:pt x="35" y="240"/>
                  </a:lnTo>
                  <a:lnTo>
                    <a:pt x="22" y="234"/>
                  </a:lnTo>
                  <a:lnTo>
                    <a:pt x="22" y="234"/>
                  </a:lnTo>
                  <a:lnTo>
                    <a:pt x="12" y="227"/>
                  </a:lnTo>
                  <a:lnTo>
                    <a:pt x="5" y="219"/>
                  </a:lnTo>
                  <a:lnTo>
                    <a:pt x="2" y="208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187"/>
                  </a:lnTo>
                  <a:lnTo>
                    <a:pt x="3" y="178"/>
                  </a:lnTo>
                  <a:lnTo>
                    <a:pt x="9" y="168"/>
                  </a:lnTo>
                  <a:lnTo>
                    <a:pt x="16" y="159"/>
                  </a:lnTo>
                  <a:lnTo>
                    <a:pt x="25" y="149"/>
                  </a:lnTo>
                  <a:lnTo>
                    <a:pt x="38" y="140"/>
                  </a:lnTo>
                  <a:lnTo>
                    <a:pt x="51" y="13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1" y="116"/>
                  </a:lnTo>
                  <a:lnTo>
                    <a:pt x="57" y="110"/>
                  </a:lnTo>
                  <a:lnTo>
                    <a:pt x="55" y="101"/>
                  </a:lnTo>
                  <a:lnTo>
                    <a:pt x="54" y="91"/>
                  </a:lnTo>
                  <a:lnTo>
                    <a:pt x="54" y="9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" name="Freeform 92"/>
            <p:cNvSpPr>
              <a:spLocks noEditPoints="1"/>
            </p:cNvSpPr>
            <p:nvPr userDrawn="1"/>
          </p:nvSpPr>
          <p:spPr bwMode="auto">
            <a:xfrm>
              <a:off x="3611563" y="1458913"/>
              <a:ext cx="147637" cy="150813"/>
            </a:xfrm>
            <a:custGeom>
              <a:avLst/>
              <a:gdLst/>
              <a:ahLst/>
              <a:cxnLst>
                <a:cxn ang="0">
                  <a:pos x="79" y="31"/>
                </a:cxn>
                <a:cxn ang="0">
                  <a:pos x="95" y="3"/>
                </a:cxn>
                <a:cxn ang="0">
                  <a:pos x="115" y="9"/>
                </a:cxn>
                <a:cxn ang="0">
                  <a:pos x="101" y="54"/>
                </a:cxn>
                <a:cxn ang="0">
                  <a:pos x="147" y="34"/>
                </a:cxn>
                <a:cxn ang="0">
                  <a:pos x="173" y="63"/>
                </a:cxn>
                <a:cxn ang="0">
                  <a:pos x="101" y="64"/>
                </a:cxn>
                <a:cxn ang="0">
                  <a:pos x="101" y="80"/>
                </a:cxn>
                <a:cxn ang="0">
                  <a:pos x="101" y="103"/>
                </a:cxn>
                <a:cxn ang="0">
                  <a:pos x="156" y="82"/>
                </a:cxn>
                <a:cxn ang="0">
                  <a:pos x="182" y="110"/>
                </a:cxn>
                <a:cxn ang="0">
                  <a:pos x="101" y="113"/>
                </a:cxn>
                <a:cxn ang="0">
                  <a:pos x="145" y="135"/>
                </a:cxn>
                <a:cxn ang="0">
                  <a:pos x="167" y="151"/>
                </a:cxn>
                <a:cxn ang="0">
                  <a:pos x="167" y="158"/>
                </a:cxn>
                <a:cxn ang="0">
                  <a:pos x="160" y="236"/>
                </a:cxn>
                <a:cxn ang="0">
                  <a:pos x="156" y="249"/>
                </a:cxn>
                <a:cxn ang="0">
                  <a:pos x="130" y="260"/>
                </a:cxn>
                <a:cxn ang="0">
                  <a:pos x="118" y="244"/>
                </a:cxn>
                <a:cxn ang="0">
                  <a:pos x="130" y="236"/>
                </a:cxn>
                <a:cxn ang="0">
                  <a:pos x="135" y="235"/>
                </a:cxn>
                <a:cxn ang="0">
                  <a:pos x="102" y="160"/>
                </a:cxn>
                <a:cxn ang="0">
                  <a:pos x="99" y="281"/>
                </a:cxn>
                <a:cxn ang="0">
                  <a:pos x="83" y="283"/>
                </a:cxn>
                <a:cxn ang="0">
                  <a:pos x="77" y="277"/>
                </a:cxn>
                <a:cxn ang="0">
                  <a:pos x="44" y="258"/>
                </a:cxn>
                <a:cxn ang="0">
                  <a:pos x="41" y="264"/>
                </a:cxn>
                <a:cxn ang="0">
                  <a:pos x="21" y="264"/>
                </a:cxn>
                <a:cxn ang="0">
                  <a:pos x="21" y="163"/>
                </a:cxn>
                <a:cxn ang="0">
                  <a:pos x="47" y="148"/>
                </a:cxn>
                <a:cxn ang="0">
                  <a:pos x="24" y="113"/>
                </a:cxn>
                <a:cxn ang="0">
                  <a:pos x="25" y="103"/>
                </a:cxn>
                <a:cxn ang="0">
                  <a:pos x="31" y="64"/>
                </a:cxn>
                <a:cxn ang="0">
                  <a:pos x="0" y="87"/>
                </a:cxn>
                <a:cxn ang="0">
                  <a:pos x="34" y="21"/>
                </a:cxn>
                <a:cxn ang="0">
                  <a:pos x="72" y="18"/>
                </a:cxn>
                <a:cxn ang="0">
                  <a:pos x="69" y="25"/>
                </a:cxn>
                <a:cxn ang="0">
                  <a:pos x="40" y="54"/>
                </a:cxn>
                <a:cxn ang="0">
                  <a:pos x="224" y="34"/>
                </a:cxn>
                <a:cxn ang="0">
                  <a:pos x="211" y="84"/>
                </a:cxn>
                <a:cxn ang="0">
                  <a:pos x="211" y="213"/>
                </a:cxn>
                <a:cxn ang="0">
                  <a:pos x="193" y="216"/>
                </a:cxn>
                <a:cxn ang="0">
                  <a:pos x="188" y="210"/>
                </a:cxn>
                <a:cxn ang="0">
                  <a:pos x="188" y="22"/>
                </a:cxn>
                <a:cxn ang="0">
                  <a:pos x="222" y="28"/>
                </a:cxn>
                <a:cxn ang="0">
                  <a:pos x="244" y="31"/>
                </a:cxn>
                <a:cxn ang="0">
                  <a:pos x="280" y="8"/>
                </a:cxn>
                <a:cxn ang="0">
                  <a:pos x="279" y="15"/>
                </a:cxn>
                <a:cxn ang="0">
                  <a:pos x="270" y="251"/>
                </a:cxn>
                <a:cxn ang="0">
                  <a:pos x="269" y="258"/>
                </a:cxn>
                <a:cxn ang="0">
                  <a:pos x="256" y="273"/>
                </a:cxn>
                <a:cxn ang="0">
                  <a:pos x="227" y="270"/>
                </a:cxn>
                <a:cxn ang="0">
                  <a:pos x="217" y="261"/>
                </a:cxn>
                <a:cxn ang="0">
                  <a:pos x="193" y="247"/>
                </a:cxn>
                <a:cxn ang="0">
                  <a:pos x="238" y="249"/>
                </a:cxn>
                <a:cxn ang="0">
                  <a:pos x="244" y="245"/>
                </a:cxn>
              </a:cxnLst>
              <a:rect l="0" t="0" r="r" b="b"/>
              <a:pathLst>
                <a:path w="280" h="283">
                  <a:moveTo>
                    <a:pt x="79" y="54"/>
                  </a:moveTo>
                  <a:lnTo>
                    <a:pt x="79" y="54"/>
                  </a:lnTo>
                  <a:lnTo>
                    <a:pt x="79" y="31"/>
                  </a:lnTo>
                  <a:lnTo>
                    <a:pt x="79" y="31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5" y="3"/>
                  </a:lnTo>
                  <a:lnTo>
                    <a:pt x="95" y="3"/>
                  </a:lnTo>
                  <a:lnTo>
                    <a:pt x="111" y="5"/>
                  </a:lnTo>
                  <a:lnTo>
                    <a:pt x="114" y="8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4" y="12"/>
                  </a:lnTo>
                  <a:lnTo>
                    <a:pt x="112" y="13"/>
                  </a:lnTo>
                  <a:lnTo>
                    <a:pt x="101" y="18"/>
                  </a:lnTo>
                  <a:lnTo>
                    <a:pt x="101" y="54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38" y="4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3" y="63"/>
                  </a:lnTo>
                  <a:lnTo>
                    <a:pt x="173" y="63"/>
                  </a:lnTo>
                  <a:lnTo>
                    <a:pt x="172" y="64"/>
                  </a:lnTo>
                  <a:lnTo>
                    <a:pt x="170" y="64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80"/>
                  </a:lnTo>
                  <a:lnTo>
                    <a:pt x="101" y="80"/>
                  </a:lnTo>
                  <a:lnTo>
                    <a:pt x="101" y="86"/>
                  </a:lnTo>
                  <a:lnTo>
                    <a:pt x="101" y="86"/>
                  </a:lnTo>
                  <a:lnTo>
                    <a:pt x="101" y="92"/>
                  </a:lnTo>
                  <a:lnTo>
                    <a:pt x="101" y="103"/>
                  </a:lnTo>
                  <a:lnTo>
                    <a:pt x="137" y="103"/>
                  </a:lnTo>
                  <a:lnTo>
                    <a:pt x="137" y="103"/>
                  </a:lnTo>
                  <a:lnTo>
                    <a:pt x="156" y="82"/>
                  </a:lnTo>
                  <a:lnTo>
                    <a:pt x="156" y="82"/>
                  </a:lnTo>
                  <a:lnTo>
                    <a:pt x="167" y="93"/>
                  </a:lnTo>
                  <a:lnTo>
                    <a:pt x="179" y="106"/>
                  </a:lnTo>
                  <a:lnTo>
                    <a:pt x="179" y="106"/>
                  </a:lnTo>
                  <a:lnTo>
                    <a:pt x="182" y="110"/>
                  </a:lnTo>
                  <a:lnTo>
                    <a:pt x="182" y="110"/>
                  </a:lnTo>
                  <a:lnTo>
                    <a:pt x="180" y="112"/>
                  </a:lnTo>
                  <a:lnTo>
                    <a:pt x="177" y="113"/>
                  </a:lnTo>
                  <a:lnTo>
                    <a:pt x="101" y="113"/>
                  </a:lnTo>
                  <a:lnTo>
                    <a:pt x="10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45" y="135"/>
                  </a:lnTo>
                  <a:lnTo>
                    <a:pt x="145" y="135"/>
                  </a:lnTo>
                  <a:lnTo>
                    <a:pt x="164" y="148"/>
                  </a:lnTo>
                  <a:lnTo>
                    <a:pt x="164" y="148"/>
                  </a:lnTo>
                  <a:lnTo>
                    <a:pt x="167" y="151"/>
                  </a:lnTo>
                  <a:lnTo>
                    <a:pt x="169" y="154"/>
                  </a:lnTo>
                  <a:lnTo>
                    <a:pt x="169" y="154"/>
                  </a:lnTo>
                  <a:lnTo>
                    <a:pt x="169" y="157"/>
                  </a:lnTo>
                  <a:lnTo>
                    <a:pt x="167" y="158"/>
                  </a:lnTo>
                  <a:lnTo>
                    <a:pt x="160" y="166"/>
                  </a:lnTo>
                  <a:lnTo>
                    <a:pt x="160" y="210"/>
                  </a:lnTo>
                  <a:lnTo>
                    <a:pt x="160" y="210"/>
                  </a:lnTo>
                  <a:lnTo>
                    <a:pt x="160" y="236"/>
                  </a:lnTo>
                  <a:lnTo>
                    <a:pt x="160" y="236"/>
                  </a:lnTo>
                  <a:lnTo>
                    <a:pt x="160" y="242"/>
                  </a:lnTo>
                  <a:lnTo>
                    <a:pt x="159" y="247"/>
                  </a:lnTo>
                  <a:lnTo>
                    <a:pt x="156" y="249"/>
                  </a:lnTo>
                  <a:lnTo>
                    <a:pt x="153" y="252"/>
                  </a:lnTo>
                  <a:lnTo>
                    <a:pt x="153" y="252"/>
                  </a:lnTo>
                  <a:lnTo>
                    <a:pt x="143" y="257"/>
                  </a:lnTo>
                  <a:lnTo>
                    <a:pt x="130" y="260"/>
                  </a:lnTo>
                  <a:lnTo>
                    <a:pt x="130" y="260"/>
                  </a:lnTo>
                  <a:lnTo>
                    <a:pt x="128" y="252"/>
                  </a:lnTo>
                  <a:lnTo>
                    <a:pt x="124" y="247"/>
                  </a:lnTo>
                  <a:lnTo>
                    <a:pt x="118" y="244"/>
                  </a:lnTo>
                  <a:lnTo>
                    <a:pt x="108" y="241"/>
                  </a:lnTo>
                  <a:lnTo>
                    <a:pt x="108" y="235"/>
                  </a:lnTo>
                  <a:lnTo>
                    <a:pt x="108" y="235"/>
                  </a:lnTo>
                  <a:lnTo>
                    <a:pt x="130" y="236"/>
                  </a:lnTo>
                  <a:lnTo>
                    <a:pt x="130" y="236"/>
                  </a:lnTo>
                  <a:lnTo>
                    <a:pt x="132" y="236"/>
                  </a:lnTo>
                  <a:lnTo>
                    <a:pt x="132" y="236"/>
                  </a:lnTo>
                  <a:lnTo>
                    <a:pt x="135" y="235"/>
                  </a:lnTo>
                  <a:lnTo>
                    <a:pt x="137" y="231"/>
                  </a:lnTo>
                  <a:lnTo>
                    <a:pt x="137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276"/>
                  </a:lnTo>
                  <a:lnTo>
                    <a:pt x="102" y="276"/>
                  </a:lnTo>
                  <a:lnTo>
                    <a:pt x="102" y="278"/>
                  </a:lnTo>
                  <a:lnTo>
                    <a:pt x="99" y="281"/>
                  </a:lnTo>
                  <a:lnTo>
                    <a:pt x="99" y="281"/>
                  </a:lnTo>
                  <a:lnTo>
                    <a:pt x="93" y="281"/>
                  </a:lnTo>
                  <a:lnTo>
                    <a:pt x="83" y="283"/>
                  </a:lnTo>
                  <a:lnTo>
                    <a:pt x="83" y="283"/>
                  </a:lnTo>
                  <a:lnTo>
                    <a:pt x="80" y="283"/>
                  </a:lnTo>
                  <a:lnTo>
                    <a:pt x="79" y="281"/>
                  </a:lnTo>
                  <a:lnTo>
                    <a:pt x="77" y="280"/>
                  </a:lnTo>
                  <a:lnTo>
                    <a:pt x="77" y="277"/>
                  </a:lnTo>
                  <a:lnTo>
                    <a:pt x="77" y="277"/>
                  </a:lnTo>
                  <a:lnTo>
                    <a:pt x="79" y="160"/>
                  </a:lnTo>
                  <a:lnTo>
                    <a:pt x="44" y="160"/>
                  </a:lnTo>
                  <a:lnTo>
                    <a:pt x="44" y="258"/>
                  </a:lnTo>
                  <a:lnTo>
                    <a:pt x="44" y="258"/>
                  </a:lnTo>
                  <a:lnTo>
                    <a:pt x="44" y="263"/>
                  </a:lnTo>
                  <a:lnTo>
                    <a:pt x="41" y="264"/>
                  </a:lnTo>
                  <a:lnTo>
                    <a:pt x="41" y="264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4" y="265"/>
                  </a:lnTo>
                  <a:lnTo>
                    <a:pt x="21" y="264"/>
                  </a:lnTo>
                  <a:lnTo>
                    <a:pt x="21" y="263"/>
                  </a:lnTo>
                  <a:lnTo>
                    <a:pt x="19" y="260"/>
                  </a:lnTo>
                  <a:lnTo>
                    <a:pt x="19" y="260"/>
                  </a:lnTo>
                  <a:lnTo>
                    <a:pt x="21" y="163"/>
                  </a:lnTo>
                  <a:lnTo>
                    <a:pt x="21" y="163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47" y="148"/>
                  </a:lnTo>
                  <a:lnTo>
                    <a:pt x="79" y="148"/>
                  </a:lnTo>
                  <a:lnTo>
                    <a:pt x="79" y="113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3" y="115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25" y="103"/>
                  </a:lnTo>
                  <a:lnTo>
                    <a:pt x="79" y="103"/>
                  </a:lnTo>
                  <a:lnTo>
                    <a:pt x="79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18" y="79"/>
                  </a:lnTo>
                  <a:lnTo>
                    <a:pt x="5" y="92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15" y="64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34" y="21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67" y="15"/>
                  </a:lnTo>
                  <a:lnTo>
                    <a:pt x="72" y="18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72" y="22"/>
                  </a:lnTo>
                  <a:lnTo>
                    <a:pt x="69" y="25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48" y="40"/>
                  </a:lnTo>
                  <a:lnTo>
                    <a:pt x="40" y="54"/>
                  </a:lnTo>
                  <a:lnTo>
                    <a:pt x="79" y="54"/>
                  </a:lnTo>
                  <a:close/>
                  <a:moveTo>
                    <a:pt x="224" y="31"/>
                  </a:moveTo>
                  <a:lnTo>
                    <a:pt x="224" y="31"/>
                  </a:lnTo>
                  <a:lnTo>
                    <a:pt x="224" y="34"/>
                  </a:lnTo>
                  <a:lnTo>
                    <a:pt x="221" y="35"/>
                  </a:lnTo>
                  <a:lnTo>
                    <a:pt x="211" y="41"/>
                  </a:lnTo>
                  <a:lnTo>
                    <a:pt x="211" y="41"/>
                  </a:lnTo>
                  <a:lnTo>
                    <a:pt x="211" y="84"/>
                  </a:lnTo>
                  <a:lnTo>
                    <a:pt x="211" y="84"/>
                  </a:lnTo>
                  <a:lnTo>
                    <a:pt x="212" y="210"/>
                  </a:lnTo>
                  <a:lnTo>
                    <a:pt x="212" y="210"/>
                  </a:lnTo>
                  <a:lnTo>
                    <a:pt x="211" y="213"/>
                  </a:lnTo>
                  <a:lnTo>
                    <a:pt x="208" y="215"/>
                  </a:lnTo>
                  <a:lnTo>
                    <a:pt x="208" y="215"/>
                  </a:lnTo>
                  <a:lnTo>
                    <a:pt x="193" y="216"/>
                  </a:lnTo>
                  <a:lnTo>
                    <a:pt x="193" y="216"/>
                  </a:lnTo>
                  <a:lnTo>
                    <a:pt x="190" y="216"/>
                  </a:lnTo>
                  <a:lnTo>
                    <a:pt x="189" y="215"/>
                  </a:lnTo>
                  <a:lnTo>
                    <a:pt x="188" y="213"/>
                  </a:lnTo>
                  <a:lnTo>
                    <a:pt x="188" y="210"/>
                  </a:lnTo>
                  <a:lnTo>
                    <a:pt x="188" y="210"/>
                  </a:lnTo>
                  <a:lnTo>
                    <a:pt x="189" y="135"/>
                  </a:lnTo>
                  <a:lnTo>
                    <a:pt x="189" y="135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206" y="24"/>
                  </a:lnTo>
                  <a:lnTo>
                    <a:pt x="218" y="27"/>
                  </a:lnTo>
                  <a:lnTo>
                    <a:pt x="222" y="28"/>
                  </a:lnTo>
                  <a:lnTo>
                    <a:pt x="224" y="31"/>
                  </a:lnTo>
                  <a:lnTo>
                    <a:pt x="224" y="31"/>
                  </a:lnTo>
                  <a:close/>
                  <a:moveTo>
                    <a:pt x="244" y="31"/>
                  </a:moveTo>
                  <a:lnTo>
                    <a:pt x="244" y="31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75" y="5"/>
                  </a:lnTo>
                  <a:lnTo>
                    <a:pt x="280" y="8"/>
                  </a:lnTo>
                  <a:lnTo>
                    <a:pt x="280" y="11"/>
                  </a:lnTo>
                  <a:lnTo>
                    <a:pt x="280" y="11"/>
                  </a:lnTo>
                  <a:lnTo>
                    <a:pt x="280" y="12"/>
                  </a:lnTo>
                  <a:lnTo>
                    <a:pt x="279" y="15"/>
                  </a:lnTo>
                  <a:lnTo>
                    <a:pt x="270" y="19"/>
                  </a:lnTo>
                  <a:lnTo>
                    <a:pt x="270" y="193"/>
                  </a:lnTo>
                  <a:lnTo>
                    <a:pt x="270" y="193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52"/>
                  </a:lnTo>
                  <a:lnTo>
                    <a:pt x="270" y="252"/>
                  </a:lnTo>
                  <a:lnTo>
                    <a:pt x="269" y="258"/>
                  </a:lnTo>
                  <a:lnTo>
                    <a:pt x="267" y="264"/>
                  </a:lnTo>
                  <a:lnTo>
                    <a:pt x="266" y="267"/>
                  </a:lnTo>
                  <a:lnTo>
                    <a:pt x="261" y="271"/>
                  </a:lnTo>
                  <a:lnTo>
                    <a:pt x="256" y="273"/>
                  </a:lnTo>
                  <a:lnTo>
                    <a:pt x="248" y="276"/>
                  </a:lnTo>
                  <a:lnTo>
                    <a:pt x="228" y="278"/>
                  </a:lnTo>
                  <a:lnTo>
                    <a:pt x="228" y="278"/>
                  </a:lnTo>
                  <a:lnTo>
                    <a:pt x="227" y="270"/>
                  </a:lnTo>
                  <a:lnTo>
                    <a:pt x="225" y="267"/>
                  </a:lnTo>
                  <a:lnTo>
                    <a:pt x="222" y="264"/>
                  </a:lnTo>
                  <a:lnTo>
                    <a:pt x="222" y="264"/>
                  </a:lnTo>
                  <a:lnTo>
                    <a:pt x="217" y="261"/>
                  </a:lnTo>
                  <a:lnTo>
                    <a:pt x="211" y="258"/>
                  </a:lnTo>
                  <a:lnTo>
                    <a:pt x="193" y="254"/>
                  </a:lnTo>
                  <a:lnTo>
                    <a:pt x="193" y="247"/>
                  </a:lnTo>
                  <a:lnTo>
                    <a:pt x="193" y="247"/>
                  </a:lnTo>
                  <a:lnTo>
                    <a:pt x="206" y="248"/>
                  </a:lnTo>
                  <a:lnTo>
                    <a:pt x="206" y="248"/>
                  </a:lnTo>
                  <a:lnTo>
                    <a:pt x="238" y="249"/>
                  </a:lnTo>
                  <a:lnTo>
                    <a:pt x="238" y="249"/>
                  </a:lnTo>
                  <a:lnTo>
                    <a:pt x="240" y="249"/>
                  </a:lnTo>
                  <a:lnTo>
                    <a:pt x="240" y="249"/>
                  </a:lnTo>
                  <a:lnTo>
                    <a:pt x="243" y="249"/>
                  </a:lnTo>
                  <a:lnTo>
                    <a:pt x="244" y="245"/>
                  </a:lnTo>
                  <a:lnTo>
                    <a:pt x="244" y="3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" name="Freeform 93"/>
            <p:cNvSpPr>
              <a:spLocks noEditPoints="1"/>
            </p:cNvSpPr>
            <p:nvPr userDrawn="1"/>
          </p:nvSpPr>
          <p:spPr bwMode="auto">
            <a:xfrm>
              <a:off x="3789363" y="1460501"/>
              <a:ext cx="153987" cy="149225"/>
            </a:xfrm>
            <a:custGeom>
              <a:avLst/>
              <a:gdLst/>
              <a:ahLst/>
              <a:cxnLst>
                <a:cxn ang="0">
                  <a:pos x="180" y="84"/>
                </a:cxn>
                <a:cxn ang="0">
                  <a:pos x="199" y="106"/>
                </a:cxn>
                <a:cxn ang="0">
                  <a:pos x="197" y="111"/>
                </a:cxn>
                <a:cxn ang="0">
                  <a:pos x="161" y="155"/>
                </a:cxn>
                <a:cxn ang="0">
                  <a:pos x="196" y="159"/>
                </a:cxn>
                <a:cxn ang="0">
                  <a:pos x="194" y="166"/>
                </a:cxn>
                <a:cxn ang="0">
                  <a:pos x="196" y="207"/>
                </a:cxn>
                <a:cxn ang="0">
                  <a:pos x="145" y="234"/>
                </a:cxn>
                <a:cxn ang="0">
                  <a:pos x="85" y="262"/>
                </a:cxn>
                <a:cxn ang="0">
                  <a:pos x="80" y="263"/>
                </a:cxn>
                <a:cxn ang="0">
                  <a:pos x="88" y="230"/>
                </a:cxn>
                <a:cxn ang="0">
                  <a:pos x="87" y="130"/>
                </a:cxn>
                <a:cxn ang="0">
                  <a:pos x="120" y="139"/>
                </a:cxn>
                <a:cxn ang="0">
                  <a:pos x="110" y="148"/>
                </a:cxn>
                <a:cxn ang="0">
                  <a:pos x="133" y="111"/>
                </a:cxn>
                <a:cxn ang="0">
                  <a:pos x="80" y="98"/>
                </a:cxn>
                <a:cxn ang="0">
                  <a:pos x="133" y="101"/>
                </a:cxn>
                <a:cxn ang="0">
                  <a:pos x="100" y="69"/>
                </a:cxn>
                <a:cxn ang="0">
                  <a:pos x="93" y="80"/>
                </a:cxn>
                <a:cxn ang="0">
                  <a:pos x="80" y="85"/>
                </a:cxn>
                <a:cxn ang="0">
                  <a:pos x="54" y="130"/>
                </a:cxn>
                <a:cxn ang="0">
                  <a:pos x="68" y="136"/>
                </a:cxn>
                <a:cxn ang="0">
                  <a:pos x="59" y="143"/>
                </a:cxn>
                <a:cxn ang="0">
                  <a:pos x="59" y="275"/>
                </a:cxn>
                <a:cxn ang="0">
                  <a:pos x="42" y="281"/>
                </a:cxn>
                <a:cxn ang="0">
                  <a:pos x="35" y="276"/>
                </a:cxn>
                <a:cxn ang="0">
                  <a:pos x="36" y="143"/>
                </a:cxn>
                <a:cxn ang="0">
                  <a:pos x="0" y="166"/>
                </a:cxn>
                <a:cxn ang="0">
                  <a:pos x="46" y="101"/>
                </a:cxn>
                <a:cxn ang="0">
                  <a:pos x="61" y="64"/>
                </a:cxn>
                <a:cxn ang="0">
                  <a:pos x="98" y="48"/>
                </a:cxn>
                <a:cxn ang="0">
                  <a:pos x="113" y="1"/>
                </a:cxn>
                <a:cxn ang="0">
                  <a:pos x="148" y="13"/>
                </a:cxn>
                <a:cxn ang="0">
                  <a:pos x="145" y="20"/>
                </a:cxn>
                <a:cxn ang="0">
                  <a:pos x="116" y="48"/>
                </a:cxn>
                <a:cxn ang="0">
                  <a:pos x="174" y="29"/>
                </a:cxn>
                <a:cxn ang="0">
                  <a:pos x="197" y="56"/>
                </a:cxn>
                <a:cxn ang="0">
                  <a:pos x="155" y="58"/>
                </a:cxn>
                <a:cxn ang="0">
                  <a:pos x="16" y="68"/>
                </a:cxn>
                <a:cxn ang="0">
                  <a:pos x="40" y="32"/>
                </a:cxn>
                <a:cxn ang="0">
                  <a:pos x="72" y="6"/>
                </a:cxn>
                <a:cxn ang="0">
                  <a:pos x="90" y="17"/>
                </a:cxn>
                <a:cxn ang="0">
                  <a:pos x="75" y="22"/>
                </a:cxn>
                <a:cxn ang="0">
                  <a:pos x="27" y="72"/>
                </a:cxn>
                <a:cxn ang="0">
                  <a:pos x="226" y="234"/>
                </a:cxn>
                <a:cxn ang="0">
                  <a:pos x="228" y="276"/>
                </a:cxn>
                <a:cxn ang="0">
                  <a:pos x="220" y="282"/>
                </a:cxn>
                <a:cxn ang="0">
                  <a:pos x="204" y="282"/>
                </a:cxn>
                <a:cxn ang="0">
                  <a:pos x="204" y="168"/>
                </a:cxn>
                <a:cxn ang="0">
                  <a:pos x="203" y="9"/>
                </a:cxn>
                <a:cxn ang="0">
                  <a:pos x="268" y="9"/>
                </a:cxn>
                <a:cxn ang="0">
                  <a:pos x="291" y="27"/>
                </a:cxn>
                <a:cxn ang="0">
                  <a:pos x="288" y="35"/>
                </a:cxn>
                <a:cxn ang="0">
                  <a:pos x="281" y="223"/>
                </a:cxn>
                <a:cxn ang="0">
                  <a:pos x="277" y="236"/>
                </a:cxn>
                <a:cxn ang="0">
                  <a:pos x="264" y="243"/>
                </a:cxn>
                <a:cxn ang="0">
                  <a:pos x="241" y="232"/>
                </a:cxn>
                <a:cxn ang="0">
                  <a:pos x="226" y="219"/>
                </a:cxn>
                <a:cxn ang="0">
                  <a:pos x="257" y="219"/>
                </a:cxn>
                <a:cxn ang="0">
                  <a:pos x="226" y="219"/>
                </a:cxn>
              </a:cxnLst>
              <a:rect l="0" t="0" r="r" b="b"/>
              <a:pathLst>
                <a:path w="291" h="282">
                  <a:moveTo>
                    <a:pt x="155" y="101"/>
                  </a:moveTo>
                  <a:lnTo>
                    <a:pt x="165" y="101"/>
                  </a:lnTo>
                  <a:lnTo>
                    <a:pt x="165" y="101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90" y="94"/>
                  </a:lnTo>
                  <a:lnTo>
                    <a:pt x="199" y="106"/>
                  </a:lnTo>
                  <a:lnTo>
                    <a:pt x="199" y="106"/>
                  </a:lnTo>
                  <a:lnTo>
                    <a:pt x="200" y="108"/>
                  </a:lnTo>
                  <a:lnTo>
                    <a:pt x="200" y="108"/>
                  </a:lnTo>
                  <a:lnTo>
                    <a:pt x="200" y="111"/>
                  </a:lnTo>
                  <a:lnTo>
                    <a:pt x="197" y="111"/>
                  </a:lnTo>
                  <a:lnTo>
                    <a:pt x="155" y="111"/>
                  </a:lnTo>
                  <a:lnTo>
                    <a:pt x="155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75" y="139"/>
                  </a:lnTo>
                  <a:lnTo>
                    <a:pt x="175" y="139"/>
                  </a:lnTo>
                  <a:lnTo>
                    <a:pt x="196" y="159"/>
                  </a:lnTo>
                  <a:lnTo>
                    <a:pt x="196" y="159"/>
                  </a:lnTo>
                  <a:lnTo>
                    <a:pt x="197" y="164"/>
                  </a:lnTo>
                  <a:lnTo>
                    <a:pt x="197" y="164"/>
                  </a:lnTo>
                  <a:lnTo>
                    <a:pt x="197" y="165"/>
                  </a:lnTo>
                  <a:lnTo>
                    <a:pt x="194" y="166"/>
                  </a:lnTo>
                  <a:lnTo>
                    <a:pt x="155" y="166"/>
                  </a:lnTo>
                  <a:lnTo>
                    <a:pt x="155" y="217"/>
                  </a:lnTo>
                  <a:lnTo>
                    <a:pt x="155" y="217"/>
                  </a:lnTo>
                  <a:lnTo>
                    <a:pt x="196" y="207"/>
                  </a:lnTo>
                  <a:lnTo>
                    <a:pt x="197" y="214"/>
                  </a:lnTo>
                  <a:lnTo>
                    <a:pt x="197" y="214"/>
                  </a:lnTo>
                  <a:lnTo>
                    <a:pt x="171" y="224"/>
                  </a:lnTo>
                  <a:lnTo>
                    <a:pt x="145" y="234"/>
                  </a:lnTo>
                  <a:lnTo>
                    <a:pt x="117" y="245"/>
                  </a:lnTo>
                  <a:lnTo>
                    <a:pt x="88" y="252"/>
                  </a:lnTo>
                  <a:lnTo>
                    <a:pt x="88" y="252"/>
                  </a:lnTo>
                  <a:lnTo>
                    <a:pt x="85" y="262"/>
                  </a:lnTo>
                  <a:lnTo>
                    <a:pt x="84" y="263"/>
                  </a:lnTo>
                  <a:lnTo>
                    <a:pt x="83" y="265"/>
                  </a:lnTo>
                  <a:lnTo>
                    <a:pt x="83" y="265"/>
                  </a:lnTo>
                  <a:lnTo>
                    <a:pt x="80" y="263"/>
                  </a:lnTo>
                  <a:lnTo>
                    <a:pt x="77" y="259"/>
                  </a:lnTo>
                  <a:lnTo>
                    <a:pt x="68" y="232"/>
                  </a:lnTo>
                  <a:lnTo>
                    <a:pt x="68" y="232"/>
                  </a:lnTo>
                  <a:lnTo>
                    <a:pt x="88" y="230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45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114" y="135"/>
                  </a:lnTo>
                  <a:lnTo>
                    <a:pt x="119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42"/>
                  </a:lnTo>
                  <a:lnTo>
                    <a:pt x="119" y="143"/>
                  </a:lnTo>
                  <a:lnTo>
                    <a:pt x="110" y="148"/>
                  </a:lnTo>
                  <a:lnTo>
                    <a:pt x="110" y="227"/>
                  </a:lnTo>
                  <a:lnTo>
                    <a:pt x="110" y="227"/>
                  </a:lnTo>
                  <a:lnTo>
                    <a:pt x="133" y="223"/>
                  </a:lnTo>
                  <a:lnTo>
                    <a:pt x="133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83" y="113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90" y="101"/>
                  </a:lnTo>
                  <a:lnTo>
                    <a:pt x="100" y="101"/>
                  </a:lnTo>
                  <a:lnTo>
                    <a:pt x="133" y="101"/>
                  </a:lnTo>
                  <a:lnTo>
                    <a:pt x="133" y="58"/>
                  </a:lnTo>
                  <a:lnTo>
                    <a:pt x="109" y="58"/>
                  </a:lnTo>
                  <a:lnTo>
                    <a:pt x="109" y="58"/>
                  </a:lnTo>
                  <a:lnTo>
                    <a:pt x="100" y="69"/>
                  </a:lnTo>
                  <a:lnTo>
                    <a:pt x="91" y="78"/>
                  </a:lnTo>
                  <a:lnTo>
                    <a:pt x="91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5" y="108"/>
                  </a:lnTo>
                  <a:lnTo>
                    <a:pt x="49" y="129"/>
                  </a:lnTo>
                  <a:lnTo>
                    <a:pt x="49" y="129"/>
                  </a:lnTo>
                  <a:lnTo>
                    <a:pt x="54" y="130"/>
                  </a:lnTo>
                  <a:lnTo>
                    <a:pt x="54" y="130"/>
                  </a:lnTo>
                  <a:lnTo>
                    <a:pt x="65" y="133"/>
                  </a:lnTo>
                  <a:lnTo>
                    <a:pt x="68" y="135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68" y="139"/>
                  </a:lnTo>
                  <a:lnTo>
                    <a:pt x="67" y="140"/>
                  </a:lnTo>
                  <a:lnTo>
                    <a:pt x="59" y="143"/>
                  </a:lnTo>
                  <a:lnTo>
                    <a:pt x="59" y="204"/>
                  </a:lnTo>
                  <a:lnTo>
                    <a:pt x="59" y="204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58" y="278"/>
                  </a:lnTo>
                  <a:lnTo>
                    <a:pt x="55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6" y="279"/>
                  </a:lnTo>
                  <a:lnTo>
                    <a:pt x="35" y="278"/>
                  </a:lnTo>
                  <a:lnTo>
                    <a:pt x="35" y="276"/>
                  </a:lnTo>
                  <a:lnTo>
                    <a:pt x="35" y="276"/>
                  </a:lnTo>
                  <a:lnTo>
                    <a:pt x="36" y="204"/>
                  </a:lnTo>
                  <a:lnTo>
                    <a:pt x="36" y="143"/>
                  </a:lnTo>
                  <a:lnTo>
                    <a:pt x="36" y="143"/>
                  </a:lnTo>
                  <a:lnTo>
                    <a:pt x="22" y="158"/>
                  </a:lnTo>
                  <a:lnTo>
                    <a:pt x="4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4" y="149"/>
                  </a:lnTo>
                  <a:lnTo>
                    <a:pt x="27" y="133"/>
                  </a:lnTo>
                  <a:lnTo>
                    <a:pt x="36" y="117"/>
                  </a:lnTo>
                  <a:lnTo>
                    <a:pt x="46" y="101"/>
                  </a:lnTo>
                  <a:lnTo>
                    <a:pt x="46" y="101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5" y="74"/>
                  </a:lnTo>
                  <a:lnTo>
                    <a:pt x="85" y="74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9" y="22"/>
                  </a:lnTo>
                  <a:lnTo>
                    <a:pt x="112" y="11"/>
                  </a:lnTo>
                  <a:lnTo>
                    <a:pt x="113" y="1"/>
                  </a:lnTo>
                  <a:lnTo>
                    <a:pt x="113" y="1"/>
                  </a:lnTo>
                  <a:lnTo>
                    <a:pt x="130" y="6"/>
                  </a:lnTo>
                  <a:lnTo>
                    <a:pt x="130" y="6"/>
                  </a:lnTo>
                  <a:lnTo>
                    <a:pt x="145" y="11"/>
                  </a:lnTo>
                  <a:lnTo>
                    <a:pt x="148" y="13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8" y="17"/>
                  </a:lnTo>
                  <a:lnTo>
                    <a:pt x="145" y="20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25" y="35"/>
                  </a:lnTo>
                  <a:lnTo>
                    <a:pt x="116" y="48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74" y="29"/>
                  </a:lnTo>
                  <a:lnTo>
                    <a:pt x="174" y="29"/>
                  </a:lnTo>
                  <a:lnTo>
                    <a:pt x="185" y="40"/>
                  </a:lnTo>
                  <a:lnTo>
                    <a:pt x="196" y="52"/>
                  </a:lnTo>
                  <a:lnTo>
                    <a:pt x="196" y="52"/>
                  </a:lnTo>
                  <a:lnTo>
                    <a:pt x="197" y="56"/>
                  </a:lnTo>
                  <a:lnTo>
                    <a:pt x="197" y="56"/>
                  </a:lnTo>
                  <a:lnTo>
                    <a:pt x="197" y="58"/>
                  </a:lnTo>
                  <a:lnTo>
                    <a:pt x="194" y="58"/>
                  </a:lnTo>
                  <a:lnTo>
                    <a:pt x="155" y="58"/>
                  </a:lnTo>
                  <a:lnTo>
                    <a:pt x="155" y="101"/>
                  </a:lnTo>
                  <a:close/>
                  <a:moveTo>
                    <a:pt x="3" y="81"/>
                  </a:moveTo>
                  <a:lnTo>
                    <a:pt x="3" y="81"/>
                  </a:lnTo>
                  <a:lnTo>
                    <a:pt x="16" y="68"/>
                  </a:lnTo>
                  <a:lnTo>
                    <a:pt x="25" y="56"/>
                  </a:lnTo>
                  <a:lnTo>
                    <a:pt x="33" y="45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51" y="14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87" y="13"/>
                  </a:lnTo>
                  <a:lnTo>
                    <a:pt x="90" y="14"/>
                  </a:lnTo>
                  <a:lnTo>
                    <a:pt x="90" y="17"/>
                  </a:lnTo>
                  <a:lnTo>
                    <a:pt x="90" y="17"/>
                  </a:lnTo>
                  <a:lnTo>
                    <a:pt x="90" y="20"/>
                  </a:lnTo>
                  <a:lnTo>
                    <a:pt x="87" y="22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59" y="42"/>
                  </a:lnTo>
                  <a:lnTo>
                    <a:pt x="45" y="58"/>
                  </a:lnTo>
                  <a:lnTo>
                    <a:pt x="27" y="72"/>
                  </a:lnTo>
                  <a:lnTo>
                    <a:pt x="7" y="85"/>
                  </a:lnTo>
                  <a:lnTo>
                    <a:pt x="3" y="81"/>
                  </a:lnTo>
                  <a:close/>
                  <a:moveTo>
                    <a:pt x="226" y="234"/>
                  </a:moveTo>
                  <a:lnTo>
                    <a:pt x="226" y="234"/>
                  </a:lnTo>
                  <a:lnTo>
                    <a:pt x="228" y="255"/>
                  </a:lnTo>
                  <a:lnTo>
                    <a:pt x="228" y="255"/>
                  </a:lnTo>
                  <a:lnTo>
                    <a:pt x="228" y="276"/>
                  </a:lnTo>
                  <a:lnTo>
                    <a:pt x="228" y="276"/>
                  </a:lnTo>
                  <a:lnTo>
                    <a:pt x="226" y="279"/>
                  </a:lnTo>
                  <a:lnTo>
                    <a:pt x="226" y="281"/>
                  </a:lnTo>
                  <a:lnTo>
                    <a:pt x="226" y="281"/>
                  </a:lnTo>
                  <a:lnTo>
                    <a:pt x="220" y="282"/>
                  </a:lnTo>
                  <a:lnTo>
                    <a:pt x="210" y="282"/>
                  </a:lnTo>
                  <a:lnTo>
                    <a:pt x="210" y="282"/>
                  </a:lnTo>
                  <a:lnTo>
                    <a:pt x="206" y="282"/>
                  </a:lnTo>
                  <a:lnTo>
                    <a:pt x="204" y="282"/>
                  </a:lnTo>
                  <a:lnTo>
                    <a:pt x="203" y="279"/>
                  </a:lnTo>
                  <a:lnTo>
                    <a:pt x="203" y="278"/>
                  </a:lnTo>
                  <a:lnTo>
                    <a:pt x="203" y="278"/>
                  </a:lnTo>
                  <a:lnTo>
                    <a:pt x="204" y="168"/>
                  </a:lnTo>
                  <a:lnTo>
                    <a:pt x="204" y="168"/>
                  </a:lnTo>
                  <a:lnTo>
                    <a:pt x="204" y="48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229" y="23"/>
                  </a:lnTo>
                  <a:lnTo>
                    <a:pt x="255" y="23"/>
                  </a:lnTo>
                  <a:lnTo>
                    <a:pt x="255" y="23"/>
                  </a:lnTo>
                  <a:lnTo>
                    <a:pt x="268" y="9"/>
                  </a:lnTo>
                  <a:lnTo>
                    <a:pt x="268" y="9"/>
                  </a:lnTo>
                  <a:lnTo>
                    <a:pt x="288" y="26"/>
                  </a:lnTo>
                  <a:lnTo>
                    <a:pt x="288" y="26"/>
                  </a:lnTo>
                  <a:lnTo>
                    <a:pt x="291" y="27"/>
                  </a:lnTo>
                  <a:lnTo>
                    <a:pt x="291" y="30"/>
                  </a:lnTo>
                  <a:lnTo>
                    <a:pt x="291" y="30"/>
                  </a:lnTo>
                  <a:lnTo>
                    <a:pt x="291" y="32"/>
                  </a:lnTo>
                  <a:lnTo>
                    <a:pt x="288" y="35"/>
                  </a:lnTo>
                  <a:lnTo>
                    <a:pt x="281" y="40"/>
                  </a:lnTo>
                  <a:lnTo>
                    <a:pt x="281" y="133"/>
                  </a:lnTo>
                  <a:lnTo>
                    <a:pt x="281" y="133"/>
                  </a:lnTo>
                  <a:lnTo>
                    <a:pt x="281" y="223"/>
                  </a:lnTo>
                  <a:lnTo>
                    <a:pt x="281" y="223"/>
                  </a:lnTo>
                  <a:lnTo>
                    <a:pt x="281" y="229"/>
                  </a:lnTo>
                  <a:lnTo>
                    <a:pt x="280" y="233"/>
                  </a:lnTo>
                  <a:lnTo>
                    <a:pt x="277" y="236"/>
                  </a:lnTo>
                  <a:lnTo>
                    <a:pt x="274" y="239"/>
                  </a:lnTo>
                  <a:lnTo>
                    <a:pt x="274" y="239"/>
                  </a:lnTo>
                  <a:lnTo>
                    <a:pt x="270" y="242"/>
                  </a:lnTo>
                  <a:lnTo>
                    <a:pt x="264" y="243"/>
                  </a:lnTo>
                  <a:lnTo>
                    <a:pt x="246" y="246"/>
                  </a:lnTo>
                  <a:lnTo>
                    <a:pt x="246" y="246"/>
                  </a:lnTo>
                  <a:lnTo>
                    <a:pt x="245" y="239"/>
                  </a:lnTo>
                  <a:lnTo>
                    <a:pt x="241" y="232"/>
                  </a:lnTo>
                  <a:lnTo>
                    <a:pt x="235" y="229"/>
                  </a:lnTo>
                  <a:lnTo>
                    <a:pt x="226" y="226"/>
                  </a:lnTo>
                  <a:lnTo>
                    <a:pt x="226" y="234"/>
                  </a:lnTo>
                  <a:close/>
                  <a:moveTo>
                    <a:pt x="226" y="219"/>
                  </a:moveTo>
                  <a:lnTo>
                    <a:pt x="226" y="219"/>
                  </a:lnTo>
                  <a:lnTo>
                    <a:pt x="252" y="219"/>
                  </a:lnTo>
                  <a:lnTo>
                    <a:pt x="252" y="219"/>
                  </a:lnTo>
                  <a:lnTo>
                    <a:pt x="257" y="219"/>
                  </a:lnTo>
                  <a:lnTo>
                    <a:pt x="257" y="216"/>
                  </a:lnTo>
                  <a:lnTo>
                    <a:pt x="257" y="33"/>
                  </a:lnTo>
                  <a:lnTo>
                    <a:pt x="226" y="33"/>
                  </a:lnTo>
                  <a:lnTo>
                    <a:pt x="226" y="2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3" name="Freeform 94"/>
            <p:cNvSpPr>
              <a:spLocks noEditPoints="1"/>
            </p:cNvSpPr>
            <p:nvPr userDrawn="1"/>
          </p:nvSpPr>
          <p:spPr bwMode="auto">
            <a:xfrm>
              <a:off x="3981450" y="1462088"/>
              <a:ext cx="150813" cy="149225"/>
            </a:xfrm>
            <a:custGeom>
              <a:avLst/>
              <a:gdLst/>
              <a:ahLst/>
              <a:cxnLst>
                <a:cxn ang="0">
                  <a:pos x="134" y="56"/>
                </a:cxn>
                <a:cxn ang="0">
                  <a:pos x="167" y="17"/>
                </a:cxn>
                <a:cxn ang="0">
                  <a:pos x="205" y="6"/>
                </a:cxn>
                <a:cxn ang="0">
                  <a:pos x="202" y="13"/>
                </a:cxn>
                <a:cxn ang="0">
                  <a:pos x="234" y="56"/>
                </a:cxn>
                <a:cxn ang="0">
                  <a:pos x="280" y="58"/>
                </a:cxn>
                <a:cxn ang="0">
                  <a:pos x="279" y="66"/>
                </a:cxn>
                <a:cxn ang="0">
                  <a:pos x="240" y="101"/>
                </a:cxn>
                <a:cxn ang="0">
                  <a:pos x="266" y="126"/>
                </a:cxn>
                <a:cxn ang="0">
                  <a:pos x="266" y="132"/>
                </a:cxn>
                <a:cxn ang="0">
                  <a:pos x="227" y="181"/>
                </a:cxn>
                <a:cxn ang="0">
                  <a:pos x="215" y="227"/>
                </a:cxn>
                <a:cxn ang="0">
                  <a:pos x="285" y="253"/>
                </a:cxn>
                <a:cxn ang="0">
                  <a:pos x="269" y="262"/>
                </a:cxn>
                <a:cxn ang="0">
                  <a:pos x="237" y="266"/>
                </a:cxn>
                <a:cxn ang="0">
                  <a:pos x="180" y="227"/>
                </a:cxn>
                <a:cxn ang="0">
                  <a:pos x="74" y="279"/>
                </a:cxn>
                <a:cxn ang="0">
                  <a:pos x="124" y="246"/>
                </a:cxn>
                <a:cxn ang="0">
                  <a:pos x="157" y="201"/>
                </a:cxn>
                <a:cxn ang="0">
                  <a:pos x="132" y="158"/>
                </a:cxn>
                <a:cxn ang="0">
                  <a:pos x="111" y="130"/>
                </a:cxn>
                <a:cxn ang="0">
                  <a:pos x="69" y="149"/>
                </a:cxn>
                <a:cxn ang="0">
                  <a:pos x="69" y="256"/>
                </a:cxn>
                <a:cxn ang="0">
                  <a:pos x="61" y="273"/>
                </a:cxn>
                <a:cxn ang="0">
                  <a:pos x="34" y="282"/>
                </a:cxn>
                <a:cxn ang="0">
                  <a:pos x="16" y="263"/>
                </a:cxn>
                <a:cxn ang="0">
                  <a:pos x="27" y="253"/>
                </a:cxn>
                <a:cxn ang="0">
                  <a:pos x="45" y="250"/>
                </a:cxn>
                <a:cxn ang="0">
                  <a:pos x="24" y="176"/>
                </a:cxn>
                <a:cxn ang="0">
                  <a:pos x="16" y="189"/>
                </a:cxn>
                <a:cxn ang="0">
                  <a:pos x="2" y="156"/>
                </a:cxn>
                <a:cxn ang="0">
                  <a:pos x="45" y="77"/>
                </a:cxn>
                <a:cxn ang="0">
                  <a:pos x="2" y="78"/>
                </a:cxn>
                <a:cxn ang="0">
                  <a:pos x="24" y="66"/>
                </a:cxn>
                <a:cxn ang="0">
                  <a:pos x="45" y="19"/>
                </a:cxn>
                <a:cxn ang="0">
                  <a:pos x="77" y="4"/>
                </a:cxn>
                <a:cxn ang="0">
                  <a:pos x="83" y="8"/>
                </a:cxn>
                <a:cxn ang="0">
                  <a:pos x="69" y="66"/>
                </a:cxn>
                <a:cxn ang="0">
                  <a:pos x="87" y="48"/>
                </a:cxn>
                <a:cxn ang="0">
                  <a:pos x="109" y="71"/>
                </a:cxn>
                <a:cxn ang="0">
                  <a:pos x="109" y="77"/>
                </a:cxn>
                <a:cxn ang="0">
                  <a:pos x="69" y="132"/>
                </a:cxn>
                <a:cxn ang="0">
                  <a:pos x="111" y="116"/>
                </a:cxn>
                <a:cxn ang="0">
                  <a:pos x="167" y="119"/>
                </a:cxn>
                <a:cxn ang="0">
                  <a:pos x="119" y="68"/>
                </a:cxn>
                <a:cxn ang="0">
                  <a:pos x="137" y="129"/>
                </a:cxn>
                <a:cxn ang="0">
                  <a:pos x="145" y="159"/>
                </a:cxn>
                <a:cxn ang="0">
                  <a:pos x="169" y="192"/>
                </a:cxn>
                <a:cxn ang="0">
                  <a:pos x="206" y="168"/>
                </a:cxn>
              </a:cxnLst>
              <a:rect l="0" t="0" r="r" b="b"/>
              <a:pathLst>
                <a:path w="286" h="282">
                  <a:moveTo>
                    <a:pt x="105" y="53"/>
                  </a:moveTo>
                  <a:lnTo>
                    <a:pt x="105" y="53"/>
                  </a:lnTo>
                  <a:lnTo>
                    <a:pt x="119" y="56"/>
                  </a:lnTo>
                  <a:lnTo>
                    <a:pt x="134" y="56"/>
                  </a:lnTo>
                  <a:lnTo>
                    <a:pt x="167" y="56"/>
                  </a:lnTo>
                  <a:lnTo>
                    <a:pt x="167" y="32"/>
                  </a:lnTo>
                  <a:lnTo>
                    <a:pt x="167" y="32"/>
                  </a:lnTo>
                  <a:lnTo>
                    <a:pt x="167" y="17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201" y="4"/>
                  </a:lnTo>
                  <a:lnTo>
                    <a:pt x="205" y="6"/>
                  </a:lnTo>
                  <a:lnTo>
                    <a:pt x="205" y="8"/>
                  </a:lnTo>
                  <a:lnTo>
                    <a:pt x="205" y="8"/>
                  </a:lnTo>
                  <a:lnTo>
                    <a:pt x="205" y="11"/>
                  </a:lnTo>
                  <a:lnTo>
                    <a:pt x="202" y="13"/>
                  </a:lnTo>
                  <a:lnTo>
                    <a:pt x="192" y="17"/>
                  </a:lnTo>
                  <a:lnTo>
                    <a:pt x="192" y="56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51" y="33"/>
                  </a:lnTo>
                  <a:lnTo>
                    <a:pt x="251" y="33"/>
                  </a:lnTo>
                  <a:lnTo>
                    <a:pt x="280" y="58"/>
                  </a:lnTo>
                  <a:lnTo>
                    <a:pt x="280" y="58"/>
                  </a:lnTo>
                  <a:lnTo>
                    <a:pt x="282" y="64"/>
                  </a:lnTo>
                  <a:lnTo>
                    <a:pt x="282" y="64"/>
                  </a:lnTo>
                  <a:lnTo>
                    <a:pt x="282" y="65"/>
                  </a:lnTo>
                  <a:lnTo>
                    <a:pt x="279" y="66"/>
                  </a:lnTo>
                  <a:lnTo>
                    <a:pt x="192" y="66"/>
                  </a:lnTo>
                  <a:lnTo>
                    <a:pt x="192" y="119"/>
                  </a:lnTo>
                  <a:lnTo>
                    <a:pt x="225" y="119"/>
                  </a:lnTo>
                  <a:lnTo>
                    <a:pt x="240" y="101"/>
                  </a:lnTo>
                  <a:lnTo>
                    <a:pt x="240" y="101"/>
                  </a:lnTo>
                  <a:lnTo>
                    <a:pt x="263" y="121"/>
                  </a:lnTo>
                  <a:lnTo>
                    <a:pt x="263" y="121"/>
                  </a:lnTo>
                  <a:lnTo>
                    <a:pt x="266" y="126"/>
                  </a:lnTo>
                  <a:lnTo>
                    <a:pt x="267" y="129"/>
                  </a:lnTo>
                  <a:lnTo>
                    <a:pt x="267" y="129"/>
                  </a:lnTo>
                  <a:lnTo>
                    <a:pt x="267" y="130"/>
                  </a:lnTo>
                  <a:lnTo>
                    <a:pt x="266" y="132"/>
                  </a:lnTo>
                  <a:lnTo>
                    <a:pt x="254" y="136"/>
                  </a:lnTo>
                  <a:lnTo>
                    <a:pt x="254" y="136"/>
                  </a:lnTo>
                  <a:lnTo>
                    <a:pt x="241" y="161"/>
                  </a:lnTo>
                  <a:lnTo>
                    <a:pt x="227" y="181"/>
                  </a:lnTo>
                  <a:lnTo>
                    <a:pt x="212" y="198"/>
                  </a:lnTo>
                  <a:lnTo>
                    <a:pt x="195" y="216"/>
                  </a:lnTo>
                  <a:lnTo>
                    <a:pt x="195" y="216"/>
                  </a:lnTo>
                  <a:lnTo>
                    <a:pt x="215" y="227"/>
                  </a:lnTo>
                  <a:lnTo>
                    <a:pt x="235" y="236"/>
                  </a:lnTo>
                  <a:lnTo>
                    <a:pt x="259" y="242"/>
                  </a:lnTo>
                  <a:lnTo>
                    <a:pt x="286" y="246"/>
                  </a:lnTo>
                  <a:lnTo>
                    <a:pt x="285" y="253"/>
                  </a:lnTo>
                  <a:lnTo>
                    <a:pt x="285" y="253"/>
                  </a:lnTo>
                  <a:lnTo>
                    <a:pt x="276" y="256"/>
                  </a:lnTo>
                  <a:lnTo>
                    <a:pt x="269" y="262"/>
                  </a:lnTo>
                  <a:lnTo>
                    <a:pt x="269" y="262"/>
                  </a:lnTo>
                  <a:lnTo>
                    <a:pt x="264" y="268"/>
                  </a:lnTo>
                  <a:lnTo>
                    <a:pt x="261" y="276"/>
                  </a:lnTo>
                  <a:lnTo>
                    <a:pt x="261" y="276"/>
                  </a:lnTo>
                  <a:lnTo>
                    <a:pt x="237" y="266"/>
                  </a:lnTo>
                  <a:lnTo>
                    <a:pt x="216" y="256"/>
                  </a:lnTo>
                  <a:lnTo>
                    <a:pt x="198" y="243"/>
                  </a:lnTo>
                  <a:lnTo>
                    <a:pt x="180" y="227"/>
                  </a:lnTo>
                  <a:lnTo>
                    <a:pt x="180" y="227"/>
                  </a:lnTo>
                  <a:lnTo>
                    <a:pt x="156" y="244"/>
                  </a:lnTo>
                  <a:lnTo>
                    <a:pt x="131" y="259"/>
                  </a:lnTo>
                  <a:lnTo>
                    <a:pt x="103" y="271"/>
                  </a:lnTo>
                  <a:lnTo>
                    <a:pt x="74" y="279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99" y="260"/>
                  </a:lnTo>
                  <a:lnTo>
                    <a:pt x="124" y="246"/>
                  </a:lnTo>
                  <a:lnTo>
                    <a:pt x="145" y="231"/>
                  </a:lnTo>
                  <a:lnTo>
                    <a:pt x="167" y="214"/>
                  </a:lnTo>
                  <a:lnTo>
                    <a:pt x="167" y="214"/>
                  </a:lnTo>
                  <a:lnTo>
                    <a:pt x="157" y="201"/>
                  </a:lnTo>
                  <a:lnTo>
                    <a:pt x="147" y="187"/>
                  </a:lnTo>
                  <a:lnTo>
                    <a:pt x="140" y="172"/>
                  </a:lnTo>
                  <a:lnTo>
                    <a:pt x="132" y="158"/>
                  </a:lnTo>
                  <a:lnTo>
                    <a:pt x="132" y="158"/>
                  </a:lnTo>
                  <a:lnTo>
                    <a:pt x="128" y="145"/>
                  </a:lnTo>
                  <a:lnTo>
                    <a:pt x="124" y="129"/>
                  </a:lnTo>
                  <a:lnTo>
                    <a:pt x="124" y="129"/>
                  </a:lnTo>
                  <a:lnTo>
                    <a:pt x="111" y="130"/>
                  </a:lnTo>
                  <a:lnTo>
                    <a:pt x="109" y="117"/>
                  </a:lnTo>
                  <a:lnTo>
                    <a:pt x="109" y="117"/>
                  </a:lnTo>
                  <a:lnTo>
                    <a:pt x="92" y="132"/>
                  </a:lnTo>
                  <a:lnTo>
                    <a:pt x="69" y="149"/>
                  </a:lnTo>
                  <a:lnTo>
                    <a:pt x="69" y="233"/>
                  </a:lnTo>
                  <a:lnTo>
                    <a:pt x="69" y="233"/>
                  </a:lnTo>
                  <a:lnTo>
                    <a:pt x="69" y="256"/>
                  </a:lnTo>
                  <a:lnTo>
                    <a:pt x="69" y="256"/>
                  </a:lnTo>
                  <a:lnTo>
                    <a:pt x="69" y="262"/>
                  </a:lnTo>
                  <a:lnTo>
                    <a:pt x="67" y="266"/>
                  </a:lnTo>
                  <a:lnTo>
                    <a:pt x="64" y="271"/>
                  </a:lnTo>
                  <a:lnTo>
                    <a:pt x="61" y="273"/>
                  </a:lnTo>
                  <a:lnTo>
                    <a:pt x="57" y="275"/>
                  </a:lnTo>
                  <a:lnTo>
                    <a:pt x="51" y="278"/>
                  </a:lnTo>
                  <a:lnTo>
                    <a:pt x="34" y="282"/>
                  </a:lnTo>
                  <a:lnTo>
                    <a:pt x="34" y="282"/>
                  </a:lnTo>
                  <a:lnTo>
                    <a:pt x="31" y="273"/>
                  </a:lnTo>
                  <a:lnTo>
                    <a:pt x="29" y="271"/>
                  </a:lnTo>
                  <a:lnTo>
                    <a:pt x="27" y="268"/>
                  </a:lnTo>
                  <a:lnTo>
                    <a:pt x="16" y="263"/>
                  </a:lnTo>
                  <a:lnTo>
                    <a:pt x="2" y="258"/>
                  </a:lnTo>
                  <a:lnTo>
                    <a:pt x="2" y="252"/>
                  </a:lnTo>
                  <a:lnTo>
                    <a:pt x="2" y="252"/>
                  </a:lnTo>
                  <a:lnTo>
                    <a:pt x="27" y="253"/>
                  </a:lnTo>
                  <a:lnTo>
                    <a:pt x="41" y="255"/>
                  </a:lnTo>
                  <a:lnTo>
                    <a:pt x="41" y="255"/>
                  </a:lnTo>
                  <a:lnTo>
                    <a:pt x="44" y="253"/>
                  </a:lnTo>
                  <a:lnTo>
                    <a:pt x="45" y="250"/>
                  </a:lnTo>
                  <a:lnTo>
                    <a:pt x="45" y="162"/>
                  </a:lnTo>
                  <a:lnTo>
                    <a:pt x="45" y="162"/>
                  </a:lnTo>
                  <a:lnTo>
                    <a:pt x="24" y="176"/>
                  </a:lnTo>
                  <a:lnTo>
                    <a:pt x="24" y="176"/>
                  </a:lnTo>
                  <a:lnTo>
                    <a:pt x="22" y="182"/>
                  </a:lnTo>
                  <a:lnTo>
                    <a:pt x="21" y="187"/>
                  </a:lnTo>
                  <a:lnTo>
                    <a:pt x="19" y="189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2" y="185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21" y="150"/>
                  </a:lnTo>
                  <a:lnTo>
                    <a:pt x="45" y="140"/>
                  </a:lnTo>
                  <a:lnTo>
                    <a:pt x="45" y="77"/>
                  </a:lnTo>
                  <a:lnTo>
                    <a:pt x="24" y="77"/>
                  </a:lnTo>
                  <a:lnTo>
                    <a:pt x="24" y="77"/>
                  </a:lnTo>
                  <a:lnTo>
                    <a:pt x="12" y="77"/>
                  </a:lnTo>
                  <a:lnTo>
                    <a:pt x="2" y="7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2" y="65"/>
                  </a:lnTo>
                  <a:lnTo>
                    <a:pt x="24" y="66"/>
                  </a:lnTo>
                  <a:lnTo>
                    <a:pt x="45" y="66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19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4" y="3"/>
                  </a:lnTo>
                  <a:lnTo>
                    <a:pt x="77" y="4"/>
                  </a:lnTo>
                  <a:lnTo>
                    <a:pt x="83" y="6"/>
                  </a:lnTo>
                  <a:lnTo>
                    <a:pt x="83" y="7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3" y="11"/>
                  </a:lnTo>
                  <a:lnTo>
                    <a:pt x="82" y="13"/>
                  </a:lnTo>
                  <a:lnTo>
                    <a:pt x="69" y="19"/>
                  </a:lnTo>
                  <a:lnTo>
                    <a:pt x="69" y="66"/>
                  </a:lnTo>
                  <a:lnTo>
                    <a:pt x="73" y="66"/>
                  </a:lnTo>
                  <a:lnTo>
                    <a:pt x="73" y="66"/>
                  </a:lnTo>
                  <a:lnTo>
                    <a:pt x="87" y="48"/>
                  </a:lnTo>
                  <a:lnTo>
                    <a:pt x="87" y="48"/>
                  </a:lnTo>
                  <a:lnTo>
                    <a:pt x="98" y="58"/>
                  </a:lnTo>
                  <a:lnTo>
                    <a:pt x="108" y="69"/>
                  </a:lnTo>
                  <a:lnTo>
                    <a:pt x="105" y="53"/>
                  </a:lnTo>
                  <a:close/>
                  <a:moveTo>
                    <a:pt x="109" y="71"/>
                  </a:moveTo>
                  <a:lnTo>
                    <a:pt x="109" y="7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7"/>
                  </a:lnTo>
                  <a:lnTo>
                    <a:pt x="108" y="77"/>
                  </a:lnTo>
                  <a:lnTo>
                    <a:pt x="69" y="77"/>
                  </a:lnTo>
                  <a:lnTo>
                    <a:pt x="69" y="132"/>
                  </a:lnTo>
                  <a:lnTo>
                    <a:pt x="69" y="132"/>
                  </a:lnTo>
                  <a:lnTo>
                    <a:pt x="109" y="108"/>
                  </a:lnTo>
                  <a:lnTo>
                    <a:pt x="114" y="113"/>
                  </a:lnTo>
                  <a:lnTo>
                    <a:pt x="114" y="113"/>
                  </a:lnTo>
                  <a:lnTo>
                    <a:pt x="111" y="116"/>
                  </a:lnTo>
                  <a:lnTo>
                    <a:pt x="111" y="116"/>
                  </a:lnTo>
                  <a:lnTo>
                    <a:pt x="122" y="117"/>
                  </a:lnTo>
                  <a:lnTo>
                    <a:pt x="137" y="119"/>
                  </a:lnTo>
                  <a:lnTo>
                    <a:pt x="167" y="119"/>
                  </a:lnTo>
                  <a:lnTo>
                    <a:pt x="167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19" y="68"/>
                  </a:lnTo>
                  <a:lnTo>
                    <a:pt x="108" y="69"/>
                  </a:lnTo>
                  <a:lnTo>
                    <a:pt x="109" y="71"/>
                  </a:lnTo>
                  <a:close/>
                  <a:moveTo>
                    <a:pt x="137" y="129"/>
                  </a:moveTo>
                  <a:lnTo>
                    <a:pt x="137" y="129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40" y="147"/>
                  </a:lnTo>
                  <a:lnTo>
                    <a:pt x="145" y="159"/>
                  </a:lnTo>
                  <a:lnTo>
                    <a:pt x="145" y="159"/>
                  </a:lnTo>
                  <a:lnTo>
                    <a:pt x="153" y="172"/>
                  </a:lnTo>
                  <a:lnTo>
                    <a:pt x="160" y="182"/>
                  </a:lnTo>
                  <a:lnTo>
                    <a:pt x="169" y="192"/>
                  </a:lnTo>
                  <a:lnTo>
                    <a:pt x="179" y="203"/>
                  </a:lnTo>
                  <a:lnTo>
                    <a:pt x="179" y="203"/>
                  </a:lnTo>
                  <a:lnTo>
                    <a:pt x="193" y="185"/>
                  </a:lnTo>
                  <a:lnTo>
                    <a:pt x="206" y="168"/>
                  </a:lnTo>
                  <a:lnTo>
                    <a:pt x="216" y="150"/>
                  </a:lnTo>
                  <a:lnTo>
                    <a:pt x="227" y="129"/>
                  </a:lnTo>
                  <a:lnTo>
                    <a:pt x="137" y="1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4" name="Freeform 95"/>
            <p:cNvSpPr>
              <a:spLocks noEditPoints="1"/>
            </p:cNvSpPr>
            <p:nvPr userDrawn="1"/>
          </p:nvSpPr>
          <p:spPr bwMode="auto">
            <a:xfrm>
              <a:off x="4159250" y="1460501"/>
              <a:ext cx="157163" cy="149225"/>
            </a:xfrm>
            <a:custGeom>
              <a:avLst/>
              <a:gdLst/>
              <a:ahLst/>
              <a:cxnLst>
                <a:cxn ang="0">
                  <a:pos x="93" y="80"/>
                </a:cxn>
                <a:cxn ang="0">
                  <a:pos x="80" y="85"/>
                </a:cxn>
                <a:cxn ang="0">
                  <a:pos x="55" y="129"/>
                </a:cxn>
                <a:cxn ang="0">
                  <a:pos x="68" y="137"/>
                </a:cxn>
                <a:cxn ang="0">
                  <a:pos x="60" y="275"/>
                </a:cxn>
                <a:cxn ang="0">
                  <a:pos x="42" y="281"/>
                </a:cxn>
                <a:cxn ang="0">
                  <a:pos x="35" y="275"/>
                </a:cxn>
                <a:cxn ang="0">
                  <a:pos x="22" y="158"/>
                </a:cxn>
                <a:cxn ang="0">
                  <a:pos x="28" y="132"/>
                </a:cxn>
                <a:cxn ang="0">
                  <a:pos x="61" y="64"/>
                </a:cxn>
                <a:cxn ang="0">
                  <a:pos x="90" y="65"/>
                </a:cxn>
                <a:cxn ang="0">
                  <a:pos x="135" y="67"/>
                </a:cxn>
                <a:cxn ang="0">
                  <a:pos x="164" y="9"/>
                </a:cxn>
                <a:cxn ang="0">
                  <a:pos x="168" y="13"/>
                </a:cxn>
                <a:cxn ang="0">
                  <a:pos x="158" y="56"/>
                </a:cxn>
                <a:cxn ang="0">
                  <a:pos x="187" y="53"/>
                </a:cxn>
                <a:cxn ang="0">
                  <a:pos x="179" y="32"/>
                </a:cxn>
                <a:cxn ang="0">
                  <a:pos x="196" y="27"/>
                </a:cxn>
                <a:cxn ang="0">
                  <a:pos x="199" y="46"/>
                </a:cxn>
                <a:cxn ang="0">
                  <a:pos x="212" y="71"/>
                </a:cxn>
                <a:cxn ang="0">
                  <a:pos x="211" y="78"/>
                </a:cxn>
                <a:cxn ang="0">
                  <a:pos x="160" y="271"/>
                </a:cxn>
                <a:cxn ang="0">
                  <a:pos x="142" y="278"/>
                </a:cxn>
                <a:cxn ang="0">
                  <a:pos x="135" y="272"/>
                </a:cxn>
                <a:cxn ang="0">
                  <a:pos x="110" y="78"/>
                </a:cxn>
                <a:cxn ang="0">
                  <a:pos x="34" y="43"/>
                </a:cxn>
                <a:cxn ang="0">
                  <a:pos x="57" y="0"/>
                </a:cxn>
                <a:cxn ang="0">
                  <a:pos x="92" y="17"/>
                </a:cxn>
                <a:cxn ang="0">
                  <a:pos x="76" y="22"/>
                </a:cxn>
                <a:cxn ang="0">
                  <a:pos x="5" y="80"/>
                </a:cxn>
                <a:cxn ang="0">
                  <a:pos x="95" y="140"/>
                </a:cxn>
                <a:cxn ang="0">
                  <a:pos x="113" y="108"/>
                </a:cxn>
                <a:cxn ang="0">
                  <a:pos x="131" y="116"/>
                </a:cxn>
                <a:cxn ang="0">
                  <a:pos x="112" y="161"/>
                </a:cxn>
                <a:cxn ang="0">
                  <a:pos x="173" y="108"/>
                </a:cxn>
                <a:cxn ang="0">
                  <a:pos x="206" y="184"/>
                </a:cxn>
                <a:cxn ang="0">
                  <a:pos x="203" y="220"/>
                </a:cxn>
                <a:cxn ang="0">
                  <a:pos x="189" y="230"/>
                </a:cxn>
                <a:cxn ang="0">
                  <a:pos x="180" y="162"/>
                </a:cxn>
                <a:cxn ang="0">
                  <a:pos x="260" y="179"/>
                </a:cxn>
                <a:cxn ang="0">
                  <a:pos x="260" y="261"/>
                </a:cxn>
                <a:cxn ang="0">
                  <a:pos x="248" y="274"/>
                </a:cxn>
                <a:cxn ang="0">
                  <a:pos x="221" y="269"/>
                </a:cxn>
                <a:cxn ang="0">
                  <a:pos x="184" y="255"/>
                </a:cxn>
                <a:cxn ang="0">
                  <a:pos x="235" y="250"/>
                </a:cxn>
                <a:cxn ang="0">
                  <a:pos x="211" y="103"/>
                </a:cxn>
                <a:cxn ang="0">
                  <a:pos x="219" y="93"/>
                </a:cxn>
                <a:cxn ang="0">
                  <a:pos x="293" y="95"/>
                </a:cxn>
                <a:cxn ang="0">
                  <a:pos x="260" y="103"/>
                </a:cxn>
                <a:cxn ang="0">
                  <a:pos x="263" y="9"/>
                </a:cxn>
                <a:cxn ang="0">
                  <a:pos x="289" y="36"/>
                </a:cxn>
                <a:cxn ang="0">
                  <a:pos x="209" y="40"/>
                </a:cxn>
                <a:cxn ang="0">
                  <a:pos x="247" y="29"/>
                </a:cxn>
              </a:cxnLst>
              <a:rect l="0" t="0" r="r" b="b"/>
              <a:pathLst>
                <a:path w="295" h="281">
                  <a:moveTo>
                    <a:pt x="110" y="78"/>
                  </a:moveTo>
                  <a:lnTo>
                    <a:pt x="110" y="78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7" y="107"/>
                  </a:lnTo>
                  <a:lnTo>
                    <a:pt x="51" y="129"/>
                  </a:lnTo>
                  <a:lnTo>
                    <a:pt x="51" y="129"/>
                  </a:lnTo>
                  <a:lnTo>
                    <a:pt x="55" y="129"/>
                  </a:lnTo>
                  <a:lnTo>
                    <a:pt x="55" y="129"/>
                  </a:lnTo>
                  <a:lnTo>
                    <a:pt x="67" y="132"/>
                  </a:lnTo>
                  <a:lnTo>
                    <a:pt x="68" y="133"/>
                  </a:lnTo>
                  <a:lnTo>
                    <a:pt x="70" y="136"/>
                  </a:lnTo>
                  <a:lnTo>
                    <a:pt x="70" y="136"/>
                  </a:lnTo>
                  <a:lnTo>
                    <a:pt x="68" y="137"/>
                  </a:lnTo>
                  <a:lnTo>
                    <a:pt x="67" y="140"/>
                  </a:lnTo>
                  <a:lnTo>
                    <a:pt x="60" y="143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60" y="275"/>
                  </a:lnTo>
                  <a:lnTo>
                    <a:pt x="60" y="275"/>
                  </a:lnTo>
                  <a:lnTo>
                    <a:pt x="60" y="278"/>
                  </a:lnTo>
                  <a:lnTo>
                    <a:pt x="57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9" y="281"/>
                  </a:lnTo>
                  <a:lnTo>
                    <a:pt x="37" y="279"/>
                  </a:lnTo>
                  <a:lnTo>
                    <a:pt x="35" y="278"/>
                  </a:lnTo>
                  <a:lnTo>
                    <a:pt x="35" y="275"/>
                  </a:lnTo>
                  <a:lnTo>
                    <a:pt x="35" y="275"/>
                  </a:lnTo>
                  <a:lnTo>
                    <a:pt x="37" y="203"/>
                  </a:lnTo>
                  <a:lnTo>
                    <a:pt x="37" y="143"/>
                  </a:lnTo>
                  <a:lnTo>
                    <a:pt x="37" y="143"/>
                  </a:lnTo>
                  <a:lnTo>
                    <a:pt x="22" y="158"/>
                  </a:lnTo>
                  <a:lnTo>
                    <a:pt x="5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6" y="149"/>
                  </a:lnTo>
                  <a:lnTo>
                    <a:pt x="28" y="132"/>
                  </a:lnTo>
                  <a:lnTo>
                    <a:pt x="38" y="11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4" y="72"/>
                  </a:lnTo>
                  <a:lnTo>
                    <a:pt x="90" y="75"/>
                  </a:lnTo>
                  <a:lnTo>
                    <a:pt x="93" y="78"/>
                  </a:lnTo>
                  <a:lnTo>
                    <a:pt x="90" y="65"/>
                  </a:lnTo>
                  <a:lnTo>
                    <a:pt x="90" y="65"/>
                  </a:lnTo>
                  <a:lnTo>
                    <a:pt x="102" y="67"/>
                  </a:lnTo>
                  <a:lnTo>
                    <a:pt x="112" y="67"/>
                  </a:lnTo>
                  <a:lnTo>
                    <a:pt x="135" y="67"/>
                  </a:lnTo>
                  <a:lnTo>
                    <a:pt x="135" y="67"/>
                  </a:lnTo>
                  <a:lnTo>
                    <a:pt x="135" y="25"/>
                  </a:lnTo>
                  <a:lnTo>
                    <a:pt x="134" y="4"/>
                  </a:lnTo>
                  <a:lnTo>
                    <a:pt x="134" y="4"/>
                  </a:lnTo>
                  <a:lnTo>
                    <a:pt x="160" y="7"/>
                  </a:lnTo>
                  <a:lnTo>
                    <a:pt x="164" y="9"/>
                  </a:lnTo>
                  <a:lnTo>
                    <a:pt x="167" y="10"/>
                  </a:lnTo>
                  <a:lnTo>
                    <a:pt x="167" y="10"/>
                  </a:lnTo>
                  <a:lnTo>
                    <a:pt x="168" y="11"/>
                  </a:lnTo>
                  <a:lnTo>
                    <a:pt x="168" y="13"/>
                  </a:lnTo>
                  <a:lnTo>
                    <a:pt x="168" y="13"/>
                  </a:lnTo>
                  <a:lnTo>
                    <a:pt x="168" y="14"/>
                  </a:lnTo>
                  <a:lnTo>
                    <a:pt x="167" y="17"/>
                  </a:lnTo>
                  <a:lnTo>
                    <a:pt x="158" y="20"/>
                  </a:lnTo>
                  <a:lnTo>
                    <a:pt x="158" y="20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67"/>
                  </a:lnTo>
                  <a:lnTo>
                    <a:pt x="176" y="67"/>
                  </a:lnTo>
                  <a:lnTo>
                    <a:pt x="176" y="67"/>
                  </a:lnTo>
                  <a:lnTo>
                    <a:pt x="187" y="53"/>
                  </a:lnTo>
                  <a:lnTo>
                    <a:pt x="187" y="53"/>
                  </a:lnTo>
                  <a:lnTo>
                    <a:pt x="184" y="52"/>
                  </a:lnTo>
                  <a:lnTo>
                    <a:pt x="183" y="48"/>
                  </a:lnTo>
                  <a:lnTo>
                    <a:pt x="183" y="48"/>
                  </a:lnTo>
                  <a:lnTo>
                    <a:pt x="179" y="32"/>
                  </a:lnTo>
                  <a:lnTo>
                    <a:pt x="168" y="17"/>
                  </a:lnTo>
                  <a:lnTo>
                    <a:pt x="173" y="14"/>
                  </a:lnTo>
                  <a:lnTo>
                    <a:pt x="173" y="14"/>
                  </a:lnTo>
                  <a:lnTo>
                    <a:pt x="187" y="22"/>
                  </a:lnTo>
                  <a:lnTo>
                    <a:pt x="196" y="27"/>
                  </a:lnTo>
                  <a:lnTo>
                    <a:pt x="200" y="32"/>
                  </a:lnTo>
                  <a:lnTo>
                    <a:pt x="202" y="38"/>
                  </a:lnTo>
                  <a:lnTo>
                    <a:pt x="202" y="38"/>
                  </a:lnTo>
                  <a:lnTo>
                    <a:pt x="200" y="42"/>
                  </a:lnTo>
                  <a:lnTo>
                    <a:pt x="199" y="46"/>
                  </a:lnTo>
                  <a:lnTo>
                    <a:pt x="197" y="51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203" y="61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3" y="77"/>
                  </a:lnTo>
                  <a:lnTo>
                    <a:pt x="211" y="78"/>
                  </a:lnTo>
                  <a:lnTo>
                    <a:pt x="158" y="78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60" y="271"/>
                  </a:lnTo>
                  <a:lnTo>
                    <a:pt x="160" y="271"/>
                  </a:lnTo>
                  <a:lnTo>
                    <a:pt x="158" y="275"/>
                  </a:lnTo>
                  <a:lnTo>
                    <a:pt x="158" y="275"/>
                  </a:lnTo>
                  <a:lnTo>
                    <a:pt x="153" y="278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37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5" y="274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5" y="146"/>
                  </a:lnTo>
                  <a:lnTo>
                    <a:pt x="135" y="146"/>
                  </a:lnTo>
                  <a:lnTo>
                    <a:pt x="135" y="78"/>
                  </a:lnTo>
                  <a:lnTo>
                    <a:pt x="110" y="78"/>
                  </a:lnTo>
                  <a:close/>
                  <a:moveTo>
                    <a:pt x="5" y="80"/>
                  </a:moveTo>
                  <a:lnTo>
                    <a:pt x="5" y="80"/>
                  </a:lnTo>
                  <a:lnTo>
                    <a:pt x="16" y="67"/>
                  </a:lnTo>
                  <a:lnTo>
                    <a:pt x="26" y="55"/>
                  </a:lnTo>
                  <a:lnTo>
                    <a:pt x="34" y="43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51" y="14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87" y="11"/>
                  </a:lnTo>
                  <a:lnTo>
                    <a:pt x="90" y="14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0" y="19"/>
                  </a:lnTo>
                  <a:lnTo>
                    <a:pt x="87" y="20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61" y="42"/>
                  </a:lnTo>
                  <a:lnTo>
                    <a:pt x="45" y="58"/>
                  </a:lnTo>
                  <a:lnTo>
                    <a:pt x="29" y="71"/>
                  </a:lnTo>
                  <a:lnTo>
                    <a:pt x="9" y="85"/>
                  </a:lnTo>
                  <a:lnTo>
                    <a:pt x="5" y="80"/>
                  </a:lnTo>
                  <a:close/>
                  <a:moveTo>
                    <a:pt x="71" y="246"/>
                  </a:moveTo>
                  <a:lnTo>
                    <a:pt x="71" y="246"/>
                  </a:lnTo>
                  <a:lnTo>
                    <a:pt x="81" y="214"/>
                  </a:lnTo>
                  <a:lnTo>
                    <a:pt x="89" y="177"/>
                  </a:lnTo>
                  <a:lnTo>
                    <a:pt x="95" y="140"/>
                  </a:lnTo>
                  <a:lnTo>
                    <a:pt x="96" y="110"/>
                  </a:lnTo>
                  <a:lnTo>
                    <a:pt x="96" y="110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28" y="111"/>
                  </a:lnTo>
                  <a:lnTo>
                    <a:pt x="129" y="113"/>
                  </a:lnTo>
                  <a:lnTo>
                    <a:pt x="131" y="116"/>
                  </a:lnTo>
                  <a:lnTo>
                    <a:pt x="131" y="116"/>
                  </a:lnTo>
                  <a:lnTo>
                    <a:pt x="131" y="117"/>
                  </a:lnTo>
                  <a:lnTo>
                    <a:pt x="128" y="120"/>
                  </a:lnTo>
                  <a:lnTo>
                    <a:pt x="119" y="123"/>
                  </a:lnTo>
                  <a:lnTo>
                    <a:pt x="119" y="123"/>
                  </a:lnTo>
                  <a:lnTo>
                    <a:pt x="112" y="161"/>
                  </a:lnTo>
                  <a:lnTo>
                    <a:pt x="103" y="194"/>
                  </a:lnTo>
                  <a:lnTo>
                    <a:pt x="92" y="223"/>
                  </a:lnTo>
                  <a:lnTo>
                    <a:pt x="79" y="249"/>
                  </a:lnTo>
                  <a:lnTo>
                    <a:pt x="71" y="246"/>
                  </a:lnTo>
                  <a:close/>
                  <a:moveTo>
                    <a:pt x="173" y="108"/>
                  </a:moveTo>
                  <a:lnTo>
                    <a:pt x="173" y="108"/>
                  </a:lnTo>
                  <a:lnTo>
                    <a:pt x="189" y="140"/>
                  </a:lnTo>
                  <a:lnTo>
                    <a:pt x="199" y="164"/>
                  </a:lnTo>
                  <a:lnTo>
                    <a:pt x="199" y="164"/>
                  </a:lnTo>
                  <a:lnTo>
                    <a:pt x="206" y="184"/>
                  </a:lnTo>
                  <a:lnTo>
                    <a:pt x="208" y="192"/>
                  </a:lnTo>
                  <a:lnTo>
                    <a:pt x="209" y="198"/>
                  </a:lnTo>
                  <a:lnTo>
                    <a:pt x="209" y="198"/>
                  </a:lnTo>
                  <a:lnTo>
                    <a:pt x="206" y="210"/>
                  </a:lnTo>
                  <a:lnTo>
                    <a:pt x="203" y="220"/>
                  </a:lnTo>
                  <a:lnTo>
                    <a:pt x="197" y="227"/>
                  </a:lnTo>
                  <a:lnTo>
                    <a:pt x="195" y="230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89" y="230"/>
                  </a:lnTo>
                  <a:lnTo>
                    <a:pt x="189" y="229"/>
                  </a:lnTo>
                  <a:lnTo>
                    <a:pt x="187" y="220"/>
                  </a:lnTo>
                  <a:lnTo>
                    <a:pt x="187" y="220"/>
                  </a:lnTo>
                  <a:lnTo>
                    <a:pt x="184" y="190"/>
                  </a:lnTo>
                  <a:lnTo>
                    <a:pt x="180" y="162"/>
                  </a:lnTo>
                  <a:lnTo>
                    <a:pt x="174" y="137"/>
                  </a:lnTo>
                  <a:lnTo>
                    <a:pt x="167" y="110"/>
                  </a:lnTo>
                  <a:lnTo>
                    <a:pt x="173" y="108"/>
                  </a:lnTo>
                  <a:close/>
                  <a:moveTo>
                    <a:pt x="260" y="179"/>
                  </a:moveTo>
                  <a:lnTo>
                    <a:pt x="260" y="179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60" y="255"/>
                  </a:lnTo>
                  <a:lnTo>
                    <a:pt x="260" y="255"/>
                  </a:lnTo>
                  <a:lnTo>
                    <a:pt x="260" y="261"/>
                  </a:lnTo>
                  <a:lnTo>
                    <a:pt x="258" y="265"/>
                  </a:lnTo>
                  <a:lnTo>
                    <a:pt x="255" y="268"/>
                  </a:lnTo>
                  <a:lnTo>
                    <a:pt x="253" y="271"/>
                  </a:lnTo>
                  <a:lnTo>
                    <a:pt x="253" y="271"/>
                  </a:lnTo>
                  <a:lnTo>
                    <a:pt x="248" y="274"/>
                  </a:lnTo>
                  <a:lnTo>
                    <a:pt x="242" y="275"/>
                  </a:lnTo>
                  <a:lnTo>
                    <a:pt x="224" y="279"/>
                  </a:lnTo>
                  <a:lnTo>
                    <a:pt x="224" y="279"/>
                  </a:lnTo>
                  <a:lnTo>
                    <a:pt x="222" y="274"/>
                  </a:lnTo>
                  <a:lnTo>
                    <a:pt x="221" y="269"/>
                  </a:lnTo>
                  <a:lnTo>
                    <a:pt x="218" y="266"/>
                  </a:lnTo>
                  <a:lnTo>
                    <a:pt x="213" y="263"/>
                  </a:lnTo>
                  <a:lnTo>
                    <a:pt x="213" y="263"/>
                  </a:lnTo>
                  <a:lnTo>
                    <a:pt x="205" y="259"/>
                  </a:lnTo>
                  <a:lnTo>
                    <a:pt x="184" y="255"/>
                  </a:lnTo>
                  <a:lnTo>
                    <a:pt x="186" y="249"/>
                  </a:lnTo>
                  <a:lnTo>
                    <a:pt x="186" y="249"/>
                  </a:lnTo>
                  <a:lnTo>
                    <a:pt x="231" y="250"/>
                  </a:lnTo>
                  <a:lnTo>
                    <a:pt x="231" y="250"/>
                  </a:lnTo>
                  <a:lnTo>
                    <a:pt x="235" y="250"/>
                  </a:lnTo>
                  <a:lnTo>
                    <a:pt x="235" y="246"/>
                  </a:lnTo>
                  <a:lnTo>
                    <a:pt x="235" y="103"/>
                  </a:lnTo>
                  <a:lnTo>
                    <a:pt x="218" y="103"/>
                  </a:lnTo>
                  <a:lnTo>
                    <a:pt x="218" y="103"/>
                  </a:lnTo>
                  <a:lnTo>
                    <a:pt x="211" y="103"/>
                  </a:lnTo>
                  <a:lnTo>
                    <a:pt x="199" y="104"/>
                  </a:lnTo>
                  <a:lnTo>
                    <a:pt x="197" y="90"/>
                  </a:lnTo>
                  <a:lnTo>
                    <a:pt x="197" y="90"/>
                  </a:lnTo>
                  <a:lnTo>
                    <a:pt x="209" y="93"/>
                  </a:lnTo>
                  <a:lnTo>
                    <a:pt x="219" y="93"/>
                  </a:lnTo>
                  <a:lnTo>
                    <a:pt x="251" y="93"/>
                  </a:lnTo>
                  <a:lnTo>
                    <a:pt x="267" y="72"/>
                  </a:lnTo>
                  <a:lnTo>
                    <a:pt x="267" y="72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5" y="100"/>
                  </a:lnTo>
                  <a:lnTo>
                    <a:pt x="295" y="100"/>
                  </a:lnTo>
                  <a:lnTo>
                    <a:pt x="295" y="103"/>
                  </a:lnTo>
                  <a:lnTo>
                    <a:pt x="292" y="103"/>
                  </a:lnTo>
                  <a:lnTo>
                    <a:pt x="260" y="103"/>
                  </a:lnTo>
                  <a:lnTo>
                    <a:pt x="260" y="179"/>
                  </a:lnTo>
                  <a:close/>
                  <a:moveTo>
                    <a:pt x="247" y="29"/>
                  </a:moveTo>
                  <a:lnTo>
                    <a:pt x="247" y="29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76" y="20"/>
                  </a:lnTo>
                  <a:lnTo>
                    <a:pt x="287" y="32"/>
                  </a:lnTo>
                  <a:lnTo>
                    <a:pt x="287" y="32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9"/>
                  </a:lnTo>
                  <a:lnTo>
                    <a:pt x="286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09" y="40"/>
                  </a:lnTo>
                  <a:lnTo>
                    <a:pt x="208" y="27"/>
                  </a:lnTo>
                  <a:lnTo>
                    <a:pt x="208" y="27"/>
                  </a:lnTo>
                  <a:lnTo>
                    <a:pt x="218" y="29"/>
                  </a:lnTo>
                  <a:lnTo>
                    <a:pt x="225" y="29"/>
                  </a:lnTo>
                  <a:lnTo>
                    <a:pt x="247" y="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5" name="Freeform 96"/>
            <p:cNvSpPr>
              <a:spLocks/>
            </p:cNvSpPr>
            <p:nvPr userDrawn="1"/>
          </p:nvSpPr>
          <p:spPr bwMode="auto">
            <a:xfrm>
              <a:off x="4329113" y="1568451"/>
              <a:ext cx="44450" cy="4127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21" y="4"/>
                </a:cxn>
                <a:cxn ang="0">
                  <a:pos x="37" y="10"/>
                </a:cxn>
                <a:cxn ang="0">
                  <a:pos x="50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0" y="40"/>
                </a:cxn>
                <a:cxn ang="0">
                  <a:pos x="84" y="50"/>
                </a:cxn>
                <a:cxn ang="0">
                  <a:pos x="86" y="60"/>
                </a:cxn>
                <a:cxn ang="0">
                  <a:pos x="86" y="60"/>
                </a:cxn>
                <a:cxn ang="0">
                  <a:pos x="86" y="66"/>
                </a:cxn>
                <a:cxn ang="0">
                  <a:pos x="82" y="72"/>
                </a:cxn>
                <a:cxn ang="0">
                  <a:pos x="77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6" y="78"/>
                </a:cxn>
                <a:cxn ang="0">
                  <a:pos x="61" y="75"/>
                </a:cxn>
                <a:cxn ang="0">
                  <a:pos x="58" y="72"/>
                </a:cxn>
                <a:cxn ang="0">
                  <a:pos x="54" y="65"/>
                </a:cxn>
                <a:cxn ang="0">
                  <a:pos x="54" y="65"/>
                </a:cxn>
                <a:cxn ang="0">
                  <a:pos x="44" y="46"/>
                </a:cxn>
                <a:cxn ang="0">
                  <a:pos x="29" y="30"/>
                </a:cxn>
                <a:cxn ang="0">
                  <a:pos x="15" y="17"/>
                </a:cxn>
                <a:cxn ang="0">
                  <a:pos x="0" y="7"/>
                </a:cxn>
                <a:cxn ang="0">
                  <a:pos x="3" y="0"/>
                </a:cxn>
              </a:cxnLst>
              <a:rect l="0" t="0" r="r" b="b"/>
              <a:pathLst>
                <a:path w="86" h="78">
                  <a:moveTo>
                    <a:pt x="3" y="0"/>
                  </a:moveTo>
                  <a:lnTo>
                    <a:pt x="3" y="0"/>
                  </a:lnTo>
                  <a:lnTo>
                    <a:pt x="21" y="4"/>
                  </a:lnTo>
                  <a:lnTo>
                    <a:pt x="37" y="10"/>
                  </a:lnTo>
                  <a:lnTo>
                    <a:pt x="50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0" y="40"/>
                  </a:lnTo>
                  <a:lnTo>
                    <a:pt x="84" y="50"/>
                  </a:lnTo>
                  <a:lnTo>
                    <a:pt x="86" y="60"/>
                  </a:lnTo>
                  <a:lnTo>
                    <a:pt x="86" y="60"/>
                  </a:lnTo>
                  <a:lnTo>
                    <a:pt x="86" y="66"/>
                  </a:lnTo>
                  <a:lnTo>
                    <a:pt x="82" y="72"/>
                  </a:lnTo>
                  <a:lnTo>
                    <a:pt x="77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6" y="78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44" y="46"/>
                  </a:lnTo>
                  <a:lnTo>
                    <a:pt x="29" y="30"/>
                  </a:lnTo>
                  <a:lnTo>
                    <a:pt x="15" y="17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6" name="Freeform 97"/>
            <p:cNvSpPr>
              <a:spLocks/>
            </p:cNvSpPr>
            <p:nvPr userDrawn="1"/>
          </p:nvSpPr>
          <p:spPr bwMode="auto">
            <a:xfrm>
              <a:off x="4446588" y="1470026"/>
              <a:ext cx="122237" cy="133350"/>
            </a:xfrm>
            <a:custGeom>
              <a:avLst/>
              <a:gdLst/>
              <a:ahLst/>
              <a:cxnLst>
                <a:cxn ang="0">
                  <a:pos x="54" y="19"/>
                </a:cxn>
                <a:cxn ang="0">
                  <a:pos x="63" y="21"/>
                </a:cxn>
                <a:cxn ang="0">
                  <a:pos x="78" y="19"/>
                </a:cxn>
                <a:cxn ang="0">
                  <a:pos x="122" y="8"/>
                </a:cxn>
                <a:cxn ang="0">
                  <a:pos x="138" y="3"/>
                </a:cxn>
                <a:cxn ang="0">
                  <a:pos x="144" y="0"/>
                </a:cxn>
                <a:cxn ang="0">
                  <a:pos x="165" y="13"/>
                </a:cxn>
                <a:cxn ang="0">
                  <a:pos x="174" y="21"/>
                </a:cxn>
                <a:cxn ang="0">
                  <a:pos x="176" y="27"/>
                </a:cxn>
                <a:cxn ang="0">
                  <a:pos x="170" y="36"/>
                </a:cxn>
                <a:cxn ang="0">
                  <a:pos x="158" y="45"/>
                </a:cxn>
                <a:cxn ang="0">
                  <a:pos x="39" y="133"/>
                </a:cxn>
                <a:cxn ang="0">
                  <a:pos x="109" y="114"/>
                </a:cxn>
                <a:cxn ang="0">
                  <a:pos x="177" y="98"/>
                </a:cxn>
                <a:cxn ang="0">
                  <a:pos x="193" y="94"/>
                </a:cxn>
                <a:cxn ang="0">
                  <a:pos x="205" y="91"/>
                </a:cxn>
                <a:cxn ang="0">
                  <a:pos x="223" y="98"/>
                </a:cxn>
                <a:cxn ang="0">
                  <a:pos x="231" y="108"/>
                </a:cxn>
                <a:cxn ang="0">
                  <a:pos x="226" y="116"/>
                </a:cxn>
                <a:cxn ang="0">
                  <a:pos x="215" y="118"/>
                </a:cxn>
                <a:cxn ang="0">
                  <a:pos x="154" y="126"/>
                </a:cxn>
                <a:cxn ang="0">
                  <a:pos x="125" y="140"/>
                </a:cxn>
                <a:cxn ang="0">
                  <a:pos x="107" y="158"/>
                </a:cxn>
                <a:cxn ang="0">
                  <a:pos x="100" y="175"/>
                </a:cxn>
                <a:cxn ang="0">
                  <a:pos x="100" y="182"/>
                </a:cxn>
                <a:cxn ang="0">
                  <a:pos x="103" y="197"/>
                </a:cxn>
                <a:cxn ang="0">
                  <a:pos x="121" y="213"/>
                </a:cxn>
                <a:cxn ang="0">
                  <a:pos x="147" y="220"/>
                </a:cxn>
                <a:cxn ang="0">
                  <a:pos x="171" y="223"/>
                </a:cxn>
                <a:cxn ang="0">
                  <a:pos x="183" y="228"/>
                </a:cxn>
                <a:cxn ang="0">
                  <a:pos x="189" y="237"/>
                </a:cxn>
                <a:cxn ang="0">
                  <a:pos x="187" y="243"/>
                </a:cxn>
                <a:cxn ang="0">
                  <a:pos x="167" y="250"/>
                </a:cxn>
                <a:cxn ang="0">
                  <a:pos x="164" y="250"/>
                </a:cxn>
                <a:cxn ang="0">
                  <a:pos x="116" y="240"/>
                </a:cxn>
                <a:cxn ang="0">
                  <a:pos x="87" y="213"/>
                </a:cxn>
                <a:cxn ang="0">
                  <a:pos x="81" y="188"/>
                </a:cxn>
                <a:cxn ang="0">
                  <a:pos x="83" y="178"/>
                </a:cxn>
                <a:cxn ang="0">
                  <a:pos x="93" y="152"/>
                </a:cxn>
                <a:cxn ang="0">
                  <a:pos x="121" y="127"/>
                </a:cxn>
                <a:cxn ang="0">
                  <a:pos x="92" y="133"/>
                </a:cxn>
                <a:cxn ang="0">
                  <a:pos x="25" y="159"/>
                </a:cxn>
                <a:cxn ang="0">
                  <a:pos x="13" y="162"/>
                </a:cxn>
                <a:cxn ang="0">
                  <a:pos x="7" y="160"/>
                </a:cxn>
                <a:cxn ang="0">
                  <a:pos x="0" y="150"/>
                </a:cxn>
                <a:cxn ang="0">
                  <a:pos x="0" y="143"/>
                </a:cxn>
                <a:cxn ang="0">
                  <a:pos x="7" y="137"/>
                </a:cxn>
                <a:cxn ang="0">
                  <a:pos x="31" y="124"/>
                </a:cxn>
                <a:cxn ang="0">
                  <a:pos x="107" y="59"/>
                </a:cxn>
                <a:cxn ang="0">
                  <a:pos x="136" y="30"/>
                </a:cxn>
                <a:cxn ang="0">
                  <a:pos x="139" y="26"/>
                </a:cxn>
                <a:cxn ang="0">
                  <a:pos x="135" y="23"/>
                </a:cxn>
                <a:cxn ang="0">
                  <a:pos x="134" y="23"/>
                </a:cxn>
                <a:cxn ang="0">
                  <a:pos x="113" y="27"/>
                </a:cxn>
                <a:cxn ang="0">
                  <a:pos x="73" y="42"/>
                </a:cxn>
                <a:cxn ang="0">
                  <a:pos x="63" y="46"/>
                </a:cxn>
                <a:cxn ang="0">
                  <a:pos x="58" y="45"/>
                </a:cxn>
                <a:cxn ang="0">
                  <a:pos x="47" y="32"/>
                </a:cxn>
                <a:cxn ang="0">
                  <a:pos x="39" y="13"/>
                </a:cxn>
                <a:cxn ang="0">
                  <a:pos x="44" y="8"/>
                </a:cxn>
                <a:cxn ang="0">
                  <a:pos x="47" y="11"/>
                </a:cxn>
              </a:cxnLst>
              <a:rect l="0" t="0" r="r" b="b"/>
              <a:pathLst>
                <a:path w="231" h="250">
                  <a:moveTo>
                    <a:pt x="47" y="11"/>
                  </a:moveTo>
                  <a:lnTo>
                    <a:pt x="47" y="11"/>
                  </a:lnTo>
                  <a:lnTo>
                    <a:pt x="54" y="19"/>
                  </a:lnTo>
                  <a:lnTo>
                    <a:pt x="58" y="20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32" y="6"/>
                  </a:lnTo>
                  <a:lnTo>
                    <a:pt x="138" y="3"/>
                  </a:lnTo>
                  <a:lnTo>
                    <a:pt x="138" y="3"/>
                  </a:lnTo>
                  <a:lnTo>
                    <a:pt x="141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7" y="0"/>
                  </a:lnTo>
                  <a:lnTo>
                    <a:pt x="151" y="3"/>
                  </a:lnTo>
                  <a:lnTo>
                    <a:pt x="165" y="13"/>
                  </a:lnTo>
                  <a:lnTo>
                    <a:pt x="165" y="13"/>
                  </a:lnTo>
                  <a:lnTo>
                    <a:pt x="171" y="17"/>
                  </a:lnTo>
                  <a:lnTo>
                    <a:pt x="174" y="21"/>
                  </a:lnTo>
                  <a:lnTo>
                    <a:pt x="176" y="24"/>
                  </a:lnTo>
                  <a:lnTo>
                    <a:pt x="176" y="27"/>
                  </a:lnTo>
                  <a:lnTo>
                    <a:pt x="176" y="27"/>
                  </a:lnTo>
                  <a:lnTo>
                    <a:pt x="174" y="33"/>
                  </a:lnTo>
                  <a:lnTo>
                    <a:pt x="173" y="34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64" y="40"/>
                  </a:lnTo>
                  <a:lnTo>
                    <a:pt x="158" y="45"/>
                  </a:lnTo>
                  <a:lnTo>
                    <a:pt x="158" y="45"/>
                  </a:lnTo>
                  <a:lnTo>
                    <a:pt x="97" y="91"/>
                  </a:lnTo>
                  <a:lnTo>
                    <a:pt x="39" y="133"/>
                  </a:lnTo>
                  <a:lnTo>
                    <a:pt x="39" y="133"/>
                  </a:lnTo>
                  <a:lnTo>
                    <a:pt x="74" y="123"/>
                  </a:lnTo>
                  <a:lnTo>
                    <a:pt x="109" y="114"/>
                  </a:lnTo>
                  <a:lnTo>
                    <a:pt x="142" y="105"/>
                  </a:lnTo>
                  <a:lnTo>
                    <a:pt x="177" y="98"/>
                  </a:lnTo>
                  <a:lnTo>
                    <a:pt x="177" y="98"/>
                  </a:lnTo>
                  <a:lnTo>
                    <a:pt x="186" y="95"/>
                  </a:lnTo>
                  <a:lnTo>
                    <a:pt x="193" y="94"/>
                  </a:lnTo>
                  <a:lnTo>
                    <a:pt x="193" y="94"/>
                  </a:lnTo>
                  <a:lnTo>
                    <a:pt x="200" y="91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13" y="92"/>
                  </a:lnTo>
                  <a:lnTo>
                    <a:pt x="223" y="98"/>
                  </a:lnTo>
                  <a:lnTo>
                    <a:pt x="223" y="98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1" y="108"/>
                  </a:lnTo>
                  <a:lnTo>
                    <a:pt x="231" y="108"/>
                  </a:lnTo>
                  <a:lnTo>
                    <a:pt x="229" y="113"/>
                  </a:lnTo>
                  <a:lnTo>
                    <a:pt x="226" y="116"/>
                  </a:lnTo>
                  <a:lnTo>
                    <a:pt x="222" y="117"/>
                  </a:lnTo>
                  <a:lnTo>
                    <a:pt x="215" y="118"/>
                  </a:lnTo>
                  <a:lnTo>
                    <a:pt x="215" y="118"/>
                  </a:lnTo>
                  <a:lnTo>
                    <a:pt x="187" y="118"/>
                  </a:lnTo>
                  <a:lnTo>
                    <a:pt x="164" y="123"/>
                  </a:lnTo>
                  <a:lnTo>
                    <a:pt x="154" y="126"/>
                  </a:lnTo>
                  <a:lnTo>
                    <a:pt x="144" y="129"/>
                  </a:lnTo>
                  <a:lnTo>
                    <a:pt x="134" y="134"/>
                  </a:lnTo>
                  <a:lnTo>
                    <a:pt x="125" y="140"/>
                  </a:lnTo>
                  <a:lnTo>
                    <a:pt x="125" y="140"/>
                  </a:lnTo>
                  <a:lnTo>
                    <a:pt x="115" y="149"/>
                  </a:lnTo>
                  <a:lnTo>
                    <a:pt x="107" y="158"/>
                  </a:lnTo>
                  <a:lnTo>
                    <a:pt x="103" y="163"/>
                  </a:lnTo>
                  <a:lnTo>
                    <a:pt x="102" y="169"/>
                  </a:lnTo>
                  <a:lnTo>
                    <a:pt x="100" y="175"/>
                  </a:lnTo>
                  <a:lnTo>
                    <a:pt x="100" y="181"/>
                  </a:lnTo>
                  <a:lnTo>
                    <a:pt x="100" y="181"/>
                  </a:lnTo>
                  <a:lnTo>
                    <a:pt x="100" y="182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103" y="197"/>
                  </a:lnTo>
                  <a:lnTo>
                    <a:pt x="107" y="202"/>
                  </a:lnTo>
                  <a:lnTo>
                    <a:pt x="113" y="208"/>
                  </a:lnTo>
                  <a:lnTo>
                    <a:pt x="121" y="213"/>
                  </a:lnTo>
                  <a:lnTo>
                    <a:pt x="128" y="217"/>
                  </a:lnTo>
                  <a:lnTo>
                    <a:pt x="138" y="218"/>
                  </a:lnTo>
                  <a:lnTo>
                    <a:pt x="147" y="220"/>
                  </a:lnTo>
                  <a:lnTo>
                    <a:pt x="147" y="220"/>
                  </a:lnTo>
                  <a:lnTo>
                    <a:pt x="171" y="223"/>
                  </a:lnTo>
                  <a:lnTo>
                    <a:pt x="171" y="223"/>
                  </a:lnTo>
                  <a:lnTo>
                    <a:pt x="177" y="224"/>
                  </a:lnTo>
                  <a:lnTo>
                    <a:pt x="183" y="228"/>
                  </a:lnTo>
                  <a:lnTo>
                    <a:pt x="183" y="228"/>
                  </a:lnTo>
                  <a:lnTo>
                    <a:pt x="187" y="233"/>
                  </a:lnTo>
                  <a:lnTo>
                    <a:pt x="189" y="237"/>
                  </a:lnTo>
                  <a:lnTo>
                    <a:pt x="189" y="237"/>
                  </a:lnTo>
                  <a:lnTo>
                    <a:pt x="189" y="240"/>
                  </a:lnTo>
                  <a:lnTo>
                    <a:pt x="189" y="240"/>
                  </a:lnTo>
                  <a:lnTo>
                    <a:pt x="187" y="243"/>
                  </a:lnTo>
                  <a:lnTo>
                    <a:pt x="184" y="247"/>
                  </a:lnTo>
                  <a:lnTo>
                    <a:pt x="179" y="249"/>
                  </a:lnTo>
                  <a:lnTo>
                    <a:pt x="167" y="250"/>
                  </a:lnTo>
                  <a:lnTo>
                    <a:pt x="167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47" y="249"/>
                  </a:lnTo>
                  <a:lnTo>
                    <a:pt x="131" y="246"/>
                  </a:lnTo>
                  <a:lnTo>
                    <a:pt x="116" y="240"/>
                  </a:lnTo>
                  <a:lnTo>
                    <a:pt x="105" y="231"/>
                  </a:lnTo>
                  <a:lnTo>
                    <a:pt x="94" y="223"/>
                  </a:lnTo>
                  <a:lnTo>
                    <a:pt x="87" y="213"/>
                  </a:lnTo>
                  <a:lnTo>
                    <a:pt x="83" y="201"/>
                  </a:lnTo>
                  <a:lnTo>
                    <a:pt x="81" y="188"/>
                  </a:lnTo>
                  <a:lnTo>
                    <a:pt x="81" y="188"/>
                  </a:lnTo>
                  <a:lnTo>
                    <a:pt x="81" y="187"/>
                  </a:lnTo>
                  <a:lnTo>
                    <a:pt x="81" y="187"/>
                  </a:lnTo>
                  <a:lnTo>
                    <a:pt x="83" y="178"/>
                  </a:lnTo>
                  <a:lnTo>
                    <a:pt x="84" y="169"/>
                  </a:lnTo>
                  <a:lnTo>
                    <a:pt x="89" y="160"/>
                  </a:lnTo>
                  <a:lnTo>
                    <a:pt x="93" y="152"/>
                  </a:lnTo>
                  <a:lnTo>
                    <a:pt x="100" y="143"/>
                  </a:lnTo>
                  <a:lnTo>
                    <a:pt x="109" y="134"/>
                  </a:lnTo>
                  <a:lnTo>
                    <a:pt x="121" y="127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92" y="133"/>
                  </a:lnTo>
                  <a:lnTo>
                    <a:pt x="92" y="133"/>
                  </a:lnTo>
                  <a:lnTo>
                    <a:pt x="54" y="146"/>
                  </a:lnTo>
                  <a:lnTo>
                    <a:pt x="25" y="159"/>
                  </a:lnTo>
                  <a:lnTo>
                    <a:pt x="25" y="159"/>
                  </a:lnTo>
                  <a:lnTo>
                    <a:pt x="19" y="162"/>
                  </a:lnTo>
                  <a:lnTo>
                    <a:pt x="13" y="162"/>
                  </a:lnTo>
                  <a:lnTo>
                    <a:pt x="13" y="162"/>
                  </a:lnTo>
                  <a:lnTo>
                    <a:pt x="10" y="162"/>
                  </a:lnTo>
                  <a:lnTo>
                    <a:pt x="7" y="160"/>
                  </a:lnTo>
                  <a:lnTo>
                    <a:pt x="3" y="156"/>
                  </a:lnTo>
                  <a:lnTo>
                    <a:pt x="3" y="156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0" y="143"/>
                  </a:lnTo>
                  <a:lnTo>
                    <a:pt x="2" y="140"/>
                  </a:lnTo>
                  <a:lnTo>
                    <a:pt x="3" y="139"/>
                  </a:lnTo>
                  <a:lnTo>
                    <a:pt x="7" y="137"/>
                  </a:lnTo>
                  <a:lnTo>
                    <a:pt x="7" y="137"/>
                  </a:lnTo>
                  <a:lnTo>
                    <a:pt x="18" y="133"/>
                  </a:lnTo>
                  <a:lnTo>
                    <a:pt x="31" y="124"/>
                  </a:lnTo>
                  <a:lnTo>
                    <a:pt x="31" y="124"/>
                  </a:lnTo>
                  <a:lnTo>
                    <a:pt x="65" y="97"/>
                  </a:lnTo>
                  <a:lnTo>
                    <a:pt x="107" y="59"/>
                  </a:lnTo>
                  <a:lnTo>
                    <a:pt x="107" y="59"/>
                  </a:lnTo>
                  <a:lnTo>
                    <a:pt x="126" y="42"/>
                  </a:lnTo>
                  <a:lnTo>
                    <a:pt x="136" y="30"/>
                  </a:lnTo>
                  <a:lnTo>
                    <a:pt x="136" y="30"/>
                  </a:lnTo>
                  <a:lnTo>
                    <a:pt x="138" y="27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23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4" y="23"/>
                  </a:lnTo>
                  <a:lnTo>
                    <a:pt x="134" y="23"/>
                  </a:lnTo>
                  <a:lnTo>
                    <a:pt x="125" y="24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87" y="36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68" y="45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58" y="45"/>
                  </a:lnTo>
                  <a:lnTo>
                    <a:pt x="54" y="42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1" y="21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1" y="10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5" y="10"/>
                  </a:lnTo>
                  <a:lnTo>
                    <a:pt x="47" y="11"/>
                  </a:lnTo>
                  <a:lnTo>
                    <a:pt x="47" y="1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7" name="Freeform 98"/>
            <p:cNvSpPr>
              <a:spLocks/>
            </p:cNvSpPr>
            <p:nvPr userDrawn="1"/>
          </p:nvSpPr>
          <p:spPr bwMode="auto">
            <a:xfrm>
              <a:off x="4603751" y="1470026"/>
              <a:ext cx="104775" cy="131762"/>
            </a:xfrm>
            <a:custGeom>
              <a:avLst/>
              <a:gdLst/>
              <a:ahLst/>
              <a:cxnLst>
                <a:cxn ang="0">
                  <a:pos x="196" y="152"/>
                </a:cxn>
                <a:cxn ang="0">
                  <a:pos x="174" y="194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7"/>
                </a:cxn>
                <a:cxn ang="0">
                  <a:pos x="62" y="247"/>
                </a:cxn>
                <a:cxn ang="0">
                  <a:pos x="39" y="239"/>
                </a:cxn>
                <a:cxn ang="0">
                  <a:pos x="22" y="223"/>
                </a:cxn>
                <a:cxn ang="0">
                  <a:pos x="13" y="198"/>
                </a:cxn>
                <a:cxn ang="0">
                  <a:pos x="11" y="182"/>
                </a:cxn>
                <a:cxn ang="0">
                  <a:pos x="14" y="117"/>
                </a:cxn>
                <a:cxn ang="0">
                  <a:pos x="17" y="74"/>
                </a:cxn>
                <a:cxn ang="0">
                  <a:pos x="19" y="30"/>
                </a:cxn>
                <a:cxn ang="0">
                  <a:pos x="16" y="19"/>
                </a:cxn>
                <a:cxn ang="0">
                  <a:pos x="3" y="7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7" y="0"/>
                </a:cxn>
                <a:cxn ang="0">
                  <a:pos x="22" y="3"/>
                </a:cxn>
                <a:cxn ang="0">
                  <a:pos x="36" y="8"/>
                </a:cxn>
                <a:cxn ang="0">
                  <a:pos x="43" y="13"/>
                </a:cxn>
                <a:cxn ang="0">
                  <a:pos x="51" y="21"/>
                </a:cxn>
                <a:cxn ang="0">
                  <a:pos x="52" y="24"/>
                </a:cxn>
                <a:cxn ang="0">
                  <a:pos x="49" y="32"/>
                </a:cxn>
                <a:cxn ang="0">
                  <a:pos x="45" y="39"/>
                </a:cxn>
                <a:cxn ang="0">
                  <a:pos x="43" y="50"/>
                </a:cxn>
                <a:cxn ang="0">
                  <a:pos x="38" y="121"/>
                </a:cxn>
                <a:cxn ang="0">
                  <a:pos x="35" y="187"/>
                </a:cxn>
                <a:cxn ang="0">
                  <a:pos x="35" y="195"/>
                </a:cxn>
                <a:cxn ang="0">
                  <a:pos x="39" y="210"/>
                </a:cxn>
                <a:cxn ang="0">
                  <a:pos x="48" y="220"/>
                </a:cxn>
                <a:cxn ang="0">
                  <a:pos x="62" y="223"/>
                </a:cxn>
                <a:cxn ang="0">
                  <a:pos x="71" y="224"/>
                </a:cxn>
                <a:cxn ang="0">
                  <a:pos x="106" y="218"/>
                </a:cxn>
                <a:cxn ang="0">
                  <a:pos x="138" y="204"/>
                </a:cxn>
                <a:cxn ang="0">
                  <a:pos x="165" y="181"/>
                </a:cxn>
                <a:cxn ang="0">
                  <a:pos x="188" y="147"/>
                </a:cxn>
              </a:cxnLst>
              <a:rect l="0" t="0" r="r" b="b"/>
              <a:pathLst>
                <a:path w="196" h="247">
                  <a:moveTo>
                    <a:pt x="196" y="152"/>
                  </a:moveTo>
                  <a:lnTo>
                    <a:pt x="196" y="152"/>
                  </a:lnTo>
                  <a:lnTo>
                    <a:pt x="185" y="173"/>
                  </a:lnTo>
                  <a:lnTo>
                    <a:pt x="174" y="194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6"/>
                  </a:lnTo>
                  <a:lnTo>
                    <a:pt x="75" y="247"/>
                  </a:lnTo>
                  <a:lnTo>
                    <a:pt x="75" y="247"/>
                  </a:lnTo>
                  <a:lnTo>
                    <a:pt x="62" y="247"/>
                  </a:lnTo>
                  <a:lnTo>
                    <a:pt x="49" y="244"/>
                  </a:lnTo>
                  <a:lnTo>
                    <a:pt x="39" y="239"/>
                  </a:lnTo>
                  <a:lnTo>
                    <a:pt x="29" y="231"/>
                  </a:lnTo>
                  <a:lnTo>
                    <a:pt x="22" y="223"/>
                  </a:lnTo>
                  <a:lnTo>
                    <a:pt x="16" y="211"/>
                  </a:lnTo>
                  <a:lnTo>
                    <a:pt x="13" y="198"/>
                  </a:lnTo>
                  <a:lnTo>
                    <a:pt x="11" y="182"/>
                  </a:lnTo>
                  <a:lnTo>
                    <a:pt x="11" y="182"/>
                  </a:lnTo>
                  <a:lnTo>
                    <a:pt x="13" y="14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7" y="74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7" y="23"/>
                  </a:lnTo>
                  <a:lnTo>
                    <a:pt x="16" y="19"/>
                  </a:lnTo>
                  <a:lnTo>
                    <a:pt x="11" y="13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2" y="3"/>
                  </a:lnTo>
                  <a:lnTo>
                    <a:pt x="29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3" y="13"/>
                  </a:lnTo>
                  <a:lnTo>
                    <a:pt x="48" y="17"/>
                  </a:lnTo>
                  <a:lnTo>
                    <a:pt x="51" y="21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39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38" y="121"/>
                  </a:lnTo>
                  <a:lnTo>
                    <a:pt x="38" y="121"/>
                  </a:lnTo>
                  <a:lnTo>
                    <a:pt x="35" y="155"/>
                  </a:lnTo>
                  <a:lnTo>
                    <a:pt x="35" y="187"/>
                  </a:lnTo>
                  <a:lnTo>
                    <a:pt x="35" y="187"/>
                  </a:lnTo>
                  <a:lnTo>
                    <a:pt x="35" y="195"/>
                  </a:lnTo>
                  <a:lnTo>
                    <a:pt x="36" y="204"/>
                  </a:lnTo>
                  <a:lnTo>
                    <a:pt x="39" y="210"/>
                  </a:lnTo>
                  <a:lnTo>
                    <a:pt x="43" y="215"/>
                  </a:lnTo>
                  <a:lnTo>
                    <a:pt x="48" y="220"/>
                  </a:lnTo>
                  <a:lnTo>
                    <a:pt x="55" y="221"/>
                  </a:lnTo>
                  <a:lnTo>
                    <a:pt x="62" y="223"/>
                  </a:lnTo>
                  <a:lnTo>
                    <a:pt x="71" y="224"/>
                  </a:lnTo>
                  <a:lnTo>
                    <a:pt x="71" y="224"/>
                  </a:lnTo>
                  <a:lnTo>
                    <a:pt x="90" y="223"/>
                  </a:lnTo>
                  <a:lnTo>
                    <a:pt x="106" y="218"/>
                  </a:lnTo>
                  <a:lnTo>
                    <a:pt x="122" y="213"/>
                  </a:lnTo>
                  <a:lnTo>
                    <a:pt x="138" y="204"/>
                  </a:lnTo>
                  <a:lnTo>
                    <a:pt x="151" y="194"/>
                  </a:lnTo>
                  <a:lnTo>
                    <a:pt x="165" y="181"/>
                  </a:lnTo>
                  <a:lnTo>
                    <a:pt x="177" y="165"/>
                  </a:lnTo>
                  <a:lnTo>
                    <a:pt x="188" y="147"/>
                  </a:lnTo>
                  <a:lnTo>
                    <a:pt x="196" y="1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8" name="Freeform 99"/>
            <p:cNvSpPr>
              <a:spLocks/>
            </p:cNvSpPr>
            <p:nvPr userDrawn="1"/>
          </p:nvSpPr>
          <p:spPr bwMode="auto">
            <a:xfrm>
              <a:off x="4730751" y="1477963"/>
              <a:ext cx="128588" cy="120650"/>
            </a:xfrm>
            <a:custGeom>
              <a:avLst/>
              <a:gdLst/>
              <a:ahLst/>
              <a:cxnLst>
                <a:cxn ang="0">
                  <a:pos x="165" y="25"/>
                </a:cxn>
                <a:cxn ang="0">
                  <a:pos x="58" y="55"/>
                </a:cxn>
                <a:cxn ang="0">
                  <a:pos x="47" y="60"/>
                </a:cxn>
                <a:cxn ang="0">
                  <a:pos x="39" y="62"/>
                </a:cxn>
                <a:cxn ang="0">
                  <a:pos x="31" y="65"/>
                </a:cxn>
                <a:cxn ang="0">
                  <a:pos x="26" y="65"/>
                </a:cxn>
                <a:cxn ang="0">
                  <a:pos x="16" y="60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8"/>
                </a:cxn>
                <a:cxn ang="0">
                  <a:pos x="3" y="26"/>
                </a:cxn>
                <a:cxn ang="0">
                  <a:pos x="7" y="29"/>
                </a:cxn>
                <a:cxn ang="0">
                  <a:pos x="12" y="34"/>
                </a:cxn>
                <a:cxn ang="0">
                  <a:pos x="22" y="38"/>
                </a:cxn>
                <a:cxn ang="0">
                  <a:pos x="26" y="38"/>
                </a:cxn>
                <a:cxn ang="0">
                  <a:pos x="48" y="35"/>
                </a:cxn>
                <a:cxn ang="0">
                  <a:pos x="119" y="19"/>
                </a:cxn>
                <a:cxn ang="0">
                  <a:pos x="180" y="6"/>
                </a:cxn>
                <a:cxn ang="0">
                  <a:pos x="203" y="2"/>
                </a:cxn>
                <a:cxn ang="0">
                  <a:pos x="218" y="0"/>
                </a:cxn>
                <a:cxn ang="0">
                  <a:pos x="237" y="5"/>
                </a:cxn>
                <a:cxn ang="0">
                  <a:pos x="242" y="18"/>
                </a:cxn>
                <a:cxn ang="0">
                  <a:pos x="241" y="22"/>
                </a:cxn>
                <a:cxn ang="0">
                  <a:pos x="237" y="26"/>
                </a:cxn>
                <a:cxn ang="0">
                  <a:pos x="231" y="28"/>
                </a:cxn>
                <a:cxn ang="0">
                  <a:pos x="218" y="28"/>
                </a:cxn>
                <a:cxn ang="0">
                  <a:pos x="186" y="32"/>
                </a:cxn>
                <a:cxn ang="0">
                  <a:pos x="154" y="49"/>
                </a:cxn>
                <a:cxn ang="0">
                  <a:pos x="144" y="58"/>
                </a:cxn>
                <a:cxn ang="0">
                  <a:pos x="129" y="77"/>
                </a:cxn>
                <a:cxn ang="0">
                  <a:pos x="119" y="96"/>
                </a:cxn>
                <a:cxn ang="0">
                  <a:pos x="115" y="117"/>
                </a:cxn>
                <a:cxn ang="0">
                  <a:pos x="115" y="129"/>
                </a:cxn>
                <a:cxn ang="0">
                  <a:pos x="116" y="146"/>
                </a:cxn>
                <a:cxn ang="0">
                  <a:pos x="122" y="161"/>
                </a:cxn>
                <a:cxn ang="0">
                  <a:pos x="132" y="174"/>
                </a:cxn>
                <a:cxn ang="0">
                  <a:pos x="147" y="184"/>
                </a:cxn>
                <a:cxn ang="0">
                  <a:pos x="155" y="188"/>
                </a:cxn>
                <a:cxn ang="0">
                  <a:pos x="177" y="196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12" y="220"/>
                </a:cxn>
                <a:cxn ang="0">
                  <a:pos x="203" y="228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6"/>
                </a:cxn>
                <a:cxn ang="0">
                  <a:pos x="136" y="209"/>
                </a:cxn>
                <a:cxn ang="0">
                  <a:pos x="118" y="193"/>
                </a:cxn>
                <a:cxn ang="0">
                  <a:pos x="103" y="173"/>
                </a:cxn>
                <a:cxn ang="0">
                  <a:pos x="96" y="146"/>
                </a:cxn>
                <a:cxn ang="0">
                  <a:pos x="96" y="132"/>
                </a:cxn>
                <a:cxn ang="0">
                  <a:pos x="97" y="113"/>
                </a:cxn>
                <a:cxn ang="0">
                  <a:pos x="110" y="78"/>
                </a:cxn>
                <a:cxn ang="0">
                  <a:pos x="122" y="62"/>
                </a:cxn>
                <a:cxn ang="0">
                  <a:pos x="132" y="52"/>
                </a:cxn>
                <a:cxn ang="0">
                  <a:pos x="154" y="34"/>
                </a:cxn>
                <a:cxn ang="0">
                  <a:pos x="165" y="25"/>
                </a:cxn>
              </a:cxnLst>
              <a:rect l="0" t="0" r="r" b="b"/>
              <a:pathLst>
                <a:path w="242" h="228">
                  <a:moveTo>
                    <a:pt x="165" y="25"/>
                  </a:moveTo>
                  <a:lnTo>
                    <a:pt x="165" y="25"/>
                  </a:lnTo>
                  <a:lnTo>
                    <a:pt x="113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7" y="60"/>
                  </a:lnTo>
                  <a:lnTo>
                    <a:pt x="39" y="62"/>
                  </a:lnTo>
                  <a:lnTo>
                    <a:pt x="39" y="62"/>
                  </a:lnTo>
                  <a:lnTo>
                    <a:pt x="35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2" y="64"/>
                  </a:lnTo>
                  <a:lnTo>
                    <a:pt x="16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6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5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2" y="34"/>
                  </a:lnTo>
                  <a:lnTo>
                    <a:pt x="18" y="36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36" y="38"/>
                  </a:lnTo>
                  <a:lnTo>
                    <a:pt x="48" y="35"/>
                  </a:lnTo>
                  <a:lnTo>
                    <a:pt x="48" y="35"/>
                  </a:lnTo>
                  <a:lnTo>
                    <a:pt x="119" y="19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8" y="2"/>
                  </a:lnTo>
                  <a:lnTo>
                    <a:pt x="237" y="5"/>
                  </a:lnTo>
                  <a:lnTo>
                    <a:pt x="241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1" y="22"/>
                  </a:lnTo>
                  <a:lnTo>
                    <a:pt x="239" y="25"/>
                  </a:lnTo>
                  <a:lnTo>
                    <a:pt x="237" y="26"/>
                  </a:lnTo>
                  <a:lnTo>
                    <a:pt x="237" y="26"/>
                  </a:lnTo>
                  <a:lnTo>
                    <a:pt x="231" y="28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00" y="29"/>
                  </a:lnTo>
                  <a:lnTo>
                    <a:pt x="186" y="32"/>
                  </a:lnTo>
                  <a:lnTo>
                    <a:pt x="170" y="39"/>
                  </a:lnTo>
                  <a:lnTo>
                    <a:pt x="154" y="49"/>
                  </a:lnTo>
                  <a:lnTo>
                    <a:pt x="154" y="49"/>
                  </a:lnTo>
                  <a:lnTo>
                    <a:pt x="144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9" y="96"/>
                  </a:lnTo>
                  <a:lnTo>
                    <a:pt x="116" y="106"/>
                  </a:lnTo>
                  <a:lnTo>
                    <a:pt x="115" y="117"/>
                  </a:lnTo>
                  <a:lnTo>
                    <a:pt x="115" y="129"/>
                  </a:lnTo>
                  <a:lnTo>
                    <a:pt x="115" y="129"/>
                  </a:lnTo>
                  <a:lnTo>
                    <a:pt x="115" y="138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1"/>
                  </a:lnTo>
                  <a:lnTo>
                    <a:pt x="126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7" y="184"/>
                  </a:lnTo>
                  <a:lnTo>
                    <a:pt x="147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7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0" y="200"/>
                  </a:lnTo>
                  <a:lnTo>
                    <a:pt x="208" y="203"/>
                  </a:lnTo>
                  <a:lnTo>
                    <a:pt x="212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2" y="220"/>
                  </a:lnTo>
                  <a:lnTo>
                    <a:pt x="209" y="225"/>
                  </a:lnTo>
                  <a:lnTo>
                    <a:pt x="203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8" y="216"/>
                  </a:lnTo>
                  <a:lnTo>
                    <a:pt x="148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8" y="193"/>
                  </a:lnTo>
                  <a:lnTo>
                    <a:pt x="109" y="184"/>
                  </a:lnTo>
                  <a:lnTo>
                    <a:pt x="103" y="173"/>
                  </a:lnTo>
                  <a:lnTo>
                    <a:pt x="99" y="161"/>
                  </a:lnTo>
                  <a:lnTo>
                    <a:pt x="96" y="146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23"/>
                  </a:lnTo>
                  <a:lnTo>
                    <a:pt x="97" y="113"/>
                  </a:lnTo>
                  <a:lnTo>
                    <a:pt x="102" y="96"/>
                  </a:lnTo>
                  <a:lnTo>
                    <a:pt x="110" y="78"/>
                  </a:lnTo>
                  <a:lnTo>
                    <a:pt x="116" y="70"/>
                  </a:lnTo>
                  <a:lnTo>
                    <a:pt x="122" y="62"/>
                  </a:lnTo>
                  <a:lnTo>
                    <a:pt x="122" y="62"/>
                  </a:lnTo>
                  <a:lnTo>
                    <a:pt x="132" y="52"/>
                  </a:lnTo>
                  <a:lnTo>
                    <a:pt x="144" y="42"/>
                  </a:lnTo>
                  <a:lnTo>
                    <a:pt x="154" y="34"/>
                  </a:lnTo>
                  <a:lnTo>
                    <a:pt x="167" y="26"/>
                  </a:lnTo>
                  <a:lnTo>
                    <a:pt x="165" y="2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9" name="Freeform 100"/>
            <p:cNvSpPr>
              <a:spLocks noEditPoints="1"/>
            </p:cNvSpPr>
            <p:nvPr userDrawn="1"/>
          </p:nvSpPr>
          <p:spPr bwMode="auto">
            <a:xfrm>
              <a:off x="4891089" y="1460501"/>
              <a:ext cx="155575" cy="149225"/>
            </a:xfrm>
            <a:custGeom>
              <a:avLst/>
              <a:gdLst/>
              <a:ahLst/>
              <a:cxnLst>
                <a:cxn ang="0">
                  <a:pos x="32" y="174"/>
                </a:cxn>
                <a:cxn ang="0">
                  <a:pos x="0" y="189"/>
                </a:cxn>
                <a:cxn ang="0">
                  <a:pos x="51" y="134"/>
                </a:cxn>
                <a:cxn ang="0">
                  <a:pos x="90" y="70"/>
                </a:cxn>
                <a:cxn ang="0">
                  <a:pos x="21" y="70"/>
                </a:cxn>
                <a:cxn ang="0">
                  <a:pos x="7" y="57"/>
                </a:cxn>
                <a:cxn ang="0">
                  <a:pos x="54" y="60"/>
                </a:cxn>
                <a:cxn ang="0">
                  <a:pos x="54" y="13"/>
                </a:cxn>
                <a:cxn ang="0">
                  <a:pos x="79" y="3"/>
                </a:cxn>
                <a:cxn ang="0">
                  <a:pos x="90" y="8"/>
                </a:cxn>
                <a:cxn ang="0">
                  <a:pos x="92" y="12"/>
                </a:cxn>
                <a:cxn ang="0">
                  <a:pos x="79" y="60"/>
                </a:cxn>
                <a:cxn ang="0">
                  <a:pos x="106" y="45"/>
                </a:cxn>
                <a:cxn ang="0">
                  <a:pos x="126" y="61"/>
                </a:cxn>
                <a:cxn ang="0">
                  <a:pos x="129" y="67"/>
                </a:cxn>
                <a:cxn ang="0">
                  <a:pos x="116" y="73"/>
                </a:cxn>
                <a:cxn ang="0">
                  <a:pos x="79" y="128"/>
                </a:cxn>
                <a:cxn ang="0">
                  <a:pos x="84" y="132"/>
                </a:cxn>
                <a:cxn ang="0">
                  <a:pos x="108" y="144"/>
                </a:cxn>
                <a:cxn ang="0">
                  <a:pos x="125" y="154"/>
                </a:cxn>
                <a:cxn ang="0">
                  <a:pos x="132" y="170"/>
                </a:cxn>
                <a:cxn ang="0">
                  <a:pos x="129" y="183"/>
                </a:cxn>
                <a:cxn ang="0">
                  <a:pos x="122" y="189"/>
                </a:cxn>
                <a:cxn ang="0">
                  <a:pos x="116" y="183"/>
                </a:cxn>
                <a:cxn ang="0">
                  <a:pos x="89" y="147"/>
                </a:cxn>
                <a:cxn ang="0">
                  <a:pos x="79" y="207"/>
                </a:cxn>
                <a:cxn ang="0">
                  <a:pos x="79" y="275"/>
                </a:cxn>
                <a:cxn ang="0">
                  <a:pos x="63" y="280"/>
                </a:cxn>
                <a:cxn ang="0">
                  <a:pos x="54" y="277"/>
                </a:cxn>
                <a:cxn ang="0">
                  <a:pos x="54" y="210"/>
                </a:cxn>
                <a:cxn ang="0">
                  <a:pos x="254" y="81"/>
                </a:cxn>
                <a:cxn ang="0">
                  <a:pos x="284" y="109"/>
                </a:cxn>
                <a:cxn ang="0">
                  <a:pos x="286" y="113"/>
                </a:cxn>
                <a:cxn ang="0">
                  <a:pos x="206" y="116"/>
                </a:cxn>
                <a:cxn ang="0">
                  <a:pos x="239" y="254"/>
                </a:cxn>
                <a:cxn ang="0">
                  <a:pos x="277" y="244"/>
                </a:cxn>
                <a:cxn ang="0">
                  <a:pos x="293" y="262"/>
                </a:cxn>
                <a:cxn ang="0">
                  <a:pos x="290" y="264"/>
                </a:cxn>
                <a:cxn ang="0">
                  <a:pos x="112" y="265"/>
                </a:cxn>
                <a:cxn ang="0">
                  <a:pos x="97" y="251"/>
                </a:cxn>
                <a:cxn ang="0">
                  <a:pos x="181" y="254"/>
                </a:cxn>
                <a:cxn ang="0">
                  <a:pos x="139" y="116"/>
                </a:cxn>
                <a:cxn ang="0">
                  <a:pos x="113" y="103"/>
                </a:cxn>
                <a:cxn ang="0">
                  <a:pos x="139" y="105"/>
                </a:cxn>
                <a:cxn ang="0">
                  <a:pos x="181" y="39"/>
                </a:cxn>
                <a:cxn ang="0">
                  <a:pos x="179" y="0"/>
                </a:cxn>
                <a:cxn ang="0">
                  <a:pos x="216" y="5"/>
                </a:cxn>
                <a:cxn ang="0">
                  <a:pos x="221" y="9"/>
                </a:cxn>
                <a:cxn ang="0">
                  <a:pos x="206" y="18"/>
                </a:cxn>
              </a:cxnLst>
              <a:rect l="0" t="0" r="r" b="b"/>
              <a:pathLst>
                <a:path w="293" h="280">
                  <a:moveTo>
                    <a:pt x="54" y="154"/>
                  </a:moveTo>
                  <a:lnTo>
                    <a:pt x="54" y="154"/>
                  </a:lnTo>
                  <a:lnTo>
                    <a:pt x="32" y="174"/>
                  </a:lnTo>
                  <a:lnTo>
                    <a:pt x="6" y="194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28" y="161"/>
                  </a:lnTo>
                  <a:lnTo>
                    <a:pt x="39" y="148"/>
                  </a:lnTo>
                  <a:lnTo>
                    <a:pt x="51" y="134"/>
                  </a:lnTo>
                  <a:lnTo>
                    <a:pt x="61" y="119"/>
                  </a:lnTo>
                  <a:lnTo>
                    <a:pt x="71" y="103"/>
                  </a:lnTo>
                  <a:lnTo>
                    <a:pt x="90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21" y="70"/>
                  </a:lnTo>
                  <a:lnTo>
                    <a:pt x="9" y="73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21" y="58"/>
                  </a:lnTo>
                  <a:lnTo>
                    <a:pt x="32" y="60"/>
                  </a:lnTo>
                  <a:lnTo>
                    <a:pt x="54" y="60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1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79" y="3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89" y="13"/>
                  </a:lnTo>
                  <a:lnTo>
                    <a:pt x="79" y="18"/>
                  </a:lnTo>
                  <a:lnTo>
                    <a:pt x="79" y="60"/>
                  </a:lnTo>
                  <a:lnTo>
                    <a:pt x="93" y="60"/>
                  </a:lnTo>
                  <a:lnTo>
                    <a:pt x="93" y="60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9" y="64"/>
                  </a:lnTo>
                  <a:lnTo>
                    <a:pt x="129" y="67"/>
                  </a:lnTo>
                  <a:lnTo>
                    <a:pt x="129" y="67"/>
                  </a:lnTo>
                  <a:lnTo>
                    <a:pt x="129" y="68"/>
                  </a:lnTo>
                  <a:lnTo>
                    <a:pt x="126" y="70"/>
                  </a:lnTo>
                  <a:lnTo>
                    <a:pt x="116" y="73"/>
                  </a:lnTo>
                  <a:lnTo>
                    <a:pt x="116" y="73"/>
                  </a:lnTo>
                  <a:lnTo>
                    <a:pt x="97" y="102"/>
                  </a:lnTo>
                  <a:lnTo>
                    <a:pt x="79" y="128"/>
                  </a:lnTo>
                  <a:lnTo>
                    <a:pt x="79" y="131"/>
                  </a:lnTo>
                  <a:lnTo>
                    <a:pt x="79" y="131"/>
                  </a:lnTo>
                  <a:lnTo>
                    <a:pt x="84" y="132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08" y="144"/>
                  </a:lnTo>
                  <a:lnTo>
                    <a:pt x="118" y="149"/>
                  </a:lnTo>
                  <a:lnTo>
                    <a:pt x="125" y="154"/>
                  </a:lnTo>
                  <a:lnTo>
                    <a:pt x="125" y="154"/>
                  </a:lnTo>
                  <a:lnTo>
                    <a:pt x="131" y="161"/>
                  </a:lnTo>
                  <a:lnTo>
                    <a:pt x="131" y="165"/>
                  </a:lnTo>
                  <a:lnTo>
                    <a:pt x="132" y="170"/>
                  </a:lnTo>
                  <a:lnTo>
                    <a:pt x="132" y="170"/>
                  </a:lnTo>
                  <a:lnTo>
                    <a:pt x="131" y="176"/>
                  </a:lnTo>
                  <a:lnTo>
                    <a:pt x="129" y="183"/>
                  </a:lnTo>
                  <a:lnTo>
                    <a:pt x="125" y="187"/>
                  </a:lnTo>
                  <a:lnTo>
                    <a:pt x="122" y="189"/>
                  </a:lnTo>
                  <a:lnTo>
                    <a:pt x="122" y="189"/>
                  </a:lnTo>
                  <a:lnTo>
                    <a:pt x="119" y="187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09" y="170"/>
                  </a:lnTo>
                  <a:lnTo>
                    <a:pt x="99" y="158"/>
                  </a:lnTo>
                  <a:lnTo>
                    <a:pt x="89" y="147"/>
                  </a:lnTo>
                  <a:lnTo>
                    <a:pt x="79" y="139"/>
                  </a:lnTo>
                  <a:lnTo>
                    <a:pt x="79" y="207"/>
                  </a:lnTo>
                  <a:lnTo>
                    <a:pt x="79" y="207"/>
                  </a:lnTo>
                  <a:lnTo>
                    <a:pt x="80" y="273"/>
                  </a:lnTo>
                  <a:lnTo>
                    <a:pt x="80" y="273"/>
                  </a:lnTo>
                  <a:lnTo>
                    <a:pt x="79" y="275"/>
                  </a:lnTo>
                  <a:lnTo>
                    <a:pt x="76" y="278"/>
                  </a:lnTo>
                  <a:lnTo>
                    <a:pt x="70" y="278"/>
                  </a:lnTo>
                  <a:lnTo>
                    <a:pt x="63" y="280"/>
                  </a:lnTo>
                  <a:lnTo>
                    <a:pt x="63" y="280"/>
                  </a:lnTo>
                  <a:lnTo>
                    <a:pt x="55" y="278"/>
                  </a:lnTo>
                  <a:lnTo>
                    <a:pt x="54" y="277"/>
                  </a:lnTo>
                  <a:lnTo>
                    <a:pt x="52" y="275"/>
                  </a:lnTo>
                  <a:lnTo>
                    <a:pt x="52" y="275"/>
                  </a:lnTo>
                  <a:lnTo>
                    <a:pt x="54" y="210"/>
                  </a:lnTo>
                  <a:lnTo>
                    <a:pt x="54" y="154"/>
                  </a:lnTo>
                  <a:close/>
                  <a:moveTo>
                    <a:pt x="235" y="105"/>
                  </a:moveTo>
                  <a:lnTo>
                    <a:pt x="254" y="81"/>
                  </a:lnTo>
                  <a:lnTo>
                    <a:pt x="254" y="81"/>
                  </a:lnTo>
                  <a:lnTo>
                    <a:pt x="270" y="94"/>
                  </a:lnTo>
                  <a:lnTo>
                    <a:pt x="284" y="109"/>
                  </a:lnTo>
                  <a:lnTo>
                    <a:pt x="284" y="109"/>
                  </a:lnTo>
                  <a:lnTo>
                    <a:pt x="286" y="113"/>
                  </a:lnTo>
                  <a:lnTo>
                    <a:pt x="286" y="113"/>
                  </a:lnTo>
                  <a:lnTo>
                    <a:pt x="286" y="115"/>
                  </a:lnTo>
                  <a:lnTo>
                    <a:pt x="283" y="116"/>
                  </a:lnTo>
                  <a:lnTo>
                    <a:pt x="206" y="116"/>
                  </a:lnTo>
                  <a:lnTo>
                    <a:pt x="206" y="254"/>
                  </a:lnTo>
                  <a:lnTo>
                    <a:pt x="239" y="254"/>
                  </a:lnTo>
                  <a:lnTo>
                    <a:pt x="239" y="254"/>
                  </a:lnTo>
                  <a:lnTo>
                    <a:pt x="261" y="229"/>
                  </a:lnTo>
                  <a:lnTo>
                    <a:pt x="261" y="229"/>
                  </a:lnTo>
                  <a:lnTo>
                    <a:pt x="277" y="244"/>
                  </a:lnTo>
                  <a:lnTo>
                    <a:pt x="292" y="258"/>
                  </a:lnTo>
                  <a:lnTo>
                    <a:pt x="292" y="258"/>
                  </a:lnTo>
                  <a:lnTo>
                    <a:pt x="293" y="262"/>
                  </a:lnTo>
                  <a:lnTo>
                    <a:pt x="293" y="262"/>
                  </a:lnTo>
                  <a:lnTo>
                    <a:pt x="293" y="264"/>
                  </a:lnTo>
                  <a:lnTo>
                    <a:pt x="290" y="264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2" y="265"/>
                  </a:lnTo>
                  <a:lnTo>
                    <a:pt x="100" y="267"/>
                  </a:lnTo>
                  <a:lnTo>
                    <a:pt x="97" y="251"/>
                  </a:lnTo>
                  <a:lnTo>
                    <a:pt x="97" y="251"/>
                  </a:lnTo>
                  <a:lnTo>
                    <a:pt x="110" y="254"/>
                  </a:lnTo>
                  <a:lnTo>
                    <a:pt x="122" y="254"/>
                  </a:lnTo>
                  <a:lnTo>
                    <a:pt x="181" y="254"/>
                  </a:lnTo>
                  <a:lnTo>
                    <a:pt x="181" y="116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6" y="116"/>
                  </a:lnTo>
                  <a:lnTo>
                    <a:pt x="116" y="118"/>
                  </a:lnTo>
                  <a:lnTo>
                    <a:pt x="113" y="103"/>
                  </a:lnTo>
                  <a:lnTo>
                    <a:pt x="113" y="103"/>
                  </a:lnTo>
                  <a:lnTo>
                    <a:pt x="126" y="105"/>
                  </a:lnTo>
                  <a:lnTo>
                    <a:pt x="139" y="105"/>
                  </a:lnTo>
                  <a:lnTo>
                    <a:pt x="181" y="105"/>
                  </a:lnTo>
                  <a:lnTo>
                    <a:pt x="181" y="39"/>
                  </a:lnTo>
                  <a:lnTo>
                    <a:pt x="181" y="39"/>
                  </a:lnTo>
                  <a:lnTo>
                    <a:pt x="180" y="19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216" y="5"/>
                  </a:lnTo>
                  <a:lnTo>
                    <a:pt x="219" y="6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19" y="10"/>
                  </a:lnTo>
                  <a:lnTo>
                    <a:pt x="216" y="13"/>
                  </a:lnTo>
                  <a:lnTo>
                    <a:pt x="206" y="18"/>
                  </a:lnTo>
                  <a:lnTo>
                    <a:pt x="206" y="105"/>
                  </a:lnTo>
                  <a:lnTo>
                    <a:pt x="235" y="1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0" name="Freeform 101"/>
            <p:cNvSpPr>
              <a:spLocks noEditPoints="1"/>
            </p:cNvSpPr>
            <p:nvPr userDrawn="1"/>
          </p:nvSpPr>
          <p:spPr bwMode="auto">
            <a:xfrm>
              <a:off x="5065714" y="1458913"/>
              <a:ext cx="153987" cy="149225"/>
            </a:xfrm>
            <a:custGeom>
              <a:avLst/>
              <a:gdLst/>
              <a:ahLst/>
              <a:cxnLst>
                <a:cxn ang="0">
                  <a:pos x="285" y="119"/>
                </a:cxn>
                <a:cxn ang="0">
                  <a:pos x="270" y="140"/>
                </a:cxn>
                <a:cxn ang="0">
                  <a:pos x="230" y="119"/>
                </a:cxn>
                <a:cxn ang="0">
                  <a:pos x="201" y="94"/>
                </a:cxn>
                <a:cxn ang="0">
                  <a:pos x="160" y="45"/>
                </a:cxn>
                <a:cxn ang="0">
                  <a:pos x="134" y="42"/>
                </a:cxn>
                <a:cxn ang="0">
                  <a:pos x="86" y="94"/>
                </a:cxn>
                <a:cxn ang="0">
                  <a:pos x="26" y="135"/>
                </a:cxn>
                <a:cxn ang="0">
                  <a:pos x="0" y="140"/>
                </a:cxn>
                <a:cxn ang="0">
                  <a:pos x="61" y="91"/>
                </a:cxn>
                <a:cxn ang="0">
                  <a:pos x="93" y="54"/>
                </a:cxn>
                <a:cxn ang="0">
                  <a:pos x="124" y="0"/>
                </a:cxn>
                <a:cxn ang="0">
                  <a:pos x="166" y="10"/>
                </a:cxn>
                <a:cxn ang="0">
                  <a:pos x="166" y="14"/>
                </a:cxn>
                <a:cxn ang="0">
                  <a:pos x="154" y="19"/>
                </a:cxn>
                <a:cxn ang="0">
                  <a:pos x="201" y="68"/>
                </a:cxn>
                <a:cxn ang="0">
                  <a:pos x="235" y="90"/>
                </a:cxn>
                <a:cxn ang="0">
                  <a:pos x="293" y="109"/>
                </a:cxn>
                <a:cxn ang="0">
                  <a:pos x="138" y="177"/>
                </a:cxn>
                <a:cxn ang="0">
                  <a:pos x="87" y="245"/>
                </a:cxn>
                <a:cxn ang="0">
                  <a:pos x="179" y="239"/>
                </a:cxn>
                <a:cxn ang="0">
                  <a:pos x="190" y="217"/>
                </a:cxn>
                <a:cxn ang="0">
                  <a:pos x="173" y="188"/>
                </a:cxn>
                <a:cxn ang="0">
                  <a:pos x="224" y="222"/>
                </a:cxn>
                <a:cxn ang="0">
                  <a:pos x="241" y="239"/>
                </a:cxn>
                <a:cxn ang="0">
                  <a:pos x="247" y="255"/>
                </a:cxn>
                <a:cxn ang="0">
                  <a:pos x="243" y="272"/>
                </a:cxn>
                <a:cxn ang="0">
                  <a:pos x="234" y="279"/>
                </a:cxn>
                <a:cxn ang="0">
                  <a:pos x="230" y="278"/>
                </a:cxn>
                <a:cxn ang="0">
                  <a:pos x="219" y="258"/>
                </a:cxn>
                <a:cxn ang="0">
                  <a:pos x="183" y="252"/>
                </a:cxn>
                <a:cxn ang="0">
                  <a:pos x="122" y="262"/>
                </a:cxn>
                <a:cxn ang="0">
                  <a:pos x="48" y="281"/>
                </a:cxn>
                <a:cxn ang="0">
                  <a:pos x="44" y="282"/>
                </a:cxn>
                <a:cxn ang="0">
                  <a:pos x="31" y="243"/>
                </a:cxn>
                <a:cxn ang="0">
                  <a:pos x="58" y="245"/>
                </a:cxn>
                <a:cxn ang="0">
                  <a:pos x="74" y="245"/>
                </a:cxn>
                <a:cxn ang="0">
                  <a:pos x="51" y="177"/>
                </a:cxn>
                <a:cxn ang="0">
                  <a:pos x="22" y="180"/>
                </a:cxn>
                <a:cxn ang="0">
                  <a:pos x="35" y="165"/>
                </a:cxn>
                <a:cxn ang="0">
                  <a:pos x="221" y="167"/>
                </a:cxn>
                <a:cxn ang="0">
                  <a:pos x="272" y="169"/>
                </a:cxn>
                <a:cxn ang="0">
                  <a:pos x="274" y="174"/>
                </a:cxn>
                <a:cxn ang="0">
                  <a:pos x="272" y="177"/>
                </a:cxn>
                <a:cxn ang="0">
                  <a:pos x="166" y="114"/>
                </a:cxn>
                <a:cxn ang="0">
                  <a:pos x="214" y="117"/>
                </a:cxn>
                <a:cxn ang="0">
                  <a:pos x="216" y="123"/>
                </a:cxn>
                <a:cxn ang="0">
                  <a:pos x="99" y="125"/>
                </a:cxn>
                <a:cxn ang="0">
                  <a:pos x="70" y="127"/>
                </a:cxn>
                <a:cxn ang="0">
                  <a:pos x="83" y="113"/>
                </a:cxn>
              </a:cxnLst>
              <a:rect l="0" t="0" r="r" b="b"/>
              <a:pathLst>
                <a:path w="293" h="282">
                  <a:moveTo>
                    <a:pt x="293" y="114"/>
                  </a:moveTo>
                  <a:lnTo>
                    <a:pt x="293" y="114"/>
                  </a:lnTo>
                  <a:lnTo>
                    <a:pt x="285" y="119"/>
                  </a:lnTo>
                  <a:lnTo>
                    <a:pt x="279" y="125"/>
                  </a:lnTo>
                  <a:lnTo>
                    <a:pt x="273" y="132"/>
                  </a:lnTo>
                  <a:lnTo>
                    <a:pt x="270" y="140"/>
                  </a:lnTo>
                  <a:lnTo>
                    <a:pt x="270" y="140"/>
                  </a:lnTo>
                  <a:lnTo>
                    <a:pt x="248" y="129"/>
                  </a:lnTo>
                  <a:lnTo>
                    <a:pt x="230" y="119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201" y="94"/>
                  </a:lnTo>
                  <a:lnTo>
                    <a:pt x="186" y="80"/>
                  </a:lnTo>
                  <a:lnTo>
                    <a:pt x="173" y="64"/>
                  </a:lnTo>
                  <a:lnTo>
                    <a:pt x="160" y="45"/>
                  </a:lnTo>
                  <a:lnTo>
                    <a:pt x="147" y="23"/>
                  </a:lnTo>
                  <a:lnTo>
                    <a:pt x="147" y="23"/>
                  </a:lnTo>
                  <a:lnTo>
                    <a:pt x="134" y="42"/>
                  </a:lnTo>
                  <a:lnTo>
                    <a:pt x="119" y="61"/>
                  </a:lnTo>
                  <a:lnTo>
                    <a:pt x="103" y="78"/>
                  </a:lnTo>
                  <a:lnTo>
                    <a:pt x="86" y="94"/>
                  </a:lnTo>
                  <a:lnTo>
                    <a:pt x="67" y="109"/>
                  </a:lnTo>
                  <a:lnTo>
                    <a:pt x="47" y="123"/>
                  </a:lnTo>
                  <a:lnTo>
                    <a:pt x="26" y="135"/>
                  </a:lnTo>
                  <a:lnTo>
                    <a:pt x="5" y="14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5" y="122"/>
                  </a:lnTo>
                  <a:lnTo>
                    <a:pt x="45" y="107"/>
                  </a:lnTo>
                  <a:lnTo>
                    <a:pt x="61" y="91"/>
                  </a:lnTo>
                  <a:lnTo>
                    <a:pt x="77" y="74"/>
                  </a:lnTo>
                  <a:lnTo>
                    <a:pt x="77" y="74"/>
                  </a:lnTo>
                  <a:lnTo>
                    <a:pt x="93" y="54"/>
                  </a:lnTo>
                  <a:lnTo>
                    <a:pt x="106" y="35"/>
                  </a:lnTo>
                  <a:lnTo>
                    <a:pt x="116" y="17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58" y="7"/>
                  </a:lnTo>
                  <a:lnTo>
                    <a:pt x="166" y="10"/>
                  </a:lnTo>
                  <a:lnTo>
                    <a:pt x="167" y="13"/>
                  </a:lnTo>
                  <a:lnTo>
                    <a:pt x="167" y="13"/>
                  </a:lnTo>
                  <a:lnTo>
                    <a:pt x="166" y="14"/>
                  </a:lnTo>
                  <a:lnTo>
                    <a:pt x="164" y="16"/>
                  </a:lnTo>
                  <a:lnTo>
                    <a:pt x="154" y="19"/>
                  </a:lnTo>
                  <a:lnTo>
                    <a:pt x="154" y="19"/>
                  </a:lnTo>
                  <a:lnTo>
                    <a:pt x="169" y="38"/>
                  </a:lnTo>
                  <a:lnTo>
                    <a:pt x="183" y="54"/>
                  </a:lnTo>
                  <a:lnTo>
                    <a:pt x="201" y="68"/>
                  </a:lnTo>
                  <a:lnTo>
                    <a:pt x="218" y="81"/>
                  </a:lnTo>
                  <a:lnTo>
                    <a:pt x="218" y="81"/>
                  </a:lnTo>
                  <a:lnTo>
                    <a:pt x="235" y="90"/>
                  </a:lnTo>
                  <a:lnTo>
                    <a:pt x="253" y="97"/>
                  </a:lnTo>
                  <a:lnTo>
                    <a:pt x="272" y="103"/>
                  </a:lnTo>
                  <a:lnTo>
                    <a:pt x="293" y="109"/>
                  </a:lnTo>
                  <a:lnTo>
                    <a:pt x="293" y="114"/>
                  </a:lnTo>
                  <a:close/>
                  <a:moveTo>
                    <a:pt x="138" y="177"/>
                  </a:moveTo>
                  <a:lnTo>
                    <a:pt x="138" y="177"/>
                  </a:lnTo>
                  <a:lnTo>
                    <a:pt x="112" y="214"/>
                  </a:lnTo>
                  <a:lnTo>
                    <a:pt x="98" y="232"/>
                  </a:lnTo>
                  <a:lnTo>
                    <a:pt x="87" y="245"/>
                  </a:lnTo>
                  <a:lnTo>
                    <a:pt x="87" y="245"/>
                  </a:lnTo>
                  <a:lnTo>
                    <a:pt x="147" y="242"/>
                  </a:lnTo>
                  <a:lnTo>
                    <a:pt x="179" y="239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190" y="217"/>
                  </a:lnTo>
                  <a:lnTo>
                    <a:pt x="169" y="193"/>
                  </a:lnTo>
                  <a:lnTo>
                    <a:pt x="173" y="188"/>
                  </a:lnTo>
                  <a:lnTo>
                    <a:pt x="173" y="188"/>
                  </a:lnTo>
                  <a:lnTo>
                    <a:pt x="193" y="201"/>
                  </a:lnTo>
                  <a:lnTo>
                    <a:pt x="209" y="211"/>
                  </a:lnTo>
                  <a:lnTo>
                    <a:pt x="224" y="222"/>
                  </a:lnTo>
                  <a:lnTo>
                    <a:pt x="235" y="232"/>
                  </a:lnTo>
                  <a:lnTo>
                    <a:pt x="235" y="232"/>
                  </a:lnTo>
                  <a:lnTo>
                    <a:pt x="241" y="239"/>
                  </a:lnTo>
                  <a:lnTo>
                    <a:pt x="244" y="243"/>
                  </a:lnTo>
                  <a:lnTo>
                    <a:pt x="247" y="249"/>
                  </a:lnTo>
                  <a:lnTo>
                    <a:pt x="247" y="255"/>
                  </a:lnTo>
                  <a:lnTo>
                    <a:pt x="247" y="255"/>
                  </a:lnTo>
                  <a:lnTo>
                    <a:pt x="245" y="265"/>
                  </a:lnTo>
                  <a:lnTo>
                    <a:pt x="243" y="272"/>
                  </a:lnTo>
                  <a:lnTo>
                    <a:pt x="238" y="278"/>
                  </a:lnTo>
                  <a:lnTo>
                    <a:pt x="235" y="279"/>
                  </a:lnTo>
                  <a:lnTo>
                    <a:pt x="234" y="279"/>
                  </a:lnTo>
                  <a:lnTo>
                    <a:pt x="234" y="279"/>
                  </a:lnTo>
                  <a:lnTo>
                    <a:pt x="231" y="279"/>
                  </a:lnTo>
                  <a:lnTo>
                    <a:pt x="230" y="278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19" y="258"/>
                  </a:lnTo>
                  <a:lnTo>
                    <a:pt x="212" y="246"/>
                  </a:lnTo>
                  <a:lnTo>
                    <a:pt x="212" y="246"/>
                  </a:lnTo>
                  <a:lnTo>
                    <a:pt x="183" y="252"/>
                  </a:lnTo>
                  <a:lnTo>
                    <a:pt x="157" y="256"/>
                  </a:lnTo>
                  <a:lnTo>
                    <a:pt x="157" y="256"/>
                  </a:lnTo>
                  <a:lnTo>
                    <a:pt x="122" y="262"/>
                  </a:lnTo>
                  <a:lnTo>
                    <a:pt x="51" y="271"/>
                  </a:lnTo>
                  <a:lnTo>
                    <a:pt x="51" y="271"/>
                  </a:lnTo>
                  <a:lnTo>
                    <a:pt x="48" y="281"/>
                  </a:lnTo>
                  <a:lnTo>
                    <a:pt x="47" y="282"/>
                  </a:lnTo>
                  <a:lnTo>
                    <a:pt x="44" y="282"/>
                  </a:lnTo>
                  <a:lnTo>
                    <a:pt x="44" y="282"/>
                  </a:lnTo>
                  <a:lnTo>
                    <a:pt x="41" y="282"/>
                  </a:lnTo>
                  <a:lnTo>
                    <a:pt x="40" y="278"/>
                  </a:lnTo>
                  <a:lnTo>
                    <a:pt x="31" y="243"/>
                  </a:lnTo>
                  <a:lnTo>
                    <a:pt x="31" y="243"/>
                  </a:lnTo>
                  <a:lnTo>
                    <a:pt x="44" y="245"/>
                  </a:lnTo>
                  <a:lnTo>
                    <a:pt x="58" y="245"/>
                  </a:lnTo>
                  <a:lnTo>
                    <a:pt x="58" y="245"/>
                  </a:lnTo>
                  <a:lnTo>
                    <a:pt x="74" y="245"/>
                  </a:lnTo>
                  <a:lnTo>
                    <a:pt x="74" y="245"/>
                  </a:lnTo>
                  <a:lnTo>
                    <a:pt x="90" y="213"/>
                  </a:lnTo>
                  <a:lnTo>
                    <a:pt x="105" y="177"/>
                  </a:lnTo>
                  <a:lnTo>
                    <a:pt x="51" y="177"/>
                  </a:lnTo>
                  <a:lnTo>
                    <a:pt x="51" y="177"/>
                  </a:lnTo>
                  <a:lnTo>
                    <a:pt x="37" y="177"/>
                  </a:lnTo>
                  <a:lnTo>
                    <a:pt x="22" y="180"/>
                  </a:lnTo>
                  <a:lnTo>
                    <a:pt x="19" y="162"/>
                  </a:lnTo>
                  <a:lnTo>
                    <a:pt x="19" y="162"/>
                  </a:lnTo>
                  <a:lnTo>
                    <a:pt x="35" y="165"/>
                  </a:lnTo>
                  <a:lnTo>
                    <a:pt x="50" y="167"/>
                  </a:lnTo>
                  <a:lnTo>
                    <a:pt x="221" y="167"/>
                  </a:lnTo>
                  <a:lnTo>
                    <a:pt x="221" y="167"/>
                  </a:lnTo>
                  <a:lnTo>
                    <a:pt x="240" y="143"/>
                  </a:lnTo>
                  <a:lnTo>
                    <a:pt x="240" y="143"/>
                  </a:lnTo>
                  <a:lnTo>
                    <a:pt x="272" y="169"/>
                  </a:lnTo>
                  <a:lnTo>
                    <a:pt x="272" y="169"/>
                  </a:lnTo>
                  <a:lnTo>
                    <a:pt x="273" y="172"/>
                  </a:lnTo>
                  <a:lnTo>
                    <a:pt x="274" y="174"/>
                  </a:lnTo>
                  <a:lnTo>
                    <a:pt x="274" y="174"/>
                  </a:lnTo>
                  <a:lnTo>
                    <a:pt x="273" y="175"/>
                  </a:lnTo>
                  <a:lnTo>
                    <a:pt x="272" y="177"/>
                  </a:lnTo>
                  <a:lnTo>
                    <a:pt x="138" y="177"/>
                  </a:lnTo>
                  <a:close/>
                  <a:moveTo>
                    <a:pt x="166" y="114"/>
                  </a:moveTo>
                  <a:lnTo>
                    <a:pt x="166" y="114"/>
                  </a:lnTo>
                  <a:lnTo>
                    <a:pt x="183" y="93"/>
                  </a:lnTo>
                  <a:lnTo>
                    <a:pt x="183" y="93"/>
                  </a:lnTo>
                  <a:lnTo>
                    <a:pt x="214" y="117"/>
                  </a:lnTo>
                  <a:lnTo>
                    <a:pt x="214" y="117"/>
                  </a:lnTo>
                  <a:lnTo>
                    <a:pt x="216" y="123"/>
                  </a:lnTo>
                  <a:lnTo>
                    <a:pt x="216" y="123"/>
                  </a:lnTo>
                  <a:lnTo>
                    <a:pt x="215" y="125"/>
                  </a:lnTo>
                  <a:lnTo>
                    <a:pt x="212" y="125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85" y="126"/>
                  </a:lnTo>
                  <a:lnTo>
                    <a:pt x="70" y="127"/>
                  </a:lnTo>
                  <a:lnTo>
                    <a:pt x="67" y="110"/>
                  </a:lnTo>
                  <a:lnTo>
                    <a:pt x="67" y="110"/>
                  </a:lnTo>
                  <a:lnTo>
                    <a:pt x="83" y="113"/>
                  </a:lnTo>
                  <a:lnTo>
                    <a:pt x="99" y="114"/>
                  </a:lnTo>
                  <a:lnTo>
                    <a:pt x="166" y="11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1" name="Freeform 102"/>
            <p:cNvSpPr>
              <a:spLocks/>
            </p:cNvSpPr>
            <p:nvPr userDrawn="1"/>
          </p:nvSpPr>
          <p:spPr bwMode="auto">
            <a:xfrm>
              <a:off x="5245101" y="1468438"/>
              <a:ext cx="107950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9"/>
                </a:cxn>
                <a:cxn ang="0">
                  <a:pos x="83" y="109"/>
                </a:cxn>
                <a:cxn ang="0">
                  <a:pos x="122" y="76"/>
                </a:cxn>
                <a:cxn ang="0">
                  <a:pos x="158" y="37"/>
                </a:cxn>
                <a:cxn ang="0">
                  <a:pos x="164" y="28"/>
                </a:cxn>
                <a:cxn ang="0">
                  <a:pos x="167" y="22"/>
                </a:cxn>
                <a:cxn ang="0">
                  <a:pos x="164" y="16"/>
                </a:cxn>
                <a:cxn ang="0">
                  <a:pos x="152" y="5"/>
                </a:cxn>
                <a:cxn ang="0">
                  <a:pos x="152" y="3"/>
                </a:cxn>
                <a:cxn ang="0">
                  <a:pos x="158" y="0"/>
                </a:cxn>
                <a:cxn ang="0">
                  <a:pos x="164" y="2"/>
                </a:cxn>
                <a:cxn ang="0">
                  <a:pos x="177" y="8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2" y="32"/>
                </a:cxn>
                <a:cxn ang="0">
                  <a:pos x="202" y="35"/>
                </a:cxn>
                <a:cxn ang="0">
                  <a:pos x="194" y="41"/>
                </a:cxn>
                <a:cxn ang="0">
                  <a:pos x="187" y="45"/>
                </a:cxn>
                <a:cxn ang="0">
                  <a:pos x="180" y="51"/>
                </a:cxn>
                <a:cxn ang="0">
                  <a:pos x="136" y="93"/>
                </a:cxn>
                <a:cxn ang="0">
                  <a:pos x="150" y="105"/>
                </a:cxn>
                <a:cxn ang="0">
                  <a:pos x="152" y="110"/>
                </a:cxn>
                <a:cxn ang="0">
                  <a:pos x="152" y="116"/>
                </a:cxn>
                <a:cxn ang="0">
                  <a:pos x="152" y="136"/>
                </a:cxn>
                <a:cxn ang="0">
                  <a:pos x="152" y="236"/>
                </a:cxn>
                <a:cxn ang="0">
                  <a:pos x="150" y="249"/>
                </a:cxn>
                <a:cxn ang="0">
                  <a:pos x="141" y="254"/>
                </a:cxn>
                <a:cxn ang="0">
                  <a:pos x="135" y="252"/>
                </a:cxn>
                <a:cxn ang="0">
                  <a:pos x="129" y="248"/>
                </a:cxn>
                <a:cxn ang="0">
                  <a:pos x="123" y="229"/>
                </a:cxn>
                <a:cxn ang="0">
                  <a:pos x="125" y="218"/>
                </a:cxn>
                <a:cxn ang="0">
                  <a:pos x="126" y="209"/>
                </a:cxn>
                <a:cxn ang="0">
                  <a:pos x="128" y="167"/>
                </a:cxn>
                <a:cxn ang="0">
                  <a:pos x="128" y="128"/>
                </a:cxn>
                <a:cxn ang="0">
                  <a:pos x="126" y="113"/>
                </a:cxn>
                <a:cxn ang="0">
                  <a:pos x="123" y="103"/>
                </a:cxn>
                <a:cxn ang="0">
                  <a:pos x="65" y="144"/>
                </a:cxn>
                <a:cxn ang="0">
                  <a:pos x="5" y="173"/>
                </a:cxn>
              </a:cxnLst>
              <a:rect l="0" t="0" r="r" b="b"/>
              <a:pathLst>
                <a:path w="202" h="254">
                  <a:moveTo>
                    <a:pt x="0" y="165"/>
                  </a:moveTo>
                  <a:lnTo>
                    <a:pt x="0" y="165"/>
                  </a:lnTo>
                  <a:lnTo>
                    <a:pt x="22" y="152"/>
                  </a:lnTo>
                  <a:lnTo>
                    <a:pt x="42" y="139"/>
                  </a:lnTo>
                  <a:lnTo>
                    <a:pt x="63" y="125"/>
                  </a:lnTo>
                  <a:lnTo>
                    <a:pt x="83" y="109"/>
                  </a:lnTo>
                  <a:lnTo>
                    <a:pt x="103" y="93"/>
                  </a:lnTo>
                  <a:lnTo>
                    <a:pt x="122" y="76"/>
                  </a:lnTo>
                  <a:lnTo>
                    <a:pt x="141" y="57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64" y="28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5" y="19"/>
                  </a:lnTo>
                  <a:lnTo>
                    <a:pt x="164" y="16"/>
                  </a:lnTo>
                  <a:lnTo>
                    <a:pt x="152" y="5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2" y="3"/>
                  </a:lnTo>
                  <a:lnTo>
                    <a:pt x="154" y="2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4" y="2"/>
                  </a:lnTo>
                  <a:lnTo>
                    <a:pt x="170" y="3"/>
                  </a:lnTo>
                  <a:lnTo>
                    <a:pt x="177" y="8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2" y="18"/>
                  </a:lnTo>
                  <a:lnTo>
                    <a:pt x="197" y="22"/>
                  </a:lnTo>
                  <a:lnTo>
                    <a:pt x="202" y="28"/>
                  </a:lnTo>
                  <a:lnTo>
                    <a:pt x="202" y="32"/>
                  </a:lnTo>
                  <a:lnTo>
                    <a:pt x="202" y="32"/>
                  </a:lnTo>
                  <a:lnTo>
                    <a:pt x="202" y="35"/>
                  </a:lnTo>
                  <a:lnTo>
                    <a:pt x="200" y="37"/>
                  </a:lnTo>
                  <a:lnTo>
                    <a:pt x="194" y="41"/>
                  </a:lnTo>
                  <a:lnTo>
                    <a:pt x="194" y="41"/>
                  </a:lnTo>
                  <a:lnTo>
                    <a:pt x="187" y="45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4" y="99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2" y="110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52" y="236"/>
                  </a:lnTo>
                  <a:lnTo>
                    <a:pt x="152" y="236"/>
                  </a:lnTo>
                  <a:lnTo>
                    <a:pt x="151" y="245"/>
                  </a:lnTo>
                  <a:lnTo>
                    <a:pt x="150" y="249"/>
                  </a:lnTo>
                  <a:lnTo>
                    <a:pt x="147" y="254"/>
                  </a:lnTo>
                  <a:lnTo>
                    <a:pt x="141" y="254"/>
                  </a:lnTo>
                  <a:lnTo>
                    <a:pt x="141" y="254"/>
                  </a:lnTo>
                  <a:lnTo>
                    <a:pt x="135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6" y="239"/>
                  </a:lnTo>
                  <a:lnTo>
                    <a:pt x="123" y="229"/>
                  </a:lnTo>
                  <a:lnTo>
                    <a:pt x="123" y="229"/>
                  </a:lnTo>
                  <a:lnTo>
                    <a:pt x="125" y="218"/>
                  </a:lnTo>
                  <a:lnTo>
                    <a:pt x="125" y="218"/>
                  </a:lnTo>
                  <a:lnTo>
                    <a:pt x="126" y="209"/>
                  </a:lnTo>
                  <a:lnTo>
                    <a:pt x="126" y="209"/>
                  </a:lnTo>
                  <a:lnTo>
                    <a:pt x="128" y="167"/>
                  </a:lnTo>
                  <a:lnTo>
                    <a:pt x="128" y="16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6" y="113"/>
                  </a:lnTo>
                  <a:lnTo>
                    <a:pt x="123" y="103"/>
                  </a:lnTo>
                  <a:lnTo>
                    <a:pt x="123" y="103"/>
                  </a:lnTo>
                  <a:lnTo>
                    <a:pt x="94" y="125"/>
                  </a:lnTo>
                  <a:lnTo>
                    <a:pt x="65" y="144"/>
                  </a:lnTo>
                  <a:lnTo>
                    <a:pt x="36" y="160"/>
                  </a:lnTo>
                  <a:lnTo>
                    <a:pt x="5" y="173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2" name="Freeform 103"/>
            <p:cNvSpPr>
              <a:spLocks noEditPoints="1"/>
            </p:cNvSpPr>
            <p:nvPr userDrawn="1"/>
          </p:nvSpPr>
          <p:spPr bwMode="auto">
            <a:xfrm>
              <a:off x="5391151" y="1485901"/>
              <a:ext cx="119063" cy="106362"/>
            </a:xfrm>
            <a:custGeom>
              <a:avLst/>
              <a:gdLst/>
              <a:ahLst/>
              <a:cxnLst>
                <a:cxn ang="0">
                  <a:pos x="223" y="28"/>
                </a:cxn>
                <a:cxn ang="0">
                  <a:pos x="190" y="78"/>
                </a:cxn>
                <a:cxn ang="0">
                  <a:pos x="152" y="120"/>
                </a:cxn>
                <a:cxn ang="0">
                  <a:pos x="106" y="157"/>
                </a:cxn>
                <a:cxn ang="0">
                  <a:pos x="56" y="190"/>
                </a:cxn>
                <a:cxn ang="0">
                  <a:pos x="49" y="194"/>
                </a:cxn>
                <a:cxn ang="0">
                  <a:pos x="46" y="197"/>
                </a:cxn>
                <a:cxn ang="0">
                  <a:pos x="37" y="201"/>
                </a:cxn>
                <a:cxn ang="0">
                  <a:pos x="32" y="200"/>
                </a:cxn>
                <a:cxn ang="0">
                  <a:pos x="20" y="193"/>
                </a:cxn>
                <a:cxn ang="0">
                  <a:pos x="14" y="187"/>
                </a:cxn>
                <a:cxn ang="0">
                  <a:pos x="3" y="174"/>
                </a:cxn>
                <a:cxn ang="0">
                  <a:pos x="0" y="162"/>
                </a:cxn>
                <a:cxn ang="0">
                  <a:pos x="0" y="157"/>
                </a:cxn>
                <a:cxn ang="0">
                  <a:pos x="3" y="155"/>
                </a:cxn>
                <a:cxn ang="0">
                  <a:pos x="10" y="159"/>
                </a:cxn>
                <a:cxn ang="0">
                  <a:pos x="20" y="167"/>
                </a:cxn>
                <a:cxn ang="0">
                  <a:pos x="24" y="168"/>
                </a:cxn>
                <a:cxn ang="0">
                  <a:pos x="36" y="167"/>
                </a:cxn>
                <a:cxn ang="0">
                  <a:pos x="55" y="158"/>
                </a:cxn>
                <a:cxn ang="0">
                  <a:pos x="79" y="143"/>
                </a:cxn>
                <a:cxn ang="0">
                  <a:pos x="124" y="113"/>
                </a:cxn>
                <a:cxn ang="0">
                  <a:pos x="165" y="78"/>
                </a:cxn>
                <a:cxn ang="0">
                  <a:pos x="200" y="42"/>
                </a:cxn>
                <a:cxn ang="0">
                  <a:pos x="223" y="28"/>
                </a:cxn>
                <a:cxn ang="0">
                  <a:pos x="4" y="0"/>
                </a:cxn>
                <a:cxn ang="0">
                  <a:pos x="36" y="10"/>
                </a:cxn>
                <a:cxn ang="0">
                  <a:pos x="62" y="25"/>
                </a:cxn>
                <a:cxn ang="0">
                  <a:pos x="66" y="29"/>
                </a:cxn>
                <a:cxn ang="0">
                  <a:pos x="72" y="39"/>
                </a:cxn>
                <a:cxn ang="0">
                  <a:pos x="74" y="45"/>
                </a:cxn>
                <a:cxn ang="0">
                  <a:pos x="69" y="58"/>
                </a:cxn>
                <a:cxn ang="0">
                  <a:pos x="58" y="62"/>
                </a:cxn>
                <a:cxn ang="0">
                  <a:pos x="53" y="62"/>
                </a:cxn>
                <a:cxn ang="0">
                  <a:pos x="46" y="55"/>
                </a:cxn>
                <a:cxn ang="0">
                  <a:pos x="42" y="48"/>
                </a:cxn>
                <a:cxn ang="0">
                  <a:pos x="24" y="26"/>
                </a:cxn>
                <a:cxn ang="0">
                  <a:pos x="0" y="7"/>
                </a:cxn>
              </a:cxnLst>
              <a:rect l="0" t="0" r="r" b="b"/>
              <a:pathLst>
                <a:path w="223" h="201">
                  <a:moveTo>
                    <a:pt x="223" y="28"/>
                  </a:moveTo>
                  <a:lnTo>
                    <a:pt x="223" y="28"/>
                  </a:lnTo>
                  <a:lnTo>
                    <a:pt x="207" y="54"/>
                  </a:lnTo>
                  <a:lnTo>
                    <a:pt x="190" y="78"/>
                  </a:lnTo>
                  <a:lnTo>
                    <a:pt x="172" y="100"/>
                  </a:lnTo>
                  <a:lnTo>
                    <a:pt x="152" y="120"/>
                  </a:lnTo>
                  <a:lnTo>
                    <a:pt x="129" y="138"/>
                  </a:lnTo>
                  <a:lnTo>
                    <a:pt x="106" y="157"/>
                  </a:lnTo>
                  <a:lnTo>
                    <a:pt x="81" y="172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49" y="194"/>
                  </a:lnTo>
                  <a:lnTo>
                    <a:pt x="46" y="197"/>
                  </a:lnTo>
                  <a:lnTo>
                    <a:pt x="46" y="197"/>
                  </a:lnTo>
                  <a:lnTo>
                    <a:pt x="42" y="200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2" y="200"/>
                  </a:lnTo>
                  <a:lnTo>
                    <a:pt x="26" y="197"/>
                  </a:lnTo>
                  <a:lnTo>
                    <a:pt x="20" y="193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7" y="180"/>
                  </a:lnTo>
                  <a:lnTo>
                    <a:pt x="3" y="174"/>
                  </a:lnTo>
                  <a:lnTo>
                    <a:pt x="0" y="167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57"/>
                  </a:lnTo>
                  <a:lnTo>
                    <a:pt x="1" y="155"/>
                  </a:lnTo>
                  <a:lnTo>
                    <a:pt x="3" y="155"/>
                  </a:lnTo>
                  <a:lnTo>
                    <a:pt x="3" y="155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20" y="167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9" y="168"/>
                  </a:lnTo>
                  <a:lnTo>
                    <a:pt x="36" y="167"/>
                  </a:lnTo>
                  <a:lnTo>
                    <a:pt x="43" y="164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79" y="143"/>
                  </a:lnTo>
                  <a:lnTo>
                    <a:pt x="103" y="129"/>
                  </a:lnTo>
                  <a:lnTo>
                    <a:pt x="124" y="113"/>
                  </a:lnTo>
                  <a:lnTo>
                    <a:pt x="145" y="96"/>
                  </a:lnTo>
                  <a:lnTo>
                    <a:pt x="165" y="78"/>
                  </a:lnTo>
                  <a:lnTo>
                    <a:pt x="182" y="61"/>
                  </a:lnTo>
                  <a:lnTo>
                    <a:pt x="200" y="42"/>
                  </a:lnTo>
                  <a:lnTo>
                    <a:pt x="216" y="22"/>
                  </a:lnTo>
                  <a:lnTo>
                    <a:pt x="223" y="28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21" y="4"/>
                  </a:lnTo>
                  <a:lnTo>
                    <a:pt x="36" y="10"/>
                  </a:lnTo>
                  <a:lnTo>
                    <a:pt x="50" y="16"/>
                  </a:lnTo>
                  <a:lnTo>
                    <a:pt x="62" y="25"/>
                  </a:lnTo>
                  <a:lnTo>
                    <a:pt x="62" y="25"/>
                  </a:lnTo>
                  <a:lnTo>
                    <a:pt x="66" y="29"/>
                  </a:lnTo>
                  <a:lnTo>
                    <a:pt x="71" y="35"/>
                  </a:lnTo>
                  <a:lnTo>
                    <a:pt x="72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2" y="52"/>
                  </a:lnTo>
                  <a:lnTo>
                    <a:pt x="69" y="58"/>
                  </a:lnTo>
                  <a:lnTo>
                    <a:pt x="63" y="61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3" y="62"/>
                  </a:lnTo>
                  <a:lnTo>
                    <a:pt x="50" y="59"/>
                  </a:lnTo>
                  <a:lnTo>
                    <a:pt x="46" y="55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3" y="36"/>
                  </a:lnTo>
                  <a:lnTo>
                    <a:pt x="24" y="26"/>
                  </a:lnTo>
                  <a:lnTo>
                    <a:pt x="14" y="16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3" name="Freeform 104"/>
            <p:cNvSpPr>
              <a:spLocks/>
            </p:cNvSpPr>
            <p:nvPr userDrawn="1"/>
          </p:nvSpPr>
          <p:spPr bwMode="auto">
            <a:xfrm>
              <a:off x="5532439" y="1479551"/>
              <a:ext cx="107950" cy="122237"/>
            </a:xfrm>
            <a:custGeom>
              <a:avLst/>
              <a:gdLst/>
              <a:ahLst/>
              <a:cxnLst>
                <a:cxn ang="0">
                  <a:pos x="26" y="223"/>
                </a:cxn>
                <a:cxn ang="0">
                  <a:pos x="57" y="201"/>
                </a:cxn>
                <a:cxn ang="0">
                  <a:pos x="86" y="177"/>
                </a:cxn>
                <a:cxn ang="0">
                  <a:pos x="113" y="145"/>
                </a:cxn>
                <a:cxn ang="0">
                  <a:pos x="136" y="110"/>
                </a:cxn>
                <a:cxn ang="0">
                  <a:pos x="145" y="93"/>
                </a:cxn>
                <a:cxn ang="0">
                  <a:pos x="167" y="42"/>
                </a:cxn>
                <a:cxn ang="0">
                  <a:pos x="170" y="29"/>
                </a:cxn>
                <a:cxn ang="0">
                  <a:pos x="170" y="28"/>
                </a:cxn>
                <a:cxn ang="0">
                  <a:pos x="164" y="26"/>
                </a:cxn>
                <a:cxn ang="0">
                  <a:pos x="147" y="28"/>
                </a:cxn>
                <a:cxn ang="0">
                  <a:pos x="99" y="33"/>
                </a:cxn>
                <a:cxn ang="0">
                  <a:pos x="57" y="39"/>
                </a:cxn>
                <a:cxn ang="0">
                  <a:pos x="38" y="45"/>
                </a:cxn>
                <a:cxn ang="0">
                  <a:pos x="31" y="48"/>
                </a:cxn>
                <a:cxn ang="0">
                  <a:pos x="26" y="46"/>
                </a:cxn>
                <a:cxn ang="0">
                  <a:pos x="16" y="38"/>
                </a:cxn>
                <a:cxn ang="0">
                  <a:pos x="10" y="31"/>
                </a:cxn>
                <a:cxn ang="0">
                  <a:pos x="0" y="15"/>
                </a:cxn>
                <a:cxn ang="0">
                  <a:pos x="2" y="10"/>
                </a:cxn>
                <a:cxn ang="0">
                  <a:pos x="4" y="9"/>
                </a:cxn>
                <a:cxn ang="0">
                  <a:pos x="12" y="13"/>
                </a:cxn>
                <a:cxn ang="0">
                  <a:pos x="20" y="17"/>
                </a:cxn>
                <a:cxn ang="0">
                  <a:pos x="28" y="20"/>
                </a:cxn>
                <a:cxn ang="0">
                  <a:pos x="33" y="20"/>
                </a:cxn>
                <a:cxn ang="0">
                  <a:pos x="57" y="19"/>
                </a:cxn>
                <a:cxn ang="0">
                  <a:pos x="100" y="15"/>
                </a:cxn>
                <a:cxn ang="0">
                  <a:pos x="157" y="6"/>
                </a:cxn>
                <a:cxn ang="0">
                  <a:pos x="165" y="2"/>
                </a:cxn>
                <a:cxn ang="0">
                  <a:pos x="168" y="0"/>
                </a:cxn>
                <a:cxn ang="0">
                  <a:pos x="171" y="0"/>
                </a:cxn>
                <a:cxn ang="0">
                  <a:pos x="180" y="3"/>
                </a:cxn>
                <a:cxn ang="0">
                  <a:pos x="191" y="13"/>
                </a:cxn>
                <a:cxn ang="0">
                  <a:pos x="205" y="29"/>
                </a:cxn>
                <a:cxn ang="0">
                  <a:pos x="206" y="32"/>
                </a:cxn>
                <a:cxn ang="0">
                  <a:pos x="200" y="42"/>
                </a:cxn>
                <a:cxn ang="0">
                  <a:pos x="197" y="45"/>
                </a:cxn>
                <a:cxn ang="0">
                  <a:pos x="193" y="54"/>
                </a:cxn>
                <a:cxn ang="0">
                  <a:pos x="165" y="107"/>
                </a:cxn>
                <a:cxn ang="0">
                  <a:pos x="138" y="151"/>
                </a:cxn>
                <a:cxn ang="0">
                  <a:pos x="126" y="164"/>
                </a:cxn>
                <a:cxn ang="0">
                  <a:pos x="103" y="187"/>
                </a:cxn>
                <a:cxn ang="0">
                  <a:pos x="75" y="207"/>
                </a:cxn>
                <a:cxn ang="0">
                  <a:pos x="46" y="223"/>
                </a:cxn>
                <a:cxn ang="0">
                  <a:pos x="26" y="223"/>
                </a:cxn>
              </a:cxnLst>
              <a:rect l="0" t="0" r="r" b="b"/>
              <a:pathLst>
                <a:path w="206" h="230">
                  <a:moveTo>
                    <a:pt x="26" y="223"/>
                  </a:moveTo>
                  <a:lnTo>
                    <a:pt x="26" y="223"/>
                  </a:lnTo>
                  <a:lnTo>
                    <a:pt x="42" y="213"/>
                  </a:lnTo>
                  <a:lnTo>
                    <a:pt x="57" y="201"/>
                  </a:lnTo>
                  <a:lnTo>
                    <a:pt x="73" y="190"/>
                  </a:lnTo>
                  <a:lnTo>
                    <a:pt x="86" y="177"/>
                  </a:lnTo>
                  <a:lnTo>
                    <a:pt x="100" y="161"/>
                  </a:lnTo>
                  <a:lnTo>
                    <a:pt x="113" y="145"/>
                  </a:lnTo>
                  <a:lnTo>
                    <a:pt x="125" y="129"/>
                  </a:lnTo>
                  <a:lnTo>
                    <a:pt x="136" y="110"/>
                  </a:lnTo>
                  <a:lnTo>
                    <a:pt x="136" y="110"/>
                  </a:lnTo>
                  <a:lnTo>
                    <a:pt x="145" y="93"/>
                  </a:lnTo>
                  <a:lnTo>
                    <a:pt x="154" y="7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70" y="29"/>
                  </a:lnTo>
                  <a:lnTo>
                    <a:pt x="170" y="29"/>
                  </a:lnTo>
                  <a:lnTo>
                    <a:pt x="170" y="28"/>
                  </a:lnTo>
                  <a:lnTo>
                    <a:pt x="168" y="26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47" y="28"/>
                  </a:lnTo>
                  <a:lnTo>
                    <a:pt x="147" y="28"/>
                  </a:lnTo>
                  <a:lnTo>
                    <a:pt x="99" y="33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44" y="42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31" y="48"/>
                  </a:lnTo>
                  <a:lnTo>
                    <a:pt x="26" y="46"/>
                  </a:lnTo>
                  <a:lnTo>
                    <a:pt x="22" y="44"/>
                  </a:lnTo>
                  <a:lnTo>
                    <a:pt x="16" y="38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8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36" y="9"/>
                  </a:lnTo>
                  <a:lnTo>
                    <a:pt x="157" y="6"/>
                  </a:lnTo>
                  <a:lnTo>
                    <a:pt x="157" y="6"/>
                  </a:lnTo>
                  <a:lnTo>
                    <a:pt x="165" y="2"/>
                  </a:lnTo>
                  <a:lnTo>
                    <a:pt x="165" y="2"/>
                  </a:lnTo>
                  <a:lnTo>
                    <a:pt x="168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6" y="0"/>
                  </a:lnTo>
                  <a:lnTo>
                    <a:pt x="180" y="3"/>
                  </a:lnTo>
                  <a:lnTo>
                    <a:pt x="191" y="13"/>
                  </a:lnTo>
                  <a:lnTo>
                    <a:pt x="191" y="13"/>
                  </a:lnTo>
                  <a:lnTo>
                    <a:pt x="202" y="25"/>
                  </a:lnTo>
                  <a:lnTo>
                    <a:pt x="205" y="29"/>
                  </a:lnTo>
                  <a:lnTo>
                    <a:pt x="206" y="32"/>
                  </a:lnTo>
                  <a:lnTo>
                    <a:pt x="206" y="32"/>
                  </a:lnTo>
                  <a:lnTo>
                    <a:pt x="205" y="36"/>
                  </a:lnTo>
                  <a:lnTo>
                    <a:pt x="200" y="42"/>
                  </a:lnTo>
                  <a:lnTo>
                    <a:pt x="200" y="42"/>
                  </a:lnTo>
                  <a:lnTo>
                    <a:pt x="197" y="45"/>
                  </a:lnTo>
                  <a:lnTo>
                    <a:pt x="193" y="54"/>
                  </a:lnTo>
                  <a:lnTo>
                    <a:pt x="193" y="54"/>
                  </a:lnTo>
                  <a:lnTo>
                    <a:pt x="180" y="81"/>
                  </a:lnTo>
                  <a:lnTo>
                    <a:pt x="165" y="107"/>
                  </a:lnTo>
                  <a:lnTo>
                    <a:pt x="151" y="130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126" y="164"/>
                  </a:lnTo>
                  <a:lnTo>
                    <a:pt x="115" y="175"/>
                  </a:lnTo>
                  <a:lnTo>
                    <a:pt x="103" y="187"/>
                  </a:lnTo>
                  <a:lnTo>
                    <a:pt x="90" y="197"/>
                  </a:lnTo>
                  <a:lnTo>
                    <a:pt x="75" y="207"/>
                  </a:lnTo>
                  <a:lnTo>
                    <a:pt x="61" y="216"/>
                  </a:lnTo>
                  <a:lnTo>
                    <a:pt x="46" y="223"/>
                  </a:lnTo>
                  <a:lnTo>
                    <a:pt x="31" y="230"/>
                  </a:lnTo>
                  <a:lnTo>
                    <a:pt x="26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4" name="Freeform 105"/>
            <p:cNvSpPr>
              <a:spLocks noEditPoints="1"/>
            </p:cNvSpPr>
            <p:nvPr userDrawn="1"/>
          </p:nvSpPr>
          <p:spPr bwMode="auto">
            <a:xfrm>
              <a:off x="5678489" y="1468438"/>
              <a:ext cx="106362" cy="138113"/>
            </a:xfrm>
            <a:custGeom>
              <a:avLst/>
              <a:gdLst/>
              <a:ahLst/>
              <a:cxnLst>
                <a:cxn ang="0">
                  <a:pos x="30" y="252"/>
                </a:cxn>
                <a:cxn ang="0">
                  <a:pos x="53" y="240"/>
                </a:cxn>
                <a:cxn ang="0">
                  <a:pos x="79" y="220"/>
                </a:cxn>
                <a:cxn ang="0">
                  <a:pos x="95" y="207"/>
                </a:cxn>
                <a:cxn ang="0">
                  <a:pos x="121" y="176"/>
                </a:cxn>
                <a:cxn ang="0">
                  <a:pos x="143" y="142"/>
                </a:cxn>
                <a:cxn ang="0">
                  <a:pos x="158" y="104"/>
                </a:cxn>
                <a:cxn ang="0">
                  <a:pos x="163" y="85"/>
                </a:cxn>
                <a:cxn ang="0">
                  <a:pos x="94" y="95"/>
                </a:cxn>
                <a:cxn ang="0">
                  <a:pos x="66" y="100"/>
                </a:cxn>
                <a:cxn ang="0">
                  <a:pos x="45" y="104"/>
                </a:cxn>
                <a:cxn ang="0">
                  <a:pos x="34" y="108"/>
                </a:cxn>
                <a:cxn ang="0">
                  <a:pos x="30" y="110"/>
                </a:cxn>
                <a:cxn ang="0">
                  <a:pos x="27" y="110"/>
                </a:cxn>
                <a:cxn ang="0">
                  <a:pos x="20" y="107"/>
                </a:cxn>
                <a:cxn ang="0">
                  <a:pos x="10" y="100"/>
                </a:cxn>
                <a:cxn ang="0">
                  <a:pos x="0" y="84"/>
                </a:cxn>
                <a:cxn ang="0">
                  <a:pos x="0" y="81"/>
                </a:cxn>
                <a:cxn ang="0">
                  <a:pos x="2" y="75"/>
                </a:cxn>
                <a:cxn ang="0">
                  <a:pos x="5" y="75"/>
                </a:cxn>
                <a:cxn ang="0">
                  <a:pos x="10" y="78"/>
                </a:cxn>
                <a:cxn ang="0">
                  <a:pos x="27" y="84"/>
                </a:cxn>
                <a:cxn ang="0">
                  <a:pos x="40" y="84"/>
                </a:cxn>
                <a:cxn ang="0">
                  <a:pos x="98" y="75"/>
                </a:cxn>
                <a:cxn ang="0">
                  <a:pos x="156" y="66"/>
                </a:cxn>
                <a:cxn ang="0">
                  <a:pos x="161" y="65"/>
                </a:cxn>
                <a:cxn ang="0">
                  <a:pos x="166" y="62"/>
                </a:cxn>
                <a:cxn ang="0">
                  <a:pos x="171" y="61"/>
                </a:cxn>
                <a:cxn ang="0">
                  <a:pos x="185" y="68"/>
                </a:cxn>
                <a:cxn ang="0">
                  <a:pos x="192" y="75"/>
                </a:cxn>
                <a:cxn ang="0">
                  <a:pos x="200" y="85"/>
                </a:cxn>
                <a:cxn ang="0">
                  <a:pos x="201" y="90"/>
                </a:cxn>
                <a:cxn ang="0">
                  <a:pos x="197" y="97"/>
                </a:cxn>
                <a:cxn ang="0">
                  <a:pos x="192" y="101"/>
                </a:cxn>
                <a:cxn ang="0">
                  <a:pos x="190" y="106"/>
                </a:cxn>
                <a:cxn ang="0">
                  <a:pos x="166" y="152"/>
                </a:cxn>
                <a:cxn ang="0">
                  <a:pos x="142" y="188"/>
                </a:cxn>
                <a:cxn ang="0">
                  <a:pos x="132" y="200"/>
                </a:cxn>
                <a:cxn ang="0">
                  <a:pos x="107" y="221"/>
                </a:cxn>
                <a:cxn ang="0">
                  <a:pos x="79" y="239"/>
                </a:cxn>
                <a:cxn ang="0">
                  <a:pos x="50" y="253"/>
                </a:cxn>
                <a:cxn ang="0">
                  <a:pos x="30" y="252"/>
                </a:cxn>
                <a:cxn ang="0">
                  <a:pos x="33" y="9"/>
                </a:cxn>
                <a:cxn ang="0">
                  <a:pos x="46" y="14"/>
                </a:cxn>
                <a:cxn ang="0">
                  <a:pos x="60" y="17"/>
                </a:cxn>
                <a:cxn ang="0">
                  <a:pos x="76" y="16"/>
                </a:cxn>
                <a:cxn ang="0">
                  <a:pos x="101" y="13"/>
                </a:cxn>
                <a:cxn ang="0">
                  <a:pos x="133" y="4"/>
                </a:cxn>
                <a:cxn ang="0">
                  <a:pos x="139" y="1"/>
                </a:cxn>
                <a:cxn ang="0">
                  <a:pos x="146" y="0"/>
                </a:cxn>
                <a:cxn ang="0">
                  <a:pos x="156" y="0"/>
                </a:cxn>
                <a:cxn ang="0">
                  <a:pos x="169" y="7"/>
                </a:cxn>
                <a:cxn ang="0">
                  <a:pos x="171" y="13"/>
                </a:cxn>
                <a:cxn ang="0">
                  <a:pos x="169" y="17"/>
                </a:cxn>
                <a:cxn ang="0">
                  <a:pos x="156" y="24"/>
                </a:cxn>
                <a:cxn ang="0">
                  <a:pos x="140" y="26"/>
                </a:cxn>
                <a:cxn ang="0">
                  <a:pos x="103" y="32"/>
                </a:cxn>
                <a:cxn ang="0">
                  <a:pos x="63" y="36"/>
                </a:cxn>
                <a:cxn ang="0">
                  <a:pos x="55" y="35"/>
                </a:cxn>
                <a:cxn ang="0">
                  <a:pos x="37" y="24"/>
                </a:cxn>
                <a:cxn ang="0">
                  <a:pos x="33" y="9"/>
                </a:cxn>
              </a:cxnLst>
              <a:rect l="0" t="0" r="r" b="b"/>
              <a:pathLst>
                <a:path w="201" h="259">
                  <a:moveTo>
                    <a:pt x="30" y="252"/>
                  </a:moveTo>
                  <a:lnTo>
                    <a:pt x="30" y="252"/>
                  </a:lnTo>
                  <a:lnTo>
                    <a:pt x="42" y="246"/>
                  </a:lnTo>
                  <a:lnTo>
                    <a:pt x="53" y="240"/>
                  </a:lnTo>
                  <a:lnTo>
                    <a:pt x="65" y="231"/>
                  </a:lnTo>
                  <a:lnTo>
                    <a:pt x="79" y="220"/>
                  </a:lnTo>
                  <a:lnTo>
                    <a:pt x="79" y="220"/>
                  </a:lnTo>
                  <a:lnTo>
                    <a:pt x="95" y="207"/>
                  </a:lnTo>
                  <a:lnTo>
                    <a:pt x="108" y="192"/>
                  </a:lnTo>
                  <a:lnTo>
                    <a:pt x="121" y="176"/>
                  </a:lnTo>
                  <a:lnTo>
                    <a:pt x="133" y="159"/>
                  </a:lnTo>
                  <a:lnTo>
                    <a:pt x="143" y="142"/>
                  </a:lnTo>
                  <a:lnTo>
                    <a:pt x="150" y="123"/>
                  </a:lnTo>
                  <a:lnTo>
                    <a:pt x="158" y="104"/>
                  </a:lnTo>
                  <a:lnTo>
                    <a:pt x="163" y="85"/>
                  </a:lnTo>
                  <a:lnTo>
                    <a:pt x="163" y="85"/>
                  </a:lnTo>
                  <a:lnTo>
                    <a:pt x="126" y="90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66" y="100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39" y="106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0" y="110"/>
                  </a:lnTo>
                  <a:lnTo>
                    <a:pt x="27" y="110"/>
                  </a:lnTo>
                  <a:lnTo>
                    <a:pt x="27" y="110"/>
                  </a:lnTo>
                  <a:lnTo>
                    <a:pt x="24" y="110"/>
                  </a:lnTo>
                  <a:lnTo>
                    <a:pt x="20" y="107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2" y="90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5" y="75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8" y="82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98" y="75"/>
                  </a:lnTo>
                  <a:lnTo>
                    <a:pt x="98" y="75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61" y="65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6" y="62"/>
                  </a:lnTo>
                  <a:lnTo>
                    <a:pt x="185" y="68"/>
                  </a:lnTo>
                  <a:lnTo>
                    <a:pt x="185" y="68"/>
                  </a:lnTo>
                  <a:lnTo>
                    <a:pt x="192" y="75"/>
                  </a:lnTo>
                  <a:lnTo>
                    <a:pt x="197" y="79"/>
                  </a:lnTo>
                  <a:lnTo>
                    <a:pt x="200" y="85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0" y="94"/>
                  </a:lnTo>
                  <a:lnTo>
                    <a:pt x="197" y="97"/>
                  </a:lnTo>
                  <a:lnTo>
                    <a:pt x="197" y="97"/>
                  </a:lnTo>
                  <a:lnTo>
                    <a:pt x="192" y="101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78" y="130"/>
                  </a:lnTo>
                  <a:lnTo>
                    <a:pt x="166" y="152"/>
                  </a:lnTo>
                  <a:lnTo>
                    <a:pt x="155" y="171"/>
                  </a:lnTo>
                  <a:lnTo>
                    <a:pt x="142" y="188"/>
                  </a:lnTo>
                  <a:lnTo>
                    <a:pt x="142" y="188"/>
                  </a:lnTo>
                  <a:lnTo>
                    <a:pt x="132" y="200"/>
                  </a:lnTo>
                  <a:lnTo>
                    <a:pt x="120" y="211"/>
                  </a:lnTo>
                  <a:lnTo>
                    <a:pt x="107" y="221"/>
                  </a:lnTo>
                  <a:lnTo>
                    <a:pt x="94" y="230"/>
                  </a:lnTo>
                  <a:lnTo>
                    <a:pt x="79" y="239"/>
                  </a:lnTo>
                  <a:lnTo>
                    <a:pt x="65" y="246"/>
                  </a:lnTo>
                  <a:lnTo>
                    <a:pt x="50" y="253"/>
                  </a:lnTo>
                  <a:lnTo>
                    <a:pt x="34" y="259"/>
                  </a:lnTo>
                  <a:lnTo>
                    <a:pt x="30" y="252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40" y="13"/>
                  </a:lnTo>
                  <a:lnTo>
                    <a:pt x="46" y="14"/>
                  </a:lnTo>
                  <a:lnTo>
                    <a:pt x="53" y="16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76" y="16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27" y="7"/>
                  </a:lnTo>
                  <a:lnTo>
                    <a:pt x="133" y="4"/>
                  </a:lnTo>
                  <a:lnTo>
                    <a:pt x="139" y="1"/>
                  </a:lnTo>
                  <a:lnTo>
                    <a:pt x="139" y="1"/>
                  </a:lnTo>
                  <a:lnTo>
                    <a:pt x="143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56" y="0"/>
                  </a:lnTo>
                  <a:lnTo>
                    <a:pt x="163" y="3"/>
                  </a:lnTo>
                  <a:lnTo>
                    <a:pt x="169" y="7"/>
                  </a:lnTo>
                  <a:lnTo>
                    <a:pt x="171" y="10"/>
                  </a:lnTo>
                  <a:lnTo>
                    <a:pt x="171" y="13"/>
                  </a:lnTo>
                  <a:lnTo>
                    <a:pt x="171" y="13"/>
                  </a:lnTo>
                  <a:lnTo>
                    <a:pt x="169" y="17"/>
                  </a:lnTo>
                  <a:lnTo>
                    <a:pt x="165" y="22"/>
                  </a:lnTo>
                  <a:lnTo>
                    <a:pt x="156" y="24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03" y="32"/>
                  </a:lnTo>
                  <a:lnTo>
                    <a:pt x="103" y="32"/>
                  </a:lnTo>
                  <a:lnTo>
                    <a:pt x="82" y="35"/>
                  </a:lnTo>
                  <a:lnTo>
                    <a:pt x="63" y="36"/>
                  </a:lnTo>
                  <a:lnTo>
                    <a:pt x="63" y="36"/>
                  </a:lnTo>
                  <a:lnTo>
                    <a:pt x="55" y="35"/>
                  </a:lnTo>
                  <a:lnTo>
                    <a:pt x="47" y="30"/>
                  </a:lnTo>
                  <a:lnTo>
                    <a:pt x="37" y="24"/>
                  </a:lnTo>
                  <a:lnTo>
                    <a:pt x="27" y="16"/>
                  </a:lnTo>
                  <a:lnTo>
                    <a:pt x="33" y="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5" name="Freeform 106"/>
            <p:cNvSpPr>
              <a:spLocks noEditPoints="1"/>
            </p:cNvSpPr>
            <p:nvPr userDrawn="1"/>
          </p:nvSpPr>
          <p:spPr bwMode="auto">
            <a:xfrm>
              <a:off x="5815014" y="1479551"/>
              <a:ext cx="125412" cy="117475"/>
            </a:xfrm>
            <a:custGeom>
              <a:avLst/>
              <a:gdLst/>
              <a:ahLst/>
              <a:cxnLst>
                <a:cxn ang="0">
                  <a:pos x="6" y="61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3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10"/>
                </a:cxn>
                <a:cxn ang="0">
                  <a:pos x="54" y="114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6"/>
                </a:cxn>
                <a:cxn ang="0">
                  <a:pos x="13" y="77"/>
                </a:cxn>
                <a:cxn ang="0">
                  <a:pos x="6" y="61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5" y="142"/>
                </a:cxn>
                <a:cxn ang="0">
                  <a:pos x="152" y="152"/>
                </a:cxn>
                <a:cxn ang="0">
                  <a:pos x="102" y="191"/>
                </a:cxn>
                <a:cxn ang="0">
                  <a:pos x="80" y="204"/>
                </a:cxn>
                <a:cxn ang="0">
                  <a:pos x="63" y="216"/>
                </a:cxn>
                <a:cxn ang="0">
                  <a:pos x="58" y="219"/>
                </a:cxn>
                <a:cxn ang="0">
                  <a:pos x="51" y="222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6" y="183"/>
                </a:cxn>
                <a:cxn ang="0">
                  <a:pos x="18" y="174"/>
                </a:cxn>
                <a:cxn ang="0">
                  <a:pos x="19" y="174"/>
                </a:cxn>
                <a:cxn ang="0">
                  <a:pos x="22" y="175"/>
                </a:cxn>
                <a:cxn ang="0">
                  <a:pos x="28" y="183"/>
                </a:cxn>
                <a:cxn ang="0">
                  <a:pos x="39" y="188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2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9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7"/>
                </a:cxn>
                <a:cxn ang="0">
                  <a:pos x="99" y="28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4" y="55"/>
                </a:cxn>
                <a:cxn ang="0">
                  <a:pos x="89" y="57"/>
                </a:cxn>
                <a:cxn ang="0">
                  <a:pos x="84" y="55"/>
                </a:cxn>
                <a:cxn ang="0">
                  <a:pos x="78" y="48"/>
                </a:cxn>
                <a:cxn ang="0">
                  <a:pos x="58" y="26"/>
                </a:cxn>
                <a:cxn ang="0">
                  <a:pos x="35" y="7"/>
                </a:cxn>
              </a:cxnLst>
              <a:rect l="0" t="0" r="r" b="b"/>
              <a:pathLst>
                <a:path w="237" h="222">
                  <a:moveTo>
                    <a:pt x="6" y="61"/>
                  </a:moveTo>
                  <a:lnTo>
                    <a:pt x="6" y="61"/>
                  </a:lnTo>
                  <a:lnTo>
                    <a:pt x="20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3"/>
                  </a:lnTo>
                  <a:lnTo>
                    <a:pt x="65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10"/>
                  </a:lnTo>
                  <a:lnTo>
                    <a:pt x="60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51" y="113"/>
                  </a:lnTo>
                  <a:lnTo>
                    <a:pt x="49" y="113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6"/>
                  </a:lnTo>
                  <a:lnTo>
                    <a:pt x="25" y="86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6" y="61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5" y="14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21" y="177"/>
                  </a:lnTo>
                  <a:lnTo>
                    <a:pt x="102" y="191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3" y="216"/>
                  </a:lnTo>
                  <a:lnTo>
                    <a:pt x="63" y="216"/>
                  </a:lnTo>
                  <a:lnTo>
                    <a:pt x="58" y="219"/>
                  </a:lnTo>
                  <a:lnTo>
                    <a:pt x="55" y="220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45" y="220"/>
                  </a:lnTo>
                  <a:lnTo>
                    <a:pt x="39" y="217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3"/>
                  </a:lnTo>
                  <a:lnTo>
                    <a:pt x="16" y="187"/>
                  </a:lnTo>
                  <a:lnTo>
                    <a:pt x="16" y="183"/>
                  </a:lnTo>
                  <a:lnTo>
                    <a:pt x="16" y="183"/>
                  </a:lnTo>
                  <a:lnTo>
                    <a:pt x="16" y="175"/>
                  </a:lnTo>
                  <a:lnTo>
                    <a:pt x="18" y="174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20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3"/>
                  </a:lnTo>
                  <a:lnTo>
                    <a:pt x="34" y="185"/>
                  </a:lnTo>
                  <a:lnTo>
                    <a:pt x="39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9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2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2"/>
                  </a:lnTo>
                  <a:lnTo>
                    <a:pt x="179" y="100"/>
                  </a:lnTo>
                  <a:lnTo>
                    <a:pt x="205" y="74"/>
                  </a:lnTo>
                  <a:lnTo>
                    <a:pt x="216" y="59"/>
                  </a:lnTo>
                  <a:lnTo>
                    <a:pt x="228" y="44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7"/>
                  </a:lnTo>
                  <a:lnTo>
                    <a:pt x="96" y="23"/>
                  </a:lnTo>
                  <a:lnTo>
                    <a:pt x="99" y="28"/>
                  </a:lnTo>
                  <a:lnTo>
                    <a:pt x="100" y="31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2"/>
                  </a:lnTo>
                  <a:lnTo>
                    <a:pt x="94" y="55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87" y="57"/>
                  </a:lnTo>
                  <a:lnTo>
                    <a:pt x="84" y="5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68" y="36"/>
                  </a:lnTo>
                  <a:lnTo>
                    <a:pt x="58" y="26"/>
                  </a:lnTo>
                  <a:lnTo>
                    <a:pt x="48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6" name="Freeform 107"/>
            <p:cNvSpPr>
              <a:spLocks/>
            </p:cNvSpPr>
            <p:nvPr userDrawn="1"/>
          </p:nvSpPr>
          <p:spPr bwMode="auto">
            <a:xfrm>
              <a:off x="5953126" y="1481138"/>
              <a:ext cx="127000" cy="1111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59" y="164"/>
                </a:cxn>
                <a:cxn ang="0">
                  <a:pos x="106" y="120"/>
                </a:cxn>
                <a:cxn ang="0">
                  <a:pos x="123" y="98"/>
                </a:cxn>
                <a:cxn ang="0">
                  <a:pos x="155" y="51"/>
                </a:cxn>
                <a:cxn ang="0">
                  <a:pos x="166" y="26"/>
                </a:cxn>
                <a:cxn ang="0">
                  <a:pos x="93" y="38"/>
                </a:cxn>
                <a:cxn ang="0">
                  <a:pos x="69" y="43"/>
                </a:cxn>
                <a:cxn ang="0">
                  <a:pos x="64" y="46"/>
                </a:cxn>
                <a:cxn ang="0">
                  <a:pos x="59" y="48"/>
                </a:cxn>
                <a:cxn ang="0">
                  <a:pos x="50" y="45"/>
                </a:cxn>
                <a:cxn ang="0">
                  <a:pos x="40" y="36"/>
                </a:cxn>
                <a:cxn ang="0">
                  <a:pos x="33" y="25"/>
                </a:cxn>
                <a:cxn ang="0">
                  <a:pos x="30" y="14"/>
                </a:cxn>
                <a:cxn ang="0">
                  <a:pos x="32" y="12"/>
                </a:cxn>
                <a:cxn ang="0">
                  <a:pos x="33" y="10"/>
                </a:cxn>
                <a:cxn ang="0">
                  <a:pos x="37" y="13"/>
                </a:cxn>
                <a:cxn ang="0">
                  <a:pos x="49" y="19"/>
                </a:cxn>
                <a:cxn ang="0">
                  <a:pos x="62" y="22"/>
                </a:cxn>
                <a:cxn ang="0">
                  <a:pos x="71" y="20"/>
                </a:cxn>
                <a:cxn ang="0">
                  <a:pos x="107" y="17"/>
                </a:cxn>
                <a:cxn ang="0">
                  <a:pos x="152" y="12"/>
                </a:cxn>
                <a:cxn ang="0">
                  <a:pos x="168" y="6"/>
                </a:cxn>
                <a:cxn ang="0">
                  <a:pos x="171" y="3"/>
                </a:cxn>
                <a:cxn ang="0">
                  <a:pos x="178" y="0"/>
                </a:cxn>
                <a:cxn ang="0">
                  <a:pos x="181" y="0"/>
                </a:cxn>
                <a:cxn ang="0">
                  <a:pos x="197" y="10"/>
                </a:cxn>
                <a:cxn ang="0">
                  <a:pos x="206" y="19"/>
                </a:cxn>
                <a:cxn ang="0">
                  <a:pos x="207" y="23"/>
                </a:cxn>
                <a:cxn ang="0">
                  <a:pos x="206" y="28"/>
                </a:cxn>
                <a:cxn ang="0">
                  <a:pos x="201" y="30"/>
                </a:cxn>
                <a:cxn ang="0">
                  <a:pos x="191" y="39"/>
                </a:cxn>
                <a:cxn ang="0">
                  <a:pos x="171" y="75"/>
                </a:cxn>
                <a:cxn ang="0">
                  <a:pos x="146" y="107"/>
                </a:cxn>
                <a:cxn ang="0">
                  <a:pos x="168" y="119"/>
                </a:cxn>
                <a:cxn ang="0">
                  <a:pos x="204" y="140"/>
                </a:cxn>
                <a:cxn ang="0">
                  <a:pos x="227" y="162"/>
                </a:cxn>
                <a:cxn ang="0">
                  <a:pos x="240" y="181"/>
                </a:cxn>
                <a:cxn ang="0">
                  <a:pos x="242" y="190"/>
                </a:cxn>
                <a:cxn ang="0">
                  <a:pos x="238" y="201"/>
                </a:cxn>
                <a:cxn ang="0">
                  <a:pos x="229" y="206"/>
                </a:cxn>
                <a:cxn ang="0">
                  <a:pos x="224" y="206"/>
                </a:cxn>
                <a:cxn ang="0">
                  <a:pos x="217" y="198"/>
                </a:cxn>
                <a:cxn ang="0">
                  <a:pos x="211" y="188"/>
                </a:cxn>
                <a:cxn ang="0">
                  <a:pos x="181" y="151"/>
                </a:cxn>
                <a:cxn ang="0">
                  <a:pos x="139" y="116"/>
                </a:cxn>
                <a:cxn ang="0">
                  <a:pos x="124" y="132"/>
                </a:cxn>
                <a:cxn ang="0">
                  <a:pos x="93" y="161"/>
                </a:cxn>
                <a:cxn ang="0">
                  <a:pos x="59" y="184"/>
                </a:cxn>
                <a:cxn ang="0">
                  <a:pos x="23" y="203"/>
                </a:cxn>
                <a:cxn ang="0">
                  <a:pos x="0" y="204"/>
                </a:cxn>
              </a:cxnLst>
              <a:rect l="0" t="0" r="r" b="b"/>
              <a:pathLst>
                <a:path w="242" h="211">
                  <a:moveTo>
                    <a:pt x="0" y="204"/>
                  </a:moveTo>
                  <a:lnTo>
                    <a:pt x="0" y="204"/>
                  </a:lnTo>
                  <a:lnTo>
                    <a:pt x="32" y="184"/>
                  </a:lnTo>
                  <a:lnTo>
                    <a:pt x="59" y="164"/>
                  </a:lnTo>
                  <a:lnTo>
                    <a:pt x="84" y="142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23" y="98"/>
                  </a:lnTo>
                  <a:lnTo>
                    <a:pt x="140" y="74"/>
                  </a:lnTo>
                  <a:lnTo>
                    <a:pt x="155" y="51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77" y="41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4" y="46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5" y="46"/>
                  </a:lnTo>
                  <a:lnTo>
                    <a:pt x="50" y="45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6" y="30"/>
                  </a:lnTo>
                  <a:lnTo>
                    <a:pt x="33" y="25"/>
                  </a:lnTo>
                  <a:lnTo>
                    <a:pt x="32" y="19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3" y="16"/>
                  </a:lnTo>
                  <a:lnTo>
                    <a:pt x="49" y="19"/>
                  </a:lnTo>
                  <a:lnTo>
                    <a:pt x="56" y="22"/>
                  </a:lnTo>
                  <a:lnTo>
                    <a:pt x="62" y="22"/>
                  </a:lnTo>
                  <a:lnTo>
                    <a:pt x="62" y="22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107" y="17"/>
                  </a:lnTo>
                  <a:lnTo>
                    <a:pt x="152" y="12"/>
                  </a:lnTo>
                  <a:lnTo>
                    <a:pt x="152" y="12"/>
                  </a:lnTo>
                  <a:lnTo>
                    <a:pt x="164" y="9"/>
                  </a:lnTo>
                  <a:lnTo>
                    <a:pt x="168" y="6"/>
                  </a:lnTo>
                  <a:lnTo>
                    <a:pt x="171" y="3"/>
                  </a:lnTo>
                  <a:lnTo>
                    <a:pt x="171" y="3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1" y="0"/>
                  </a:lnTo>
                  <a:lnTo>
                    <a:pt x="185" y="3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206" y="19"/>
                  </a:lnTo>
                  <a:lnTo>
                    <a:pt x="206" y="22"/>
                  </a:lnTo>
                  <a:lnTo>
                    <a:pt x="207" y="23"/>
                  </a:lnTo>
                  <a:lnTo>
                    <a:pt x="207" y="23"/>
                  </a:lnTo>
                  <a:lnTo>
                    <a:pt x="206" y="28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195" y="33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71" y="75"/>
                  </a:lnTo>
                  <a:lnTo>
                    <a:pt x="159" y="91"/>
                  </a:lnTo>
                  <a:lnTo>
                    <a:pt x="146" y="107"/>
                  </a:lnTo>
                  <a:lnTo>
                    <a:pt x="146" y="107"/>
                  </a:lnTo>
                  <a:lnTo>
                    <a:pt x="168" y="119"/>
                  </a:lnTo>
                  <a:lnTo>
                    <a:pt x="187" y="130"/>
                  </a:lnTo>
                  <a:lnTo>
                    <a:pt x="204" y="140"/>
                  </a:lnTo>
                  <a:lnTo>
                    <a:pt x="217" y="151"/>
                  </a:lnTo>
                  <a:lnTo>
                    <a:pt x="227" y="162"/>
                  </a:lnTo>
                  <a:lnTo>
                    <a:pt x="235" y="171"/>
                  </a:lnTo>
                  <a:lnTo>
                    <a:pt x="240" y="181"/>
                  </a:lnTo>
                  <a:lnTo>
                    <a:pt x="242" y="190"/>
                  </a:lnTo>
                  <a:lnTo>
                    <a:pt x="242" y="190"/>
                  </a:lnTo>
                  <a:lnTo>
                    <a:pt x="240" y="197"/>
                  </a:lnTo>
                  <a:lnTo>
                    <a:pt x="238" y="201"/>
                  </a:lnTo>
                  <a:lnTo>
                    <a:pt x="233" y="206"/>
                  </a:lnTo>
                  <a:lnTo>
                    <a:pt x="229" y="206"/>
                  </a:lnTo>
                  <a:lnTo>
                    <a:pt x="229" y="206"/>
                  </a:lnTo>
                  <a:lnTo>
                    <a:pt x="224" y="206"/>
                  </a:lnTo>
                  <a:lnTo>
                    <a:pt x="222" y="203"/>
                  </a:lnTo>
                  <a:lnTo>
                    <a:pt x="217" y="198"/>
                  </a:lnTo>
                  <a:lnTo>
                    <a:pt x="211" y="188"/>
                  </a:lnTo>
                  <a:lnTo>
                    <a:pt x="211" y="188"/>
                  </a:lnTo>
                  <a:lnTo>
                    <a:pt x="197" y="168"/>
                  </a:lnTo>
                  <a:lnTo>
                    <a:pt x="181" y="151"/>
                  </a:lnTo>
                  <a:lnTo>
                    <a:pt x="162" y="133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4" y="132"/>
                  </a:lnTo>
                  <a:lnTo>
                    <a:pt x="108" y="146"/>
                  </a:lnTo>
                  <a:lnTo>
                    <a:pt x="93" y="161"/>
                  </a:lnTo>
                  <a:lnTo>
                    <a:pt x="77" y="172"/>
                  </a:lnTo>
                  <a:lnTo>
                    <a:pt x="59" y="184"/>
                  </a:lnTo>
                  <a:lnTo>
                    <a:pt x="40" y="194"/>
                  </a:lnTo>
                  <a:lnTo>
                    <a:pt x="23" y="203"/>
                  </a:lnTo>
                  <a:lnTo>
                    <a:pt x="4" y="21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7" name="Freeform 108"/>
            <p:cNvSpPr>
              <a:spLocks noEditPoints="1"/>
            </p:cNvSpPr>
            <p:nvPr userDrawn="1"/>
          </p:nvSpPr>
          <p:spPr bwMode="auto">
            <a:xfrm>
              <a:off x="6102351" y="1474788"/>
              <a:ext cx="130175" cy="128588"/>
            </a:xfrm>
            <a:custGeom>
              <a:avLst/>
              <a:gdLst/>
              <a:ahLst/>
              <a:cxnLst>
                <a:cxn ang="0">
                  <a:pos x="52" y="236"/>
                </a:cxn>
                <a:cxn ang="0">
                  <a:pos x="71" y="220"/>
                </a:cxn>
                <a:cxn ang="0">
                  <a:pos x="85" y="204"/>
                </a:cxn>
                <a:cxn ang="0">
                  <a:pos x="106" y="168"/>
                </a:cxn>
                <a:cxn ang="0">
                  <a:pos x="113" y="149"/>
                </a:cxn>
                <a:cxn ang="0">
                  <a:pos x="119" y="117"/>
                </a:cxn>
                <a:cxn ang="0">
                  <a:pos x="120" y="104"/>
                </a:cxn>
                <a:cxn ang="0">
                  <a:pos x="116" y="94"/>
                </a:cxn>
                <a:cxn ang="0">
                  <a:pos x="93" y="97"/>
                </a:cxn>
                <a:cxn ang="0">
                  <a:pos x="64" y="101"/>
                </a:cxn>
                <a:cxn ang="0">
                  <a:pos x="39" y="107"/>
                </a:cxn>
                <a:cxn ang="0">
                  <a:pos x="32" y="110"/>
                </a:cxn>
                <a:cxn ang="0">
                  <a:pos x="29" y="111"/>
                </a:cxn>
                <a:cxn ang="0">
                  <a:pos x="20" y="109"/>
                </a:cxn>
                <a:cxn ang="0">
                  <a:pos x="12" y="101"/>
                </a:cxn>
                <a:cxn ang="0">
                  <a:pos x="1" y="85"/>
                </a:cxn>
                <a:cxn ang="0">
                  <a:pos x="0" y="82"/>
                </a:cxn>
                <a:cxn ang="0">
                  <a:pos x="1" y="77"/>
                </a:cxn>
                <a:cxn ang="0">
                  <a:pos x="4" y="77"/>
                </a:cxn>
                <a:cxn ang="0">
                  <a:pos x="7" y="78"/>
                </a:cxn>
                <a:cxn ang="0">
                  <a:pos x="23" y="85"/>
                </a:cxn>
                <a:cxn ang="0">
                  <a:pos x="27" y="85"/>
                </a:cxn>
                <a:cxn ang="0">
                  <a:pos x="41" y="85"/>
                </a:cxn>
                <a:cxn ang="0">
                  <a:pos x="187" y="71"/>
                </a:cxn>
                <a:cxn ang="0">
                  <a:pos x="199" y="69"/>
                </a:cxn>
                <a:cxn ang="0">
                  <a:pos x="207" y="67"/>
                </a:cxn>
                <a:cxn ang="0">
                  <a:pos x="210" y="65"/>
                </a:cxn>
                <a:cxn ang="0">
                  <a:pos x="216" y="64"/>
                </a:cxn>
                <a:cxn ang="0">
                  <a:pos x="235" y="69"/>
                </a:cxn>
                <a:cxn ang="0">
                  <a:pos x="241" y="72"/>
                </a:cxn>
                <a:cxn ang="0">
                  <a:pos x="245" y="78"/>
                </a:cxn>
                <a:cxn ang="0">
                  <a:pos x="245" y="82"/>
                </a:cxn>
                <a:cxn ang="0">
                  <a:pos x="242" y="90"/>
                </a:cxn>
                <a:cxn ang="0">
                  <a:pos x="232" y="91"/>
                </a:cxn>
                <a:cxn ang="0">
                  <a:pos x="204" y="91"/>
                </a:cxn>
                <a:cxn ang="0">
                  <a:pos x="173" y="91"/>
                </a:cxn>
                <a:cxn ang="0">
                  <a:pos x="138" y="93"/>
                </a:cxn>
                <a:cxn ang="0">
                  <a:pos x="148" y="107"/>
                </a:cxn>
                <a:cxn ang="0">
                  <a:pos x="148" y="111"/>
                </a:cxn>
                <a:cxn ang="0">
                  <a:pos x="142" y="136"/>
                </a:cxn>
                <a:cxn ang="0">
                  <a:pos x="136" y="155"/>
                </a:cxn>
                <a:cxn ang="0">
                  <a:pos x="122" y="187"/>
                </a:cxn>
                <a:cxn ang="0">
                  <a:pos x="100" y="214"/>
                </a:cxn>
                <a:cxn ang="0">
                  <a:pos x="74" y="235"/>
                </a:cxn>
                <a:cxn ang="0">
                  <a:pos x="52" y="236"/>
                </a:cxn>
                <a:cxn ang="0">
                  <a:pos x="55" y="6"/>
                </a:cxn>
                <a:cxn ang="0">
                  <a:pos x="70" y="14"/>
                </a:cxn>
                <a:cxn ang="0">
                  <a:pos x="84" y="16"/>
                </a:cxn>
                <a:cxn ang="0">
                  <a:pos x="104" y="14"/>
                </a:cxn>
                <a:cxn ang="0">
                  <a:pos x="130" y="10"/>
                </a:cxn>
                <a:cxn ang="0">
                  <a:pos x="159" y="3"/>
                </a:cxn>
                <a:cxn ang="0">
                  <a:pos x="164" y="1"/>
                </a:cxn>
                <a:cxn ang="0">
                  <a:pos x="170" y="0"/>
                </a:cxn>
                <a:cxn ang="0">
                  <a:pos x="184" y="4"/>
                </a:cxn>
                <a:cxn ang="0">
                  <a:pos x="190" y="14"/>
                </a:cxn>
                <a:cxn ang="0">
                  <a:pos x="188" y="19"/>
                </a:cxn>
                <a:cxn ang="0">
                  <a:pos x="178" y="23"/>
                </a:cxn>
                <a:cxn ang="0">
                  <a:pos x="167" y="26"/>
                </a:cxn>
                <a:cxn ang="0">
                  <a:pos x="107" y="33"/>
                </a:cxn>
                <a:cxn ang="0">
                  <a:pos x="93" y="35"/>
                </a:cxn>
                <a:cxn ang="0">
                  <a:pos x="78" y="36"/>
                </a:cxn>
                <a:cxn ang="0">
                  <a:pos x="62" y="30"/>
                </a:cxn>
                <a:cxn ang="0">
                  <a:pos x="49" y="12"/>
                </a:cxn>
              </a:cxnLst>
              <a:rect l="0" t="0" r="r" b="b"/>
              <a:pathLst>
                <a:path w="245" h="243">
                  <a:moveTo>
                    <a:pt x="52" y="236"/>
                  </a:moveTo>
                  <a:lnTo>
                    <a:pt x="52" y="236"/>
                  </a:lnTo>
                  <a:lnTo>
                    <a:pt x="62" y="229"/>
                  </a:lnTo>
                  <a:lnTo>
                    <a:pt x="71" y="220"/>
                  </a:lnTo>
                  <a:lnTo>
                    <a:pt x="80" y="213"/>
                  </a:lnTo>
                  <a:lnTo>
                    <a:pt x="85" y="204"/>
                  </a:lnTo>
                  <a:lnTo>
                    <a:pt x="97" y="187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13" y="149"/>
                  </a:lnTo>
                  <a:lnTo>
                    <a:pt x="117" y="132"/>
                  </a:lnTo>
                  <a:lnTo>
                    <a:pt x="119" y="117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19" y="100"/>
                  </a:lnTo>
                  <a:lnTo>
                    <a:pt x="116" y="94"/>
                  </a:lnTo>
                  <a:lnTo>
                    <a:pt x="116" y="94"/>
                  </a:lnTo>
                  <a:lnTo>
                    <a:pt x="93" y="97"/>
                  </a:lnTo>
                  <a:lnTo>
                    <a:pt x="64" y="101"/>
                  </a:lnTo>
                  <a:lnTo>
                    <a:pt x="64" y="101"/>
                  </a:lnTo>
                  <a:lnTo>
                    <a:pt x="51" y="104"/>
                  </a:lnTo>
                  <a:lnTo>
                    <a:pt x="39" y="107"/>
                  </a:lnTo>
                  <a:lnTo>
                    <a:pt x="39" y="107"/>
                  </a:lnTo>
                  <a:lnTo>
                    <a:pt x="32" y="110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5" y="110"/>
                  </a:lnTo>
                  <a:lnTo>
                    <a:pt x="20" y="109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1" y="80"/>
                  </a:lnTo>
                  <a:lnTo>
                    <a:pt x="1" y="77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19" y="84"/>
                  </a:lnTo>
                  <a:lnTo>
                    <a:pt x="23" y="85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117" y="77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99" y="69"/>
                  </a:lnTo>
                  <a:lnTo>
                    <a:pt x="203" y="68"/>
                  </a:lnTo>
                  <a:lnTo>
                    <a:pt x="207" y="67"/>
                  </a:lnTo>
                  <a:lnTo>
                    <a:pt x="207" y="67"/>
                  </a:lnTo>
                  <a:lnTo>
                    <a:pt x="210" y="65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25" y="65"/>
                  </a:lnTo>
                  <a:lnTo>
                    <a:pt x="235" y="69"/>
                  </a:lnTo>
                  <a:lnTo>
                    <a:pt x="235" y="69"/>
                  </a:lnTo>
                  <a:lnTo>
                    <a:pt x="241" y="72"/>
                  </a:lnTo>
                  <a:lnTo>
                    <a:pt x="244" y="75"/>
                  </a:lnTo>
                  <a:lnTo>
                    <a:pt x="245" y="78"/>
                  </a:lnTo>
                  <a:lnTo>
                    <a:pt x="245" y="82"/>
                  </a:lnTo>
                  <a:lnTo>
                    <a:pt x="245" y="82"/>
                  </a:lnTo>
                  <a:lnTo>
                    <a:pt x="245" y="87"/>
                  </a:lnTo>
                  <a:lnTo>
                    <a:pt x="242" y="90"/>
                  </a:lnTo>
                  <a:lnTo>
                    <a:pt x="238" y="91"/>
                  </a:lnTo>
                  <a:lnTo>
                    <a:pt x="232" y="91"/>
                  </a:lnTo>
                  <a:lnTo>
                    <a:pt x="232" y="91"/>
                  </a:lnTo>
                  <a:lnTo>
                    <a:pt x="204" y="91"/>
                  </a:lnTo>
                  <a:lnTo>
                    <a:pt x="204" y="91"/>
                  </a:lnTo>
                  <a:lnTo>
                    <a:pt x="173" y="91"/>
                  </a:lnTo>
                  <a:lnTo>
                    <a:pt x="138" y="93"/>
                  </a:lnTo>
                  <a:lnTo>
                    <a:pt x="138" y="93"/>
                  </a:lnTo>
                  <a:lnTo>
                    <a:pt x="146" y="103"/>
                  </a:lnTo>
                  <a:lnTo>
                    <a:pt x="148" y="107"/>
                  </a:lnTo>
                  <a:lnTo>
                    <a:pt x="148" y="111"/>
                  </a:lnTo>
                  <a:lnTo>
                    <a:pt x="148" y="111"/>
                  </a:lnTo>
                  <a:lnTo>
                    <a:pt x="146" y="119"/>
                  </a:lnTo>
                  <a:lnTo>
                    <a:pt x="142" y="136"/>
                  </a:lnTo>
                  <a:lnTo>
                    <a:pt x="142" y="136"/>
                  </a:lnTo>
                  <a:lnTo>
                    <a:pt x="136" y="155"/>
                  </a:lnTo>
                  <a:lnTo>
                    <a:pt x="130" y="172"/>
                  </a:lnTo>
                  <a:lnTo>
                    <a:pt x="122" y="187"/>
                  </a:lnTo>
                  <a:lnTo>
                    <a:pt x="112" y="201"/>
                  </a:lnTo>
                  <a:lnTo>
                    <a:pt x="100" y="214"/>
                  </a:lnTo>
                  <a:lnTo>
                    <a:pt x="88" y="226"/>
                  </a:lnTo>
                  <a:lnTo>
                    <a:pt x="74" y="235"/>
                  </a:lnTo>
                  <a:lnTo>
                    <a:pt x="58" y="243"/>
                  </a:lnTo>
                  <a:lnTo>
                    <a:pt x="52" y="236"/>
                  </a:lnTo>
                  <a:close/>
                  <a:moveTo>
                    <a:pt x="55" y="6"/>
                  </a:moveTo>
                  <a:lnTo>
                    <a:pt x="55" y="6"/>
                  </a:lnTo>
                  <a:lnTo>
                    <a:pt x="62" y="12"/>
                  </a:lnTo>
                  <a:lnTo>
                    <a:pt x="70" y="14"/>
                  </a:lnTo>
                  <a:lnTo>
                    <a:pt x="77" y="16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104" y="14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46" y="7"/>
                  </a:lnTo>
                  <a:lnTo>
                    <a:pt x="159" y="3"/>
                  </a:lnTo>
                  <a:lnTo>
                    <a:pt x="159" y="3"/>
                  </a:lnTo>
                  <a:lnTo>
                    <a:pt x="164" y="1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8" y="9"/>
                  </a:lnTo>
                  <a:lnTo>
                    <a:pt x="190" y="14"/>
                  </a:lnTo>
                  <a:lnTo>
                    <a:pt x="190" y="14"/>
                  </a:lnTo>
                  <a:lnTo>
                    <a:pt x="188" y="19"/>
                  </a:lnTo>
                  <a:lnTo>
                    <a:pt x="186" y="22"/>
                  </a:lnTo>
                  <a:lnTo>
                    <a:pt x="178" y="23"/>
                  </a:lnTo>
                  <a:lnTo>
                    <a:pt x="167" y="26"/>
                  </a:lnTo>
                  <a:lnTo>
                    <a:pt x="167" y="26"/>
                  </a:lnTo>
                  <a:lnTo>
                    <a:pt x="138" y="30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93" y="35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71" y="35"/>
                  </a:lnTo>
                  <a:lnTo>
                    <a:pt x="62" y="30"/>
                  </a:lnTo>
                  <a:lnTo>
                    <a:pt x="56" y="22"/>
                  </a:lnTo>
                  <a:lnTo>
                    <a:pt x="49" y="12"/>
                  </a:lnTo>
                  <a:lnTo>
                    <a:pt x="55" y="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8" name="Freeform 109"/>
            <p:cNvSpPr>
              <a:spLocks/>
            </p:cNvSpPr>
            <p:nvPr userDrawn="1"/>
          </p:nvSpPr>
          <p:spPr bwMode="auto">
            <a:xfrm>
              <a:off x="6243639" y="1473201"/>
              <a:ext cx="120650" cy="115887"/>
            </a:xfrm>
            <a:custGeom>
              <a:avLst/>
              <a:gdLst/>
              <a:ahLst/>
              <a:cxnLst>
                <a:cxn ang="0">
                  <a:pos x="155" y="102"/>
                </a:cxn>
                <a:cxn ang="0">
                  <a:pos x="189" y="130"/>
                </a:cxn>
                <a:cxn ang="0">
                  <a:pos x="212" y="156"/>
                </a:cxn>
                <a:cxn ang="0">
                  <a:pos x="219" y="167"/>
                </a:cxn>
                <a:cxn ang="0">
                  <a:pos x="228" y="188"/>
                </a:cxn>
                <a:cxn ang="0">
                  <a:pos x="228" y="198"/>
                </a:cxn>
                <a:cxn ang="0">
                  <a:pos x="225" y="212"/>
                </a:cxn>
                <a:cxn ang="0">
                  <a:pos x="213" y="218"/>
                </a:cxn>
                <a:cxn ang="0">
                  <a:pos x="211" y="217"/>
                </a:cxn>
                <a:cxn ang="0">
                  <a:pos x="203" y="211"/>
                </a:cxn>
                <a:cxn ang="0">
                  <a:pos x="202" y="207"/>
                </a:cxn>
                <a:cxn ang="0">
                  <a:pos x="193" y="181"/>
                </a:cxn>
                <a:cxn ang="0">
                  <a:pos x="125" y="196"/>
                </a:cxn>
                <a:cxn ang="0">
                  <a:pos x="50" y="211"/>
                </a:cxn>
                <a:cxn ang="0">
                  <a:pos x="39" y="215"/>
                </a:cxn>
                <a:cxn ang="0">
                  <a:pos x="35" y="217"/>
                </a:cxn>
                <a:cxn ang="0">
                  <a:pos x="31" y="218"/>
                </a:cxn>
                <a:cxn ang="0">
                  <a:pos x="22" y="214"/>
                </a:cxn>
                <a:cxn ang="0">
                  <a:pos x="10" y="202"/>
                </a:cxn>
                <a:cxn ang="0">
                  <a:pos x="6" y="195"/>
                </a:cxn>
                <a:cxn ang="0">
                  <a:pos x="0" y="181"/>
                </a:cxn>
                <a:cxn ang="0">
                  <a:pos x="2" y="178"/>
                </a:cxn>
                <a:cxn ang="0">
                  <a:pos x="5" y="173"/>
                </a:cxn>
                <a:cxn ang="0">
                  <a:pos x="6" y="172"/>
                </a:cxn>
                <a:cxn ang="0">
                  <a:pos x="10" y="175"/>
                </a:cxn>
                <a:cxn ang="0">
                  <a:pos x="16" y="181"/>
                </a:cxn>
                <a:cxn ang="0">
                  <a:pos x="26" y="185"/>
                </a:cxn>
                <a:cxn ang="0">
                  <a:pos x="32" y="186"/>
                </a:cxn>
                <a:cxn ang="0">
                  <a:pos x="38" y="185"/>
                </a:cxn>
                <a:cxn ang="0">
                  <a:pos x="86" y="68"/>
                </a:cxn>
                <a:cxn ang="0">
                  <a:pos x="96" y="39"/>
                </a:cxn>
                <a:cxn ang="0">
                  <a:pos x="99" y="24"/>
                </a:cxn>
                <a:cxn ang="0">
                  <a:pos x="95" y="15"/>
                </a:cxn>
                <a:cxn ang="0">
                  <a:pos x="84" y="8"/>
                </a:cxn>
                <a:cxn ang="0">
                  <a:pos x="82" y="4"/>
                </a:cxn>
                <a:cxn ang="0">
                  <a:pos x="83" y="2"/>
                </a:cxn>
                <a:cxn ang="0">
                  <a:pos x="90" y="0"/>
                </a:cxn>
                <a:cxn ang="0">
                  <a:pos x="95" y="0"/>
                </a:cxn>
                <a:cxn ang="0">
                  <a:pos x="106" y="2"/>
                </a:cxn>
                <a:cxn ang="0">
                  <a:pos x="121" y="10"/>
                </a:cxn>
                <a:cxn ang="0">
                  <a:pos x="135" y="23"/>
                </a:cxn>
                <a:cxn ang="0">
                  <a:pos x="135" y="27"/>
                </a:cxn>
                <a:cxn ang="0">
                  <a:pos x="132" y="34"/>
                </a:cxn>
                <a:cxn ang="0">
                  <a:pos x="128" y="40"/>
                </a:cxn>
                <a:cxn ang="0">
                  <a:pos x="115" y="63"/>
                </a:cxn>
                <a:cxn ang="0">
                  <a:pos x="84" y="125"/>
                </a:cxn>
                <a:cxn ang="0">
                  <a:pos x="54" y="185"/>
                </a:cxn>
                <a:cxn ang="0">
                  <a:pos x="189" y="169"/>
                </a:cxn>
                <a:cxn ang="0">
                  <a:pos x="182" y="154"/>
                </a:cxn>
                <a:cxn ang="0">
                  <a:pos x="163" y="125"/>
                </a:cxn>
                <a:cxn ang="0">
                  <a:pos x="155" y="102"/>
                </a:cxn>
              </a:cxnLst>
              <a:rect l="0" t="0" r="r" b="b"/>
              <a:pathLst>
                <a:path w="228" h="218">
                  <a:moveTo>
                    <a:pt x="155" y="102"/>
                  </a:moveTo>
                  <a:lnTo>
                    <a:pt x="155" y="102"/>
                  </a:lnTo>
                  <a:lnTo>
                    <a:pt x="173" y="115"/>
                  </a:lnTo>
                  <a:lnTo>
                    <a:pt x="189" y="130"/>
                  </a:lnTo>
                  <a:lnTo>
                    <a:pt x="202" y="143"/>
                  </a:lnTo>
                  <a:lnTo>
                    <a:pt x="212" y="156"/>
                  </a:lnTo>
                  <a:lnTo>
                    <a:pt x="212" y="156"/>
                  </a:lnTo>
                  <a:lnTo>
                    <a:pt x="219" y="167"/>
                  </a:lnTo>
                  <a:lnTo>
                    <a:pt x="225" y="178"/>
                  </a:lnTo>
                  <a:lnTo>
                    <a:pt x="228" y="188"/>
                  </a:lnTo>
                  <a:lnTo>
                    <a:pt x="228" y="198"/>
                  </a:lnTo>
                  <a:lnTo>
                    <a:pt x="228" y="198"/>
                  </a:lnTo>
                  <a:lnTo>
                    <a:pt x="228" y="207"/>
                  </a:lnTo>
                  <a:lnTo>
                    <a:pt x="225" y="212"/>
                  </a:lnTo>
                  <a:lnTo>
                    <a:pt x="221" y="217"/>
                  </a:lnTo>
                  <a:lnTo>
                    <a:pt x="213" y="218"/>
                  </a:lnTo>
                  <a:lnTo>
                    <a:pt x="213" y="218"/>
                  </a:lnTo>
                  <a:lnTo>
                    <a:pt x="211" y="217"/>
                  </a:lnTo>
                  <a:lnTo>
                    <a:pt x="206" y="215"/>
                  </a:lnTo>
                  <a:lnTo>
                    <a:pt x="203" y="211"/>
                  </a:lnTo>
                  <a:lnTo>
                    <a:pt x="202" y="207"/>
                  </a:lnTo>
                  <a:lnTo>
                    <a:pt x="202" y="207"/>
                  </a:lnTo>
                  <a:lnTo>
                    <a:pt x="198" y="192"/>
                  </a:lnTo>
                  <a:lnTo>
                    <a:pt x="193" y="181"/>
                  </a:lnTo>
                  <a:lnTo>
                    <a:pt x="193" y="181"/>
                  </a:lnTo>
                  <a:lnTo>
                    <a:pt x="125" y="196"/>
                  </a:lnTo>
                  <a:lnTo>
                    <a:pt x="50" y="211"/>
                  </a:lnTo>
                  <a:lnTo>
                    <a:pt x="50" y="211"/>
                  </a:lnTo>
                  <a:lnTo>
                    <a:pt x="44" y="212"/>
                  </a:lnTo>
                  <a:lnTo>
                    <a:pt x="39" y="215"/>
                  </a:lnTo>
                  <a:lnTo>
                    <a:pt x="39" y="215"/>
                  </a:lnTo>
                  <a:lnTo>
                    <a:pt x="35" y="217"/>
                  </a:lnTo>
                  <a:lnTo>
                    <a:pt x="31" y="218"/>
                  </a:lnTo>
                  <a:lnTo>
                    <a:pt x="31" y="218"/>
                  </a:lnTo>
                  <a:lnTo>
                    <a:pt x="26" y="217"/>
                  </a:lnTo>
                  <a:lnTo>
                    <a:pt x="22" y="214"/>
                  </a:lnTo>
                  <a:lnTo>
                    <a:pt x="16" y="209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6" y="195"/>
                  </a:lnTo>
                  <a:lnTo>
                    <a:pt x="3" y="189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2" y="178"/>
                  </a:lnTo>
                  <a:lnTo>
                    <a:pt x="3" y="175"/>
                  </a:lnTo>
                  <a:lnTo>
                    <a:pt x="5" y="173"/>
                  </a:lnTo>
                  <a:lnTo>
                    <a:pt x="6" y="172"/>
                  </a:lnTo>
                  <a:lnTo>
                    <a:pt x="6" y="172"/>
                  </a:lnTo>
                  <a:lnTo>
                    <a:pt x="9" y="173"/>
                  </a:lnTo>
                  <a:lnTo>
                    <a:pt x="10" y="175"/>
                  </a:lnTo>
                  <a:lnTo>
                    <a:pt x="10" y="175"/>
                  </a:lnTo>
                  <a:lnTo>
                    <a:pt x="16" y="181"/>
                  </a:lnTo>
                  <a:lnTo>
                    <a:pt x="21" y="183"/>
                  </a:lnTo>
                  <a:lnTo>
                    <a:pt x="26" y="185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63" y="127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96" y="39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97" y="20"/>
                  </a:lnTo>
                  <a:lnTo>
                    <a:pt x="95" y="15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3" y="7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83" y="2"/>
                  </a:lnTo>
                  <a:lnTo>
                    <a:pt x="86" y="1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6" y="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31" y="20"/>
                  </a:lnTo>
                  <a:lnTo>
                    <a:pt x="135" y="23"/>
                  </a:lnTo>
                  <a:lnTo>
                    <a:pt x="135" y="27"/>
                  </a:lnTo>
                  <a:lnTo>
                    <a:pt x="135" y="27"/>
                  </a:lnTo>
                  <a:lnTo>
                    <a:pt x="135" y="31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28" y="40"/>
                  </a:lnTo>
                  <a:lnTo>
                    <a:pt x="125" y="46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84" y="125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125" y="178"/>
                  </a:lnTo>
                  <a:lnTo>
                    <a:pt x="189" y="169"/>
                  </a:lnTo>
                  <a:lnTo>
                    <a:pt x="189" y="169"/>
                  </a:lnTo>
                  <a:lnTo>
                    <a:pt x="182" y="154"/>
                  </a:lnTo>
                  <a:lnTo>
                    <a:pt x="173" y="140"/>
                  </a:lnTo>
                  <a:lnTo>
                    <a:pt x="163" y="125"/>
                  </a:lnTo>
                  <a:lnTo>
                    <a:pt x="148" y="108"/>
                  </a:lnTo>
                  <a:lnTo>
                    <a:pt x="155" y="10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9" name="Freeform 110"/>
            <p:cNvSpPr>
              <a:spLocks noEditPoints="1"/>
            </p:cNvSpPr>
            <p:nvPr userDrawn="1"/>
          </p:nvSpPr>
          <p:spPr bwMode="auto">
            <a:xfrm>
              <a:off x="6384926" y="1477963"/>
              <a:ext cx="147638" cy="120650"/>
            </a:xfrm>
            <a:custGeom>
              <a:avLst/>
              <a:gdLst/>
              <a:ahLst/>
              <a:cxnLst>
                <a:cxn ang="0">
                  <a:pos x="114" y="39"/>
                </a:cxn>
                <a:cxn ang="0">
                  <a:pos x="46" y="60"/>
                </a:cxn>
                <a:cxn ang="0">
                  <a:pos x="34" y="65"/>
                </a:cxn>
                <a:cxn ang="0">
                  <a:pos x="26" y="65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6"/>
                </a:cxn>
                <a:cxn ang="0">
                  <a:pos x="7" y="29"/>
                </a:cxn>
                <a:cxn ang="0">
                  <a:pos x="21" y="38"/>
                </a:cxn>
                <a:cxn ang="0">
                  <a:pos x="36" y="38"/>
                </a:cxn>
                <a:cxn ang="0">
                  <a:pos x="120" y="19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40" y="10"/>
                </a:cxn>
                <a:cxn ang="0">
                  <a:pos x="240" y="22"/>
                </a:cxn>
                <a:cxn ang="0">
                  <a:pos x="236" y="26"/>
                </a:cxn>
                <a:cxn ang="0">
                  <a:pos x="217" y="28"/>
                </a:cxn>
                <a:cxn ang="0">
                  <a:pos x="171" y="39"/>
                </a:cxn>
                <a:cxn ang="0">
                  <a:pos x="145" y="58"/>
                </a:cxn>
                <a:cxn ang="0">
                  <a:pos x="123" y="86"/>
                </a:cxn>
                <a:cxn ang="0">
                  <a:pos x="114" y="117"/>
                </a:cxn>
                <a:cxn ang="0">
                  <a:pos x="114" y="138"/>
                </a:cxn>
                <a:cxn ang="0">
                  <a:pos x="121" y="161"/>
                </a:cxn>
                <a:cxn ang="0">
                  <a:pos x="139" y="180"/>
                </a:cxn>
                <a:cxn ang="0">
                  <a:pos x="155" y="188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04" y="228"/>
                </a:cxn>
                <a:cxn ang="0">
                  <a:pos x="187" y="228"/>
                </a:cxn>
                <a:cxn ang="0">
                  <a:pos x="147" y="216"/>
                </a:cxn>
                <a:cxn ang="0">
                  <a:pos x="126" y="201"/>
                </a:cxn>
                <a:cxn ang="0">
                  <a:pos x="103" y="173"/>
                </a:cxn>
                <a:cxn ang="0">
                  <a:pos x="95" y="132"/>
                </a:cxn>
                <a:cxn ang="0">
                  <a:pos x="97" y="113"/>
                </a:cxn>
                <a:cxn ang="0">
                  <a:pos x="116" y="70"/>
                </a:cxn>
                <a:cxn ang="0">
                  <a:pos x="133" y="52"/>
                </a:cxn>
                <a:cxn ang="0">
                  <a:pos x="166" y="26"/>
                </a:cxn>
                <a:cxn ang="0">
                  <a:pos x="192" y="75"/>
                </a:cxn>
                <a:cxn ang="0">
                  <a:pos x="232" y="97"/>
                </a:cxn>
                <a:cxn ang="0">
                  <a:pos x="246" y="112"/>
                </a:cxn>
                <a:cxn ang="0">
                  <a:pos x="249" y="120"/>
                </a:cxn>
                <a:cxn ang="0">
                  <a:pos x="243" y="133"/>
                </a:cxn>
                <a:cxn ang="0">
                  <a:pos x="236" y="135"/>
                </a:cxn>
                <a:cxn ang="0">
                  <a:pos x="227" y="125"/>
                </a:cxn>
                <a:cxn ang="0">
                  <a:pos x="200" y="93"/>
                </a:cxn>
                <a:cxn ang="0">
                  <a:pos x="220" y="54"/>
                </a:cxn>
                <a:cxn ang="0">
                  <a:pos x="246" y="62"/>
                </a:cxn>
                <a:cxn ang="0">
                  <a:pos x="266" y="74"/>
                </a:cxn>
                <a:cxn ang="0">
                  <a:pos x="278" y="87"/>
                </a:cxn>
                <a:cxn ang="0">
                  <a:pos x="278" y="97"/>
                </a:cxn>
                <a:cxn ang="0">
                  <a:pos x="269" y="106"/>
                </a:cxn>
                <a:cxn ang="0">
                  <a:pos x="261" y="102"/>
                </a:cxn>
                <a:cxn ang="0">
                  <a:pos x="240" y="78"/>
                </a:cxn>
                <a:cxn ang="0">
                  <a:pos x="220" y="54"/>
                </a:cxn>
              </a:cxnLst>
              <a:rect l="0" t="0" r="r" b="b"/>
              <a:pathLst>
                <a:path w="278" h="228">
                  <a:moveTo>
                    <a:pt x="165" y="25"/>
                  </a:moveTo>
                  <a:lnTo>
                    <a:pt x="165" y="25"/>
                  </a:lnTo>
                  <a:lnTo>
                    <a:pt x="114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6" y="60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34"/>
                  </a:lnTo>
                  <a:lnTo>
                    <a:pt x="17" y="36"/>
                  </a:lnTo>
                  <a:lnTo>
                    <a:pt x="21" y="3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36" y="38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120" y="19"/>
                  </a:lnTo>
                  <a:lnTo>
                    <a:pt x="181" y="6"/>
                  </a:lnTo>
                  <a:lnTo>
                    <a:pt x="181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2"/>
                  </a:lnTo>
                  <a:lnTo>
                    <a:pt x="236" y="5"/>
                  </a:lnTo>
                  <a:lnTo>
                    <a:pt x="240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0" y="22"/>
                  </a:lnTo>
                  <a:lnTo>
                    <a:pt x="239" y="25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8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9"/>
                  </a:lnTo>
                  <a:lnTo>
                    <a:pt x="185" y="32"/>
                  </a:lnTo>
                  <a:lnTo>
                    <a:pt x="171" y="39"/>
                  </a:lnTo>
                  <a:lnTo>
                    <a:pt x="153" y="49"/>
                  </a:lnTo>
                  <a:lnTo>
                    <a:pt x="153" y="49"/>
                  </a:lnTo>
                  <a:lnTo>
                    <a:pt x="145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8" y="96"/>
                  </a:lnTo>
                  <a:lnTo>
                    <a:pt x="116" y="106"/>
                  </a:lnTo>
                  <a:lnTo>
                    <a:pt x="114" y="117"/>
                  </a:lnTo>
                  <a:lnTo>
                    <a:pt x="114" y="129"/>
                  </a:lnTo>
                  <a:lnTo>
                    <a:pt x="114" y="129"/>
                  </a:lnTo>
                  <a:lnTo>
                    <a:pt x="114" y="138"/>
                  </a:lnTo>
                  <a:lnTo>
                    <a:pt x="116" y="146"/>
                  </a:lnTo>
                  <a:lnTo>
                    <a:pt x="118" y="154"/>
                  </a:lnTo>
                  <a:lnTo>
                    <a:pt x="121" y="161"/>
                  </a:lnTo>
                  <a:lnTo>
                    <a:pt x="127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6" y="184"/>
                  </a:lnTo>
                  <a:lnTo>
                    <a:pt x="146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6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1" y="200"/>
                  </a:lnTo>
                  <a:lnTo>
                    <a:pt x="208" y="203"/>
                  </a:lnTo>
                  <a:lnTo>
                    <a:pt x="213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3" y="220"/>
                  </a:lnTo>
                  <a:lnTo>
                    <a:pt x="208" y="225"/>
                  </a:lnTo>
                  <a:lnTo>
                    <a:pt x="204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7" y="216"/>
                  </a:lnTo>
                  <a:lnTo>
                    <a:pt x="147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7" y="193"/>
                  </a:lnTo>
                  <a:lnTo>
                    <a:pt x="110" y="184"/>
                  </a:lnTo>
                  <a:lnTo>
                    <a:pt x="103" y="173"/>
                  </a:lnTo>
                  <a:lnTo>
                    <a:pt x="98" y="161"/>
                  </a:lnTo>
                  <a:lnTo>
                    <a:pt x="95" y="146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23"/>
                  </a:lnTo>
                  <a:lnTo>
                    <a:pt x="97" y="113"/>
                  </a:lnTo>
                  <a:lnTo>
                    <a:pt x="103" y="96"/>
                  </a:lnTo>
                  <a:lnTo>
                    <a:pt x="111" y="78"/>
                  </a:lnTo>
                  <a:lnTo>
                    <a:pt x="116" y="70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33" y="52"/>
                  </a:lnTo>
                  <a:lnTo>
                    <a:pt x="143" y="42"/>
                  </a:lnTo>
                  <a:lnTo>
                    <a:pt x="155" y="34"/>
                  </a:lnTo>
                  <a:lnTo>
                    <a:pt x="166" y="26"/>
                  </a:lnTo>
                  <a:lnTo>
                    <a:pt x="165" y="25"/>
                  </a:lnTo>
                  <a:close/>
                  <a:moveTo>
                    <a:pt x="192" y="75"/>
                  </a:moveTo>
                  <a:lnTo>
                    <a:pt x="192" y="75"/>
                  </a:lnTo>
                  <a:lnTo>
                    <a:pt x="208" y="83"/>
                  </a:lnTo>
                  <a:lnTo>
                    <a:pt x="221" y="90"/>
                  </a:lnTo>
                  <a:lnTo>
                    <a:pt x="232" y="97"/>
                  </a:lnTo>
                  <a:lnTo>
                    <a:pt x="240" y="103"/>
                  </a:lnTo>
                  <a:lnTo>
                    <a:pt x="240" y="103"/>
                  </a:lnTo>
                  <a:lnTo>
                    <a:pt x="246" y="112"/>
                  </a:lnTo>
                  <a:lnTo>
                    <a:pt x="249" y="116"/>
                  </a:lnTo>
                  <a:lnTo>
                    <a:pt x="249" y="120"/>
                  </a:lnTo>
                  <a:lnTo>
                    <a:pt x="249" y="120"/>
                  </a:lnTo>
                  <a:lnTo>
                    <a:pt x="249" y="126"/>
                  </a:lnTo>
                  <a:lnTo>
                    <a:pt x="248" y="131"/>
                  </a:lnTo>
                  <a:lnTo>
                    <a:pt x="243" y="133"/>
                  </a:lnTo>
                  <a:lnTo>
                    <a:pt x="239" y="135"/>
                  </a:lnTo>
                  <a:lnTo>
                    <a:pt x="239" y="135"/>
                  </a:lnTo>
                  <a:lnTo>
                    <a:pt x="236" y="135"/>
                  </a:lnTo>
                  <a:lnTo>
                    <a:pt x="232" y="132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19" y="113"/>
                  </a:lnTo>
                  <a:lnTo>
                    <a:pt x="210" y="102"/>
                  </a:lnTo>
                  <a:lnTo>
                    <a:pt x="200" y="93"/>
                  </a:lnTo>
                  <a:lnTo>
                    <a:pt x="188" y="83"/>
                  </a:lnTo>
                  <a:lnTo>
                    <a:pt x="192" y="75"/>
                  </a:lnTo>
                  <a:close/>
                  <a:moveTo>
                    <a:pt x="220" y="54"/>
                  </a:moveTo>
                  <a:lnTo>
                    <a:pt x="220" y="54"/>
                  </a:lnTo>
                  <a:lnTo>
                    <a:pt x="233" y="58"/>
                  </a:lnTo>
                  <a:lnTo>
                    <a:pt x="246" y="62"/>
                  </a:lnTo>
                  <a:lnTo>
                    <a:pt x="256" y="68"/>
                  </a:lnTo>
                  <a:lnTo>
                    <a:pt x="266" y="74"/>
                  </a:lnTo>
                  <a:lnTo>
                    <a:pt x="266" y="74"/>
                  </a:lnTo>
                  <a:lnTo>
                    <a:pt x="271" y="78"/>
                  </a:lnTo>
                  <a:lnTo>
                    <a:pt x="275" y="83"/>
                  </a:lnTo>
                  <a:lnTo>
                    <a:pt x="278" y="87"/>
                  </a:lnTo>
                  <a:lnTo>
                    <a:pt x="278" y="93"/>
                  </a:lnTo>
                  <a:lnTo>
                    <a:pt x="278" y="93"/>
                  </a:lnTo>
                  <a:lnTo>
                    <a:pt x="278" y="97"/>
                  </a:lnTo>
                  <a:lnTo>
                    <a:pt x="277" y="102"/>
                  </a:lnTo>
                  <a:lnTo>
                    <a:pt x="274" y="104"/>
                  </a:lnTo>
                  <a:lnTo>
                    <a:pt x="269" y="106"/>
                  </a:lnTo>
                  <a:lnTo>
                    <a:pt x="269" y="106"/>
                  </a:lnTo>
                  <a:lnTo>
                    <a:pt x="265" y="104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50" y="89"/>
                  </a:lnTo>
                  <a:lnTo>
                    <a:pt x="240" y="78"/>
                  </a:lnTo>
                  <a:lnTo>
                    <a:pt x="229" y="70"/>
                  </a:lnTo>
                  <a:lnTo>
                    <a:pt x="216" y="60"/>
                  </a:lnTo>
                  <a:lnTo>
                    <a:pt x="220" y="5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0" name="Freeform 111"/>
            <p:cNvSpPr>
              <a:spLocks/>
            </p:cNvSpPr>
            <p:nvPr userDrawn="1"/>
          </p:nvSpPr>
          <p:spPr bwMode="auto">
            <a:xfrm>
              <a:off x="2541588" y="1754188"/>
              <a:ext cx="152400" cy="141288"/>
            </a:xfrm>
            <a:custGeom>
              <a:avLst/>
              <a:gdLst/>
              <a:ahLst/>
              <a:cxnLst>
                <a:cxn ang="0">
                  <a:pos x="0" y="263"/>
                </a:cxn>
                <a:cxn ang="0">
                  <a:pos x="33" y="236"/>
                </a:cxn>
                <a:cxn ang="0">
                  <a:pos x="59" y="208"/>
                </a:cxn>
                <a:cxn ang="0">
                  <a:pos x="70" y="194"/>
                </a:cxn>
                <a:cxn ang="0">
                  <a:pos x="86" y="166"/>
                </a:cxn>
                <a:cxn ang="0">
                  <a:pos x="100" y="135"/>
                </a:cxn>
                <a:cxn ang="0">
                  <a:pos x="110" y="100"/>
                </a:cxn>
                <a:cxn ang="0">
                  <a:pos x="113" y="83"/>
                </a:cxn>
                <a:cxn ang="0">
                  <a:pos x="119" y="22"/>
                </a:cxn>
                <a:cxn ang="0">
                  <a:pos x="119" y="0"/>
                </a:cxn>
                <a:cxn ang="0">
                  <a:pos x="155" y="5"/>
                </a:cxn>
                <a:cxn ang="0">
                  <a:pos x="162" y="9"/>
                </a:cxn>
                <a:cxn ang="0">
                  <a:pos x="162" y="11"/>
                </a:cxn>
                <a:cxn ang="0">
                  <a:pos x="160" y="16"/>
                </a:cxn>
                <a:cxn ang="0">
                  <a:pos x="146" y="21"/>
                </a:cxn>
                <a:cxn ang="0">
                  <a:pos x="146" y="25"/>
                </a:cxn>
                <a:cxn ang="0">
                  <a:pos x="149" y="51"/>
                </a:cxn>
                <a:cxn ang="0">
                  <a:pos x="162" y="105"/>
                </a:cxn>
                <a:cxn ang="0">
                  <a:pos x="173" y="131"/>
                </a:cxn>
                <a:cxn ang="0">
                  <a:pos x="202" y="174"/>
                </a:cxn>
                <a:cxn ang="0">
                  <a:pos x="238" y="209"/>
                </a:cxn>
                <a:cxn ang="0">
                  <a:pos x="249" y="216"/>
                </a:cxn>
                <a:cxn ang="0">
                  <a:pos x="273" y="229"/>
                </a:cxn>
                <a:cxn ang="0">
                  <a:pos x="286" y="242"/>
                </a:cxn>
                <a:cxn ang="0">
                  <a:pos x="280" y="242"/>
                </a:cxn>
                <a:cxn ang="0">
                  <a:pos x="271" y="247"/>
                </a:cxn>
                <a:cxn ang="0">
                  <a:pos x="268" y="249"/>
                </a:cxn>
                <a:cxn ang="0">
                  <a:pos x="258" y="265"/>
                </a:cxn>
                <a:cxn ang="0">
                  <a:pos x="238" y="251"/>
                </a:cxn>
                <a:cxn ang="0">
                  <a:pos x="209" y="223"/>
                </a:cxn>
                <a:cxn ang="0">
                  <a:pos x="196" y="206"/>
                </a:cxn>
                <a:cxn ang="0">
                  <a:pos x="167" y="157"/>
                </a:cxn>
                <a:cxn ang="0">
                  <a:pos x="149" y="106"/>
                </a:cxn>
                <a:cxn ang="0">
                  <a:pos x="146" y="89"/>
                </a:cxn>
                <a:cxn ang="0">
                  <a:pos x="142" y="69"/>
                </a:cxn>
                <a:cxn ang="0">
                  <a:pos x="141" y="86"/>
                </a:cxn>
                <a:cxn ang="0">
                  <a:pos x="133" y="116"/>
                </a:cxn>
                <a:cxn ang="0">
                  <a:pos x="126" y="134"/>
                </a:cxn>
                <a:cxn ang="0">
                  <a:pos x="112" y="166"/>
                </a:cxn>
                <a:cxn ang="0">
                  <a:pos x="96" y="193"/>
                </a:cxn>
                <a:cxn ang="0">
                  <a:pos x="77" y="216"/>
                </a:cxn>
                <a:cxn ang="0">
                  <a:pos x="55" y="236"/>
                </a:cxn>
                <a:cxn ang="0">
                  <a:pos x="33" y="252"/>
                </a:cxn>
                <a:cxn ang="0">
                  <a:pos x="0" y="263"/>
                </a:cxn>
              </a:cxnLst>
              <a:rect l="0" t="0" r="r" b="b"/>
              <a:pathLst>
                <a:path w="287" h="268">
                  <a:moveTo>
                    <a:pt x="0" y="263"/>
                  </a:moveTo>
                  <a:lnTo>
                    <a:pt x="0" y="263"/>
                  </a:lnTo>
                  <a:lnTo>
                    <a:pt x="19" y="248"/>
                  </a:lnTo>
                  <a:lnTo>
                    <a:pt x="33" y="236"/>
                  </a:lnTo>
                  <a:lnTo>
                    <a:pt x="46" y="222"/>
                  </a:lnTo>
                  <a:lnTo>
                    <a:pt x="59" y="208"/>
                  </a:lnTo>
                  <a:lnTo>
                    <a:pt x="59" y="208"/>
                  </a:lnTo>
                  <a:lnTo>
                    <a:pt x="70" y="194"/>
                  </a:lnTo>
                  <a:lnTo>
                    <a:pt x="78" y="180"/>
                  </a:lnTo>
                  <a:lnTo>
                    <a:pt x="86" y="166"/>
                  </a:lnTo>
                  <a:lnTo>
                    <a:pt x="93" y="151"/>
                  </a:lnTo>
                  <a:lnTo>
                    <a:pt x="100" y="135"/>
                  </a:lnTo>
                  <a:lnTo>
                    <a:pt x="104" y="118"/>
                  </a:lnTo>
                  <a:lnTo>
                    <a:pt x="110" y="100"/>
                  </a:lnTo>
                  <a:lnTo>
                    <a:pt x="113" y="83"/>
                  </a:lnTo>
                  <a:lnTo>
                    <a:pt x="113" y="83"/>
                  </a:lnTo>
                  <a:lnTo>
                    <a:pt x="117" y="51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55" y="5"/>
                  </a:lnTo>
                  <a:lnTo>
                    <a:pt x="161" y="8"/>
                  </a:lnTo>
                  <a:lnTo>
                    <a:pt x="162" y="9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3"/>
                  </a:lnTo>
                  <a:lnTo>
                    <a:pt x="160" y="16"/>
                  </a:lnTo>
                  <a:lnTo>
                    <a:pt x="155" y="18"/>
                  </a:lnTo>
                  <a:lnTo>
                    <a:pt x="146" y="21"/>
                  </a:lnTo>
                  <a:lnTo>
                    <a:pt x="146" y="21"/>
                  </a:lnTo>
                  <a:lnTo>
                    <a:pt x="146" y="25"/>
                  </a:lnTo>
                  <a:lnTo>
                    <a:pt x="146" y="25"/>
                  </a:lnTo>
                  <a:lnTo>
                    <a:pt x="149" y="51"/>
                  </a:lnTo>
                  <a:lnTo>
                    <a:pt x="154" y="77"/>
                  </a:lnTo>
                  <a:lnTo>
                    <a:pt x="162" y="105"/>
                  </a:lnTo>
                  <a:lnTo>
                    <a:pt x="173" y="131"/>
                  </a:lnTo>
                  <a:lnTo>
                    <a:pt x="173" y="131"/>
                  </a:lnTo>
                  <a:lnTo>
                    <a:pt x="186" y="154"/>
                  </a:lnTo>
                  <a:lnTo>
                    <a:pt x="202" y="174"/>
                  </a:lnTo>
                  <a:lnTo>
                    <a:pt x="219" y="193"/>
                  </a:lnTo>
                  <a:lnTo>
                    <a:pt x="238" y="209"/>
                  </a:lnTo>
                  <a:lnTo>
                    <a:pt x="238" y="209"/>
                  </a:lnTo>
                  <a:lnTo>
                    <a:pt x="249" y="216"/>
                  </a:lnTo>
                  <a:lnTo>
                    <a:pt x="261" y="223"/>
                  </a:lnTo>
                  <a:lnTo>
                    <a:pt x="273" y="229"/>
                  </a:lnTo>
                  <a:lnTo>
                    <a:pt x="287" y="235"/>
                  </a:lnTo>
                  <a:lnTo>
                    <a:pt x="286" y="242"/>
                  </a:lnTo>
                  <a:lnTo>
                    <a:pt x="286" y="242"/>
                  </a:lnTo>
                  <a:lnTo>
                    <a:pt x="280" y="242"/>
                  </a:lnTo>
                  <a:lnTo>
                    <a:pt x="276" y="244"/>
                  </a:lnTo>
                  <a:lnTo>
                    <a:pt x="271" y="247"/>
                  </a:lnTo>
                  <a:lnTo>
                    <a:pt x="268" y="249"/>
                  </a:lnTo>
                  <a:lnTo>
                    <a:pt x="268" y="249"/>
                  </a:lnTo>
                  <a:lnTo>
                    <a:pt x="262" y="257"/>
                  </a:lnTo>
                  <a:lnTo>
                    <a:pt x="258" y="265"/>
                  </a:lnTo>
                  <a:lnTo>
                    <a:pt x="258" y="265"/>
                  </a:lnTo>
                  <a:lnTo>
                    <a:pt x="238" y="251"/>
                  </a:lnTo>
                  <a:lnTo>
                    <a:pt x="222" y="238"/>
                  </a:lnTo>
                  <a:lnTo>
                    <a:pt x="209" y="223"/>
                  </a:lnTo>
                  <a:lnTo>
                    <a:pt x="196" y="206"/>
                  </a:lnTo>
                  <a:lnTo>
                    <a:pt x="196" y="206"/>
                  </a:lnTo>
                  <a:lnTo>
                    <a:pt x="180" y="181"/>
                  </a:lnTo>
                  <a:lnTo>
                    <a:pt x="167" y="157"/>
                  </a:lnTo>
                  <a:lnTo>
                    <a:pt x="158" y="132"/>
                  </a:lnTo>
                  <a:lnTo>
                    <a:pt x="149" y="106"/>
                  </a:lnTo>
                  <a:lnTo>
                    <a:pt x="149" y="106"/>
                  </a:lnTo>
                  <a:lnTo>
                    <a:pt x="146" y="89"/>
                  </a:lnTo>
                  <a:lnTo>
                    <a:pt x="144" y="69"/>
                  </a:lnTo>
                  <a:lnTo>
                    <a:pt x="142" y="69"/>
                  </a:lnTo>
                  <a:lnTo>
                    <a:pt x="142" y="69"/>
                  </a:lnTo>
                  <a:lnTo>
                    <a:pt x="141" y="86"/>
                  </a:lnTo>
                  <a:lnTo>
                    <a:pt x="138" y="102"/>
                  </a:lnTo>
                  <a:lnTo>
                    <a:pt x="133" y="116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0" y="151"/>
                  </a:lnTo>
                  <a:lnTo>
                    <a:pt x="112" y="166"/>
                  </a:lnTo>
                  <a:lnTo>
                    <a:pt x="104" y="180"/>
                  </a:lnTo>
                  <a:lnTo>
                    <a:pt x="96" y="193"/>
                  </a:lnTo>
                  <a:lnTo>
                    <a:pt x="87" y="205"/>
                  </a:lnTo>
                  <a:lnTo>
                    <a:pt x="77" y="216"/>
                  </a:lnTo>
                  <a:lnTo>
                    <a:pt x="67" y="226"/>
                  </a:lnTo>
                  <a:lnTo>
                    <a:pt x="55" y="236"/>
                  </a:lnTo>
                  <a:lnTo>
                    <a:pt x="55" y="236"/>
                  </a:lnTo>
                  <a:lnTo>
                    <a:pt x="33" y="252"/>
                  </a:lnTo>
                  <a:lnTo>
                    <a:pt x="3" y="268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1" name="Freeform 112"/>
            <p:cNvSpPr>
              <a:spLocks/>
            </p:cNvSpPr>
            <p:nvPr userDrawn="1"/>
          </p:nvSpPr>
          <p:spPr bwMode="auto">
            <a:xfrm>
              <a:off x="2713038" y="1763713"/>
              <a:ext cx="120650" cy="122238"/>
            </a:xfrm>
            <a:custGeom>
              <a:avLst/>
              <a:gdLst/>
              <a:ahLst/>
              <a:cxnLst>
                <a:cxn ang="0">
                  <a:pos x="84" y="130"/>
                </a:cxn>
                <a:cxn ang="0">
                  <a:pos x="132" y="155"/>
                </a:cxn>
                <a:cxn ang="0">
                  <a:pos x="148" y="136"/>
                </a:cxn>
                <a:cxn ang="0">
                  <a:pos x="179" y="92"/>
                </a:cxn>
                <a:cxn ang="0">
                  <a:pos x="189" y="72"/>
                </a:cxn>
                <a:cxn ang="0">
                  <a:pos x="134" y="81"/>
                </a:cxn>
                <a:cxn ang="0">
                  <a:pos x="125" y="82"/>
                </a:cxn>
                <a:cxn ang="0">
                  <a:pos x="108" y="77"/>
                </a:cxn>
                <a:cxn ang="0">
                  <a:pos x="84" y="104"/>
                </a:cxn>
                <a:cxn ang="0">
                  <a:pos x="34" y="153"/>
                </a:cxn>
                <a:cxn ang="0">
                  <a:pos x="0" y="165"/>
                </a:cxn>
                <a:cxn ang="0">
                  <a:pos x="18" y="149"/>
                </a:cxn>
                <a:cxn ang="0">
                  <a:pos x="51" y="113"/>
                </a:cxn>
                <a:cxn ang="0">
                  <a:pos x="67" y="91"/>
                </a:cxn>
                <a:cxn ang="0">
                  <a:pos x="98" y="43"/>
                </a:cxn>
                <a:cxn ang="0">
                  <a:pos x="103" y="30"/>
                </a:cxn>
                <a:cxn ang="0">
                  <a:pos x="105" y="22"/>
                </a:cxn>
                <a:cxn ang="0">
                  <a:pos x="100" y="16"/>
                </a:cxn>
                <a:cxn ang="0">
                  <a:pos x="86" y="9"/>
                </a:cxn>
                <a:cxn ang="0">
                  <a:pos x="87" y="0"/>
                </a:cxn>
                <a:cxn ang="0">
                  <a:pos x="108" y="3"/>
                </a:cxn>
                <a:cxn ang="0">
                  <a:pos x="127" y="9"/>
                </a:cxn>
                <a:cxn ang="0">
                  <a:pos x="132" y="13"/>
                </a:cxn>
                <a:cxn ang="0">
                  <a:pos x="140" y="23"/>
                </a:cxn>
                <a:cxn ang="0">
                  <a:pos x="141" y="27"/>
                </a:cxn>
                <a:cxn ang="0">
                  <a:pos x="137" y="37"/>
                </a:cxn>
                <a:cxn ang="0">
                  <a:pos x="132" y="42"/>
                </a:cxn>
                <a:cxn ang="0">
                  <a:pos x="116" y="64"/>
                </a:cxn>
                <a:cxn ang="0">
                  <a:pos x="127" y="64"/>
                </a:cxn>
                <a:cxn ang="0">
                  <a:pos x="142" y="64"/>
                </a:cxn>
                <a:cxn ang="0">
                  <a:pos x="183" y="58"/>
                </a:cxn>
                <a:cxn ang="0">
                  <a:pos x="192" y="52"/>
                </a:cxn>
                <a:cxn ang="0">
                  <a:pos x="196" y="48"/>
                </a:cxn>
                <a:cxn ang="0">
                  <a:pos x="200" y="46"/>
                </a:cxn>
                <a:cxn ang="0">
                  <a:pos x="212" y="52"/>
                </a:cxn>
                <a:cxn ang="0">
                  <a:pos x="225" y="64"/>
                </a:cxn>
                <a:cxn ang="0">
                  <a:pos x="229" y="69"/>
                </a:cxn>
                <a:cxn ang="0">
                  <a:pos x="229" y="74"/>
                </a:cxn>
                <a:cxn ang="0">
                  <a:pos x="228" y="78"/>
                </a:cxn>
                <a:cxn ang="0">
                  <a:pos x="222" y="82"/>
                </a:cxn>
                <a:cxn ang="0">
                  <a:pos x="211" y="92"/>
                </a:cxn>
                <a:cxn ang="0">
                  <a:pos x="196" y="111"/>
                </a:cxn>
                <a:cxn ang="0">
                  <a:pos x="161" y="148"/>
                </a:cxn>
                <a:cxn ang="0">
                  <a:pos x="145" y="162"/>
                </a:cxn>
                <a:cxn ang="0">
                  <a:pos x="174" y="188"/>
                </a:cxn>
                <a:cxn ang="0">
                  <a:pos x="180" y="201"/>
                </a:cxn>
                <a:cxn ang="0">
                  <a:pos x="183" y="211"/>
                </a:cxn>
                <a:cxn ang="0">
                  <a:pos x="183" y="220"/>
                </a:cxn>
                <a:cxn ang="0">
                  <a:pos x="176" y="231"/>
                </a:cxn>
                <a:cxn ang="0">
                  <a:pos x="170" y="233"/>
                </a:cxn>
                <a:cxn ang="0">
                  <a:pos x="167" y="233"/>
                </a:cxn>
                <a:cxn ang="0">
                  <a:pos x="158" y="224"/>
                </a:cxn>
                <a:cxn ang="0">
                  <a:pos x="154" y="214"/>
                </a:cxn>
                <a:cxn ang="0">
                  <a:pos x="141" y="194"/>
                </a:cxn>
                <a:cxn ang="0">
                  <a:pos x="125" y="175"/>
                </a:cxn>
                <a:cxn ang="0">
                  <a:pos x="103" y="155"/>
                </a:cxn>
                <a:cxn ang="0">
                  <a:pos x="80" y="139"/>
                </a:cxn>
              </a:cxnLst>
              <a:rect l="0" t="0" r="r" b="b"/>
              <a:pathLst>
                <a:path w="229" h="233">
                  <a:moveTo>
                    <a:pt x="84" y="130"/>
                  </a:moveTo>
                  <a:lnTo>
                    <a:pt x="84" y="130"/>
                  </a:lnTo>
                  <a:lnTo>
                    <a:pt x="108" y="140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48" y="136"/>
                  </a:lnTo>
                  <a:lnTo>
                    <a:pt x="164" y="114"/>
                  </a:lnTo>
                  <a:lnTo>
                    <a:pt x="179" y="92"/>
                  </a:lnTo>
                  <a:lnTo>
                    <a:pt x="189" y="72"/>
                  </a:lnTo>
                  <a:lnTo>
                    <a:pt x="189" y="72"/>
                  </a:lnTo>
                  <a:lnTo>
                    <a:pt x="134" y="81"/>
                  </a:lnTo>
                  <a:lnTo>
                    <a:pt x="134" y="81"/>
                  </a:lnTo>
                  <a:lnTo>
                    <a:pt x="125" y="82"/>
                  </a:lnTo>
                  <a:lnTo>
                    <a:pt x="125" y="82"/>
                  </a:lnTo>
                  <a:lnTo>
                    <a:pt x="118" y="81"/>
                  </a:lnTo>
                  <a:lnTo>
                    <a:pt x="108" y="77"/>
                  </a:lnTo>
                  <a:lnTo>
                    <a:pt x="108" y="77"/>
                  </a:lnTo>
                  <a:lnTo>
                    <a:pt x="84" y="104"/>
                  </a:lnTo>
                  <a:lnTo>
                    <a:pt x="60" y="130"/>
                  </a:lnTo>
                  <a:lnTo>
                    <a:pt x="34" y="153"/>
                  </a:lnTo>
                  <a:lnTo>
                    <a:pt x="6" y="172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18" y="149"/>
                  </a:lnTo>
                  <a:lnTo>
                    <a:pt x="35" y="132"/>
                  </a:lnTo>
                  <a:lnTo>
                    <a:pt x="51" y="113"/>
                  </a:lnTo>
                  <a:lnTo>
                    <a:pt x="67" y="91"/>
                  </a:lnTo>
                  <a:lnTo>
                    <a:pt x="67" y="91"/>
                  </a:lnTo>
                  <a:lnTo>
                    <a:pt x="84" y="66"/>
                  </a:lnTo>
                  <a:lnTo>
                    <a:pt x="98" y="43"/>
                  </a:lnTo>
                  <a:lnTo>
                    <a:pt x="98" y="43"/>
                  </a:lnTo>
                  <a:lnTo>
                    <a:pt x="103" y="30"/>
                  </a:lnTo>
                  <a:lnTo>
                    <a:pt x="105" y="22"/>
                  </a:lnTo>
                  <a:lnTo>
                    <a:pt x="105" y="22"/>
                  </a:lnTo>
                  <a:lnTo>
                    <a:pt x="103" y="19"/>
                  </a:lnTo>
                  <a:lnTo>
                    <a:pt x="100" y="16"/>
                  </a:lnTo>
                  <a:lnTo>
                    <a:pt x="95" y="13"/>
                  </a:lnTo>
                  <a:lnTo>
                    <a:pt x="86" y="9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99" y="1"/>
                  </a:lnTo>
                  <a:lnTo>
                    <a:pt x="108" y="3"/>
                  </a:lnTo>
                  <a:lnTo>
                    <a:pt x="118" y="6"/>
                  </a:lnTo>
                  <a:lnTo>
                    <a:pt x="127" y="9"/>
                  </a:lnTo>
                  <a:lnTo>
                    <a:pt x="127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0" y="23"/>
                  </a:lnTo>
                  <a:lnTo>
                    <a:pt x="141" y="27"/>
                  </a:lnTo>
                  <a:lnTo>
                    <a:pt x="141" y="27"/>
                  </a:lnTo>
                  <a:lnTo>
                    <a:pt x="140" y="32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2" y="42"/>
                  </a:lnTo>
                  <a:lnTo>
                    <a:pt x="128" y="46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27" y="64"/>
                  </a:lnTo>
                  <a:lnTo>
                    <a:pt x="127" y="64"/>
                  </a:lnTo>
                  <a:lnTo>
                    <a:pt x="142" y="64"/>
                  </a:lnTo>
                  <a:lnTo>
                    <a:pt x="183" y="58"/>
                  </a:lnTo>
                  <a:lnTo>
                    <a:pt x="183" y="58"/>
                  </a:lnTo>
                  <a:lnTo>
                    <a:pt x="187" y="56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96" y="48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06" y="48"/>
                  </a:lnTo>
                  <a:lnTo>
                    <a:pt x="212" y="52"/>
                  </a:lnTo>
                  <a:lnTo>
                    <a:pt x="218" y="56"/>
                  </a:lnTo>
                  <a:lnTo>
                    <a:pt x="225" y="64"/>
                  </a:lnTo>
                  <a:lnTo>
                    <a:pt x="225" y="64"/>
                  </a:lnTo>
                  <a:lnTo>
                    <a:pt x="229" y="69"/>
                  </a:lnTo>
                  <a:lnTo>
                    <a:pt x="229" y="74"/>
                  </a:lnTo>
                  <a:lnTo>
                    <a:pt x="229" y="74"/>
                  </a:lnTo>
                  <a:lnTo>
                    <a:pt x="229" y="75"/>
                  </a:lnTo>
                  <a:lnTo>
                    <a:pt x="228" y="78"/>
                  </a:lnTo>
                  <a:lnTo>
                    <a:pt x="222" y="82"/>
                  </a:lnTo>
                  <a:lnTo>
                    <a:pt x="222" y="82"/>
                  </a:lnTo>
                  <a:lnTo>
                    <a:pt x="216" y="87"/>
                  </a:lnTo>
                  <a:lnTo>
                    <a:pt x="211" y="92"/>
                  </a:lnTo>
                  <a:lnTo>
                    <a:pt x="211" y="92"/>
                  </a:lnTo>
                  <a:lnTo>
                    <a:pt x="196" y="111"/>
                  </a:lnTo>
                  <a:lnTo>
                    <a:pt x="179" y="130"/>
                  </a:lnTo>
                  <a:lnTo>
                    <a:pt x="161" y="148"/>
                  </a:lnTo>
                  <a:lnTo>
                    <a:pt x="145" y="162"/>
                  </a:lnTo>
                  <a:lnTo>
                    <a:pt x="145" y="162"/>
                  </a:lnTo>
                  <a:lnTo>
                    <a:pt x="161" y="176"/>
                  </a:lnTo>
                  <a:lnTo>
                    <a:pt x="174" y="188"/>
                  </a:lnTo>
                  <a:lnTo>
                    <a:pt x="177" y="195"/>
                  </a:lnTo>
                  <a:lnTo>
                    <a:pt x="180" y="201"/>
                  </a:lnTo>
                  <a:lnTo>
                    <a:pt x="183" y="205"/>
                  </a:lnTo>
                  <a:lnTo>
                    <a:pt x="183" y="211"/>
                  </a:lnTo>
                  <a:lnTo>
                    <a:pt x="183" y="211"/>
                  </a:lnTo>
                  <a:lnTo>
                    <a:pt x="183" y="220"/>
                  </a:lnTo>
                  <a:lnTo>
                    <a:pt x="180" y="227"/>
                  </a:lnTo>
                  <a:lnTo>
                    <a:pt x="176" y="231"/>
                  </a:lnTo>
                  <a:lnTo>
                    <a:pt x="173" y="233"/>
                  </a:lnTo>
                  <a:lnTo>
                    <a:pt x="170" y="233"/>
                  </a:lnTo>
                  <a:lnTo>
                    <a:pt x="170" y="233"/>
                  </a:lnTo>
                  <a:lnTo>
                    <a:pt x="167" y="233"/>
                  </a:lnTo>
                  <a:lnTo>
                    <a:pt x="163" y="230"/>
                  </a:lnTo>
                  <a:lnTo>
                    <a:pt x="158" y="224"/>
                  </a:lnTo>
                  <a:lnTo>
                    <a:pt x="154" y="214"/>
                  </a:lnTo>
                  <a:lnTo>
                    <a:pt x="154" y="214"/>
                  </a:lnTo>
                  <a:lnTo>
                    <a:pt x="147" y="204"/>
                  </a:lnTo>
                  <a:lnTo>
                    <a:pt x="141" y="194"/>
                  </a:lnTo>
                  <a:lnTo>
                    <a:pt x="132" y="184"/>
                  </a:lnTo>
                  <a:lnTo>
                    <a:pt x="125" y="175"/>
                  </a:lnTo>
                  <a:lnTo>
                    <a:pt x="125" y="175"/>
                  </a:lnTo>
                  <a:lnTo>
                    <a:pt x="103" y="155"/>
                  </a:lnTo>
                  <a:lnTo>
                    <a:pt x="92" y="146"/>
                  </a:lnTo>
                  <a:lnTo>
                    <a:pt x="80" y="139"/>
                  </a:lnTo>
                  <a:lnTo>
                    <a:pt x="84" y="13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2" name="Freeform 113"/>
            <p:cNvSpPr>
              <a:spLocks noEditPoints="1"/>
            </p:cNvSpPr>
            <p:nvPr userDrawn="1"/>
          </p:nvSpPr>
          <p:spPr bwMode="auto">
            <a:xfrm>
              <a:off x="2868613" y="1771651"/>
              <a:ext cx="131762" cy="114300"/>
            </a:xfrm>
            <a:custGeom>
              <a:avLst/>
              <a:gdLst/>
              <a:ahLst/>
              <a:cxnLst>
                <a:cxn ang="0">
                  <a:pos x="142" y="200"/>
                </a:cxn>
                <a:cxn ang="0">
                  <a:pos x="194" y="168"/>
                </a:cxn>
                <a:cxn ang="0">
                  <a:pos x="210" y="145"/>
                </a:cxn>
                <a:cxn ang="0">
                  <a:pos x="219" y="117"/>
                </a:cxn>
                <a:cxn ang="0">
                  <a:pos x="220" y="94"/>
                </a:cxn>
                <a:cxn ang="0">
                  <a:pos x="207" y="50"/>
                </a:cxn>
                <a:cxn ang="0">
                  <a:pos x="169" y="20"/>
                </a:cxn>
                <a:cxn ang="0">
                  <a:pos x="135" y="14"/>
                </a:cxn>
                <a:cxn ang="0">
                  <a:pos x="120" y="14"/>
                </a:cxn>
                <a:cxn ang="0">
                  <a:pos x="127" y="30"/>
                </a:cxn>
                <a:cxn ang="0">
                  <a:pos x="129" y="42"/>
                </a:cxn>
                <a:cxn ang="0">
                  <a:pos x="129" y="55"/>
                </a:cxn>
                <a:cxn ang="0">
                  <a:pos x="117" y="98"/>
                </a:cxn>
                <a:cxn ang="0">
                  <a:pos x="98" y="142"/>
                </a:cxn>
                <a:cxn ang="0">
                  <a:pos x="75" y="178"/>
                </a:cxn>
                <a:cxn ang="0">
                  <a:pos x="55" y="194"/>
                </a:cxn>
                <a:cxn ang="0">
                  <a:pos x="40" y="194"/>
                </a:cxn>
                <a:cxn ang="0">
                  <a:pos x="24" y="178"/>
                </a:cxn>
                <a:cxn ang="0">
                  <a:pos x="11" y="155"/>
                </a:cxn>
                <a:cxn ang="0">
                  <a:pos x="3" y="136"/>
                </a:cxn>
                <a:cxn ang="0">
                  <a:pos x="0" y="117"/>
                </a:cxn>
                <a:cxn ang="0">
                  <a:pos x="13" y="68"/>
                </a:cxn>
                <a:cxn ang="0">
                  <a:pos x="35" y="40"/>
                </a:cxn>
                <a:cxn ang="0">
                  <a:pos x="72" y="13"/>
                </a:cxn>
                <a:cxn ang="0">
                  <a:pos x="117" y="1"/>
                </a:cxn>
                <a:cxn ang="0">
                  <a:pos x="145" y="1"/>
                </a:cxn>
                <a:cxn ang="0">
                  <a:pos x="180" y="8"/>
                </a:cxn>
                <a:cxn ang="0">
                  <a:pos x="209" y="23"/>
                </a:cxn>
                <a:cxn ang="0">
                  <a:pos x="230" y="45"/>
                </a:cxn>
                <a:cxn ang="0">
                  <a:pos x="245" y="71"/>
                </a:cxn>
                <a:cxn ang="0">
                  <a:pos x="249" y="103"/>
                </a:cxn>
                <a:cxn ang="0">
                  <a:pos x="246" y="129"/>
                </a:cxn>
                <a:cxn ang="0">
                  <a:pos x="233" y="159"/>
                </a:cxn>
                <a:cxn ang="0">
                  <a:pos x="211" y="182"/>
                </a:cxn>
                <a:cxn ang="0">
                  <a:pos x="171" y="204"/>
                </a:cxn>
                <a:cxn ang="0">
                  <a:pos x="119" y="207"/>
                </a:cxn>
                <a:cxn ang="0">
                  <a:pos x="33" y="71"/>
                </a:cxn>
                <a:cxn ang="0">
                  <a:pos x="21" y="118"/>
                </a:cxn>
                <a:cxn ang="0">
                  <a:pos x="27" y="147"/>
                </a:cxn>
                <a:cxn ang="0">
                  <a:pos x="39" y="165"/>
                </a:cxn>
                <a:cxn ang="0">
                  <a:pos x="49" y="166"/>
                </a:cxn>
                <a:cxn ang="0">
                  <a:pos x="62" y="156"/>
                </a:cxn>
                <a:cxn ang="0">
                  <a:pos x="84" y="120"/>
                </a:cxn>
                <a:cxn ang="0">
                  <a:pos x="104" y="71"/>
                </a:cxn>
                <a:cxn ang="0">
                  <a:pos x="111" y="43"/>
                </a:cxn>
                <a:cxn ang="0">
                  <a:pos x="111" y="30"/>
                </a:cxn>
                <a:cxn ang="0">
                  <a:pos x="109" y="16"/>
                </a:cxn>
                <a:cxn ang="0">
                  <a:pos x="88" y="21"/>
                </a:cxn>
                <a:cxn ang="0">
                  <a:pos x="62" y="37"/>
                </a:cxn>
                <a:cxn ang="0">
                  <a:pos x="42" y="56"/>
                </a:cxn>
              </a:cxnLst>
              <a:rect l="0" t="0" r="r" b="b"/>
              <a:pathLst>
                <a:path w="249" h="215">
                  <a:moveTo>
                    <a:pt x="119" y="207"/>
                  </a:moveTo>
                  <a:lnTo>
                    <a:pt x="119" y="207"/>
                  </a:lnTo>
                  <a:lnTo>
                    <a:pt x="142" y="200"/>
                  </a:lnTo>
                  <a:lnTo>
                    <a:pt x="161" y="191"/>
                  </a:lnTo>
                  <a:lnTo>
                    <a:pt x="180" y="181"/>
                  </a:lnTo>
                  <a:lnTo>
                    <a:pt x="194" y="168"/>
                  </a:lnTo>
                  <a:lnTo>
                    <a:pt x="200" y="160"/>
                  </a:lnTo>
                  <a:lnTo>
                    <a:pt x="206" y="153"/>
                  </a:lnTo>
                  <a:lnTo>
                    <a:pt x="210" y="145"/>
                  </a:lnTo>
                  <a:lnTo>
                    <a:pt x="214" y="136"/>
                  </a:lnTo>
                  <a:lnTo>
                    <a:pt x="217" y="127"/>
                  </a:lnTo>
                  <a:lnTo>
                    <a:pt x="219" y="117"/>
                  </a:lnTo>
                  <a:lnTo>
                    <a:pt x="220" y="105"/>
                  </a:lnTo>
                  <a:lnTo>
                    <a:pt x="220" y="94"/>
                  </a:lnTo>
                  <a:lnTo>
                    <a:pt x="220" y="94"/>
                  </a:lnTo>
                  <a:lnTo>
                    <a:pt x="219" y="78"/>
                  </a:lnTo>
                  <a:lnTo>
                    <a:pt x="214" y="63"/>
                  </a:lnTo>
                  <a:lnTo>
                    <a:pt x="207" y="50"/>
                  </a:lnTo>
                  <a:lnTo>
                    <a:pt x="197" y="37"/>
                  </a:lnTo>
                  <a:lnTo>
                    <a:pt x="184" y="29"/>
                  </a:lnTo>
                  <a:lnTo>
                    <a:pt x="169" y="20"/>
                  </a:lnTo>
                  <a:lnTo>
                    <a:pt x="153" y="16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4" y="23"/>
                  </a:lnTo>
                  <a:lnTo>
                    <a:pt x="127" y="30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29" y="42"/>
                  </a:lnTo>
                  <a:lnTo>
                    <a:pt x="129" y="45"/>
                  </a:lnTo>
                  <a:lnTo>
                    <a:pt x="129" y="45"/>
                  </a:lnTo>
                  <a:lnTo>
                    <a:pt x="129" y="55"/>
                  </a:lnTo>
                  <a:lnTo>
                    <a:pt x="126" y="68"/>
                  </a:lnTo>
                  <a:lnTo>
                    <a:pt x="122" y="82"/>
                  </a:lnTo>
                  <a:lnTo>
                    <a:pt x="117" y="98"/>
                  </a:lnTo>
                  <a:lnTo>
                    <a:pt x="117" y="98"/>
                  </a:lnTo>
                  <a:lnTo>
                    <a:pt x="109" y="121"/>
                  </a:lnTo>
                  <a:lnTo>
                    <a:pt x="98" y="142"/>
                  </a:lnTo>
                  <a:lnTo>
                    <a:pt x="87" y="162"/>
                  </a:lnTo>
                  <a:lnTo>
                    <a:pt x="75" y="178"/>
                  </a:lnTo>
                  <a:lnTo>
                    <a:pt x="75" y="178"/>
                  </a:lnTo>
                  <a:lnTo>
                    <a:pt x="69" y="185"/>
                  </a:lnTo>
                  <a:lnTo>
                    <a:pt x="64" y="189"/>
                  </a:lnTo>
                  <a:lnTo>
                    <a:pt x="55" y="194"/>
                  </a:lnTo>
                  <a:lnTo>
                    <a:pt x="48" y="195"/>
                  </a:lnTo>
                  <a:lnTo>
                    <a:pt x="48" y="195"/>
                  </a:lnTo>
                  <a:lnTo>
                    <a:pt x="40" y="194"/>
                  </a:lnTo>
                  <a:lnTo>
                    <a:pt x="35" y="191"/>
                  </a:lnTo>
                  <a:lnTo>
                    <a:pt x="29" y="185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19" y="166"/>
                  </a:lnTo>
                  <a:lnTo>
                    <a:pt x="11" y="155"/>
                  </a:lnTo>
                  <a:lnTo>
                    <a:pt x="11" y="155"/>
                  </a:lnTo>
                  <a:lnTo>
                    <a:pt x="6" y="146"/>
                  </a:lnTo>
                  <a:lnTo>
                    <a:pt x="3" y="136"/>
                  </a:lnTo>
                  <a:lnTo>
                    <a:pt x="1" y="12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00"/>
                  </a:lnTo>
                  <a:lnTo>
                    <a:pt x="6" y="84"/>
                  </a:lnTo>
                  <a:lnTo>
                    <a:pt x="13" y="68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35" y="40"/>
                  </a:lnTo>
                  <a:lnTo>
                    <a:pt x="46" y="30"/>
                  </a:lnTo>
                  <a:lnTo>
                    <a:pt x="59" y="20"/>
                  </a:lnTo>
                  <a:lnTo>
                    <a:pt x="72" y="13"/>
                  </a:lnTo>
                  <a:lnTo>
                    <a:pt x="87" y="8"/>
                  </a:lnTo>
                  <a:lnTo>
                    <a:pt x="101" y="4"/>
                  </a:lnTo>
                  <a:lnTo>
                    <a:pt x="117" y="1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5" y="1"/>
                  </a:lnTo>
                  <a:lnTo>
                    <a:pt x="158" y="3"/>
                  </a:lnTo>
                  <a:lnTo>
                    <a:pt x="169" y="4"/>
                  </a:lnTo>
                  <a:lnTo>
                    <a:pt x="180" y="8"/>
                  </a:lnTo>
                  <a:lnTo>
                    <a:pt x="191" y="13"/>
                  </a:lnTo>
                  <a:lnTo>
                    <a:pt x="200" y="17"/>
                  </a:lnTo>
                  <a:lnTo>
                    <a:pt x="209" y="23"/>
                  </a:lnTo>
                  <a:lnTo>
                    <a:pt x="217" y="29"/>
                  </a:lnTo>
                  <a:lnTo>
                    <a:pt x="225" y="36"/>
                  </a:lnTo>
                  <a:lnTo>
                    <a:pt x="230" y="45"/>
                  </a:lnTo>
                  <a:lnTo>
                    <a:pt x="236" y="53"/>
                  </a:lnTo>
                  <a:lnTo>
                    <a:pt x="240" y="62"/>
                  </a:lnTo>
                  <a:lnTo>
                    <a:pt x="245" y="71"/>
                  </a:lnTo>
                  <a:lnTo>
                    <a:pt x="248" y="81"/>
                  </a:lnTo>
                  <a:lnTo>
                    <a:pt x="249" y="92"/>
                  </a:lnTo>
                  <a:lnTo>
                    <a:pt x="249" y="103"/>
                  </a:lnTo>
                  <a:lnTo>
                    <a:pt x="249" y="103"/>
                  </a:lnTo>
                  <a:lnTo>
                    <a:pt x="249" y="116"/>
                  </a:lnTo>
                  <a:lnTo>
                    <a:pt x="246" y="129"/>
                  </a:lnTo>
                  <a:lnTo>
                    <a:pt x="243" y="139"/>
                  </a:lnTo>
                  <a:lnTo>
                    <a:pt x="239" y="149"/>
                  </a:lnTo>
                  <a:lnTo>
                    <a:pt x="233" y="159"/>
                  </a:lnTo>
                  <a:lnTo>
                    <a:pt x="227" y="168"/>
                  </a:lnTo>
                  <a:lnTo>
                    <a:pt x="219" y="176"/>
                  </a:lnTo>
                  <a:lnTo>
                    <a:pt x="211" y="182"/>
                  </a:lnTo>
                  <a:lnTo>
                    <a:pt x="201" y="189"/>
                  </a:lnTo>
                  <a:lnTo>
                    <a:pt x="193" y="195"/>
                  </a:lnTo>
                  <a:lnTo>
                    <a:pt x="171" y="204"/>
                  </a:lnTo>
                  <a:lnTo>
                    <a:pt x="146" y="211"/>
                  </a:lnTo>
                  <a:lnTo>
                    <a:pt x="122" y="215"/>
                  </a:lnTo>
                  <a:lnTo>
                    <a:pt x="119" y="207"/>
                  </a:lnTo>
                  <a:close/>
                  <a:moveTo>
                    <a:pt x="42" y="56"/>
                  </a:moveTo>
                  <a:lnTo>
                    <a:pt x="42" y="56"/>
                  </a:lnTo>
                  <a:lnTo>
                    <a:pt x="33" y="71"/>
                  </a:lnTo>
                  <a:lnTo>
                    <a:pt x="26" y="85"/>
                  </a:lnTo>
                  <a:lnTo>
                    <a:pt x="23" y="101"/>
                  </a:lnTo>
                  <a:lnTo>
                    <a:pt x="21" y="118"/>
                  </a:lnTo>
                  <a:lnTo>
                    <a:pt x="21" y="118"/>
                  </a:lnTo>
                  <a:lnTo>
                    <a:pt x="23" y="133"/>
                  </a:lnTo>
                  <a:lnTo>
                    <a:pt x="27" y="147"/>
                  </a:lnTo>
                  <a:lnTo>
                    <a:pt x="30" y="155"/>
                  </a:lnTo>
                  <a:lnTo>
                    <a:pt x="35" y="160"/>
                  </a:lnTo>
                  <a:lnTo>
                    <a:pt x="39" y="165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9" y="166"/>
                  </a:lnTo>
                  <a:lnTo>
                    <a:pt x="53" y="165"/>
                  </a:lnTo>
                  <a:lnTo>
                    <a:pt x="58" y="162"/>
                  </a:lnTo>
                  <a:lnTo>
                    <a:pt x="62" y="156"/>
                  </a:lnTo>
                  <a:lnTo>
                    <a:pt x="72" y="14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91" y="104"/>
                  </a:lnTo>
                  <a:lnTo>
                    <a:pt x="98" y="87"/>
                  </a:lnTo>
                  <a:lnTo>
                    <a:pt x="104" y="71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11" y="43"/>
                  </a:lnTo>
                  <a:lnTo>
                    <a:pt x="111" y="35"/>
                  </a:lnTo>
                  <a:lnTo>
                    <a:pt x="111" y="35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23"/>
                  </a:lnTo>
                  <a:lnTo>
                    <a:pt x="109" y="16"/>
                  </a:lnTo>
                  <a:lnTo>
                    <a:pt x="109" y="16"/>
                  </a:lnTo>
                  <a:lnTo>
                    <a:pt x="98" y="19"/>
                  </a:lnTo>
                  <a:lnTo>
                    <a:pt x="88" y="21"/>
                  </a:lnTo>
                  <a:lnTo>
                    <a:pt x="80" y="26"/>
                  </a:lnTo>
                  <a:lnTo>
                    <a:pt x="71" y="32"/>
                  </a:lnTo>
                  <a:lnTo>
                    <a:pt x="62" y="37"/>
                  </a:lnTo>
                  <a:lnTo>
                    <a:pt x="55" y="43"/>
                  </a:lnTo>
                  <a:lnTo>
                    <a:pt x="48" y="49"/>
                  </a:lnTo>
                  <a:lnTo>
                    <a:pt x="42" y="56"/>
                  </a:lnTo>
                  <a:lnTo>
                    <a:pt x="42" y="5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3" name="Freeform 114"/>
            <p:cNvSpPr>
              <a:spLocks noEditPoints="1"/>
            </p:cNvSpPr>
            <p:nvPr userDrawn="1"/>
          </p:nvSpPr>
          <p:spPr bwMode="auto">
            <a:xfrm>
              <a:off x="3035300" y="1751013"/>
              <a:ext cx="150813" cy="149225"/>
            </a:xfrm>
            <a:custGeom>
              <a:avLst/>
              <a:gdLst/>
              <a:ahLst/>
              <a:cxnLst>
                <a:cxn ang="0">
                  <a:pos x="101" y="197"/>
                </a:cxn>
                <a:cxn ang="0">
                  <a:pos x="125" y="212"/>
                </a:cxn>
                <a:cxn ang="0">
                  <a:pos x="119" y="232"/>
                </a:cxn>
                <a:cxn ang="0">
                  <a:pos x="107" y="223"/>
                </a:cxn>
                <a:cxn ang="0">
                  <a:pos x="84" y="197"/>
                </a:cxn>
                <a:cxn ang="0">
                  <a:pos x="9" y="235"/>
                </a:cxn>
                <a:cxn ang="0">
                  <a:pos x="61" y="194"/>
                </a:cxn>
                <a:cxn ang="0">
                  <a:pos x="38" y="152"/>
                </a:cxn>
                <a:cxn ang="0">
                  <a:pos x="19" y="188"/>
                </a:cxn>
                <a:cxn ang="0">
                  <a:pos x="3" y="185"/>
                </a:cxn>
                <a:cxn ang="0">
                  <a:pos x="4" y="164"/>
                </a:cxn>
                <a:cxn ang="0">
                  <a:pos x="26" y="148"/>
                </a:cxn>
                <a:cxn ang="0">
                  <a:pos x="39" y="132"/>
                </a:cxn>
                <a:cxn ang="0">
                  <a:pos x="257" y="128"/>
                </a:cxn>
                <a:cxn ang="0">
                  <a:pos x="284" y="155"/>
                </a:cxn>
                <a:cxn ang="0">
                  <a:pos x="267" y="162"/>
                </a:cxn>
                <a:cxn ang="0">
                  <a:pos x="228" y="188"/>
                </a:cxn>
                <a:cxn ang="0">
                  <a:pos x="120" y="164"/>
                </a:cxn>
                <a:cxn ang="0">
                  <a:pos x="200" y="161"/>
                </a:cxn>
                <a:cxn ang="0">
                  <a:pos x="225" y="185"/>
                </a:cxn>
                <a:cxn ang="0">
                  <a:pos x="210" y="193"/>
                </a:cxn>
                <a:cxn ang="0">
                  <a:pos x="156" y="235"/>
                </a:cxn>
                <a:cxn ang="0">
                  <a:pos x="75" y="271"/>
                </a:cxn>
                <a:cxn ang="0">
                  <a:pos x="42" y="267"/>
                </a:cxn>
                <a:cxn ang="0">
                  <a:pos x="125" y="233"/>
                </a:cxn>
                <a:cxn ang="0">
                  <a:pos x="167" y="28"/>
                </a:cxn>
                <a:cxn ang="0">
                  <a:pos x="167" y="2"/>
                </a:cxn>
                <a:cxn ang="0">
                  <a:pos x="204" y="10"/>
                </a:cxn>
                <a:cxn ang="0">
                  <a:pos x="190" y="17"/>
                </a:cxn>
                <a:cxn ang="0">
                  <a:pos x="252" y="6"/>
                </a:cxn>
                <a:cxn ang="0">
                  <a:pos x="283" y="38"/>
                </a:cxn>
                <a:cxn ang="0">
                  <a:pos x="191" y="54"/>
                </a:cxn>
                <a:cxn ang="0">
                  <a:pos x="168" y="58"/>
                </a:cxn>
                <a:cxn ang="0">
                  <a:pos x="167" y="42"/>
                </a:cxn>
                <a:cxn ang="0">
                  <a:pos x="109" y="57"/>
                </a:cxn>
                <a:cxn ang="0">
                  <a:pos x="84" y="57"/>
                </a:cxn>
                <a:cxn ang="0">
                  <a:pos x="33" y="38"/>
                </a:cxn>
                <a:cxn ang="0">
                  <a:pos x="19" y="28"/>
                </a:cxn>
                <a:cxn ang="0">
                  <a:pos x="84" y="0"/>
                </a:cxn>
                <a:cxn ang="0">
                  <a:pos x="120" y="7"/>
                </a:cxn>
                <a:cxn ang="0">
                  <a:pos x="109" y="17"/>
                </a:cxn>
                <a:cxn ang="0">
                  <a:pos x="58" y="128"/>
                </a:cxn>
                <a:cxn ang="0">
                  <a:pos x="35" y="128"/>
                </a:cxn>
                <a:cxn ang="0">
                  <a:pos x="35" y="52"/>
                </a:cxn>
                <a:cxn ang="0">
                  <a:pos x="219" y="65"/>
                </a:cxn>
                <a:cxn ang="0">
                  <a:pos x="254" y="71"/>
                </a:cxn>
                <a:cxn ang="0">
                  <a:pos x="245" y="83"/>
                </a:cxn>
                <a:cxn ang="0">
                  <a:pos x="246" y="125"/>
                </a:cxn>
                <a:cxn ang="0">
                  <a:pos x="228" y="130"/>
                </a:cxn>
                <a:cxn ang="0">
                  <a:pos x="59" y="123"/>
                </a:cxn>
                <a:cxn ang="0">
                  <a:pos x="97" y="113"/>
                </a:cxn>
                <a:cxn ang="0">
                  <a:pos x="119" y="75"/>
                </a:cxn>
                <a:cxn ang="0">
                  <a:pos x="181" y="75"/>
                </a:cxn>
              </a:cxnLst>
              <a:rect l="0" t="0" r="r" b="b"/>
              <a:pathLst>
                <a:path w="284" h="281">
                  <a:moveTo>
                    <a:pt x="101" y="184"/>
                  </a:moveTo>
                  <a:lnTo>
                    <a:pt x="101" y="184"/>
                  </a:lnTo>
                  <a:lnTo>
                    <a:pt x="90" y="193"/>
                  </a:lnTo>
                  <a:lnTo>
                    <a:pt x="90" y="193"/>
                  </a:lnTo>
                  <a:lnTo>
                    <a:pt x="101" y="197"/>
                  </a:lnTo>
                  <a:lnTo>
                    <a:pt x="113" y="201"/>
                  </a:lnTo>
                  <a:lnTo>
                    <a:pt x="113" y="201"/>
                  </a:lnTo>
                  <a:lnTo>
                    <a:pt x="119" y="204"/>
                  </a:lnTo>
                  <a:lnTo>
                    <a:pt x="123" y="209"/>
                  </a:lnTo>
                  <a:lnTo>
                    <a:pt x="125" y="212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22"/>
                  </a:lnTo>
                  <a:lnTo>
                    <a:pt x="123" y="227"/>
                  </a:lnTo>
                  <a:lnTo>
                    <a:pt x="119" y="232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3" y="232"/>
                  </a:lnTo>
                  <a:lnTo>
                    <a:pt x="112" y="230"/>
                  </a:lnTo>
                  <a:lnTo>
                    <a:pt x="107" y="223"/>
                  </a:lnTo>
                  <a:lnTo>
                    <a:pt x="107" y="223"/>
                  </a:lnTo>
                  <a:lnTo>
                    <a:pt x="103" y="216"/>
                  </a:lnTo>
                  <a:lnTo>
                    <a:pt x="97" y="210"/>
                  </a:lnTo>
                  <a:lnTo>
                    <a:pt x="91" y="203"/>
                  </a:lnTo>
                  <a:lnTo>
                    <a:pt x="84" y="197"/>
                  </a:lnTo>
                  <a:lnTo>
                    <a:pt x="84" y="197"/>
                  </a:lnTo>
                  <a:lnTo>
                    <a:pt x="67" y="209"/>
                  </a:lnTo>
                  <a:lnTo>
                    <a:pt x="49" y="219"/>
                  </a:lnTo>
                  <a:lnTo>
                    <a:pt x="30" y="227"/>
                  </a:lnTo>
                  <a:lnTo>
                    <a:pt x="9" y="235"/>
                  </a:lnTo>
                  <a:lnTo>
                    <a:pt x="6" y="229"/>
                  </a:lnTo>
                  <a:lnTo>
                    <a:pt x="6" y="229"/>
                  </a:lnTo>
                  <a:lnTo>
                    <a:pt x="36" y="212"/>
                  </a:lnTo>
                  <a:lnTo>
                    <a:pt x="49" y="204"/>
                  </a:lnTo>
                  <a:lnTo>
                    <a:pt x="61" y="194"/>
                  </a:lnTo>
                  <a:lnTo>
                    <a:pt x="71" y="185"/>
                  </a:lnTo>
                  <a:lnTo>
                    <a:pt x="81" y="175"/>
                  </a:lnTo>
                  <a:lnTo>
                    <a:pt x="91" y="164"/>
                  </a:lnTo>
                  <a:lnTo>
                    <a:pt x="101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3" y="167"/>
                  </a:lnTo>
                  <a:lnTo>
                    <a:pt x="27" y="180"/>
                  </a:lnTo>
                  <a:lnTo>
                    <a:pt x="23" y="184"/>
                  </a:lnTo>
                  <a:lnTo>
                    <a:pt x="19" y="188"/>
                  </a:lnTo>
                  <a:lnTo>
                    <a:pt x="14" y="190"/>
                  </a:lnTo>
                  <a:lnTo>
                    <a:pt x="11" y="191"/>
                  </a:lnTo>
                  <a:lnTo>
                    <a:pt x="11" y="191"/>
                  </a:lnTo>
                  <a:lnTo>
                    <a:pt x="6" y="190"/>
                  </a:lnTo>
                  <a:lnTo>
                    <a:pt x="3" y="185"/>
                  </a:lnTo>
                  <a:lnTo>
                    <a:pt x="0" y="18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4" y="164"/>
                  </a:lnTo>
                  <a:lnTo>
                    <a:pt x="4" y="164"/>
                  </a:lnTo>
                  <a:lnTo>
                    <a:pt x="11" y="161"/>
                  </a:lnTo>
                  <a:lnTo>
                    <a:pt x="11" y="161"/>
                  </a:lnTo>
                  <a:lnTo>
                    <a:pt x="19" y="155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29" y="142"/>
                  </a:lnTo>
                  <a:lnTo>
                    <a:pt x="32" y="132"/>
                  </a:lnTo>
                  <a:lnTo>
                    <a:pt x="39" y="132"/>
                  </a:lnTo>
                  <a:lnTo>
                    <a:pt x="39" y="132"/>
                  </a:lnTo>
                  <a:lnTo>
                    <a:pt x="39" y="136"/>
                  </a:lnTo>
                  <a:lnTo>
                    <a:pt x="39" y="136"/>
                  </a:lnTo>
                  <a:lnTo>
                    <a:pt x="39" y="142"/>
                  </a:lnTo>
                  <a:lnTo>
                    <a:pt x="241" y="142"/>
                  </a:lnTo>
                  <a:lnTo>
                    <a:pt x="257" y="128"/>
                  </a:lnTo>
                  <a:lnTo>
                    <a:pt x="257" y="128"/>
                  </a:lnTo>
                  <a:lnTo>
                    <a:pt x="281" y="149"/>
                  </a:lnTo>
                  <a:lnTo>
                    <a:pt x="281" y="149"/>
                  </a:lnTo>
                  <a:lnTo>
                    <a:pt x="284" y="154"/>
                  </a:lnTo>
                  <a:lnTo>
                    <a:pt x="284" y="155"/>
                  </a:lnTo>
                  <a:lnTo>
                    <a:pt x="284" y="155"/>
                  </a:lnTo>
                  <a:lnTo>
                    <a:pt x="284" y="158"/>
                  </a:lnTo>
                  <a:lnTo>
                    <a:pt x="281" y="159"/>
                  </a:lnTo>
                  <a:lnTo>
                    <a:pt x="267" y="162"/>
                  </a:lnTo>
                  <a:lnTo>
                    <a:pt x="267" y="162"/>
                  </a:lnTo>
                  <a:lnTo>
                    <a:pt x="257" y="170"/>
                  </a:lnTo>
                  <a:lnTo>
                    <a:pt x="257" y="170"/>
                  </a:lnTo>
                  <a:lnTo>
                    <a:pt x="232" y="191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36" y="171"/>
                  </a:lnTo>
                  <a:lnTo>
                    <a:pt x="243" y="152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20" y="164"/>
                  </a:lnTo>
                  <a:lnTo>
                    <a:pt x="112" y="172"/>
                  </a:lnTo>
                  <a:lnTo>
                    <a:pt x="185" y="172"/>
                  </a:lnTo>
                  <a:lnTo>
                    <a:pt x="185" y="172"/>
                  </a:lnTo>
                  <a:lnTo>
                    <a:pt x="200" y="161"/>
                  </a:lnTo>
                  <a:lnTo>
                    <a:pt x="200" y="161"/>
                  </a:lnTo>
                  <a:lnTo>
                    <a:pt x="212" y="171"/>
                  </a:lnTo>
                  <a:lnTo>
                    <a:pt x="222" y="181"/>
                  </a:lnTo>
                  <a:lnTo>
                    <a:pt x="222" y="181"/>
                  </a:lnTo>
                  <a:lnTo>
                    <a:pt x="225" y="183"/>
                  </a:lnTo>
                  <a:lnTo>
                    <a:pt x="225" y="185"/>
                  </a:lnTo>
                  <a:lnTo>
                    <a:pt x="225" y="185"/>
                  </a:lnTo>
                  <a:lnTo>
                    <a:pt x="225" y="187"/>
                  </a:lnTo>
                  <a:lnTo>
                    <a:pt x="222" y="188"/>
                  </a:lnTo>
                  <a:lnTo>
                    <a:pt x="210" y="193"/>
                  </a:lnTo>
                  <a:lnTo>
                    <a:pt x="210" y="193"/>
                  </a:lnTo>
                  <a:lnTo>
                    <a:pt x="196" y="206"/>
                  </a:lnTo>
                  <a:lnTo>
                    <a:pt x="184" y="216"/>
                  </a:lnTo>
                  <a:lnTo>
                    <a:pt x="171" y="226"/>
                  </a:lnTo>
                  <a:lnTo>
                    <a:pt x="156" y="235"/>
                  </a:lnTo>
                  <a:lnTo>
                    <a:pt x="156" y="235"/>
                  </a:lnTo>
                  <a:lnTo>
                    <a:pt x="141" y="245"/>
                  </a:lnTo>
                  <a:lnTo>
                    <a:pt x="125" y="253"/>
                  </a:lnTo>
                  <a:lnTo>
                    <a:pt x="109" y="259"/>
                  </a:lnTo>
                  <a:lnTo>
                    <a:pt x="91" y="267"/>
                  </a:lnTo>
                  <a:lnTo>
                    <a:pt x="75" y="271"/>
                  </a:lnTo>
                  <a:lnTo>
                    <a:pt x="56" y="275"/>
                  </a:lnTo>
                  <a:lnTo>
                    <a:pt x="11" y="281"/>
                  </a:lnTo>
                  <a:lnTo>
                    <a:pt x="10" y="274"/>
                  </a:lnTo>
                  <a:lnTo>
                    <a:pt x="10" y="274"/>
                  </a:lnTo>
                  <a:lnTo>
                    <a:pt x="42" y="267"/>
                  </a:lnTo>
                  <a:lnTo>
                    <a:pt x="65" y="261"/>
                  </a:lnTo>
                  <a:lnTo>
                    <a:pt x="84" y="253"/>
                  </a:lnTo>
                  <a:lnTo>
                    <a:pt x="101" y="245"/>
                  </a:lnTo>
                  <a:lnTo>
                    <a:pt x="101" y="245"/>
                  </a:lnTo>
                  <a:lnTo>
                    <a:pt x="125" y="233"/>
                  </a:lnTo>
                  <a:lnTo>
                    <a:pt x="145" y="219"/>
                  </a:lnTo>
                  <a:lnTo>
                    <a:pt x="165" y="203"/>
                  </a:lnTo>
                  <a:lnTo>
                    <a:pt x="185" y="184"/>
                  </a:lnTo>
                  <a:lnTo>
                    <a:pt x="101" y="184"/>
                  </a:lnTo>
                  <a:close/>
                  <a:moveTo>
                    <a:pt x="167" y="28"/>
                  </a:moveTo>
                  <a:lnTo>
                    <a:pt x="167" y="2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2"/>
                  </a:lnTo>
                  <a:lnTo>
                    <a:pt x="167" y="2"/>
                  </a:lnTo>
                  <a:lnTo>
                    <a:pt x="194" y="4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203" y="7"/>
                  </a:lnTo>
                  <a:lnTo>
                    <a:pt x="204" y="10"/>
                  </a:lnTo>
                  <a:lnTo>
                    <a:pt x="204" y="10"/>
                  </a:lnTo>
                  <a:lnTo>
                    <a:pt x="203" y="13"/>
                  </a:lnTo>
                  <a:lnTo>
                    <a:pt x="201" y="15"/>
                  </a:lnTo>
                  <a:lnTo>
                    <a:pt x="190" y="17"/>
                  </a:lnTo>
                  <a:lnTo>
                    <a:pt x="190" y="17"/>
                  </a:lnTo>
                  <a:lnTo>
                    <a:pt x="190" y="28"/>
                  </a:lnTo>
                  <a:lnTo>
                    <a:pt x="232" y="28"/>
                  </a:lnTo>
                  <a:lnTo>
                    <a:pt x="232" y="28"/>
                  </a:lnTo>
                  <a:lnTo>
                    <a:pt x="252" y="6"/>
                  </a:lnTo>
                  <a:lnTo>
                    <a:pt x="252" y="6"/>
                  </a:lnTo>
                  <a:lnTo>
                    <a:pt x="281" y="32"/>
                  </a:lnTo>
                  <a:lnTo>
                    <a:pt x="281" y="32"/>
                  </a:lnTo>
                  <a:lnTo>
                    <a:pt x="283" y="36"/>
                  </a:lnTo>
                  <a:lnTo>
                    <a:pt x="283" y="36"/>
                  </a:lnTo>
                  <a:lnTo>
                    <a:pt x="283" y="38"/>
                  </a:lnTo>
                  <a:lnTo>
                    <a:pt x="280" y="38"/>
                  </a:lnTo>
                  <a:lnTo>
                    <a:pt x="190" y="38"/>
                  </a:lnTo>
                  <a:lnTo>
                    <a:pt x="190" y="38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0" y="57"/>
                  </a:lnTo>
                  <a:lnTo>
                    <a:pt x="188" y="58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68" y="58"/>
                  </a:lnTo>
                  <a:lnTo>
                    <a:pt x="167" y="57"/>
                  </a:lnTo>
                  <a:lnTo>
                    <a:pt x="167" y="55"/>
                  </a:lnTo>
                  <a:lnTo>
                    <a:pt x="167" y="5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67" y="38"/>
                  </a:lnTo>
                  <a:lnTo>
                    <a:pt x="109" y="38"/>
                  </a:lnTo>
                  <a:lnTo>
                    <a:pt x="109" y="54"/>
                  </a:lnTo>
                  <a:lnTo>
                    <a:pt x="109" y="54"/>
                  </a:lnTo>
                  <a:lnTo>
                    <a:pt x="109" y="57"/>
                  </a:lnTo>
                  <a:lnTo>
                    <a:pt x="106" y="58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5" y="58"/>
                  </a:lnTo>
                  <a:lnTo>
                    <a:pt x="84" y="57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3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19" y="39"/>
                  </a:lnTo>
                  <a:lnTo>
                    <a:pt x="6" y="41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19" y="28"/>
                  </a:lnTo>
                  <a:lnTo>
                    <a:pt x="33" y="28"/>
                  </a:lnTo>
                  <a:lnTo>
                    <a:pt x="85" y="28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17" y="4"/>
                  </a:lnTo>
                  <a:lnTo>
                    <a:pt x="120" y="7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19" y="13"/>
                  </a:lnTo>
                  <a:lnTo>
                    <a:pt x="109" y="17"/>
                  </a:lnTo>
                  <a:lnTo>
                    <a:pt x="109" y="28"/>
                  </a:lnTo>
                  <a:lnTo>
                    <a:pt x="167" y="28"/>
                  </a:lnTo>
                  <a:close/>
                  <a:moveTo>
                    <a:pt x="59" y="125"/>
                  </a:moveTo>
                  <a:lnTo>
                    <a:pt x="59" y="125"/>
                  </a:lnTo>
                  <a:lnTo>
                    <a:pt x="58" y="128"/>
                  </a:lnTo>
                  <a:lnTo>
                    <a:pt x="56" y="129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6" y="129"/>
                  </a:lnTo>
                  <a:lnTo>
                    <a:pt x="35" y="128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36" y="87"/>
                  </a:lnTo>
                  <a:lnTo>
                    <a:pt x="36" y="87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48" y="58"/>
                  </a:lnTo>
                  <a:lnTo>
                    <a:pt x="61" y="65"/>
                  </a:lnTo>
                  <a:lnTo>
                    <a:pt x="219" y="65"/>
                  </a:lnTo>
                  <a:lnTo>
                    <a:pt x="219" y="65"/>
                  </a:lnTo>
                  <a:lnTo>
                    <a:pt x="230" y="52"/>
                  </a:lnTo>
                  <a:lnTo>
                    <a:pt x="230" y="52"/>
                  </a:lnTo>
                  <a:lnTo>
                    <a:pt x="251" y="68"/>
                  </a:lnTo>
                  <a:lnTo>
                    <a:pt x="251" y="68"/>
                  </a:lnTo>
                  <a:lnTo>
                    <a:pt x="254" y="71"/>
                  </a:lnTo>
                  <a:lnTo>
                    <a:pt x="255" y="74"/>
                  </a:lnTo>
                  <a:lnTo>
                    <a:pt x="255" y="74"/>
                  </a:lnTo>
                  <a:lnTo>
                    <a:pt x="254" y="75"/>
                  </a:lnTo>
                  <a:lnTo>
                    <a:pt x="252" y="77"/>
                  </a:lnTo>
                  <a:lnTo>
                    <a:pt x="245" y="83"/>
                  </a:lnTo>
                  <a:lnTo>
                    <a:pt x="245" y="83"/>
                  </a:lnTo>
                  <a:lnTo>
                    <a:pt x="245" y="103"/>
                  </a:lnTo>
                  <a:lnTo>
                    <a:pt x="245" y="103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5" y="128"/>
                  </a:lnTo>
                  <a:lnTo>
                    <a:pt x="242" y="129"/>
                  </a:lnTo>
                  <a:lnTo>
                    <a:pt x="236" y="130"/>
                  </a:lnTo>
                  <a:lnTo>
                    <a:pt x="228" y="130"/>
                  </a:lnTo>
                  <a:lnTo>
                    <a:pt x="228" y="130"/>
                  </a:lnTo>
                  <a:lnTo>
                    <a:pt x="222" y="130"/>
                  </a:lnTo>
                  <a:lnTo>
                    <a:pt x="222" y="129"/>
                  </a:lnTo>
                  <a:lnTo>
                    <a:pt x="222" y="128"/>
                  </a:lnTo>
                  <a:lnTo>
                    <a:pt x="222" y="123"/>
                  </a:lnTo>
                  <a:lnTo>
                    <a:pt x="59" y="123"/>
                  </a:lnTo>
                  <a:lnTo>
                    <a:pt x="59" y="125"/>
                  </a:lnTo>
                  <a:close/>
                  <a:moveTo>
                    <a:pt x="97" y="75"/>
                  </a:moveTo>
                  <a:lnTo>
                    <a:pt x="59" y="75"/>
                  </a:lnTo>
                  <a:lnTo>
                    <a:pt x="59" y="113"/>
                  </a:lnTo>
                  <a:lnTo>
                    <a:pt x="97" y="113"/>
                  </a:lnTo>
                  <a:lnTo>
                    <a:pt x="97" y="75"/>
                  </a:lnTo>
                  <a:close/>
                  <a:moveTo>
                    <a:pt x="119" y="113"/>
                  </a:moveTo>
                  <a:lnTo>
                    <a:pt x="158" y="113"/>
                  </a:lnTo>
                  <a:lnTo>
                    <a:pt x="158" y="75"/>
                  </a:lnTo>
                  <a:lnTo>
                    <a:pt x="119" y="75"/>
                  </a:lnTo>
                  <a:lnTo>
                    <a:pt x="119" y="113"/>
                  </a:lnTo>
                  <a:close/>
                  <a:moveTo>
                    <a:pt x="181" y="113"/>
                  </a:moveTo>
                  <a:lnTo>
                    <a:pt x="222" y="113"/>
                  </a:lnTo>
                  <a:lnTo>
                    <a:pt x="222" y="75"/>
                  </a:lnTo>
                  <a:lnTo>
                    <a:pt x="181" y="75"/>
                  </a:lnTo>
                  <a:lnTo>
                    <a:pt x="181" y="1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4" name="Freeform 115"/>
            <p:cNvSpPr>
              <a:spLocks/>
            </p:cNvSpPr>
            <p:nvPr userDrawn="1"/>
          </p:nvSpPr>
          <p:spPr bwMode="auto">
            <a:xfrm>
              <a:off x="3217863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3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80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5" y="19"/>
                </a:cxn>
                <a:cxn ang="0">
                  <a:pos x="113" y="35"/>
                </a:cxn>
                <a:cxn ang="0">
                  <a:pos x="151" y="34"/>
                </a:cxn>
                <a:cxn ang="0">
                  <a:pos x="162" y="31"/>
                </a:cxn>
                <a:cxn ang="0">
                  <a:pos x="175" y="42"/>
                </a:cxn>
                <a:cxn ang="0">
                  <a:pos x="160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2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6" y="93"/>
                </a:cxn>
                <a:cxn ang="0">
                  <a:pos x="194" y="89"/>
                </a:cxn>
                <a:cxn ang="0">
                  <a:pos x="212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7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5" y="202"/>
                </a:cxn>
                <a:cxn ang="0">
                  <a:pos x="113" y="165"/>
                </a:cxn>
                <a:cxn ang="0">
                  <a:pos x="78" y="190"/>
                </a:cxn>
                <a:cxn ang="0">
                  <a:pos x="67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9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2" y="257"/>
                </a:cxn>
                <a:cxn ang="0">
                  <a:pos x="57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3" y="148"/>
                </a:cxn>
                <a:cxn ang="0">
                  <a:pos x="109" y="122"/>
                </a:cxn>
                <a:cxn ang="0">
                  <a:pos x="94" y="115"/>
                </a:cxn>
                <a:cxn ang="0">
                  <a:pos x="64" y="126"/>
                </a:cxn>
                <a:cxn ang="0">
                  <a:pos x="26" y="155"/>
                </a:cxn>
                <a:cxn ang="0">
                  <a:pos x="12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8" y="44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6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90" y="10"/>
                  </a:lnTo>
                  <a:lnTo>
                    <a:pt x="83" y="7"/>
                  </a:lnTo>
                  <a:lnTo>
                    <a:pt x="83" y="7"/>
                  </a:lnTo>
                  <a:lnTo>
                    <a:pt x="80" y="6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0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5"/>
                  </a:lnTo>
                  <a:lnTo>
                    <a:pt x="123" y="10"/>
                  </a:lnTo>
                  <a:lnTo>
                    <a:pt x="125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5" y="19"/>
                  </a:lnTo>
                  <a:lnTo>
                    <a:pt x="122" y="23"/>
                  </a:lnTo>
                  <a:lnTo>
                    <a:pt x="122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1" y="42"/>
                  </a:lnTo>
                  <a:lnTo>
                    <a:pt x="151" y="34"/>
                  </a:lnTo>
                  <a:lnTo>
                    <a:pt x="151" y="34"/>
                  </a:lnTo>
                  <a:lnTo>
                    <a:pt x="157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3" y="35"/>
                  </a:lnTo>
                  <a:lnTo>
                    <a:pt x="175" y="38"/>
                  </a:lnTo>
                  <a:lnTo>
                    <a:pt x="175" y="42"/>
                  </a:lnTo>
                  <a:lnTo>
                    <a:pt x="175" y="42"/>
                  </a:lnTo>
                  <a:lnTo>
                    <a:pt x="174" y="47"/>
                  </a:lnTo>
                  <a:lnTo>
                    <a:pt x="170" y="51"/>
                  </a:lnTo>
                  <a:lnTo>
                    <a:pt x="160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4" y="118"/>
                  </a:lnTo>
                  <a:lnTo>
                    <a:pt x="54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2" y="104"/>
                  </a:lnTo>
                  <a:lnTo>
                    <a:pt x="117" y="107"/>
                  </a:lnTo>
                  <a:lnTo>
                    <a:pt x="122" y="112"/>
                  </a:lnTo>
                  <a:lnTo>
                    <a:pt x="126" y="118"/>
                  </a:lnTo>
                  <a:lnTo>
                    <a:pt x="131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6" y="93"/>
                  </a:lnTo>
                  <a:lnTo>
                    <a:pt x="196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204" y="89"/>
                  </a:lnTo>
                  <a:lnTo>
                    <a:pt x="212" y="91"/>
                  </a:lnTo>
                  <a:lnTo>
                    <a:pt x="219" y="96"/>
                  </a:lnTo>
                  <a:lnTo>
                    <a:pt x="225" y="100"/>
                  </a:lnTo>
                  <a:lnTo>
                    <a:pt x="225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1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5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7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5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3" y="165"/>
                  </a:lnTo>
                  <a:lnTo>
                    <a:pt x="113" y="165"/>
                  </a:lnTo>
                  <a:lnTo>
                    <a:pt x="103" y="171"/>
                  </a:lnTo>
                  <a:lnTo>
                    <a:pt x="93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70" y="202"/>
                  </a:lnTo>
                  <a:lnTo>
                    <a:pt x="67" y="207"/>
                  </a:lnTo>
                  <a:lnTo>
                    <a:pt x="67" y="212"/>
                  </a:lnTo>
                  <a:lnTo>
                    <a:pt x="67" y="212"/>
                  </a:lnTo>
                  <a:lnTo>
                    <a:pt x="67" y="219"/>
                  </a:lnTo>
                  <a:lnTo>
                    <a:pt x="70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6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9" y="228"/>
                  </a:lnTo>
                  <a:lnTo>
                    <a:pt x="189" y="228"/>
                  </a:lnTo>
                  <a:lnTo>
                    <a:pt x="196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9" y="254"/>
                  </a:lnTo>
                  <a:lnTo>
                    <a:pt x="189" y="257"/>
                  </a:lnTo>
                  <a:lnTo>
                    <a:pt x="189" y="257"/>
                  </a:lnTo>
                  <a:lnTo>
                    <a:pt x="168" y="258"/>
                  </a:lnTo>
                  <a:lnTo>
                    <a:pt x="141" y="259"/>
                  </a:lnTo>
                  <a:lnTo>
                    <a:pt x="141" y="259"/>
                  </a:lnTo>
                  <a:lnTo>
                    <a:pt x="119" y="258"/>
                  </a:lnTo>
                  <a:lnTo>
                    <a:pt x="102" y="257"/>
                  </a:lnTo>
                  <a:lnTo>
                    <a:pt x="86" y="254"/>
                  </a:lnTo>
                  <a:lnTo>
                    <a:pt x="72" y="249"/>
                  </a:lnTo>
                  <a:lnTo>
                    <a:pt x="64" y="243"/>
                  </a:lnTo>
                  <a:lnTo>
                    <a:pt x="57" y="235"/>
                  </a:lnTo>
                  <a:lnTo>
                    <a:pt x="52" y="226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3" y="148"/>
                  </a:lnTo>
                  <a:lnTo>
                    <a:pt x="113" y="148"/>
                  </a:lnTo>
                  <a:lnTo>
                    <a:pt x="113" y="132"/>
                  </a:lnTo>
                  <a:lnTo>
                    <a:pt x="112" y="126"/>
                  </a:lnTo>
                  <a:lnTo>
                    <a:pt x="109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9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6" y="116"/>
                  </a:lnTo>
                  <a:lnTo>
                    <a:pt x="75" y="120"/>
                  </a:lnTo>
                  <a:lnTo>
                    <a:pt x="64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2" y="165"/>
                  </a:lnTo>
                  <a:lnTo>
                    <a:pt x="12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6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1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8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5" name="Freeform 116"/>
            <p:cNvSpPr>
              <a:spLocks noEditPoints="1"/>
            </p:cNvSpPr>
            <p:nvPr userDrawn="1"/>
          </p:nvSpPr>
          <p:spPr bwMode="auto">
            <a:xfrm>
              <a:off x="3384550" y="1758951"/>
              <a:ext cx="138113" cy="128587"/>
            </a:xfrm>
            <a:custGeom>
              <a:avLst/>
              <a:gdLst/>
              <a:ahLst/>
              <a:cxnLst>
                <a:cxn ang="0">
                  <a:pos x="81" y="203"/>
                </a:cxn>
                <a:cxn ang="0">
                  <a:pos x="105" y="212"/>
                </a:cxn>
                <a:cxn ang="0">
                  <a:pos x="115" y="209"/>
                </a:cxn>
                <a:cxn ang="0">
                  <a:pos x="121" y="200"/>
                </a:cxn>
                <a:cxn ang="0">
                  <a:pos x="141" y="128"/>
                </a:cxn>
                <a:cxn ang="0">
                  <a:pos x="141" y="90"/>
                </a:cxn>
                <a:cxn ang="0">
                  <a:pos x="135" y="80"/>
                </a:cxn>
                <a:cxn ang="0">
                  <a:pos x="123" y="77"/>
                </a:cxn>
                <a:cxn ang="0">
                  <a:pos x="96" y="81"/>
                </a:cxn>
                <a:cxn ang="0">
                  <a:pos x="34" y="217"/>
                </a:cxn>
                <a:cxn ang="0">
                  <a:pos x="21" y="235"/>
                </a:cxn>
                <a:cxn ang="0">
                  <a:pos x="12" y="235"/>
                </a:cxn>
                <a:cxn ang="0">
                  <a:pos x="3" y="223"/>
                </a:cxn>
                <a:cxn ang="0">
                  <a:pos x="6" y="214"/>
                </a:cxn>
                <a:cxn ang="0">
                  <a:pos x="31" y="172"/>
                </a:cxn>
                <a:cxn ang="0">
                  <a:pos x="73" y="87"/>
                </a:cxn>
                <a:cxn ang="0">
                  <a:pos x="32" y="99"/>
                </a:cxn>
                <a:cxn ang="0">
                  <a:pos x="23" y="101"/>
                </a:cxn>
                <a:cxn ang="0">
                  <a:pos x="15" y="97"/>
                </a:cxn>
                <a:cxn ang="0">
                  <a:pos x="2" y="80"/>
                </a:cxn>
                <a:cxn ang="0">
                  <a:pos x="0" y="67"/>
                </a:cxn>
                <a:cxn ang="0">
                  <a:pos x="3" y="65"/>
                </a:cxn>
                <a:cxn ang="0">
                  <a:pos x="6" y="67"/>
                </a:cxn>
                <a:cxn ang="0">
                  <a:pos x="23" y="77"/>
                </a:cxn>
                <a:cxn ang="0">
                  <a:pos x="47" y="74"/>
                </a:cxn>
                <a:cxn ang="0">
                  <a:pos x="79" y="68"/>
                </a:cxn>
                <a:cxn ang="0">
                  <a:pos x="90" y="23"/>
                </a:cxn>
                <a:cxn ang="0">
                  <a:pos x="87" y="16"/>
                </a:cxn>
                <a:cxn ang="0">
                  <a:pos x="79" y="9"/>
                </a:cxn>
                <a:cxn ang="0">
                  <a:pos x="73" y="4"/>
                </a:cxn>
                <a:cxn ang="0">
                  <a:pos x="80" y="0"/>
                </a:cxn>
                <a:cxn ang="0">
                  <a:pos x="92" y="0"/>
                </a:cxn>
                <a:cxn ang="0">
                  <a:pos x="113" y="7"/>
                </a:cxn>
                <a:cxn ang="0">
                  <a:pos x="121" y="19"/>
                </a:cxn>
                <a:cxn ang="0">
                  <a:pos x="118" y="26"/>
                </a:cxn>
                <a:cxn ang="0">
                  <a:pos x="108" y="44"/>
                </a:cxn>
                <a:cxn ang="0">
                  <a:pos x="100" y="64"/>
                </a:cxn>
                <a:cxn ang="0">
                  <a:pos x="126" y="61"/>
                </a:cxn>
                <a:cxn ang="0">
                  <a:pos x="148" y="68"/>
                </a:cxn>
                <a:cxn ang="0">
                  <a:pos x="160" y="90"/>
                </a:cxn>
                <a:cxn ang="0">
                  <a:pos x="163" y="110"/>
                </a:cxn>
                <a:cxn ang="0">
                  <a:pos x="148" y="196"/>
                </a:cxn>
                <a:cxn ang="0">
                  <a:pos x="138" y="217"/>
                </a:cxn>
                <a:cxn ang="0">
                  <a:pos x="110" y="242"/>
                </a:cxn>
                <a:cxn ang="0">
                  <a:pos x="97" y="242"/>
                </a:cxn>
                <a:cxn ang="0">
                  <a:pos x="90" y="232"/>
                </a:cxn>
                <a:cxn ang="0">
                  <a:pos x="84" y="222"/>
                </a:cxn>
                <a:cxn ang="0">
                  <a:pos x="189" y="58"/>
                </a:cxn>
                <a:cxn ang="0">
                  <a:pos x="219" y="71"/>
                </a:cxn>
                <a:cxn ang="0">
                  <a:pos x="239" y="91"/>
                </a:cxn>
                <a:cxn ang="0">
                  <a:pos x="260" y="132"/>
                </a:cxn>
                <a:cxn ang="0">
                  <a:pos x="261" y="155"/>
                </a:cxn>
                <a:cxn ang="0">
                  <a:pos x="248" y="167"/>
                </a:cxn>
                <a:cxn ang="0">
                  <a:pos x="238" y="161"/>
                </a:cxn>
                <a:cxn ang="0">
                  <a:pos x="229" y="158"/>
                </a:cxn>
                <a:cxn ang="0">
                  <a:pos x="193" y="161"/>
                </a:cxn>
                <a:cxn ang="0">
                  <a:pos x="213" y="146"/>
                </a:cxn>
                <a:cxn ang="0">
                  <a:pos x="234" y="139"/>
                </a:cxn>
                <a:cxn ang="0">
                  <a:pos x="235" y="132"/>
                </a:cxn>
                <a:cxn ang="0">
                  <a:pos x="232" y="119"/>
                </a:cxn>
                <a:cxn ang="0">
                  <a:pos x="218" y="93"/>
                </a:cxn>
                <a:cxn ang="0">
                  <a:pos x="195" y="71"/>
                </a:cxn>
              </a:cxnLst>
              <a:rect l="0" t="0" r="r" b="b"/>
              <a:pathLst>
                <a:path w="261" h="243">
                  <a:moveTo>
                    <a:pt x="68" y="196"/>
                  </a:moveTo>
                  <a:lnTo>
                    <a:pt x="68" y="196"/>
                  </a:lnTo>
                  <a:lnTo>
                    <a:pt x="81" y="203"/>
                  </a:lnTo>
                  <a:lnTo>
                    <a:pt x="92" y="209"/>
                  </a:lnTo>
                  <a:lnTo>
                    <a:pt x="99" y="212"/>
                  </a:lnTo>
                  <a:lnTo>
                    <a:pt x="105" y="212"/>
                  </a:lnTo>
                  <a:lnTo>
                    <a:pt x="105" y="212"/>
                  </a:lnTo>
                  <a:lnTo>
                    <a:pt x="110" y="212"/>
                  </a:lnTo>
                  <a:lnTo>
                    <a:pt x="115" y="209"/>
                  </a:lnTo>
                  <a:lnTo>
                    <a:pt x="118" y="204"/>
                  </a:lnTo>
                  <a:lnTo>
                    <a:pt x="121" y="200"/>
                  </a:lnTo>
                  <a:lnTo>
                    <a:pt x="121" y="200"/>
                  </a:lnTo>
                  <a:lnTo>
                    <a:pt x="129" y="178"/>
                  </a:lnTo>
                  <a:lnTo>
                    <a:pt x="137" y="152"/>
                  </a:lnTo>
                  <a:lnTo>
                    <a:pt x="141" y="128"/>
                  </a:lnTo>
                  <a:lnTo>
                    <a:pt x="142" y="104"/>
                  </a:lnTo>
                  <a:lnTo>
                    <a:pt x="142" y="104"/>
                  </a:lnTo>
                  <a:lnTo>
                    <a:pt x="141" y="90"/>
                  </a:lnTo>
                  <a:lnTo>
                    <a:pt x="139" y="86"/>
                  </a:lnTo>
                  <a:lnTo>
                    <a:pt x="138" y="81"/>
                  </a:lnTo>
                  <a:lnTo>
                    <a:pt x="135" y="80"/>
                  </a:lnTo>
                  <a:lnTo>
                    <a:pt x="132" y="77"/>
                  </a:lnTo>
                  <a:lnTo>
                    <a:pt x="123" y="77"/>
                  </a:lnTo>
                  <a:lnTo>
                    <a:pt x="123" y="77"/>
                  </a:lnTo>
                  <a:lnTo>
                    <a:pt x="110" y="77"/>
                  </a:lnTo>
                  <a:lnTo>
                    <a:pt x="96" y="81"/>
                  </a:lnTo>
                  <a:lnTo>
                    <a:pt x="96" y="81"/>
                  </a:lnTo>
                  <a:lnTo>
                    <a:pt x="65" y="151"/>
                  </a:lnTo>
                  <a:lnTo>
                    <a:pt x="34" y="217"/>
                  </a:lnTo>
                  <a:lnTo>
                    <a:pt x="34" y="217"/>
                  </a:lnTo>
                  <a:lnTo>
                    <a:pt x="29" y="227"/>
                  </a:lnTo>
                  <a:lnTo>
                    <a:pt x="25" y="232"/>
                  </a:lnTo>
                  <a:lnTo>
                    <a:pt x="21" y="235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12" y="235"/>
                  </a:lnTo>
                  <a:lnTo>
                    <a:pt x="7" y="232"/>
                  </a:lnTo>
                  <a:lnTo>
                    <a:pt x="5" y="227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5" y="219"/>
                  </a:lnTo>
                  <a:lnTo>
                    <a:pt x="6" y="214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31" y="172"/>
                  </a:lnTo>
                  <a:lnTo>
                    <a:pt x="47" y="143"/>
                  </a:lnTo>
                  <a:lnTo>
                    <a:pt x="60" y="116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48" y="93"/>
                  </a:lnTo>
                  <a:lnTo>
                    <a:pt x="32" y="99"/>
                  </a:lnTo>
                  <a:lnTo>
                    <a:pt x="32" y="99"/>
                  </a:lnTo>
                  <a:lnTo>
                    <a:pt x="26" y="100"/>
                  </a:lnTo>
                  <a:lnTo>
                    <a:pt x="23" y="101"/>
                  </a:lnTo>
                  <a:lnTo>
                    <a:pt x="23" y="101"/>
                  </a:lnTo>
                  <a:lnTo>
                    <a:pt x="19" y="100"/>
                  </a:lnTo>
                  <a:lnTo>
                    <a:pt x="15" y="97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80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67"/>
                  </a:lnTo>
                  <a:lnTo>
                    <a:pt x="2" y="65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5" y="65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16" y="74"/>
                  </a:lnTo>
                  <a:lnTo>
                    <a:pt x="21" y="75"/>
                  </a:lnTo>
                  <a:lnTo>
                    <a:pt x="23" y="77"/>
                  </a:lnTo>
                  <a:lnTo>
                    <a:pt x="23" y="77"/>
                  </a:lnTo>
                  <a:lnTo>
                    <a:pt x="35" y="75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79" y="68"/>
                  </a:lnTo>
                  <a:lnTo>
                    <a:pt x="79" y="68"/>
                  </a:lnTo>
                  <a:lnTo>
                    <a:pt x="83" y="54"/>
                  </a:lnTo>
                  <a:lnTo>
                    <a:pt x="87" y="41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0" y="19"/>
                  </a:lnTo>
                  <a:lnTo>
                    <a:pt x="87" y="16"/>
                  </a:lnTo>
                  <a:lnTo>
                    <a:pt x="84" y="13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4" y="7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2" y="0"/>
                  </a:lnTo>
                  <a:lnTo>
                    <a:pt x="99" y="2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21" y="19"/>
                  </a:lnTo>
                  <a:lnTo>
                    <a:pt x="121" y="22"/>
                  </a:lnTo>
                  <a:lnTo>
                    <a:pt x="118" y="26"/>
                  </a:lnTo>
                  <a:lnTo>
                    <a:pt x="118" y="26"/>
                  </a:lnTo>
                  <a:lnTo>
                    <a:pt x="113" y="33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115" y="62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35" y="62"/>
                  </a:lnTo>
                  <a:lnTo>
                    <a:pt x="141" y="64"/>
                  </a:lnTo>
                  <a:lnTo>
                    <a:pt x="148" y="68"/>
                  </a:lnTo>
                  <a:lnTo>
                    <a:pt x="152" y="74"/>
                  </a:lnTo>
                  <a:lnTo>
                    <a:pt x="157" y="81"/>
                  </a:lnTo>
                  <a:lnTo>
                    <a:pt x="160" y="90"/>
                  </a:lnTo>
                  <a:lnTo>
                    <a:pt x="161" y="99"/>
                  </a:lnTo>
                  <a:lnTo>
                    <a:pt x="163" y="110"/>
                  </a:lnTo>
                  <a:lnTo>
                    <a:pt x="163" y="110"/>
                  </a:lnTo>
                  <a:lnTo>
                    <a:pt x="160" y="139"/>
                  </a:lnTo>
                  <a:lnTo>
                    <a:pt x="155" y="168"/>
                  </a:lnTo>
                  <a:lnTo>
                    <a:pt x="148" y="196"/>
                  </a:lnTo>
                  <a:lnTo>
                    <a:pt x="144" y="207"/>
                  </a:lnTo>
                  <a:lnTo>
                    <a:pt x="138" y="217"/>
                  </a:lnTo>
                  <a:lnTo>
                    <a:pt x="138" y="217"/>
                  </a:lnTo>
                  <a:lnTo>
                    <a:pt x="129" y="229"/>
                  </a:lnTo>
                  <a:lnTo>
                    <a:pt x="121" y="238"/>
                  </a:lnTo>
                  <a:lnTo>
                    <a:pt x="110" y="242"/>
                  </a:lnTo>
                  <a:lnTo>
                    <a:pt x="102" y="243"/>
                  </a:lnTo>
                  <a:lnTo>
                    <a:pt x="102" y="243"/>
                  </a:lnTo>
                  <a:lnTo>
                    <a:pt x="97" y="242"/>
                  </a:lnTo>
                  <a:lnTo>
                    <a:pt x="94" y="240"/>
                  </a:lnTo>
                  <a:lnTo>
                    <a:pt x="92" y="238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9" y="227"/>
                  </a:lnTo>
                  <a:lnTo>
                    <a:pt x="84" y="222"/>
                  </a:lnTo>
                  <a:lnTo>
                    <a:pt x="63" y="203"/>
                  </a:lnTo>
                  <a:lnTo>
                    <a:pt x="68" y="196"/>
                  </a:lnTo>
                  <a:close/>
                  <a:moveTo>
                    <a:pt x="189" y="58"/>
                  </a:moveTo>
                  <a:lnTo>
                    <a:pt x="189" y="58"/>
                  </a:lnTo>
                  <a:lnTo>
                    <a:pt x="205" y="64"/>
                  </a:lnTo>
                  <a:lnTo>
                    <a:pt x="219" y="71"/>
                  </a:lnTo>
                  <a:lnTo>
                    <a:pt x="231" y="81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50" y="104"/>
                  </a:lnTo>
                  <a:lnTo>
                    <a:pt x="255" y="119"/>
                  </a:lnTo>
                  <a:lnTo>
                    <a:pt x="260" y="132"/>
                  </a:lnTo>
                  <a:lnTo>
                    <a:pt x="261" y="145"/>
                  </a:lnTo>
                  <a:lnTo>
                    <a:pt x="261" y="145"/>
                  </a:lnTo>
                  <a:lnTo>
                    <a:pt x="261" y="155"/>
                  </a:lnTo>
                  <a:lnTo>
                    <a:pt x="258" y="161"/>
                  </a:lnTo>
                  <a:lnTo>
                    <a:pt x="254" y="165"/>
                  </a:lnTo>
                  <a:lnTo>
                    <a:pt x="248" y="167"/>
                  </a:lnTo>
                  <a:lnTo>
                    <a:pt x="248" y="167"/>
                  </a:lnTo>
                  <a:lnTo>
                    <a:pt x="242" y="165"/>
                  </a:lnTo>
                  <a:lnTo>
                    <a:pt x="238" y="161"/>
                  </a:lnTo>
                  <a:lnTo>
                    <a:pt x="238" y="161"/>
                  </a:lnTo>
                  <a:lnTo>
                    <a:pt x="234" y="158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13" y="158"/>
                  </a:lnTo>
                  <a:lnTo>
                    <a:pt x="193" y="161"/>
                  </a:lnTo>
                  <a:lnTo>
                    <a:pt x="192" y="152"/>
                  </a:lnTo>
                  <a:lnTo>
                    <a:pt x="192" y="152"/>
                  </a:lnTo>
                  <a:lnTo>
                    <a:pt x="213" y="146"/>
                  </a:lnTo>
                  <a:lnTo>
                    <a:pt x="229" y="142"/>
                  </a:lnTo>
                  <a:lnTo>
                    <a:pt x="229" y="142"/>
                  </a:lnTo>
                  <a:lnTo>
                    <a:pt x="234" y="139"/>
                  </a:lnTo>
                  <a:lnTo>
                    <a:pt x="235" y="136"/>
                  </a:lnTo>
                  <a:lnTo>
                    <a:pt x="235" y="132"/>
                  </a:lnTo>
                  <a:lnTo>
                    <a:pt x="235" y="132"/>
                  </a:lnTo>
                  <a:lnTo>
                    <a:pt x="235" y="128"/>
                  </a:lnTo>
                  <a:lnTo>
                    <a:pt x="235" y="128"/>
                  </a:lnTo>
                  <a:lnTo>
                    <a:pt x="232" y="119"/>
                  </a:lnTo>
                  <a:lnTo>
                    <a:pt x="229" y="109"/>
                  </a:lnTo>
                  <a:lnTo>
                    <a:pt x="224" y="100"/>
                  </a:lnTo>
                  <a:lnTo>
                    <a:pt x="218" y="93"/>
                  </a:lnTo>
                  <a:lnTo>
                    <a:pt x="210" y="84"/>
                  </a:lnTo>
                  <a:lnTo>
                    <a:pt x="203" y="77"/>
                  </a:lnTo>
                  <a:lnTo>
                    <a:pt x="195" y="71"/>
                  </a:lnTo>
                  <a:lnTo>
                    <a:pt x="186" y="65"/>
                  </a:lnTo>
                  <a:lnTo>
                    <a:pt x="189" y="58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6" name="Freeform 117"/>
            <p:cNvSpPr>
              <a:spLocks noEditPoints="1"/>
            </p:cNvSpPr>
            <p:nvPr userDrawn="1"/>
          </p:nvSpPr>
          <p:spPr bwMode="auto">
            <a:xfrm>
              <a:off x="3552825" y="1755776"/>
              <a:ext cx="130175" cy="138112"/>
            </a:xfrm>
            <a:custGeom>
              <a:avLst/>
              <a:gdLst/>
              <a:ahLst/>
              <a:cxnLst>
                <a:cxn ang="0">
                  <a:pos x="19" y="66"/>
                </a:cxn>
                <a:cxn ang="0">
                  <a:pos x="51" y="68"/>
                </a:cxn>
                <a:cxn ang="0">
                  <a:pos x="84" y="30"/>
                </a:cxn>
                <a:cxn ang="0">
                  <a:pos x="81" y="14"/>
                </a:cxn>
                <a:cxn ang="0">
                  <a:pos x="68" y="6"/>
                </a:cxn>
                <a:cxn ang="0">
                  <a:pos x="71" y="1"/>
                </a:cxn>
                <a:cxn ang="0">
                  <a:pos x="100" y="4"/>
                </a:cxn>
                <a:cxn ang="0">
                  <a:pos x="113" y="14"/>
                </a:cxn>
                <a:cxn ang="0">
                  <a:pos x="111" y="23"/>
                </a:cxn>
                <a:cxn ang="0">
                  <a:pos x="101" y="42"/>
                </a:cxn>
                <a:cxn ang="0">
                  <a:pos x="111" y="52"/>
                </a:cxn>
                <a:cxn ang="0">
                  <a:pos x="130" y="45"/>
                </a:cxn>
                <a:cxn ang="0">
                  <a:pos x="142" y="50"/>
                </a:cxn>
                <a:cxn ang="0">
                  <a:pos x="140" y="61"/>
                </a:cxn>
                <a:cxn ang="0">
                  <a:pos x="114" y="72"/>
                </a:cxn>
                <a:cxn ang="0">
                  <a:pos x="40" y="185"/>
                </a:cxn>
                <a:cxn ang="0">
                  <a:pos x="23" y="210"/>
                </a:cxn>
                <a:cxn ang="0">
                  <a:pos x="10" y="208"/>
                </a:cxn>
                <a:cxn ang="0">
                  <a:pos x="7" y="194"/>
                </a:cxn>
                <a:cxn ang="0">
                  <a:pos x="30" y="155"/>
                </a:cxn>
                <a:cxn ang="0">
                  <a:pos x="66" y="82"/>
                </a:cxn>
                <a:cxn ang="0">
                  <a:pos x="22" y="85"/>
                </a:cxn>
                <a:cxn ang="0">
                  <a:pos x="6" y="59"/>
                </a:cxn>
                <a:cxn ang="0">
                  <a:pos x="196" y="69"/>
                </a:cxn>
                <a:cxn ang="0">
                  <a:pos x="232" y="85"/>
                </a:cxn>
                <a:cxn ang="0">
                  <a:pos x="248" y="107"/>
                </a:cxn>
                <a:cxn ang="0">
                  <a:pos x="238" y="119"/>
                </a:cxn>
                <a:cxn ang="0">
                  <a:pos x="227" y="116"/>
                </a:cxn>
                <a:cxn ang="0">
                  <a:pos x="203" y="111"/>
                </a:cxn>
                <a:cxn ang="0">
                  <a:pos x="175" y="117"/>
                </a:cxn>
                <a:cxn ang="0">
                  <a:pos x="168" y="132"/>
                </a:cxn>
                <a:cxn ang="0">
                  <a:pos x="178" y="194"/>
                </a:cxn>
                <a:cxn ang="0">
                  <a:pos x="226" y="217"/>
                </a:cxn>
                <a:cxn ang="0">
                  <a:pos x="238" y="230"/>
                </a:cxn>
                <a:cxn ang="0">
                  <a:pos x="236" y="243"/>
                </a:cxn>
                <a:cxn ang="0">
                  <a:pos x="222" y="244"/>
                </a:cxn>
                <a:cxn ang="0">
                  <a:pos x="180" y="216"/>
                </a:cxn>
                <a:cxn ang="0">
                  <a:pos x="171" y="244"/>
                </a:cxn>
                <a:cxn ang="0">
                  <a:pos x="138" y="259"/>
                </a:cxn>
                <a:cxn ang="0">
                  <a:pos x="109" y="258"/>
                </a:cxn>
                <a:cxn ang="0">
                  <a:pos x="84" y="239"/>
                </a:cxn>
                <a:cxn ang="0">
                  <a:pos x="81" y="218"/>
                </a:cxn>
                <a:cxn ang="0">
                  <a:pos x="101" y="195"/>
                </a:cxn>
                <a:cxn ang="0">
                  <a:pos x="129" y="189"/>
                </a:cxn>
                <a:cxn ang="0">
                  <a:pos x="152" y="149"/>
                </a:cxn>
                <a:cxn ang="0">
                  <a:pos x="155" y="127"/>
                </a:cxn>
                <a:cxn ang="0">
                  <a:pos x="172" y="107"/>
                </a:cxn>
                <a:cxn ang="0">
                  <a:pos x="206" y="97"/>
                </a:cxn>
                <a:cxn ang="0">
                  <a:pos x="210" y="92"/>
                </a:cxn>
                <a:cxn ang="0">
                  <a:pos x="187" y="79"/>
                </a:cxn>
                <a:cxn ang="0">
                  <a:pos x="124" y="205"/>
                </a:cxn>
                <a:cxn ang="0">
                  <a:pos x="106" y="208"/>
                </a:cxn>
                <a:cxn ang="0">
                  <a:pos x="94" y="220"/>
                </a:cxn>
                <a:cxn ang="0">
                  <a:pos x="95" y="231"/>
                </a:cxn>
                <a:cxn ang="0">
                  <a:pos x="124" y="242"/>
                </a:cxn>
                <a:cxn ang="0">
                  <a:pos x="148" y="237"/>
                </a:cxn>
                <a:cxn ang="0">
                  <a:pos x="158" y="216"/>
                </a:cxn>
                <a:cxn ang="0">
                  <a:pos x="142" y="205"/>
                </a:cxn>
              </a:cxnLst>
              <a:rect l="0" t="0" r="r" b="b"/>
              <a:pathLst>
                <a:path w="248" h="260">
                  <a:moveTo>
                    <a:pt x="6" y="59"/>
                  </a:moveTo>
                  <a:lnTo>
                    <a:pt x="6" y="59"/>
                  </a:lnTo>
                  <a:lnTo>
                    <a:pt x="11" y="64"/>
                  </a:lnTo>
                  <a:lnTo>
                    <a:pt x="19" y="66"/>
                  </a:lnTo>
                  <a:lnTo>
                    <a:pt x="24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51" y="6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81" y="42"/>
                  </a:lnTo>
                  <a:lnTo>
                    <a:pt x="84" y="30"/>
                  </a:lnTo>
                  <a:lnTo>
                    <a:pt x="84" y="22"/>
                  </a:lnTo>
                  <a:lnTo>
                    <a:pt x="84" y="22"/>
                  </a:lnTo>
                  <a:lnTo>
                    <a:pt x="84" y="19"/>
                  </a:lnTo>
                  <a:lnTo>
                    <a:pt x="81" y="14"/>
                  </a:lnTo>
                  <a:lnTo>
                    <a:pt x="77" y="11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68" y="6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8" y="3"/>
                  </a:lnTo>
                  <a:lnTo>
                    <a:pt x="71" y="1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3" y="1"/>
                  </a:lnTo>
                  <a:lnTo>
                    <a:pt x="100" y="4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11" y="11"/>
                  </a:lnTo>
                  <a:lnTo>
                    <a:pt x="113" y="14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3" y="20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06" y="33"/>
                  </a:lnTo>
                  <a:lnTo>
                    <a:pt x="101" y="42"/>
                  </a:lnTo>
                  <a:lnTo>
                    <a:pt x="101" y="42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6" y="45"/>
                  </a:lnTo>
                  <a:lnTo>
                    <a:pt x="130" y="45"/>
                  </a:lnTo>
                  <a:lnTo>
                    <a:pt x="130" y="45"/>
                  </a:lnTo>
                  <a:lnTo>
                    <a:pt x="135" y="45"/>
                  </a:lnTo>
                  <a:lnTo>
                    <a:pt x="139" y="48"/>
                  </a:lnTo>
                  <a:lnTo>
                    <a:pt x="142" y="50"/>
                  </a:lnTo>
                  <a:lnTo>
                    <a:pt x="143" y="55"/>
                  </a:lnTo>
                  <a:lnTo>
                    <a:pt x="143" y="55"/>
                  </a:lnTo>
                  <a:lnTo>
                    <a:pt x="142" y="58"/>
                  </a:lnTo>
                  <a:lnTo>
                    <a:pt x="140" y="61"/>
                  </a:lnTo>
                  <a:lnTo>
                    <a:pt x="136" y="65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14" y="72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64" y="133"/>
                  </a:lnTo>
                  <a:lnTo>
                    <a:pt x="40" y="185"/>
                  </a:lnTo>
                  <a:lnTo>
                    <a:pt x="40" y="185"/>
                  </a:lnTo>
                  <a:lnTo>
                    <a:pt x="33" y="198"/>
                  </a:lnTo>
                  <a:lnTo>
                    <a:pt x="27" y="207"/>
                  </a:lnTo>
                  <a:lnTo>
                    <a:pt x="23" y="210"/>
                  </a:lnTo>
                  <a:lnTo>
                    <a:pt x="17" y="211"/>
                  </a:lnTo>
                  <a:lnTo>
                    <a:pt x="17" y="211"/>
                  </a:lnTo>
                  <a:lnTo>
                    <a:pt x="13" y="210"/>
                  </a:lnTo>
                  <a:lnTo>
                    <a:pt x="10" y="208"/>
                  </a:lnTo>
                  <a:lnTo>
                    <a:pt x="7" y="204"/>
                  </a:lnTo>
                  <a:lnTo>
                    <a:pt x="7" y="200"/>
                  </a:lnTo>
                  <a:lnTo>
                    <a:pt x="7" y="200"/>
                  </a:lnTo>
                  <a:lnTo>
                    <a:pt x="7" y="194"/>
                  </a:lnTo>
                  <a:lnTo>
                    <a:pt x="10" y="187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30" y="155"/>
                  </a:lnTo>
                  <a:lnTo>
                    <a:pt x="43" y="130"/>
                  </a:lnTo>
                  <a:lnTo>
                    <a:pt x="56" y="105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45" y="85"/>
                  </a:lnTo>
                  <a:lnTo>
                    <a:pt x="30" y="87"/>
                  </a:lnTo>
                  <a:lnTo>
                    <a:pt x="30" y="87"/>
                  </a:lnTo>
                  <a:lnTo>
                    <a:pt x="22" y="85"/>
                  </a:lnTo>
                  <a:lnTo>
                    <a:pt x="14" y="81"/>
                  </a:lnTo>
                  <a:lnTo>
                    <a:pt x="7" y="75"/>
                  </a:lnTo>
                  <a:lnTo>
                    <a:pt x="0" y="66"/>
                  </a:lnTo>
                  <a:lnTo>
                    <a:pt x="6" y="59"/>
                  </a:lnTo>
                  <a:close/>
                  <a:moveTo>
                    <a:pt x="167" y="65"/>
                  </a:moveTo>
                  <a:lnTo>
                    <a:pt x="167" y="65"/>
                  </a:lnTo>
                  <a:lnTo>
                    <a:pt x="181" y="66"/>
                  </a:lnTo>
                  <a:lnTo>
                    <a:pt x="196" y="69"/>
                  </a:lnTo>
                  <a:lnTo>
                    <a:pt x="209" y="74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32" y="85"/>
                  </a:lnTo>
                  <a:lnTo>
                    <a:pt x="241" y="92"/>
                  </a:lnTo>
                  <a:lnTo>
                    <a:pt x="246" y="100"/>
                  </a:lnTo>
                  <a:lnTo>
                    <a:pt x="248" y="107"/>
                  </a:lnTo>
                  <a:lnTo>
                    <a:pt x="248" y="107"/>
                  </a:lnTo>
                  <a:lnTo>
                    <a:pt x="246" y="113"/>
                  </a:lnTo>
                  <a:lnTo>
                    <a:pt x="245" y="116"/>
                  </a:lnTo>
                  <a:lnTo>
                    <a:pt x="242" y="119"/>
                  </a:lnTo>
                  <a:lnTo>
                    <a:pt x="238" y="119"/>
                  </a:lnTo>
                  <a:lnTo>
                    <a:pt x="238" y="119"/>
                  </a:lnTo>
                  <a:lnTo>
                    <a:pt x="232" y="117"/>
                  </a:lnTo>
                  <a:lnTo>
                    <a:pt x="227" y="116"/>
                  </a:lnTo>
                  <a:lnTo>
                    <a:pt x="227" y="116"/>
                  </a:lnTo>
                  <a:lnTo>
                    <a:pt x="223" y="113"/>
                  </a:lnTo>
                  <a:lnTo>
                    <a:pt x="217" y="111"/>
                  </a:lnTo>
                  <a:lnTo>
                    <a:pt x="203" y="111"/>
                  </a:lnTo>
                  <a:lnTo>
                    <a:pt x="203" y="111"/>
                  </a:lnTo>
                  <a:lnTo>
                    <a:pt x="194" y="111"/>
                  </a:lnTo>
                  <a:lnTo>
                    <a:pt x="187" y="113"/>
                  </a:lnTo>
                  <a:lnTo>
                    <a:pt x="180" y="114"/>
                  </a:lnTo>
                  <a:lnTo>
                    <a:pt x="175" y="117"/>
                  </a:lnTo>
                  <a:lnTo>
                    <a:pt x="172" y="120"/>
                  </a:lnTo>
                  <a:lnTo>
                    <a:pt x="169" y="123"/>
                  </a:lnTo>
                  <a:lnTo>
                    <a:pt x="168" y="127"/>
                  </a:lnTo>
                  <a:lnTo>
                    <a:pt x="168" y="132"/>
                  </a:lnTo>
                  <a:lnTo>
                    <a:pt x="168" y="132"/>
                  </a:lnTo>
                  <a:lnTo>
                    <a:pt x="168" y="146"/>
                  </a:lnTo>
                  <a:lnTo>
                    <a:pt x="171" y="161"/>
                  </a:lnTo>
                  <a:lnTo>
                    <a:pt x="178" y="194"/>
                  </a:lnTo>
                  <a:lnTo>
                    <a:pt x="178" y="194"/>
                  </a:lnTo>
                  <a:lnTo>
                    <a:pt x="191" y="200"/>
                  </a:lnTo>
                  <a:lnTo>
                    <a:pt x="204" y="204"/>
                  </a:lnTo>
                  <a:lnTo>
                    <a:pt x="226" y="217"/>
                  </a:lnTo>
                  <a:lnTo>
                    <a:pt x="226" y="217"/>
                  </a:lnTo>
                  <a:lnTo>
                    <a:pt x="232" y="221"/>
                  </a:lnTo>
                  <a:lnTo>
                    <a:pt x="236" y="226"/>
                  </a:lnTo>
                  <a:lnTo>
                    <a:pt x="238" y="230"/>
                  </a:lnTo>
                  <a:lnTo>
                    <a:pt x="239" y="236"/>
                  </a:lnTo>
                  <a:lnTo>
                    <a:pt x="239" y="236"/>
                  </a:lnTo>
                  <a:lnTo>
                    <a:pt x="238" y="240"/>
                  </a:lnTo>
                  <a:lnTo>
                    <a:pt x="236" y="243"/>
                  </a:lnTo>
                  <a:lnTo>
                    <a:pt x="232" y="246"/>
                  </a:lnTo>
                  <a:lnTo>
                    <a:pt x="227" y="246"/>
                  </a:lnTo>
                  <a:lnTo>
                    <a:pt x="227" y="246"/>
                  </a:lnTo>
                  <a:lnTo>
                    <a:pt x="222" y="244"/>
                  </a:lnTo>
                  <a:lnTo>
                    <a:pt x="214" y="239"/>
                  </a:lnTo>
                  <a:lnTo>
                    <a:pt x="214" y="239"/>
                  </a:lnTo>
                  <a:lnTo>
                    <a:pt x="197" y="227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8" y="227"/>
                  </a:lnTo>
                  <a:lnTo>
                    <a:pt x="175" y="237"/>
                  </a:lnTo>
                  <a:lnTo>
                    <a:pt x="171" y="244"/>
                  </a:lnTo>
                  <a:lnTo>
                    <a:pt x="164" y="250"/>
                  </a:lnTo>
                  <a:lnTo>
                    <a:pt x="156" y="255"/>
                  </a:lnTo>
                  <a:lnTo>
                    <a:pt x="148" y="258"/>
                  </a:lnTo>
                  <a:lnTo>
                    <a:pt x="138" y="259"/>
                  </a:lnTo>
                  <a:lnTo>
                    <a:pt x="127" y="260"/>
                  </a:lnTo>
                  <a:lnTo>
                    <a:pt x="127" y="260"/>
                  </a:lnTo>
                  <a:lnTo>
                    <a:pt x="117" y="259"/>
                  </a:lnTo>
                  <a:lnTo>
                    <a:pt x="109" y="258"/>
                  </a:lnTo>
                  <a:lnTo>
                    <a:pt x="100" y="255"/>
                  </a:lnTo>
                  <a:lnTo>
                    <a:pt x="93" y="250"/>
                  </a:lnTo>
                  <a:lnTo>
                    <a:pt x="87" y="244"/>
                  </a:lnTo>
                  <a:lnTo>
                    <a:pt x="84" y="239"/>
                  </a:lnTo>
                  <a:lnTo>
                    <a:pt x="81" y="233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81" y="218"/>
                  </a:lnTo>
                  <a:lnTo>
                    <a:pt x="84" y="211"/>
                  </a:lnTo>
                  <a:lnTo>
                    <a:pt x="88" y="204"/>
                  </a:lnTo>
                  <a:lnTo>
                    <a:pt x="94" y="200"/>
                  </a:lnTo>
                  <a:lnTo>
                    <a:pt x="101" y="195"/>
                  </a:lnTo>
                  <a:lnTo>
                    <a:pt x="110" y="191"/>
                  </a:lnTo>
                  <a:lnTo>
                    <a:pt x="119" y="189"/>
                  </a:lnTo>
                  <a:lnTo>
                    <a:pt x="129" y="189"/>
                  </a:lnTo>
                  <a:lnTo>
                    <a:pt x="129" y="189"/>
                  </a:lnTo>
                  <a:lnTo>
                    <a:pt x="156" y="191"/>
                  </a:lnTo>
                  <a:lnTo>
                    <a:pt x="156" y="191"/>
                  </a:lnTo>
                  <a:lnTo>
                    <a:pt x="154" y="169"/>
                  </a:lnTo>
                  <a:lnTo>
                    <a:pt x="152" y="149"/>
                  </a:lnTo>
                  <a:lnTo>
                    <a:pt x="152" y="149"/>
                  </a:lnTo>
                  <a:lnTo>
                    <a:pt x="154" y="137"/>
                  </a:lnTo>
                  <a:lnTo>
                    <a:pt x="155" y="127"/>
                  </a:lnTo>
                  <a:lnTo>
                    <a:pt x="155" y="127"/>
                  </a:lnTo>
                  <a:lnTo>
                    <a:pt x="158" y="121"/>
                  </a:lnTo>
                  <a:lnTo>
                    <a:pt x="162" y="116"/>
                  </a:lnTo>
                  <a:lnTo>
                    <a:pt x="167" y="111"/>
                  </a:lnTo>
                  <a:lnTo>
                    <a:pt x="172" y="107"/>
                  </a:lnTo>
                  <a:lnTo>
                    <a:pt x="178" y="104"/>
                  </a:lnTo>
                  <a:lnTo>
                    <a:pt x="187" y="101"/>
                  </a:lnTo>
                  <a:lnTo>
                    <a:pt x="206" y="97"/>
                  </a:lnTo>
                  <a:lnTo>
                    <a:pt x="206" y="97"/>
                  </a:lnTo>
                  <a:lnTo>
                    <a:pt x="209" y="97"/>
                  </a:lnTo>
                  <a:lnTo>
                    <a:pt x="210" y="95"/>
                  </a:lnTo>
                  <a:lnTo>
                    <a:pt x="210" y="95"/>
                  </a:lnTo>
                  <a:lnTo>
                    <a:pt x="210" y="92"/>
                  </a:lnTo>
                  <a:lnTo>
                    <a:pt x="207" y="91"/>
                  </a:lnTo>
                  <a:lnTo>
                    <a:pt x="207" y="91"/>
                  </a:lnTo>
                  <a:lnTo>
                    <a:pt x="197" y="84"/>
                  </a:lnTo>
                  <a:lnTo>
                    <a:pt x="187" y="79"/>
                  </a:lnTo>
                  <a:lnTo>
                    <a:pt x="175" y="77"/>
                  </a:lnTo>
                  <a:lnTo>
                    <a:pt x="164" y="74"/>
                  </a:lnTo>
                  <a:lnTo>
                    <a:pt x="167" y="65"/>
                  </a:lnTo>
                  <a:close/>
                  <a:moveTo>
                    <a:pt x="124" y="205"/>
                  </a:moveTo>
                  <a:lnTo>
                    <a:pt x="124" y="205"/>
                  </a:lnTo>
                  <a:lnTo>
                    <a:pt x="117" y="205"/>
                  </a:lnTo>
                  <a:lnTo>
                    <a:pt x="111" y="207"/>
                  </a:lnTo>
                  <a:lnTo>
                    <a:pt x="106" y="208"/>
                  </a:lnTo>
                  <a:lnTo>
                    <a:pt x="101" y="211"/>
                  </a:lnTo>
                  <a:lnTo>
                    <a:pt x="97" y="213"/>
                  </a:lnTo>
                  <a:lnTo>
                    <a:pt x="95" y="217"/>
                  </a:lnTo>
                  <a:lnTo>
                    <a:pt x="94" y="220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94" y="227"/>
                  </a:lnTo>
                  <a:lnTo>
                    <a:pt x="95" y="231"/>
                  </a:lnTo>
                  <a:lnTo>
                    <a:pt x="97" y="234"/>
                  </a:lnTo>
                  <a:lnTo>
                    <a:pt x="101" y="237"/>
                  </a:lnTo>
                  <a:lnTo>
                    <a:pt x="111" y="240"/>
                  </a:lnTo>
                  <a:lnTo>
                    <a:pt x="124" y="242"/>
                  </a:lnTo>
                  <a:lnTo>
                    <a:pt x="124" y="242"/>
                  </a:lnTo>
                  <a:lnTo>
                    <a:pt x="133" y="242"/>
                  </a:lnTo>
                  <a:lnTo>
                    <a:pt x="140" y="240"/>
                  </a:lnTo>
                  <a:lnTo>
                    <a:pt x="148" y="237"/>
                  </a:lnTo>
                  <a:lnTo>
                    <a:pt x="152" y="231"/>
                  </a:lnTo>
                  <a:lnTo>
                    <a:pt x="152" y="231"/>
                  </a:lnTo>
                  <a:lnTo>
                    <a:pt x="156" y="224"/>
                  </a:lnTo>
                  <a:lnTo>
                    <a:pt x="158" y="216"/>
                  </a:lnTo>
                  <a:lnTo>
                    <a:pt x="158" y="216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42" y="205"/>
                  </a:lnTo>
                  <a:lnTo>
                    <a:pt x="124" y="205"/>
                  </a:lnTo>
                  <a:lnTo>
                    <a:pt x="124" y="2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7" name="Freeform 118"/>
            <p:cNvSpPr>
              <a:spLocks noEditPoints="1"/>
            </p:cNvSpPr>
            <p:nvPr userDrawn="1"/>
          </p:nvSpPr>
          <p:spPr bwMode="auto">
            <a:xfrm>
              <a:off x="3716338" y="1755776"/>
              <a:ext cx="122237" cy="134937"/>
            </a:xfrm>
            <a:custGeom>
              <a:avLst/>
              <a:gdLst/>
              <a:ahLst/>
              <a:cxnLst>
                <a:cxn ang="0">
                  <a:pos x="115" y="169"/>
                </a:cxn>
                <a:cxn ang="0">
                  <a:pos x="129" y="176"/>
                </a:cxn>
                <a:cxn ang="0">
                  <a:pos x="138" y="188"/>
                </a:cxn>
                <a:cxn ang="0">
                  <a:pos x="142" y="207"/>
                </a:cxn>
                <a:cxn ang="0">
                  <a:pos x="148" y="227"/>
                </a:cxn>
                <a:cxn ang="0">
                  <a:pos x="163" y="231"/>
                </a:cxn>
                <a:cxn ang="0">
                  <a:pos x="194" y="227"/>
                </a:cxn>
                <a:cxn ang="0">
                  <a:pos x="209" y="226"/>
                </a:cxn>
                <a:cxn ang="0">
                  <a:pos x="223" y="230"/>
                </a:cxn>
                <a:cxn ang="0">
                  <a:pos x="231" y="237"/>
                </a:cxn>
                <a:cxn ang="0">
                  <a:pos x="231" y="243"/>
                </a:cxn>
                <a:cxn ang="0">
                  <a:pos x="221" y="250"/>
                </a:cxn>
                <a:cxn ang="0">
                  <a:pos x="174" y="255"/>
                </a:cxn>
                <a:cxn ang="0">
                  <a:pos x="149" y="253"/>
                </a:cxn>
                <a:cxn ang="0">
                  <a:pos x="129" y="240"/>
                </a:cxn>
                <a:cxn ang="0">
                  <a:pos x="122" y="210"/>
                </a:cxn>
                <a:cxn ang="0">
                  <a:pos x="118" y="189"/>
                </a:cxn>
                <a:cxn ang="0">
                  <a:pos x="110" y="182"/>
                </a:cxn>
                <a:cxn ang="0">
                  <a:pos x="96" y="182"/>
                </a:cxn>
                <a:cxn ang="0">
                  <a:pos x="68" y="195"/>
                </a:cxn>
                <a:cxn ang="0">
                  <a:pos x="36" y="227"/>
                </a:cxn>
                <a:cxn ang="0">
                  <a:pos x="19" y="249"/>
                </a:cxn>
                <a:cxn ang="0">
                  <a:pos x="12" y="252"/>
                </a:cxn>
                <a:cxn ang="0">
                  <a:pos x="0" y="244"/>
                </a:cxn>
                <a:cxn ang="0">
                  <a:pos x="0" y="234"/>
                </a:cxn>
                <a:cxn ang="0">
                  <a:pos x="12" y="216"/>
                </a:cxn>
                <a:cxn ang="0">
                  <a:pos x="42" y="188"/>
                </a:cxn>
                <a:cxn ang="0">
                  <a:pos x="106" y="126"/>
                </a:cxn>
                <a:cxn ang="0">
                  <a:pos x="129" y="98"/>
                </a:cxn>
                <a:cxn ang="0">
                  <a:pos x="129" y="94"/>
                </a:cxn>
                <a:cxn ang="0">
                  <a:pos x="125" y="94"/>
                </a:cxn>
                <a:cxn ang="0">
                  <a:pos x="99" y="101"/>
                </a:cxn>
                <a:cxn ang="0">
                  <a:pos x="60" y="116"/>
                </a:cxn>
                <a:cxn ang="0">
                  <a:pos x="39" y="124"/>
                </a:cxn>
                <a:cxn ang="0">
                  <a:pos x="32" y="121"/>
                </a:cxn>
                <a:cxn ang="0">
                  <a:pos x="22" y="105"/>
                </a:cxn>
                <a:cxn ang="0">
                  <a:pos x="23" y="91"/>
                </a:cxn>
                <a:cxn ang="0">
                  <a:pos x="29" y="84"/>
                </a:cxn>
                <a:cxn ang="0">
                  <a:pos x="31" y="85"/>
                </a:cxn>
                <a:cxn ang="0">
                  <a:pos x="38" y="98"/>
                </a:cxn>
                <a:cxn ang="0">
                  <a:pos x="54" y="97"/>
                </a:cxn>
                <a:cxn ang="0">
                  <a:pos x="102" y="84"/>
                </a:cxn>
                <a:cxn ang="0">
                  <a:pos x="129" y="75"/>
                </a:cxn>
                <a:cxn ang="0">
                  <a:pos x="135" y="72"/>
                </a:cxn>
                <a:cxn ang="0">
                  <a:pos x="152" y="82"/>
                </a:cxn>
                <a:cxn ang="0">
                  <a:pos x="163" y="95"/>
                </a:cxn>
                <a:cxn ang="0">
                  <a:pos x="163" y="100"/>
                </a:cxn>
                <a:cxn ang="0">
                  <a:pos x="154" y="105"/>
                </a:cxn>
                <a:cxn ang="0">
                  <a:pos x="136" y="120"/>
                </a:cxn>
                <a:cxn ang="0">
                  <a:pos x="84" y="176"/>
                </a:cxn>
                <a:cxn ang="0">
                  <a:pos x="109" y="169"/>
                </a:cxn>
                <a:cxn ang="0">
                  <a:pos x="74" y="0"/>
                </a:cxn>
                <a:cxn ang="0">
                  <a:pos x="97" y="16"/>
                </a:cxn>
                <a:cxn ang="0">
                  <a:pos x="119" y="22"/>
                </a:cxn>
                <a:cxn ang="0">
                  <a:pos x="147" y="23"/>
                </a:cxn>
                <a:cxn ang="0">
                  <a:pos x="160" y="37"/>
                </a:cxn>
                <a:cxn ang="0">
                  <a:pos x="157" y="48"/>
                </a:cxn>
                <a:cxn ang="0">
                  <a:pos x="147" y="50"/>
                </a:cxn>
                <a:cxn ang="0">
                  <a:pos x="118" y="49"/>
                </a:cxn>
                <a:cxn ang="0">
                  <a:pos x="74" y="50"/>
                </a:cxn>
                <a:cxn ang="0">
                  <a:pos x="113" y="37"/>
                </a:cxn>
                <a:cxn ang="0">
                  <a:pos x="76" y="16"/>
                </a:cxn>
              </a:cxnLst>
              <a:rect l="0" t="0" r="r" b="b"/>
              <a:pathLst>
                <a:path w="231" h="255">
                  <a:moveTo>
                    <a:pt x="109" y="169"/>
                  </a:moveTo>
                  <a:lnTo>
                    <a:pt x="109" y="169"/>
                  </a:lnTo>
                  <a:lnTo>
                    <a:pt x="115" y="169"/>
                  </a:lnTo>
                  <a:lnTo>
                    <a:pt x="119" y="171"/>
                  </a:lnTo>
                  <a:lnTo>
                    <a:pt x="125" y="174"/>
                  </a:lnTo>
                  <a:lnTo>
                    <a:pt x="129" y="176"/>
                  </a:lnTo>
                  <a:lnTo>
                    <a:pt x="129" y="176"/>
                  </a:lnTo>
                  <a:lnTo>
                    <a:pt x="134" y="181"/>
                  </a:lnTo>
                  <a:lnTo>
                    <a:pt x="138" y="188"/>
                  </a:lnTo>
                  <a:lnTo>
                    <a:pt x="141" y="197"/>
                  </a:lnTo>
                  <a:lnTo>
                    <a:pt x="142" y="207"/>
                  </a:lnTo>
                  <a:lnTo>
                    <a:pt x="142" y="207"/>
                  </a:lnTo>
                  <a:lnTo>
                    <a:pt x="145" y="220"/>
                  </a:lnTo>
                  <a:lnTo>
                    <a:pt x="147" y="224"/>
                  </a:lnTo>
                  <a:lnTo>
                    <a:pt x="148" y="227"/>
                  </a:lnTo>
                  <a:lnTo>
                    <a:pt x="151" y="230"/>
                  </a:lnTo>
                  <a:lnTo>
                    <a:pt x="154" y="231"/>
                  </a:lnTo>
                  <a:lnTo>
                    <a:pt x="163" y="231"/>
                  </a:lnTo>
                  <a:lnTo>
                    <a:pt x="163" y="231"/>
                  </a:lnTo>
                  <a:lnTo>
                    <a:pt x="183" y="230"/>
                  </a:lnTo>
                  <a:lnTo>
                    <a:pt x="194" y="227"/>
                  </a:lnTo>
                  <a:lnTo>
                    <a:pt x="194" y="227"/>
                  </a:lnTo>
                  <a:lnTo>
                    <a:pt x="202" y="226"/>
                  </a:lnTo>
                  <a:lnTo>
                    <a:pt x="209" y="226"/>
                  </a:lnTo>
                  <a:lnTo>
                    <a:pt x="209" y="226"/>
                  </a:lnTo>
                  <a:lnTo>
                    <a:pt x="216" y="226"/>
                  </a:lnTo>
                  <a:lnTo>
                    <a:pt x="223" y="230"/>
                  </a:lnTo>
                  <a:lnTo>
                    <a:pt x="223" y="230"/>
                  </a:lnTo>
                  <a:lnTo>
                    <a:pt x="229" y="234"/>
                  </a:lnTo>
                  <a:lnTo>
                    <a:pt x="231" y="237"/>
                  </a:lnTo>
                  <a:lnTo>
                    <a:pt x="231" y="240"/>
                  </a:lnTo>
                  <a:lnTo>
                    <a:pt x="231" y="240"/>
                  </a:lnTo>
                  <a:lnTo>
                    <a:pt x="231" y="243"/>
                  </a:lnTo>
                  <a:lnTo>
                    <a:pt x="229" y="246"/>
                  </a:lnTo>
                  <a:lnTo>
                    <a:pt x="225" y="249"/>
                  </a:lnTo>
                  <a:lnTo>
                    <a:pt x="221" y="250"/>
                  </a:lnTo>
                  <a:lnTo>
                    <a:pt x="213" y="252"/>
                  </a:lnTo>
                  <a:lnTo>
                    <a:pt x="203" y="253"/>
                  </a:lnTo>
                  <a:lnTo>
                    <a:pt x="174" y="255"/>
                  </a:lnTo>
                  <a:lnTo>
                    <a:pt x="174" y="255"/>
                  </a:lnTo>
                  <a:lnTo>
                    <a:pt x="161" y="255"/>
                  </a:lnTo>
                  <a:lnTo>
                    <a:pt x="149" y="253"/>
                  </a:lnTo>
                  <a:lnTo>
                    <a:pt x="141" y="250"/>
                  </a:lnTo>
                  <a:lnTo>
                    <a:pt x="135" y="246"/>
                  </a:lnTo>
                  <a:lnTo>
                    <a:pt x="129" y="240"/>
                  </a:lnTo>
                  <a:lnTo>
                    <a:pt x="126" y="233"/>
                  </a:lnTo>
                  <a:lnTo>
                    <a:pt x="125" y="223"/>
                  </a:lnTo>
                  <a:lnTo>
                    <a:pt x="122" y="210"/>
                  </a:lnTo>
                  <a:lnTo>
                    <a:pt x="122" y="210"/>
                  </a:lnTo>
                  <a:lnTo>
                    <a:pt x="119" y="195"/>
                  </a:lnTo>
                  <a:lnTo>
                    <a:pt x="118" y="189"/>
                  </a:lnTo>
                  <a:lnTo>
                    <a:pt x="116" y="187"/>
                  </a:lnTo>
                  <a:lnTo>
                    <a:pt x="113" y="184"/>
                  </a:lnTo>
                  <a:lnTo>
                    <a:pt x="110" y="182"/>
                  </a:lnTo>
                  <a:lnTo>
                    <a:pt x="103" y="181"/>
                  </a:lnTo>
                  <a:lnTo>
                    <a:pt x="103" y="181"/>
                  </a:lnTo>
                  <a:lnTo>
                    <a:pt x="96" y="182"/>
                  </a:lnTo>
                  <a:lnTo>
                    <a:pt x="87" y="185"/>
                  </a:lnTo>
                  <a:lnTo>
                    <a:pt x="77" y="189"/>
                  </a:lnTo>
                  <a:lnTo>
                    <a:pt x="68" y="195"/>
                  </a:lnTo>
                  <a:lnTo>
                    <a:pt x="58" y="204"/>
                  </a:lnTo>
                  <a:lnTo>
                    <a:pt x="48" y="214"/>
                  </a:lnTo>
                  <a:lnTo>
                    <a:pt x="36" y="227"/>
                  </a:lnTo>
                  <a:lnTo>
                    <a:pt x="25" y="240"/>
                  </a:lnTo>
                  <a:lnTo>
                    <a:pt x="25" y="240"/>
                  </a:lnTo>
                  <a:lnTo>
                    <a:pt x="19" y="249"/>
                  </a:lnTo>
                  <a:lnTo>
                    <a:pt x="15" y="252"/>
                  </a:lnTo>
                  <a:lnTo>
                    <a:pt x="12" y="252"/>
                  </a:lnTo>
                  <a:lnTo>
                    <a:pt x="12" y="252"/>
                  </a:lnTo>
                  <a:lnTo>
                    <a:pt x="7" y="252"/>
                  </a:lnTo>
                  <a:lnTo>
                    <a:pt x="3" y="249"/>
                  </a:lnTo>
                  <a:lnTo>
                    <a:pt x="0" y="244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4"/>
                  </a:lnTo>
                  <a:lnTo>
                    <a:pt x="2" y="227"/>
                  </a:lnTo>
                  <a:lnTo>
                    <a:pt x="6" y="221"/>
                  </a:lnTo>
                  <a:lnTo>
                    <a:pt x="12" y="216"/>
                  </a:lnTo>
                  <a:lnTo>
                    <a:pt x="12" y="216"/>
                  </a:lnTo>
                  <a:lnTo>
                    <a:pt x="23" y="205"/>
                  </a:lnTo>
                  <a:lnTo>
                    <a:pt x="42" y="188"/>
                  </a:lnTo>
                  <a:lnTo>
                    <a:pt x="42" y="188"/>
                  </a:lnTo>
                  <a:lnTo>
                    <a:pt x="84" y="147"/>
                  </a:lnTo>
                  <a:lnTo>
                    <a:pt x="106" y="126"/>
                  </a:lnTo>
                  <a:lnTo>
                    <a:pt x="128" y="101"/>
                  </a:lnTo>
                  <a:lnTo>
                    <a:pt x="128" y="101"/>
                  </a:lnTo>
                  <a:lnTo>
                    <a:pt x="129" y="98"/>
                  </a:lnTo>
                  <a:lnTo>
                    <a:pt x="129" y="97"/>
                  </a:lnTo>
                  <a:lnTo>
                    <a:pt x="129" y="97"/>
                  </a:lnTo>
                  <a:lnTo>
                    <a:pt x="129" y="94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5" y="94"/>
                  </a:lnTo>
                  <a:lnTo>
                    <a:pt x="125" y="94"/>
                  </a:lnTo>
                  <a:lnTo>
                    <a:pt x="115" y="97"/>
                  </a:lnTo>
                  <a:lnTo>
                    <a:pt x="99" y="101"/>
                  </a:lnTo>
                  <a:lnTo>
                    <a:pt x="80" y="107"/>
                  </a:lnTo>
                  <a:lnTo>
                    <a:pt x="60" y="116"/>
                  </a:lnTo>
                  <a:lnTo>
                    <a:pt x="60" y="116"/>
                  </a:lnTo>
                  <a:lnTo>
                    <a:pt x="48" y="121"/>
                  </a:lnTo>
                  <a:lnTo>
                    <a:pt x="44" y="123"/>
                  </a:lnTo>
                  <a:lnTo>
                    <a:pt x="39" y="124"/>
                  </a:lnTo>
                  <a:lnTo>
                    <a:pt x="39" y="124"/>
                  </a:lnTo>
                  <a:lnTo>
                    <a:pt x="36" y="123"/>
                  </a:lnTo>
                  <a:lnTo>
                    <a:pt x="32" y="121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2" y="105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3" y="9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9" y="84"/>
                  </a:lnTo>
                  <a:lnTo>
                    <a:pt x="29" y="84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33" y="92"/>
                  </a:lnTo>
                  <a:lnTo>
                    <a:pt x="35" y="97"/>
                  </a:lnTo>
                  <a:lnTo>
                    <a:pt x="38" y="98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54" y="97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102" y="84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9" y="75"/>
                  </a:lnTo>
                  <a:lnTo>
                    <a:pt x="132" y="74"/>
                  </a:lnTo>
                  <a:lnTo>
                    <a:pt x="135" y="72"/>
                  </a:lnTo>
                  <a:lnTo>
                    <a:pt x="135" y="72"/>
                  </a:lnTo>
                  <a:lnTo>
                    <a:pt x="138" y="74"/>
                  </a:lnTo>
                  <a:lnTo>
                    <a:pt x="142" y="75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61" y="91"/>
                  </a:lnTo>
                  <a:lnTo>
                    <a:pt x="163" y="95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100"/>
                  </a:lnTo>
                  <a:lnTo>
                    <a:pt x="161" y="103"/>
                  </a:lnTo>
                  <a:lnTo>
                    <a:pt x="154" y="105"/>
                  </a:lnTo>
                  <a:lnTo>
                    <a:pt x="154" y="105"/>
                  </a:lnTo>
                  <a:lnTo>
                    <a:pt x="147" y="111"/>
                  </a:lnTo>
                  <a:lnTo>
                    <a:pt x="136" y="120"/>
                  </a:lnTo>
                  <a:lnTo>
                    <a:pt x="136" y="120"/>
                  </a:lnTo>
                  <a:lnTo>
                    <a:pt x="73" y="182"/>
                  </a:lnTo>
                  <a:lnTo>
                    <a:pt x="73" y="182"/>
                  </a:lnTo>
                  <a:lnTo>
                    <a:pt x="84" y="176"/>
                  </a:lnTo>
                  <a:lnTo>
                    <a:pt x="93" y="172"/>
                  </a:lnTo>
                  <a:lnTo>
                    <a:pt x="100" y="169"/>
                  </a:lnTo>
                  <a:lnTo>
                    <a:pt x="109" y="169"/>
                  </a:lnTo>
                  <a:lnTo>
                    <a:pt x="109" y="169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83" y="7"/>
                  </a:lnTo>
                  <a:lnTo>
                    <a:pt x="90" y="13"/>
                  </a:lnTo>
                  <a:lnTo>
                    <a:pt x="97" y="16"/>
                  </a:lnTo>
                  <a:lnTo>
                    <a:pt x="106" y="19"/>
                  </a:lnTo>
                  <a:lnTo>
                    <a:pt x="106" y="19"/>
                  </a:lnTo>
                  <a:lnTo>
                    <a:pt x="119" y="22"/>
                  </a:lnTo>
                  <a:lnTo>
                    <a:pt x="136" y="22"/>
                  </a:lnTo>
                  <a:lnTo>
                    <a:pt x="136" y="22"/>
                  </a:lnTo>
                  <a:lnTo>
                    <a:pt x="147" y="23"/>
                  </a:lnTo>
                  <a:lnTo>
                    <a:pt x="154" y="27"/>
                  </a:lnTo>
                  <a:lnTo>
                    <a:pt x="158" y="32"/>
                  </a:lnTo>
                  <a:lnTo>
                    <a:pt x="160" y="37"/>
                  </a:lnTo>
                  <a:lnTo>
                    <a:pt x="160" y="37"/>
                  </a:lnTo>
                  <a:lnTo>
                    <a:pt x="158" y="43"/>
                  </a:lnTo>
                  <a:lnTo>
                    <a:pt x="157" y="48"/>
                  </a:lnTo>
                  <a:lnTo>
                    <a:pt x="152" y="49"/>
                  </a:lnTo>
                  <a:lnTo>
                    <a:pt x="147" y="50"/>
                  </a:lnTo>
                  <a:lnTo>
                    <a:pt x="147" y="50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18" y="49"/>
                  </a:lnTo>
                  <a:lnTo>
                    <a:pt x="107" y="50"/>
                  </a:lnTo>
                  <a:lnTo>
                    <a:pt x="77" y="58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113" y="37"/>
                  </a:lnTo>
                  <a:lnTo>
                    <a:pt x="113" y="37"/>
                  </a:lnTo>
                  <a:lnTo>
                    <a:pt x="97" y="33"/>
                  </a:lnTo>
                  <a:lnTo>
                    <a:pt x="86" y="26"/>
                  </a:lnTo>
                  <a:lnTo>
                    <a:pt x="76" y="16"/>
                  </a:lnTo>
                  <a:lnTo>
                    <a:pt x="67" y="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8" name="Freeform 119"/>
            <p:cNvSpPr>
              <a:spLocks noEditPoints="1"/>
            </p:cNvSpPr>
            <p:nvPr userDrawn="1"/>
          </p:nvSpPr>
          <p:spPr bwMode="auto">
            <a:xfrm>
              <a:off x="3862388" y="1763713"/>
              <a:ext cx="106362" cy="128588"/>
            </a:xfrm>
            <a:custGeom>
              <a:avLst/>
              <a:gdLst/>
              <a:ahLst/>
              <a:cxnLst>
                <a:cxn ang="0">
                  <a:pos x="89" y="110"/>
                </a:cxn>
                <a:cxn ang="0">
                  <a:pos x="125" y="104"/>
                </a:cxn>
                <a:cxn ang="0">
                  <a:pos x="168" y="113"/>
                </a:cxn>
                <a:cxn ang="0">
                  <a:pos x="199" y="155"/>
                </a:cxn>
                <a:cxn ang="0">
                  <a:pos x="197" y="187"/>
                </a:cxn>
                <a:cxn ang="0">
                  <a:pos x="184" y="213"/>
                </a:cxn>
                <a:cxn ang="0">
                  <a:pos x="141" y="237"/>
                </a:cxn>
                <a:cxn ang="0">
                  <a:pos x="87" y="242"/>
                </a:cxn>
                <a:cxn ang="0">
                  <a:pos x="52" y="229"/>
                </a:cxn>
                <a:cxn ang="0">
                  <a:pos x="45" y="208"/>
                </a:cxn>
                <a:cxn ang="0">
                  <a:pos x="54" y="188"/>
                </a:cxn>
                <a:cxn ang="0">
                  <a:pos x="78" y="179"/>
                </a:cxn>
                <a:cxn ang="0">
                  <a:pos x="103" y="185"/>
                </a:cxn>
                <a:cxn ang="0">
                  <a:pos x="128" y="211"/>
                </a:cxn>
                <a:cxn ang="0">
                  <a:pos x="149" y="213"/>
                </a:cxn>
                <a:cxn ang="0">
                  <a:pos x="171" y="187"/>
                </a:cxn>
                <a:cxn ang="0">
                  <a:pos x="174" y="155"/>
                </a:cxn>
                <a:cxn ang="0">
                  <a:pos x="152" y="124"/>
                </a:cxn>
                <a:cxn ang="0">
                  <a:pos x="118" y="119"/>
                </a:cxn>
                <a:cxn ang="0">
                  <a:pos x="57" y="140"/>
                </a:cxn>
                <a:cxn ang="0">
                  <a:pos x="23" y="174"/>
                </a:cxn>
                <a:cxn ang="0">
                  <a:pos x="10" y="182"/>
                </a:cxn>
                <a:cxn ang="0">
                  <a:pos x="0" y="175"/>
                </a:cxn>
                <a:cxn ang="0">
                  <a:pos x="2" y="159"/>
                </a:cxn>
                <a:cxn ang="0">
                  <a:pos x="23" y="137"/>
                </a:cxn>
                <a:cxn ang="0">
                  <a:pos x="120" y="27"/>
                </a:cxn>
                <a:cxn ang="0">
                  <a:pos x="120" y="23"/>
                </a:cxn>
                <a:cxn ang="0">
                  <a:pos x="90" y="29"/>
                </a:cxn>
                <a:cxn ang="0">
                  <a:pos x="54" y="45"/>
                </a:cxn>
                <a:cxn ang="0">
                  <a:pos x="41" y="46"/>
                </a:cxn>
                <a:cxn ang="0">
                  <a:pos x="28" y="35"/>
                </a:cxn>
                <a:cxn ang="0">
                  <a:pos x="22" y="13"/>
                </a:cxn>
                <a:cxn ang="0">
                  <a:pos x="26" y="11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113" y="7"/>
                </a:cxn>
                <a:cxn ang="0">
                  <a:pos x="126" y="0"/>
                </a:cxn>
                <a:cxn ang="0">
                  <a:pos x="136" y="1"/>
                </a:cxn>
                <a:cxn ang="0">
                  <a:pos x="157" y="20"/>
                </a:cxn>
                <a:cxn ang="0">
                  <a:pos x="151" y="30"/>
                </a:cxn>
                <a:cxn ang="0">
                  <a:pos x="129" y="49"/>
                </a:cxn>
                <a:cxn ang="0">
                  <a:pos x="51" y="132"/>
                </a:cxn>
                <a:cxn ang="0">
                  <a:pos x="62" y="197"/>
                </a:cxn>
                <a:cxn ang="0">
                  <a:pos x="58" y="211"/>
                </a:cxn>
                <a:cxn ang="0">
                  <a:pos x="78" y="226"/>
                </a:cxn>
                <a:cxn ang="0">
                  <a:pos x="113" y="224"/>
                </a:cxn>
                <a:cxn ang="0">
                  <a:pos x="102" y="205"/>
                </a:cxn>
                <a:cxn ang="0">
                  <a:pos x="81" y="194"/>
                </a:cxn>
              </a:cxnLst>
              <a:rect l="0" t="0" r="r" b="b"/>
              <a:pathLst>
                <a:path w="200" h="243">
                  <a:moveTo>
                    <a:pt x="51" y="132"/>
                  </a:moveTo>
                  <a:lnTo>
                    <a:pt x="51" y="132"/>
                  </a:lnTo>
                  <a:lnTo>
                    <a:pt x="70" y="119"/>
                  </a:lnTo>
                  <a:lnTo>
                    <a:pt x="89" y="110"/>
                  </a:lnTo>
                  <a:lnTo>
                    <a:pt x="97" y="107"/>
                  </a:lnTo>
                  <a:lnTo>
                    <a:pt x="106" y="106"/>
                  </a:lnTo>
                  <a:lnTo>
                    <a:pt x="116" y="104"/>
                  </a:lnTo>
                  <a:lnTo>
                    <a:pt x="125" y="104"/>
                  </a:lnTo>
                  <a:lnTo>
                    <a:pt x="125" y="104"/>
                  </a:lnTo>
                  <a:lnTo>
                    <a:pt x="141" y="104"/>
                  </a:lnTo>
                  <a:lnTo>
                    <a:pt x="155" y="108"/>
                  </a:lnTo>
                  <a:lnTo>
                    <a:pt x="168" y="113"/>
                  </a:lnTo>
                  <a:lnTo>
                    <a:pt x="180" y="121"/>
                  </a:lnTo>
                  <a:lnTo>
                    <a:pt x="189" y="130"/>
                  </a:lnTo>
                  <a:lnTo>
                    <a:pt x="194" y="142"/>
                  </a:lnTo>
                  <a:lnTo>
                    <a:pt x="199" y="155"/>
                  </a:lnTo>
                  <a:lnTo>
                    <a:pt x="200" y="171"/>
                  </a:lnTo>
                  <a:lnTo>
                    <a:pt x="200" y="171"/>
                  </a:lnTo>
                  <a:lnTo>
                    <a:pt x="199" y="179"/>
                  </a:lnTo>
                  <a:lnTo>
                    <a:pt x="197" y="187"/>
                  </a:lnTo>
                  <a:lnTo>
                    <a:pt x="196" y="194"/>
                  </a:lnTo>
                  <a:lnTo>
                    <a:pt x="193" y="201"/>
                  </a:lnTo>
                  <a:lnTo>
                    <a:pt x="189" y="207"/>
                  </a:lnTo>
                  <a:lnTo>
                    <a:pt x="184" y="213"/>
                  </a:lnTo>
                  <a:lnTo>
                    <a:pt x="178" y="218"/>
                  </a:lnTo>
                  <a:lnTo>
                    <a:pt x="173" y="223"/>
                  </a:lnTo>
                  <a:lnTo>
                    <a:pt x="158" y="231"/>
                  </a:lnTo>
                  <a:lnTo>
                    <a:pt x="141" y="237"/>
                  </a:lnTo>
                  <a:lnTo>
                    <a:pt x="122" y="242"/>
                  </a:lnTo>
                  <a:lnTo>
                    <a:pt x="100" y="243"/>
                  </a:lnTo>
                  <a:lnTo>
                    <a:pt x="100" y="243"/>
                  </a:lnTo>
                  <a:lnTo>
                    <a:pt x="87" y="242"/>
                  </a:lnTo>
                  <a:lnTo>
                    <a:pt x="75" y="240"/>
                  </a:lnTo>
                  <a:lnTo>
                    <a:pt x="67" y="237"/>
                  </a:lnTo>
                  <a:lnTo>
                    <a:pt x="58" y="233"/>
                  </a:lnTo>
                  <a:lnTo>
                    <a:pt x="52" y="229"/>
                  </a:lnTo>
                  <a:lnTo>
                    <a:pt x="48" y="223"/>
                  </a:lnTo>
                  <a:lnTo>
                    <a:pt x="45" y="216"/>
                  </a:lnTo>
                  <a:lnTo>
                    <a:pt x="45" y="208"/>
                  </a:lnTo>
                  <a:lnTo>
                    <a:pt x="45" y="208"/>
                  </a:lnTo>
                  <a:lnTo>
                    <a:pt x="45" y="203"/>
                  </a:lnTo>
                  <a:lnTo>
                    <a:pt x="46" y="197"/>
                  </a:lnTo>
                  <a:lnTo>
                    <a:pt x="49" y="192"/>
                  </a:lnTo>
                  <a:lnTo>
                    <a:pt x="54" y="188"/>
                  </a:lnTo>
                  <a:lnTo>
                    <a:pt x="58" y="184"/>
                  </a:lnTo>
                  <a:lnTo>
                    <a:pt x="64" y="182"/>
                  </a:lnTo>
                  <a:lnTo>
                    <a:pt x="71" y="179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87" y="179"/>
                  </a:lnTo>
                  <a:lnTo>
                    <a:pt x="96" y="182"/>
                  </a:lnTo>
                  <a:lnTo>
                    <a:pt x="103" y="185"/>
                  </a:lnTo>
                  <a:lnTo>
                    <a:pt x="110" y="190"/>
                  </a:lnTo>
                  <a:lnTo>
                    <a:pt x="118" y="195"/>
                  </a:lnTo>
                  <a:lnTo>
                    <a:pt x="123" y="203"/>
                  </a:lnTo>
                  <a:lnTo>
                    <a:pt x="128" y="211"/>
                  </a:lnTo>
                  <a:lnTo>
                    <a:pt x="133" y="220"/>
                  </a:lnTo>
                  <a:lnTo>
                    <a:pt x="133" y="220"/>
                  </a:lnTo>
                  <a:lnTo>
                    <a:pt x="141" y="217"/>
                  </a:lnTo>
                  <a:lnTo>
                    <a:pt x="149" y="213"/>
                  </a:lnTo>
                  <a:lnTo>
                    <a:pt x="157" y="208"/>
                  </a:lnTo>
                  <a:lnTo>
                    <a:pt x="162" y="203"/>
                  </a:lnTo>
                  <a:lnTo>
                    <a:pt x="168" y="195"/>
                  </a:lnTo>
                  <a:lnTo>
                    <a:pt x="171" y="187"/>
                  </a:lnTo>
                  <a:lnTo>
                    <a:pt x="174" y="176"/>
                  </a:lnTo>
                  <a:lnTo>
                    <a:pt x="174" y="166"/>
                  </a:lnTo>
                  <a:lnTo>
                    <a:pt x="174" y="166"/>
                  </a:lnTo>
                  <a:lnTo>
                    <a:pt x="174" y="155"/>
                  </a:lnTo>
                  <a:lnTo>
                    <a:pt x="171" y="145"/>
                  </a:lnTo>
                  <a:lnTo>
                    <a:pt x="167" y="137"/>
                  </a:lnTo>
                  <a:lnTo>
                    <a:pt x="160" y="130"/>
                  </a:lnTo>
                  <a:lnTo>
                    <a:pt x="152" y="124"/>
                  </a:lnTo>
                  <a:lnTo>
                    <a:pt x="142" y="121"/>
                  </a:lnTo>
                  <a:lnTo>
                    <a:pt x="131" y="119"/>
                  </a:lnTo>
                  <a:lnTo>
                    <a:pt x="118" y="119"/>
                  </a:lnTo>
                  <a:lnTo>
                    <a:pt x="118" y="119"/>
                  </a:lnTo>
                  <a:lnTo>
                    <a:pt x="104" y="120"/>
                  </a:lnTo>
                  <a:lnTo>
                    <a:pt x="90" y="123"/>
                  </a:lnTo>
                  <a:lnTo>
                    <a:pt x="74" y="13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48" y="148"/>
                  </a:lnTo>
                  <a:lnTo>
                    <a:pt x="39" y="156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17" y="179"/>
                  </a:lnTo>
                  <a:lnTo>
                    <a:pt x="15" y="182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6" y="182"/>
                  </a:lnTo>
                  <a:lnTo>
                    <a:pt x="3" y="179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3"/>
                  </a:lnTo>
                  <a:lnTo>
                    <a:pt x="2" y="159"/>
                  </a:lnTo>
                  <a:lnTo>
                    <a:pt x="4" y="155"/>
                  </a:lnTo>
                  <a:lnTo>
                    <a:pt x="9" y="150"/>
                  </a:lnTo>
                  <a:lnTo>
                    <a:pt x="9" y="150"/>
                  </a:lnTo>
                  <a:lnTo>
                    <a:pt x="23" y="137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74" y="84"/>
                  </a:lnTo>
                  <a:lnTo>
                    <a:pt x="120" y="27"/>
                  </a:lnTo>
                  <a:lnTo>
                    <a:pt x="120" y="27"/>
                  </a:lnTo>
                  <a:lnTo>
                    <a:pt x="122" y="24"/>
                  </a:lnTo>
                  <a:lnTo>
                    <a:pt x="122" y="24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16" y="23"/>
                  </a:lnTo>
                  <a:lnTo>
                    <a:pt x="116" y="23"/>
                  </a:lnTo>
                  <a:lnTo>
                    <a:pt x="90" y="2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49" y="46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41" y="46"/>
                  </a:lnTo>
                  <a:lnTo>
                    <a:pt x="36" y="43"/>
                  </a:lnTo>
                  <a:lnTo>
                    <a:pt x="32" y="40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3" y="26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2" y="13"/>
                  </a:lnTo>
                  <a:lnTo>
                    <a:pt x="23" y="11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6" y="11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32" y="17"/>
                  </a:lnTo>
                  <a:lnTo>
                    <a:pt x="36" y="20"/>
                  </a:lnTo>
                  <a:lnTo>
                    <a:pt x="41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55" y="20"/>
                  </a:lnTo>
                  <a:lnTo>
                    <a:pt x="70" y="17"/>
                  </a:lnTo>
                  <a:lnTo>
                    <a:pt x="70" y="17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8" y="6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6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6" y="1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54" y="16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5" y="27"/>
                  </a:lnTo>
                  <a:lnTo>
                    <a:pt x="151" y="30"/>
                  </a:lnTo>
                  <a:lnTo>
                    <a:pt x="151" y="30"/>
                  </a:lnTo>
                  <a:lnTo>
                    <a:pt x="141" y="37"/>
                  </a:lnTo>
                  <a:lnTo>
                    <a:pt x="129" y="49"/>
                  </a:lnTo>
                  <a:lnTo>
                    <a:pt x="129" y="49"/>
                  </a:lnTo>
                  <a:lnTo>
                    <a:pt x="68" y="114"/>
                  </a:lnTo>
                  <a:lnTo>
                    <a:pt x="68" y="114"/>
                  </a:lnTo>
                  <a:lnTo>
                    <a:pt x="51" y="130"/>
                  </a:lnTo>
                  <a:lnTo>
                    <a:pt x="51" y="132"/>
                  </a:lnTo>
                  <a:close/>
                  <a:moveTo>
                    <a:pt x="75" y="192"/>
                  </a:moveTo>
                  <a:lnTo>
                    <a:pt x="75" y="192"/>
                  </a:lnTo>
                  <a:lnTo>
                    <a:pt x="68" y="194"/>
                  </a:lnTo>
                  <a:lnTo>
                    <a:pt x="62" y="197"/>
                  </a:lnTo>
                  <a:lnTo>
                    <a:pt x="58" y="201"/>
                  </a:lnTo>
                  <a:lnTo>
                    <a:pt x="58" y="207"/>
                  </a:lnTo>
                  <a:lnTo>
                    <a:pt x="58" y="207"/>
                  </a:lnTo>
                  <a:lnTo>
                    <a:pt x="58" y="211"/>
                  </a:lnTo>
                  <a:lnTo>
                    <a:pt x="60" y="216"/>
                  </a:lnTo>
                  <a:lnTo>
                    <a:pt x="64" y="218"/>
                  </a:lnTo>
                  <a:lnTo>
                    <a:pt x="68" y="221"/>
                  </a:lnTo>
                  <a:lnTo>
                    <a:pt x="78" y="226"/>
                  </a:lnTo>
                  <a:lnTo>
                    <a:pt x="91" y="227"/>
                  </a:lnTo>
                  <a:lnTo>
                    <a:pt x="91" y="227"/>
                  </a:lnTo>
                  <a:lnTo>
                    <a:pt x="102" y="226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0" y="217"/>
                  </a:lnTo>
                  <a:lnTo>
                    <a:pt x="106" y="210"/>
                  </a:lnTo>
                  <a:lnTo>
                    <a:pt x="102" y="205"/>
                  </a:lnTo>
                  <a:lnTo>
                    <a:pt x="97" y="201"/>
                  </a:lnTo>
                  <a:lnTo>
                    <a:pt x="91" y="197"/>
                  </a:lnTo>
                  <a:lnTo>
                    <a:pt x="87" y="195"/>
                  </a:lnTo>
                  <a:lnTo>
                    <a:pt x="81" y="194"/>
                  </a:lnTo>
                  <a:lnTo>
                    <a:pt x="75" y="192"/>
                  </a:lnTo>
                  <a:lnTo>
                    <a:pt x="75" y="19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9" name="Freeform 120"/>
            <p:cNvSpPr>
              <a:spLocks/>
            </p:cNvSpPr>
            <p:nvPr userDrawn="1"/>
          </p:nvSpPr>
          <p:spPr bwMode="auto">
            <a:xfrm>
              <a:off x="4010025" y="1758951"/>
              <a:ext cx="106363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8"/>
                </a:cxn>
                <a:cxn ang="0">
                  <a:pos x="82" y="109"/>
                </a:cxn>
                <a:cxn ang="0">
                  <a:pos x="120" y="74"/>
                </a:cxn>
                <a:cxn ang="0">
                  <a:pos x="158" y="36"/>
                </a:cxn>
                <a:cxn ang="0">
                  <a:pos x="163" y="28"/>
                </a:cxn>
                <a:cxn ang="0">
                  <a:pos x="165" y="22"/>
                </a:cxn>
                <a:cxn ang="0">
                  <a:pos x="163" y="16"/>
                </a:cxn>
                <a:cxn ang="0">
                  <a:pos x="152" y="4"/>
                </a:cxn>
                <a:cxn ang="0">
                  <a:pos x="150" y="3"/>
                </a:cxn>
                <a:cxn ang="0">
                  <a:pos x="156" y="0"/>
                </a:cxn>
                <a:cxn ang="0">
                  <a:pos x="162" y="0"/>
                </a:cxn>
                <a:cxn ang="0">
                  <a:pos x="176" y="6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1" y="32"/>
                </a:cxn>
                <a:cxn ang="0">
                  <a:pos x="201" y="33"/>
                </a:cxn>
                <a:cxn ang="0">
                  <a:pos x="192" y="39"/>
                </a:cxn>
                <a:cxn ang="0">
                  <a:pos x="187" y="44"/>
                </a:cxn>
                <a:cxn ang="0">
                  <a:pos x="179" y="51"/>
                </a:cxn>
                <a:cxn ang="0">
                  <a:pos x="136" y="93"/>
                </a:cxn>
                <a:cxn ang="0">
                  <a:pos x="147" y="104"/>
                </a:cxn>
                <a:cxn ang="0">
                  <a:pos x="150" y="109"/>
                </a:cxn>
                <a:cxn ang="0">
                  <a:pos x="152" y="116"/>
                </a:cxn>
                <a:cxn ang="0">
                  <a:pos x="150" y="136"/>
                </a:cxn>
                <a:cxn ang="0">
                  <a:pos x="150" y="235"/>
                </a:cxn>
                <a:cxn ang="0">
                  <a:pos x="149" y="249"/>
                </a:cxn>
                <a:cxn ang="0">
                  <a:pos x="139" y="254"/>
                </a:cxn>
                <a:cxn ang="0">
                  <a:pos x="133" y="252"/>
                </a:cxn>
                <a:cxn ang="0">
                  <a:pos x="129" y="248"/>
                </a:cxn>
                <a:cxn ang="0">
                  <a:pos x="123" y="227"/>
                </a:cxn>
                <a:cxn ang="0">
                  <a:pos x="123" y="217"/>
                </a:cxn>
                <a:cxn ang="0">
                  <a:pos x="124" y="207"/>
                </a:cxn>
                <a:cxn ang="0">
                  <a:pos x="126" y="167"/>
                </a:cxn>
                <a:cxn ang="0">
                  <a:pos x="126" y="128"/>
                </a:cxn>
                <a:cxn ang="0">
                  <a:pos x="126" y="112"/>
                </a:cxn>
                <a:cxn ang="0">
                  <a:pos x="123" y="101"/>
                </a:cxn>
                <a:cxn ang="0">
                  <a:pos x="65" y="142"/>
                </a:cxn>
                <a:cxn ang="0">
                  <a:pos x="2" y="172"/>
                </a:cxn>
              </a:cxnLst>
              <a:rect l="0" t="0" r="r" b="b"/>
              <a:pathLst>
                <a:path w="201" h="254">
                  <a:moveTo>
                    <a:pt x="0" y="165"/>
                  </a:moveTo>
                  <a:lnTo>
                    <a:pt x="0" y="165"/>
                  </a:lnTo>
                  <a:lnTo>
                    <a:pt x="20" y="152"/>
                  </a:lnTo>
                  <a:lnTo>
                    <a:pt x="42" y="138"/>
                  </a:lnTo>
                  <a:lnTo>
                    <a:pt x="62" y="123"/>
                  </a:lnTo>
                  <a:lnTo>
                    <a:pt x="82" y="109"/>
                  </a:lnTo>
                  <a:lnTo>
                    <a:pt x="101" y="91"/>
                  </a:lnTo>
                  <a:lnTo>
                    <a:pt x="120" y="74"/>
                  </a:lnTo>
                  <a:lnTo>
                    <a:pt x="139" y="57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63" y="28"/>
                  </a:lnTo>
                  <a:lnTo>
                    <a:pt x="165" y="22"/>
                  </a:lnTo>
                  <a:lnTo>
                    <a:pt x="165" y="22"/>
                  </a:lnTo>
                  <a:lnTo>
                    <a:pt x="165" y="19"/>
                  </a:lnTo>
                  <a:lnTo>
                    <a:pt x="163" y="16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0" y="3"/>
                  </a:lnTo>
                  <a:lnTo>
                    <a:pt x="150" y="3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9" y="3"/>
                  </a:lnTo>
                  <a:lnTo>
                    <a:pt x="176" y="6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1" y="16"/>
                  </a:lnTo>
                  <a:lnTo>
                    <a:pt x="197" y="22"/>
                  </a:lnTo>
                  <a:lnTo>
                    <a:pt x="200" y="26"/>
                  </a:lnTo>
                  <a:lnTo>
                    <a:pt x="201" y="32"/>
                  </a:lnTo>
                  <a:lnTo>
                    <a:pt x="201" y="32"/>
                  </a:lnTo>
                  <a:lnTo>
                    <a:pt x="201" y="33"/>
                  </a:lnTo>
                  <a:lnTo>
                    <a:pt x="200" y="36"/>
                  </a:lnTo>
                  <a:lnTo>
                    <a:pt x="192" y="39"/>
                  </a:lnTo>
                  <a:lnTo>
                    <a:pt x="192" y="39"/>
                  </a:lnTo>
                  <a:lnTo>
                    <a:pt x="187" y="44"/>
                  </a:lnTo>
                  <a:lnTo>
                    <a:pt x="179" y="51"/>
                  </a:lnTo>
                  <a:lnTo>
                    <a:pt x="179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2" y="99"/>
                  </a:lnTo>
                  <a:lnTo>
                    <a:pt x="147" y="104"/>
                  </a:lnTo>
                  <a:lnTo>
                    <a:pt x="147" y="104"/>
                  </a:lnTo>
                  <a:lnTo>
                    <a:pt x="150" y="109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0" y="136"/>
                  </a:lnTo>
                  <a:lnTo>
                    <a:pt x="150" y="136"/>
                  </a:lnTo>
                  <a:lnTo>
                    <a:pt x="150" y="235"/>
                  </a:lnTo>
                  <a:lnTo>
                    <a:pt x="150" y="235"/>
                  </a:lnTo>
                  <a:lnTo>
                    <a:pt x="150" y="243"/>
                  </a:lnTo>
                  <a:lnTo>
                    <a:pt x="149" y="249"/>
                  </a:lnTo>
                  <a:lnTo>
                    <a:pt x="145" y="252"/>
                  </a:lnTo>
                  <a:lnTo>
                    <a:pt x="139" y="254"/>
                  </a:lnTo>
                  <a:lnTo>
                    <a:pt x="139" y="254"/>
                  </a:lnTo>
                  <a:lnTo>
                    <a:pt x="133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4" y="238"/>
                  </a:lnTo>
                  <a:lnTo>
                    <a:pt x="123" y="227"/>
                  </a:lnTo>
                  <a:lnTo>
                    <a:pt x="123" y="227"/>
                  </a:lnTo>
                  <a:lnTo>
                    <a:pt x="123" y="217"/>
                  </a:lnTo>
                  <a:lnTo>
                    <a:pt x="123" y="217"/>
                  </a:lnTo>
                  <a:lnTo>
                    <a:pt x="124" y="207"/>
                  </a:lnTo>
                  <a:lnTo>
                    <a:pt x="124" y="207"/>
                  </a:lnTo>
                  <a:lnTo>
                    <a:pt x="126" y="167"/>
                  </a:lnTo>
                  <a:lnTo>
                    <a:pt x="126" y="167"/>
                  </a:lnTo>
                  <a:lnTo>
                    <a:pt x="126" y="128"/>
                  </a:lnTo>
                  <a:lnTo>
                    <a:pt x="126" y="128"/>
                  </a:lnTo>
                  <a:lnTo>
                    <a:pt x="126" y="112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94" y="123"/>
                  </a:lnTo>
                  <a:lnTo>
                    <a:pt x="65" y="142"/>
                  </a:lnTo>
                  <a:lnTo>
                    <a:pt x="34" y="159"/>
                  </a:lnTo>
                  <a:lnTo>
                    <a:pt x="2" y="172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0" name="Freeform 121"/>
            <p:cNvSpPr>
              <a:spLocks/>
            </p:cNvSpPr>
            <p:nvPr userDrawn="1"/>
          </p:nvSpPr>
          <p:spPr bwMode="auto">
            <a:xfrm>
              <a:off x="4133850" y="1766888"/>
              <a:ext cx="95250" cy="122238"/>
            </a:xfrm>
            <a:custGeom>
              <a:avLst/>
              <a:gdLst/>
              <a:ahLst/>
              <a:cxnLst>
                <a:cxn ang="0">
                  <a:pos x="0" y="223"/>
                </a:cxn>
                <a:cxn ang="0">
                  <a:pos x="0" y="223"/>
                </a:cxn>
                <a:cxn ang="0">
                  <a:pos x="20" y="207"/>
                </a:cxn>
                <a:cxn ang="0">
                  <a:pos x="39" y="191"/>
                </a:cxn>
                <a:cxn ang="0">
                  <a:pos x="58" y="172"/>
                </a:cxn>
                <a:cxn ang="0">
                  <a:pos x="75" y="153"/>
                </a:cxn>
                <a:cxn ang="0">
                  <a:pos x="91" y="133"/>
                </a:cxn>
                <a:cxn ang="0">
                  <a:pos x="106" y="113"/>
                </a:cxn>
                <a:cxn ang="0">
                  <a:pos x="119" y="89"/>
                </a:cxn>
                <a:cxn ang="0">
                  <a:pos x="130" y="65"/>
                </a:cxn>
                <a:cxn ang="0">
                  <a:pos x="130" y="65"/>
                </a:cxn>
                <a:cxn ang="0">
                  <a:pos x="138" y="45"/>
                </a:cxn>
                <a:cxn ang="0">
                  <a:pos x="141" y="33"/>
                </a:cxn>
                <a:cxn ang="0">
                  <a:pos x="142" y="23"/>
                </a:cxn>
                <a:cxn ang="0">
                  <a:pos x="142" y="23"/>
                </a:cxn>
                <a:cxn ang="0">
                  <a:pos x="141" y="18"/>
                </a:cxn>
                <a:cxn ang="0">
                  <a:pos x="139" y="16"/>
                </a:cxn>
                <a:cxn ang="0">
                  <a:pos x="135" y="11"/>
                </a:cxn>
                <a:cxn ang="0">
                  <a:pos x="130" y="8"/>
                </a:cxn>
                <a:cxn ang="0">
                  <a:pos x="130" y="8"/>
                </a:cxn>
                <a:cxn ang="0">
                  <a:pos x="128" y="5"/>
                </a:cxn>
                <a:cxn ang="0">
                  <a:pos x="126" y="4"/>
                </a:cxn>
                <a:cxn ang="0">
                  <a:pos x="126" y="4"/>
                </a:cxn>
                <a:cxn ang="0">
                  <a:pos x="128" y="3"/>
                </a:cxn>
                <a:cxn ang="0">
                  <a:pos x="130" y="1"/>
                </a:cxn>
                <a:cxn ang="0">
                  <a:pos x="136" y="0"/>
                </a:cxn>
                <a:cxn ang="0">
                  <a:pos x="136" y="0"/>
                </a:cxn>
                <a:cxn ang="0">
                  <a:pos x="142" y="0"/>
                </a:cxn>
                <a:cxn ang="0">
                  <a:pos x="148" y="3"/>
                </a:cxn>
                <a:cxn ang="0">
                  <a:pos x="155" y="5"/>
                </a:cxn>
                <a:cxn ang="0">
                  <a:pos x="164" y="11"/>
                </a:cxn>
                <a:cxn ang="0">
                  <a:pos x="164" y="11"/>
                </a:cxn>
                <a:cxn ang="0">
                  <a:pos x="175" y="21"/>
                </a:cxn>
                <a:cxn ang="0">
                  <a:pos x="178" y="26"/>
                </a:cxn>
                <a:cxn ang="0">
                  <a:pos x="180" y="30"/>
                </a:cxn>
                <a:cxn ang="0">
                  <a:pos x="180" y="30"/>
                </a:cxn>
                <a:cxn ang="0">
                  <a:pos x="180" y="34"/>
                </a:cxn>
                <a:cxn ang="0">
                  <a:pos x="178" y="36"/>
                </a:cxn>
                <a:cxn ang="0">
                  <a:pos x="174" y="40"/>
                </a:cxn>
                <a:cxn ang="0">
                  <a:pos x="174" y="40"/>
                </a:cxn>
                <a:cxn ang="0">
                  <a:pos x="171" y="43"/>
                </a:cxn>
                <a:cxn ang="0">
                  <a:pos x="167" y="49"/>
                </a:cxn>
                <a:cxn ang="0">
                  <a:pos x="159" y="63"/>
                </a:cxn>
                <a:cxn ang="0">
                  <a:pos x="159" y="63"/>
                </a:cxn>
                <a:cxn ang="0">
                  <a:pos x="146" y="91"/>
                </a:cxn>
                <a:cxn ang="0">
                  <a:pos x="130" y="117"/>
                </a:cxn>
                <a:cxn ang="0">
                  <a:pos x="115" y="142"/>
                </a:cxn>
                <a:cxn ang="0">
                  <a:pos x="96" y="163"/>
                </a:cxn>
                <a:cxn ang="0">
                  <a:pos x="74" y="184"/>
                </a:cxn>
                <a:cxn ang="0">
                  <a:pos x="52" y="201"/>
                </a:cxn>
                <a:cxn ang="0">
                  <a:pos x="29" y="217"/>
                </a:cxn>
                <a:cxn ang="0">
                  <a:pos x="3" y="231"/>
                </a:cxn>
                <a:cxn ang="0">
                  <a:pos x="0" y="223"/>
                </a:cxn>
              </a:cxnLst>
              <a:rect l="0" t="0" r="r" b="b"/>
              <a:pathLst>
                <a:path w="180" h="231">
                  <a:moveTo>
                    <a:pt x="0" y="223"/>
                  </a:moveTo>
                  <a:lnTo>
                    <a:pt x="0" y="223"/>
                  </a:lnTo>
                  <a:lnTo>
                    <a:pt x="20" y="207"/>
                  </a:lnTo>
                  <a:lnTo>
                    <a:pt x="39" y="191"/>
                  </a:lnTo>
                  <a:lnTo>
                    <a:pt x="58" y="172"/>
                  </a:lnTo>
                  <a:lnTo>
                    <a:pt x="75" y="153"/>
                  </a:lnTo>
                  <a:lnTo>
                    <a:pt x="91" y="133"/>
                  </a:lnTo>
                  <a:lnTo>
                    <a:pt x="106" y="113"/>
                  </a:lnTo>
                  <a:lnTo>
                    <a:pt x="119" y="89"/>
                  </a:lnTo>
                  <a:lnTo>
                    <a:pt x="130" y="65"/>
                  </a:lnTo>
                  <a:lnTo>
                    <a:pt x="130" y="65"/>
                  </a:lnTo>
                  <a:lnTo>
                    <a:pt x="138" y="45"/>
                  </a:lnTo>
                  <a:lnTo>
                    <a:pt x="141" y="33"/>
                  </a:lnTo>
                  <a:lnTo>
                    <a:pt x="142" y="23"/>
                  </a:lnTo>
                  <a:lnTo>
                    <a:pt x="142" y="23"/>
                  </a:lnTo>
                  <a:lnTo>
                    <a:pt x="141" y="18"/>
                  </a:lnTo>
                  <a:lnTo>
                    <a:pt x="139" y="16"/>
                  </a:lnTo>
                  <a:lnTo>
                    <a:pt x="135" y="11"/>
                  </a:lnTo>
                  <a:lnTo>
                    <a:pt x="130" y="8"/>
                  </a:lnTo>
                  <a:lnTo>
                    <a:pt x="130" y="8"/>
                  </a:lnTo>
                  <a:lnTo>
                    <a:pt x="128" y="5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8" y="3"/>
                  </a:lnTo>
                  <a:lnTo>
                    <a:pt x="155" y="5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75" y="21"/>
                  </a:lnTo>
                  <a:lnTo>
                    <a:pt x="178" y="26"/>
                  </a:lnTo>
                  <a:lnTo>
                    <a:pt x="180" y="30"/>
                  </a:lnTo>
                  <a:lnTo>
                    <a:pt x="180" y="30"/>
                  </a:lnTo>
                  <a:lnTo>
                    <a:pt x="180" y="34"/>
                  </a:lnTo>
                  <a:lnTo>
                    <a:pt x="178" y="36"/>
                  </a:lnTo>
                  <a:lnTo>
                    <a:pt x="174" y="40"/>
                  </a:lnTo>
                  <a:lnTo>
                    <a:pt x="174" y="40"/>
                  </a:lnTo>
                  <a:lnTo>
                    <a:pt x="171" y="43"/>
                  </a:lnTo>
                  <a:lnTo>
                    <a:pt x="167" y="49"/>
                  </a:lnTo>
                  <a:lnTo>
                    <a:pt x="159" y="63"/>
                  </a:lnTo>
                  <a:lnTo>
                    <a:pt x="159" y="63"/>
                  </a:lnTo>
                  <a:lnTo>
                    <a:pt x="146" y="91"/>
                  </a:lnTo>
                  <a:lnTo>
                    <a:pt x="130" y="117"/>
                  </a:lnTo>
                  <a:lnTo>
                    <a:pt x="115" y="142"/>
                  </a:lnTo>
                  <a:lnTo>
                    <a:pt x="96" y="163"/>
                  </a:lnTo>
                  <a:lnTo>
                    <a:pt x="74" y="184"/>
                  </a:lnTo>
                  <a:lnTo>
                    <a:pt x="52" y="201"/>
                  </a:lnTo>
                  <a:lnTo>
                    <a:pt x="29" y="217"/>
                  </a:lnTo>
                  <a:lnTo>
                    <a:pt x="3" y="23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1" name="Freeform 122"/>
            <p:cNvSpPr>
              <a:spLocks noEditPoints="1"/>
            </p:cNvSpPr>
            <p:nvPr userDrawn="1"/>
          </p:nvSpPr>
          <p:spPr bwMode="auto">
            <a:xfrm>
              <a:off x="4254500" y="1766888"/>
              <a:ext cx="142875" cy="100013"/>
            </a:xfrm>
            <a:custGeom>
              <a:avLst/>
              <a:gdLst/>
              <a:ahLst/>
              <a:cxnLst>
                <a:cxn ang="0">
                  <a:pos x="16" y="114"/>
                </a:cxn>
                <a:cxn ang="0">
                  <a:pos x="24" y="116"/>
                </a:cxn>
                <a:cxn ang="0">
                  <a:pos x="40" y="106"/>
                </a:cxn>
                <a:cxn ang="0">
                  <a:pos x="84" y="59"/>
                </a:cxn>
                <a:cxn ang="0">
                  <a:pos x="98" y="49"/>
                </a:cxn>
                <a:cxn ang="0">
                  <a:pos x="110" y="49"/>
                </a:cxn>
                <a:cxn ang="0">
                  <a:pos x="136" y="68"/>
                </a:cxn>
                <a:cxn ang="0">
                  <a:pos x="206" y="119"/>
                </a:cxn>
                <a:cxn ang="0">
                  <a:pos x="248" y="145"/>
                </a:cxn>
                <a:cxn ang="0">
                  <a:pos x="264" y="156"/>
                </a:cxn>
                <a:cxn ang="0">
                  <a:pos x="271" y="174"/>
                </a:cxn>
                <a:cxn ang="0">
                  <a:pos x="264" y="188"/>
                </a:cxn>
                <a:cxn ang="0">
                  <a:pos x="252" y="187"/>
                </a:cxn>
                <a:cxn ang="0">
                  <a:pos x="220" y="165"/>
                </a:cxn>
                <a:cxn ang="0">
                  <a:pos x="123" y="81"/>
                </a:cxn>
                <a:cxn ang="0">
                  <a:pos x="104" y="70"/>
                </a:cxn>
                <a:cxn ang="0">
                  <a:pos x="98" y="71"/>
                </a:cxn>
                <a:cxn ang="0">
                  <a:pos x="75" y="99"/>
                </a:cxn>
                <a:cxn ang="0">
                  <a:pos x="53" y="129"/>
                </a:cxn>
                <a:cxn ang="0">
                  <a:pos x="47" y="141"/>
                </a:cxn>
                <a:cxn ang="0">
                  <a:pos x="37" y="148"/>
                </a:cxn>
                <a:cxn ang="0">
                  <a:pos x="23" y="143"/>
                </a:cxn>
                <a:cxn ang="0">
                  <a:pos x="7" y="130"/>
                </a:cxn>
                <a:cxn ang="0">
                  <a:pos x="0" y="113"/>
                </a:cxn>
                <a:cxn ang="0">
                  <a:pos x="1" y="106"/>
                </a:cxn>
                <a:cxn ang="0">
                  <a:pos x="4" y="107"/>
                </a:cxn>
                <a:cxn ang="0">
                  <a:pos x="177" y="22"/>
                </a:cxn>
                <a:cxn ang="0">
                  <a:pos x="216" y="42"/>
                </a:cxn>
                <a:cxn ang="0">
                  <a:pos x="230" y="58"/>
                </a:cxn>
                <a:cxn ang="0">
                  <a:pos x="233" y="67"/>
                </a:cxn>
                <a:cxn ang="0">
                  <a:pos x="227" y="80"/>
                </a:cxn>
                <a:cxn ang="0">
                  <a:pos x="219" y="81"/>
                </a:cxn>
                <a:cxn ang="0">
                  <a:pos x="211" y="71"/>
                </a:cxn>
                <a:cxn ang="0">
                  <a:pos x="184" y="39"/>
                </a:cxn>
                <a:cxn ang="0">
                  <a:pos x="203" y="0"/>
                </a:cxn>
                <a:cxn ang="0">
                  <a:pos x="230" y="9"/>
                </a:cxn>
                <a:cxn ang="0">
                  <a:pos x="251" y="20"/>
                </a:cxn>
                <a:cxn ang="0">
                  <a:pos x="261" y="33"/>
                </a:cxn>
                <a:cxn ang="0">
                  <a:pos x="262" y="44"/>
                </a:cxn>
                <a:cxn ang="0">
                  <a:pos x="253" y="52"/>
                </a:cxn>
                <a:cxn ang="0">
                  <a:pos x="245" y="48"/>
                </a:cxn>
                <a:cxn ang="0">
                  <a:pos x="224" y="25"/>
                </a:cxn>
                <a:cxn ang="0">
                  <a:pos x="203" y="0"/>
                </a:cxn>
              </a:cxnLst>
              <a:rect l="0" t="0" r="r" b="b"/>
              <a:pathLst>
                <a:path w="271" h="190">
                  <a:moveTo>
                    <a:pt x="4" y="107"/>
                  </a:moveTo>
                  <a:lnTo>
                    <a:pt x="4" y="107"/>
                  </a:lnTo>
                  <a:lnTo>
                    <a:pt x="16" y="114"/>
                  </a:lnTo>
                  <a:lnTo>
                    <a:pt x="20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7" y="116"/>
                  </a:lnTo>
                  <a:lnTo>
                    <a:pt x="30" y="114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8" y="55"/>
                  </a:lnTo>
                  <a:lnTo>
                    <a:pt x="94" y="51"/>
                  </a:lnTo>
                  <a:lnTo>
                    <a:pt x="98" y="49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10" y="49"/>
                  </a:lnTo>
                  <a:lnTo>
                    <a:pt x="117" y="54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79" y="100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33" y="138"/>
                  </a:lnTo>
                  <a:lnTo>
                    <a:pt x="233" y="138"/>
                  </a:lnTo>
                  <a:lnTo>
                    <a:pt x="248" y="145"/>
                  </a:lnTo>
                  <a:lnTo>
                    <a:pt x="248" y="145"/>
                  </a:lnTo>
                  <a:lnTo>
                    <a:pt x="258" y="151"/>
                  </a:lnTo>
                  <a:lnTo>
                    <a:pt x="264" y="156"/>
                  </a:lnTo>
                  <a:lnTo>
                    <a:pt x="269" y="165"/>
                  </a:lnTo>
                  <a:lnTo>
                    <a:pt x="271" y="174"/>
                  </a:lnTo>
                  <a:lnTo>
                    <a:pt x="271" y="174"/>
                  </a:lnTo>
                  <a:lnTo>
                    <a:pt x="269" y="180"/>
                  </a:lnTo>
                  <a:lnTo>
                    <a:pt x="266" y="185"/>
                  </a:lnTo>
                  <a:lnTo>
                    <a:pt x="264" y="188"/>
                  </a:lnTo>
                  <a:lnTo>
                    <a:pt x="259" y="190"/>
                  </a:lnTo>
                  <a:lnTo>
                    <a:pt x="259" y="190"/>
                  </a:lnTo>
                  <a:lnTo>
                    <a:pt x="252" y="187"/>
                  </a:lnTo>
                  <a:lnTo>
                    <a:pt x="243" y="181"/>
                  </a:lnTo>
                  <a:lnTo>
                    <a:pt x="220" y="165"/>
                  </a:lnTo>
                  <a:lnTo>
                    <a:pt x="220" y="165"/>
                  </a:lnTo>
                  <a:lnTo>
                    <a:pt x="179" y="132"/>
                  </a:lnTo>
                  <a:lnTo>
                    <a:pt x="123" y="81"/>
                  </a:lnTo>
                  <a:lnTo>
                    <a:pt x="123" y="81"/>
                  </a:lnTo>
                  <a:lnTo>
                    <a:pt x="111" y="72"/>
                  </a:lnTo>
                  <a:lnTo>
                    <a:pt x="107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1" y="70"/>
                  </a:lnTo>
                  <a:lnTo>
                    <a:pt x="98" y="71"/>
                  </a:lnTo>
                  <a:lnTo>
                    <a:pt x="91" y="77"/>
                  </a:lnTo>
                  <a:lnTo>
                    <a:pt x="91" y="77"/>
                  </a:lnTo>
                  <a:lnTo>
                    <a:pt x="75" y="99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53" y="129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7" y="141"/>
                  </a:lnTo>
                  <a:lnTo>
                    <a:pt x="45" y="145"/>
                  </a:lnTo>
                  <a:lnTo>
                    <a:pt x="42" y="146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0" y="146"/>
                  </a:lnTo>
                  <a:lnTo>
                    <a:pt x="23" y="143"/>
                  </a:lnTo>
                  <a:lnTo>
                    <a:pt x="16" y="138"/>
                  </a:lnTo>
                  <a:lnTo>
                    <a:pt x="7" y="130"/>
                  </a:lnTo>
                  <a:lnTo>
                    <a:pt x="7" y="130"/>
                  </a:lnTo>
                  <a:lnTo>
                    <a:pt x="4" y="126"/>
                  </a:lnTo>
                  <a:lnTo>
                    <a:pt x="1" y="122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07"/>
                  </a:lnTo>
                  <a:lnTo>
                    <a:pt x="1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4" y="107"/>
                  </a:lnTo>
                  <a:close/>
                  <a:moveTo>
                    <a:pt x="177" y="22"/>
                  </a:moveTo>
                  <a:lnTo>
                    <a:pt x="177" y="22"/>
                  </a:lnTo>
                  <a:lnTo>
                    <a:pt x="193" y="29"/>
                  </a:lnTo>
                  <a:lnTo>
                    <a:pt x="206" y="36"/>
                  </a:lnTo>
                  <a:lnTo>
                    <a:pt x="216" y="42"/>
                  </a:lnTo>
                  <a:lnTo>
                    <a:pt x="224" y="49"/>
                  </a:lnTo>
                  <a:lnTo>
                    <a:pt x="224" y="49"/>
                  </a:lnTo>
                  <a:lnTo>
                    <a:pt x="230" y="58"/>
                  </a:lnTo>
                  <a:lnTo>
                    <a:pt x="232" y="62"/>
                  </a:lnTo>
                  <a:lnTo>
                    <a:pt x="233" y="67"/>
                  </a:lnTo>
                  <a:lnTo>
                    <a:pt x="233" y="67"/>
                  </a:lnTo>
                  <a:lnTo>
                    <a:pt x="232" y="71"/>
                  </a:lnTo>
                  <a:lnTo>
                    <a:pt x="230" y="77"/>
                  </a:lnTo>
                  <a:lnTo>
                    <a:pt x="227" y="80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9" y="81"/>
                  </a:lnTo>
                  <a:lnTo>
                    <a:pt x="216" y="78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03" y="59"/>
                  </a:lnTo>
                  <a:lnTo>
                    <a:pt x="194" y="49"/>
                  </a:lnTo>
                  <a:lnTo>
                    <a:pt x="184" y="39"/>
                  </a:lnTo>
                  <a:lnTo>
                    <a:pt x="172" y="29"/>
                  </a:lnTo>
                  <a:lnTo>
                    <a:pt x="177" y="22"/>
                  </a:lnTo>
                  <a:close/>
                  <a:moveTo>
                    <a:pt x="203" y="0"/>
                  </a:moveTo>
                  <a:lnTo>
                    <a:pt x="203" y="0"/>
                  </a:lnTo>
                  <a:lnTo>
                    <a:pt x="217" y="4"/>
                  </a:lnTo>
                  <a:lnTo>
                    <a:pt x="230" y="9"/>
                  </a:lnTo>
                  <a:lnTo>
                    <a:pt x="240" y="15"/>
                  </a:lnTo>
                  <a:lnTo>
                    <a:pt x="251" y="20"/>
                  </a:lnTo>
                  <a:lnTo>
                    <a:pt x="251" y="20"/>
                  </a:lnTo>
                  <a:lnTo>
                    <a:pt x="255" y="25"/>
                  </a:lnTo>
                  <a:lnTo>
                    <a:pt x="259" y="29"/>
                  </a:lnTo>
                  <a:lnTo>
                    <a:pt x="261" y="33"/>
                  </a:lnTo>
                  <a:lnTo>
                    <a:pt x="262" y="39"/>
                  </a:lnTo>
                  <a:lnTo>
                    <a:pt x="262" y="39"/>
                  </a:lnTo>
                  <a:lnTo>
                    <a:pt x="262" y="44"/>
                  </a:lnTo>
                  <a:lnTo>
                    <a:pt x="261" y="48"/>
                  </a:lnTo>
                  <a:lnTo>
                    <a:pt x="258" y="51"/>
                  </a:lnTo>
                  <a:lnTo>
                    <a:pt x="253" y="52"/>
                  </a:lnTo>
                  <a:lnTo>
                    <a:pt x="253" y="52"/>
                  </a:lnTo>
                  <a:lnTo>
                    <a:pt x="249" y="51"/>
                  </a:lnTo>
                  <a:lnTo>
                    <a:pt x="245" y="48"/>
                  </a:lnTo>
                  <a:lnTo>
                    <a:pt x="245" y="48"/>
                  </a:lnTo>
                  <a:lnTo>
                    <a:pt x="235" y="35"/>
                  </a:lnTo>
                  <a:lnTo>
                    <a:pt x="224" y="25"/>
                  </a:lnTo>
                  <a:lnTo>
                    <a:pt x="211" y="16"/>
                  </a:lnTo>
                  <a:lnTo>
                    <a:pt x="198" y="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2" name="Freeform 123"/>
            <p:cNvSpPr>
              <a:spLocks/>
            </p:cNvSpPr>
            <p:nvPr userDrawn="1"/>
          </p:nvSpPr>
          <p:spPr bwMode="auto">
            <a:xfrm>
              <a:off x="4429125" y="1811338"/>
              <a:ext cx="128588" cy="23813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15" y="12"/>
                </a:cxn>
                <a:cxn ang="0">
                  <a:pos x="15" y="12"/>
                </a:cxn>
                <a:cxn ang="0">
                  <a:pos x="21" y="14"/>
                </a:cxn>
                <a:cxn ang="0">
                  <a:pos x="31" y="14"/>
                </a:cxn>
                <a:cxn ang="0">
                  <a:pos x="31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138" y="12"/>
                </a:cxn>
                <a:cxn ang="0">
                  <a:pos x="138" y="12"/>
                </a:cxn>
                <a:cxn ang="0">
                  <a:pos x="203" y="12"/>
                </a:cxn>
                <a:cxn ang="0">
                  <a:pos x="203" y="1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32" y="12"/>
                </a:cxn>
                <a:cxn ang="0">
                  <a:pos x="238" y="15"/>
                </a:cxn>
                <a:cxn ang="0">
                  <a:pos x="242" y="18"/>
                </a:cxn>
                <a:cxn ang="0">
                  <a:pos x="242" y="22"/>
                </a:cxn>
                <a:cxn ang="0">
                  <a:pos x="242" y="22"/>
                </a:cxn>
                <a:cxn ang="0">
                  <a:pos x="242" y="25"/>
                </a:cxn>
                <a:cxn ang="0">
                  <a:pos x="241" y="28"/>
                </a:cxn>
                <a:cxn ang="0">
                  <a:pos x="240" y="31"/>
                </a:cxn>
                <a:cxn ang="0">
                  <a:pos x="237" y="32"/>
                </a:cxn>
                <a:cxn ang="0">
                  <a:pos x="237" y="32"/>
                </a:cxn>
                <a:cxn ang="0">
                  <a:pos x="226" y="34"/>
                </a:cxn>
                <a:cxn ang="0">
                  <a:pos x="215" y="35"/>
                </a:cxn>
                <a:cxn ang="0">
                  <a:pos x="193" y="35"/>
                </a:cxn>
                <a:cxn ang="0">
                  <a:pos x="193" y="35"/>
                </a:cxn>
                <a:cxn ang="0">
                  <a:pos x="86" y="38"/>
                </a:cxn>
                <a:cxn ang="0">
                  <a:pos x="86" y="38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38" y="40"/>
                </a:cxn>
                <a:cxn ang="0">
                  <a:pos x="32" y="42"/>
                </a:cxn>
                <a:cxn ang="0">
                  <a:pos x="32" y="42"/>
                </a:cxn>
                <a:cxn ang="0">
                  <a:pos x="29" y="44"/>
                </a:cxn>
                <a:cxn ang="0">
                  <a:pos x="25" y="44"/>
                </a:cxn>
                <a:cxn ang="0">
                  <a:pos x="25" y="44"/>
                </a:cxn>
                <a:cxn ang="0">
                  <a:pos x="21" y="44"/>
                </a:cxn>
                <a:cxn ang="0">
                  <a:pos x="16" y="41"/>
                </a:cxn>
                <a:cxn ang="0">
                  <a:pos x="8" y="29"/>
                </a:cxn>
                <a:cxn ang="0">
                  <a:pos x="8" y="29"/>
                </a:cxn>
                <a:cxn ang="0">
                  <a:pos x="2" y="21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5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242" h="44">
                  <a:moveTo>
                    <a:pt x="6" y="3"/>
                  </a:moveTo>
                  <a:lnTo>
                    <a:pt x="6" y="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2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24" y="12"/>
                  </a:lnTo>
                  <a:lnTo>
                    <a:pt x="224" y="12"/>
                  </a:lnTo>
                  <a:lnTo>
                    <a:pt x="232" y="12"/>
                  </a:lnTo>
                  <a:lnTo>
                    <a:pt x="238" y="15"/>
                  </a:lnTo>
                  <a:lnTo>
                    <a:pt x="242" y="18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2" y="25"/>
                  </a:lnTo>
                  <a:lnTo>
                    <a:pt x="241" y="28"/>
                  </a:lnTo>
                  <a:lnTo>
                    <a:pt x="240" y="31"/>
                  </a:lnTo>
                  <a:lnTo>
                    <a:pt x="237" y="32"/>
                  </a:lnTo>
                  <a:lnTo>
                    <a:pt x="237" y="32"/>
                  </a:lnTo>
                  <a:lnTo>
                    <a:pt x="226" y="34"/>
                  </a:lnTo>
                  <a:lnTo>
                    <a:pt x="215" y="35"/>
                  </a:lnTo>
                  <a:lnTo>
                    <a:pt x="193" y="35"/>
                  </a:lnTo>
                  <a:lnTo>
                    <a:pt x="193" y="35"/>
                  </a:lnTo>
                  <a:lnTo>
                    <a:pt x="86" y="38"/>
                  </a:lnTo>
                  <a:lnTo>
                    <a:pt x="86" y="38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38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29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1" y="44"/>
                  </a:lnTo>
                  <a:lnTo>
                    <a:pt x="16" y="41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2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3" name="Freeform 124"/>
            <p:cNvSpPr>
              <a:spLocks noEditPoints="1"/>
            </p:cNvSpPr>
            <p:nvPr userDrawn="1"/>
          </p:nvSpPr>
          <p:spPr bwMode="auto">
            <a:xfrm>
              <a:off x="4583114" y="1770063"/>
              <a:ext cx="125412" cy="117475"/>
            </a:xfrm>
            <a:custGeom>
              <a:avLst/>
              <a:gdLst/>
              <a:ahLst/>
              <a:cxnLst>
                <a:cxn ang="0">
                  <a:pos x="5" y="59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2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08"/>
                </a:cxn>
                <a:cxn ang="0">
                  <a:pos x="54" y="113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5"/>
                </a:cxn>
                <a:cxn ang="0">
                  <a:pos x="13" y="77"/>
                </a:cxn>
                <a:cxn ang="0">
                  <a:pos x="5" y="59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6" y="140"/>
                </a:cxn>
                <a:cxn ang="0">
                  <a:pos x="153" y="150"/>
                </a:cxn>
                <a:cxn ang="0">
                  <a:pos x="102" y="190"/>
                </a:cxn>
                <a:cxn ang="0">
                  <a:pos x="80" y="204"/>
                </a:cxn>
                <a:cxn ang="0">
                  <a:pos x="61" y="214"/>
                </a:cxn>
                <a:cxn ang="0">
                  <a:pos x="58" y="218"/>
                </a:cxn>
                <a:cxn ang="0">
                  <a:pos x="51" y="221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5" y="182"/>
                </a:cxn>
                <a:cxn ang="0">
                  <a:pos x="16" y="174"/>
                </a:cxn>
                <a:cxn ang="0">
                  <a:pos x="18" y="172"/>
                </a:cxn>
                <a:cxn ang="0">
                  <a:pos x="22" y="175"/>
                </a:cxn>
                <a:cxn ang="0">
                  <a:pos x="28" y="181"/>
                </a:cxn>
                <a:cxn ang="0">
                  <a:pos x="39" y="187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1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8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6"/>
                </a:cxn>
                <a:cxn ang="0">
                  <a:pos x="99" y="26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5" y="55"/>
                </a:cxn>
                <a:cxn ang="0">
                  <a:pos x="89" y="56"/>
                </a:cxn>
                <a:cxn ang="0">
                  <a:pos x="84" y="55"/>
                </a:cxn>
                <a:cxn ang="0">
                  <a:pos x="79" y="48"/>
                </a:cxn>
                <a:cxn ang="0">
                  <a:pos x="58" y="24"/>
                </a:cxn>
                <a:cxn ang="0">
                  <a:pos x="35" y="7"/>
                </a:cxn>
              </a:cxnLst>
              <a:rect l="0" t="0" r="r" b="b"/>
              <a:pathLst>
                <a:path w="237" h="221">
                  <a:moveTo>
                    <a:pt x="5" y="59"/>
                  </a:moveTo>
                  <a:lnTo>
                    <a:pt x="5" y="59"/>
                  </a:lnTo>
                  <a:lnTo>
                    <a:pt x="21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2"/>
                  </a:lnTo>
                  <a:lnTo>
                    <a:pt x="66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08"/>
                  </a:lnTo>
                  <a:lnTo>
                    <a:pt x="60" y="111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1" y="113"/>
                  </a:lnTo>
                  <a:lnTo>
                    <a:pt x="50" y="111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5"/>
                  </a:lnTo>
                  <a:lnTo>
                    <a:pt x="25" y="85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5" y="59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6" y="14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21" y="177"/>
                  </a:lnTo>
                  <a:lnTo>
                    <a:pt x="102" y="190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1" y="214"/>
                  </a:lnTo>
                  <a:lnTo>
                    <a:pt x="61" y="214"/>
                  </a:lnTo>
                  <a:lnTo>
                    <a:pt x="58" y="218"/>
                  </a:lnTo>
                  <a:lnTo>
                    <a:pt x="55" y="220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45" y="220"/>
                  </a:lnTo>
                  <a:lnTo>
                    <a:pt x="39" y="216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1"/>
                  </a:lnTo>
                  <a:lnTo>
                    <a:pt x="16" y="187"/>
                  </a:lnTo>
                  <a:lnTo>
                    <a:pt x="15" y="182"/>
                  </a:lnTo>
                  <a:lnTo>
                    <a:pt x="15" y="182"/>
                  </a:lnTo>
                  <a:lnTo>
                    <a:pt x="16" y="175"/>
                  </a:lnTo>
                  <a:lnTo>
                    <a:pt x="16" y="174"/>
                  </a:lnTo>
                  <a:lnTo>
                    <a:pt x="18" y="172"/>
                  </a:lnTo>
                  <a:lnTo>
                    <a:pt x="18" y="172"/>
                  </a:lnTo>
                  <a:lnTo>
                    <a:pt x="21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1"/>
                  </a:lnTo>
                  <a:lnTo>
                    <a:pt x="34" y="185"/>
                  </a:lnTo>
                  <a:lnTo>
                    <a:pt x="39" y="187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8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1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1"/>
                  </a:lnTo>
                  <a:lnTo>
                    <a:pt x="179" y="100"/>
                  </a:lnTo>
                  <a:lnTo>
                    <a:pt x="205" y="72"/>
                  </a:lnTo>
                  <a:lnTo>
                    <a:pt x="216" y="58"/>
                  </a:lnTo>
                  <a:lnTo>
                    <a:pt x="228" y="43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4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6"/>
                  </a:lnTo>
                  <a:lnTo>
                    <a:pt x="96" y="23"/>
                  </a:lnTo>
                  <a:lnTo>
                    <a:pt x="99" y="26"/>
                  </a:lnTo>
                  <a:lnTo>
                    <a:pt x="100" y="30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1"/>
                  </a:lnTo>
                  <a:lnTo>
                    <a:pt x="95" y="55"/>
                  </a:lnTo>
                  <a:lnTo>
                    <a:pt x="89" y="56"/>
                  </a:lnTo>
                  <a:lnTo>
                    <a:pt x="89" y="56"/>
                  </a:lnTo>
                  <a:lnTo>
                    <a:pt x="86" y="56"/>
                  </a:lnTo>
                  <a:lnTo>
                    <a:pt x="84" y="55"/>
                  </a:lnTo>
                  <a:lnTo>
                    <a:pt x="79" y="48"/>
                  </a:lnTo>
                  <a:lnTo>
                    <a:pt x="79" y="48"/>
                  </a:lnTo>
                  <a:lnTo>
                    <a:pt x="68" y="36"/>
                  </a:lnTo>
                  <a:lnTo>
                    <a:pt x="58" y="24"/>
                  </a:lnTo>
                  <a:lnTo>
                    <a:pt x="47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4" name="Freeform 125"/>
            <p:cNvSpPr>
              <a:spLocks/>
            </p:cNvSpPr>
            <p:nvPr userDrawn="1"/>
          </p:nvSpPr>
          <p:spPr bwMode="auto">
            <a:xfrm>
              <a:off x="4733926" y="1800226"/>
              <a:ext cx="84138" cy="87312"/>
            </a:xfrm>
            <a:custGeom>
              <a:avLst/>
              <a:gdLst/>
              <a:ahLst/>
              <a:cxnLst>
                <a:cxn ang="0">
                  <a:pos x="34" y="13"/>
                </a:cxn>
                <a:cxn ang="0">
                  <a:pos x="116" y="8"/>
                </a:cxn>
                <a:cxn ang="0">
                  <a:pos x="125" y="3"/>
                </a:cxn>
                <a:cxn ang="0">
                  <a:pos x="131" y="0"/>
                </a:cxn>
                <a:cxn ang="0">
                  <a:pos x="138" y="2"/>
                </a:cxn>
                <a:cxn ang="0">
                  <a:pos x="156" y="18"/>
                </a:cxn>
                <a:cxn ang="0">
                  <a:pos x="158" y="23"/>
                </a:cxn>
                <a:cxn ang="0">
                  <a:pos x="156" y="29"/>
                </a:cxn>
                <a:cxn ang="0">
                  <a:pos x="150" y="44"/>
                </a:cxn>
                <a:cxn ang="0">
                  <a:pos x="138" y="131"/>
                </a:cxn>
                <a:cxn ang="0">
                  <a:pos x="150" y="142"/>
                </a:cxn>
                <a:cxn ang="0">
                  <a:pos x="150" y="149"/>
                </a:cxn>
                <a:cxn ang="0">
                  <a:pos x="143" y="154"/>
                </a:cxn>
                <a:cxn ang="0">
                  <a:pos x="132" y="152"/>
                </a:cxn>
                <a:cxn ang="0">
                  <a:pos x="103" y="152"/>
                </a:cxn>
                <a:cxn ang="0">
                  <a:pos x="44" y="158"/>
                </a:cxn>
                <a:cxn ang="0">
                  <a:pos x="31" y="162"/>
                </a:cxn>
                <a:cxn ang="0">
                  <a:pos x="25" y="165"/>
                </a:cxn>
                <a:cxn ang="0">
                  <a:pos x="21" y="164"/>
                </a:cxn>
                <a:cxn ang="0">
                  <a:pos x="8" y="152"/>
                </a:cxn>
                <a:cxn ang="0">
                  <a:pos x="0" y="139"/>
                </a:cxn>
                <a:cxn ang="0">
                  <a:pos x="3" y="132"/>
                </a:cxn>
                <a:cxn ang="0">
                  <a:pos x="13" y="139"/>
                </a:cxn>
                <a:cxn ang="0">
                  <a:pos x="24" y="141"/>
                </a:cxn>
                <a:cxn ang="0">
                  <a:pos x="116" y="134"/>
                </a:cxn>
                <a:cxn ang="0">
                  <a:pos x="122" y="84"/>
                </a:cxn>
                <a:cxn ang="0">
                  <a:pos x="45" y="92"/>
                </a:cxn>
                <a:cxn ang="0">
                  <a:pos x="34" y="94"/>
                </a:cxn>
                <a:cxn ang="0">
                  <a:pos x="22" y="94"/>
                </a:cxn>
                <a:cxn ang="0">
                  <a:pos x="13" y="86"/>
                </a:cxn>
                <a:cxn ang="0">
                  <a:pos x="6" y="70"/>
                </a:cxn>
                <a:cxn ang="0">
                  <a:pos x="9" y="64"/>
                </a:cxn>
                <a:cxn ang="0">
                  <a:pos x="19" y="71"/>
                </a:cxn>
                <a:cxn ang="0">
                  <a:pos x="28" y="74"/>
                </a:cxn>
                <a:cxn ang="0">
                  <a:pos x="53" y="73"/>
                </a:cxn>
                <a:cxn ang="0">
                  <a:pos x="127" y="25"/>
                </a:cxn>
                <a:cxn ang="0">
                  <a:pos x="48" y="31"/>
                </a:cxn>
                <a:cxn ang="0">
                  <a:pos x="32" y="35"/>
                </a:cxn>
                <a:cxn ang="0">
                  <a:pos x="28" y="35"/>
                </a:cxn>
                <a:cxn ang="0">
                  <a:pos x="12" y="25"/>
                </a:cxn>
                <a:cxn ang="0">
                  <a:pos x="5" y="10"/>
                </a:cxn>
                <a:cxn ang="0">
                  <a:pos x="11" y="2"/>
                </a:cxn>
                <a:cxn ang="0">
                  <a:pos x="21" y="12"/>
                </a:cxn>
                <a:cxn ang="0">
                  <a:pos x="31" y="13"/>
                </a:cxn>
              </a:cxnLst>
              <a:rect l="0" t="0" r="r" b="b"/>
              <a:pathLst>
                <a:path w="158" h="165">
                  <a:moveTo>
                    <a:pt x="31" y="13"/>
                  </a:moveTo>
                  <a:lnTo>
                    <a:pt x="31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73" y="12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121" y="6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28" y="2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4" y="0"/>
                  </a:lnTo>
                  <a:lnTo>
                    <a:pt x="138" y="2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56" y="18"/>
                  </a:lnTo>
                  <a:lnTo>
                    <a:pt x="157" y="21"/>
                  </a:lnTo>
                  <a:lnTo>
                    <a:pt x="158" y="23"/>
                  </a:lnTo>
                  <a:lnTo>
                    <a:pt x="158" y="23"/>
                  </a:lnTo>
                  <a:lnTo>
                    <a:pt x="157" y="28"/>
                  </a:lnTo>
                  <a:lnTo>
                    <a:pt x="156" y="29"/>
                  </a:lnTo>
                  <a:lnTo>
                    <a:pt x="156" y="29"/>
                  </a:lnTo>
                  <a:lnTo>
                    <a:pt x="151" y="37"/>
                  </a:lnTo>
                  <a:lnTo>
                    <a:pt x="150" y="44"/>
                  </a:lnTo>
                  <a:lnTo>
                    <a:pt x="150" y="44"/>
                  </a:lnTo>
                  <a:lnTo>
                    <a:pt x="144" y="89"/>
                  </a:lnTo>
                  <a:lnTo>
                    <a:pt x="138" y="131"/>
                  </a:lnTo>
                  <a:lnTo>
                    <a:pt x="138" y="131"/>
                  </a:lnTo>
                  <a:lnTo>
                    <a:pt x="143" y="134"/>
                  </a:lnTo>
                  <a:lnTo>
                    <a:pt x="147" y="138"/>
                  </a:lnTo>
                  <a:lnTo>
                    <a:pt x="150" y="142"/>
                  </a:lnTo>
                  <a:lnTo>
                    <a:pt x="151" y="147"/>
                  </a:lnTo>
                  <a:lnTo>
                    <a:pt x="151" y="147"/>
                  </a:lnTo>
                  <a:lnTo>
                    <a:pt x="150" y="149"/>
                  </a:lnTo>
                  <a:lnTo>
                    <a:pt x="148" y="151"/>
                  </a:lnTo>
                  <a:lnTo>
                    <a:pt x="145" y="152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24" y="152"/>
                  </a:lnTo>
                  <a:lnTo>
                    <a:pt x="124" y="152"/>
                  </a:lnTo>
                  <a:lnTo>
                    <a:pt x="103" y="152"/>
                  </a:lnTo>
                  <a:lnTo>
                    <a:pt x="83" y="154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37" y="161"/>
                  </a:lnTo>
                  <a:lnTo>
                    <a:pt x="31" y="162"/>
                  </a:lnTo>
                  <a:lnTo>
                    <a:pt x="31" y="162"/>
                  </a:lnTo>
                  <a:lnTo>
                    <a:pt x="28" y="164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1" y="164"/>
                  </a:lnTo>
                  <a:lnTo>
                    <a:pt x="16" y="162"/>
                  </a:lnTo>
                  <a:lnTo>
                    <a:pt x="12" y="158"/>
                  </a:lnTo>
                  <a:lnTo>
                    <a:pt x="8" y="152"/>
                  </a:lnTo>
                  <a:lnTo>
                    <a:pt x="8" y="152"/>
                  </a:lnTo>
                  <a:lnTo>
                    <a:pt x="2" y="145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6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9" y="136"/>
                  </a:lnTo>
                  <a:lnTo>
                    <a:pt x="13" y="139"/>
                  </a:lnTo>
                  <a:lnTo>
                    <a:pt x="18" y="141"/>
                  </a:lnTo>
                  <a:lnTo>
                    <a:pt x="24" y="141"/>
                  </a:lnTo>
                  <a:lnTo>
                    <a:pt x="24" y="141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22" y="84"/>
                  </a:lnTo>
                  <a:lnTo>
                    <a:pt x="122" y="84"/>
                  </a:lnTo>
                  <a:lnTo>
                    <a:pt x="77" y="87"/>
                  </a:lnTo>
                  <a:lnTo>
                    <a:pt x="45" y="92"/>
                  </a:lnTo>
                  <a:lnTo>
                    <a:pt x="45" y="92"/>
                  </a:lnTo>
                  <a:lnTo>
                    <a:pt x="38" y="93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2" y="94"/>
                  </a:lnTo>
                  <a:lnTo>
                    <a:pt x="18" y="92"/>
                  </a:lnTo>
                  <a:lnTo>
                    <a:pt x="18" y="92"/>
                  </a:lnTo>
                  <a:lnTo>
                    <a:pt x="13" y="86"/>
                  </a:lnTo>
                  <a:lnTo>
                    <a:pt x="9" y="80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5" y="68"/>
                  </a:lnTo>
                  <a:lnTo>
                    <a:pt x="19" y="71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41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124" y="65"/>
                  </a:lnTo>
                  <a:lnTo>
                    <a:pt x="124" y="65"/>
                  </a:lnTo>
                  <a:lnTo>
                    <a:pt x="127" y="25"/>
                  </a:lnTo>
                  <a:lnTo>
                    <a:pt x="127" y="25"/>
                  </a:lnTo>
                  <a:lnTo>
                    <a:pt x="86" y="28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0" y="32"/>
                  </a:lnTo>
                  <a:lnTo>
                    <a:pt x="32" y="35"/>
                  </a:lnTo>
                  <a:lnTo>
                    <a:pt x="32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1" y="34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6" y="16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6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6" y="8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31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5" name="Freeform 126"/>
            <p:cNvSpPr>
              <a:spLocks noEditPoints="1"/>
            </p:cNvSpPr>
            <p:nvPr userDrawn="1"/>
          </p:nvSpPr>
          <p:spPr bwMode="auto">
            <a:xfrm>
              <a:off x="4856164" y="1776413"/>
              <a:ext cx="119062" cy="106363"/>
            </a:xfrm>
            <a:custGeom>
              <a:avLst/>
              <a:gdLst/>
              <a:ahLst/>
              <a:cxnLst>
                <a:cxn ang="0">
                  <a:pos x="225" y="27"/>
                </a:cxn>
                <a:cxn ang="0">
                  <a:pos x="191" y="77"/>
                </a:cxn>
                <a:cxn ang="0">
                  <a:pos x="152" y="119"/>
                </a:cxn>
                <a:cxn ang="0">
                  <a:pos x="107" y="155"/>
                </a:cxn>
                <a:cxn ang="0">
                  <a:pos x="57" y="190"/>
                </a:cxn>
                <a:cxn ang="0">
                  <a:pos x="51" y="194"/>
                </a:cxn>
                <a:cxn ang="0">
                  <a:pos x="48" y="197"/>
                </a:cxn>
                <a:cxn ang="0">
                  <a:pos x="38" y="200"/>
                </a:cxn>
                <a:cxn ang="0">
                  <a:pos x="33" y="200"/>
                </a:cxn>
                <a:cxn ang="0">
                  <a:pos x="22" y="192"/>
                </a:cxn>
                <a:cxn ang="0">
                  <a:pos x="14" y="187"/>
                </a:cxn>
                <a:cxn ang="0">
                  <a:pos x="4" y="172"/>
                </a:cxn>
                <a:cxn ang="0">
                  <a:pos x="0" y="161"/>
                </a:cxn>
                <a:cxn ang="0">
                  <a:pos x="1" y="156"/>
                </a:cxn>
                <a:cxn ang="0">
                  <a:pos x="4" y="153"/>
                </a:cxn>
                <a:cxn ang="0">
                  <a:pos x="12" y="159"/>
                </a:cxn>
                <a:cxn ang="0">
                  <a:pos x="20" y="166"/>
                </a:cxn>
                <a:cxn ang="0">
                  <a:pos x="26" y="168"/>
                </a:cxn>
                <a:cxn ang="0">
                  <a:pos x="38" y="166"/>
                </a:cxn>
                <a:cxn ang="0">
                  <a:pos x="55" y="158"/>
                </a:cxn>
                <a:cxn ang="0">
                  <a:pos x="81" y="143"/>
                </a:cxn>
                <a:cxn ang="0">
                  <a:pos x="126" y="111"/>
                </a:cxn>
                <a:cxn ang="0">
                  <a:pos x="165" y="78"/>
                </a:cxn>
                <a:cxn ang="0">
                  <a:pos x="200" y="40"/>
                </a:cxn>
                <a:cxn ang="0">
                  <a:pos x="225" y="27"/>
                </a:cxn>
                <a:cxn ang="0">
                  <a:pos x="6" y="0"/>
                </a:cxn>
                <a:cxn ang="0">
                  <a:pos x="38" y="9"/>
                </a:cxn>
                <a:cxn ang="0">
                  <a:pos x="62" y="23"/>
                </a:cxn>
                <a:cxn ang="0">
                  <a:pos x="68" y="29"/>
                </a:cxn>
                <a:cxn ang="0">
                  <a:pos x="74" y="39"/>
                </a:cxn>
                <a:cxn ang="0">
                  <a:pos x="74" y="45"/>
                </a:cxn>
                <a:cxn ang="0">
                  <a:pos x="70" y="56"/>
                </a:cxn>
                <a:cxn ang="0">
                  <a:pos x="59" y="62"/>
                </a:cxn>
                <a:cxn ang="0">
                  <a:pos x="55" y="61"/>
                </a:cxn>
                <a:cxn ang="0">
                  <a:pos x="48" y="55"/>
                </a:cxn>
                <a:cxn ang="0">
                  <a:pos x="43" y="48"/>
                </a:cxn>
                <a:cxn ang="0">
                  <a:pos x="26" y="25"/>
                </a:cxn>
                <a:cxn ang="0">
                  <a:pos x="1" y="7"/>
                </a:cxn>
              </a:cxnLst>
              <a:rect l="0" t="0" r="r" b="b"/>
              <a:pathLst>
                <a:path w="225" h="200">
                  <a:moveTo>
                    <a:pt x="225" y="27"/>
                  </a:moveTo>
                  <a:lnTo>
                    <a:pt x="225" y="27"/>
                  </a:lnTo>
                  <a:lnTo>
                    <a:pt x="209" y="53"/>
                  </a:lnTo>
                  <a:lnTo>
                    <a:pt x="191" y="77"/>
                  </a:lnTo>
                  <a:lnTo>
                    <a:pt x="173" y="98"/>
                  </a:lnTo>
                  <a:lnTo>
                    <a:pt x="152" y="119"/>
                  </a:lnTo>
                  <a:lnTo>
                    <a:pt x="130" y="137"/>
                  </a:lnTo>
                  <a:lnTo>
                    <a:pt x="107" y="155"/>
                  </a:lnTo>
                  <a:lnTo>
                    <a:pt x="83" y="172"/>
                  </a:lnTo>
                  <a:lnTo>
                    <a:pt x="57" y="190"/>
                  </a:lnTo>
                  <a:lnTo>
                    <a:pt x="57" y="190"/>
                  </a:lnTo>
                  <a:lnTo>
                    <a:pt x="51" y="194"/>
                  </a:lnTo>
                  <a:lnTo>
                    <a:pt x="48" y="197"/>
                  </a:lnTo>
                  <a:lnTo>
                    <a:pt x="48" y="197"/>
                  </a:lnTo>
                  <a:lnTo>
                    <a:pt x="43" y="200"/>
                  </a:lnTo>
                  <a:lnTo>
                    <a:pt x="38" y="200"/>
                  </a:lnTo>
                  <a:lnTo>
                    <a:pt x="38" y="200"/>
                  </a:lnTo>
                  <a:lnTo>
                    <a:pt x="33" y="200"/>
                  </a:lnTo>
                  <a:lnTo>
                    <a:pt x="28" y="197"/>
                  </a:lnTo>
                  <a:lnTo>
                    <a:pt x="22" y="192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9" y="179"/>
                  </a:lnTo>
                  <a:lnTo>
                    <a:pt x="4" y="172"/>
                  </a:lnTo>
                  <a:lnTo>
                    <a:pt x="1" y="166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56"/>
                  </a:lnTo>
                  <a:lnTo>
                    <a:pt x="3" y="155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20" y="166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30" y="168"/>
                  </a:lnTo>
                  <a:lnTo>
                    <a:pt x="38" y="166"/>
                  </a:lnTo>
                  <a:lnTo>
                    <a:pt x="45" y="162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81" y="143"/>
                  </a:lnTo>
                  <a:lnTo>
                    <a:pt x="104" y="127"/>
                  </a:lnTo>
                  <a:lnTo>
                    <a:pt x="126" y="111"/>
                  </a:lnTo>
                  <a:lnTo>
                    <a:pt x="146" y="95"/>
                  </a:lnTo>
                  <a:lnTo>
                    <a:pt x="165" y="78"/>
                  </a:lnTo>
                  <a:lnTo>
                    <a:pt x="184" y="59"/>
                  </a:lnTo>
                  <a:lnTo>
                    <a:pt x="200" y="40"/>
                  </a:lnTo>
                  <a:lnTo>
                    <a:pt x="217" y="22"/>
                  </a:lnTo>
                  <a:lnTo>
                    <a:pt x="225" y="27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22" y="3"/>
                  </a:lnTo>
                  <a:lnTo>
                    <a:pt x="38" y="9"/>
                  </a:lnTo>
                  <a:lnTo>
                    <a:pt x="52" y="16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8" y="29"/>
                  </a:lnTo>
                  <a:lnTo>
                    <a:pt x="72" y="33"/>
                  </a:lnTo>
                  <a:lnTo>
                    <a:pt x="74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5" y="61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5" y="61"/>
                  </a:lnTo>
                  <a:lnTo>
                    <a:pt x="52" y="59"/>
                  </a:lnTo>
                  <a:lnTo>
                    <a:pt x="48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35" y="36"/>
                  </a:lnTo>
                  <a:lnTo>
                    <a:pt x="26" y="25"/>
                  </a:lnTo>
                  <a:lnTo>
                    <a:pt x="16" y="16"/>
                  </a:lnTo>
                  <a:lnTo>
                    <a:pt x="1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6" name="Freeform 127"/>
            <p:cNvSpPr>
              <a:spLocks/>
            </p:cNvSpPr>
            <p:nvPr userDrawn="1"/>
          </p:nvSpPr>
          <p:spPr bwMode="auto">
            <a:xfrm>
              <a:off x="4999039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2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79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4" y="19"/>
                </a:cxn>
                <a:cxn ang="0">
                  <a:pos x="113" y="35"/>
                </a:cxn>
                <a:cxn ang="0">
                  <a:pos x="150" y="34"/>
                </a:cxn>
                <a:cxn ang="0">
                  <a:pos x="162" y="31"/>
                </a:cxn>
                <a:cxn ang="0">
                  <a:pos x="177" y="42"/>
                </a:cxn>
                <a:cxn ang="0">
                  <a:pos x="159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1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5" y="93"/>
                </a:cxn>
                <a:cxn ang="0">
                  <a:pos x="194" y="89"/>
                </a:cxn>
                <a:cxn ang="0">
                  <a:pos x="211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6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4" y="202"/>
                </a:cxn>
                <a:cxn ang="0">
                  <a:pos x="114" y="165"/>
                </a:cxn>
                <a:cxn ang="0">
                  <a:pos x="78" y="190"/>
                </a:cxn>
                <a:cxn ang="0">
                  <a:pos x="66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8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1" y="257"/>
                </a:cxn>
                <a:cxn ang="0">
                  <a:pos x="56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4" y="148"/>
                </a:cxn>
                <a:cxn ang="0">
                  <a:pos x="108" y="122"/>
                </a:cxn>
                <a:cxn ang="0">
                  <a:pos x="94" y="115"/>
                </a:cxn>
                <a:cxn ang="0">
                  <a:pos x="63" y="126"/>
                </a:cxn>
                <a:cxn ang="0">
                  <a:pos x="26" y="155"/>
                </a:cxn>
                <a:cxn ang="0">
                  <a:pos x="11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6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4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95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0" y="10"/>
                  </a:lnTo>
                  <a:lnTo>
                    <a:pt x="82" y="7"/>
                  </a:lnTo>
                  <a:lnTo>
                    <a:pt x="82" y="7"/>
                  </a:lnTo>
                  <a:lnTo>
                    <a:pt x="79" y="6"/>
                  </a:lnTo>
                  <a:lnTo>
                    <a:pt x="79" y="5"/>
                  </a:lnTo>
                  <a:lnTo>
                    <a:pt x="79" y="5"/>
                  </a:lnTo>
                  <a:lnTo>
                    <a:pt x="79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1" y="2"/>
                  </a:lnTo>
                  <a:lnTo>
                    <a:pt x="114" y="5"/>
                  </a:lnTo>
                  <a:lnTo>
                    <a:pt x="123" y="10"/>
                  </a:lnTo>
                  <a:lnTo>
                    <a:pt x="124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4" y="19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0" y="42"/>
                  </a:lnTo>
                  <a:lnTo>
                    <a:pt x="150" y="34"/>
                  </a:lnTo>
                  <a:lnTo>
                    <a:pt x="150" y="34"/>
                  </a:lnTo>
                  <a:lnTo>
                    <a:pt x="156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2" y="35"/>
                  </a:lnTo>
                  <a:lnTo>
                    <a:pt x="175" y="38"/>
                  </a:lnTo>
                  <a:lnTo>
                    <a:pt x="177" y="42"/>
                  </a:lnTo>
                  <a:lnTo>
                    <a:pt x="177" y="42"/>
                  </a:lnTo>
                  <a:lnTo>
                    <a:pt x="175" y="47"/>
                  </a:lnTo>
                  <a:lnTo>
                    <a:pt x="169" y="51"/>
                  </a:lnTo>
                  <a:lnTo>
                    <a:pt x="159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1" y="104"/>
                  </a:lnTo>
                  <a:lnTo>
                    <a:pt x="117" y="107"/>
                  </a:lnTo>
                  <a:lnTo>
                    <a:pt x="121" y="112"/>
                  </a:lnTo>
                  <a:lnTo>
                    <a:pt x="126" y="118"/>
                  </a:lnTo>
                  <a:lnTo>
                    <a:pt x="130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8" y="89"/>
                  </a:lnTo>
                  <a:lnTo>
                    <a:pt x="198" y="89"/>
                  </a:lnTo>
                  <a:lnTo>
                    <a:pt x="204" y="89"/>
                  </a:lnTo>
                  <a:lnTo>
                    <a:pt x="211" y="91"/>
                  </a:lnTo>
                  <a:lnTo>
                    <a:pt x="219" y="96"/>
                  </a:lnTo>
                  <a:lnTo>
                    <a:pt x="224" y="100"/>
                  </a:lnTo>
                  <a:lnTo>
                    <a:pt x="224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0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4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6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4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4" y="165"/>
                  </a:lnTo>
                  <a:lnTo>
                    <a:pt x="114" y="165"/>
                  </a:lnTo>
                  <a:lnTo>
                    <a:pt x="103" y="171"/>
                  </a:lnTo>
                  <a:lnTo>
                    <a:pt x="92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69" y="202"/>
                  </a:lnTo>
                  <a:lnTo>
                    <a:pt x="66" y="207"/>
                  </a:lnTo>
                  <a:lnTo>
                    <a:pt x="66" y="212"/>
                  </a:lnTo>
                  <a:lnTo>
                    <a:pt x="66" y="212"/>
                  </a:lnTo>
                  <a:lnTo>
                    <a:pt x="66" y="219"/>
                  </a:lnTo>
                  <a:lnTo>
                    <a:pt x="69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5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8" y="228"/>
                  </a:lnTo>
                  <a:lnTo>
                    <a:pt x="188" y="228"/>
                  </a:lnTo>
                  <a:lnTo>
                    <a:pt x="195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8" y="254"/>
                  </a:lnTo>
                  <a:lnTo>
                    <a:pt x="188" y="257"/>
                  </a:lnTo>
                  <a:lnTo>
                    <a:pt x="188" y="257"/>
                  </a:lnTo>
                  <a:lnTo>
                    <a:pt x="168" y="258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19" y="258"/>
                  </a:lnTo>
                  <a:lnTo>
                    <a:pt x="101" y="257"/>
                  </a:lnTo>
                  <a:lnTo>
                    <a:pt x="85" y="254"/>
                  </a:lnTo>
                  <a:lnTo>
                    <a:pt x="72" y="249"/>
                  </a:lnTo>
                  <a:lnTo>
                    <a:pt x="63" y="243"/>
                  </a:lnTo>
                  <a:lnTo>
                    <a:pt x="56" y="235"/>
                  </a:lnTo>
                  <a:lnTo>
                    <a:pt x="52" y="226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3" y="132"/>
                  </a:lnTo>
                  <a:lnTo>
                    <a:pt x="111" y="126"/>
                  </a:lnTo>
                  <a:lnTo>
                    <a:pt x="108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8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5" y="116"/>
                  </a:lnTo>
                  <a:lnTo>
                    <a:pt x="75" y="120"/>
                  </a:lnTo>
                  <a:lnTo>
                    <a:pt x="63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1" y="165"/>
                  </a:lnTo>
                  <a:lnTo>
                    <a:pt x="11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5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0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7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7" name="Freeform 128"/>
            <p:cNvSpPr>
              <a:spLocks noEditPoints="1"/>
            </p:cNvSpPr>
            <p:nvPr userDrawn="1"/>
          </p:nvSpPr>
          <p:spPr bwMode="auto">
            <a:xfrm>
              <a:off x="5153026" y="1751013"/>
              <a:ext cx="155575" cy="146050"/>
            </a:xfrm>
            <a:custGeom>
              <a:avLst/>
              <a:gdLst/>
              <a:ahLst/>
              <a:cxnLst>
                <a:cxn ang="0">
                  <a:pos x="123" y="29"/>
                </a:cxn>
                <a:cxn ang="0">
                  <a:pos x="150" y="56"/>
                </a:cxn>
                <a:cxn ang="0">
                  <a:pos x="93" y="100"/>
                </a:cxn>
                <a:cxn ang="0">
                  <a:pos x="126" y="79"/>
                </a:cxn>
                <a:cxn ang="0">
                  <a:pos x="151" y="107"/>
                </a:cxn>
                <a:cxn ang="0">
                  <a:pos x="93" y="160"/>
                </a:cxn>
                <a:cxn ang="0">
                  <a:pos x="126" y="140"/>
                </a:cxn>
                <a:cxn ang="0">
                  <a:pos x="151" y="168"/>
                </a:cxn>
                <a:cxn ang="0">
                  <a:pos x="93" y="171"/>
                </a:cxn>
                <a:cxn ang="0">
                  <a:pos x="126" y="244"/>
                </a:cxn>
                <a:cxn ang="0">
                  <a:pos x="231" y="246"/>
                </a:cxn>
                <a:cxn ang="0">
                  <a:pos x="287" y="250"/>
                </a:cxn>
                <a:cxn ang="0">
                  <a:pos x="279" y="268"/>
                </a:cxn>
                <a:cxn ang="0">
                  <a:pos x="209" y="272"/>
                </a:cxn>
                <a:cxn ang="0">
                  <a:pos x="110" y="262"/>
                </a:cxn>
                <a:cxn ang="0">
                  <a:pos x="78" y="243"/>
                </a:cxn>
                <a:cxn ang="0">
                  <a:pos x="48" y="204"/>
                </a:cxn>
                <a:cxn ang="0">
                  <a:pos x="29" y="234"/>
                </a:cxn>
                <a:cxn ang="0">
                  <a:pos x="0" y="272"/>
                </a:cxn>
                <a:cxn ang="0">
                  <a:pos x="20" y="207"/>
                </a:cxn>
                <a:cxn ang="0">
                  <a:pos x="28" y="129"/>
                </a:cxn>
                <a:cxn ang="0">
                  <a:pos x="63" y="137"/>
                </a:cxn>
                <a:cxn ang="0">
                  <a:pos x="51" y="146"/>
                </a:cxn>
                <a:cxn ang="0">
                  <a:pos x="47" y="179"/>
                </a:cxn>
                <a:cxn ang="0">
                  <a:pos x="70" y="214"/>
                </a:cxn>
                <a:cxn ang="0">
                  <a:pos x="20" y="110"/>
                </a:cxn>
                <a:cxn ang="0">
                  <a:pos x="20" y="98"/>
                </a:cxn>
                <a:cxn ang="0">
                  <a:pos x="38" y="58"/>
                </a:cxn>
                <a:cxn ang="0">
                  <a:pos x="16" y="45"/>
                </a:cxn>
                <a:cxn ang="0">
                  <a:pos x="68" y="47"/>
                </a:cxn>
                <a:cxn ang="0">
                  <a:pos x="68" y="0"/>
                </a:cxn>
                <a:cxn ang="0">
                  <a:pos x="105" y="7"/>
                </a:cxn>
                <a:cxn ang="0">
                  <a:pos x="103" y="13"/>
                </a:cxn>
                <a:cxn ang="0">
                  <a:pos x="238" y="21"/>
                </a:cxn>
                <a:cxn ang="0">
                  <a:pos x="271" y="23"/>
                </a:cxn>
                <a:cxn ang="0">
                  <a:pos x="274" y="29"/>
                </a:cxn>
                <a:cxn ang="0">
                  <a:pos x="264" y="63"/>
                </a:cxn>
                <a:cxn ang="0">
                  <a:pos x="264" y="123"/>
                </a:cxn>
                <a:cxn ang="0">
                  <a:pos x="247" y="126"/>
                </a:cxn>
                <a:cxn ang="0">
                  <a:pos x="239" y="107"/>
                </a:cxn>
                <a:cxn ang="0">
                  <a:pos x="183" y="198"/>
                </a:cxn>
                <a:cxn ang="0">
                  <a:pos x="221" y="202"/>
                </a:cxn>
                <a:cxn ang="0">
                  <a:pos x="254" y="198"/>
                </a:cxn>
                <a:cxn ang="0">
                  <a:pos x="271" y="139"/>
                </a:cxn>
                <a:cxn ang="0">
                  <a:pos x="274" y="194"/>
                </a:cxn>
                <a:cxn ang="0">
                  <a:pos x="281" y="199"/>
                </a:cxn>
                <a:cxn ang="0">
                  <a:pos x="287" y="208"/>
                </a:cxn>
                <a:cxn ang="0">
                  <a:pos x="277" y="220"/>
                </a:cxn>
                <a:cxn ang="0">
                  <a:pos x="213" y="223"/>
                </a:cxn>
                <a:cxn ang="0">
                  <a:pos x="165" y="220"/>
                </a:cxn>
                <a:cxn ang="0">
                  <a:pos x="158" y="202"/>
                </a:cxn>
                <a:cxn ang="0">
                  <a:pos x="158" y="114"/>
                </a:cxn>
                <a:cxn ang="0">
                  <a:pos x="186" y="97"/>
                </a:cxn>
                <a:cxn ang="0">
                  <a:pos x="174" y="32"/>
                </a:cxn>
                <a:cxn ang="0">
                  <a:pos x="151" y="20"/>
                </a:cxn>
              </a:cxnLst>
              <a:rect l="0" t="0" r="r" b="b"/>
              <a:pathLst>
                <a:path w="293" h="275">
                  <a:moveTo>
                    <a:pt x="109" y="47"/>
                  </a:moveTo>
                  <a:lnTo>
                    <a:pt x="109" y="47"/>
                  </a:lnTo>
                  <a:lnTo>
                    <a:pt x="123" y="29"/>
                  </a:lnTo>
                  <a:lnTo>
                    <a:pt x="123" y="29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8"/>
                  </a:lnTo>
                  <a:lnTo>
                    <a:pt x="147" y="58"/>
                  </a:lnTo>
                  <a:lnTo>
                    <a:pt x="93" y="58"/>
                  </a:lnTo>
                  <a:lnTo>
                    <a:pt x="93" y="100"/>
                  </a:lnTo>
                  <a:lnTo>
                    <a:pt x="110" y="100"/>
                  </a:lnTo>
                  <a:lnTo>
                    <a:pt x="110" y="100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1" y="107"/>
                  </a:lnTo>
                  <a:lnTo>
                    <a:pt x="151" y="107"/>
                  </a:lnTo>
                  <a:lnTo>
                    <a:pt x="151" y="108"/>
                  </a:lnTo>
                  <a:lnTo>
                    <a:pt x="150" y="110"/>
                  </a:lnTo>
                  <a:lnTo>
                    <a:pt x="93" y="110"/>
                  </a:lnTo>
                  <a:lnTo>
                    <a:pt x="93" y="160"/>
                  </a:lnTo>
                  <a:lnTo>
                    <a:pt x="109" y="160"/>
                  </a:lnTo>
                  <a:lnTo>
                    <a:pt x="109" y="160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38" y="152"/>
                  </a:lnTo>
                  <a:lnTo>
                    <a:pt x="150" y="165"/>
                  </a:lnTo>
                  <a:lnTo>
                    <a:pt x="150" y="165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50" y="169"/>
                  </a:lnTo>
                  <a:lnTo>
                    <a:pt x="148" y="171"/>
                  </a:lnTo>
                  <a:lnTo>
                    <a:pt x="93" y="171"/>
                  </a:lnTo>
                  <a:lnTo>
                    <a:pt x="93" y="233"/>
                  </a:lnTo>
                  <a:lnTo>
                    <a:pt x="93" y="233"/>
                  </a:lnTo>
                  <a:lnTo>
                    <a:pt x="109" y="240"/>
                  </a:lnTo>
                  <a:lnTo>
                    <a:pt x="126" y="244"/>
                  </a:lnTo>
                  <a:lnTo>
                    <a:pt x="148" y="247"/>
                  </a:lnTo>
                  <a:lnTo>
                    <a:pt x="173" y="247"/>
                  </a:lnTo>
                  <a:lnTo>
                    <a:pt x="173" y="247"/>
                  </a:lnTo>
                  <a:lnTo>
                    <a:pt x="231" y="246"/>
                  </a:lnTo>
                  <a:lnTo>
                    <a:pt x="293" y="241"/>
                  </a:lnTo>
                  <a:lnTo>
                    <a:pt x="293" y="247"/>
                  </a:lnTo>
                  <a:lnTo>
                    <a:pt x="293" y="247"/>
                  </a:lnTo>
                  <a:lnTo>
                    <a:pt x="287" y="250"/>
                  </a:lnTo>
                  <a:lnTo>
                    <a:pt x="281" y="256"/>
                  </a:lnTo>
                  <a:lnTo>
                    <a:pt x="279" y="260"/>
                  </a:lnTo>
                  <a:lnTo>
                    <a:pt x="279" y="268"/>
                  </a:lnTo>
                  <a:lnTo>
                    <a:pt x="279" y="268"/>
                  </a:lnTo>
                  <a:lnTo>
                    <a:pt x="279" y="270"/>
                  </a:lnTo>
                  <a:lnTo>
                    <a:pt x="279" y="270"/>
                  </a:lnTo>
                  <a:lnTo>
                    <a:pt x="209" y="272"/>
                  </a:lnTo>
                  <a:lnTo>
                    <a:pt x="209" y="272"/>
                  </a:lnTo>
                  <a:lnTo>
                    <a:pt x="173" y="272"/>
                  </a:lnTo>
                  <a:lnTo>
                    <a:pt x="145" y="269"/>
                  </a:lnTo>
                  <a:lnTo>
                    <a:pt x="126" y="266"/>
                  </a:lnTo>
                  <a:lnTo>
                    <a:pt x="110" y="262"/>
                  </a:lnTo>
                  <a:lnTo>
                    <a:pt x="110" y="262"/>
                  </a:lnTo>
                  <a:lnTo>
                    <a:pt x="99" y="256"/>
                  </a:lnTo>
                  <a:lnTo>
                    <a:pt x="89" y="250"/>
                  </a:lnTo>
                  <a:lnTo>
                    <a:pt x="78" y="243"/>
                  </a:lnTo>
                  <a:lnTo>
                    <a:pt x="70" y="234"/>
                  </a:lnTo>
                  <a:lnTo>
                    <a:pt x="61" y="226"/>
                  </a:lnTo>
                  <a:lnTo>
                    <a:pt x="54" y="215"/>
                  </a:lnTo>
                  <a:lnTo>
                    <a:pt x="48" y="204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38" y="214"/>
                  </a:lnTo>
                  <a:lnTo>
                    <a:pt x="29" y="234"/>
                  </a:lnTo>
                  <a:lnTo>
                    <a:pt x="19" y="254"/>
                  </a:lnTo>
                  <a:lnTo>
                    <a:pt x="5" y="275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12" y="237"/>
                  </a:lnTo>
                  <a:lnTo>
                    <a:pt x="16" y="223"/>
                  </a:lnTo>
                  <a:lnTo>
                    <a:pt x="20" y="207"/>
                  </a:lnTo>
                  <a:lnTo>
                    <a:pt x="20" y="207"/>
                  </a:lnTo>
                  <a:lnTo>
                    <a:pt x="26" y="171"/>
                  </a:lnTo>
                  <a:lnTo>
                    <a:pt x="28" y="139"/>
                  </a:lnTo>
                  <a:lnTo>
                    <a:pt x="28" y="139"/>
                  </a:lnTo>
                  <a:lnTo>
                    <a:pt x="28" y="129"/>
                  </a:lnTo>
                  <a:lnTo>
                    <a:pt x="28" y="129"/>
                  </a:lnTo>
                  <a:lnTo>
                    <a:pt x="58" y="133"/>
                  </a:lnTo>
                  <a:lnTo>
                    <a:pt x="63" y="134"/>
                  </a:lnTo>
                  <a:lnTo>
                    <a:pt x="63" y="137"/>
                  </a:lnTo>
                  <a:lnTo>
                    <a:pt x="63" y="137"/>
                  </a:lnTo>
                  <a:lnTo>
                    <a:pt x="63" y="140"/>
                  </a:lnTo>
                  <a:lnTo>
                    <a:pt x="61" y="142"/>
                  </a:lnTo>
                  <a:lnTo>
                    <a:pt x="51" y="146"/>
                  </a:lnTo>
                  <a:lnTo>
                    <a:pt x="51" y="146"/>
                  </a:lnTo>
                  <a:lnTo>
                    <a:pt x="49" y="165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52" y="191"/>
                  </a:lnTo>
                  <a:lnTo>
                    <a:pt x="57" y="199"/>
                  </a:lnTo>
                  <a:lnTo>
                    <a:pt x="63" y="207"/>
                  </a:lnTo>
                  <a:lnTo>
                    <a:pt x="70" y="214"/>
                  </a:lnTo>
                  <a:lnTo>
                    <a:pt x="70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20" y="110"/>
                  </a:lnTo>
                  <a:lnTo>
                    <a:pt x="9" y="111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20" y="98"/>
                  </a:lnTo>
                  <a:lnTo>
                    <a:pt x="34" y="100"/>
                  </a:lnTo>
                  <a:lnTo>
                    <a:pt x="68" y="100"/>
                  </a:lnTo>
                  <a:lnTo>
                    <a:pt x="68" y="58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28" y="59"/>
                  </a:lnTo>
                  <a:lnTo>
                    <a:pt x="19" y="60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26" y="47"/>
                  </a:lnTo>
                  <a:lnTo>
                    <a:pt x="38" y="47"/>
                  </a:lnTo>
                  <a:lnTo>
                    <a:pt x="68" y="47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94" y="3"/>
                  </a:lnTo>
                  <a:lnTo>
                    <a:pt x="102" y="5"/>
                  </a:lnTo>
                  <a:lnTo>
                    <a:pt x="102" y="5"/>
                  </a:lnTo>
                  <a:lnTo>
                    <a:pt x="105" y="7"/>
                  </a:lnTo>
                  <a:lnTo>
                    <a:pt x="106" y="10"/>
                  </a:lnTo>
                  <a:lnTo>
                    <a:pt x="106" y="10"/>
                  </a:lnTo>
                  <a:lnTo>
                    <a:pt x="106" y="11"/>
                  </a:lnTo>
                  <a:lnTo>
                    <a:pt x="103" y="13"/>
                  </a:lnTo>
                  <a:lnTo>
                    <a:pt x="93" y="17"/>
                  </a:lnTo>
                  <a:lnTo>
                    <a:pt x="93" y="47"/>
                  </a:lnTo>
                  <a:lnTo>
                    <a:pt x="109" y="47"/>
                  </a:lnTo>
                  <a:close/>
                  <a:moveTo>
                    <a:pt x="238" y="21"/>
                  </a:moveTo>
                  <a:lnTo>
                    <a:pt x="238" y="21"/>
                  </a:lnTo>
                  <a:lnTo>
                    <a:pt x="251" y="7"/>
                  </a:lnTo>
                  <a:lnTo>
                    <a:pt x="251" y="7"/>
                  </a:lnTo>
                  <a:lnTo>
                    <a:pt x="271" y="23"/>
                  </a:lnTo>
                  <a:lnTo>
                    <a:pt x="271" y="23"/>
                  </a:lnTo>
                  <a:lnTo>
                    <a:pt x="274" y="26"/>
                  </a:lnTo>
                  <a:lnTo>
                    <a:pt x="274" y="29"/>
                  </a:lnTo>
                  <a:lnTo>
                    <a:pt x="274" y="29"/>
                  </a:lnTo>
                  <a:lnTo>
                    <a:pt x="274" y="30"/>
                  </a:lnTo>
                  <a:lnTo>
                    <a:pt x="273" y="33"/>
                  </a:lnTo>
                  <a:lnTo>
                    <a:pt x="264" y="39"/>
                  </a:lnTo>
                  <a:lnTo>
                    <a:pt x="264" y="63"/>
                  </a:lnTo>
                  <a:lnTo>
                    <a:pt x="264" y="63"/>
                  </a:lnTo>
                  <a:lnTo>
                    <a:pt x="266" y="120"/>
                  </a:lnTo>
                  <a:lnTo>
                    <a:pt x="266" y="120"/>
                  </a:lnTo>
                  <a:lnTo>
                    <a:pt x="264" y="123"/>
                  </a:lnTo>
                  <a:lnTo>
                    <a:pt x="261" y="124"/>
                  </a:lnTo>
                  <a:lnTo>
                    <a:pt x="257" y="126"/>
                  </a:lnTo>
                  <a:lnTo>
                    <a:pt x="247" y="126"/>
                  </a:lnTo>
                  <a:lnTo>
                    <a:pt x="247" y="126"/>
                  </a:lnTo>
                  <a:lnTo>
                    <a:pt x="241" y="124"/>
                  </a:lnTo>
                  <a:lnTo>
                    <a:pt x="239" y="124"/>
                  </a:lnTo>
                  <a:lnTo>
                    <a:pt x="239" y="121"/>
                  </a:lnTo>
                  <a:lnTo>
                    <a:pt x="239" y="107"/>
                  </a:lnTo>
                  <a:lnTo>
                    <a:pt x="181" y="107"/>
                  </a:lnTo>
                  <a:lnTo>
                    <a:pt x="181" y="194"/>
                  </a:lnTo>
                  <a:lnTo>
                    <a:pt x="181" y="194"/>
                  </a:lnTo>
                  <a:lnTo>
                    <a:pt x="183" y="198"/>
                  </a:lnTo>
                  <a:lnTo>
                    <a:pt x="184" y="201"/>
                  </a:lnTo>
                  <a:lnTo>
                    <a:pt x="184" y="201"/>
                  </a:lnTo>
                  <a:lnTo>
                    <a:pt x="194" y="201"/>
                  </a:lnTo>
                  <a:lnTo>
                    <a:pt x="221" y="202"/>
                  </a:lnTo>
                  <a:lnTo>
                    <a:pt x="221" y="202"/>
                  </a:lnTo>
                  <a:lnTo>
                    <a:pt x="245" y="201"/>
                  </a:lnTo>
                  <a:lnTo>
                    <a:pt x="251" y="199"/>
                  </a:lnTo>
                  <a:lnTo>
                    <a:pt x="254" y="198"/>
                  </a:lnTo>
                  <a:lnTo>
                    <a:pt x="254" y="198"/>
                  </a:lnTo>
                  <a:lnTo>
                    <a:pt x="257" y="195"/>
                  </a:lnTo>
                  <a:lnTo>
                    <a:pt x="260" y="186"/>
                  </a:lnTo>
                  <a:lnTo>
                    <a:pt x="271" y="139"/>
                  </a:lnTo>
                  <a:lnTo>
                    <a:pt x="277" y="140"/>
                  </a:lnTo>
                  <a:lnTo>
                    <a:pt x="276" y="189"/>
                  </a:lnTo>
                  <a:lnTo>
                    <a:pt x="276" y="189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4" y="195"/>
                  </a:lnTo>
                  <a:lnTo>
                    <a:pt x="276" y="197"/>
                  </a:lnTo>
                  <a:lnTo>
                    <a:pt x="281" y="199"/>
                  </a:lnTo>
                  <a:lnTo>
                    <a:pt x="281" y="199"/>
                  </a:lnTo>
                  <a:lnTo>
                    <a:pt x="286" y="204"/>
                  </a:lnTo>
                  <a:lnTo>
                    <a:pt x="287" y="208"/>
                  </a:lnTo>
                  <a:lnTo>
                    <a:pt x="287" y="208"/>
                  </a:lnTo>
                  <a:lnTo>
                    <a:pt x="286" y="211"/>
                  </a:lnTo>
                  <a:lnTo>
                    <a:pt x="284" y="215"/>
                  </a:lnTo>
                  <a:lnTo>
                    <a:pt x="281" y="218"/>
                  </a:lnTo>
                  <a:lnTo>
                    <a:pt x="277" y="220"/>
                  </a:lnTo>
                  <a:lnTo>
                    <a:pt x="277" y="220"/>
                  </a:lnTo>
                  <a:lnTo>
                    <a:pt x="268" y="221"/>
                  </a:lnTo>
                  <a:lnTo>
                    <a:pt x="255" y="221"/>
                  </a:lnTo>
                  <a:lnTo>
                    <a:pt x="213" y="223"/>
                  </a:lnTo>
                  <a:lnTo>
                    <a:pt x="213" y="223"/>
                  </a:lnTo>
                  <a:lnTo>
                    <a:pt x="183" y="223"/>
                  </a:lnTo>
                  <a:lnTo>
                    <a:pt x="173" y="221"/>
                  </a:lnTo>
                  <a:lnTo>
                    <a:pt x="165" y="220"/>
                  </a:lnTo>
                  <a:lnTo>
                    <a:pt x="161" y="217"/>
                  </a:lnTo>
                  <a:lnTo>
                    <a:pt x="160" y="214"/>
                  </a:lnTo>
                  <a:lnTo>
                    <a:pt x="158" y="210"/>
                  </a:lnTo>
                  <a:lnTo>
                    <a:pt x="158" y="202"/>
                  </a:lnTo>
                  <a:lnTo>
                    <a:pt x="158" y="202"/>
                  </a:lnTo>
                  <a:lnTo>
                    <a:pt x="158" y="160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58" y="81"/>
                  </a:lnTo>
                  <a:lnTo>
                    <a:pt x="158" y="81"/>
                  </a:lnTo>
                  <a:lnTo>
                    <a:pt x="173" y="89"/>
                  </a:lnTo>
                  <a:lnTo>
                    <a:pt x="186" y="97"/>
                  </a:lnTo>
                  <a:lnTo>
                    <a:pt x="239" y="97"/>
                  </a:lnTo>
                  <a:lnTo>
                    <a:pt x="239" y="32"/>
                  </a:lnTo>
                  <a:lnTo>
                    <a:pt x="174" y="32"/>
                  </a:lnTo>
                  <a:lnTo>
                    <a:pt x="174" y="32"/>
                  </a:lnTo>
                  <a:lnTo>
                    <a:pt x="163" y="33"/>
                  </a:lnTo>
                  <a:lnTo>
                    <a:pt x="152" y="34"/>
                  </a:lnTo>
                  <a:lnTo>
                    <a:pt x="151" y="20"/>
                  </a:lnTo>
                  <a:lnTo>
                    <a:pt x="151" y="20"/>
                  </a:lnTo>
                  <a:lnTo>
                    <a:pt x="163" y="21"/>
                  </a:lnTo>
                  <a:lnTo>
                    <a:pt x="174" y="21"/>
                  </a:lnTo>
                  <a:lnTo>
                    <a:pt x="238" y="2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8" name="Freeform 129"/>
            <p:cNvSpPr>
              <a:spLocks noEditPoints="1"/>
            </p:cNvSpPr>
            <p:nvPr userDrawn="1"/>
          </p:nvSpPr>
          <p:spPr bwMode="auto">
            <a:xfrm>
              <a:off x="5348289" y="1771651"/>
              <a:ext cx="100012" cy="111125"/>
            </a:xfrm>
            <a:custGeom>
              <a:avLst/>
              <a:gdLst/>
              <a:ahLst/>
              <a:cxnLst>
                <a:cxn ang="0">
                  <a:pos x="15" y="123"/>
                </a:cxn>
                <a:cxn ang="0">
                  <a:pos x="14" y="142"/>
                </a:cxn>
                <a:cxn ang="0">
                  <a:pos x="14" y="149"/>
                </a:cxn>
                <a:cxn ang="0">
                  <a:pos x="18" y="162"/>
                </a:cxn>
                <a:cxn ang="0">
                  <a:pos x="25" y="172"/>
                </a:cxn>
                <a:cxn ang="0">
                  <a:pos x="38" y="179"/>
                </a:cxn>
                <a:cxn ang="0">
                  <a:pos x="45" y="182"/>
                </a:cxn>
                <a:cxn ang="0">
                  <a:pos x="66" y="185"/>
                </a:cxn>
                <a:cxn ang="0">
                  <a:pos x="95" y="187"/>
                </a:cxn>
                <a:cxn ang="0">
                  <a:pos x="138" y="182"/>
                </a:cxn>
                <a:cxn ang="0">
                  <a:pos x="159" y="178"/>
                </a:cxn>
                <a:cxn ang="0">
                  <a:pos x="167" y="176"/>
                </a:cxn>
                <a:cxn ang="0">
                  <a:pos x="176" y="178"/>
                </a:cxn>
                <a:cxn ang="0">
                  <a:pos x="186" y="185"/>
                </a:cxn>
                <a:cxn ang="0">
                  <a:pos x="188" y="191"/>
                </a:cxn>
                <a:cxn ang="0">
                  <a:pos x="186" y="198"/>
                </a:cxn>
                <a:cxn ang="0">
                  <a:pos x="179" y="202"/>
                </a:cxn>
                <a:cxn ang="0">
                  <a:pos x="167" y="207"/>
                </a:cxn>
                <a:cxn ang="0">
                  <a:pos x="150" y="210"/>
                </a:cxn>
                <a:cxn ang="0">
                  <a:pos x="106" y="211"/>
                </a:cxn>
                <a:cxn ang="0">
                  <a:pos x="82" y="211"/>
                </a:cxn>
                <a:cxn ang="0">
                  <a:pos x="43" y="204"/>
                </a:cxn>
                <a:cxn ang="0">
                  <a:pos x="28" y="198"/>
                </a:cxn>
                <a:cxn ang="0">
                  <a:pos x="22" y="194"/>
                </a:cxn>
                <a:cxn ang="0">
                  <a:pos x="12" y="182"/>
                </a:cxn>
                <a:cxn ang="0">
                  <a:pos x="5" y="171"/>
                </a:cxn>
                <a:cxn ang="0">
                  <a:pos x="0" y="156"/>
                </a:cxn>
                <a:cxn ang="0">
                  <a:pos x="0" y="149"/>
                </a:cxn>
                <a:cxn ang="0">
                  <a:pos x="6" y="121"/>
                </a:cxn>
                <a:cxn ang="0">
                  <a:pos x="27" y="0"/>
                </a:cxn>
                <a:cxn ang="0">
                  <a:pos x="29" y="3"/>
                </a:cxn>
                <a:cxn ang="0">
                  <a:pos x="44" y="8"/>
                </a:cxn>
                <a:cxn ang="0">
                  <a:pos x="70" y="10"/>
                </a:cxn>
                <a:cxn ang="0">
                  <a:pos x="98" y="8"/>
                </a:cxn>
                <a:cxn ang="0">
                  <a:pos x="127" y="4"/>
                </a:cxn>
                <a:cxn ang="0">
                  <a:pos x="143" y="1"/>
                </a:cxn>
                <a:cxn ang="0">
                  <a:pos x="150" y="3"/>
                </a:cxn>
                <a:cxn ang="0">
                  <a:pos x="159" y="10"/>
                </a:cxn>
                <a:cxn ang="0">
                  <a:pos x="160" y="17"/>
                </a:cxn>
                <a:cxn ang="0">
                  <a:pos x="157" y="24"/>
                </a:cxn>
                <a:cxn ang="0">
                  <a:pos x="145" y="29"/>
                </a:cxn>
                <a:cxn ang="0">
                  <a:pos x="125" y="32"/>
                </a:cxn>
                <a:cxn ang="0">
                  <a:pos x="98" y="39"/>
                </a:cxn>
                <a:cxn ang="0">
                  <a:pos x="86" y="45"/>
                </a:cxn>
                <a:cxn ang="0">
                  <a:pos x="51" y="63"/>
                </a:cxn>
                <a:cxn ang="0">
                  <a:pos x="45" y="56"/>
                </a:cxn>
                <a:cxn ang="0">
                  <a:pos x="92" y="27"/>
                </a:cxn>
                <a:cxn ang="0">
                  <a:pos x="72" y="27"/>
                </a:cxn>
                <a:cxn ang="0">
                  <a:pos x="54" y="26"/>
                </a:cxn>
                <a:cxn ang="0">
                  <a:pos x="40" y="23"/>
                </a:cxn>
                <a:cxn ang="0">
                  <a:pos x="28" y="16"/>
                </a:cxn>
                <a:cxn ang="0">
                  <a:pos x="21" y="6"/>
                </a:cxn>
              </a:cxnLst>
              <a:rect l="0" t="0" r="r" b="b"/>
              <a:pathLst>
                <a:path w="188" h="211">
                  <a:moveTo>
                    <a:pt x="15" y="123"/>
                  </a:moveTo>
                  <a:lnTo>
                    <a:pt x="15" y="123"/>
                  </a:lnTo>
                  <a:lnTo>
                    <a:pt x="14" y="134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4" y="149"/>
                  </a:lnTo>
                  <a:lnTo>
                    <a:pt x="15" y="155"/>
                  </a:lnTo>
                  <a:lnTo>
                    <a:pt x="18" y="162"/>
                  </a:lnTo>
                  <a:lnTo>
                    <a:pt x="21" y="166"/>
                  </a:lnTo>
                  <a:lnTo>
                    <a:pt x="25" y="172"/>
                  </a:lnTo>
                  <a:lnTo>
                    <a:pt x="31" y="175"/>
                  </a:lnTo>
                  <a:lnTo>
                    <a:pt x="38" y="179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54" y="184"/>
                  </a:lnTo>
                  <a:lnTo>
                    <a:pt x="66" y="185"/>
                  </a:lnTo>
                  <a:lnTo>
                    <a:pt x="95" y="187"/>
                  </a:lnTo>
                  <a:lnTo>
                    <a:pt x="95" y="187"/>
                  </a:lnTo>
                  <a:lnTo>
                    <a:pt x="119" y="185"/>
                  </a:lnTo>
                  <a:lnTo>
                    <a:pt x="138" y="182"/>
                  </a:lnTo>
                  <a:lnTo>
                    <a:pt x="138" y="182"/>
                  </a:lnTo>
                  <a:lnTo>
                    <a:pt x="159" y="178"/>
                  </a:lnTo>
                  <a:lnTo>
                    <a:pt x="159" y="178"/>
                  </a:lnTo>
                  <a:lnTo>
                    <a:pt x="167" y="176"/>
                  </a:lnTo>
                  <a:lnTo>
                    <a:pt x="167" y="176"/>
                  </a:lnTo>
                  <a:lnTo>
                    <a:pt x="176" y="178"/>
                  </a:lnTo>
                  <a:lnTo>
                    <a:pt x="182" y="181"/>
                  </a:lnTo>
                  <a:lnTo>
                    <a:pt x="186" y="185"/>
                  </a:lnTo>
                  <a:lnTo>
                    <a:pt x="188" y="191"/>
                  </a:lnTo>
                  <a:lnTo>
                    <a:pt x="188" y="191"/>
                  </a:lnTo>
                  <a:lnTo>
                    <a:pt x="188" y="195"/>
                  </a:lnTo>
                  <a:lnTo>
                    <a:pt x="186" y="198"/>
                  </a:lnTo>
                  <a:lnTo>
                    <a:pt x="183" y="201"/>
                  </a:lnTo>
                  <a:lnTo>
                    <a:pt x="179" y="202"/>
                  </a:lnTo>
                  <a:lnTo>
                    <a:pt x="179" y="202"/>
                  </a:lnTo>
                  <a:lnTo>
                    <a:pt x="167" y="207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28" y="211"/>
                  </a:lnTo>
                  <a:lnTo>
                    <a:pt x="106" y="211"/>
                  </a:lnTo>
                  <a:lnTo>
                    <a:pt x="106" y="211"/>
                  </a:lnTo>
                  <a:lnTo>
                    <a:pt x="82" y="211"/>
                  </a:lnTo>
                  <a:lnTo>
                    <a:pt x="61" y="208"/>
                  </a:lnTo>
                  <a:lnTo>
                    <a:pt x="43" y="204"/>
                  </a:lnTo>
                  <a:lnTo>
                    <a:pt x="35" y="201"/>
                  </a:lnTo>
                  <a:lnTo>
                    <a:pt x="28" y="198"/>
                  </a:lnTo>
                  <a:lnTo>
                    <a:pt x="28" y="198"/>
                  </a:lnTo>
                  <a:lnTo>
                    <a:pt x="22" y="194"/>
                  </a:lnTo>
                  <a:lnTo>
                    <a:pt x="16" y="188"/>
                  </a:lnTo>
                  <a:lnTo>
                    <a:pt x="12" y="182"/>
                  </a:lnTo>
                  <a:lnTo>
                    <a:pt x="8" y="176"/>
                  </a:lnTo>
                  <a:lnTo>
                    <a:pt x="5" y="171"/>
                  </a:lnTo>
                  <a:lnTo>
                    <a:pt x="2" y="163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2" y="134"/>
                  </a:lnTo>
                  <a:lnTo>
                    <a:pt x="6" y="121"/>
                  </a:lnTo>
                  <a:lnTo>
                    <a:pt x="15" y="123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9" y="3"/>
                  </a:lnTo>
                  <a:lnTo>
                    <a:pt x="34" y="4"/>
                  </a:lnTo>
                  <a:lnTo>
                    <a:pt x="44" y="8"/>
                  </a:lnTo>
                  <a:lnTo>
                    <a:pt x="57" y="10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98" y="8"/>
                  </a:lnTo>
                  <a:lnTo>
                    <a:pt x="112" y="7"/>
                  </a:lnTo>
                  <a:lnTo>
                    <a:pt x="127" y="4"/>
                  </a:lnTo>
                  <a:lnTo>
                    <a:pt x="127" y="4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150" y="3"/>
                  </a:lnTo>
                  <a:lnTo>
                    <a:pt x="156" y="6"/>
                  </a:lnTo>
                  <a:lnTo>
                    <a:pt x="159" y="10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9" y="21"/>
                  </a:lnTo>
                  <a:lnTo>
                    <a:pt x="157" y="24"/>
                  </a:lnTo>
                  <a:lnTo>
                    <a:pt x="151" y="27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25" y="32"/>
                  </a:lnTo>
                  <a:lnTo>
                    <a:pt x="109" y="35"/>
                  </a:lnTo>
                  <a:lnTo>
                    <a:pt x="98" y="39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66" y="55"/>
                  </a:lnTo>
                  <a:lnTo>
                    <a:pt x="51" y="63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69" y="40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72" y="27"/>
                  </a:lnTo>
                  <a:lnTo>
                    <a:pt x="72" y="27"/>
                  </a:lnTo>
                  <a:lnTo>
                    <a:pt x="54" y="26"/>
                  </a:lnTo>
                  <a:lnTo>
                    <a:pt x="45" y="24"/>
                  </a:lnTo>
                  <a:lnTo>
                    <a:pt x="40" y="23"/>
                  </a:lnTo>
                  <a:lnTo>
                    <a:pt x="34" y="19"/>
                  </a:lnTo>
                  <a:lnTo>
                    <a:pt x="28" y="16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9" name="Freeform 130"/>
            <p:cNvSpPr>
              <a:spLocks/>
            </p:cNvSpPr>
            <p:nvPr userDrawn="1"/>
          </p:nvSpPr>
          <p:spPr bwMode="auto">
            <a:xfrm>
              <a:off x="5483226" y="1760538"/>
              <a:ext cx="103188" cy="131763"/>
            </a:xfrm>
            <a:custGeom>
              <a:avLst/>
              <a:gdLst/>
              <a:ahLst/>
              <a:cxnLst>
                <a:cxn ang="0">
                  <a:pos x="195" y="153"/>
                </a:cxn>
                <a:cxn ang="0">
                  <a:pos x="174" y="193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8"/>
                </a:cxn>
                <a:cxn ang="0">
                  <a:pos x="61" y="247"/>
                </a:cxn>
                <a:cxn ang="0">
                  <a:pos x="37" y="239"/>
                </a:cxn>
                <a:cxn ang="0">
                  <a:pos x="21" y="222"/>
                </a:cxn>
                <a:cxn ang="0">
                  <a:pos x="13" y="197"/>
                </a:cxn>
                <a:cxn ang="0">
                  <a:pos x="11" y="181"/>
                </a:cxn>
                <a:cxn ang="0">
                  <a:pos x="14" y="118"/>
                </a:cxn>
                <a:cxn ang="0">
                  <a:pos x="16" y="73"/>
                </a:cxn>
                <a:cxn ang="0">
                  <a:pos x="17" y="29"/>
                </a:cxn>
                <a:cxn ang="0">
                  <a:pos x="16" y="18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7" y="0"/>
                </a:cxn>
                <a:cxn ang="0">
                  <a:pos x="21" y="2"/>
                </a:cxn>
                <a:cxn ang="0">
                  <a:pos x="36" y="9"/>
                </a:cxn>
                <a:cxn ang="0">
                  <a:pos x="43" y="14"/>
                </a:cxn>
                <a:cxn ang="0">
                  <a:pos x="50" y="21"/>
                </a:cxn>
                <a:cxn ang="0">
                  <a:pos x="52" y="25"/>
                </a:cxn>
                <a:cxn ang="0">
                  <a:pos x="49" y="32"/>
                </a:cxn>
                <a:cxn ang="0">
                  <a:pos x="45" y="40"/>
                </a:cxn>
                <a:cxn ang="0">
                  <a:pos x="42" y="50"/>
                </a:cxn>
                <a:cxn ang="0">
                  <a:pos x="36" y="122"/>
                </a:cxn>
                <a:cxn ang="0">
                  <a:pos x="33" y="186"/>
                </a:cxn>
                <a:cxn ang="0">
                  <a:pos x="35" y="196"/>
                </a:cxn>
                <a:cxn ang="0">
                  <a:pos x="39" y="210"/>
                </a:cxn>
                <a:cxn ang="0">
                  <a:pos x="48" y="219"/>
                </a:cxn>
                <a:cxn ang="0">
                  <a:pos x="62" y="223"/>
                </a:cxn>
                <a:cxn ang="0">
                  <a:pos x="71" y="223"/>
                </a:cxn>
                <a:cxn ang="0">
                  <a:pos x="106" y="219"/>
                </a:cxn>
                <a:cxn ang="0">
                  <a:pos x="136" y="205"/>
                </a:cxn>
                <a:cxn ang="0">
                  <a:pos x="164" y="180"/>
                </a:cxn>
                <a:cxn ang="0">
                  <a:pos x="188" y="148"/>
                </a:cxn>
              </a:cxnLst>
              <a:rect l="0" t="0" r="r" b="b"/>
              <a:pathLst>
                <a:path w="195" h="248">
                  <a:moveTo>
                    <a:pt x="195" y="153"/>
                  </a:moveTo>
                  <a:lnTo>
                    <a:pt x="195" y="153"/>
                  </a:lnTo>
                  <a:lnTo>
                    <a:pt x="185" y="174"/>
                  </a:lnTo>
                  <a:lnTo>
                    <a:pt x="174" y="193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7"/>
                  </a:lnTo>
                  <a:lnTo>
                    <a:pt x="75" y="248"/>
                  </a:lnTo>
                  <a:lnTo>
                    <a:pt x="75" y="248"/>
                  </a:lnTo>
                  <a:lnTo>
                    <a:pt x="61" y="247"/>
                  </a:lnTo>
                  <a:lnTo>
                    <a:pt x="49" y="244"/>
                  </a:lnTo>
                  <a:lnTo>
                    <a:pt x="37" y="239"/>
                  </a:lnTo>
                  <a:lnTo>
                    <a:pt x="29" y="232"/>
                  </a:lnTo>
                  <a:lnTo>
                    <a:pt x="21" y="222"/>
                  </a:lnTo>
                  <a:lnTo>
                    <a:pt x="16" y="212"/>
                  </a:lnTo>
                  <a:lnTo>
                    <a:pt x="13" y="197"/>
                  </a:lnTo>
                  <a:lnTo>
                    <a:pt x="11" y="181"/>
                  </a:lnTo>
                  <a:lnTo>
                    <a:pt x="11" y="181"/>
                  </a:lnTo>
                  <a:lnTo>
                    <a:pt x="13" y="148"/>
                  </a:lnTo>
                  <a:lnTo>
                    <a:pt x="14" y="118"/>
                  </a:lnTo>
                  <a:lnTo>
                    <a:pt x="14" y="118"/>
                  </a:lnTo>
                  <a:lnTo>
                    <a:pt x="16" y="73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7" y="24"/>
                  </a:lnTo>
                  <a:lnTo>
                    <a:pt x="16" y="18"/>
                  </a:lnTo>
                  <a:lnTo>
                    <a:pt x="10" y="14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1" y="2"/>
                  </a:lnTo>
                  <a:lnTo>
                    <a:pt x="29" y="5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43" y="14"/>
                  </a:lnTo>
                  <a:lnTo>
                    <a:pt x="48" y="18"/>
                  </a:lnTo>
                  <a:lnTo>
                    <a:pt x="50" y="21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0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4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5" y="155"/>
                  </a:lnTo>
                  <a:lnTo>
                    <a:pt x="33" y="186"/>
                  </a:lnTo>
                  <a:lnTo>
                    <a:pt x="33" y="186"/>
                  </a:lnTo>
                  <a:lnTo>
                    <a:pt x="35" y="196"/>
                  </a:lnTo>
                  <a:lnTo>
                    <a:pt x="36" y="205"/>
                  </a:lnTo>
                  <a:lnTo>
                    <a:pt x="39" y="210"/>
                  </a:lnTo>
                  <a:lnTo>
                    <a:pt x="43" y="216"/>
                  </a:lnTo>
                  <a:lnTo>
                    <a:pt x="48" y="219"/>
                  </a:lnTo>
                  <a:lnTo>
                    <a:pt x="55" y="222"/>
                  </a:lnTo>
                  <a:lnTo>
                    <a:pt x="62" y="223"/>
                  </a:lnTo>
                  <a:lnTo>
                    <a:pt x="71" y="223"/>
                  </a:lnTo>
                  <a:lnTo>
                    <a:pt x="71" y="223"/>
                  </a:lnTo>
                  <a:lnTo>
                    <a:pt x="88" y="223"/>
                  </a:lnTo>
                  <a:lnTo>
                    <a:pt x="106" y="219"/>
                  </a:lnTo>
                  <a:lnTo>
                    <a:pt x="122" y="213"/>
                  </a:lnTo>
                  <a:lnTo>
                    <a:pt x="136" y="205"/>
                  </a:lnTo>
                  <a:lnTo>
                    <a:pt x="151" y="193"/>
                  </a:lnTo>
                  <a:lnTo>
                    <a:pt x="164" y="180"/>
                  </a:lnTo>
                  <a:lnTo>
                    <a:pt x="177" y="166"/>
                  </a:lnTo>
                  <a:lnTo>
                    <a:pt x="188" y="148"/>
                  </a:lnTo>
                  <a:lnTo>
                    <a:pt x="195" y="1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0" name="Freeform 131"/>
            <p:cNvSpPr>
              <a:spLocks/>
            </p:cNvSpPr>
            <p:nvPr userDrawn="1"/>
          </p:nvSpPr>
          <p:spPr bwMode="auto">
            <a:xfrm>
              <a:off x="5603876" y="1768476"/>
              <a:ext cx="127000" cy="120650"/>
            </a:xfrm>
            <a:custGeom>
              <a:avLst/>
              <a:gdLst/>
              <a:ahLst/>
              <a:cxnLst>
                <a:cxn ang="0">
                  <a:pos x="165" y="26"/>
                </a:cxn>
                <a:cxn ang="0">
                  <a:pos x="58" y="56"/>
                </a:cxn>
                <a:cxn ang="0">
                  <a:pos x="46" y="59"/>
                </a:cxn>
                <a:cxn ang="0">
                  <a:pos x="39" y="63"/>
                </a:cxn>
                <a:cxn ang="0">
                  <a:pos x="30" y="66"/>
                </a:cxn>
                <a:cxn ang="0">
                  <a:pos x="26" y="66"/>
                </a:cxn>
                <a:cxn ang="0">
                  <a:pos x="16" y="60"/>
                </a:cxn>
                <a:cxn ang="0">
                  <a:pos x="10" y="55"/>
                </a:cxn>
                <a:cxn ang="0">
                  <a:pos x="1" y="40"/>
                </a:cxn>
                <a:cxn ang="0">
                  <a:pos x="0" y="31"/>
                </a:cxn>
                <a:cxn ang="0">
                  <a:pos x="1" y="27"/>
                </a:cxn>
                <a:cxn ang="0">
                  <a:pos x="3" y="26"/>
                </a:cxn>
                <a:cxn ang="0">
                  <a:pos x="7" y="28"/>
                </a:cxn>
                <a:cxn ang="0">
                  <a:pos x="12" y="33"/>
                </a:cxn>
                <a:cxn ang="0">
                  <a:pos x="22" y="37"/>
                </a:cxn>
                <a:cxn ang="0">
                  <a:pos x="26" y="39"/>
                </a:cxn>
                <a:cxn ang="0">
                  <a:pos x="48" y="36"/>
                </a:cxn>
                <a:cxn ang="0">
                  <a:pos x="119" y="20"/>
                </a:cxn>
                <a:cxn ang="0">
                  <a:pos x="180" y="7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36" y="5"/>
                </a:cxn>
                <a:cxn ang="0">
                  <a:pos x="242" y="17"/>
                </a:cxn>
                <a:cxn ang="0">
                  <a:pos x="241" y="23"/>
                </a:cxn>
                <a:cxn ang="0">
                  <a:pos x="236" y="26"/>
                </a:cxn>
                <a:cxn ang="0">
                  <a:pos x="230" y="27"/>
                </a:cxn>
                <a:cxn ang="0">
                  <a:pos x="217" y="28"/>
                </a:cxn>
                <a:cxn ang="0">
                  <a:pos x="186" y="33"/>
                </a:cxn>
                <a:cxn ang="0">
                  <a:pos x="154" y="50"/>
                </a:cxn>
                <a:cxn ang="0">
                  <a:pos x="143" y="59"/>
                </a:cxn>
                <a:cxn ang="0">
                  <a:pos x="129" y="76"/>
                </a:cxn>
                <a:cxn ang="0">
                  <a:pos x="119" y="97"/>
                </a:cxn>
                <a:cxn ang="0">
                  <a:pos x="114" y="118"/>
                </a:cxn>
                <a:cxn ang="0">
                  <a:pos x="114" y="128"/>
                </a:cxn>
                <a:cxn ang="0">
                  <a:pos x="116" y="146"/>
                </a:cxn>
                <a:cxn ang="0">
                  <a:pos x="122" y="162"/>
                </a:cxn>
                <a:cxn ang="0">
                  <a:pos x="132" y="173"/>
                </a:cxn>
                <a:cxn ang="0">
                  <a:pos x="146" y="185"/>
                </a:cxn>
                <a:cxn ang="0">
                  <a:pos x="155" y="189"/>
                </a:cxn>
                <a:cxn ang="0">
                  <a:pos x="177" y="196"/>
                </a:cxn>
                <a:cxn ang="0">
                  <a:pos x="190" y="198"/>
                </a:cxn>
                <a:cxn ang="0">
                  <a:pos x="209" y="204"/>
                </a:cxn>
                <a:cxn ang="0">
                  <a:pos x="213" y="215"/>
                </a:cxn>
                <a:cxn ang="0">
                  <a:pos x="212" y="221"/>
                </a:cxn>
                <a:cxn ang="0">
                  <a:pos x="203" y="227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7"/>
                </a:cxn>
                <a:cxn ang="0">
                  <a:pos x="136" y="209"/>
                </a:cxn>
                <a:cxn ang="0">
                  <a:pos x="117" y="194"/>
                </a:cxn>
                <a:cxn ang="0">
                  <a:pos x="103" y="173"/>
                </a:cxn>
                <a:cxn ang="0">
                  <a:pos x="96" y="147"/>
                </a:cxn>
                <a:cxn ang="0">
                  <a:pos x="96" y="133"/>
                </a:cxn>
                <a:cxn ang="0">
                  <a:pos x="97" y="114"/>
                </a:cxn>
                <a:cxn ang="0">
                  <a:pos x="110" y="79"/>
                </a:cxn>
                <a:cxn ang="0">
                  <a:pos x="122" y="63"/>
                </a:cxn>
                <a:cxn ang="0">
                  <a:pos x="133" y="52"/>
                </a:cxn>
                <a:cxn ang="0">
                  <a:pos x="154" y="34"/>
                </a:cxn>
                <a:cxn ang="0">
                  <a:pos x="165" y="26"/>
                </a:cxn>
              </a:cxnLst>
              <a:rect l="0" t="0" r="r" b="b"/>
              <a:pathLst>
                <a:path w="242" h="228">
                  <a:moveTo>
                    <a:pt x="165" y="26"/>
                  </a:moveTo>
                  <a:lnTo>
                    <a:pt x="165" y="26"/>
                  </a:lnTo>
                  <a:lnTo>
                    <a:pt x="113" y="39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46" y="59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35" y="65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2" y="65"/>
                  </a:lnTo>
                  <a:lnTo>
                    <a:pt x="16" y="60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6" y="47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4" y="27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33"/>
                  </a:lnTo>
                  <a:lnTo>
                    <a:pt x="17" y="36"/>
                  </a:lnTo>
                  <a:lnTo>
                    <a:pt x="22" y="37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36" y="37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119" y="20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1"/>
                  </a:lnTo>
                  <a:lnTo>
                    <a:pt x="236" y="5"/>
                  </a:lnTo>
                  <a:lnTo>
                    <a:pt x="241" y="11"/>
                  </a:lnTo>
                  <a:lnTo>
                    <a:pt x="242" y="17"/>
                  </a:lnTo>
                  <a:lnTo>
                    <a:pt x="242" y="17"/>
                  </a:lnTo>
                  <a:lnTo>
                    <a:pt x="241" y="23"/>
                  </a:lnTo>
                  <a:lnTo>
                    <a:pt x="239" y="24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7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8"/>
                  </a:lnTo>
                  <a:lnTo>
                    <a:pt x="186" y="33"/>
                  </a:lnTo>
                  <a:lnTo>
                    <a:pt x="170" y="39"/>
                  </a:lnTo>
                  <a:lnTo>
                    <a:pt x="154" y="50"/>
                  </a:lnTo>
                  <a:lnTo>
                    <a:pt x="154" y="50"/>
                  </a:lnTo>
                  <a:lnTo>
                    <a:pt x="143" y="59"/>
                  </a:lnTo>
                  <a:lnTo>
                    <a:pt x="136" y="68"/>
                  </a:lnTo>
                  <a:lnTo>
                    <a:pt x="129" y="76"/>
                  </a:lnTo>
                  <a:lnTo>
                    <a:pt x="123" y="86"/>
                  </a:lnTo>
                  <a:lnTo>
                    <a:pt x="119" y="97"/>
                  </a:lnTo>
                  <a:lnTo>
                    <a:pt x="116" y="107"/>
                  </a:lnTo>
                  <a:lnTo>
                    <a:pt x="114" y="11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39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2"/>
                  </a:lnTo>
                  <a:lnTo>
                    <a:pt x="126" y="167"/>
                  </a:lnTo>
                  <a:lnTo>
                    <a:pt x="132" y="173"/>
                  </a:lnTo>
                  <a:lnTo>
                    <a:pt x="139" y="179"/>
                  </a:lnTo>
                  <a:lnTo>
                    <a:pt x="146" y="185"/>
                  </a:lnTo>
                  <a:lnTo>
                    <a:pt x="146" y="185"/>
                  </a:lnTo>
                  <a:lnTo>
                    <a:pt x="155" y="189"/>
                  </a:lnTo>
                  <a:lnTo>
                    <a:pt x="165" y="192"/>
                  </a:lnTo>
                  <a:lnTo>
                    <a:pt x="177" y="196"/>
                  </a:lnTo>
                  <a:lnTo>
                    <a:pt x="190" y="198"/>
                  </a:lnTo>
                  <a:lnTo>
                    <a:pt x="190" y="198"/>
                  </a:lnTo>
                  <a:lnTo>
                    <a:pt x="201" y="201"/>
                  </a:lnTo>
                  <a:lnTo>
                    <a:pt x="209" y="204"/>
                  </a:lnTo>
                  <a:lnTo>
                    <a:pt x="212" y="208"/>
                  </a:lnTo>
                  <a:lnTo>
                    <a:pt x="213" y="215"/>
                  </a:lnTo>
                  <a:lnTo>
                    <a:pt x="213" y="215"/>
                  </a:lnTo>
                  <a:lnTo>
                    <a:pt x="212" y="221"/>
                  </a:lnTo>
                  <a:lnTo>
                    <a:pt x="209" y="225"/>
                  </a:lnTo>
                  <a:lnTo>
                    <a:pt x="203" y="227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1"/>
                  </a:lnTo>
                  <a:lnTo>
                    <a:pt x="148" y="217"/>
                  </a:lnTo>
                  <a:lnTo>
                    <a:pt x="148" y="217"/>
                  </a:lnTo>
                  <a:lnTo>
                    <a:pt x="136" y="209"/>
                  </a:lnTo>
                  <a:lnTo>
                    <a:pt x="126" y="202"/>
                  </a:lnTo>
                  <a:lnTo>
                    <a:pt x="117" y="194"/>
                  </a:lnTo>
                  <a:lnTo>
                    <a:pt x="109" y="183"/>
                  </a:lnTo>
                  <a:lnTo>
                    <a:pt x="103" y="173"/>
                  </a:lnTo>
                  <a:lnTo>
                    <a:pt x="99" y="160"/>
                  </a:lnTo>
                  <a:lnTo>
                    <a:pt x="96" y="147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23"/>
                  </a:lnTo>
                  <a:lnTo>
                    <a:pt x="97" y="114"/>
                  </a:lnTo>
                  <a:lnTo>
                    <a:pt x="103" y="97"/>
                  </a:lnTo>
                  <a:lnTo>
                    <a:pt x="110" y="79"/>
                  </a:lnTo>
                  <a:lnTo>
                    <a:pt x="116" y="70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133" y="52"/>
                  </a:lnTo>
                  <a:lnTo>
                    <a:pt x="143" y="43"/>
                  </a:lnTo>
                  <a:lnTo>
                    <a:pt x="154" y="34"/>
                  </a:lnTo>
                  <a:lnTo>
                    <a:pt x="167" y="27"/>
                  </a:lnTo>
                  <a:lnTo>
                    <a:pt x="165" y="2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1" name="Freeform 132"/>
            <p:cNvSpPr>
              <a:spLocks noEditPoints="1"/>
            </p:cNvSpPr>
            <p:nvPr userDrawn="1"/>
          </p:nvSpPr>
          <p:spPr bwMode="auto">
            <a:xfrm>
              <a:off x="5759451" y="1776413"/>
              <a:ext cx="127000" cy="106363"/>
            </a:xfrm>
            <a:custGeom>
              <a:avLst/>
              <a:gdLst/>
              <a:ahLst/>
              <a:cxnLst>
                <a:cxn ang="0">
                  <a:pos x="104" y="94"/>
                </a:cxn>
                <a:cxn ang="0">
                  <a:pos x="82" y="148"/>
                </a:cxn>
                <a:cxn ang="0">
                  <a:pos x="77" y="172"/>
                </a:cxn>
                <a:cxn ang="0">
                  <a:pos x="77" y="178"/>
                </a:cxn>
                <a:cxn ang="0">
                  <a:pos x="79" y="184"/>
                </a:cxn>
                <a:cxn ang="0">
                  <a:pos x="81" y="192"/>
                </a:cxn>
                <a:cxn ang="0">
                  <a:pos x="79" y="195"/>
                </a:cxn>
                <a:cxn ang="0">
                  <a:pos x="74" y="201"/>
                </a:cxn>
                <a:cxn ang="0">
                  <a:pos x="69" y="201"/>
                </a:cxn>
                <a:cxn ang="0">
                  <a:pos x="61" y="200"/>
                </a:cxn>
                <a:cxn ang="0">
                  <a:pos x="40" y="182"/>
                </a:cxn>
                <a:cxn ang="0">
                  <a:pos x="30" y="171"/>
                </a:cxn>
                <a:cxn ang="0">
                  <a:pos x="16" y="136"/>
                </a:cxn>
                <a:cxn ang="0">
                  <a:pos x="10" y="91"/>
                </a:cxn>
                <a:cxn ang="0">
                  <a:pos x="11" y="62"/>
                </a:cxn>
                <a:cxn ang="0">
                  <a:pos x="13" y="38"/>
                </a:cxn>
                <a:cxn ang="0">
                  <a:pos x="13" y="33"/>
                </a:cxn>
                <a:cxn ang="0">
                  <a:pos x="10" y="20"/>
                </a:cxn>
                <a:cxn ang="0">
                  <a:pos x="1" y="6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6" y="0"/>
                </a:cxn>
                <a:cxn ang="0">
                  <a:pos x="13" y="4"/>
                </a:cxn>
                <a:cxn ang="0">
                  <a:pos x="26" y="14"/>
                </a:cxn>
                <a:cxn ang="0">
                  <a:pos x="33" y="20"/>
                </a:cxn>
                <a:cxn ang="0">
                  <a:pos x="39" y="30"/>
                </a:cxn>
                <a:cxn ang="0">
                  <a:pos x="39" y="36"/>
                </a:cxn>
                <a:cxn ang="0">
                  <a:pos x="37" y="48"/>
                </a:cxn>
                <a:cxn ang="0">
                  <a:pos x="33" y="59"/>
                </a:cxn>
                <a:cxn ang="0">
                  <a:pos x="29" y="100"/>
                </a:cxn>
                <a:cxn ang="0">
                  <a:pos x="30" y="117"/>
                </a:cxn>
                <a:cxn ang="0">
                  <a:pos x="39" y="146"/>
                </a:cxn>
                <a:cxn ang="0">
                  <a:pos x="46" y="158"/>
                </a:cxn>
                <a:cxn ang="0">
                  <a:pos x="53" y="162"/>
                </a:cxn>
                <a:cxn ang="0">
                  <a:pos x="56" y="162"/>
                </a:cxn>
                <a:cxn ang="0">
                  <a:pos x="58" y="159"/>
                </a:cxn>
                <a:cxn ang="0">
                  <a:pos x="69" y="139"/>
                </a:cxn>
                <a:cxn ang="0">
                  <a:pos x="104" y="94"/>
                </a:cxn>
                <a:cxn ang="0">
                  <a:pos x="165" y="36"/>
                </a:cxn>
                <a:cxn ang="0">
                  <a:pos x="194" y="52"/>
                </a:cxn>
                <a:cxn ang="0">
                  <a:pos x="217" y="72"/>
                </a:cxn>
                <a:cxn ang="0">
                  <a:pos x="225" y="84"/>
                </a:cxn>
                <a:cxn ang="0">
                  <a:pos x="236" y="111"/>
                </a:cxn>
                <a:cxn ang="0">
                  <a:pos x="238" y="124"/>
                </a:cxn>
                <a:cxn ang="0">
                  <a:pos x="235" y="140"/>
                </a:cxn>
                <a:cxn ang="0">
                  <a:pos x="229" y="146"/>
                </a:cxn>
                <a:cxn ang="0">
                  <a:pos x="222" y="148"/>
                </a:cxn>
                <a:cxn ang="0">
                  <a:pos x="217" y="146"/>
                </a:cxn>
                <a:cxn ang="0">
                  <a:pos x="211" y="139"/>
                </a:cxn>
                <a:cxn ang="0">
                  <a:pos x="211" y="133"/>
                </a:cxn>
                <a:cxn ang="0">
                  <a:pos x="206" y="103"/>
                </a:cxn>
                <a:cxn ang="0">
                  <a:pos x="197" y="81"/>
                </a:cxn>
                <a:cxn ang="0">
                  <a:pos x="190" y="71"/>
                </a:cxn>
                <a:cxn ang="0">
                  <a:pos x="171" y="52"/>
                </a:cxn>
                <a:cxn ang="0">
                  <a:pos x="165" y="36"/>
                </a:cxn>
              </a:cxnLst>
              <a:rect l="0" t="0" r="r" b="b"/>
              <a:pathLst>
                <a:path w="238" h="201">
                  <a:moveTo>
                    <a:pt x="104" y="94"/>
                  </a:moveTo>
                  <a:lnTo>
                    <a:pt x="104" y="94"/>
                  </a:lnTo>
                  <a:lnTo>
                    <a:pt x="82" y="148"/>
                  </a:lnTo>
                  <a:lnTo>
                    <a:pt x="82" y="148"/>
                  </a:lnTo>
                  <a:lnTo>
                    <a:pt x="78" y="162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7" y="178"/>
                  </a:lnTo>
                  <a:lnTo>
                    <a:pt x="79" y="184"/>
                  </a:lnTo>
                  <a:lnTo>
                    <a:pt x="79" y="184"/>
                  </a:lnTo>
                  <a:lnTo>
                    <a:pt x="81" y="188"/>
                  </a:lnTo>
                  <a:lnTo>
                    <a:pt x="81" y="192"/>
                  </a:lnTo>
                  <a:lnTo>
                    <a:pt x="81" y="192"/>
                  </a:lnTo>
                  <a:lnTo>
                    <a:pt x="79" y="195"/>
                  </a:lnTo>
                  <a:lnTo>
                    <a:pt x="78" y="200"/>
                  </a:lnTo>
                  <a:lnTo>
                    <a:pt x="74" y="201"/>
                  </a:lnTo>
                  <a:lnTo>
                    <a:pt x="69" y="201"/>
                  </a:lnTo>
                  <a:lnTo>
                    <a:pt x="69" y="201"/>
                  </a:lnTo>
                  <a:lnTo>
                    <a:pt x="65" y="201"/>
                  </a:lnTo>
                  <a:lnTo>
                    <a:pt x="61" y="200"/>
                  </a:lnTo>
                  <a:lnTo>
                    <a:pt x="50" y="192"/>
                  </a:lnTo>
                  <a:lnTo>
                    <a:pt x="40" y="182"/>
                  </a:lnTo>
                  <a:lnTo>
                    <a:pt x="30" y="171"/>
                  </a:lnTo>
                  <a:lnTo>
                    <a:pt x="30" y="171"/>
                  </a:lnTo>
                  <a:lnTo>
                    <a:pt x="21" y="155"/>
                  </a:lnTo>
                  <a:lnTo>
                    <a:pt x="16" y="136"/>
                  </a:lnTo>
                  <a:lnTo>
                    <a:pt x="11" y="114"/>
                  </a:lnTo>
                  <a:lnTo>
                    <a:pt x="10" y="91"/>
                  </a:lnTo>
                  <a:lnTo>
                    <a:pt x="10" y="91"/>
                  </a:lnTo>
                  <a:lnTo>
                    <a:pt x="11" y="62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27"/>
                  </a:lnTo>
                  <a:lnTo>
                    <a:pt x="10" y="20"/>
                  </a:lnTo>
                  <a:lnTo>
                    <a:pt x="7" y="14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3" y="4"/>
                  </a:lnTo>
                  <a:lnTo>
                    <a:pt x="19" y="7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33" y="20"/>
                  </a:lnTo>
                  <a:lnTo>
                    <a:pt x="36" y="26"/>
                  </a:lnTo>
                  <a:lnTo>
                    <a:pt x="39" y="30"/>
                  </a:lnTo>
                  <a:lnTo>
                    <a:pt x="39" y="36"/>
                  </a:lnTo>
                  <a:lnTo>
                    <a:pt x="39" y="36"/>
                  </a:lnTo>
                  <a:lnTo>
                    <a:pt x="39" y="42"/>
                  </a:lnTo>
                  <a:lnTo>
                    <a:pt x="37" y="4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0" y="80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0" y="117"/>
                  </a:lnTo>
                  <a:lnTo>
                    <a:pt x="33" y="133"/>
                  </a:lnTo>
                  <a:lnTo>
                    <a:pt x="39" y="146"/>
                  </a:lnTo>
                  <a:lnTo>
                    <a:pt x="46" y="158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3" y="162"/>
                  </a:lnTo>
                  <a:lnTo>
                    <a:pt x="53" y="162"/>
                  </a:lnTo>
                  <a:lnTo>
                    <a:pt x="56" y="162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97" y="90"/>
                  </a:lnTo>
                  <a:lnTo>
                    <a:pt x="104" y="94"/>
                  </a:lnTo>
                  <a:close/>
                  <a:moveTo>
                    <a:pt x="165" y="36"/>
                  </a:moveTo>
                  <a:lnTo>
                    <a:pt x="165" y="36"/>
                  </a:lnTo>
                  <a:lnTo>
                    <a:pt x="180" y="43"/>
                  </a:lnTo>
                  <a:lnTo>
                    <a:pt x="194" y="52"/>
                  </a:lnTo>
                  <a:lnTo>
                    <a:pt x="207" y="62"/>
                  </a:lnTo>
                  <a:lnTo>
                    <a:pt x="217" y="72"/>
                  </a:lnTo>
                  <a:lnTo>
                    <a:pt x="217" y="72"/>
                  </a:lnTo>
                  <a:lnTo>
                    <a:pt x="225" y="84"/>
                  </a:lnTo>
                  <a:lnTo>
                    <a:pt x="232" y="97"/>
                  </a:lnTo>
                  <a:lnTo>
                    <a:pt x="236" y="111"/>
                  </a:lnTo>
                  <a:lnTo>
                    <a:pt x="238" y="124"/>
                  </a:lnTo>
                  <a:lnTo>
                    <a:pt x="238" y="124"/>
                  </a:lnTo>
                  <a:lnTo>
                    <a:pt x="238" y="133"/>
                  </a:lnTo>
                  <a:lnTo>
                    <a:pt x="235" y="140"/>
                  </a:lnTo>
                  <a:lnTo>
                    <a:pt x="232" y="143"/>
                  </a:lnTo>
                  <a:lnTo>
                    <a:pt x="229" y="146"/>
                  </a:lnTo>
                  <a:lnTo>
                    <a:pt x="226" y="146"/>
                  </a:lnTo>
                  <a:lnTo>
                    <a:pt x="222" y="148"/>
                  </a:lnTo>
                  <a:lnTo>
                    <a:pt x="222" y="148"/>
                  </a:lnTo>
                  <a:lnTo>
                    <a:pt x="217" y="146"/>
                  </a:lnTo>
                  <a:lnTo>
                    <a:pt x="214" y="143"/>
                  </a:lnTo>
                  <a:lnTo>
                    <a:pt x="211" y="139"/>
                  </a:lnTo>
                  <a:lnTo>
                    <a:pt x="211" y="133"/>
                  </a:lnTo>
                  <a:lnTo>
                    <a:pt x="211" y="133"/>
                  </a:lnTo>
                  <a:lnTo>
                    <a:pt x="209" y="117"/>
                  </a:lnTo>
                  <a:lnTo>
                    <a:pt x="206" y="103"/>
                  </a:lnTo>
                  <a:lnTo>
                    <a:pt x="201" y="91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90" y="71"/>
                  </a:lnTo>
                  <a:lnTo>
                    <a:pt x="181" y="61"/>
                  </a:lnTo>
                  <a:lnTo>
                    <a:pt x="171" y="52"/>
                  </a:lnTo>
                  <a:lnTo>
                    <a:pt x="159" y="43"/>
                  </a:lnTo>
                  <a:lnTo>
                    <a:pt x="165" y="3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2" name="Freeform 133"/>
            <p:cNvSpPr>
              <a:spLocks/>
            </p:cNvSpPr>
            <p:nvPr userDrawn="1"/>
          </p:nvSpPr>
          <p:spPr bwMode="auto">
            <a:xfrm>
              <a:off x="5915026" y="1757363"/>
              <a:ext cx="107950" cy="134938"/>
            </a:xfrm>
            <a:custGeom>
              <a:avLst/>
              <a:gdLst/>
              <a:ahLst/>
              <a:cxnLst>
                <a:cxn ang="0">
                  <a:pos x="26" y="55"/>
                </a:cxn>
                <a:cxn ang="0">
                  <a:pos x="62" y="55"/>
                </a:cxn>
                <a:cxn ang="0">
                  <a:pos x="71" y="25"/>
                </a:cxn>
                <a:cxn ang="0">
                  <a:pos x="52" y="16"/>
                </a:cxn>
                <a:cxn ang="0">
                  <a:pos x="49" y="7"/>
                </a:cxn>
                <a:cxn ang="0">
                  <a:pos x="74" y="0"/>
                </a:cxn>
                <a:cxn ang="0">
                  <a:pos x="91" y="6"/>
                </a:cxn>
                <a:cxn ang="0">
                  <a:pos x="97" y="31"/>
                </a:cxn>
                <a:cxn ang="0">
                  <a:pos x="135" y="39"/>
                </a:cxn>
                <a:cxn ang="0">
                  <a:pos x="156" y="28"/>
                </a:cxn>
                <a:cxn ang="0">
                  <a:pos x="174" y="29"/>
                </a:cxn>
                <a:cxn ang="0">
                  <a:pos x="177" y="41"/>
                </a:cxn>
                <a:cxn ang="0">
                  <a:pos x="155" y="52"/>
                </a:cxn>
                <a:cxn ang="0">
                  <a:pos x="132" y="97"/>
                </a:cxn>
                <a:cxn ang="0">
                  <a:pos x="169" y="86"/>
                </a:cxn>
                <a:cxn ang="0">
                  <a:pos x="193" y="74"/>
                </a:cxn>
                <a:cxn ang="0">
                  <a:pos x="204" y="84"/>
                </a:cxn>
                <a:cxn ang="0">
                  <a:pos x="198" y="93"/>
                </a:cxn>
                <a:cxn ang="0">
                  <a:pos x="142" y="113"/>
                </a:cxn>
                <a:cxn ang="0">
                  <a:pos x="178" y="162"/>
                </a:cxn>
                <a:cxn ang="0">
                  <a:pos x="187" y="181"/>
                </a:cxn>
                <a:cxn ang="0">
                  <a:pos x="179" y="196"/>
                </a:cxn>
                <a:cxn ang="0">
                  <a:pos x="162" y="191"/>
                </a:cxn>
                <a:cxn ang="0">
                  <a:pos x="137" y="180"/>
                </a:cxn>
                <a:cxn ang="0">
                  <a:pos x="90" y="173"/>
                </a:cxn>
                <a:cxn ang="0">
                  <a:pos x="48" y="181"/>
                </a:cxn>
                <a:cxn ang="0">
                  <a:pos x="33" y="203"/>
                </a:cxn>
                <a:cxn ang="0">
                  <a:pos x="46" y="223"/>
                </a:cxn>
                <a:cxn ang="0">
                  <a:pos x="77" y="230"/>
                </a:cxn>
                <a:cxn ang="0">
                  <a:pos x="107" y="230"/>
                </a:cxn>
                <a:cxn ang="0">
                  <a:pos x="145" y="229"/>
                </a:cxn>
                <a:cxn ang="0">
                  <a:pos x="158" y="242"/>
                </a:cxn>
                <a:cxn ang="0">
                  <a:pos x="149" y="254"/>
                </a:cxn>
                <a:cxn ang="0">
                  <a:pos x="88" y="255"/>
                </a:cxn>
                <a:cxn ang="0">
                  <a:pos x="32" y="236"/>
                </a:cxn>
                <a:cxn ang="0">
                  <a:pos x="17" y="212"/>
                </a:cxn>
                <a:cxn ang="0">
                  <a:pos x="21" y="186"/>
                </a:cxn>
                <a:cxn ang="0">
                  <a:pos x="62" y="162"/>
                </a:cxn>
                <a:cxn ang="0">
                  <a:pos x="121" y="161"/>
                </a:cxn>
                <a:cxn ang="0">
                  <a:pos x="153" y="165"/>
                </a:cxn>
                <a:cxn ang="0">
                  <a:pos x="155" y="162"/>
                </a:cxn>
                <a:cxn ang="0">
                  <a:pos x="152" y="157"/>
                </a:cxn>
                <a:cxn ang="0">
                  <a:pos x="61" y="128"/>
                </a:cxn>
                <a:cxn ang="0">
                  <a:pos x="27" y="126"/>
                </a:cxn>
                <a:cxn ang="0">
                  <a:pos x="7" y="113"/>
                </a:cxn>
                <a:cxn ang="0">
                  <a:pos x="11" y="103"/>
                </a:cxn>
                <a:cxn ang="0">
                  <a:pos x="39" y="110"/>
                </a:cxn>
                <a:cxn ang="0">
                  <a:pos x="116" y="100"/>
                </a:cxn>
                <a:cxn ang="0">
                  <a:pos x="69" y="73"/>
                </a:cxn>
                <a:cxn ang="0">
                  <a:pos x="24" y="68"/>
                </a:cxn>
              </a:cxnLst>
              <a:rect l="0" t="0" r="r" b="b"/>
              <a:pathLst>
                <a:path w="204" h="257">
                  <a:moveTo>
                    <a:pt x="13" y="49"/>
                  </a:moveTo>
                  <a:lnTo>
                    <a:pt x="13" y="49"/>
                  </a:lnTo>
                  <a:lnTo>
                    <a:pt x="19" y="52"/>
                  </a:lnTo>
                  <a:lnTo>
                    <a:pt x="26" y="55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62" y="55"/>
                  </a:lnTo>
                  <a:lnTo>
                    <a:pt x="87" y="51"/>
                  </a:lnTo>
                  <a:lnTo>
                    <a:pt x="87" y="51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68" y="22"/>
                  </a:lnTo>
                  <a:lnTo>
                    <a:pt x="63" y="19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48" y="13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9" y="7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62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88" y="3"/>
                  </a:lnTo>
                  <a:lnTo>
                    <a:pt x="91" y="6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4" y="21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135" y="39"/>
                  </a:lnTo>
                  <a:lnTo>
                    <a:pt x="143" y="36"/>
                  </a:lnTo>
                  <a:lnTo>
                    <a:pt x="149" y="32"/>
                  </a:lnTo>
                  <a:lnTo>
                    <a:pt x="149" y="32"/>
                  </a:lnTo>
                  <a:lnTo>
                    <a:pt x="156" y="28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9" y="28"/>
                  </a:lnTo>
                  <a:lnTo>
                    <a:pt x="174" y="29"/>
                  </a:lnTo>
                  <a:lnTo>
                    <a:pt x="177" y="34"/>
                  </a:lnTo>
                  <a:lnTo>
                    <a:pt x="178" y="38"/>
                  </a:lnTo>
                  <a:lnTo>
                    <a:pt x="178" y="38"/>
                  </a:lnTo>
                  <a:lnTo>
                    <a:pt x="177" y="41"/>
                  </a:lnTo>
                  <a:lnTo>
                    <a:pt x="175" y="42"/>
                  </a:lnTo>
                  <a:lnTo>
                    <a:pt x="168" y="47"/>
                  </a:lnTo>
                  <a:lnTo>
                    <a:pt x="168" y="47"/>
                  </a:lnTo>
                  <a:lnTo>
                    <a:pt x="155" y="52"/>
                  </a:lnTo>
                  <a:lnTo>
                    <a:pt x="140" y="57"/>
                  </a:lnTo>
                  <a:lnTo>
                    <a:pt x="113" y="64"/>
                  </a:lnTo>
                  <a:lnTo>
                    <a:pt x="113" y="64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53" y="91"/>
                  </a:lnTo>
                  <a:lnTo>
                    <a:pt x="169" y="86"/>
                  </a:lnTo>
                  <a:lnTo>
                    <a:pt x="169" y="86"/>
                  </a:lnTo>
                  <a:lnTo>
                    <a:pt x="181" y="78"/>
                  </a:lnTo>
                  <a:lnTo>
                    <a:pt x="187" y="76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200" y="77"/>
                  </a:lnTo>
                  <a:lnTo>
                    <a:pt x="203" y="80"/>
                  </a:lnTo>
                  <a:lnTo>
                    <a:pt x="204" y="84"/>
                  </a:lnTo>
                  <a:lnTo>
                    <a:pt x="204" y="84"/>
                  </a:lnTo>
                  <a:lnTo>
                    <a:pt x="203" y="87"/>
                  </a:lnTo>
                  <a:lnTo>
                    <a:pt x="201" y="90"/>
                  </a:lnTo>
                  <a:lnTo>
                    <a:pt x="198" y="93"/>
                  </a:lnTo>
                  <a:lnTo>
                    <a:pt x="193" y="96"/>
                  </a:lnTo>
                  <a:lnTo>
                    <a:pt x="193" y="96"/>
                  </a:lnTo>
                  <a:lnTo>
                    <a:pt x="172" y="104"/>
                  </a:lnTo>
                  <a:lnTo>
                    <a:pt x="142" y="113"/>
                  </a:lnTo>
                  <a:lnTo>
                    <a:pt x="142" y="113"/>
                  </a:lnTo>
                  <a:lnTo>
                    <a:pt x="155" y="133"/>
                  </a:lnTo>
                  <a:lnTo>
                    <a:pt x="178" y="162"/>
                  </a:lnTo>
                  <a:lnTo>
                    <a:pt x="178" y="162"/>
                  </a:lnTo>
                  <a:lnTo>
                    <a:pt x="182" y="168"/>
                  </a:lnTo>
                  <a:lnTo>
                    <a:pt x="185" y="173"/>
                  </a:lnTo>
                  <a:lnTo>
                    <a:pt x="187" y="177"/>
                  </a:lnTo>
                  <a:lnTo>
                    <a:pt x="187" y="181"/>
                  </a:lnTo>
                  <a:lnTo>
                    <a:pt x="187" y="181"/>
                  </a:lnTo>
                  <a:lnTo>
                    <a:pt x="185" y="187"/>
                  </a:lnTo>
                  <a:lnTo>
                    <a:pt x="182" y="191"/>
                  </a:lnTo>
                  <a:lnTo>
                    <a:pt x="179" y="196"/>
                  </a:lnTo>
                  <a:lnTo>
                    <a:pt x="174" y="197"/>
                  </a:lnTo>
                  <a:lnTo>
                    <a:pt x="174" y="197"/>
                  </a:lnTo>
                  <a:lnTo>
                    <a:pt x="168" y="196"/>
                  </a:lnTo>
                  <a:lnTo>
                    <a:pt x="162" y="191"/>
                  </a:lnTo>
                  <a:lnTo>
                    <a:pt x="162" y="191"/>
                  </a:lnTo>
                  <a:lnTo>
                    <a:pt x="152" y="186"/>
                  </a:lnTo>
                  <a:lnTo>
                    <a:pt x="137" y="180"/>
                  </a:lnTo>
                  <a:lnTo>
                    <a:pt x="137" y="180"/>
                  </a:lnTo>
                  <a:lnTo>
                    <a:pt x="113" y="175"/>
                  </a:lnTo>
                  <a:lnTo>
                    <a:pt x="101" y="173"/>
                  </a:lnTo>
                  <a:lnTo>
                    <a:pt x="90" y="173"/>
                  </a:lnTo>
                  <a:lnTo>
                    <a:pt x="90" y="173"/>
                  </a:lnTo>
                  <a:lnTo>
                    <a:pt x="77" y="173"/>
                  </a:lnTo>
                  <a:lnTo>
                    <a:pt x="66" y="174"/>
                  </a:lnTo>
                  <a:lnTo>
                    <a:pt x="56" y="177"/>
                  </a:lnTo>
                  <a:lnTo>
                    <a:pt x="48" y="181"/>
                  </a:lnTo>
                  <a:lnTo>
                    <a:pt x="42" y="186"/>
                  </a:lnTo>
                  <a:lnTo>
                    <a:pt x="37" y="190"/>
                  </a:lnTo>
                  <a:lnTo>
                    <a:pt x="34" y="196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4" y="212"/>
                  </a:lnTo>
                  <a:lnTo>
                    <a:pt x="39" y="217"/>
                  </a:lnTo>
                  <a:lnTo>
                    <a:pt x="46" y="223"/>
                  </a:lnTo>
                  <a:lnTo>
                    <a:pt x="55" y="226"/>
                  </a:lnTo>
                  <a:lnTo>
                    <a:pt x="55" y="226"/>
                  </a:lnTo>
                  <a:lnTo>
                    <a:pt x="65" y="229"/>
                  </a:lnTo>
                  <a:lnTo>
                    <a:pt x="77" y="230"/>
                  </a:lnTo>
                  <a:lnTo>
                    <a:pt x="98" y="232"/>
                  </a:lnTo>
                  <a:lnTo>
                    <a:pt x="98" y="232"/>
                  </a:lnTo>
                  <a:lnTo>
                    <a:pt x="107" y="230"/>
                  </a:lnTo>
                  <a:lnTo>
                    <a:pt x="107" y="230"/>
                  </a:lnTo>
                  <a:lnTo>
                    <a:pt x="121" y="229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45" y="229"/>
                  </a:lnTo>
                  <a:lnTo>
                    <a:pt x="152" y="232"/>
                  </a:lnTo>
                  <a:lnTo>
                    <a:pt x="156" y="236"/>
                  </a:lnTo>
                  <a:lnTo>
                    <a:pt x="158" y="242"/>
                  </a:lnTo>
                  <a:lnTo>
                    <a:pt x="158" y="242"/>
                  </a:lnTo>
                  <a:lnTo>
                    <a:pt x="158" y="246"/>
                  </a:lnTo>
                  <a:lnTo>
                    <a:pt x="156" y="249"/>
                  </a:lnTo>
                  <a:lnTo>
                    <a:pt x="153" y="251"/>
                  </a:lnTo>
                  <a:lnTo>
                    <a:pt x="149" y="254"/>
                  </a:lnTo>
                  <a:lnTo>
                    <a:pt x="133" y="255"/>
                  </a:lnTo>
                  <a:lnTo>
                    <a:pt x="107" y="257"/>
                  </a:lnTo>
                  <a:lnTo>
                    <a:pt x="107" y="257"/>
                  </a:lnTo>
                  <a:lnTo>
                    <a:pt x="88" y="255"/>
                  </a:lnTo>
                  <a:lnTo>
                    <a:pt x="71" y="254"/>
                  </a:lnTo>
                  <a:lnTo>
                    <a:pt x="55" y="249"/>
                  </a:lnTo>
                  <a:lnTo>
                    <a:pt x="42" y="243"/>
                  </a:lnTo>
                  <a:lnTo>
                    <a:pt x="32" y="236"/>
                  </a:lnTo>
                  <a:lnTo>
                    <a:pt x="23" y="228"/>
                  </a:lnTo>
                  <a:lnTo>
                    <a:pt x="20" y="223"/>
                  </a:lnTo>
                  <a:lnTo>
                    <a:pt x="19" y="217"/>
                  </a:lnTo>
                  <a:lnTo>
                    <a:pt x="17" y="212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7" y="196"/>
                  </a:lnTo>
                  <a:lnTo>
                    <a:pt x="21" y="186"/>
                  </a:lnTo>
                  <a:lnTo>
                    <a:pt x="27" y="178"/>
                  </a:lnTo>
                  <a:lnTo>
                    <a:pt x="37" y="171"/>
                  </a:lnTo>
                  <a:lnTo>
                    <a:pt x="48" y="167"/>
                  </a:lnTo>
                  <a:lnTo>
                    <a:pt x="62" y="162"/>
                  </a:lnTo>
                  <a:lnTo>
                    <a:pt x="77" y="160"/>
                  </a:lnTo>
                  <a:lnTo>
                    <a:pt x="95" y="160"/>
                  </a:lnTo>
                  <a:lnTo>
                    <a:pt x="95" y="160"/>
                  </a:lnTo>
                  <a:lnTo>
                    <a:pt x="121" y="161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5" y="165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2"/>
                  </a:lnTo>
                  <a:lnTo>
                    <a:pt x="155" y="162"/>
                  </a:lnTo>
                  <a:lnTo>
                    <a:pt x="155" y="161"/>
                  </a:lnTo>
                  <a:lnTo>
                    <a:pt x="152" y="157"/>
                  </a:lnTo>
                  <a:lnTo>
                    <a:pt x="152" y="157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81" y="126"/>
                  </a:lnTo>
                  <a:lnTo>
                    <a:pt x="61" y="128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4" y="128"/>
                  </a:lnTo>
                  <a:lnTo>
                    <a:pt x="27" y="126"/>
                  </a:lnTo>
                  <a:lnTo>
                    <a:pt x="21" y="125"/>
                  </a:lnTo>
                  <a:lnTo>
                    <a:pt x="16" y="122"/>
                  </a:lnTo>
                  <a:lnTo>
                    <a:pt x="11" y="119"/>
                  </a:lnTo>
                  <a:lnTo>
                    <a:pt x="7" y="113"/>
                  </a:lnTo>
                  <a:lnTo>
                    <a:pt x="0" y="103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11" y="103"/>
                  </a:lnTo>
                  <a:lnTo>
                    <a:pt x="19" y="107"/>
                  </a:lnTo>
                  <a:lnTo>
                    <a:pt x="27" y="110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58" y="110"/>
                  </a:lnTo>
                  <a:lnTo>
                    <a:pt x="77" y="107"/>
                  </a:lnTo>
                  <a:lnTo>
                    <a:pt x="97" y="104"/>
                  </a:lnTo>
                  <a:lnTo>
                    <a:pt x="116" y="100"/>
                  </a:lnTo>
                  <a:lnTo>
                    <a:pt x="116" y="100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69" y="73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36" y="73"/>
                  </a:lnTo>
                  <a:lnTo>
                    <a:pt x="24" y="68"/>
                  </a:lnTo>
                  <a:lnTo>
                    <a:pt x="16" y="63"/>
                  </a:lnTo>
                  <a:lnTo>
                    <a:pt x="8" y="55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3" name="Freeform 134"/>
            <p:cNvSpPr>
              <a:spLocks noEditPoints="1"/>
            </p:cNvSpPr>
            <p:nvPr userDrawn="1"/>
          </p:nvSpPr>
          <p:spPr bwMode="auto">
            <a:xfrm>
              <a:off x="6056314" y="1754188"/>
              <a:ext cx="111125" cy="139700"/>
            </a:xfrm>
            <a:custGeom>
              <a:avLst/>
              <a:gdLst/>
              <a:ahLst/>
              <a:cxnLst>
                <a:cxn ang="0">
                  <a:pos x="23" y="64"/>
                </a:cxn>
                <a:cxn ang="0">
                  <a:pos x="77" y="64"/>
                </a:cxn>
                <a:cxn ang="0">
                  <a:pos x="103" y="35"/>
                </a:cxn>
                <a:cxn ang="0">
                  <a:pos x="91" y="10"/>
                </a:cxn>
                <a:cxn ang="0">
                  <a:pos x="84" y="7"/>
                </a:cxn>
                <a:cxn ang="0">
                  <a:pos x="101" y="0"/>
                </a:cxn>
                <a:cxn ang="0">
                  <a:pos x="120" y="4"/>
                </a:cxn>
                <a:cxn ang="0">
                  <a:pos x="133" y="16"/>
                </a:cxn>
                <a:cxn ang="0">
                  <a:pos x="129" y="25"/>
                </a:cxn>
                <a:cxn ang="0">
                  <a:pos x="123" y="61"/>
                </a:cxn>
                <a:cxn ang="0">
                  <a:pos x="178" y="48"/>
                </a:cxn>
                <a:cxn ang="0">
                  <a:pos x="191" y="45"/>
                </a:cxn>
                <a:cxn ang="0">
                  <a:pos x="207" y="55"/>
                </a:cxn>
                <a:cxn ang="0">
                  <a:pos x="204" y="64"/>
                </a:cxn>
                <a:cxn ang="0">
                  <a:pos x="177" y="71"/>
                </a:cxn>
                <a:cxn ang="0">
                  <a:pos x="123" y="93"/>
                </a:cxn>
                <a:cxn ang="0">
                  <a:pos x="152" y="120"/>
                </a:cxn>
                <a:cxn ang="0">
                  <a:pos x="177" y="111"/>
                </a:cxn>
                <a:cxn ang="0">
                  <a:pos x="193" y="114"/>
                </a:cxn>
                <a:cxn ang="0">
                  <a:pos x="196" y="126"/>
                </a:cxn>
                <a:cxn ang="0">
                  <a:pos x="181" y="135"/>
                </a:cxn>
                <a:cxn ang="0">
                  <a:pos x="126" y="195"/>
                </a:cxn>
                <a:cxn ang="0">
                  <a:pos x="177" y="214"/>
                </a:cxn>
                <a:cxn ang="0">
                  <a:pos x="206" y="233"/>
                </a:cxn>
                <a:cxn ang="0">
                  <a:pos x="209" y="247"/>
                </a:cxn>
                <a:cxn ang="0">
                  <a:pos x="199" y="255"/>
                </a:cxn>
                <a:cxn ang="0">
                  <a:pos x="181" y="247"/>
                </a:cxn>
                <a:cxn ang="0">
                  <a:pos x="126" y="216"/>
                </a:cxn>
                <a:cxn ang="0">
                  <a:pos x="120" y="239"/>
                </a:cxn>
                <a:cxn ang="0">
                  <a:pos x="103" y="256"/>
                </a:cxn>
                <a:cxn ang="0">
                  <a:pos x="72" y="262"/>
                </a:cxn>
                <a:cxn ang="0">
                  <a:pos x="32" y="252"/>
                </a:cxn>
                <a:cxn ang="0">
                  <a:pos x="17" y="226"/>
                </a:cxn>
                <a:cxn ang="0">
                  <a:pos x="27" y="206"/>
                </a:cxn>
                <a:cxn ang="0">
                  <a:pos x="65" y="191"/>
                </a:cxn>
                <a:cxn ang="0">
                  <a:pos x="106" y="192"/>
                </a:cxn>
                <a:cxn ang="0">
                  <a:pos x="62" y="148"/>
                </a:cxn>
                <a:cxn ang="0">
                  <a:pos x="35" y="143"/>
                </a:cxn>
                <a:cxn ang="0">
                  <a:pos x="26" y="127"/>
                </a:cxn>
                <a:cxn ang="0">
                  <a:pos x="41" y="108"/>
                </a:cxn>
                <a:cxn ang="0">
                  <a:pos x="41" y="123"/>
                </a:cxn>
                <a:cxn ang="0">
                  <a:pos x="64" y="130"/>
                </a:cxn>
                <a:cxn ang="0">
                  <a:pos x="104" y="127"/>
                </a:cxn>
                <a:cxn ang="0">
                  <a:pos x="49" y="84"/>
                </a:cxn>
                <a:cxn ang="0">
                  <a:pos x="20" y="78"/>
                </a:cxn>
                <a:cxn ang="0">
                  <a:pos x="6" y="53"/>
                </a:cxn>
                <a:cxn ang="0">
                  <a:pos x="48" y="208"/>
                </a:cxn>
                <a:cxn ang="0">
                  <a:pos x="32" y="220"/>
                </a:cxn>
                <a:cxn ang="0">
                  <a:pos x="33" y="232"/>
                </a:cxn>
                <a:cxn ang="0">
                  <a:pos x="49" y="242"/>
                </a:cxn>
                <a:cxn ang="0">
                  <a:pos x="85" y="242"/>
                </a:cxn>
                <a:cxn ang="0">
                  <a:pos x="103" y="230"/>
                </a:cxn>
                <a:cxn ang="0">
                  <a:pos x="106" y="210"/>
                </a:cxn>
              </a:cxnLst>
              <a:rect l="0" t="0" r="r" b="b"/>
              <a:pathLst>
                <a:path w="210" h="262">
                  <a:moveTo>
                    <a:pt x="6" y="53"/>
                  </a:moveTo>
                  <a:lnTo>
                    <a:pt x="6" y="53"/>
                  </a:lnTo>
                  <a:lnTo>
                    <a:pt x="14" y="59"/>
                  </a:lnTo>
                  <a:lnTo>
                    <a:pt x="23" y="64"/>
                  </a:lnTo>
                  <a:lnTo>
                    <a:pt x="35" y="65"/>
                  </a:lnTo>
                  <a:lnTo>
                    <a:pt x="52" y="65"/>
                  </a:lnTo>
                  <a:lnTo>
                    <a:pt x="52" y="65"/>
                  </a:lnTo>
                  <a:lnTo>
                    <a:pt x="77" y="64"/>
                  </a:lnTo>
                  <a:lnTo>
                    <a:pt x="103" y="62"/>
                  </a:lnTo>
                  <a:lnTo>
                    <a:pt x="103" y="62"/>
                  </a:lnTo>
                  <a:lnTo>
                    <a:pt x="103" y="35"/>
                  </a:lnTo>
                  <a:lnTo>
                    <a:pt x="103" y="35"/>
                  </a:lnTo>
                  <a:lnTo>
                    <a:pt x="103" y="25"/>
                  </a:lnTo>
                  <a:lnTo>
                    <a:pt x="101" y="17"/>
                  </a:lnTo>
                  <a:lnTo>
                    <a:pt x="97" y="13"/>
                  </a:lnTo>
                  <a:lnTo>
                    <a:pt x="91" y="10"/>
                  </a:lnTo>
                  <a:lnTo>
                    <a:pt x="91" y="10"/>
                  </a:lnTo>
                  <a:lnTo>
                    <a:pt x="85" y="9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8" y="3"/>
                  </a:lnTo>
                  <a:lnTo>
                    <a:pt x="94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0" y="1"/>
                  </a:lnTo>
                  <a:lnTo>
                    <a:pt x="120" y="4"/>
                  </a:lnTo>
                  <a:lnTo>
                    <a:pt x="120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2" y="13"/>
                  </a:lnTo>
                  <a:lnTo>
                    <a:pt x="133" y="16"/>
                  </a:lnTo>
                  <a:lnTo>
                    <a:pt x="133" y="16"/>
                  </a:lnTo>
                  <a:lnTo>
                    <a:pt x="132" y="19"/>
                  </a:lnTo>
                  <a:lnTo>
                    <a:pt x="129" y="25"/>
                  </a:lnTo>
                  <a:lnTo>
                    <a:pt x="129" y="25"/>
                  </a:lnTo>
                  <a:lnTo>
                    <a:pt x="126" y="29"/>
                  </a:lnTo>
                  <a:lnTo>
                    <a:pt x="125" y="36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59" y="53"/>
                  </a:lnTo>
                  <a:lnTo>
                    <a:pt x="159" y="53"/>
                  </a:lnTo>
                  <a:lnTo>
                    <a:pt x="168" y="52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84" y="46"/>
                  </a:lnTo>
                  <a:lnTo>
                    <a:pt x="191" y="45"/>
                  </a:lnTo>
                  <a:lnTo>
                    <a:pt x="191" y="45"/>
                  </a:lnTo>
                  <a:lnTo>
                    <a:pt x="199" y="46"/>
                  </a:lnTo>
                  <a:lnTo>
                    <a:pt x="204" y="48"/>
                  </a:lnTo>
                  <a:lnTo>
                    <a:pt x="207" y="52"/>
                  </a:lnTo>
                  <a:lnTo>
                    <a:pt x="207" y="55"/>
                  </a:lnTo>
                  <a:lnTo>
                    <a:pt x="207" y="55"/>
                  </a:lnTo>
                  <a:lnTo>
                    <a:pt x="207" y="59"/>
                  </a:lnTo>
                  <a:lnTo>
                    <a:pt x="206" y="62"/>
                  </a:lnTo>
                  <a:lnTo>
                    <a:pt x="204" y="64"/>
                  </a:lnTo>
                  <a:lnTo>
                    <a:pt x="201" y="65"/>
                  </a:lnTo>
                  <a:lnTo>
                    <a:pt x="201" y="65"/>
                  </a:lnTo>
                  <a:lnTo>
                    <a:pt x="191" y="68"/>
                  </a:lnTo>
                  <a:lnTo>
                    <a:pt x="177" y="71"/>
                  </a:lnTo>
                  <a:lnTo>
                    <a:pt x="177" y="71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93"/>
                  </a:lnTo>
                  <a:lnTo>
                    <a:pt x="123" y="93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52" y="120"/>
                  </a:lnTo>
                  <a:lnTo>
                    <a:pt x="164" y="117"/>
                  </a:lnTo>
                  <a:lnTo>
                    <a:pt x="171" y="114"/>
                  </a:lnTo>
                  <a:lnTo>
                    <a:pt x="171" y="114"/>
                  </a:lnTo>
                  <a:lnTo>
                    <a:pt x="177" y="111"/>
                  </a:lnTo>
                  <a:lnTo>
                    <a:pt x="183" y="111"/>
                  </a:lnTo>
                  <a:lnTo>
                    <a:pt x="183" y="111"/>
                  </a:lnTo>
                  <a:lnTo>
                    <a:pt x="188" y="113"/>
                  </a:lnTo>
                  <a:lnTo>
                    <a:pt x="193" y="114"/>
                  </a:lnTo>
                  <a:lnTo>
                    <a:pt x="196" y="117"/>
                  </a:lnTo>
                  <a:lnTo>
                    <a:pt x="196" y="122"/>
                  </a:lnTo>
                  <a:lnTo>
                    <a:pt x="196" y="122"/>
                  </a:lnTo>
                  <a:lnTo>
                    <a:pt x="196" y="126"/>
                  </a:lnTo>
                  <a:lnTo>
                    <a:pt x="193" y="129"/>
                  </a:lnTo>
                  <a:lnTo>
                    <a:pt x="188" y="132"/>
                  </a:lnTo>
                  <a:lnTo>
                    <a:pt x="181" y="135"/>
                  </a:lnTo>
                  <a:lnTo>
                    <a:pt x="181" y="135"/>
                  </a:lnTo>
                  <a:lnTo>
                    <a:pt x="154" y="139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6" y="195"/>
                  </a:lnTo>
                  <a:lnTo>
                    <a:pt x="126" y="195"/>
                  </a:lnTo>
                  <a:lnTo>
                    <a:pt x="145" y="201"/>
                  </a:lnTo>
                  <a:lnTo>
                    <a:pt x="162" y="207"/>
                  </a:lnTo>
                  <a:lnTo>
                    <a:pt x="177" y="214"/>
                  </a:lnTo>
                  <a:lnTo>
                    <a:pt x="191" y="221"/>
                  </a:lnTo>
                  <a:lnTo>
                    <a:pt x="191" y="221"/>
                  </a:lnTo>
                  <a:lnTo>
                    <a:pt x="200" y="227"/>
                  </a:lnTo>
                  <a:lnTo>
                    <a:pt x="206" y="233"/>
                  </a:lnTo>
                  <a:lnTo>
                    <a:pt x="209" y="237"/>
                  </a:lnTo>
                  <a:lnTo>
                    <a:pt x="210" y="243"/>
                  </a:lnTo>
                  <a:lnTo>
                    <a:pt x="210" y="243"/>
                  </a:lnTo>
                  <a:lnTo>
                    <a:pt x="209" y="247"/>
                  </a:lnTo>
                  <a:lnTo>
                    <a:pt x="207" y="252"/>
                  </a:lnTo>
                  <a:lnTo>
                    <a:pt x="203" y="255"/>
                  </a:lnTo>
                  <a:lnTo>
                    <a:pt x="199" y="255"/>
                  </a:lnTo>
                  <a:lnTo>
                    <a:pt x="199" y="255"/>
                  </a:lnTo>
                  <a:lnTo>
                    <a:pt x="194" y="255"/>
                  </a:lnTo>
                  <a:lnTo>
                    <a:pt x="190" y="253"/>
                  </a:lnTo>
                  <a:lnTo>
                    <a:pt x="181" y="247"/>
                  </a:lnTo>
                  <a:lnTo>
                    <a:pt x="181" y="247"/>
                  </a:lnTo>
                  <a:lnTo>
                    <a:pt x="170" y="237"/>
                  </a:lnTo>
                  <a:lnTo>
                    <a:pt x="157" y="229"/>
                  </a:lnTo>
                  <a:lnTo>
                    <a:pt x="142" y="221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30"/>
                  </a:lnTo>
                  <a:lnTo>
                    <a:pt x="120" y="239"/>
                  </a:lnTo>
                  <a:lnTo>
                    <a:pt x="120" y="239"/>
                  </a:lnTo>
                  <a:lnTo>
                    <a:pt x="117" y="245"/>
                  </a:lnTo>
                  <a:lnTo>
                    <a:pt x="113" y="249"/>
                  </a:lnTo>
                  <a:lnTo>
                    <a:pt x="109" y="253"/>
                  </a:lnTo>
                  <a:lnTo>
                    <a:pt x="103" y="256"/>
                  </a:lnTo>
                  <a:lnTo>
                    <a:pt x="96" y="259"/>
                  </a:lnTo>
                  <a:lnTo>
                    <a:pt x="88" y="261"/>
                  </a:lnTo>
                  <a:lnTo>
                    <a:pt x="72" y="262"/>
                  </a:lnTo>
                  <a:lnTo>
                    <a:pt x="72" y="262"/>
                  </a:lnTo>
                  <a:lnTo>
                    <a:pt x="61" y="261"/>
                  </a:lnTo>
                  <a:lnTo>
                    <a:pt x="49" y="259"/>
                  </a:lnTo>
                  <a:lnTo>
                    <a:pt x="41" y="256"/>
                  </a:lnTo>
                  <a:lnTo>
                    <a:pt x="32" y="252"/>
                  </a:lnTo>
                  <a:lnTo>
                    <a:pt x="26" y="246"/>
                  </a:lnTo>
                  <a:lnTo>
                    <a:pt x="22" y="240"/>
                  </a:lnTo>
                  <a:lnTo>
                    <a:pt x="19" y="233"/>
                  </a:lnTo>
                  <a:lnTo>
                    <a:pt x="17" y="226"/>
                  </a:lnTo>
                  <a:lnTo>
                    <a:pt x="17" y="226"/>
                  </a:lnTo>
                  <a:lnTo>
                    <a:pt x="19" y="219"/>
                  </a:lnTo>
                  <a:lnTo>
                    <a:pt x="22" y="211"/>
                  </a:lnTo>
                  <a:lnTo>
                    <a:pt x="27" y="206"/>
                  </a:lnTo>
                  <a:lnTo>
                    <a:pt x="35" y="200"/>
                  </a:lnTo>
                  <a:lnTo>
                    <a:pt x="43" y="195"/>
                  </a:lnTo>
                  <a:lnTo>
                    <a:pt x="54" y="192"/>
                  </a:lnTo>
                  <a:lnTo>
                    <a:pt x="65" y="191"/>
                  </a:lnTo>
                  <a:lnTo>
                    <a:pt x="78" y="191"/>
                  </a:lnTo>
                  <a:lnTo>
                    <a:pt x="78" y="191"/>
                  </a:lnTo>
                  <a:lnTo>
                    <a:pt x="106" y="192"/>
                  </a:lnTo>
                  <a:lnTo>
                    <a:pt x="106" y="192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84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46" y="146"/>
                  </a:lnTo>
                  <a:lnTo>
                    <a:pt x="41" y="145"/>
                  </a:lnTo>
                  <a:lnTo>
                    <a:pt x="35" y="143"/>
                  </a:lnTo>
                  <a:lnTo>
                    <a:pt x="30" y="140"/>
                  </a:lnTo>
                  <a:lnTo>
                    <a:pt x="27" y="136"/>
                  </a:lnTo>
                  <a:lnTo>
                    <a:pt x="26" y="132"/>
                  </a:lnTo>
                  <a:lnTo>
                    <a:pt x="26" y="127"/>
                  </a:lnTo>
                  <a:lnTo>
                    <a:pt x="26" y="127"/>
                  </a:lnTo>
                  <a:lnTo>
                    <a:pt x="27" y="117"/>
                  </a:lnTo>
                  <a:lnTo>
                    <a:pt x="30" y="107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9" y="117"/>
                  </a:lnTo>
                  <a:lnTo>
                    <a:pt x="39" y="117"/>
                  </a:lnTo>
                  <a:lnTo>
                    <a:pt x="41" y="123"/>
                  </a:lnTo>
                  <a:lnTo>
                    <a:pt x="42" y="126"/>
                  </a:lnTo>
                  <a:lnTo>
                    <a:pt x="45" y="127"/>
                  </a:lnTo>
                  <a:lnTo>
                    <a:pt x="52" y="130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84" y="130"/>
                  </a:lnTo>
                  <a:lnTo>
                    <a:pt x="104" y="127"/>
                  </a:lnTo>
                  <a:lnTo>
                    <a:pt x="104" y="127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74" y="82"/>
                  </a:lnTo>
                  <a:lnTo>
                    <a:pt x="49" y="84"/>
                  </a:lnTo>
                  <a:lnTo>
                    <a:pt x="49" y="84"/>
                  </a:lnTo>
                  <a:lnTo>
                    <a:pt x="32" y="82"/>
                  </a:lnTo>
                  <a:lnTo>
                    <a:pt x="26" y="81"/>
                  </a:lnTo>
                  <a:lnTo>
                    <a:pt x="20" y="78"/>
                  </a:lnTo>
                  <a:lnTo>
                    <a:pt x="14" y="75"/>
                  </a:lnTo>
                  <a:lnTo>
                    <a:pt x="9" y="71"/>
                  </a:lnTo>
                  <a:lnTo>
                    <a:pt x="0" y="59"/>
                  </a:lnTo>
                  <a:lnTo>
                    <a:pt x="6" y="53"/>
                  </a:lnTo>
                  <a:close/>
                  <a:moveTo>
                    <a:pt x="74" y="206"/>
                  </a:moveTo>
                  <a:lnTo>
                    <a:pt x="74" y="206"/>
                  </a:lnTo>
                  <a:lnTo>
                    <a:pt x="55" y="207"/>
                  </a:lnTo>
                  <a:lnTo>
                    <a:pt x="48" y="208"/>
                  </a:lnTo>
                  <a:lnTo>
                    <a:pt x="42" y="210"/>
                  </a:lnTo>
                  <a:lnTo>
                    <a:pt x="36" y="213"/>
                  </a:lnTo>
                  <a:lnTo>
                    <a:pt x="33" y="217"/>
                  </a:lnTo>
                  <a:lnTo>
                    <a:pt x="32" y="220"/>
                  </a:lnTo>
                  <a:lnTo>
                    <a:pt x="30" y="224"/>
                  </a:lnTo>
                  <a:lnTo>
                    <a:pt x="30" y="224"/>
                  </a:lnTo>
                  <a:lnTo>
                    <a:pt x="30" y="229"/>
                  </a:lnTo>
                  <a:lnTo>
                    <a:pt x="33" y="232"/>
                  </a:lnTo>
                  <a:lnTo>
                    <a:pt x="35" y="236"/>
                  </a:lnTo>
                  <a:lnTo>
                    <a:pt x="39" y="237"/>
                  </a:lnTo>
                  <a:lnTo>
                    <a:pt x="43" y="240"/>
                  </a:lnTo>
                  <a:lnTo>
                    <a:pt x="49" y="242"/>
                  </a:lnTo>
                  <a:lnTo>
                    <a:pt x="65" y="243"/>
                  </a:lnTo>
                  <a:lnTo>
                    <a:pt x="65" y="243"/>
                  </a:lnTo>
                  <a:lnTo>
                    <a:pt x="75" y="243"/>
                  </a:lnTo>
                  <a:lnTo>
                    <a:pt x="85" y="242"/>
                  </a:lnTo>
                  <a:lnTo>
                    <a:pt x="93" y="239"/>
                  </a:lnTo>
                  <a:lnTo>
                    <a:pt x="99" y="234"/>
                  </a:lnTo>
                  <a:lnTo>
                    <a:pt x="99" y="234"/>
                  </a:lnTo>
                  <a:lnTo>
                    <a:pt x="103" y="230"/>
                  </a:lnTo>
                  <a:lnTo>
                    <a:pt x="104" y="224"/>
                  </a:lnTo>
                  <a:lnTo>
                    <a:pt x="106" y="219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8" y="207"/>
                  </a:lnTo>
                  <a:lnTo>
                    <a:pt x="74" y="206"/>
                  </a:lnTo>
                  <a:lnTo>
                    <a:pt x="74" y="20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4" name="Freeform 135"/>
            <p:cNvSpPr>
              <a:spLocks noEditPoints="1"/>
            </p:cNvSpPr>
            <p:nvPr userDrawn="1"/>
          </p:nvSpPr>
          <p:spPr bwMode="auto">
            <a:xfrm>
              <a:off x="6191251" y="1755776"/>
              <a:ext cx="138113" cy="139700"/>
            </a:xfrm>
            <a:custGeom>
              <a:avLst/>
              <a:gdLst/>
              <a:ahLst/>
              <a:cxnLst>
                <a:cxn ang="0">
                  <a:pos x="90" y="248"/>
                </a:cxn>
                <a:cxn ang="0">
                  <a:pos x="122" y="225"/>
                </a:cxn>
                <a:cxn ang="0">
                  <a:pos x="139" y="196"/>
                </a:cxn>
                <a:cxn ang="0">
                  <a:pos x="132" y="191"/>
                </a:cxn>
                <a:cxn ang="0">
                  <a:pos x="112" y="191"/>
                </a:cxn>
                <a:cxn ang="0">
                  <a:pos x="92" y="181"/>
                </a:cxn>
                <a:cxn ang="0">
                  <a:pos x="81" y="161"/>
                </a:cxn>
                <a:cxn ang="0">
                  <a:pos x="81" y="142"/>
                </a:cxn>
                <a:cxn ang="0">
                  <a:pos x="92" y="118"/>
                </a:cxn>
                <a:cxn ang="0">
                  <a:pos x="112" y="107"/>
                </a:cxn>
                <a:cxn ang="0">
                  <a:pos x="131" y="107"/>
                </a:cxn>
                <a:cxn ang="0">
                  <a:pos x="141" y="74"/>
                </a:cxn>
                <a:cxn ang="0">
                  <a:pos x="68" y="84"/>
                </a:cxn>
                <a:cxn ang="0">
                  <a:pos x="51" y="89"/>
                </a:cxn>
                <a:cxn ang="0">
                  <a:pos x="36" y="94"/>
                </a:cxn>
                <a:cxn ang="0">
                  <a:pos x="28" y="96"/>
                </a:cxn>
                <a:cxn ang="0">
                  <a:pos x="12" y="84"/>
                </a:cxn>
                <a:cxn ang="0">
                  <a:pos x="0" y="67"/>
                </a:cxn>
                <a:cxn ang="0">
                  <a:pos x="3" y="61"/>
                </a:cxn>
                <a:cxn ang="0">
                  <a:pos x="9" y="66"/>
                </a:cxn>
                <a:cxn ang="0">
                  <a:pos x="19" y="70"/>
                </a:cxn>
                <a:cxn ang="0">
                  <a:pos x="39" y="71"/>
                </a:cxn>
                <a:cxn ang="0">
                  <a:pos x="99" y="63"/>
                </a:cxn>
                <a:cxn ang="0">
                  <a:pos x="139" y="26"/>
                </a:cxn>
                <a:cxn ang="0">
                  <a:pos x="134" y="15"/>
                </a:cxn>
                <a:cxn ang="0">
                  <a:pos x="121" y="10"/>
                </a:cxn>
                <a:cxn ang="0">
                  <a:pos x="119" y="8"/>
                </a:cxn>
                <a:cxn ang="0">
                  <a:pos x="122" y="3"/>
                </a:cxn>
                <a:cxn ang="0">
                  <a:pos x="132" y="0"/>
                </a:cxn>
                <a:cxn ang="0">
                  <a:pos x="157" y="5"/>
                </a:cxn>
                <a:cxn ang="0">
                  <a:pos x="170" y="13"/>
                </a:cxn>
                <a:cxn ang="0">
                  <a:pos x="170" y="21"/>
                </a:cxn>
                <a:cxn ang="0">
                  <a:pos x="164" y="28"/>
                </a:cxn>
                <a:cxn ang="0">
                  <a:pos x="160" y="57"/>
                </a:cxn>
                <a:cxn ang="0">
                  <a:pos x="212" y="52"/>
                </a:cxn>
                <a:cxn ang="0">
                  <a:pos x="228" y="48"/>
                </a:cxn>
                <a:cxn ang="0">
                  <a:pos x="242" y="50"/>
                </a:cxn>
                <a:cxn ang="0">
                  <a:pos x="257" y="57"/>
                </a:cxn>
                <a:cxn ang="0">
                  <a:pos x="261" y="66"/>
                </a:cxn>
                <a:cxn ang="0">
                  <a:pos x="260" y="71"/>
                </a:cxn>
                <a:cxn ang="0">
                  <a:pos x="252" y="74"/>
                </a:cxn>
                <a:cxn ang="0">
                  <a:pos x="219" y="71"/>
                </a:cxn>
                <a:cxn ang="0">
                  <a:pos x="160" y="73"/>
                </a:cxn>
                <a:cxn ang="0">
                  <a:pos x="158" y="128"/>
                </a:cxn>
                <a:cxn ang="0">
                  <a:pos x="165" y="155"/>
                </a:cxn>
                <a:cxn ang="0">
                  <a:pos x="164" y="186"/>
                </a:cxn>
                <a:cxn ang="0">
                  <a:pos x="141" y="229"/>
                </a:cxn>
                <a:cxn ang="0">
                  <a:pos x="97" y="258"/>
                </a:cxn>
                <a:cxn ang="0">
                  <a:pos x="119" y="119"/>
                </a:cxn>
                <a:cxn ang="0">
                  <a:pos x="110" y="121"/>
                </a:cxn>
                <a:cxn ang="0">
                  <a:pos x="100" y="131"/>
                </a:cxn>
                <a:cxn ang="0">
                  <a:pos x="94" y="148"/>
                </a:cxn>
                <a:cxn ang="0">
                  <a:pos x="97" y="160"/>
                </a:cxn>
                <a:cxn ang="0">
                  <a:pos x="106" y="170"/>
                </a:cxn>
                <a:cxn ang="0">
                  <a:pos x="121" y="174"/>
                </a:cxn>
                <a:cxn ang="0">
                  <a:pos x="129" y="171"/>
                </a:cxn>
                <a:cxn ang="0">
                  <a:pos x="138" y="163"/>
                </a:cxn>
                <a:cxn ang="0">
                  <a:pos x="141" y="145"/>
                </a:cxn>
                <a:cxn ang="0">
                  <a:pos x="135" y="126"/>
                </a:cxn>
                <a:cxn ang="0">
                  <a:pos x="123" y="119"/>
                </a:cxn>
              </a:cxnLst>
              <a:rect l="0" t="0" r="r" b="b"/>
              <a:pathLst>
                <a:path w="261" h="264">
                  <a:moveTo>
                    <a:pt x="77" y="255"/>
                  </a:moveTo>
                  <a:lnTo>
                    <a:pt x="77" y="255"/>
                  </a:lnTo>
                  <a:lnTo>
                    <a:pt x="90" y="248"/>
                  </a:lnTo>
                  <a:lnTo>
                    <a:pt x="102" y="241"/>
                  </a:lnTo>
                  <a:lnTo>
                    <a:pt x="113" y="233"/>
                  </a:lnTo>
                  <a:lnTo>
                    <a:pt x="122" y="225"/>
                  </a:lnTo>
                  <a:lnTo>
                    <a:pt x="129" y="216"/>
                  </a:lnTo>
                  <a:lnTo>
                    <a:pt x="135" y="206"/>
                  </a:lnTo>
                  <a:lnTo>
                    <a:pt x="139" y="19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32" y="191"/>
                  </a:lnTo>
                  <a:lnTo>
                    <a:pt x="121" y="193"/>
                  </a:lnTo>
                  <a:lnTo>
                    <a:pt x="121" y="193"/>
                  </a:lnTo>
                  <a:lnTo>
                    <a:pt x="112" y="191"/>
                  </a:lnTo>
                  <a:lnTo>
                    <a:pt x="105" y="190"/>
                  </a:lnTo>
                  <a:lnTo>
                    <a:pt x="97" y="186"/>
                  </a:lnTo>
                  <a:lnTo>
                    <a:pt x="92" y="181"/>
                  </a:lnTo>
                  <a:lnTo>
                    <a:pt x="87" y="176"/>
                  </a:lnTo>
                  <a:lnTo>
                    <a:pt x="83" y="168"/>
                  </a:lnTo>
                  <a:lnTo>
                    <a:pt x="81" y="161"/>
                  </a:lnTo>
                  <a:lnTo>
                    <a:pt x="80" y="152"/>
                  </a:lnTo>
                  <a:lnTo>
                    <a:pt x="80" y="152"/>
                  </a:lnTo>
                  <a:lnTo>
                    <a:pt x="81" y="142"/>
                  </a:lnTo>
                  <a:lnTo>
                    <a:pt x="83" y="132"/>
                  </a:lnTo>
                  <a:lnTo>
                    <a:pt x="87" y="125"/>
                  </a:lnTo>
                  <a:lnTo>
                    <a:pt x="92" y="118"/>
                  </a:lnTo>
                  <a:lnTo>
                    <a:pt x="97" y="113"/>
                  </a:lnTo>
                  <a:lnTo>
                    <a:pt x="105" y="109"/>
                  </a:lnTo>
                  <a:lnTo>
                    <a:pt x="112" y="107"/>
                  </a:lnTo>
                  <a:lnTo>
                    <a:pt x="121" y="106"/>
                  </a:lnTo>
                  <a:lnTo>
                    <a:pt x="121" y="106"/>
                  </a:lnTo>
                  <a:lnTo>
                    <a:pt x="131" y="107"/>
                  </a:lnTo>
                  <a:lnTo>
                    <a:pt x="141" y="112"/>
                  </a:lnTo>
                  <a:lnTo>
                    <a:pt x="141" y="112"/>
                  </a:lnTo>
                  <a:lnTo>
                    <a:pt x="141" y="74"/>
                  </a:lnTo>
                  <a:lnTo>
                    <a:pt x="141" y="74"/>
                  </a:lnTo>
                  <a:lnTo>
                    <a:pt x="103" y="79"/>
                  </a:lnTo>
                  <a:lnTo>
                    <a:pt x="68" y="84"/>
                  </a:lnTo>
                  <a:lnTo>
                    <a:pt x="68" y="84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41" y="93"/>
                  </a:lnTo>
                  <a:lnTo>
                    <a:pt x="41" y="93"/>
                  </a:lnTo>
                  <a:lnTo>
                    <a:pt x="36" y="94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3" y="93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3" y="74"/>
                  </a:lnTo>
                  <a:lnTo>
                    <a:pt x="2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6" y="63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5" y="68"/>
                  </a:lnTo>
                  <a:lnTo>
                    <a:pt x="19" y="70"/>
                  </a:lnTo>
                  <a:lnTo>
                    <a:pt x="28" y="71"/>
                  </a:lnTo>
                  <a:lnTo>
                    <a:pt x="28" y="71"/>
                  </a:lnTo>
                  <a:lnTo>
                    <a:pt x="39" y="71"/>
                  </a:lnTo>
                  <a:lnTo>
                    <a:pt x="51" y="70"/>
                  </a:lnTo>
                  <a:lnTo>
                    <a:pt x="51" y="70"/>
                  </a:lnTo>
                  <a:lnTo>
                    <a:pt x="99" y="63"/>
                  </a:lnTo>
                  <a:lnTo>
                    <a:pt x="141" y="58"/>
                  </a:lnTo>
                  <a:lnTo>
                    <a:pt x="141" y="58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19"/>
                  </a:lnTo>
                  <a:lnTo>
                    <a:pt x="134" y="15"/>
                  </a:lnTo>
                  <a:lnTo>
                    <a:pt x="134" y="15"/>
                  </a:lnTo>
                  <a:lnTo>
                    <a:pt x="128" y="1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19" y="9"/>
                  </a:lnTo>
                  <a:lnTo>
                    <a:pt x="119" y="8"/>
                  </a:lnTo>
                  <a:lnTo>
                    <a:pt x="119" y="8"/>
                  </a:lnTo>
                  <a:lnTo>
                    <a:pt x="119" y="6"/>
                  </a:lnTo>
                  <a:lnTo>
                    <a:pt x="122" y="3"/>
                  </a:lnTo>
                  <a:lnTo>
                    <a:pt x="126" y="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63" y="8"/>
                  </a:lnTo>
                  <a:lnTo>
                    <a:pt x="167" y="10"/>
                  </a:lnTo>
                  <a:lnTo>
                    <a:pt x="170" y="13"/>
                  </a:lnTo>
                  <a:lnTo>
                    <a:pt x="170" y="18"/>
                  </a:lnTo>
                  <a:lnTo>
                    <a:pt x="170" y="18"/>
                  </a:lnTo>
                  <a:lnTo>
                    <a:pt x="170" y="21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4" y="28"/>
                  </a:lnTo>
                  <a:lnTo>
                    <a:pt x="163" y="34"/>
                  </a:lnTo>
                  <a:lnTo>
                    <a:pt x="160" y="57"/>
                  </a:lnTo>
                  <a:lnTo>
                    <a:pt x="160" y="57"/>
                  </a:lnTo>
                  <a:lnTo>
                    <a:pt x="202" y="54"/>
                  </a:lnTo>
                  <a:lnTo>
                    <a:pt x="202" y="54"/>
                  </a:lnTo>
                  <a:lnTo>
                    <a:pt x="212" y="52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8" y="48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42" y="50"/>
                  </a:lnTo>
                  <a:lnTo>
                    <a:pt x="254" y="54"/>
                  </a:lnTo>
                  <a:lnTo>
                    <a:pt x="254" y="54"/>
                  </a:lnTo>
                  <a:lnTo>
                    <a:pt x="257" y="57"/>
                  </a:lnTo>
                  <a:lnTo>
                    <a:pt x="260" y="60"/>
                  </a:lnTo>
                  <a:lnTo>
                    <a:pt x="261" y="63"/>
                  </a:lnTo>
                  <a:lnTo>
                    <a:pt x="261" y="66"/>
                  </a:lnTo>
                  <a:lnTo>
                    <a:pt x="261" y="66"/>
                  </a:lnTo>
                  <a:lnTo>
                    <a:pt x="261" y="68"/>
                  </a:lnTo>
                  <a:lnTo>
                    <a:pt x="260" y="71"/>
                  </a:lnTo>
                  <a:lnTo>
                    <a:pt x="257" y="73"/>
                  </a:lnTo>
                  <a:lnTo>
                    <a:pt x="252" y="74"/>
                  </a:lnTo>
                  <a:lnTo>
                    <a:pt x="252" y="74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19" y="71"/>
                  </a:lnTo>
                  <a:lnTo>
                    <a:pt x="202" y="71"/>
                  </a:lnTo>
                  <a:lnTo>
                    <a:pt x="202" y="71"/>
                  </a:lnTo>
                  <a:lnTo>
                    <a:pt x="160" y="73"/>
                  </a:lnTo>
                  <a:lnTo>
                    <a:pt x="160" y="73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1" y="135"/>
                  </a:lnTo>
                  <a:lnTo>
                    <a:pt x="164" y="145"/>
                  </a:lnTo>
                  <a:lnTo>
                    <a:pt x="165" y="155"/>
                  </a:lnTo>
                  <a:lnTo>
                    <a:pt x="165" y="167"/>
                  </a:lnTo>
                  <a:lnTo>
                    <a:pt x="165" y="167"/>
                  </a:lnTo>
                  <a:lnTo>
                    <a:pt x="164" y="186"/>
                  </a:lnTo>
                  <a:lnTo>
                    <a:pt x="160" y="202"/>
                  </a:lnTo>
                  <a:lnTo>
                    <a:pt x="151" y="216"/>
                  </a:lnTo>
                  <a:lnTo>
                    <a:pt x="141" y="229"/>
                  </a:lnTo>
                  <a:lnTo>
                    <a:pt x="129" y="241"/>
                  </a:lnTo>
                  <a:lnTo>
                    <a:pt x="115" y="251"/>
                  </a:lnTo>
                  <a:lnTo>
                    <a:pt x="97" y="258"/>
                  </a:lnTo>
                  <a:lnTo>
                    <a:pt x="80" y="264"/>
                  </a:lnTo>
                  <a:lnTo>
                    <a:pt x="77" y="255"/>
                  </a:lnTo>
                  <a:close/>
                  <a:moveTo>
                    <a:pt x="119" y="119"/>
                  </a:moveTo>
                  <a:lnTo>
                    <a:pt x="119" y="119"/>
                  </a:lnTo>
                  <a:lnTo>
                    <a:pt x="115" y="119"/>
                  </a:lnTo>
                  <a:lnTo>
                    <a:pt x="110" y="121"/>
                  </a:lnTo>
                  <a:lnTo>
                    <a:pt x="106" y="123"/>
                  </a:lnTo>
                  <a:lnTo>
                    <a:pt x="103" y="126"/>
                  </a:lnTo>
                  <a:lnTo>
                    <a:pt x="100" y="131"/>
                  </a:lnTo>
                  <a:lnTo>
                    <a:pt x="97" y="135"/>
                  </a:lnTo>
                  <a:lnTo>
                    <a:pt x="96" y="142"/>
                  </a:lnTo>
                  <a:lnTo>
                    <a:pt x="94" y="148"/>
                  </a:lnTo>
                  <a:lnTo>
                    <a:pt x="94" y="148"/>
                  </a:lnTo>
                  <a:lnTo>
                    <a:pt x="96" y="154"/>
                  </a:lnTo>
                  <a:lnTo>
                    <a:pt x="97" y="160"/>
                  </a:lnTo>
                  <a:lnTo>
                    <a:pt x="99" y="164"/>
                  </a:lnTo>
                  <a:lnTo>
                    <a:pt x="103" y="167"/>
                  </a:lnTo>
                  <a:lnTo>
                    <a:pt x="106" y="170"/>
                  </a:lnTo>
                  <a:lnTo>
                    <a:pt x="110" y="173"/>
                  </a:lnTo>
                  <a:lnTo>
                    <a:pt x="115" y="173"/>
                  </a:lnTo>
                  <a:lnTo>
                    <a:pt x="121" y="174"/>
                  </a:lnTo>
                  <a:lnTo>
                    <a:pt x="121" y="174"/>
                  </a:lnTo>
                  <a:lnTo>
                    <a:pt x="125" y="173"/>
                  </a:lnTo>
                  <a:lnTo>
                    <a:pt x="129" y="171"/>
                  </a:lnTo>
                  <a:lnTo>
                    <a:pt x="132" y="170"/>
                  </a:lnTo>
                  <a:lnTo>
                    <a:pt x="135" y="167"/>
                  </a:lnTo>
                  <a:lnTo>
                    <a:pt x="138" y="163"/>
                  </a:lnTo>
                  <a:lnTo>
                    <a:pt x="139" y="157"/>
                  </a:lnTo>
                  <a:lnTo>
                    <a:pt x="141" y="145"/>
                  </a:lnTo>
                  <a:lnTo>
                    <a:pt x="141" y="145"/>
                  </a:lnTo>
                  <a:lnTo>
                    <a:pt x="139" y="135"/>
                  </a:lnTo>
                  <a:lnTo>
                    <a:pt x="138" y="131"/>
                  </a:lnTo>
                  <a:lnTo>
                    <a:pt x="135" y="126"/>
                  </a:lnTo>
                  <a:lnTo>
                    <a:pt x="132" y="123"/>
                  </a:lnTo>
                  <a:lnTo>
                    <a:pt x="128" y="121"/>
                  </a:lnTo>
                  <a:lnTo>
                    <a:pt x="123" y="119"/>
                  </a:lnTo>
                  <a:lnTo>
                    <a:pt x="119" y="119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5" name="Freeform 136"/>
            <p:cNvSpPr>
              <a:spLocks noEditPoints="1"/>
            </p:cNvSpPr>
            <p:nvPr userDrawn="1"/>
          </p:nvSpPr>
          <p:spPr bwMode="auto">
            <a:xfrm>
              <a:off x="6318251" y="1849438"/>
              <a:ext cx="50800" cy="49213"/>
            </a:xfrm>
            <a:custGeom>
              <a:avLst/>
              <a:gdLst/>
              <a:ahLst/>
              <a:cxnLst>
                <a:cxn ang="0">
                  <a:pos x="95" y="47"/>
                </a:cxn>
                <a:cxn ang="0">
                  <a:pos x="90" y="66"/>
                </a:cxn>
                <a:cxn ang="0">
                  <a:pos x="82" y="80"/>
                </a:cxn>
                <a:cxn ang="0">
                  <a:pos x="66" y="90"/>
                </a:cxn>
                <a:cxn ang="0">
                  <a:pos x="48" y="93"/>
                </a:cxn>
                <a:cxn ang="0">
                  <a:pos x="38" y="93"/>
                </a:cxn>
                <a:cxn ang="0">
                  <a:pos x="22" y="86"/>
                </a:cxn>
                <a:cxn ang="0">
                  <a:pos x="9" y="73"/>
                </a:cxn>
                <a:cxn ang="0">
                  <a:pos x="2" y="57"/>
                </a:cxn>
                <a:cxn ang="0">
                  <a:pos x="0" y="47"/>
                </a:cxn>
                <a:cxn ang="0">
                  <a:pos x="5" y="29"/>
                </a:cxn>
                <a:cxn ang="0">
                  <a:pos x="15" y="15"/>
                </a:cxn>
                <a:cxn ang="0">
                  <a:pos x="29" y="5"/>
                </a:cxn>
                <a:cxn ang="0">
                  <a:pos x="48" y="0"/>
                </a:cxn>
                <a:cxn ang="0">
                  <a:pos x="57" y="2"/>
                </a:cxn>
                <a:cxn ang="0">
                  <a:pos x="74" y="9"/>
                </a:cxn>
                <a:cxn ang="0">
                  <a:pos x="86" y="21"/>
                </a:cxn>
                <a:cxn ang="0">
                  <a:pos x="93" y="38"/>
                </a:cxn>
                <a:cxn ang="0">
                  <a:pos x="95" y="47"/>
                </a:cxn>
                <a:cxn ang="0">
                  <a:pos x="16" y="47"/>
                </a:cxn>
                <a:cxn ang="0">
                  <a:pos x="19" y="60"/>
                </a:cxn>
                <a:cxn ang="0">
                  <a:pos x="27" y="68"/>
                </a:cxn>
                <a:cxn ang="0">
                  <a:pos x="35" y="76"/>
                </a:cxn>
                <a:cxn ang="0">
                  <a:pos x="48" y="79"/>
                </a:cxn>
                <a:cxn ang="0">
                  <a:pos x="54" y="77"/>
                </a:cxn>
                <a:cxn ang="0">
                  <a:pos x="66" y="73"/>
                </a:cxn>
                <a:cxn ang="0">
                  <a:pos x="73" y="64"/>
                </a:cxn>
                <a:cxn ang="0">
                  <a:pos x="77" y="54"/>
                </a:cxn>
                <a:cxn ang="0">
                  <a:pos x="79" y="47"/>
                </a:cxn>
                <a:cxn ang="0">
                  <a:pos x="76" y="35"/>
                </a:cxn>
                <a:cxn ang="0">
                  <a:pos x="70" y="25"/>
                </a:cxn>
                <a:cxn ang="0">
                  <a:pos x="60" y="19"/>
                </a:cxn>
                <a:cxn ang="0">
                  <a:pos x="48" y="16"/>
                </a:cxn>
                <a:cxn ang="0">
                  <a:pos x="41" y="18"/>
                </a:cxn>
                <a:cxn ang="0">
                  <a:pos x="31" y="22"/>
                </a:cxn>
                <a:cxn ang="0">
                  <a:pos x="22" y="29"/>
                </a:cxn>
                <a:cxn ang="0">
                  <a:pos x="18" y="41"/>
                </a:cxn>
                <a:cxn ang="0">
                  <a:pos x="16" y="47"/>
                </a:cxn>
              </a:cxnLst>
              <a:rect l="0" t="0" r="r" b="b"/>
              <a:pathLst>
                <a:path w="95" h="93">
                  <a:moveTo>
                    <a:pt x="95" y="47"/>
                  </a:moveTo>
                  <a:lnTo>
                    <a:pt x="95" y="47"/>
                  </a:lnTo>
                  <a:lnTo>
                    <a:pt x="93" y="57"/>
                  </a:lnTo>
                  <a:lnTo>
                    <a:pt x="90" y="66"/>
                  </a:lnTo>
                  <a:lnTo>
                    <a:pt x="86" y="73"/>
                  </a:lnTo>
                  <a:lnTo>
                    <a:pt x="82" y="80"/>
                  </a:lnTo>
                  <a:lnTo>
                    <a:pt x="74" y="86"/>
                  </a:lnTo>
                  <a:lnTo>
                    <a:pt x="66" y="90"/>
                  </a:lnTo>
                  <a:lnTo>
                    <a:pt x="57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38" y="93"/>
                  </a:lnTo>
                  <a:lnTo>
                    <a:pt x="29" y="90"/>
                  </a:lnTo>
                  <a:lnTo>
                    <a:pt x="22" y="86"/>
                  </a:lnTo>
                  <a:lnTo>
                    <a:pt x="15" y="80"/>
                  </a:lnTo>
                  <a:lnTo>
                    <a:pt x="9" y="73"/>
                  </a:lnTo>
                  <a:lnTo>
                    <a:pt x="5" y="66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2" y="38"/>
                  </a:lnTo>
                  <a:lnTo>
                    <a:pt x="5" y="29"/>
                  </a:lnTo>
                  <a:lnTo>
                    <a:pt x="9" y="21"/>
                  </a:lnTo>
                  <a:lnTo>
                    <a:pt x="15" y="15"/>
                  </a:lnTo>
                  <a:lnTo>
                    <a:pt x="22" y="9"/>
                  </a:lnTo>
                  <a:lnTo>
                    <a:pt x="29" y="5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7" y="2"/>
                  </a:lnTo>
                  <a:lnTo>
                    <a:pt x="66" y="5"/>
                  </a:lnTo>
                  <a:lnTo>
                    <a:pt x="74" y="9"/>
                  </a:lnTo>
                  <a:lnTo>
                    <a:pt x="82" y="15"/>
                  </a:lnTo>
                  <a:lnTo>
                    <a:pt x="86" y="21"/>
                  </a:lnTo>
                  <a:lnTo>
                    <a:pt x="90" y="29"/>
                  </a:lnTo>
                  <a:lnTo>
                    <a:pt x="93" y="38"/>
                  </a:lnTo>
                  <a:lnTo>
                    <a:pt x="95" y="47"/>
                  </a:lnTo>
                  <a:lnTo>
                    <a:pt x="95" y="47"/>
                  </a:lnTo>
                  <a:close/>
                  <a:moveTo>
                    <a:pt x="16" y="47"/>
                  </a:moveTo>
                  <a:lnTo>
                    <a:pt x="16" y="47"/>
                  </a:lnTo>
                  <a:lnTo>
                    <a:pt x="18" y="54"/>
                  </a:lnTo>
                  <a:lnTo>
                    <a:pt x="19" y="60"/>
                  </a:lnTo>
                  <a:lnTo>
                    <a:pt x="22" y="64"/>
                  </a:lnTo>
                  <a:lnTo>
                    <a:pt x="27" y="68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41" y="77"/>
                  </a:lnTo>
                  <a:lnTo>
                    <a:pt x="48" y="79"/>
                  </a:lnTo>
                  <a:lnTo>
                    <a:pt x="48" y="79"/>
                  </a:lnTo>
                  <a:lnTo>
                    <a:pt x="54" y="77"/>
                  </a:lnTo>
                  <a:lnTo>
                    <a:pt x="60" y="76"/>
                  </a:lnTo>
                  <a:lnTo>
                    <a:pt x="66" y="73"/>
                  </a:lnTo>
                  <a:lnTo>
                    <a:pt x="70" y="68"/>
                  </a:lnTo>
                  <a:lnTo>
                    <a:pt x="73" y="64"/>
                  </a:lnTo>
                  <a:lnTo>
                    <a:pt x="76" y="60"/>
                  </a:lnTo>
                  <a:lnTo>
                    <a:pt x="77" y="54"/>
                  </a:lnTo>
                  <a:lnTo>
                    <a:pt x="79" y="47"/>
                  </a:lnTo>
                  <a:lnTo>
                    <a:pt x="79" y="47"/>
                  </a:lnTo>
                  <a:lnTo>
                    <a:pt x="77" y="41"/>
                  </a:lnTo>
                  <a:lnTo>
                    <a:pt x="76" y="35"/>
                  </a:lnTo>
                  <a:lnTo>
                    <a:pt x="73" y="29"/>
                  </a:lnTo>
                  <a:lnTo>
                    <a:pt x="70" y="25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1" y="18"/>
                  </a:lnTo>
                  <a:lnTo>
                    <a:pt x="35" y="19"/>
                  </a:lnTo>
                  <a:lnTo>
                    <a:pt x="31" y="22"/>
                  </a:lnTo>
                  <a:lnTo>
                    <a:pt x="27" y="25"/>
                  </a:lnTo>
                  <a:lnTo>
                    <a:pt x="22" y="29"/>
                  </a:lnTo>
                  <a:lnTo>
                    <a:pt x="19" y="35"/>
                  </a:lnTo>
                  <a:lnTo>
                    <a:pt x="18" y="41"/>
                  </a:lnTo>
                  <a:lnTo>
                    <a:pt x="16" y="47"/>
                  </a:lnTo>
                  <a:lnTo>
                    <a:pt x="16" y="47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6" name="Freeform 137"/>
            <p:cNvSpPr>
              <a:spLocks noEditPoints="1"/>
            </p:cNvSpPr>
            <p:nvPr userDrawn="1"/>
          </p:nvSpPr>
          <p:spPr bwMode="auto">
            <a:xfrm>
              <a:off x="2541588" y="1460501"/>
              <a:ext cx="147637" cy="149225"/>
            </a:xfrm>
            <a:custGeom>
              <a:avLst/>
              <a:gdLst/>
              <a:ahLst/>
              <a:cxnLst>
                <a:cxn ang="0">
                  <a:pos x="100" y="125"/>
                </a:cxn>
                <a:cxn ang="0">
                  <a:pos x="120" y="138"/>
                </a:cxn>
                <a:cxn ang="0">
                  <a:pos x="128" y="155"/>
                </a:cxn>
                <a:cxn ang="0">
                  <a:pos x="125" y="168"/>
                </a:cxn>
                <a:cxn ang="0">
                  <a:pos x="116" y="176"/>
                </a:cxn>
                <a:cxn ang="0">
                  <a:pos x="109" y="165"/>
                </a:cxn>
                <a:cxn ang="0">
                  <a:pos x="100" y="147"/>
                </a:cxn>
                <a:cxn ang="0">
                  <a:pos x="86" y="184"/>
                </a:cxn>
                <a:cxn ang="0">
                  <a:pos x="86" y="273"/>
                </a:cxn>
                <a:cxn ang="0">
                  <a:pos x="84" y="277"/>
                </a:cxn>
                <a:cxn ang="0">
                  <a:pos x="68" y="280"/>
                </a:cxn>
                <a:cxn ang="0">
                  <a:pos x="59" y="275"/>
                </a:cxn>
                <a:cxn ang="0">
                  <a:pos x="64" y="135"/>
                </a:cxn>
                <a:cxn ang="0">
                  <a:pos x="35" y="186"/>
                </a:cxn>
                <a:cxn ang="0">
                  <a:pos x="4" y="220"/>
                </a:cxn>
                <a:cxn ang="0">
                  <a:pos x="17" y="187"/>
                </a:cxn>
                <a:cxn ang="0">
                  <a:pos x="58" y="97"/>
                </a:cxn>
                <a:cxn ang="0">
                  <a:pos x="17" y="97"/>
                </a:cxn>
                <a:cxn ang="0">
                  <a:pos x="4" y="83"/>
                </a:cxn>
                <a:cxn ang="0">
                  <a:pos x="62" y="87"/>
                </a:cxn>
                <a:cxn ang="0">
                  <a:pos x="35" y="45"/>
                </a:cxn>
                <a:cxn ang="0">
                  <a:pos x="7" y="41"/>
                </a:cxn>
                <a:cxn ang="0">
                  <a:pos x="74" y="21"/>
                </a:cxn>
                <a:cxn ang="0">
                  <a:pos x="104" y="6"/>
                </a:cxn>
                <a:cxn ang="0">
                  <a:pos x="135" y="13"/>
                </a:cxn>
                <a:cxn ang="0">
                  <a:pos x="141" y="21"/>
                </a:cxn>
                <a:cxn ang="0">
                  <a:pos x="135" y="25"/>
                </a:cxn>
                <a:cxn ang="0">
                  <a:pos x="102" y="32"/>
                </a:cxn>
                <a:cxn ang="0">
                  <a:pos x="104" y="87"/>
                </a:cxn>
                <a:cxn ang="0">
                  <a:pos x="120" y="67"/>
                </a:cxn>
                <a:cxn ang="0">
                  <a:pos x="145" y="94"/>
                </a:cxn>
                <a:cxn ang="0">
                  <a:pos x="142" y="97"/>
                </a:cxn>
                <a:cxn ang="0">
                  <a:pos x="212" y="139"/>
                </a:cxn>
                <a:cxn ang="0">
                  <a:pos x="241" y="168"/>
                </a:cxn>
                <a:cxn ang="0">
                  <a:pos x="264" y="197"/>
                </a:cxn>
                <a:cxn ang="0">
                  <a:pos x="278" y="225"/>
                </a:cxn>
                <a:cxn ang="0">
                  <a:pos x="278" y="245"/>
                </a:cxn>
                <a:cxn ang="0">
                  <a:pos x="265" y="265"/>
                </a:cxn>
                <a:cxn ang="0">
                  <a:pos x="260" y="265"/>
                </a:cxn>
                <a:cxn ang="0">
                  <a:pos x="255" y="255"/>
                </a:cxn>
                <a:cxn ang="0">
                  <a:pos x="248" y="229"/>
                </a:cxn>
                <a:cxn ang="0">
                  <a:pos x="126" y="258"/>
                </a:cxn>
                <a:cxn ang="0">
                  <a:pos x="122" y="273"/>
                </a:cxn>
                <a:cxn ang="0">
                  <a:pos x="116" y="271"/>
                </a:cxn>
                <a:cxn ang="0">
                  <a:pos x="104" y="233"/>
                </a:cxn>
                <a:cxn ang="0">
                  <a:pos x="145" y="186"/>
                </a:cxn>
                <a:cxn ang="0">
                  <a:pos x="168" y="87"/>
                </a:cxn>
                <a:cxn ang="0">
                  <a:pos x="178" y="29"/>
                </a:cxn>
                <a:cxn ang="0">
                  <a:pos x="219" y="24"/>
                </a:cxn>
                <a:cxn ang="0">
                  <a:pos x="223" y="29"/>
                </a:cxn>
                <a:cxn ang="0">
                  <a:pos x="220" y="34"/>
                </a:cxn>
                <a:cxn ang="0">
                  <a:pos x="191" y="94"/>
                </a:cxn>
                <a:cxn ang="0">
                  <a:pos x="144" y="232"/>
                </a:cxn>
                <a:cxn ang="0">
                  <a:pos x="245" y="219"/>
                </a:cxn>
                <a:cxn ang="0">
                  <a:pos x="231" y="184"/>
                </a:cxn>
                <a:cxn ang="0">
                  <a:pos x="212" y="139"/>
                </a:cxn>
              </a:cxnLst>
              <a:rect l="0" t="0" r="r" b="b"/>
              <a:pathLst>
                <a:path w="280" h="280">
                  <a:moveTo>
                    <a:pt x="86" y="118"/>
                  </a:moveTo>
                  <a:lnTo>
                    <a:pt x="86" y="118"/>
                  </a:lnTo>
                  <a:lnTo>
                    <a:pt x="100" y="125"/>
                  </a:lnTo>
                  <a:lnTo>
                    <a:pt x="113" y="134"/>
                  </a:lnTo>
                  <a:lnTo>
                    <a:pt x="113" y="134"/>
                  </a:lnTo>
                  <a:lnTo>
                    <a:pt x="120" y="138"/>
                  </a:lnTo>
                  <a:lnTo>
                    <a:pt x="125" y="144"/>
                  </a:lnTo>
                  <a:lnTo>
                    <a:pt x="128" y="148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6" y="163"/>
                  </a:lnTo>
                  <a:lnTo>
                    <a:pt x="125" y="168"/>
                  </a:lnTo>
                  <a:lnTo>
                    <a:pt x="120" y="174"/>
                  </a:lnTo>
                  <a:lnTo>
                    <a:pt x="116" y="176"/>
                  </a:lnTo>
                  <a:lnTo>
                    <a:pt x="116" y="176"/>
                  </a:lnTo>
                  <a:lnTo>
                    <a:pt x="115" y="176"/>
                  </a:lnTo>
                  <a:lnTo>
                    <a:pt x="113" y="174"/>
                  </a:lnTo>
                  <a:lnTo>
                    <a:pt x="109" y="165"/>
                  </a:lnTo>
                  <a:lnTo>
                    <a:pt x="109" y="165"/>
                  </a:lnTo>
                  <a:lnTo>
                    <a:pt x="104" y="155"/>
                  </a:lnTo>
                  <a:lnTo>
                    <a:pt x="100" y="147"/>
                  </a:lnTo>
                  <a:lnTo>
                    <a:pt x="94" y="138"/>
                  </a:lnTo>
                  <a:lnTo>
                    <a:pt x="86" y="128"/>
                  </a:lnTo>
                  <a:lnTo>
                    <a:pt x="86" y="184"/>
                  </a:lnTo>
                  <a:lnTo>
                    <a:pt x="86" y="184"/>
                  </a:lnTo>
                  <a:lnTo>
                    <a:pt x="86" y="273"/>
                  </a:lnTo>
                  <a:lnTo>
                    <a:pt x="86" y="273"/>
                  </a:lnTo>
                  <a:lnTo>
                    <a:pt x="86" y="275"/>
                  </a:lnTo>
                  <a:lnTo>
                    <a:pt x="84" y="277"/>
                  </a:lnTo>
                  <a:lnTo>
                    <a:pt x="84" y="277"/>
                  </a:lnTo>
                  <a:lnTo>
                    <a:pt x="78" y="278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61" y="278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64" y="163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49" y="163"/>
                  </a:lnTo>
                  <a:lnTo>
                    <a:pt x="35" y="186"/>
                  </a:lnTo>
                  <a:lnTo>
                    <a:pt x="35" y="186"/>
                  </a:lnTo>
                  <a:lnTo>
                    <a:pt x="22" y="203"/>
                  </a:lnTo>
                  <a:lnTo>
                    <a:pt x="4" y="220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17" y="187"/>
                  </a:lnTo>
                  <a:lnTo>
                    <a:pt x="33" y="160"/>
                  </a:lnTo>
                  <a:lnTo>
                    <a:pt x="46" y="129"/>
                  </a:lnTo>
                  <a:lnTo>
                    <a:pt x="58" y="97"/>
                  </a:lnTo>
                  <a:lnTo>
                    <a:pt x="29" y="97"/>
                  </a:lnTo>
                  <a:lnTo>
                    <a:pt x="29" y="97"/>
                  </a:lnTo>
                  <a:lnTo>
                    <a:pt x="17" y="97"/>
                  </a:lnTo>
                  <a:lnTo>
                    <a:pt x="7" y="99"/>
                  </a:lnTo>
                  <a:lnTo>
                    <a:pt x="4" y="83"/>
                  </a:lnTo>
                  <a:lnTo>
                    <a:pt x="4" y="83"/>
                  </a:lnTo>
                  <a:lnTo>
                    <a:pt x="17" y="86"/>
                  </a:lnTo>
                  <a:lnTo>
                    <a:pt x="29" y="87"/>
                  </a:lnTo>
                  <a:lnTo>
                    <a:pt x="62" y="87"/>
                  </a:lnTo>
                  <a:lnTo>
                    <a:pt x="62" y="41"/>
                  </a:lnTo>
                  <a:lnTo>
                    <a:pt x="62" y="41"/>
                  </a:lnTo>
                  <a:lnTo>
                    <a:pt x="35" y="45"/>
                  </a:lnTo>
                  <a:lnTo>
                    <a:pt x="9" y="48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42" y="32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87" y="16"/>
                  </a:lnTo>
                  <a:lnTo>
                    <a:pt x="96" y="10"/>
                  </a:lnTo>
                  <a:lnTo>
                    <a:pt x="104" y="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5" y="13"/>
                  </a:lnTo>
                  <a:lnTo>
                    <a:pt x="139" y="18"/>
                  </a:lnTo>
                  <a:lnTo>
                    <a:pt x="141" y="21"/>
                  </a:lnTo>
                  <a:lnTo>
                    <a:pt x="141" y="21"/>
                  </a:lnTo>
                  <a:lnTo>
                    <a:pt x="139" y="25"/>
                  </a:lnTo>
                  <a:lnTo>
                    <a:pt x="135" y="25"/>
                  </a:lnTo>
                  <a:lnTo>
                    <a:pt x="135" y="25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02" y="32"/>
                  </a:lnTo>
                  <a:lnTo>
                    <a:pt x="86" y="37"/>
                  </a:lnTo>
                  <a:lnTo>
                    <a:pt x="86" y="87"/>
                  </a:lnTo>
                  <a:lnTo>
                    <a:pt x="104" y="87"/>
                  </a:lnTo>
                  <a:lnTo>
                    <a:pt x="104" y="8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5" y="94"/>
                  </a:lnTo>
                  <a:lnTo>
                    <a:pt x="145" y="94"/>
                  </a:lnTo>
                  <a:lnTo>
                    <a:pt x="145" y="96"/>
                  </a:lnTo>
                  <a:lnTo>
                    <a:pt x="142" y="97"/>
                  </a:lnTo>
                  <a:lnTo>
                    <a:pt x="86" y="97"/>
                  </a:lnTo>
                  <a:lnTo>
                    <a:pt x="86" y="118"/>
                  </a:lnTo>
                  <a:close/>
                  <a:moveTo>
                    <a:pt x="212" y="139"/>
                  </a:moveTo>
                  <a:lnTo>
                    <a:pt x="212" y="139"/>
                  </a:lnTo>
                  <a:lnTo>
                    <a:pt x="228" y="155"/>
                  </a:lnTo>
                  <a:lnTo>
                    <a:pt x="241" y="168"/>
                  </a:lnTo>
                  <a:lnTo>
                    <a:pt x="252" y="181"/>
                  </a:lnTo>
                  <a:lnTo>
                    <a:pt x="264" y="197"/>
                  </a:lnTo>
                  <a:lnTo>
                    <a:pt x="264" y="197"/>
                  </a:lnTo>
                  <a:lnTo>
                    <a:pt x="273" y="209"/>
                  </a:lnTo>
                  <a:lnTo>
                    <a:pt x="277" y="218"/>
                  </a:lnTo>
                  <a:lnTo>
                    <a:pt x="278" y="225"/>
                  </a:lnTo>
                  <a:lnTo>
                    <a:pt x="280" y="233"/>
                  </a:lnTo>
                  <a:lnTo>
                    <a:pt x="280" y="233"/>
                  </a:lnTo>
                  <a:lnTo>
                    <a:pt x="278" y="245"/>
                  </a:lnTo>
                  <a:lnTo>
                    <a:pt x="274" y="255"/>
                  </a:lnTo>
                  <a:lnTo>
                    <a:pt x="268" y="264"/>
                  </a:lnTo>
                  <a:lnTo>
                    <a:pt x="265" y="265"/>
                  </a:lnTo>
                  <a:lnTo>
                    <a:pt x="261" y="267"/>
                  </a:lnTo>
                  <a:lnTo>
                    <a:pt x="261" y="267"/>
                  </a:lnTo>
                  <a:lnTo>
                    <a:pt x="260" y="265"/>
                  </a:lnTo>
                  <a:lnTo>
                    <a:pt x="258" y="26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52" y="245"/>
                  </a:lnTo>
                  <a:lnTo>
                    <a:pt x="248" y="229"/>
                  </a:lnTo>
                  <a:lnTo>
                    <a:pt x="248" y="229"/>
                  </a:lnTo>
                  <a:lnTo>
                    <a:pt x="219" y="238"/>
                  </a:lnTo>
                  <a:lnTo>
                    <a:pt x="194" y="244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3" y="270"/>
                  </a:lnTo>
                  <a:lnTo>
                    <a:pt x="122" y="273"/>
                  </a:lnTo>
                  <a:lnTo>
                    <a:pt x="119" y="273"/>
                  </a:lnTo>
                  <a:lnTo>
                    <a:pt x="119" y="273"/>
                  </a:lnTo>
                  <a:lnTo>
                    <a:pt x="116" y="271"/>
                  </a:lnTo>
                  <a:lnTo>
                    <a:pt x="113" y="267"/>
                  </a:lnTo>
                  <a:lnTo>
                    <a:pt x="104" y="233"/>
                  </a:lnTo>
                  <a:lnTo>
                    <a:pt x="104" y="233"/>
                  </a:lnTo>
                  <a:lnTo>
                    <a:pt x="132" y="232"/>
                  </a:lnTo>
                  <a:lnTo>
                    <a:pt x="132" y="232"/>
                  </a:lnTo>
                  <a:lnTo>
                    <a:pt x="145" y="186"/>
                  </a:lnTo>
                  <a:lnTo>
                    <a:pt x="160" y="129"/>
                  </a:lnTo>
                  <a:lnTo>
                    <a:pt x="160" y="129"/>
                  </a:lnTo>
                  <a:lnTo>
                    <a:pt x="168" y="87"/>
                  </a:lnTo>
                  <a:lnTo>
                    <a:pt x="177" y="45"/>
                  </a:lnTo>
                  <a:lnTo>
                    <a:pt x="177" y="45"/>
                  </a:lnTo>
                  <a:lnTo>
                    <a:pt x="178" y="29"/>
                  </a:lnTo>
                  <a:lnTo>
                    <a:pt x="180" y="15"/>
                  </a:lnTo>
                  <a:lnTo>
                    <a:pt x="180" y="15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6"/>
                  </a:lnTo>
                  <a:lnTo>
                    <a:pt x="223" y="29"/>
                  </a:lnTo>
                  <a:lnTo>
                    <a:pt x="223" y="29"/>
                  </a:lnTo>
                  <a:lnTo>
                    <a:pt x="223" y="32"/>
                  </a:lnTo>
                  <a:lnTo>
                    <a:pt x="220" y="34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191" y="94"/>
                  </a:lnTo>
                  <a:lnTo>
                    <a:pt x="175" y="149"/>
                  </a:lnTo>
                  <a:lnTo>
                    <a:pt x="158" y="196"/>
                  </a:lnTo>
                  <a:lnTo>
                    <a:pt x="144" y="232"/>
                  </a:lnTo>
                  <a:lnTo>
                    <a:pt x="144" y="232"/>
                  </a:lnTo>
                  <a:lnTo>
                    <a:pt x="200" y="226"/>
                  </a:lnTo>
                  <a:lnTo>
                    <a:pt x="245" y="219"/>
                  </a:lnTo>
                  <a:lnTo>
                    <a:pt x="245" y="219"/>
                  </a:lnTo>
                  <a:lnTo>
                    <a:pt x="239" y="202"/>
                  </a:lnTo>
                  <a:lnTo>
                    <a:pt x="231" y="184"/>
                  </a:lnTo>
                  <a:lnTo>
                    <a:pt x="219" y="164"/>
                  </a:lnTo>
                  <a:lnTo>
                    <a:pt x="206" y="144"/>
                  </a:lnTo>
                  <a:lnTo>
                    <a:pt x="212" y="13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7" name="Freeform 138"/>
            <p:cNvSpPr>
              <a:spLocks noEditPoints="1"/>
            </p:cNvSpPr>
            <p:nvPr userDrawn="1"/>
          </p:nvSpPr>
          <p:spPr bwMode="auto">
            <a:xfrm>
              <a:off x="2711450" y="1466851"/>
              <a:ext cx="127000" cy="130175"/>
            </a:xfrm>
            <a:custGeom>
              <a:avLst/>
              <a:gdLst/>
              <a:ahLst/>
              <a:cxnLst>
                <a:cxn ang="0">
                  <a:pos x="20" y="71"/>
                </a:cxn>
                <a:cxn ang="0">
                  <a:pos x="49" y="73"/>
                </a:cxn>
                <a:cxn ang="0">
                  <a:pos x="83" y="22"/>
                </a:cxn>
                <a:cxn ang="0">
                  <a:pos x="74" y="11"/>
                </a:cxn>
                <a:cxn ang="0">
                  <a:pos x="65" y="5"/>
                </a:cxn>
                <a:cxn ang="0">
                  <a:pos x="68" y="2"/>
                </a:cxn>
                <a:cxn ang="0">
                  <a:pos x="84" y="0"/>
                </a:cxn>
                <a:cxn ang="0">
                  <a:pos x="109" y="11"/>
                </a:cxn>
                <a:cxn ang="0">
                  <a:pos x="114" y="19"/>
                </a:cxn>
                <a:cxn ang="0">
                  <a:pos x="107" y="32"/>
                </a:cxn>
                <a:cxn ang="0">
                  <a:pos x="96" y="64"/>
                </a:cxn>
                <a:cxn ang="0">
                  <a:pos x="133" y="50"/>
                </a:cxn>
                <a:cxn ang="0">
                  <a:pos x="149" y="51"/>
                </a:cxn>
                <a:cxn ang="0">
                  <a:pos x="152" y="63"/>
                </a:cxn>
                <a:cxn ang="0">
                  <a:pos x="138" y="71"/>
                </a:cxn>
                <a:cxn ang="0">
                  <a:pos x="80" y="119"/>
                </a:cxn>
                <a:cxn ang="0">
                  <a:pos x="39" y="226"/>
                </a:cxn>
                <a:cxn ang="0">
                  <a:pos x="20" y="244"/>
                </a:cxn>
                <a:cxn ang="0">
                  <a:pos x="10" y="238"/>
                </a:cxn>
                <a:cxn ang="0">
                  <a:pos x="13" y="221"/>
                </a:cxn>
                <a:cxn ang="0">
                  <a:pos x="35" y="176"/>
                </a:cxn>
                <a:cxn ang="0">
                  <a:pos x="70" y="87"/>
                </a:cxn>
                <a:cxn ang="0">
                  <a:pos x="35" y="92"/>
                </a:cxn>
                <a:cxn ang="0">
                  <a:pos x="0" y="71"/>
                </a:cxn>
                <a:cxn ang="0">
                  <a:pos x="129" y="189"/>
                </a:cxn>
                <a:cxn ang="0">
                  <a:pos x="130" y="210"/>
                </a:cxn>
                <a:cxn ang="0">
                  <a:pos x="157" y="223"/>
                </a:cxn>
                <a:cxn ang="0">
                  <a:pos x="196" y="225"/>
                </a:cxn>
                <a:cxn ang="0">
                  <a:pos x="223" y="221"/>
                </a:cxn>
                <a:cxn ang="0">
                  <a:pos x="238" y="228"/>
                </a:cxn>
                <a:cxn ang="0">
                  <a:pos x="236" y="239"/>
                </a:cxn>
                <a:cxn ang="0">
                  <a:pos x="223" y="247"/>
                </a:cxn>
                <a:cxn ang="0">
                  <a:pos x="177" y="248"/>
                </a:cxn>
                <a:cxn ang="0">
                  <a:pos x="139" y="239"/>
                </a:cxn>
                <a:cxn ang="0">
                  <a:pos x="116" y="216"/>
                </a:cxn>
                <a:cxn ang="0">
                  <a:pos x="114" y="196"/>
                </a:cxn>
                <a:cxn ang="0">
                  <a:pos x="132" y="174"/>
                </a:cxn>
                <a:cxn ang="0">
                  <a:pos x="139" y="105"/>
                </a:cxn>
                <a:cxn ang="0">
                  <a:pos x="194" y="92"/>
                </a:cxn>
                <a:cxn ang="0">
                  <a:pos x="222" y="97"/>
                </a:cxn>
                <a:cxn ang="0">
                  <a:pos x="232" y="112"/>
                </a:cxn>
                <a:cxn ang="0">
                  <a:pos x="228" y="119"/>
                </a:cxn>
                <a:cxn ang="0">
                  <a:pos x="209" y="118"/>
                </a:cxn>
                <a:cxn ang="0">
                  <a:pos x="197" y="121"/>
                </a:cxn>
                <a:cxn ang="0">
                  <a:pos x="162" y="134"/>
                </a:cxn>
                <a:cxn ang="0">
                  <a:pos x="188" y="111"/>
                </a:cxn>
                <a:cxn ang="0">
                  <a:pos x="177" y="109"/>
                </a:cxn>
                <a:cxn ang="0">
                  <a:pos x="126" y="124"/>
                </a:cxn>
              </a:cxnLst>
              <a:rect l="0" t="0" r="r" b="b"/>
              <a:pathLst>
                <a:path w="239" h="248">
                  <a:moveTo>
                    <a:pt x="6" y="66"/>
                  </a:moveTo>
                  <a:lnTo>
                    <a:pt x="6" y="66"/>
                  </a:lnTo>
                  <a:lnTo>
                    <a:pt x="13" y="70"/>
                  </a:lnTo>
                  <a:lnTo>
                    <a:pt x="20" y="71"/>
                  </a:lnTo>
                  <a:lnTo>
                    <a:pt x="29" y="73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49" y="73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81" y="41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19"/>
                  </a:lnTo>
                  <a:lnTo>
                    <a:pt x="80" y="15"/>
                  </a:lnTo>
                  <a:lnTo>
                    <a:pt x="74" y="11"/>
                  </a:lnTo>
                  <a:lnTo>
                    <a:pt x="67" y="8"/>
                  </a:lnTo>
                  <a:lnTo>
                    <a:pt x="67" y="8"/>
                  </a:lnTo>
                  <a:lnTo>
                    <a:pt x="67" y="6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7" y="3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90" y="2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9" y="11"/>
                  </a:lnTo>
                  <a:lnTo>
                    <a:pt x="112" y="14"/>
                  </a:lnTo>
                  <a:lnTo>
                    <a:pt x="114" y="16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4" y="24"/>
                  </a:lnTo>
                  <a:lnTo>
                    <a:pt x="112" y="27"/>
                  </a:lnTo>
                  <a:lnTo>
                    <a:pt x="112" y="27"/>
                  </a:lnTo>
                  <a:lnTo>
                    <a:pt x="107" y="32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6" y="64"/>
                  </a:lnTo>
                  <a:lnTo>
                    <a:pt x="96" y="64"/>
                  </a:lnTo>
                  <a:lnTo>
                    <a:pt x="112" y="58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33" y="50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45" y="50"/>
                  </a:lnTo>
                  <a:lnTo>
                    <a:pt x="149" y="51"/>
                  </a:lnTo>
                  <a:lnTo>
                    <a:pt x="152" y="54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52" y="63"/>
                  </a:lnTo>
                  <a:lnTo>
                    <a:pt x="149" y="66"/>
                  </a:lnTo>
                  <a:lnTo>
                    <a:pt x="145" y="69"/>
                  </a:lnTo>
                  <a:lnTo>
                    <a:pt x="138" y="71"/>
                  </a:lnTo>
                  <a:lnTo>
                    <a:pt x="138" y="71"/>
                  </a:lnTo>
                  <a:lnTo>
                    <a:pt x="113" y="79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80" y="119"/>
                  </a:lnTo>
                  <a:lnTo>
                    <a:pt x="67" y="154"/>
                  </a:lnTo>
                  <a:lnTo>
                    <a:pt x="54" y="190"/>
                  </a:lnTo>
                  <a:lnTo>
                    <a:pt x="39" y="226"/>
                  </a:lnTo>
                  <a:lnTo>
                    <a:pt x="39" y="226"/>
                  </a:lnTo>
                  <a:lnTo>
                    <a:pt x="35" y="235"/>
                  </a:lnTo>
                  <a:lnTo>
                    <a:pt x="30" y="241"/>
                  </a:lnTo>
                  <a:lnTo>
                    <a:pt x="26" y="244"/>
                  </a:lnTo>
                  <a:lnTo>
                    <a:pt x="20" y="244"/>
                  </a:lnTo>
                  <a:lnTo>
                    <a:pt x="20" y="244"/>
                  </a:lnTo>
                  <a:lnTo>
                    <a:pt x="17" y="244"/>
                  </a:lnTo>
                  <a:lnTo>
                    <a:pt x="13" y="242"/>
                  </a:lnTo>
                  <a:lnTo>
                    <a:pt x="10" y="238"/>
                  </a:lnTo>
                  <a:lnTo>
                    <a:pt x="10" y="234"/>
                  </a:lnTo>
                  <a:lnTo>
                    <a:pt x="10" y="234"/>
                  </a:lnTo>
                  <a:lnTo>
                    <a:pt x="10" y="225"/>
                  </a:lnTo>
                  <a:lnTo>
                    <a:pt x="13" y="221"/>
                  </a:lnTo>
                  <a:lnTo>
                    <a:pt x="16" y="215"/>
                  </a:lnTo>
                  <a:lnTo>
                    <a:pt x="16" y="215"/>
                  </a:lnTo>
                  <a:lnTo>
                    <a:pt x="23" y="200"/>
                  </a:lnTo>
                  <a:lnTo>
                    <a:pt x="35" y="176"/>
                  </a:lnTo>
                  <a:lnTo>
                    <a:pt x="35" y="176"/>
                  </a:lnTo>
                  <a:lnTo>
                    <a:pt x="52" y="137"/>
                  </a:lnTo>
                  <a:lnTo>
                    <a:pt x="61" y="112"/>
                  </a:lnTo>
                  <a:lnTo>
                    <a:pt x="70" y="87"/>
                  </a:lnTo>
                  <a:lnTo>
                    <a:pt x="70" y="87"/>
                  </a:lnTo>
                  <a:lnTo>
                    <a:pt x="52" y="90"/>
                  </a:lnTo>
                  <a:lnTo>
                    <a:pt x="35" y="92"/>
                  </a:lnTo>
                  <a:lnTo>
                    <a:pt x="35" y="92"/>
                  </a:lnTo>
                  <a:lnTo>
                    <a:pt x="27" y="90"/>
                  </a:lnTo>
                  <a:lnTo>
                    <a:pt x="19" y="87"/>
                  </a:lnTo>
                  <a:lnTo>
                    <a:pt x="10" y="82"/>
                  </a:lnTo>
                  <a:lnTo>
                    <a:pt x="0" y="71"/>
                  </a:lnTo>
                  <a:lnTo>
                    <a:pt x="6" y="66"/>
                  </a:lnTo>
                  <a:close/>
                  <a:moveTo>
                    <a:pt x="132" y="174"/>
                  </a:moveTo>
                  <a:lnTo>
                    <a:pt x="132" y="174"/>
                  </a:lnTo>
                  <a:lnTo>
                    <a:pt x="129" y="189"/>
                  </a:lnTo>
                  <a:lnTo>
                    <a:pt x="128" y="197"/>
                  </a:lnTo>
                  <a:lnTo>
                    <a:pt x="128" y="197"/>
                  </a:lnTo>
                  <a:lnTo>
                    <a:pt x="129" y="205"/>
                  </a:lnTo>
                  <a:lnTo>
                    <a:pt x="130" y="210"/>
                  </a:lnTo>
                  <a:lnTo>
                    <a:pt x="135" y="215"/>
                  </a:lnTo>
                  <a:lnTo>
                    <a:pt x="141" y="219"/>
                  </a:lnTo>
                  <a:lnTo>
                    <a:pt x="148" y="222"/>
                  </a:lnTo>
                  <a:lnTo>
                    <a:pt x="157" y="223"/>
                  </a:lnTo>
                  <a:lnTo>
                    <a:pt x="165" y="225"/>
                  </a:lnTo>
                  <a:lnTo>
                    <a:pt x="177" y="226"/>
                  </a:lnTo>
                  <a:lnTo>
                    <a:pt x="177" y="226"/>
                  </a:lnTo>
                  <a:lnTo>
                    <a:pt x="196" y="225"/>
                  </a:lnTo>
                  <a:lnTo>
                    <a:pt x="210" y="222"/>
                  </a:lnTo>
                  <a:lnTo>
                    <a:pt x="210" y="222"/>
                  </a:lnTo>
                  <a:lnTo>
                    <a:pt x="216" y="221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30" y="222"/>
                  </a:lnTo>
                  <a:lnTo>
                    <a:pt x="235" y="225"/>
                  </a:lnTo>
                  <a:lnTo>
                    <a:pt x="238" y="228"/>
                  </a:lnTo>
                  <a:lnTo>
                    <a:pt x="239" y="232"/>
                  </a:lnTo>
                  <a:lnTo>
                    <a:pt x="239" y="232"/>
                  </a:lnTo>
                  <a:lnTo>
                    <a:pt x="238" y="236"/>
                  </a:lnTo>
                  <a:lnTo>
                    <a:pt x="236" y="239"/>
                  </a:lnTo>
                  <a:lnTo>
                    <a:pt x="235" y="242"/>
                  </a:lnTo>
                  <a:lnTo>
                    <a:pt x="232" y="244"/>
                  </a:lnTo>
                  <a:lnTo>
                    <a:pt x="232" y="244"/>
                  </a:lnTo>
                  <a:lnTo>
                    <a:pt x="223" y="247"/>
                  </a:lnTo>
                  <a:lnTo>
                    <a:pt x="213" y="248"/>
                  </a:lnTo>
                  <a:lnTo>
                    <a:pt x="190" y="248"/>
                  </a:lnTo>
                  <a:lnTo>
                    <a:pt x="190" y="248"/>
                  </a:lnTo>
                  <a:lnTo>
                    <a:pt x="177" y="248"/>
                  </a:lnTo>
                  <a:lnTo>
                    <a:pt x="165" y="247"/>
                  </a:lnTo>
                  <a:lnTo>
                    <a:pt x="152" y="244"/>
                  </a:lnTo>
                  <a:lnTo>
                    <a:pt x="139" y="239"/>
                  </a:lnTo>
                  <a:lnTo>
                    <a:pt x="139" y="239"/>
                  </a:lnTo>
                  <a:lnTo>
                    <a:pt x="129" y="234"/>
                  </a:lnTo>
                  <a:lnTo>
                    <a:pt x="122" y="226"/>
                  </a:lnTo>
                  <a:lnTo>
                    <a:pt x="119" y="222"/>
                  </a:lnTo>
                  <a:lnTo>
                    <a:pt x="116" y="216"/>
                  </a:lnTo>
                  <a:lnTo>
                    <a:pt x="114" y="210"/>
                  </a:lnTo>
                  <a:lnTo>
                    <a:pt x="114" y="203"/>
                  </a:lnTo>
                  <a:lnTo>
                    <a:pt x="114" y="203"/>
                  </a:lnTo>
                  <a:lnTo>
                    <a:pt x="114" y="196"/>
                  </a:lnTo>
                  <a:lnTo>
                    <a:pt x="116" y="189"/>
                  </a:lnTo>
                  <a:lnTo>
                    <a:pt x="120" y="180"/>
                  </a:lnTo>
                  <a:lnTo>
                    <a:pt x="125" y="173"/>
                  </a:lnTo>
                  <a:lnTo>
                    <a:pt x="132" y="174"/>
                  </a:lnTo>
                  <a:close/>
                  <a:moveTo>
                    <a:pt x="123" y="116"/>
                  </a:moveTo>
                  <a:lnTo>
                    <a:pt x="123" y="116"/>
                  </a:lnTo>
                  <a:lnTo>
                    <a:pt x="130" y="111"/>
                  </a:lnTo>
                  <a:lnTo>
                    <a:pt x="139" y="105"/>
                  </a:lnTo>
                  <a:lnTo>
                    <a:pt x="148" y="100"/>
                  </a:lnTo>
                  <a:lnTo>
                    <a:pt x="157" y="97"/>
                  </a:lnTo>
                  <a:lnTo>
                    <a:pt x="175" y="93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210" y="93"/>
                  </a:lnTo>
                  <a:lnTo>
                    <a:pt x="217" y="95"/>
                  </a:lnTo>
                  <a:lnTo>
                    <a:pt x="222" y="97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2" y="108"/>
                  </a:lnTo>
                  <a:lnTo>
                    <a:pt x="232" y="112"/>
                  </a:lnTo>
                  <a:lnTo>
                    <a:pt x="232" y="112"/>
                  </a:lnTo>
                  <a:lnTo>
                    <a:pt x="232" y="115"/>
                  </a:lnTo>
                  <a:lnTo>
                    <a:pt x="230" y="118"/>
                  </a:lnTo>
                  <a:lnTo>
                    <a:pt x="228" y="119"/>
                  </a:lnTo>
                  <a:lnTo>
                    <a:pt x="225" y="121"/>
                  </a:lnTo>
                  <a:lnTo>
                    <a:pt x="225" y="121"/>
                  </a:lnTo>
                  <a:lnTo>
                    <a:pt x="216" y="119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03" y="119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84" y="128"/>
                  </a:lnTo>
                  <a:lnTo>
                    <a:pt x="168" y="139"/>
                  </a:lnTo>
                  <a:lnTo>
                    <a:pt x="162" y="134"/>
                  </a:lnTo>
                  <a:lnTo>
                    <a:pt x="162" y="134"/>
                  </a:lnTo>
                  <a:lnTo>
                    <a:pt x="186" y="113"/>
                  </a:lnTo>
                  <a:lnTo>
                    <a:pt x="186" y="113"/>
                  </a:lnTo>
                  <a:lnTo>
                    <a:pt x="187" y="112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6" y="109"/>
                  </a:lnTo>
                  <a:lnTo>
                    <a:pt x="177" y="109"/>
                  </a:lnTo>
                  <a:lnTo>
                    <a:pt x="177" y="109"/>
                  </a:lnTo>
                  <a:lnTo>
                    <a:pt x="168" y="109"/>
                  </a:lnTo>
                  <a:lnTo>
                    <a:pt x="155" y="112"/>
                  </a:lnTo>
                  <a:lnTo>
                    <a:pt x="141" y="116"/>
                  </a:lnTo>
                  <a:lnTo>
                    <a:pt x="126" y="124"/>
                  </a:lnTo>
                  <a:lnTo>
                    <a:pt x="123" y="11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8" name="Freeform 139"/>
            <p:cNvSpPr>
              <a:spLocks/>
            </p:cNvSpPr>
            <p:nvPr userDrawn="1"/>
          </p:nvSpPr>
          <p:spPr bwMode="auto">
            <a:xfrm>
              <a:off x="2860675" y="1465263"/>
              <a:ext cx="120650" cy="138113"/>
            </a:xfrm>
            <a:custGeom>
              <a:avLst/>
              <a:gdLst/>
              <a:ahLst/>
              <a:cxnLst>
                <a:cxn ang="0">
                  <a:pos x="16" y="68"/>
                </a:cxn>
                <a:cxn ang="0">
                  <a:pos x="45" y="72"/>
                </a:cxn>
                <a:cxn ang="0">
                  <a:pos x="70" y="70"/>
                </a:cxn>
                <a:cxn ang="0">
                  <a:pos x="74" y="23"/>
                </a:cxn>
                <a:cxn ang="0">
                  <a:pos x="71" y="16"/>
                </a:cxn>
                <a:cxn ang="0">
                  <a:pos x="63" y="9"/>
                </a:cxn>
                <a:cxn ang="0">
                  <a:pos x="58" y="6"/>
                </a:cxn>
                <a:cxn ang="0">
                  <a:pos x="61" y="1"/>
                </a:cxn>
                <a:cxn ang="0">
                  <a:pos x="71" y="0"/>
                </a:cxn>
                <a:cxn ang="0">
                  <a:pos x="103" y="13"/>
                </a:cxn>
                <a:cxn ang="0">
                  <a:pos x="106" y="20"/>
                </a:cxn>
                <a:cxn ang="0">
                  <a:pos x="103" y="28"/>
                </a:cxn>
                <a:cxn ang="0">
                  <a:pos x="97" y="36"/>
                </a:cxn>
                <a:cxn ang="0">
                  <a:pos x="109" y="61"/>
                </a:cxn>
                <a:cxn ang="0">
                  <a:pos x="132" y="54"/>
                </a:cxn>
                <a:cxn ang="0">
                  <a:pos x="145" y="46"/>
                </a:cxn>
                <a:cxn ang="0">
                  <a:pos x="158" y="46"/>
                </a:cxn>
                <a:cxn ang="0">
                  <a:pos x="167" y="51"/>
                </a:cxn>
                <a:cxn ang="0">
                  <a:pos x="167" y="59"/>
                </a:cxn>
                <a:cxn ang="0">
                  <a:pos x="150" y="70"/>
                </a:cxn>
                <a:cxn ang="0">
                  <a:pos x="86" y="85"/>
                </a:cxn>
                <a:cxn ang="0">
                  <a:pos x="68" y="169"/>
                </a:cxn>
                <a:cxn ang="0">
                  <a:pos x="106" y="145"/>
                </a:cxn>
                <a:cxn ang="0">
                  <a:pos x="141" y="132"/>
                </a:cxn>
                <a:cxn ang="0">
                  <a:pos x="164" y="129"/>
                </a:cxn>
                <a:cxn ang="0">
                  <a:pos x="202" y="139"/>
                </a:cxn>
                <a:cxn ang="0">
                  <a:pos x="225" y="162"/>
                </a:cxn>
                <a:cxn ang="0">
                  <a:pos x="229" y="184"/>
                </a:cxn>
                <a:cxn ang="0">
                  <a:pos x="219" y="214"/>
                </a:cxn>
                <a:cxn ang="0">
                  <a:pos x="195" y="236"/>
                </a:cxn>
                <a:cxn ang="0">
                  <a:pos x="147" y="253"/>
                </a:cxn>
                <a:cxn ang="0">
                  <a:pos x="74" y="261"/>
                </a:cxn>
                <a:cxn ang="0">
                  <a:pos x="95" y="248"/>
                </a:cxn>
                <a:cxn ang="0">
                  <a:pos x="158" y="230"/>
                </a:cxn>
                <a:cxn ang="0">
                  <a:pos x="190" y="210"/>
                </a:cxn>
                <a:cxn ang="0">
                  <a:pos x="202" y="188"/>
                </a:cxn>
                <a:cxn ang="0">
                  <a:pos x="202" y="171"/>
                </a:cxn>
                <a:cxn ang="0">
                  <a:pos x="192" y="154"/>
                </a:cxn>
                <a:cxn ang="0">
                  <a:pos x="170" y="145"/>
                </a:cxn>
                <a:cxn ang="0">
                  <a:pos x="145" y="145"/>
                </a:cxn>
                <a:cxn ang="0">
                  <a:pos x="100" y="168"/>
                </a:cxn>
                <a:cxn ang="0">
                  <a:pos x="79" y="188"/>
                </a:cxn>
                <a:cxn ang="0">
                  <a:pos x="71" y="198"/>
                </a:cxn>
                <a:cxn ang="0">
                  <a:pos x="63" y="204"/>
                </a:cxn>
                <a:cxn ang="0">
                  <a:pos x="51" y="197"/>
                </a:cxn>
                <a:cxn ang="0">
                  <a:pos x="45" y="178"/>
                </a:cxn>
                <a:cxn ang="0">
                  <a:pos x="48" y="169"/>
                </a:cxn>
                <a:cxn ang="0">
                  <a:pos x="60" y="123"/>
                </a:cxn>
                <a:cxn ang="0">
                  <a:pos x="41" y="90"/>
                </a:cxn>
                <a:cxn ang="0">
                  <a:pos x="18" y="85"/>
                </a:cxn>
                <a:cxn ang="0">
                  <a:pos x="7" y="62"/>
                </a:cxn>
              </a:cxnLst>
              <a:rect l="0" t="0" r="r" b="b"/>
              <a:pathLst>
                <a:path w="229" h="261">
                  <a:moveTo>
                    <a:pt x="7" y="62"/>
                  </a:moveTo>
                  <a:lnTo>
                    <a:pt x="7" y="62"/>
                  </a:lnTo>
                  <a:lnTo>
                    <a:pt x="16" y="68"/>
                  </a:lnTo>
                  <a:lnTo>
                    <a:pt x="25" y="71"/>
                  </a:lnTo>
                  <a:lnTo>
                    <a:pt x="34" y="72"/>
                  </a:lnTo>
                  <a:lnTo>
                    <a:pt x="45" y="72"/>
                  </a:lnTo>
                  <a:lnTo>
                    <a:pt x="45" y="72"/>
                  </a:lnTo>
                  <a:lnTo>
                    <a:pt x="57" y="71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73" y="45"/>
                  </a:lnTo>
                  <a:lnTo>
                    <a:pt x="74" y="23"/>
                  </a:lnTo>
                  <a:lnTo>
                    <a:pt x="74" y="23"/>
                  </a:lnTo>
                  <a:lnTo>
                    <a:pt x="74" y="19"/>
                  </a:lnTo>
                  <a:lnTo>
                    <a:pt x="71" y="16"/>
                  </a:lnTo>
                  <a:lnTo>
                    <a:pt x="68" y="12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0" y="7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1" y="1"/>
                  </a:lnTo>
                  <a:lnTo>
                    <a:pt x="65" y="1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5" y="7"/>
                  </a:lnTo>
                  <a:lnTo>
                    <a:pt x="103" y="13"/>
                  </a:lnTo>
                  <a:lnTo>
                    <a:pt x="105" y="16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6" y="23"/>
                  </a:lnTo>
                  <a:lnTo>
                    <a:pt x="103" y="28"/>
                  </a:lnTo>
                  <a:lnTo>
                    <a:pt x="103" y="28"/>
                  </a:lnTo>
                  <a:lnTo>
                    <a:pt x="99" y="32"/>
                  </a:lnTo>
                  <a:lnTo>
                    <a:pt x="97" y="36"/>
                  </a:lnTo>
                  <a:lnTo>
                    <a:pt x="97" y="36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109" y="61"/>
                  </a:lnTo>
                  <a:lnTo>
                    <a:pt x="125" y="57"/>
                  </a:lnTo>
                  <a:lnTo>
                    <a:pt x="125" y="57"/>
                  </a:lnTo>
                  <a:lnTo>
                    <a:pt x="132" y="54"/>
                  </a:lnTo>
                  <a:lnTo>
                    <a:pt x="138" y="49"/>
                  </a:lnTo>
                  <a:lnTo>
                    <a:pt x="138" y="49"/>
                  </a:lnTo>
                  <a:lnTo>
                    <a:pt x="145" y="46"/>
                  </a:lnTo>
                  <a:lnTo>
                    <a:pt x="153" y="45"/>
                  </a:lnTo>
                  <a:lnTo>
                    <a:pt x="153" y="45"/>
                  </a:lnTo>
                  <a:lnTo>
                    <a:pt x="158" y="46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7" y="51"/>
                  </a:lnTo>
                  <a:lnTo>
                    <a:pt x="168" y="57"/>
                  </a:lnTo>
                  <a:lnTo>
                    <a:pt x="168" y="57"/>
                  </a:lnTo>
                  <a:lnTo>
                    <a:pt x="167" y="59"/>
                  </a:lnTo>
                  <a:lnTo>
                    <a:pt x="164" y="64"/>
                  </a:lnTo>
                  <a:lnTo>
                    <a:pt x="158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22" y="78"/>
                  </a:lnTo>
                  <a:lnTo>
                    <a:pt x="86" y="85"/>
                  </a:lnTo>
                  <a:lnTo>
                    <a:pt x="86" y="85"/>
                  </a:lnTo>
                  <a:lnTo>
                    <a:pt x="68" y="169"/>
                  </a:lnTo>
                  <a:lnTo>
                    <a:pt x="68" y="169"/>
                  </a:lnTo>
                  <a:lnTo>
                    <a:pt x="81" y="161"/>
                  </a:lnTo>
                  <a:lnTo>
                    <a:pt x="95" y="152"/>
                  </a:lnTo>
                  <a:lnTo>
                    <a:pt x="106" y="145"/>
                  </a:lnTo>
                  <a:lnTo>
                    <a:pt x="118" y="139"/>
                  </a:lnTo>
                  <a:lnTo>
                    <a:pt x="129" y="135"/>
                  </a:lnTo>
                  <a:lnTo>
                    <a:pt x="141" y="132"/>
                  </a:lnTo>
                  <a:lnTo>
                    <a:pt x="153" y="130"/>
                  </a:lnTo>
                  <a:lnTo>
                    <a:pt x="164" y="129"/>
                  </a:lnTo>
                  <a:lnTo>
                    <a:pt x="164" y="129"/>
                  </a:lnTo>
                  <a:lnTo>
                    <a:pt x="179" y="130"/>
                  </a:lnTo>
                  <a:lnTo>
                    <a:pt x="190" y="133"/>
                  </a:lnTo>
                  <a:lnTo>
                    <a:pt x="202" y="139"/>
                  </a:lnTo>
                  <a:lnTo>
                    <a:pt x="212" y="145"/>
                  </a:lnTo>
                  <a:lnTo>
                    <a:pt x="219" y="152"/>
                  </a:lnTo>
                  <a:lnTo>
                    <a:pt x="225" y="162"/>
                  </a:lnTo>
                  <a:lnTo>
                    <a:pt x="228" y="172"/>
                  </a:lnTo>
                  <a:lnTo>
                    <a:pt x="229" y="184"/>
                  </a:lnTo>
                  <a:lnTo>
                    <a:pt x="229" y="184"/>
                  </a:lnTo>
                  <a:lnTo>
                    <a:pt x="228" y="196"/>
                  </a:lnTo>
                  <a:lnTo>
                    <a:pt x="225" y="206"/>
                  </a:lnTo>
                  <a:lnTo>
                    <a:pt x="219" y="214"/>
                  </a:lnTo>
                  <a:lnTo>
                    <a:pt x="212" y="223"/>
                  </a:lnTo>
                  <a:lnTo>
                    <a:pt x="205" y="230"/>
                  </a:lnTo>
                  <a:lnTo>
                    <a:pt x="195" y="236"/>
                  </a:lnTo>
                  <a:lnTo>
                    <a:pt x="184" y="242"/>
                  </a:lnTo>
                  <a:lnTo>
                    <a:pt x="171" y="246"/>
                  </a:lnTo>
                  <a:lnTo>
                    <a:pt x="147" y="253"/>
                  </a:lnTo>
                  <a:lnTo>
                    <a:pt x="121" y="258"/>
                  </a:lnTo>
                  <a:lnTo>
                    <a:pt x="96" y="259"/>
                  </a:lnTo>
                  <a:lnTo>
                    <a:pt x="74" y="261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95" y="248"/>
                  </a:lnTo>
                  <a:lnTo>
                    <a:pt x="116" y="243"/>
                  </a:lnTo>
                  <a:lnTo>
                    <a:pt x="138" y="237"/>
                  </a:lnTo>
                  <a:lnTo>
                    <a:pt x="158" y="230"/>
                  </a:lnTo>
                  <a:lnTo>
                    <a:pt x="176" y="222"/>
                  </a:lnTo>
                  <a:lnTo>
                    <a:pt x="183" y="216"/>
                  </a:lnTo>
                  <a:lnTo>
                    <a:pt x="190" y="210"/>
                  </a:lnTo>
                  <a:lnTo>
                    <a:pt x="195" y="203"/>
                  </a:lnTo>
                  <a:lnTo>
                    <a:pt x="199" y="196"/>
                  </a:lnTo>
                  <a:lnTo>
                    <a:pt x="202" y="18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2" y="171"/>
                  </a:lnTo>
                  <a:lnTo>
                    <a:pt x="199" y="164"/>
                  </a:lnTo>
                  <a:lnTo>
                    <a:pt x="196" y="158"/>
                  </a:lnTo>
                  <a:lnTo>
                    <a:pt x="192" y="154"/>
                  </a:lnTo>
                  <a:lnTo>
                    <a:pt x="186" y="149"/>
                  </a:lnTo>
                  <a:lnTo>
                    <a:pt x="179" y="146"/>
                  </a:lnTo>
                  <a:lnTo>
                    <a:pt x="170" y="145"/>
                  </a:lnTo>
                  <a:lnTo>
                    <a:pt x="161" y="143"/>
                  </a:lnTo>
                  <a:lnTo>
                    <a:pt x="161" y="143"/>
                  </a:lnTo>
                  <a:lnTo>
                    <a:pt x="145" y="145"/>
                  </a:lnTo>
                  <a:lnTo>
                    <a:pt x="131" y="151"/>
                  </a:lnTo>
                  <a:lnTo>
                    <a:pt x="115" y="158"/>
                  </a:lnTo>
                  <a:lnTo>
                    <a:pt x="100" y="168"/>
                  </a:lnTo>
                  <a:lnTo>
                    <a:pt x="100" y="168"/>
                  </a:lnTo>
                  <a:lnTo>
                    <a:pt x="84" y="181"/>
                  </a:lnTo>
                  <a:lnTo>
                    <a:pt x="79" y="188"/>
                  </a:lnTo>
                  <a:lnTo>
                    <a:pt x="74" y="194"/>
                  </a:lnTo>
                  <a:lnTo>
                    <a:pt x="74" y="194"/>
                  </a:lnTo>
                  <a:lnTo>
                    <a:pt x="71" y="198"/>
                  </a:lnTo>
                  <a:lnTo>
                    <a:pt x="67" y="201"/>
                  </a:lnTo>
                  <a:lnTo>
                    <a:pt x="64" y="203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7" y="203"/>
                  </a:lnTo>
                  <a:lnTo>
                    <a:pt x="51" y="197"/>
                  </a:lnTo>
                  <a:lnTo>
                    <a:pt x="47" y="188"/>
                  </a:lnTo>
                  <a:lnTo>
                    <a:pt x="45" y="184"/>
                  </a:lnTo>
                  <a:lnTo>
                    <a:pt x="45" y="178"/>
                  </a:lnTo>
                  <a:lnTo>
                    <a:pt x="45" y="178"/>
                  </a:lnTo>
                  <a:lnTo>
                    <a:pt x="45" y="175"/>
                  </a:lnTo>
                  <a:lnTo>
                    <a:pt x="48" y="169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60" y="123"/>
                  </a:lnTo>
                  <a:lnTo>
                    <a:pt x="65" y="88"/>
                  </a:lnTo>
                  <a:lnTo>
                    <a:pt x="65" y="88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28" y="90"/>
                  </a:lnTo>
                  <a:lnTo>
                    <a:pt x="18" y="85"/>
                  </a:lnTo>
                  <a:lnTo>
                    <a:pt x="9" y="78"/>
                  </a:lnTo>
                  <a:lnTo>
                    <a:pt x="0" y="68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9" name="Freeform 140"/>
            <p:cNvSpPr>
              <a:spLocks noEditPoints="1"/>
            </p:cNvSpPr>
            <p:nvPr userDrawn="1"/>
          </p:nvSpPr>
          <p:spPr bwMode="auto">
            <a:xfrm>
              <a:off x="3014663" y="1473201"/>
              <a:ext cx="127000" cy="127000"/>
            </a:xfrm>
            <a:custGeom>
              <a:avLst/>
              <a:gdLst/>
              <a:ahLst/>
              <a:cxnLst>
                <a:cxn ang="0">
                  <a:pos x="49" y="159"/>
                </a:cxn>
                <a:cxn ang="0">
                  <a:pos x="37" y="209"/>
                </a:cxn>
                <a:cxn ang="0">
                  <a:pos x="36" y="234"/>
                </a:cxn>
                <a:cxn ang="0">
                  <a:pos x="21" y="237"/>
                </a:cxn>
                <a:cxn ang="0">
                  <a:pos x="4" y="204"/>
                </a:cxn>
                <a:cxn ang="0">
                  <a:pos x="0" y="159"/>
                </a:cxn>
                <a:cxn ang="0">
                  <a:pos x="13" y="57"/>
                </a:cxn>
                <a:cxn ang="0">
                  <a:pos x="19" y="28"/>
                </a:cxn>
                <a:cxn ang="0">
                  <a:pos x="11" y="1"/>
                </a:cxn>
                <a:cxn ang="0">
                  <a:pos x="16" y="0"/>
                </a:cxn>
                <a:cxn ang="0">
                  <a:pos x="33" y="11"/>
                </a:cxn>
                <a:cxn ang="0">
                  <a:pos x="43" y="30"/>
                </a:cxn>
                <a:cxn ang="0">
                  <a:pos x="39" y="56"/>
                </a:cxn>
                <a:cxn ang="0">
                  <a:pos x="19" y="131"/>
                </a:cxn>
                <a:cxn ang="0">
                  <a:pos x="20" y="179"/>
                </a:cxn>
                <a:cxn ang="0">
                  <a:pos x="23" y="186"/>
                </a:cxn>
                <a:cxn ang="0">
                  <a:pos x="27" y="181"/>
                </a:cxn>
                <a:cxn ang="0">
                  <a:pos x="87" y="62"/>
                </a:cxn>
                <a:cxn ang="0">
                  <a:pos x="107" y="69"/>
                </a:cxn>
                <a:cxn ang="0">
                  <a:pos x="162" y="65"/>
                </a:cxn>
                <a:cxn ang="0">
                  <a:pos x="161" y="26"/>
                </a:cxn>
                <a:cxn ang="0">
                  <a:pos x="148" y="10"/>
                </a:cxn>
                <a:cxn ang="0">
                  <a:pos x="140" y="5"/>
                </a:cxn>
                <a:cxn ang="0">
                  <a:pos x="149" y="0"/>
                </a:cxn>
                <a:cxn ang="0">
                  <a:pos x="178" y="2"/>
                </a:cxn>
                <a:cxn ang="0">
                  <a:pos x="187" y="10"/>
                </a:cxn>
                <a:cxn ang="0">
                  <a:pos x="185" y="20"/>
                </a:cxn>
                <a:cxn ang="0">
                  <a:pos x="195" y="57"/>
                </a:cxn>
                <a:cxn ang="0">
                  <a:pos x="211" y="52"/>
                </a:cxn>
                <a:cxn ang="0">
                  <a:pos x="224" y="50"/>
                </a:cxn>
                <a:cxn ang="0">
                  <a:pos x="233" y="62"/>
                </a:cxn>
                <a:cxn ang="0">
                  <a:pos x="222" y="72"/>
                </a:cxn>
                <a:cxn ang="0">
                  <a:pos x="185" y="170"/>
                </a:cxn>
                <a:cxn ang="0">
                  <a:pos x="227" y="189"/>
                </a:cxn>
                <a:cxn ang="0">
                  <a:pos x="240" y="209"/>
                </a:cxn>
                <a:cxn ang="0">
                  <a:pos x="233" y="221"/>
                </a:cxn>
                <a:cxn ang="0">
                  <a:pos x="217" y="215"/>
                </a:cxn>
                <a:cxn ang="0">
                  <a:pos x="184" y="189"/>
                </a:cxn>
                <a:cxn ang="0">
                  <a:pos x="178" y="212"/>
                </a:cxn>
                <a:cxn ang="0">
                  <a:pos x="158" y="228"/>
                </a:cxn>
                <a:cxn ang="0">
                  <a:pos x="122" y="231"/>
                </a:cxn>
                <a:cxn ang="0">
                  <a:pos x="94" y="218"/>
                </a:cxn>
                <a:cxn ang="0">
                  <a:pos x="87" y="199"/>
                </a:cxn>
                <a:cxn ang="0">
                  <a:pos x="101" y="173"/>
                </a:cxn>
                <a:cxn ang="0">
                  <a:pos x="142" y="165"/>
                </a:cxn>
                <a:cxn ang="0">
                  <a:pos x="162" y="83"/>
                </a:cxn>
                <a:cxn ang="0">
                  <a:pos x="126" y="86"/>
                </a:cxn>
                <a:cxn ang="0">
                  <a:pos x="82" y="68"/>
                </a:cxn>
                <a:cxn ang="0">
                  <a:pos x="119" y="181"/>
                </a:cxn>
                <a:cxn ang="0">
                  <a:pos x="101" y="194"/>
                </a:cxn>
                <a:cxn ang="0">
                  <a:pos x="101" y="205"/>
                </a:cxn>
                <a:cxn ang="0">
                  <a:pos x="127" y="215"/>
                </a:cxn>
                <a:cxn ang="0">
                  <a:pos x="152" y="211"/>
                </a:cxn>
                <a:cxn ang="0">
                  <a:pos x="162" y="196"/>
                </a:cxn>
                <a:cxn ang="0">
                  <a:pos x="148" y="181"/>
                </a:cxn>
              </a:cxnLst>
              <a:rect l="0" t="0" r="r" b="b"/>
              <a:pathLst>
                <a:path w="240" h="238">
                  <a:moveTo>
                    <a:pt x="58" y="130"/>
                  </a:moveTo>
                  <a:lnTo>
                    <a:pt x="58" y="13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0" y="189"/>
                  </a:lnTo>
                  <a:lnTo>
                    <a:pt x="37" y="201"/>
                  </a:lnTo>
                  <a:lnTo>
                    <a:pt x="37" y="209"/>
                  </a:lnTo>
                  <a:lnTo>
                    <a:pt x="37" y="209"/>
                  </a:lnTo>
                  <a:lnTo>
                    <a:pt x="39" y="225"/>
                  </a:lnTo>
                  <a:lnTo>
                    <a:pt x="39" y="225"/>
                  </a:lnTo>
                  <a:lnTo>
                    <a:pt x="37" y="231"/>
                  </a:lnTo>
                  <a:lnTo>
                    <a:pt x="36" y="234"/>
                  </a:lnTo>
                  <a:lnTo>
                    <a:pt x="32" y="237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1" y="237"/>
                  </a:lnTo>
                  <a:lnTo>
                    <a:pt x="17" y="233"/>
                  </a:lnTo>
                  <a:lnTo>
                    <a:pt x="13" y="225"/>
                  </a:lnTo>
                  <a:lnTo>
                    <a:pt x="8" y="215"/>
                  </a:lnTo>
                  <a:lnTo>
                    <a:pt x="4" y="204"/>
                  </a:lnTo>
                  <a:lnTo>
                    <a:pt x="3" y="189"/>
                  </a:lnTo>
                  <a:lnTo>
                    <a:pt x="1" y="17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1" y="136"/>
                  </a:lnTo>
                  <a:lnTo>
                    <a:pt x="3" y="112"/>
                  </a:lnTo>
                  <a:lnTo>
                    <a:pt x="7" y="86"/>
                  </a:lnTo>
                  <a:lnTo>
                    <a:pt x="13" y="57"/>
                  </a:lnTo>
                  <a:lnTo>
                    <a:pt x="13" y="57"/>
                  </a:lnTo>
                  <a:lnTo>
                    <a:pt x="17" y="40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7" y="1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7" y="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7" y="18"/>
                  </a:lnTo>
                  <a:lnTo>
                    <a:pt x="42" y="24"/>
                  </a:lnTo>
                  <a:lnTo>
                    <a:pt x="43" y="30"/>
                  </a:lnTo>
                  <a:lnTo>
                    <a:pt x="43" y="37"/>
                  </a:lnTo>
                  <a:lnTo>
                    <a:pt x="43" y="37"/>
                  </a:lnTo>
                  <a:lnTo>
                    <a:pt x="42" y="46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29" y="82"/>
                  </a:lnTo>
                  <a:lnTo>
                    <a:pt x="23" y="107"/>
                  </a:lnTo>
                  <a:lnTo>
                    <a:pt x="19" y="131"/>
                  </a:lnTo>
                  <a:lnTo>
                    <a:pt x="19" y="153"/>
                  </a:lnTo>
                  <a:lnTo>
                    <a:pt x="19" y="153"/>
                  </a:lnTo>
                  <a:lnTo>
                    <a:pt x="19" y="172"/>
                  </a:lnTo>
                  <a:lnTo>
                    <a:pt x="20" y="179"/>
                  </a:lnTo>
                  <a:lnTo>
                    <a:pt x="21" y="183"/>
                  </a:lnTo>
                  <a:lnTo>
                    <a:pt x="21" y="183"/>
                  </a:lnTo>
                  <a:lnTo>
                    <a:pt x="21" y="185"/>
                  </a:lnTo>
                  <a:lnTo>
                    <a:pt x="23" y="186"/>
                  </a:lnTo>
                  <a:lnTo>
                    <a:pt x="23" y="186"/>
                  </a:lnTo>
                  <a:lnTo>
                    <a:pt x="24" y="185"/>
                  </a:lnTo>
                  <a:lnTo>
                    <a:pt x="27" y="181"/>
                  </a:lnTo>
                  <a:lnTo>
                    <a:pt x="27" y="181"/>
                  </a:lnTo>
                  <a:lnTo>
                    <a:pt x="39" y="153"/>
                  </a:lnTo>
                  <a:lnTo>
                    <a:pt x="50" y="127"/>
                  </a:lnTo>
                  <a:lnTo>
                    <a:pt x="58" y="130"/>
                  </a:lnTo>
                  <a:close/>
                  <a:moveTo>
                    <a:pt x="87" y="62"/>
                  </a:moveTo>
                  <a:lnTo>
                    <a:pt x="87" y="62"/>
                  </a:lnTo>
                  <a:lnTo>
                    <a:pt x="93" y="65"/>
                  </a:lnTo>
                  <a:lnTo>
                    <a:pt x="100" y="68"/>
                  </a:lnTo>
                  <a:lnTo>
                    <a:pt x="107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39" y="68"/>
                  </a:lnTo>
                  <a:lnTo>
                    <a:pt x="162" y="65"/>
                  </a:lnTo>
                  <a:lnTo>
                    <a:pt x="162" y="65"/>
                  </a:lnTo>
                  <a:lnTo>
                    <a:pt x="162" y="43"/>
                  </a:lnTo>
                  <a:lnTo>
                    <a:pt x="161" y="26"/>
                  </a:lnTo>
                  <a:lnTo>
                    <a:pt x="161" y="26"/>
                  </a:lnTo>
                  <a:lnTo>
                    <a:pt x="159" y="18"/>
                  </a:lnTo>
                  <a:lnTo>
                    <a:pt x="158" y="14"/>
                  </a:lnTo>
                  <a:lnTo>
                    <a:pt x="153" y="13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2" y="8"/>
                  </a:lnTo>
                  <a:lnTo>
                    <a:pt x="140" y="7"/>
                  </a:lnTo>
                  <a:lnTo>
                    <a:pt x="140" y="5"/>
                  </a:lnTo>
                  <a:lnTo>
                    <a:pt x="140" y="5"/>
                  </a:lnTo>
                  <a:lnTo>
                    <a:pt x="142" y="4"/>
                  </a:lnTo>
                  <a:lnTo>
                    <a:pt x="145" y="1"/>
                  </a:lnTo>
                  <a:lnTo>
                    <a:pt x="14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66" y="0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182" y="4"/>
                  </a:lnTo>
                  <a:lnTo>
                    <a:pt x="185" y="7"/>
                  </a:lnTo>
                  <a:lnTo>
                    <a:pt x="187" y="10"/>
                  </a:lnTo>
                  <a:lnTo>
                    <a:pt x="188" y="13"/>
                  </a:lnTo>
                  <a:lnTo>
                    <a:pt x="188" y="13"/>
                  </a:lnTo>
                  <a:lnTo>
                    <a:pt x="185" y="20"/>
                  </a:lnTo>
                  <a:lnTo>
                    <a:pt x="185" y="20"/>
                  </a:lnTo>
                  <a:lnTo>
                    <a:pt x="184" y="34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95" y="57"/>
                  </a:lnTo>
                  <a:lnTo>
                    <a:pt x="207" y="53"/>
                  </a:lnTo>
                  <a:lnTo>
                    <a:pt x="207" y="53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14" y="50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24" y="50"/>
                  </a:lnTo>
                  <a:lnTo>
                    <a:pt x="229" y="53"/>
                  </a:lnTo>
                  <a:lnTo>
                    <a:pt x="232" y="56"/>
                  </a:lnTo>
                  <a:lnTo>
                    <a:pt x="233" y="62"/>
                  </a:lnTo>
                  <a:lnTo>
                    <a:pt x="233" y="62"/>
                  </a:lnTo>
                  <a:lnTo>
                    <a:pt x="232" y="65"/>
                  </a:lnTo>
                  <a:lnTo>
                    <a:pt x="230" y="66"/>
                  </a:lnTo>
                  <a:lnTo>
                    <a:pt x="222" y="72"/>
                  </a:lnTo>
                  <a:lnTo>
                    <a:pt x="222" y="72"/>
                  </a:lnTo>
                  <a:lnTo>
                    <a:pt x="206" y="76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5" y="170"/>
                  </a:lnTo>
                  <a:lnTo>
                    <a:pt x="185" y="170"/>
                  </a:lnTo>
                  <a:lnTo>
                    <a:pt x="210" y="179"/>
                  </a:lnTo>
                  <a:lnTo>
                    <a:pt x="219" y="185"/>
                  </a:lnTo>
                  <a:lnTo>
                    <a:pt x="227" y="189"/>
                  </a:lnTo>
                  <a:lnTo>
                    <a:pt x="233" y="194"/>
                  </a:lnTo>
                  <a:lnTo>
                    <a:pt x="238" y="199"/>
                  </a:lnTo>
                  <a:lnTo>
                    <a:pt x="239" y="204"/>
                  </a:lnTo>
                  <a:lnTo>
                    <a:pt x="240" y="209"/>
                  </a:lnTo>
                  <a:lnTo>
                    <a:pt x="240" y="209"/>
                  </a:lnTo>
                  <a:lnTo>
                    <a:pt x="239" y="215"/>
                  </a:lnTo>
                  <a:lnTo>
                    <a:pt x="238" y="218"/>
                  </a:lnTo>
                  <a:lnTo>
                    <a:pt x="233" y="221"/>
                  </a:lnTo>
                  <a:lnTo>
                    <a:pt x="229" y="222"/>
                  </a:lnTo>
                  <a:lnTo>
                    <a:pt x="229" y="222"/>
                  </a:lnTo>
                  <a:lnTo>
                    <a:pt x="224" y="221"/>
                  </a:lnTo>
                  <a:lnTo>
                    <a:pt x="217" y="215"/>
                  </a:lnTo>
                  <a:lnTo>
                    <a:pt x="217" y="215"/>
                  </a:lnTo>
                  <a:lnTo>
                    <a:pt x="209" y="207"/>
                  </a:lnTo>
                  <a:lnTo>
                    <a:pt x="201" y="201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2" y="199"/>
                  </a:lnTo>
                  <a:lnTo>
                    <a:pt x="181" y="207"/>
                  </a:lnTo>
                  <a:lnTo>
                    <a:pt x="178" y="212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66" y="224"/>
                  </a:lnTo>
                  <a:lnTo>
                    <a:pt x="158" y="228"/>
                  </a:lnTo>
                  <a:lnTo>
                    <a:pt x="146" y="231"/>
                  </a:lnTo>
                  <a:lnTo>
                    <a:pt x="132" y="233"/>
                  </a:lnTo>
                  <a:lnTo>
                    <a:pt x="132" y="233"/>
                  </a:lnTo>
                  <a:lnTo>
                    <a:pt x="122" y="231"/>
                  </a:lnTo>
                  <a:lnTo>
                    <a:pt x="113" y="230"/>
                  </a:lnTo>
                  <a:lnTo>
                    <a:pt x="106" y="227"/>
                  </a:lnTo>
                  <a:lnTo>
                    <a:pt x="98" y="222"/>
                  </a:lnTo>
                  <a:lnTo>
                    <a:pt x="94" y="218"/>
                  </a:lnTo>
                  <a:lnTo>
                    <a:pt x="90" y="212"/>
                  </a:lnTo>
                  <a:lnTo>
                    <a:pt x="87" y="207"/>
                  </a:lnTo>
                  <a:lnTo>
                    <a:pt x="87" y="199"/>
                  </a:lnTo>
                  <a:lnTo>
                    <a:pt x="87" y="199"/>
                  </a:lnTo>
                  <a:lnTo>
                    <a:pt x="88" y="192"/>
                  </a:lnTo>
                  <a:lnTo>
                    <a:pt x="91" y="185"/>
                  </a:lnTo>
                  <a:lnTo>
                    <a:pt x="95" y="179"/>
                  </a:lnTo>
                  <a:lnTo>
                    <a:pt x="101" y="173"/>
                  </a:lnTo>
                  <a:lnTo>
                    <a:pt x="110" y="170"/>
                  </a:lnTo>
                  <a:lnTo>
                    <a:pt x="119" y="167"/>
                  </a:lnTo>
                  <a:lnTo>
                    <a:pt x="130" y="165"/>
                  </a:lnTo>
                  <a:lnTo>
                    <a:pt x="142" y="165"/>
                  </a:lnTo>
                  <a:lnTo>
                    <a:pt x="142" y="165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2" y="83"/>
                  </a:lnTo>
                  <a:lnTo>
                    <a:pt x="162" y="83"/>
                  </a:lnTo>
                  <a:lnTo>
                    <a:pt x="145" y="86"/>
                  </a:lnTo>
                  <a:lnTo>
                    <a:pt x="126" y="86"/>
                  </a:lnTo>
                  <a:lnTo>
                    <a:pt x="126" y="86"/>
                  </a:lnTo>
                  <a:lnTo>
                    <a:pt x="111" y="85"/>
                  </a:lnTo>
                  <a:lnTo>
                    <a:pt x="100" y="82"/>
                  </a:lnTo>
                  <a:lnTo>
                    <a:pt x="90" y="76"/>
                  </a:lnTo>
                  <a:lnTo>
                    <a:pt x="82" y="68"/>
                  </a:lnTo>
                  <a:lnTo>
                    <a:pt x="87" y="62"/>
                  </a:lnTo>
                  <a:close/>
                  <a:moveTo>
                    <a:pt x="132" y="179"/>
                  </a:moveTo>
                  <a:lnTo>
                    <a:pt x="132" y="179"/>
                  </a:lnTo>
                  <a:lnTo>
                    <a:pt x="119" y="181"/>
                  </a:lnTo>
                  <a:lnTo>
                    <a:pt x="108" y="185"/>
                  </a:lnTo>
                  <a:lnTo>
                    <a:pt x="106" y="186"/>
                  </a:lnTo>
                  <a:lnTo>
                    <a:pt x="103" y="191"/>
                  </a:lnTo>
                  <a:lnTo>
                    <a:pt x="101" y="194"/>
                  </a:lnTo>
                  <a:lnTo>
                    <a:pt x="100" y="198"/>
                  </a:lnTo>
                  <a:lnTo>
                    <a:pt x="100" y="198"/>
                  </a:lnTo>
                  <a:lnTo>
                    <a:pt x="100" y="202"/>
                  </a:lnTo>
                  <a:lnTo>
                    <a:pt x="101" y="205"/>
                  </a:lnTo>
                  <a:lnTo>
                    <a:pt x="104" y="208"/>
                  </a:lnTo>
                  <a:lnTo>
                    <a:pt x="107" y="211"/>
                  </a:lnTo>
                  <a:lnTo>
                    <a:pt x="116" y="214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7" y="215"/>
                  </a:lnTo>
                  <a:lnTo>
                    <a:pt x="145" y="214"/>
                  </a:lnTo>
                  <a:lnTo>
                    <a:pt x="152" y="211"/>
                  </a:lnTo>
                  <a:lnTo>
                    <a:pt x="156" y="207"/>
                  </a:lnTo>
                  <a:lnTo>
                    <a:pt x="156" y="207"/>
                  </a:lnTo>
                  <a:lnTo>
                    <a:pt x="159" y="201"/>
                  </a:lnTo>
                  <a:lnTo>
                    <a:pt x="162" y="196"/>
                  </a:lnTo>
                  <a:lnTo>
                    <a:pt x="162" y="191"/>
                  </a:lnTo>
                  <a:lnTo>
                    <a:pt x="164" y="183"/>
                  </a:lnTo>
                  <a:lnTo>
                    <a:pt x="164" y="183"/>
                  </a:lnTo>
                  <a:lnTo>
                    <a:pt x="148" y="181"/>
                  </a:lnTo>
                  <a:lnTo>
                    <a:pt x="132" y="179"/>
                  </a:lnTo>
                  <a:lnTo>
                    <a:pt x="132" y="17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0" name="Freeform 141"/>
            <p:cNvSpPr>
              <a:spLocks/>
            </p:cNvSpPr>
            <p:nvPr userDrawn="1"/>
          </p:nvSpPr>
          <p:spPr bwMode="auto">
            <a:xfrm>
              <a:off x="3160713" y="1568451"/>
              <a:ext cx="46037" cy="412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22" y="4"/>
                </a:cxn>
                <a:cxn ang="0">
                  <a:pos x="36" y="10"/>
                </a:cxn>
                <a:cxn ang="0">
                  <a:pos x="51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1" y="40"/>
                </a:cxn>
                <a:cxn ang="0">
                  <a:pos x="86" y="50"/>
                </a:cxn>
                <a:cxn ang="0">
                  <a:pos x="87" y="60"/>
                </a:cxn>
                <a:cxn ang="0">
                  <a:pos x="87" y="60"/>
                </a:cxn>
                <a:cxn ang="0">
                  <a:pos x="86" y="66"/>
                </a:cxn>
                <a:cxn ang="0">
                  <a:pos x="83" y="72"/>
                </a:cxn>
                <a:cxn ang="0">
                  <a:pos x="79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7" y="78"/>
                </a:cxn>
                <a:cxn ang="0">
                  <a:pos x="63" y="75"/>
                </a:cxn>
                <a:cxn ang="0">
                  <a:pos x="60" y="72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44" y="46"/>
                </a:cxn>
                <a:cxn ang="0">
                  <a:pos x="31" y="30"/>
                </a:cxn>
                <a:cxn ang="0">
                  <a:pos x="16" y="17"/>
                </a:cxn>
                <a:cxn ang="0">
                  <a:pos x="0" y="7"/>
                </a:cxn>
                <a:cxn ang="0">
                  <a:pos x="5" y="0"/>
                </a:cxn>
              </a:cxnLst>
              <a:rect l="0" t="0" r="r" b="b"/>
              <a:pathLst>
                <a:path w="87" h="78">
                  <a:moveTo>
                    <a:pt x="5" y="0"/>
                  </a:moveTo>
                  <a:lnTo>
                    <a:pt x="5" y="0"/>
                  </a:lnTo>
                  <a:lnTo>
                    <a:pt x="22" y="4"/>
                  </a:lnTo>
                  <a:lnTo>
                    <a:pt x="36" y="10"/>
                  </a:lnTo>
                  <a:lnTo>
                    <a:pt x="51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1" y="40"/>
                  </a:lnTo>
                  <a:lnTo>
                    <a:pt x="86" y="50"/>
                  </a:lnTo>
                  <a:lnTo>
                    <a:pt x="87" y="60"/>
                  </a:lnTo>
                  <a:lnTo>
                    <a:pt x="87" y="60"/>
                  </a:lnTo>
                  <a:lnTo>
                    <a:pt x="86" y="66"/>
                  </a:lnTo>
                  <a:lnTo>
                    <a:pt x="83" y="72"/>
                  </a:lnTo>
                  <a:lnTo>
                    <a:pt x="79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7" y="78"/>
                  </a:lnTo>
                  <a:lnTo>
                    <a:pt x="63" y="75"/>
                  </a:lnTo>
                  <a:lnTo>
                    <a:pt x="60" y="72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44" y="46"/>
                  </a:lnTo>
                  <a:lnTo>
                    <a:pt x="31" y="30"/>
                  </a:lnTo>
                  <a:lnTo>
                    <a:pt x="16" y="17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1" name="Freeform 142"/>
            <p:cNvSpPr>
              <a:spLocks/>
            </p:cNvSpPr>
            <p:nvPr userDrawn="1"/>
          </p:nvSpPr>
          <p:spPr bwMode="auto">
            <a:xfrm>
              <a:off x="3289300" y="1474788"/>
              <a:ext cx="46038" cy="122238"/>
            </a:xfrm>
            <a:custGeom>
              <a:avLst/>
              <a:gdLst/>
              <a:ahLst/>
              <a:cxnLst>
                <a:cxn ang="0">
                  <a:pos x="0" y="232"/>
                </a:cxn>
                <a:cxn ang="0">
                  <a:pos x="0" y="220"/>
                </a:cxn>
                <a:cxn ang="0">
                  <a:pos x="0" y="220"/>
                </a:cxn>
                <a:cxn ang="0">
                  <a:pos x="9" y="220"/>
                </a:cxn>
                <a:cxn ang="0">
                  <a:pos x="16" y="219"/>
                </a:cxn>
                <a:cxn ang="0">
                  <a:pos x="20" y="218"/>
                </a:cxn>
                <a:cxn ang="0">
                  <a:pos x="25" y="213"/>
                </a:cxn>
                <a:cxn ang="0">
                  <a:pos x="26" y="207"/>
                </a:cxn>
                <a:cxn ang="0">
                  <a:pos x="27" y="199"/>
                </a:cxn>
                <a:cxn ang="0">
                  <a:pos x="27" y="170"/>
                </a:cxn>
                <a:cxn ang="0">
                  <a:pos x="27" y="63"/>
                </a:cxn>
                <a:cxn ang="0">
                  <a:pos x="27" y="63"/>
                </a:cxn>
                <a:cxn ang="0">
                  <a:pos x="27" y="34"/>
                </a:cxn>
                <a:cxn ang="0">
                  <a:pos x="26" y="25"/>
                </a:cxn>
                <a:cxn ang="0">
                  <a:pos x="25" y="18"/>
                </a:cxn>
                <a:cxn ang="0">
                  <a:pos x="20" y="15"/>
                </a:cxn>
                <a:cxn ang="0">
                  <a:pos x="16" y="12"/>
                </a:cxn>
                <a:cxn ang="0">
                  <a:pos x="9" y="12"/>
                </a:cxn>
                <a:cxn ang="0">
                  <a:pos x="0" y="11"/>
                </a:cxn>
                <a:cxn ang="0">
                  <a:pos x="0" y="0"/>
                </a:cxn>
                <a:cxn ang="0">
                  <a:pos x="85" y="0"/>
                </a:cxn>
                <a:cxn ang="0">
                  <a:pos x="85" y="11"/>
                </a:cxn>
                <a:cxn ang="0">
                  <a:pos x="85" y="11"/>
                </a:cxn>
                <a:cxn ang="0">
                  <a:pos x="77" y="12"/>
                </a:cxn>
                <a:cxn ang="0">
                  <a:pos x="71" y="12"/>
                </a:cxn>
                <a:cxn ang="0">
                  <a:pos x="65" y="15"/>
                </a:cxn>
                <a:cxn ang="0">
                  <a:pos x="62" y="18"/>
                </a:cxn>
                <a:cxn ang="0">
                  <a:pos x="61" y="25"/>
                </a:cxn>
                <a:cxn ang="0">
                  <a:pos x="59" y="34"/>
                </a:cxn>
                <a:cxn ang="0">
                  <a:pos x="59" y="63"/>
                </a:cxn>
                <a:cxn ang="0">
                  <a:pos x="59" y="170"/>
                </a:cxn>
                <a:cxn ang="0">
                  <a:pos x="59" y="170"/>
                </a:cxn>
                <a:cxn ang="0">
                  <a:pos x="59" y="199"/>
                </a:cxn>
                <a:cxn ang="0">
                  <a:pos x="61" y="207"/>
                </a:cxn>
                <a:cxn ang="0">
                  <a:pos x="62" y="213"/>
                </a:cxn>
                <a:cxn ang="0">
                  <a:pos x="65" y="218"/>
                </a:cxn>
                <a:cxn ang="0">
                  <a:pos x="71" y="219"/>
                </a:cxn>
                <a:cxn ang="0">
                  <a:pos x="77" y="220"/>
                </a:cxn>
                <a:cxn ang="0">
                  <a:pos x="85" y="220"/>
                </a:cxn>
                <a:cxn ang="0">
                  <a:pos x="85" y="232"/>
                </a:cxn>
                <a:cxn ang="0">
                  <a:pos x="0" y="232"/>
                </a:cxn>
              </a:cxnLst>
              <a:rect l="0" t="0" r="r" b="b"/>
              <a:pathLst>
                <a:path w="85" h="232">
                  <a:moveTo>
                    <a:pt x="0" y="232"/>
                  </a:moveTo>
                  <a:lnTo>
                    <a:pt x="0" y="220"/>
                  </a:lnTo>
                  <a:lnTo>
                    <a:pt x="0" y="220"/>
                  </a:lnTo>
                  <a:lnTo>
                    <a:pt x="9" y="220"/>
                  </a:lnTo>
                  <a:lnTo>
                    <a:pt x="16" y="219"/>
                  </a:lnTo>
                  <a:lnTo>
                    <a:pt x="20" y="218"/>
                  </a:lnTo>
                  <a:lnTo>
                    <a:pt x="25" y="213"/>
                  </a:lnTo>
                  <a:lnTo>
                    <a:pt x="26" y="207"/>
                  </a:lnTo>
                  <a:lnTo>
                    <a:pt x="27" y="199"/>
                  </a:lnTo>
                  <a:lnTo>
                    <a:pt x="27" y="170"/>
                  </a:lnTo>
                  <a:lnTo>
                    <a:pt x="27" y="63"/>
                  </a:lnTo>
                  <a:lnTo>
                    <a:pt x="27" y="63"/>
                  </a:lnTo>
                  <a:lnTo>
                    <a:pt x="27" y="34"/>
                  </a:lnTo>
                  <a:lnTo>
                    <a:pt x="26" y="25"/>
                  </a:lnTo>
                  <a:lnTo>
                    <a:pt x="25" y="18"/>
                  </a:lnTo>
                  <a:lnTo>
                    <a:pt x="20" y="15"/>
                  </a:lnTo>
                  <a:lnTo>
                    <a:pt x="16" y="12"/>
                  </a:lnTo>
                  <a:lnTo>
                    <a:pt x="9" y="12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77" y="12"/>
                  </a:lnTo>
                  <a:lnTo>
                    <a:pt x="71" y="12"/>
                  </a:lnTo>
                  <a:lnTo>
                    <a:pt x="65" y="15"/>
                  </a:lnTo>
                  <a:lnTo>
                    <a:pt x="62" y="18"/>
                  </a:lnTo>
                  <a:lnTo>
                    <a:pt x="61" y="25"/>
                  </a:lnTo>
                  <a:lnTo>
                    <a:pt x="59" y="34"/>
                  </a:lnTo>
                  <a:lnTo>
                    <a:pt x="59" y="63"/>
                  </a:lnTo>
                  <a:lnTo>
                    <a:pt x="59" y="170"/>
                  </a:lnTo>
                  <a:lnTo>
                    <a:pt x="59" y="170"/>
                  </a:lnTo>
                  <a:lnTo>
                    <a:pt x="59" y="199"/>
                  </a:lnTo>
                  <a:lnTo>
                    <a:pt x="61" y="207"/>
                  </a:lnTo>
                  <a:lnTo>
                    <a:pt x="62" y="213"/>
                  </a:lnTo>
                  <a:lnTo>
                    <a:pt x="65" y="218"/>
                  </a:lnTo>
                  <a:lnTo>
                    <a:pt x="71" y="219"/>
                  </a:lnTo>
                  <a:lnTo>
                    <a:pt x="77" y="220"/>
                  </a:lnTo>
                  <a:lnTo>
                    <a:pt x="85" y="220"/>
                  </a:lnTo>
                  <a:lnTo>
                    <a:pt x="8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2" name="Freeform 143"/>
            <p:cNvSpPr>
              <a:spLocks/>
            </p:cNvSpPr>
            <p:nvPr userDrawn="1"/>
          </p:nvSpPr>
          <p:spPr bwMode="auto">
            <a:xfrm>
              <a:off x="3355975" y="1474788"/>
              <a:ext cx="100013" cy="122238"/>
            </a:xfrm>
            <a:custGeom>
              <a:avLst/>
              <a:gdLst/>
              <a:ahLst/>
              <a:cxnLst>
                <a:cxn ang="0">
                  <a:pos x="178" y="53"/>
                </a:cxn>
                <a:cxn ang="0">
                  <a:pos x="178" y="53"/>
                </a:cxn>
                <a:cxn ang="0">
                  <a:pos x="175" y="37"/>
                </a:cxn>
                <a:cxn ang="0">
                  <a:pos x="175" y="37"/>
                </a:cxn>
                <a:cxn ang="0">
                  <a:pos x="174" y="31"/>
                </a:cxn>
                <a:cxn ang="0">
                  <a:pos x="171" y="25"/>
                </a:cxn>
                <a:cxn ang="0">
                  <a:pos x="168" y="21"/>
                </a:cxn>
                <a:cxn ang="0">
                  <a:pos x="163" y="18"/>
                </a:cxn>
                <a:cxn ang="0">
                  <a:pos x="158" y="15"/>
                </a:cxn>
                <a:cxn ang="0">
                  <a:pos x="152" y="13"/>
                </a:cxn>
                <a:cxn ang="0">
                  <a:pos x="133" y="12"/>
                </a:cxn>
                <a:cxn ang="0">
                  <a:pos x="110" y="12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0" y="199"/>
                </a:cxn>
                <a:cxn ang="0">
                  <a:pos x="111" y="207"/>
                </a:cxn>
                <a:cxn ang="0">
                  <a:pos x="114" y="213"/>
                </a:cxn>
                <a:cxn ang="0">
                  <a:pos x="118" y="218"/>
                </a:cxn>
                <a:cxn ang="0">
                  <a:pos x="124" y="219"/>
                </a:cxn>
                <a:cxn ang="0">
                  <a:pos x="133" y="220"/>
                </a:cxn>
                <a:cxn ang="0">
                  <a:pos x="145" y="220"/>
                </a:cxn>
                <a:cxn ang="0">
                  <a:pos x="145" y="232"/>
                </a:cxn>
                <a:cxn ang="0">
                  <a:pos x="45" y="232"/>
                </a:cxn>
                <a:cxn ang="0">
                  <a:pos x="45" y="220"/>
                </a:cxn>
                <a:cxn ang="0">
                  <a:pos x="45" y="220"/>
                </a:cxn>
                <a:cxn ang="0">
                  <a:pos x="55" y="220"/>
                </a:cxn>
                <a:cxn ang="0">
                  <a:pos x="63" y="219"/>
                </a:cxn>
                <a:cxn ang="0">
                  <a:pos x="69" y="218"/>
                </a:cxn>
                <a:cxn ang="0">
                  <a:pos x="74" y="213"/>
                </a:cxn>
                <a:cxn ang="0">
                  <a:pos x="76" y="207"/>
                </a:cxn>
                <a:cxn ang="0">
                  <a:pos x="78" y="199"/>
                </a:cxn>
                <a:cxn ang="0">
                  <a:pos x="79" y="170"/>
                </a:cxn>
                <a:cxn ang="0">
                  <a:pos x="79" y="12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37" y="13"/>
                </a:cxn>
                <a:cxn ang="0">
                  <a:pos x="30" y="15"/>
                </a:cxn>
                <a:cxn ang="0">
                  <a:pos x="26" y="18"/>
                </a:cxn>
                <a:cxn ang="0">
                  <a:pos x="21" y="21"/>
                </a:cxn>
                <a:cxn ang="0">
                  <a:pos x="18" y="25"/>
                </a:cxn>
                <a:cxn ang="0">
                  <a:pos x="16" y="31"/>
                </a:cxn>
                <a:cxn ang="0">
                  <a:pos x="14" y="37"/>
                </a:cxn>
                <a:cxn ang="0">
                  <a:pos x="14" y="37"/>
                </a:cxn>
                <a:cxn ang="0">
                  <a:pos x="11" y="53"/>
                </a:cxn>
                <a:cxn ang="0">
                  <a:pos x="0" y="53"/>
                </a:cxn>
                <a:cxn ang="0">
                  <a:pos x="0" y="0"/>
                </a:cxn>
                <a:cxn ang="0">
                  <a:pos x="190" y="0"/>
                </a:cxn>
                <a:cxn ang="0">
                  <a:pos x="190" y="53"/>
                </a:cxn>
                <a:cxn ang="0">
                  <a:pos x="178" y="53"/>
                </a:cxn>
              </a:cxnLst>
              <a:rect l="0" t="0" r="r" b="b"/>
              <a:pathLst>
                <a:path w="190" h="232">
                  <a:moveTo>
                    <a:pt x="178" y="53"/>
                  </a:moveTo>
                  <a:lnTo>
                    <a:pt x="178" y="53"/>
                  </a:lnTo>
                  <a:lnTo>
                    <a:pt x="175" y="37"/>
                  </a:lnTo>
                  <a:lnTo>
                    <a:pt x="175" y="37"/>
                  </a:lnTo>
                  <a:lnTo>
                    <a:pt x="174" y="31"/>
                  </a:lnTo>
                  <a:lnTo>
                    <a:pt x="171" y="25"/>
                  </a:lnTo>
                  <a:lnTo>
                    <a:pt x="168" y="21"/>
                  </a:lnTo>
                  <a:lnTo>
                    <a:pt x="163" y="18"/>
                  </a:lnTo>
                  <a:lnTo>
                    <a:pt x="158" y="15"/>
                  </a:lnTo>
                  <a:lnTo>
                    <a:pt x="152" y="13"/>
                  </a:lnTo>
                  <a:lnTo>
                    <a:pt x="133" y="12"/>
                  </a:lnTo>
                  <a:lnTo>
                    <a:pt x="110" y="12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0" y="199"/>
                  </a:lnTo>
                  <a:lnTo>
                    <a:pt x="111" y="207"/>
                  </a:lnTo>
                  <a:lnTo>
                    <a:pt x="114" y="213"/>
                  </a:lnTo>
                  <a:lnTo>
                    <a:pt x="118" y="218"/>
                  </a:lnTo>
                  <a:lnTo>
                    <a:pt x="124" y="219"/>
                  </a:lnTo>
                  <a:lnTo>
                    <a:pt x="133" y="220"/>
                  </a:lnTo>
                  <a:lnTo>
                    <a:pt x="145" y="220"/>
                  </a:lnTo>
                  <a:lnTo>
                    <a:pt x="145" y="232"/>
                  </a:lnTo>
                  <a:lnTo>
                    <a:pt x="45" y="232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55" y="220"/>
                  </a:lnTo>
                  <a:lnTo>
                    <a:pt x="63" y="219"/>
                  </a:lnTo>
                  <a:lnTo>
                    <a:pt x="69" y="218"/>
                  </a:lnTo>
                  <a:lnTo>
                    <a:pt x="74" y="213"/>
                  </a:lnTo>
                  <a:lnTo>
                    <a:pt x="76" y="207"/>
                  </a:lnTo>
                  <a:lnTo>
                    <a:pt x="78" y="199"/>
                  </a:lnTo>
                  <a:lnTo>
                    <a:pt x="79" y="170"/>
                  </a:lnTo>
                  <a:lnTo>
                    <a:pt x="79" y="12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37" y="13"/>
                  </a:lnTo>
                  <a:lnTo>
                    <a:pt x="30" y="15"/>
                  </a:lnTo>
                  <a:lnTo>
                    <a:pt x="26" y="18"/>
                  </a:lnTo>
                  <a:lnTo>
                    <a:pt x="21" y="21"/>
                  </a:lnTo>
                  <a:lnTo>
                    <a:pt x="18" y="25"/>
                  </a:lnTo>
                  <a:lnTo>
                    <a:pt x="16" y="31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90" y="0"/>
                  </a:lnTo>
                  <a:lnTo>
                    <a:pt x="190" y="53"/>
                  </a:lnTo>
                  <a:lnTo>
                    <a:pt x="178" y="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3" name="Freeform 144"/>
            <p:cNvSpPr>
              <a:spLocks/>
            </p:cNvSpPr>
            <p:nvPr userDrawn="1"/>
          </p:nvSpPr>
          <p:spPr bwMode="auto">
            <a:xfrm>
              <a:off x="3481388" y="1466851"/>
              <a:ext cx="93662" cy="131762"/>
            </a:xfrm>
            <a:custGeom>
              <a:avLst/>
              <a:gdLst/>
              <a:ahLst/>
              <a:cxnLst>
                <a:cxn ang="0">
                  <a:pos x="54" y="91"/>
                </a:cxn>
                <a:cxn ang="0">
                  <a:pos x="51" y="39"/>
                </a:cxn>
                <a:cxn ang="0">
                  <a:pos x="51" y="29"/>
                </a:cxn>
                <a:cxn ang="0">
                  <a:pos x="50" y="23"/>
                </a:cxn>
                <a:cxn ang="0">
                  <a:pos x="42" y="14"/>
                </a:cxn>
                <a:cxn ang="0">
                  <a:pos x="31" y="7"/>
                </a:cxn>
                <a:cxn ang="0">
                  <a:pos x="31" y="6"/>
                </a:cxn>
                <a:cxn ang="0">
                  <a:pos x="31" y="4"/>
                </a:cxn>
                <a:cxn ang="0">
                  <a:pos x="41" y="0"/>
                </a:cxn>
                <a:cxn ang="0">
                  <a:pos x="53" y="1"/>
                </a:cxn>
                <a:cxn ang="0">
                  <a:pos x="66" y="6"/>
                </a:cxn>
                <a:cxn ang="0">
                  <a:pos x="76" y="12"/>
                </a:cxn>
                <a:cxn ang="0">
                  <a:pos x="79" y="19"/>
                </a:cxn>
                <a:cxn ang="0">
                  <a:pos x="77" y="27"/>
                </a:cxn>
                <a:cxn ang="0">
                  <a:pos x="74" y="43"/>
                </a:cxn>
                <a:cxn ang="0">
                  <a:pos x="74" y="68"/>
                </a:cxn>
                <a:cxn ang="0">
                  <a:pos x="74" y="88"/>
                </a:cxn>
                <a:cxn ang="0">
                  <a:pos x="77" y="106"/>
                </a:cxn>
                <a:cxn ang="0">
                  <a:pos x="84" y="110"/>
                </a:cxn>
                <a:cxn ang="0">
                  <a:pos x="89" y="110"/>
                </a:cxn>
                <a:cxn ang="0">
                  <a:pos x="98" y="106"/>
                </a:cxn>
                <a:cxn ang="0">
                  <a:pos x="131" y="90"/>
                </a:cxn>
                <a:cxn ang="0">
                  <a:pos x="144" y="87"/>
                </a:cxn>
                <a:cxn ang="0">
                  <a:pos x="150" y="88"/>
                </a:cxn>
                <a:cxn ang="0">
                  <a:pos x="158" y="94"/>
                </a:cxn>
                <a:cxn ang="0">
                  <a:pos x="160" y="98"/>
                </a:cxn>
                <a:cxn ang="0">
                  <a:pos x="157" y="106"/>
                </a:cxn>
                <a:cxn ang="0">
                  <a:pos x="150" y="111"/>
                </a:cxn>
                <a:cxn ang="0">
                  <a:pos x="138" y="116"/>
                </a:cxn>
                <a:cxn ang="0">
                  <a:pos x="121" y="120"/>
                </a:cxn>
                <a:cxn ang="0">
                  <a:pos x="77" y="136"/>
                </a:cxn>
                <a:cxn ang="0">
                  <a:pos x="45" y="153"/>
                </a:cxn>
                <a:cxn ang="0">
                  <a:pos x="25" y="174"/>
                </a:cxn>
                <a:cxn ang="0">
                  <a:pos x="18" y="190"/>
                </a:cxn>
                <a:cxn ang="0">
                  <a:pos x="18" y="194"/>
                </a:cxn>
                <a:cxn ang="0">
                  <a:pos x="21" y="207"/>
                </a:cxn>
                <a:cxn ang="0">
                  <a:pos x="31" y="216"/>
                </a:cxn>
                <a:cxn ang="0">
                  <a:pos x="51" y="221"/>
                </a:cxn>
                <a:cxn ang="0">
                  <a:pos x="80" y="223"/>
                </a:cxn>
                <a:cxn ang="0">
                  <a:pos x="113" y="221"/>
                </a:cxn>
                <a:cxn ang="0">
                  <a:pos x="154" y="216"/>
                </a:cxn>
                <a:cxn ang="0">
                  <a:pos x="163" y="216"/>
                </a:cxn>
                <a:cxn ang="0">
                  <a:pos x="169" y="217"/>
                </a:cxn>
                <a:cxn ang="0">
                  <a:pos x="176" y="224"/>
                </a:cxn>
                <a:cxn ang="0">
                  <a:pos x="177" y="230"/>
                </a:cxn>
                <a:cxn ang="0">
                  <a:pos x="173" y="239"/>
                </a:cxn>
                <a:cxn ang="0">
                  <a:pos x="163" y="243"/>
                </a:cxn>
                <a:cxn ang="0">
                  <a:pos x="151" y="245"/>
                </a:cxn>
                <a:cxn ang="0">
                  <a:pos x="96" y="248"/>
                </a:cxn>
                <a:cxn ang="0">
                  <a:pos x="71" y="246"/>
                </a:cxn>
                <a:cxn ang="0">
                  <a:pos x="35" y="240"/>
                </a:cxn>
                <a:cxn ang="0">
                  <a:pos x="22" y="234"/>
                </a:cxn>
                <a:cxn ang="0">
                  <a:pos x="5" y="219"/>
                </a:cxn>
                <a:cxn ang="0">
                  <a:pos x="0" y="197"/>
                </a:cxn>
                <a:cxn ang="0">
                  <a:pos x="0" y="187"/>
                </a:cxn>
                <a:cxn ang="0">
                  <a:pos x="9" y="168"/>
                </a:cxn>
                <a:cxn ang="0">
                  <a:pos x="25" y="149"/>
                </a:cxn>
                <a:cxn ang="0">
                  <a:pos x="51" y="130"/>
                </a:cxn>
                <a:cxn ang="0">
                  <a:pos x="69" y="120"/>
                </a:cxn>
                <a:cxn ang="0">
                  <a:pos x="57" y="110"/>
                </a:cxn>
                <a:cxn ang="0">
                  <a:pos x="54" y="91"/>
                </a:cxn>
              </a:cxnLst>
              <a:rect l="0" t="0" r="r" b="b"/>
              <a:pathLst>
                <a:path w="177" h="248">
                  <a:moveTo>
                    <a:pt x="54" y="91"/>
                  </a:moveTo>
                  <a:lnTo>
                    <a:pt x="54" y="91"/>
                  </a:lnTo>
                  <a:lnTo>
                    <a:pt x="51" y="65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51" y="29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19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3" y="1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1" y="9"/>
                  </a:lnTo>
                  <a:lnTo>
                    <a:pt x="76" y="12"/>
                  </a:lnTo>
                  <a:lnTo>
                    <a:pt x="79" y="14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4" y="43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76" y="98"/>
                  </a:lnTo>
                  <a:lnTo>
                    <a:pt x="77" y="106"/>
                  </a:lnTo>
                  <a:lnTo>
                    <a:pt x="80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89" y="110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31" y="90"/>
                  </a:lnTo>
                  <a:lnTo>
                    <a:pt x="131" y="90"/>
                  </a:lnTo>
                  <a:lnTo>
                    <a:pt x="138" y="87"/>
                  </a:lnTo>
                  <a:lnTo>
                    <a:pt x="144" y="87"/>
                  </a:lnTo>
                  <a:lnTo>
                    <a:pt x="144" y="87"/>
                  </a:lnTo>
                  <a:lnTo>
                    <a:pt x="150" y="88"/>
                  </a:lnTo>
                  <a:lnTo>
                    <a:pt x="154" y="90"/>
                  </a:lnTo>
                  <a:lnTo>
                    <a:pt x="158" y="94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58" y="103"/>
                  </a:lnTo>
                  <a:lnTo>
                    <a:pt x="157" y="106"/>
                  </a:lnTo>
                  <a:lnTo>
                    <a:pt x="154" y="109"/>
                  </a:lnTo>
                  <a:lnTo>
                    <a:pt x="150" y="111"/>
                  </a:lnTo>
                  <a:lnTo>
                    <a:pt x="150" y="111"/>
                  </a:lnTo>
                  <a:lnTo>
                    <a:pt x="138" y="116"/>
                  </a:lnTo>
                  <a:lnTo>
                    <a:pt x="121" y="120"/>
                  </a:lnTo>
                  <a:lnTo>
                    <a:pt x="121" y="120"/>
                  </a:lnTo>
                  <a:lnTo>
                    <a:pt x="98" y="127"/>
                  </a:lnTo>
                  <a:lnTo>
                    <a:pt x="77" y="136"/>
                  </a:lnTo>
                  <a:lnTo>
                    <a:pt x="60" y="145"/>
                  </a:lnTo>
                  <a:lnTo>
                    <a:pt x="45" y="153"/>
                  </a:lnTo>
                  <a:lnTo>
                    <a:pt x="34" y="164"/>
                  </a:lnTo>
                  <a:lnTo>
                    <a:pt x="25" y="174"/>
                  </a:lnTo>
                  <a:lnTo>
                    <a:pt x="19" y="184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18" y="201"/>
                  </a:lnTo>
                  <a:lnTo>
                    <a:pt x="21" y="207"/>
                  </a:lnTo>
                  <a:lnTo>
                    <a:pt x="25" y="211"/>
                  </a:lnTo>
                  <a:lnTo>
                    <a:pt x="31" y="216"/>
                  </a:lnTo>
                  <a:lnTo>
                    <a:pt x="40" y="219"/>
                  </a:lnTo>
                  <a:lnTo>
                    <a:pt x="51" y="221"/>
                  </a:lnTo>
                  <a:lnTo>
                    <a:pt x="64" y="223"/>
                  </a:lnTo>
                  <a:lnTo>
                    <a:pt x="80" y="223"/>
                  </a:lnTo>
                  <a:lnTo>
                    <a:pt x="80" y="223"/>
                  </a:lnTo>
                  <a:lnTo>
                    <a:pt x="113" y="221"/>
                  </a:lnTo>
                  <a:lnTo>
                    <a:pt x="134" y="220"/>
                  </a:lnTo>
                  <a:lnTo>
                    <a:pt x="154" y="216"/>
                  </a:lnTo>
                  <a:lnTo>
                    <a:pt x="154" y="216"/>
                  </a:lnTo>
                  <a:lnTo>
                    <a:pt x="163" y="216"/>
                  </a:lnTo>
                  <a:lnTo>
                    <a:pt x="163" y="216"/>
                  </a:lnTo>
                  <a:lnTo>
                    <a:pt x="169" y="217"/>
                  </a:lnTo>
                  <a:lnTo>
                    <a:pt x="173" y="220"/>
                  </a:lnTo>
                  <a:lnTo>
                    <a:pt x="176" y="224"/>
                  </a:lnTo>
                  <a:lnTo>
                    <a:pt x="177" y="230"/>
                  </a:lnTo>
                  <a:lnTo>
                    <a:pt x="177" y="230"/>
                  </a:lnTo>
                  <a:lnTo>
                    <a:pt x="176" y="234"/>
                  </a:lnTo>
                  <a:lnTo>
                    <a:pt x="173" y="239"/>
                  </a:lnTo>
                  <a:lnTo>
                    <a:pt x="169" y="242"/>
                  </a:lnTo>
                  <a:lnTo>
                    <a:pt x="163" y="243"/>
                  </a:lnTo>
                  <a:lnTo>
                    <a:pt x="163" y="243"/>
                  </a:lnTo>
                  <a:lnTo>
                    <a:pt x="151" y="245"/>
                  </a:lnTo>
                  <a:lnTo>
                    <a:pt x="134" y="246"/>
                  </a:lnTo>
                  <a:lnTo>
                    <a:pt x="96" y="248"/>
                  </a:lnTo>
                  <a:lnTo>
                    <a:pt x="96" y="248"/>
                  </a:lnTo>
                  <a:lnTo>
                    <a:pt x="71" y="246"/>
                  </a:lnTo>
                  <a:lnTo>
                    <a:pt x="53" y="245"/>
                  </a:lnTo>
                  <a:lnTo>
                    <a:pt x="35" y="240"/>
                  </a:lnTo>
                  <a:lnTo>
                    <a:pt x="22" y="234"/>
                  </a:lnTo>
                  <a:lnTo>
                    <a:pt x="22" y="234"/>
                  </a:lnTo>
                  <a:lnTo>
                    <a:pt x="12" y="227"/>
                  </a:lnTo>
                  <a:lnTo>
                    <a:pt x="5" y="219"/>
                  </a:lnTo>
                  <a:lnTo>
                    <a:pt x="2" y="208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187"/>
                  </a:lnTo>
                  <a:lnTo>
                    <a:pt x="3" y="178"/>
                  </a:lnTo>
                  <a:lnTo>
                    <a:pt x="9" y="168"/>
                  </a:lnTo>
                  <a:lnTo>
                    <a:pt x="16" y="159"/>
                  </a:lnTo>
                  <a:lnTo>
                    <a:pt x="25" y="149"/>
                  </a:lnTo>
                  <a:lnTo>
                    <a:pt x="38" y="140"/>
                  </a:lnTo>
                  <a:lnTo>
                    <a:pt x="51" y="13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1" y="116"/>
                  </a:lnTo>
                  <a:lnTo>
                    <a:pt x="57" y="110"/>
                  </a:lnTo>
                  <a:lnTo>
                    <a:pt x="55" y="101"/>
                  </a:lnTo>
                  <a:lnTo>
                    <a:pt x="54" y="91"/>
                  </a:lnTo>
                  <a:lnTo>
                    <a:pt x="54" y="9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4" name="Freeform 145"/>
            <p:cNvSpPr>
              <a:spLocks noEditPoints="1"/>
            </p:cNvSpPr>
            <p:nvPr userDrawn="1"/>
          </p:nvSpPr>
          <p:spPr bwMode="auto">
            <a:xfrm>
              <a:off x="3611563" y="1458913"/>
              <a:ext cx="147637" cy="150813"/>
            </a:xfrm>
            <a:custGeom>
              <a:avLst/>
              <a:gdLst/>
              <a:ahLst/>
              <a:cxnLst>
                <a:cxn ang="0">
                  <a:pos x="79" y="31"/>
                </a:cxn>
                <a:cxn ang="0">
                  <a:pos x="95" y="3"/>
                </a:cxn>
                <a:cxn ang="0">
                  <a:pos x="115" y="9"/>
                </a:cxn>
                <a:cxn ang="0">
                  <a:pos x="101" y="54"/>
                </a:cxn>
                <a:cxn ang="0">
                  <a:pos x="147" y="34"/>
                </a:cxn>
                <a:cxn ang="0">
                  <a:pos x="173" y="63"/>
                </a:cxn>
                <a:cxn ang="0">
                  <a:pos x="101" y="64"/>
                </a:cxn>
                <a:cxn ang="0">
                  <a:pos x="101" y="80"/>
                </a:cxn>
                <a:cxn ang="0">
                  <a:pos x="101" y="103"/>
                </a:cxn>
                <a:cxn ang="0">
                  <a:pos x="156" y="82"/>
                </a:cxn>
                <a:cxn ang="0">
                  <a:pos x="182" y="110"/>
                </a:cxn>
                <a:cxn ang="0">
                  <a:pos x="101" y="113"/>
                </a:cxn>
                <a:cxn ang="0">
                  <a:pos x="145" y="135"/>
                </a:cxn>
                <a:cxn ang="0">
                  <a:pos x="167" y="151"/>
                </a:cxn>
                <a:cxn ang="0">
                  <a:pos x="167" y="158"/>
                </a:cxn>
                <a:cxn ang="0">
                  <a:pos x="160" y="236"/>
                </a:cxn>
                <a:cxn ang="0">
                  <a:pos x="156" y="249"/>
                </a:cxn>
                <a:cxn ang="0">
                  <a:pos x="130" y="260"/>
                </a:cxn>
                <a:cxn ang="0">
                  <a:pos x="118" y="244"/>
                </a:cxn>
                <a:cxn ang="0">
                  <a:pos x="130" y="236"/>
                </a:cxn>
                <a:cxn ang="0">
                  <a:pos x="135" y="235"/>
                </a:cxn>
                <a:cxn ang="0">
                  <a:pos x="102" y="160"/>
                </a:cxn>
                <a:cxn ang="0">
                  <a:pos x="99" y="281"/>
                </a:cxn>
                <a:cxn ang="0">
                  <a:pos x="83" y="283"/>
                </a:cxn>
                <a:cxn ang="0">
                  <a:pos x="77" y="277"/>
                </a:cxn>
                <a:cxn ang="0">
                  <a:pos x="44" y="258"/>
                </a:cxn>
                <a:cxn ang="0">
                  <a:pos x="41" y="264"/>
                </a:cxn>
                <a:cxn ang="0">
                  <a:pos x="21" y="264"/>
                </a:cxn>
                <a:cxn ang="0">
                  <a:pos x="21" y="163"/>
                </a:cxn>
                <a:cxn ang="0">
                  <a:pos x="47" y="148"/>
                </a:cxn>
                <a:cxn ang="0">
                  <a:pos x="24" y="113"/>
                </a:cxn>
                <a:cxn ang="0">
                  <a:pos x="25" y="103"/>
                </a:cxn>
                <a:cxn ang="0">
                  <a:pos x="31" y="64"/>
                </a:cxn>
                <a:cxn ang="0">
                  <a:pos x="0" y="87"/>
                </a:cxn>
                <a:cxn ang="0">
                  <a:pos x="34" y="21"/>
                </a:cxn>
                <a:cxn ang="0">
                  <a:pos x="72" y="18"/>
                </a:cxn>
                <a:cxn ang="0">
                  <a:pos x="69" y="25"/>
                </a:cxn>
                <a:cxn ang="0">
                  <a:pos x="40" y="54"/>
                </a:cxn>
                <a:cxn ang="0">
                  <a:pos x="224" y="34"/>
                </a:cxn>
                <a:cxn ang="0">
                  <a:pos x="211" y="84"/>
                </a:cxn>
                <a:cxn ang="0">
                  <a:pos x="211" y="213"/>
                </a:cxn>
                <a:cxn ang="0">
                  <a:pos x="193" y="216"/>
                </a:cxn>
                <a:cxn ang="0">
                  <a:pos x="188" y="210"/>
                </a:cxn>
                <a:cxn ang="0">
                  <a:pos x="188" y="22"/>
                </a:cxn>
                <a:cxn ang="0">
                  <a:pos x="222" y="28"/>
                </a:cxn>
                <a:cxn ang="0">
                  <a:pos x="244" y="31"/>
                </a:cxn>
                <a:cxn ang="0">
                  <a:pos x="280" y="8"/>
                </a:cxn>
                <a:cxn ang="0">
                  <a:pos x="279" y="15"/>
                </a:cxn>
                <a:cxn ang="0">
                  <a:pos x="270" y="251"/>
                </a:cxn>
                <a:cxn ang="0">
                  <a:pos x="269" y="258"/>
                </a:cxn>
                <a:cxn ang="0">
                  <a:pos x="256" y="273"/>
                </a:cxn>
                <a:cxn ang="0">
                  <a:pos x="227" y="270"/>
                </a:cxn>
                <a:cxn ang="0">
                  <a:pos x="217" y="261"/>
                </a:cxn>
                <a:cxn ang="0">
                  <a:pos x="193" y="247"/>
                </a:cxn>
                <a:cxn ang="0">
                  <a:pos x="238" y="249"/>
                </a:cxn>
                <a:cxn ang="0">
                  <a:pos x="244" y="245"/>
                </a:cxn>
              </a:cxnLst>
              <a:rect l="0" t="0" r="r" b="b"/>
              <a:pathLst>
                <a:path w="280" h="283">
                  <a:moveTo>
                    <a:pt x="79" y="54"/>
                  </a:moveTo>
                  <a:lnTo>
                    <a:pt x="79" y="54"/>
                  </a:lnTo>
                  <a:lnTo>
                    <a:pt x="79" y="31"/>
                  </a:lnTo>
                  <a:lnTo>
                    <a:pt x="79" y="31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5" y="3"/>
                  </a:lnTo>
                  <a:lnTo>
                    <a:pt x="95" y="3"/>
                  </a:lnTo>
                  <a:lnTo>
                    <a:pt x="111" y="5"/>
                  </a:lnTo>
                  <a:lnTo>
                    <a:pt x="114" y="8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4" y="12"/>
                  </a:lnTo>
                  <a:lnTo>
                    <a:pt x="112" y="13"/>
                  </a:lnTo>
                  <a:lnTo>
                    <a:pt x="101" y="18"/>
                  </a:lnTo>
                  <a:lnTo>
                    <a:pt x="101" y="54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38" y="4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3" y="63"/>
                  </a:lnTo>
                  <a:lnTo>
                    <a:pt x="173" y="63"/>
                  </a:lnTo>
                  <a:lnTo>
                    <a:pt x="172" y="64"/>
                  </a:lnTo>
                  <a:lnTo>
                    <a:pt x="170" y="64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80"/>
                  </a:lnTo>
                  <a:lnTo>
                    <a:pt x="101" y="80"/>
                  </a:lnTo>
                  <a:lnTo>
                    <a:pt x="101" y="86"/>
                  </a:lnTo>
                  <a:lnTo>
                    <a:pt x="101" y="86"/>
                  </a:lnTo>
                  <a:lnTo>
                    <a:pt x="101" y="92"/>
                  </a:lnTo>
                  <a:lnTo>
                    <a:pt x="101" y="103"/>
                  </a:lnTo>
                  <a:lnTo>
                    <a:pt x="137" y="103"/>
                  </a:lnTo>
                  <a:lnTo>
                    <a:pt x="137" y="103"/>
                  </a:lnTo>
                  <a:lnTo>
                    <a:pt x="156" y="82"/>
                  </a:lnTo>
                  <a:lnTo>
                    <a:pt x="156" y="82"/>
                  </a:lnTo>
                  <a:lnTo>
                    <a:pt x="167" y="93"/>
                  </a:lnTo>
                  <a:lnTo>
                    <a:pt x="179" y="106"/>
                  </a:lnTo>
                  <a:lnTo>
                    <a:pt x="179" y="106"/>
                  </a:lnTo>
                  <a:lnTo>
                    <a:pt x="182" y="110"/>
                  </a:lnTo>
                  <a:lnTo>
                    <a:pt x="182" y="110"/>
                  </a:lnTo>
                  <a:lnTo>
                    <a:pt x="180" y="112"/>
                  </a:lnTo>
                  <a:lnTo>
                    <a:pt x="177" y="113"/>
                  </a:lnTo>
                  <a:lnTo>
                    <a:pt x="101" y="113"/>
                  </a:lnTo>
                  <a:lnTo>
                    <a:pt x="10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45" y="135"/>
                  </a:lnTo>
                  <a:lnTo>
                    <a:pt x="145" y="135"/>
                  </a:lnTo>
                  <a:lnTo>
                    <a:pt x="164" y="148"/>
                  </a:lnTo>
                  <a:lnTo>
                    <a:pt x="164" y="148"/>
                  </a:lnTo>
                  <a:lnTo>
                    <a:pt x="167" y="151"/>
                  </a:lnTo>
                  <a:lnTo>
                    <a:pt x="169" y="154"/>
                  </a:lnTo>
                  <a:lnTo>
                    <a:pt x="169" y="154"/>
                  </a:lnTo>
                  <a:lnTo>
                    <a:pt x="169" y="157"/>
                  </a:lnTo>
                  <a:lnTo>
                    <a:pt x="167" y="158"/>
                  </a:lnTo>
                  <a:lnTo>
                    <a:pt x="160" y="166"/>
                  </a:lnTo>
                  <a:lnTo>
                    <a:pt x="160" y="210"/>
                  </a:lnTo>
                  <a:lnTo>
                    <a:pt x="160" y="210"/>
                  </a:lnTo>
                  <a:lnTo>
                    <a:pt x="160" y="236"/>
                  </a:lnTo>
                  <a:lnTo>
                    <a:pt x="160" y="236"/>
                  </a:lnTo>
                  <a:lnTo>
                    <a:pt x="160" y="242"/>
                  </a:lnTo>
                  <a:lnTo>
                    <a:pt x="159" y="247"/>
                  </a:lnTo>
                  <a:lnTo>
                    <a:pt x="156" y="249"/>
                  </a:lnTo>
                  <a:lnTo>
                    <a:pt x="153" y="252"/>
                  </a:lnTo>
                  <a:lnTo>
                    <a:pt x="153" y="252"/>
                  </a:lnTo>
                  <a:lnTo>
                    <a:pt x="143" y="257"/>
                  </a:lnTo>
                  <a:lnTo>
                    <a:pt x="130" y="260"/>
                  </a:lnTo>
                  <a:lnTo>
                    <a:pt x="130" y="260"/>
                  </a:lnTo>
                  <a:lnTo>
                    <a:pt x="128" y="252"/>
                  </a:lnTo>
                  <a:lnTo>
                    <a:pt x="124" y="247"/>
                  </a:lnTo>
                  <a:lnTo>
                    <a:pt x="118" y="244"/>
                  </a:lnTo>
                  <a:lnTo>
                    <a:pt x="108" y="241"/>
                  </a:lnTo>
                  <a:lnTo>
                    <a:pt x="108" y="235"/>
                  </a:lnTo>
                  <a:lnTo>
                    <a:pt x="108" y="235"/>
                  </a:lnTo>
                  <a:lnTo>
                    <a:pt x="130" y="236"/>
                  </a:lnTo>
                  <a:lnTo>
                    <a:pt x="130" y="236"/>
                  </a:lnTo>
                  <a:lnTo>
                    <a:pt x="132" y="236"/>
                  </a:lnTo>
                  <a:lnTo>
                    <a:pt x="132" y="236"/>
                  </a:lnTo>
                  <a:lnTo>
                    <a:pt x="135" y="235"/>
                  </a:lnTo>
                  <a:lnTo>
                    <a:pt x="137" y="231"/>
                  </a:lnTo>
                  <a:lnTo>
                    <a:pt x="137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276"/>
                  </a:lnTo>
                  <a:lnTo>
                    <a:pt x="102" y="276"/>
                  </a:lnTo>
                  <a:lnTo>
                    <a:pt x="102" y="278"/>
                  </a:lnTo>
                  <a:lnTo>
                    <a:pt x="99" y="281"/>
                  </a:lnTo>
                  <a:lnTo>
                    <a:pt x="99" y="281"/>
                  </a:lnTo>
                  <a:lnTo>
                    <a:pt x="93" y="281"/>
                  </a:lnTo>
                  <a:lnTo>
                    <a:pt x="83" y="283"/>
                  </a:lnTo>
                  <a:lnTo>
                    <a:pt x="83" y="283"/>
                  </a:lnTo>
                  <a:lnTo>
                    <a:pt x="80" y="283"/>
                  </a:lnTo>
                  <a:lnTo>
                    <a:pt x="79" y="281"/>
                  </a:lnTo>
                  <a:lnTo>
                    <a:pt x="77" y="280"/>
                  </a:lnTo>
                  <a:lnTo>
                    <a:pt x="77" y="277"/>
                  </a:lnTo>
                  <a:lnTo>
                    <a:pt x="77" y="277"/>
                  </a:lnTo>
                  <a:lnTo>
                    <a:pt x="79" y="160"/>
                  </a:lnTo>
                  <a:lnTo>
                    <a:pt x="44" y="160"/>
                  </a:lnTo>
                  <a:lnTo>
                    <a:pt x="44" y="258"/>
                  </a:lnTo>
                  <a:lnTo>
                    <a:pt x="44" y="258"/>
                  </a:lnTo>
                  <a:lnTo>
                    <a:pt x="44" y="263"/>
                  </a:lnTo>
                  <a:lnTo>
                    <a:pt x="41" y="264"/>
                  </a:lnTo>
                  <a:lnTo>
                    <a:pt x="41" y="264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4" y="265"/>
                  </a:lnTo>
                  <a:lnTo>
                    <a:pt x="21" y="264"/>
                  </a:lnTo>
                  <a:lnTo>
                    <a:pt x="21" y="263"/>
                  </a:lnTo>
                  <a:lnTo>
                    <a:pt x="19" y="260"/>
                  </a:lnTo>
                  <a:lnTo>
                    <a:pt x="19" y="260"/>
                  </a:lnTo>
                  <a:lnTo>
                    <a:pt x="21" y="163"/>
                  </a:lnTo>
                  <a:lnTo>
                    <a:pt x="21" y="163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47" y="148"/>
                  </a:lnTo>
                  <a:lnTo>
                    <a:pt x="79" y="148"/>
                  </a:lnTo>
                  <a:lnTo>
                    <a:pt x="79" y="113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3" y="115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25" y="103"/>
                  </a:lnTo>
                  <a:lnTo>
                    <a:pt x="79" y="103"/>
                  </a:lnTo>
                  <a:lnTo>
                    <a:pt x="79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18" y="79"/>
                  </a:lnTo>
                  <a:lnTo>
                    <a:pt x="5" y="92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15" y="64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34" y="21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67" y="15"/>
                  </a:lnTo>
                  <a:lnTo>
                    <a:pt x="72" y="18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72" y="22"/>
                  </a:lnTo>
                  <a:lnTo>
                    <a:pt x="69" y="25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48" y="40"/>
                  </a:lnTo>
                  <a:lnTo>
                    <a:pt x="40" y="54"/>
                  </a:lnTo>
                  <a:lnTo>
                    <a:pt x="79" y="54"/>
                  </a:lnTo>
                  <a:close/>
                  <a:moveTo>
                    <a:pt x="224" y="31"/>
                  </a:moveTo>
                  <a:lnTo>
                    <a:pt x="224" y="31"/>
                  </a:lnTo>
                  <a:lnTo>
                    <a:pt x="224" y="34"/>
                  </a:lnTo>
                  <a:lnTo>
                    <a:pt x="221" y="35"/>
                  </a:lnTo>
                  <a:lnTo>
                    <a:pt x="211" y="41"/>
                  </a:lnTo>
                  <a:lnTo>
                    <a:pt x="211" y="41"/>
                  </a:lnTo>
                  <a:lnTo>
                    <a:pt x="211" y="84"/>
                  </a:lnTo>
                  <a:lnTo>
                    <a:pt x="211" y="84"/>
                  </a:lnTo>
                  <a:lnTo>
                    <a:pt x="212" y="210"/>
                  </a:lnTo>
                  <a:lnTo>
                    <a:pt x="212" y="210"/>
                  </a:lnTo>
                  <a:lnTo>
                    <a:pt x="211" y="213"/>
                  </a:lnTo>
                  <a:lnTo>
                    <a:pt x="208" y="215"/>
                  </a:lnTo>
                  <a:lnTo>
                    <a:pt x="208" y="215"/>
                  </a:lnTo>
                  <a:lnTo>
                    <a:pt x="193" y="216"/>
                  </a:lnTo>
                  <a:lnTo>
                    <a:pt x="193" y="216"/>
                  </a:lnTo>
                  <a:lnTo>
                    <a:pt x="190" y="216"/>
                  </a:lnTo>
                  <a:lnTo>
                    <a:pt x="189" y="215"/>
                  </a:lnTo>
                  <a:lnTo>
                    <a:pt x="188" y="213"/>
                  </a:lnTo>
                  <a:lnTo>
                    <a:pt x="188" y="210"/>
                  </a:lnTo>
                  <a:lnTo>
                    <a:pt x="188" y="210"/>
                  </a:lnTo>
                  <a:lnTo>
                    <a:pt x="189" y="135"/>
                  </a:lnTo>
                  <a:lnTo>
                    <a:pt x="189" y="135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206" y="24"/>
                  </a:lnTo>
                  <a:lnTo>
                    <a:pt x="218" y="27"/>
                  </a:lnTo>
                  <a:lnTo>
                    <a:pt x="222" y="28"/>
                  </a:lnTo>
                  <a:lnTo>
                    <a:pt x="224" y="31"/>
                  </a:lnTo>
                  <a:lnTo>
                    <a:pt x="224" y="31"/>
                  </a:lnTo>
                  <a:close/>
                  <a:moveTo>
                    <a:pt x="244" y="31"/>
                  </a:moveTo>
                  <a:lnTo>
                    <a:pt x="244" y="31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75" y="5"/>
                  </a:lnTo>
                  <a:lnTo>
                    <a:pt x="280" y="8"/>
                  </a:lnTo>
                  <a:lnTo>
                    <a:pt x="280" y="11"/>
                  </a:lnTo>
                  <a:lnTo>
                    <a:pt x="280" y="11"/>
                  </a:lnTo>
                  <a:lnTo>
                    <a:pt x="280" y="12"/>
                  </a:lnTo>
                  <a:lnTo>
                    <a:pt x="279" y="15"/>
                  </a:lnTo>
                  <a:lnTo>
                    <a:pt x="270" y="19"/>
                  </a:lnTo>
                  <a:lnTo>
                    <a:pt x="270" y="193"/>
                  </a:lnTo>
                  <a:lnTo>
                    <a:pt x="270" y="193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52"/>
                  </a:lnTo>
                  <a:lnTo>
                    <a:pt x="270" y="252"/>
                  </a:lnTo>
                  <a:lnTo>
                    <a:pt x="269" y="258"/>
                  </a:lnTo>
                  <a:lnTo>
                    <a:pt x="267" y="264"/>
                  </a:lnTo>
                  <a:lnTo>
                    <a:pt x="266" y="267"/>
                  </a:lnTo>
                  <a:lnTo>
                    <a:pt x="261" y="271"/>
                  </a:lnTo>
                  <a:lnTo>
                    <a:pt x="256" y="273"/>
                  </a:lnTo>
                  <a:lnTo>
                    <a:pt x="248" y="276"/>
                  </a:lnTo>
                  <a:lnTo>
                    <a:pt x="228" y="278"/>
                  </a:lnTo>
                  <a:lnTo>
                    <a:pt x="228" y="278"/>
                  </a:lnTo>
                  <a:lnTo>
                    <a:pt x="227" y="270"/>
                  </a:lnTo>
                  <a:lnTo>
                    <a:pt x="225" y="267"/>
                  </a:lnTo>
                  <a:lnTo>
                    <a:pt x="222" y="264"/>
                  </a:lnTo>
                  <a:lnTo>
                    <a:pt x="222" y="264"/>
                  </a:lnTo>
                  <a:lnTo>
                    <a:pt x="217" y="261"/>
                  </a:lnTo>
                  <a:lnTo>
                    <a:pt x="211" y="258"/>
                  </a:lnTo>
                  <a:lnTo>
                    <a:pt x="193" y="254"/>
                  </a:lnTo>
                  <a:lnTo>
                    <a:pt x="193" y="247"/>
                  </a:lnTo>
                  <a:lnTo>
                    <a:pt x="193" y="247"/>
                  </a:lnTo>
                  <a:lnTo>
                    <a:pt x="206" y="248"/>
                  </a:lnTo>
                  <a:lnTo>
                    <a:pt x="206" y="248"/>
                  </a:lnTo>
                  <a:lnTo>
                    <a:pt x="238" y="249"/>
                  </a:lnTo>
                  <a:lnTo>
                    <a:pt x="238" y="249"/>
                  </a:lnTo>
                  <a:lnTo>
                    <a:pt x="240" y="249"/>
                  </a:lnTo>
                  <a:lnTo>
                    <a:pt x="240" y="249"/>
                  </a:lnTo>
                  <a:lnTo>
                    <a:pt x="243" y="249"/>
                  </a:lnTo>
                  <a:lnTo>
                    <a:pt x="244" y="245"/>
                  </a:lnTo>
                  <a:lnTo>
                    <a:pt x="244" y="3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5" name="Freeform 146"/>
            <p:cNvSpPr>
              <a:spLocks noEditPoints="1"/>
            </p:cNvSpPr>
            <p:nvPr userDrawn="1"/>
          </p:nvSpPr>
          <p:spPr bwMode="auto">
            <a:xfrm>
              <a:off x="3789363" y="1460501"/>
              <a:ext cx="153987" cy="149225"/>
            </a:xfrm>
            <a:custGeom>
              <a:avLst/>
              <a:gdLst/>
              <a:ahLst/>
              <a:cxnLst>
                <a:cxn ang="0">
                  <a:pos x="180" y="84"/>
                </a:cxn>
                <a:cxn ang="0">
                  <a:pos x="199" y="106"/>
                </a:cxn>
                <a:cxn ang="0">
                  <a:pos x="197" y="111"/>
                </a:cxn>
                <a:cxn ang="0">
                  <a:pos x="161" y="155"/>
                </a:cxn>
                <a:cxn ang="0">
                  <a:pos x="196" y="159"/>
                </a:cxn>
                <a:cxn ang="0">
                  <a:pos x="194" y="166"/>
                </a:cxn>
                <a:cxn ang="0">
                  <a:pos x="196" y="207"/>
                </a:cxn>
                <a:cxn ang="0">
                  <a:pos x="145" y="234"/>
                </a:cxn>
                <a:cxn ang="0">
                  <a:pos x="85" y="262"/>
                </a:cxn>
                <a:cxn ang="0">
                  <a:pos x="80" y="263"/>
                </a:cxn>
                <a:cxn ang="0">
                  <a:pos x="88" y="230"/>
                </a:cxn>
                <a:cxn ang="0">
                  <a:pos x="87" y="130"/>
                </a:cxn>
                <a:cxn ang="0">
                  <a:pos x="120" y="139"/>
                </a:cxn>
                <a:cxn ang="0">
                  <a:pos x="110" y="148"/>
                </a:cxn>
                <a:cxn ang="0">
                  <a:pos x="133" y="111"/>
                </a:cxn>
                <a:cxn ang="0">
                  <a:pos x="80" y="98"/>
                </a:cxn>
                <a:cxn ang="0">
                  <a:pos x="133" y="101"/>
                </a:cxn>
                <a:cxn ang="0">
                  <a:pos x="100" y="69"/>
                </a:cxn>
                <a:cxn ang="0">
                  <a:pos x="93" y="80"/>
                </a:cxn>
                <a:cxn ang="0">
                  <a:pos x="80" y="85"/>
                </a:cxn>
                <a:cxn ang="0">
                  <a:pos x="54" y="130"/>
                </a:cxn>
                <a:cxn ang="0">
                  <a:pos x="68" y="136"/>
                </a:cxn>
                <a:cxn ang="0">
                  <a:pos x="59" y="143"/>
                </a:cxn>
                <a:cxn ang="0">
                  <a:pos x="59" y="275"/>
                </a:cxn>
                <a:cxn ang="0">
                  <a:pos x="42" y="281"/>
                </a:cxn>
                <a:cxn ang="0">
                  <a:pos x="35" y="276"/>
                </a:cxn>
                <a:cxn ang="0">
                  <a:pos x="36" y="143"/>
                </a:cxn>
                <a:cxn ang="0">
                  <a:pos x="0" y="166"/>
                </a:cxn>
                <a:cxn ang="0">
                  <a:pos x="46" y="101"/>
                </a:cxn>
                <a:cxn ang="0">
                  <a:pos x="61" y="64"/>
                </a:cxn>
                <a:cxn ang="0">
                  <a:pos x="98" y="48"/>
                </a:cxn>
                <a:cxn ang="0">
                  <a:pos x="113" y="1"/>
                </a:cxn>
                <a:cxn ang="0">
                  <a:pos x="148" y="13"/>
                </a:cxn>
                <a:cxn ang="0">
                  <a:pos x="145" y="20"/>
                </a:cxn>
                <a:cxn ang="0">
                  <a:pos x="116" y="48"/>
                </a:cxn>
                <a:cxn ang="0">
                  <a:pos x="174" y="29"/>
                </a:cxn>
                <a:cxn ang="0">
                  <a:pos x="197" y="56"/>
                </a:cxn>
                <a:cxn ang="0">
                  <a:pos x="155" y="58"/>
                </a:cxn>
                <a:cxn ang="0">
                  <a:pos x="16" y="68"/>
                </a:cxn>
                <a:cxn ang="0">
                  <a:pos x="40" y="32"/>
                </a:cxn>
                <a:cxn ang="0">
                  <a:pos x="72" y="6"/>
                </a:cxn>
                <a:cxn ang="0">
                  <a:pos x="90" y="17"/>
                </a:cxn>
                <a:cxn ang="0">
                  <a:pos x="75" y="22"/>
                </a:cxn>
                <a:cxn ang="0">
                  <a:pos x="27" y="72"/>
                </a:cxn>
                <a:cxn ang="0">
                  <a:pos x="226" y="234"/>
                </a:cxn>
                <a:cxn ang="0">
                  <a:pos x="228" y="276"/>
                </a:cxn>
                <a:cxn ang="0">
                  <a:pos x="220" y="282"/>
                </a:cxn>
                <a:cxn ang="0">
                  <a:pos x="204" y="282"/>
                </a:cxn>
                <a:cxn ang="0">
                  <a:pos x="204" y="168"/>
                </a:cxn>
                <a:cxn ang="0">
                  <a:pos x="203" y="9"/>
                </a:cxn>
                <a:cxn ang="0">
                  <a:pos x="268" y="9"/>
                </a:cxn>
                <a:cxn ang="0">
                  <a:pos x="291" y="27"/>
                </a:cxn>
                <a:cxn ang="0">
                  <a:pos x="288" y="35"/>
                </a:cxn>
                <a:cxn ang="0">
                  <a:pos x="281" y="223"/>
                </a:cxn>
                <a:cxn ang="0">
                  <a:pos x="277" y="236"/>
                </a:cxn>
                <a:cxn ang="0">
                  <a:pos x="264" y="243"/>
                </a:cxn>
                <a:cxn ang="0">
                  <a:pos x="241" y="232"/>
                </a:cxn>
                <a:cxn ang="0">
                  <a:pos x="226" y="219"/>
                </a:cxn>
                <a:cxn ang="0">
                  <a:pos x="257" y="219"/>
                </a:cxn>
                <a:cxn ang="0">
                  <a:pos x="226" y="219"/>
                </a:cxn>
              </a:cxnLst>
              <a:rect l="0" t="0" r="r" b="b"/>
              <a:pathLst>
                <a:path w="291" h="282">
                  <a:moveTo>
                    <a:pt x="155" y="101"/>
                  </a:moveTo>
                  <a:lnTo>
                    <a:pt x="165" y="101"/>
                  </a:lnTo>
                  <a:lnTo>
                    <a:pt x="165" y="101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90" y="94"/>
                  </a:lnTo>
                  <a:lnTo>
                    <a:pt x="199" y="106"/>
                  </a:lnTo>
                  <a:lnTo>
                    <a:pt x="199" y="106"/>
                  </a:lnTo>
                  <a:lnTo>
                    <a:pt x="200" y="108"/>
                  </a:lnTo>
                  <a:lnTo>
                    <a:pt x="200" y="108"/>
                  </a:lnTo>
                  <a:lnTo>
                    <a:pt x="200" y="111"/>
                  </a:lnTo>
                  <a:lnTo>
                    <a:pt x="197" y="111"/>
                  </a:lnTo>
                  <a:lnTo>
                    <a:pt x="155" y="111"/>
                  </a:lnTo>
                  <a:lnTo>
                    <a:pt x="155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75" y="139"/>
                  </a:lnTo>
                  <a:lnTo>
                    <a:pt x="175" y="139"/>
                  </a:lnTo>
                  <a:lnTo>
                    <a:pt x="196" y="159"/>
                  </a:lnTo>
                  <a:lnTo>
                    <a:pt x="196" y="159"/>
                  </a:lnTo>
                  <a:lnTo>
                    <a:pt x="197" y="164"/>
                  </a:lnTo>
                  <a:lnTo>
                    <a:pt x="197" y="164"/>
                  </a:lnTo>
                  <a:lnTo>
                    <a:pt x="197" y="165"/>
                  </a:lnTo>
                  <a:lnTo>
                    <a:pt x="194" y="166"/>
                  </a:lnTo>
                  <a:lnTo>
                    <a:pt x="155" y="166"/>
                  </a:lnTo>
                  <a:lnTo>
                    <a:pt x="155" y="217"/>
                  </a:lnTo>
                  <a:lnTo>
                    <a:pt x="155" y="217"/>
                  </a:lnTo>
                  <a:lnTo>
                    <a:pt x="196" y="207"/>
                  </a:lnTo>
                  <a:lnTo>
                    <a:pt x="197" y="214"/>
                  </a:lnTo>
                  <a:lnTo>
                    <a:pt x="197" y="214"/>
                  </a:lnTo>
                  <a:lnTo>
                    <a:pt x="171" y="224"/>
                  </a:lnTo>
                  <a:lnTo>
                    <a:pt x="145" y="234"/>
                  </a:lnTo>
                  <a:lnTo>
                    <a:pt x="117" y="245"/>
                  </a:lnTo>
                  <a:lnTo>
                    <a:pt x="88" y="252"/>
                  </a:lnTo>
                  <a:lnTo>
                    <a:pt x="88" y="252"/>
                  </a:lnTo>
                  <a:lnTo>
                    <a:pt x="85" y="262"/>
                  </a:lnTo>
                  <a:lnTo>
                    <a:pt x="84" y="263"/>
                  </a:lnTo>
                  <a:lnTo>
                    <a:pt x="83" y="265"/>
                  </a:lnTo>
                  <a:lnTo>
                    <a:pt x="83" y="265"/>
                  </a:lnTo>
                  <a:lnTo>
                    <a:pt x="80" y="263"/>
                  </a:lnTo>
                  <a:lnTo>
                    <a:pt x="77" y="259"/>
                  </a:lnTo>
                  <a:lnTo>
                    <a:pt x="68" y="232"/>
                  </a:lnTo>
                  <a:lnTo>
                    <a:pt x="68" y="232"/>
                  </a:lnTo>
                  <a:lnTo>
                    <a:pt x="88" y="230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45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114" y="135"/>
                  </a:lnTo>
                  <a:lnTo>
                    <a:pt x="119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42"/>
                  </a:lnTo>
                  <a:lnTo>
                    <a:pt x="119" y="143"/>
                  </a:lnTo>
                  <a:lnTo>
                    <a:pt x="110" y="148"/>
                  </a:lnTo>
                  <a:lnTo>
                    <a:pt x="110" y="227"/>
                  </a:lnTo>
                  <a:lnTo>
                    <a:pt x="110" y="227"/>
                  </a:lnTo>
                  <a:lnTo>
                    <a:pt x="133" y="223"/>
                  </a:lnTo>
                  <a:lnTo>
                    <a:pt x="133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83" y="113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90" y="101"/>
                  </a:lnTo>
                  <a:lnTo>
                    <a:pt x="100" y="101"/>
                  </a:lnTo>
                  <a:lnTo>
                    <a:pt x="133" y="101"/>
                  </a:lnTo>
                  <a:lnTo>
                    <a:pt x="133" y="58"/>
                  </a:lnTo>
                  <a:lnTo>
                    <a:pt x="109" y="58"/>
                  </a:lnTo>
                  <a:lnTo>
                    <a:pt x="109" y="58"/>
                  </a:lnTo>
                  <a:lnTo>
                    <a:pt x="100" y="69"/>
                  </a:lnTo>
                  <a:lnTo>
                    <a:pt x="91" y="78"/>
                  </a:lnTo>
                  <a:lnTo>
                    <a:pt x="91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5" y="108"/>
                  </a:lnTo>
                  <a:lnTo>
                    <a:pt x="49" y="129"/>
                  </a:lnTo>
                  <a:lnTo>
                    <a:pt x="49" y="129"/>
                  </a:lnTo>
                  <a:lnTo>
                    <a:pt x="54" y="130"/>
                  </a:lnTo>
                  <a:lnTo>
                    <a:pt x="54" y="130"/>
                  </a:lnTo>
                  <a:lnTo>
                    <a:pt x="65" y="133"/>
                  </a:lnTo>
                  <a:lnTo>
                    <a:pt x="68" y="135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68" y="139"/>
                  </a:lnTo>
                  <a:lnTo>
                    <a:pt x="67" y="140"/>
                  </a:lnTo>
                  <a:lnTo>
                    <a:pt x="59" y="143"/>
                  </a:lnTo>
                  <a:lnTo>
                    <a:pt x="59" y="204"/>
                  </a:lnTo>
                  <a:lnTo>
                    <a:pt x="59" y="204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58" y="278"/>
                  </a:lnTo>
                  <a:lnTo>
                    <a:pt x="55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6" y="279"/>
                  </a:lnTo>
                  <a:lnTo>
                    <a:pt x="35" y="278"/>
                  </a:lnTo>
                  <a:lnTo>
                    <a:pt x="35" y="276"/>
                  </a:lnTo>
                  <a:lnTo>
                    <a:pt x="35" y="276"/>
                  </a:lnTo>
                  <a:lnTo>
                    <a:pt x="36" y="204"/>
                  </a:lnTo>
                  <a:lnTo>
                    <a:pt x="36" y="143"/>
                  </a:lnTo>
                  <a:lnTo>
                    <a:pt x="36" y="143"/>
                  </a:lnTo>
                  <a:lnTo>
                    <a:pt x="22" y="158"/>
                  </a:lnTo>
                  <a:lnTo>
                    <a:pt x="4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4" y="149"/>
                  </a:lnTo>
                  <a:lnTo>
                    <a:pt x="27" y="133"/>
                  </a:lnTo>
                  <a:lnTo>
                    <a:pt x="36" y="117"/>
                  </a:lnTo>
                  <a:lnTo>
                    <a:pt x="46" y="101"/>
                  </a:lnTo>
                  <a:lnTo>
                    <a:pt x="46" y="101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5" y="74"/>
                  </a:lnTo>
                  <a:lnTo>
                    <a:pt x="85" y="74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9" y="22"/>
                  </a:lnTo>
                  <a:lnTo>
                    <a:pt x="112" y="11"/>
                  </a:lnTo>
                  <a:lnTo>
                    <a:pt x="113" y="1"/>
                  </a:lnTo>
                  <a:lnTo>
                    <a:pt x="113" y="1"/>
                  </a:lnTo>
                  <a:lnTo>
                    <a:pt x="130" y="6"/>
                  </a:lnTo>
                  <a:lnTo>
                    <a:pt x="130" y="6"/>
                  </a:lnTo>
                  <a:lnTo>
                    <a:pt x="145" y="11"/>
                  </a:lnTo>
                  <a:lnTo>
                    <a:pt x="148" y="13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8" y="17"/>
                  </a:lnTo>
                  <a:lnTo>
                    <a:pt x="145" y="20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25" y="35"/>
                  </a:lnTo>
                  <a:lnTo>
                    <a:pt x="116" y="48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74" y="29"/>
                  </a:lnTo>
                  <a:lnTo>
                    <a:pt x="174" y="29"/>
                  </a:lnTo>
                  <a:lnTo>
                    <a:pt x="185" y="40"/>
                  </a:lnTo>
                  <a:lnTo>
                    <a:pt x="196" y="52"/>
                  </a:lnTo>
                  <a:lnTo>
                    <a:pt x="196" y="52"/>
                  </a:lnTo>
                  <a:lnTo>
                    <a:pt x="197" y="56"/>
                  </a:lnTo>
                  <a:lnTo>
                    <a:pt x="197" y="56"/>
                  </a:lnTo>
                  <a:lnTo>
                    <a:pt x="197" y="58"/>
                  </a:lnTo>
                  <a:lnTo>
                    <a:pt x="194" y="58"/>
                  </a:lnTo>
                  <a:lnTo>
                    <a:pt x="155" y="58"/>
                  </a:lnTo>
                  <a:lnTo>
                    <a:pt x="155" y="101"/>
                  </a:lnTo>
                  <a:close/>
                  <a:moveTo>
                    <a:pt x="3" y="81"/>
                  </a:moveTo>
                  <a:lnTo>
                    <a:pt x="3" y="81"/>
                  </a:lnTo>
                  <a:lnTo>
                    <a:pt x="16" y="68"/>
                  </a:lnTo>
                  <a:lnTo>
                    <a:pt x="25" y="56"/>
                  </a:lnTo>
                  <a:lnTo>
                    <a:pt x="33" y="45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51" y="14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87" y="13"/>
                  </a:lnTo>
                  <a:lnTo>
                    <a:pt x="90" y="14"/>
                  </a:lnTo>
                  <a:lnTo>
                    <a:pt x="90" y="17"/>
                  </a:lnTo>
                  <a:lnTo>
                    <a:pt x="90" y="17"/>
                  </a:lnTo>
                  <a:lnTo>
                    <a:pt x="90" y="20"/>
                  </a:lnTo>
                  <a:lnTo>
                    <a:pt x="87" y="22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59" y="42"/>
                  </a:lnTo>
                  <a:lnTo>
                    <a:pt x="45" y="58"/>
                  </a:lnTo>
                  <a:lnTo>
                    <a:pt x="27" y="72"/>
                  </a:lnTo>
                  <a:lnTo>
                    <a:pt x="7" y="85"/>
                  </a:lnTo>
                  <a:lnTo>
                    <a:pt x="3" y="81"/>
                  </a:lnTo>
                  <a:close/>
                  <a:moveTo>
                    <a:pt x="226" y="234"/>
                  </a:moveTo>
                  <a:lnTo>
                    <a:pt x="226" y="234"/>
                  </a:lnTo>
                  <a:lnTo>
                    <a:pt x="228" y="255"/>
                  </a:lnTo>
                  <a:lnTo>
                    <a:pt x="228" y="255"/>
                  </a:lnTo>
                  <a:lnTo>
                    <a:pt x="228" y="276"/>
                  </a:lnTo>
                  <a:lnTo>
                    <a:pt x="228" y="276"/>
                  </a:lnTo>
                  <a:lnTo>
                    <a:pt x="226" y="279"/>
                  </a:lnTo>
                  <a:lnTo>
                    <a:pt x="226" y="281"/>
                  </a:lnTo>
                  <a:lnTo>
                    <a:pt x="226" y="281"/>
                  </a:lnTo>
                  <a:lnTo>
                    <a:pt x="220" y="282"/>
                  </a:lnTo>
                  <a:lnTo>
                    <a:pt x="210" y="282"/>
                  </a:lnTo>
                  <a:lnTo>
                    <a:pt x="210" y="282"/>
                  </a:lnTo>
                  <a:lnTo>
                    <a:pt x="206" y="282"/>
                  </a:lnTo>
                  <a:lnTo>
                    <a:pt x="204" y="282"/>
                  </a:lnTo>
                  <a:lnTo>
                    <a:pt x="203" y="279"/>
                  </a:lnTo>
                  <a:lnTo>
                    <a:pt x="203" y="278"/>
                  </a:lnTo>
                  <a:lnTo>
                    <a:pt x="203" y="278"/>
                  </a:lnTo>
                  <a:lnTo>
                    <a:pt x="204" y="168"/>
                  </a:lnTo>
                  <a:lnTo>
                    <a:pt x="204" y="168"/>
                  </a:lnTo>
                  <a:lnTo>
                    <a:pt x="204" y="48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229" y="23"/>
                  </a:lnTo>
                  <a:lnTo>
                    <a:pt x="255" y="23"/>
                  </a:lnTo>
                  <a:lnTo>
                    <a:pt x="255" y="23"/>
                  </a:lnTo>
                  <a:lnTo>
                    <a:pt x="268" y="9"/>
                  </a:lnTo>
                  <a:lnTo>
                    <a:pt x="268" y="9"/>
                  </a:lnTo>
                  <a:lnTo>
                    <a:pt x="288" y="26"/>
                  </a:lnTo>
                  <a:lnTo>
                    <a:pt x="288" y="26"/>
                  </a:lnTo>
                  <a:lnTo>
                    <a:pt x="291" y="27"/>
                  </a:lnTo>
                  <a:lnTo>
                    <a:pt x="291" y="30"/>
                  </a:lnTo>
                  <a:lnTo>
                    <a:pt x="291" y="30"/>
                  </a:lnTo>
                  <a:lnTo>
                    <a:pt x="291" y="32"/>
                  </a:lnTo>
                  <a:lnTo>
                    <a:pt x="288" y="35"/>
                  </a:lnTo>
                  <a:lnTo>
                    <a:pt x="281" y="40"/>
                  </a:lnTo>
                  <a:lnTo>
                    <a:pt x="281" y="133"/>
                  </a:lnTo>
                  <a:lnTo>
                    <a:pt x="281" y="133"/>
                  </a:lnTo>
                  <a:lnTo>
                    <a:pt x="281" y="223"/>
                  </a:lnTo>
                  <a:lnTo>
                    <a:pt x="281" y="223"/>
                  </a:lnTo>
                  <a:lnTo>
                    <a:pt x="281" y="229"/>
                  </a:lnTo>
                  <a:lnTo>
                    <a:pt x="280" y="233"/>
                  </a:lnTo>
                  <a:lnTo>
                    <a:pt x="277" y="236"/>
                  </a:lnTo>
                  <a:lnTo>
                    <a:pt x="274" y="239"/>
                  </a:lnTo>
                  <a:lnTo>
                    <a:pt x="274" y="239"/>
                  </a:lnTo>
                  <a:lnTo>
                    <a:pt x="270" y="242"/>
                  </a:lnTo>
                  <a:lnTo>
                    <a:pt x="264" y="243"/>
                  </a:lnTo>
                  <a:lnTo>
                    <a:pt x="246" y="246"/>
                  </a:lnTo>
                  <a:lnTo>
                    <a:pt x="246" y="246"/>
                  </a:lnTo>
                  <a:lnTo>
                    <a:pt x="245" y="239"/>
                  </a:lnTo>
                  <a:lnTo>
                    <a:pt x="241" y="232"/>
                  </a:lnTo>
                  <a:lnTo>
                    <a:pt x="235" y="229"/>
                  </a:lnTo>
                  <a:lnTo>
                    <a:pt x="226" y="226"/>
                  </a:lnTo>
                  <a:lnTo>
                    <a:pt x="226" y="234"/>
                  </a:lnTo>
                  <a:close/>
                  <a:moveTo>
                    <a:pt x="226" y="219"/>
                  </a:moveTo>
                  <a:lnTo>
                    <a:pt x="226" y="219"/>
                  </a:lnTo>
                  <a:lnTo>
                    <a:pt x="252" y="219"/>
                  </a:lnTo>
                  <a:lnTo>
                    <a:pt x="252" y="219"/>
                  </a:lnTo>
                  <a:lnTo>
                    <a:pt x="257" y="219"/>
                  </a:lnTo>
                  <a:lnTo>
                    <a:pt x="257" y="216"/>
                  </a:lnTo>
                  <a:lnTo>
                    <a:pt x="257" y="33"/>
                  </a:lnTo>
                  <a:lnTo>
                    <a:pt x="226" y="33"/>
                  </a:lnTo>
                  <a:lnTo>
                    <a:pt x="226" y="2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6" name="Freeform 147"/>
            <p:cNvSpPr>
              <a:spLocks noEditPoints="1"/>
            </p:cNvSpPr>
            <p:nvPr userDrawn="1"/>
          </p:nvSpPr>
          <p:spPr bwMode="auto">
            <a:xfrm>
              <a:off x="3981450" y="1462088"/>
              <a:ext cx="150813" cy="149225"/>
            </a:xfrm>
            <a:custGeom>
              <a:avLst/>
              <a:gdLst/>
              <a:ahLst/>
              <a:cxnLst>
                <a:cxn ang="0">
                  <a:pos x="134" y="56"/>
                </a:cxn>
                <a:cxn ang="0">
                  <a:pos x="167" y="17"/>
                </a:cxn>
                <a:cxn ang="0">
                  <a:pos x="205" y="6"/>
                </a:cxn>
                <a:cxn ang="0">
                  <a:pos x="202" y="13"/>
                </a:cxn>
                <a:cxn ang="0">
                  <a:pos x="234" y="56"/>
                </a:cxn>
                <a:cxn ang="0">
                  <a:pos x="280" y="58"/>
                </a:cxn>
                <a:cxn ang="0">
                  <a:pos x="279" y="66"/>
                </a:cxn>
                <a:cxn ang="0">
                  <a:pos x="240" y="101"/>
                </a:cxn>
                <a:cxn ang="0">
                  <a:pos x="266" y="126"/>
                </a:cxn>
                <a:cxn ang="0">
                  <a:pos x="266" y="132"/>
                </a:cxn>
                <a:cxn ang="0">
                  <a:pos x="227" y="181"/>
                </a:cxn>
                <a:cxn ang="0">
                  <a:pos x="215" y="227"/>
                </a:cxn>
                <a:cxn ang="0">
                  <a:pos x="285" y="253"/>
                </a:cxn>
                <a:cxn ang="0">
                  <a:pos x="269" y="262"/>
                </a:cxn>
                <a:cxn ang="0">
                  <a:pos x="237" y="266"/>
                </a:cxn>
                <a:cxn ang="0">
                  <a:pos x="180" y="227"/>
                </a:cxn>
                <a:cxn ang="0">
                  <a:pos x="74" y="279"/>
                </a:cxn>
                <a:cxn ang="0">
                  <a:pos x="124" y="246"/>
                </a:cxn>
                <a:cxn ang="0">
                  <a:pos x="157" y="201"/>
                </a:cxn>
                <a:cxn ang="0">
                  <a:pos x="132" y="158"/>
                </a:cxn>
                <a:cxn ang="0">
                  <a:pos x="111" y="130"/>
                </a:cxn>
                <a:cxn ang="0">
                  <a:pos x="69" y="149"/>
                </a:cxn>
                <a:cxn ang="0">
                  <a:pos x="69" y="256"/>
                </a:cxn>
                <a:cxn ang="0">
                  <a:pos x="61" y="273"/>
                </a:cxn>
                <a:cxn ang="0">
                  <a:pos x="34" y="282"/>
                </a:cxn>
                <a:cxn ang="0">
                  <a:pos x="16" y="263"/>
                </a:cxn>
                <a:cxn ang="0">
                  <a:pos x="27" y="253"/>
                </a:cxn>
                <a:cxn ang="0">
                  <a:pos x="45" y="250"/>
                </a:cxn>
                <a:cxn ang="0">
                  <a:pos x="24" y="176"/>
                </a:cxn>
                <a:cxn ang="0">
                  <a:pos x="16" y="189"/>
                </a:cxn>
                <a:cxn ang="0">
                  <a:pos x="2" y="156"/>
                </a:cxn>
                <a:cxn ang="0">
                  <a:pos x="45" y="77"/>
                </a:cxn>
                <a:cxn ang="0">
                  <a:pos x="2" y="78"/>
                </a:cxn>
                <a:cxn ang="0">
                  <a:pos x="24" y="66"/>
                </a:cxn>
                <a:cxn ang="0">
                  <a:pos x="45" y="19"/>
                </a:cxn>
                <a:cxn ang="0">
                  <a:pos x="77" y="4"/>
                </a:cxn>
                <a:cxn ang="0">
                  <a:pos x="83" y="8"/>
                </a:cxn>
                <a:cxn ang="0">
                  <a:pos x="69" y="66"/>
                </a:cxn>
                <a:cxn ang="0">
                  <a:pos x="87" y="48"/>
                </a:cxn>
                <a:cxn ang="0">
                  <a:pos x="109" y="71"/>
                </a:cxn>
                <a:cxn ang="0">
                  <a:pos x="109" y="77"/>
                </a:cxn>
                <a:cxn ang="0">
                  <a:pos x="69" y="132"/>
                </a:cxn>
                <a:cxn ang="0">
                  <a:pos x="111" y="116"/>
                </a:cxn>
                <a:cxn ang="0">
                  <a:pos x="167" y="119"/>
                </a:cxn>
                <a:cxn ang="0">
                  <a:pos x="119" y="68"/>
                </a:cxn>
                <a:cxn ang="0">
                  <a:pos x="137" y="129"/>
                </a:cxn>
                <a:cxn ang="0">
                  <a:pos x="145" y="159"/>
                </a:cxn>
                <a:cxn ang="0">
                  <a:pos x="169" y="192"/>
                </a:cxn>
                <a:cxn ang="0">
                  <a:pos x="206" y="168"/>
                </a:cxn>
              </a:cxnLst>
              <a:rect l="0" t="0" r="r" b="b"/>
              <a:pathLst>
                <a:path w="286" h="282">
                  <a:moveTo>
                    <a:pt x="105" y="53"/>
                  </a:moveTo>
                  <a:lnTo>
                    <a:pt x="105" y="53"/>
                  </a:lnTo>
                  <a:lnTo>
                    <a:pt x="119" y="56"/>
                  </a:lnTo>
                  <a:lnTo>
                    <a:pt x="134" y="56"/>
                  </a:lnTo>
                  <a:lnTo>
                    <a:pt x="167" y="56"/>
                  </a:lnTo>
                  <a:lnTo>
                    <a:pt x="167" y="32"/>
                  </a:lnTo>
                  <a:lnTo>
                    <a:pt x="167" y="32"/>
                  </a:lnTo>
                  <a:lnTo>
                    <a:pt x="167" y="17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201" y="4"/>
                  </a:lnTo>
                  <a:lnTo>
                    <a:pt x="205" y="6"/>
                  </a:lnTo>
                  <a:lnTo>
                    <a:pt x="205" y="8"/>
                  </a:lnTo>
                  <a:lnTo>
                    <a:pt x="205" y="8"/>
                  </a:lnTo>
                  <a:lnTo>
                    <a:pt x="205" y="11"/>
                  </a:lnTo>
                  <a:lnTo>
                    <a:pt x="202" y="13"/>
                  </a:lnTo>
                  <a:lnTo>
                    <a:pt x="192" y="17"/>
                  </a:lnTo>
                  <a:lnTo>
                    <a:pt x="192" y="56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51" y="33"/>
                  </a:lnTo>
                  <a:lnTo>
                    <a:pt x="251" y="33"/>
                  </a:lnTo>
                  <a:lnTo>
                    <a:pt x="280" y="58"/>
                  </a:lnTo>
                  <a:lnTo>
                    <a:pt x="280" y="58"/>
                  </a:lnTo>
                  <a:lnTo>
                    <a:pt x="282" y="64"/>
                  </a:lnTo>
                  <a:lnTo>
                    <a:pt x="282" y="64"/>
                  </a:lnTo>
                  <a:lnTo>
                    <a:pt x="282" y="65"/>
                  </a:lnTo>
                  <a:lnTo>
                    <a:pt x="279" y="66"/>
                  </a:lnTo>
                  <a:lnTo>
                    <a:pt x="192" y="66"/>
                  </a:lnTo>
                  <a:lnTo>
                    <a:pt x="192" y="119"/>
                  </a:lnTo>
                  <a:lnTo>
                    <a:pt x="225" y="119"/>
                  </a:lnTo>
                  <a:lnTo>
                    <a:pt x="240" y="101"/>
                  </a:lnTo>
                  <a:lnTo>
                    <a:pt x="240" y="101"/>
                  </a:lnTo>
                  <a:lnTo>
                    <a:pt x="263" y="121"/>
                  </a:lnTo>
                  <a:lnTo>
                    <a:pt x="263" y="121"/>
                  </a:lnTo>
                  <a:lnTo>
                    <a:pt x="266" y="126"/>
                  </a:lnTo>
                  <a:lnTo>
                    <a:pt x="267" y="129"/>
                  </a:lnTo>
                  <a:lnTo>
                    <a:pt x="267" y="129"/>
                  </a:lnTo>
                  <a:lnTo>
                    <a:pt x="267" y="130"/>
                  </a:lnTo>
                  <a:lnTo>
                    <a:pt x="266" y="132"/>
                  </a:lnTo>
                  <a:lnTo>
                    <a:pt x="254" y="136"/>
                  </a:lnTo>
                  <a:lnTo>
                    <a:pt x="254" y="136"/>
                  </a:lnTo>
                  <a:lnTo>
                    <a:pt x="241" y="161"/>
                  </a:lnTo>
                  <a:lnTo>
                    <a:pt x="227" y="181"/>
                  </a:lnTo>
                  <a:lnTo>
                    <a:pt x="212" y="198"/>
                  </a:lnTo>
                  <a:lnTo>
                    <a:pt x="195" y="216"/>
                  </a:lnTo>
                  <a:lnTo>
                    <a:pt x="195" y="216"/>
                  </a:lnTo>
                  <a:lnTo>
                    <a:pt x="215" y="227"/>
                  </a:lnTo>
                  <a:lnTo>
                    <a:pt x="235" y="236"/>
                  </a:lnTo>
                  <a:lnTo>
                    <a:pt x="259" y="242"/>
                  </a:lnTo>
                  <a:lnTo>
                    <a:pt x="286" y="246"/>
                  </a:lnTo>
                  <a:lnTo>
                    <a:pt x="285" y="253"/>
                  </a:lnTo>
                  <a:lnTo>
                    <a:pt x="285" y="253"/>
                  </a:lnTo>
                  <a:lnTo>
                    <a:pt x="276" y="256"/>
                  </a:lnTo>
                  <a:lnTo>
                    <a:pt x="269" y="262"/>
                  </a:lnTo>
                  <a:lnTo>
                    <a:pt x="269" y="262"/>
                  </a:lnTo>
                  <a:lnTo>
                    <a:pt x="264" y="268"/>
                  </a:lnTo>
                  <a:lnTo>
                    <a:pt x="261" y="276"/>
                  </a:lnTo>
                  <a:lnTo>
                    <a:pt x="261" y="276"/>
                  </a:lnTo>
                  <a:lnTo>
                    <a:pt x="237" y="266"/>
                  </a:lnTo>
                  <a:lnTo>
                    <a:pt x="216" y="256"/>
                  </a:lnTo>
                  <a:lnTo>
                    <a:pt x="198" y="243"/>
                  </a:lnTo>
                  <a:lnTo>
                    <a:pt x="180" y="227"/>
                  </a:lnTo>
                  <a:lnTo>
                    <a:pt x="180" y="227"/>
                  </a:lnTo>
                  <a:lnTo>
                    <a:pt x="156" y="244"/>
                  </a:lnTo>
                  <a:lnTo>
                    <a:pt x="131" y="259"/>
                  </a:lnTo>
                  <a:lnTo>
                    <a:pt x="103" y="271"/>
                  </a:lnTo>
                  <a:lnTo>
                    <a:pt x="74" y="279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99" y="260"/>
                  </a:lnTo>
                  <a:lnTo>
                    <a:pt x="124" y="246"/>
                  </a:lnTo>
                  <a:lnTo>
                    <a:pt x="145" y="231"/>
                  </a:lnTo>
                  <a:lnTo>
                    <a:pt x="167" y="214"/>
                  </a:lnTo>
                  <a:lnTo>
                    <a:pt x="167" y="214"/>
                  </a:lnTo>
                  <a:lnTo>
                    <a:pt x="157" y="201"/>
                  </a:lnTo>
                  <a:lnTo>
                    <a:pt x="147" y="187"/>
                  </a:lnTo>
                  <a:lnTo>
                    <a:pt x="140" y="172"/>
                  </a:lnTo>
                  <a:lnTo>
                    <a:pt x="132" y="158"/>
                  </a:lnTo>
                  <a:lnTo>
                    <a:pt x="132" y="158"/>
                  </a:lnTo>
                  <a:lnTo>
                    <a:pt x="128" y="145"/>
                  </a:lnTo>
                  <a:lnTo>
                    <a:pt x="124" y="129"/>
                  </a:lnTo>
                  <a:lnTo>
                    <a:pt x="124" y="129"/>
                  </a:lnTo>
                  <a:lnTo>
                    <a:pt x="111" y="130"/>
                  </a:lnTo>
                  <a:lnTo>
                    <a:pt x="109" y="117"/>
                  </a:lnTo>
                  <a:lnTo>
                    <a:pt x="109" y="117"/>
                  </a:lnTo>
                  <a:lnTo>
                    <a:pt x="92" y="132"/>
                  </a:lnTo>
                  <a:lnTo>
                    <a:pt x="69" y="149"/>
                  </a:lnTo>
                  <a:lnTo>
                    <a:pt x="69" y="233"/>
                  </a:lnTo>
                  <a:lnTo>
                    <a:pt x="69" y="233"/>
                  </a:lnTo>
                  <a:lnTo>
                    <a:pt x="69" y="256"/>
                  </a:lnTo>
                  <a:lnTo>
                    <a:pt x="69" y="256"/>
                  </a:lnTo>
                  <a:lnTo>
                    <a:pt x="69" y="262"/>
                  </a:lnTo>
                  <a:lnTo>
                    <a:pt x="67" y="266"/>
                  </a:lnTo>
                  <a:lnTo>
                    <a:pt x="64" y="271"/>
                  </a:lnTo>
                  <a:lnTo>
                    <a:pt x="61" y="273"/>
                  </a:lnTo>
                  <a:lnTo>
                    <a:pt x="57" y="275"/>
                  </a:lnTo>
                  <a:lnTo>
                    <a:pt x="51" y="278"/>
                  </a:lnTo>
                  <a:lnTo>
                    <a:pt x="34" y="282"/>
                  </a:lnTo>
                  <a:lnTo>
                    <a:pt x="34" y="282"/>
                  </a:lnTo>
                  <a:lnTo>
                    <a:pt x="31" y="273"/>
                  </a:lnTo>
                  <a:lnTo>
                    <a:pt x="29" y="271"/>
                  </a:lnTo>
                  <a:lnTo>
                    <a:pt x="27" y="268"/>
                  </a:lnTo>
                  <a:lnTo>
                    <a:pt x="16" y="263"/>
                  </a:lnTo>
                  <a:lnTo>
                    <a:pt x="2" y="258"/>
                  </a:lnTo>
                  <a:lnTo>
                    <a:pt x="2" y="252"/>
                  </a:lnTo>
                  <a:lnTo>
                    <a:pt x="2" y="252"/>
                  </a:lnTo>
                  <a:lnTo>
                    <a:pt x="27" y="253"/>
                  </a:lnTo>
                  <a:lnTo>
                    <a:pt x="41" y="255"/>
                  </a:lnTo>
                  <a:lnTo>
                    <a:pt x="41" y="255"/>
                  </a:lnTo>
                  <a:lnTo>
                    <a:pt x="44" y="253"/>
                  </a:lnTo>
                  <a:lnTo>
                    <a:pt x="45" y="250"/>
                  </a:lnTo>
                  <a:lnTo>
                    <a:pt x="45" y="162"/>
                  </a:lnTo>
                  <a:lnTo>
                    <a:pt x="45" y="162"/>
                  </a:lnTo>
                  <a:lnTo>
                    <a:pt x="24" y="176"/>
                  </a:lnTo>
                  <a:lnTo>
                    <a:pt x="24" y="176"/>
                  </a:lnTo>
                  <a:lnTo>
                    <a:pt x="22" y="182"/>
                  </a:lnTo>
                  <a:lnTo>
                    <a:pt x="21" y="187"/>
                  </a:lnTo>
                  <a:lnTo>
                    <a:pt x="19" y="189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2" y="185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21" y="150"/>
                  </a:lnTo>
                  <a:lnTo>
                    <a:pt x="45" y="140"/>
                  </a:lnTo>
                  <a:lnTo>
                    <a:pt x="45" y="77"/>
                  </a:lnTo>
                  <a:lnTo>
                    <a:pt x="24" y="77"/>
                  </a:lnTo>
                  <a:lnTo>
                    <a:pt x="24" y="77"/>
                  </a:lnTo>
                  <a:lnTo>
                    <a:pt x="12" y="77"/>
                  </a:lnTo>
                  <a:lnTo>
                    <a:pt x="2" y="7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2" y="65"/>
                  </a:lnTo>
                  <a:lnTo>
                    <a:pt x="24" y="66"/>
                  </a:lnTo>
                  <a:lnTo>
                    <a:pt x="45" y="66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19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4" y="3"/>
                  </a:lnTo>
                  <a:lnTo>
                    <a:pt x="77" y="4"/>
                  </a:lnTo>
                  <a:lnTo>
                    <a:pt x="83" y="6"/>
                  </a:lnTo>
                  <a:lnTo>
                    <a:pt x="83" y="7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3" y="11"/>
                  </a:lnTo>
                  <a:lnTo>
                    <a:pt x="82" y="13"/>
                  </a:lnTo>
                  <a:lnTo>
                    <a:pt x="69" y="19"/>
                  </a:lnTo>
                  <a:lnTo>
                    <a:pt x="69" y="66"/>
                  </a:lnTo>
                  <a:lnTo>
                    <a:pt x="73" y="66"/>
                  </a:lnTo>
                  <a:lnTo>
                    <a:pt x="73" y="66"/>
                  </a:lnTo>
                  <a:lnTo>
                    <a:pt x="87" y="48"/>
                  </a:lnTo>
                  <a:lnTo>
                    <a:pt x="87" y="48"/>
                  </a:lnTo>
                  <a:lnTo>
                    <a:pt x="98" y="58"/>
                  </a:lnTo>
                  <a:lnTo>
                    <a:pt x="108" y="69"/>
                  </a:lnTo>
                  <a:lnTo>
                    <a:pt x="105" y="53"/>
                  </a:lnTo>
                  <a:close/>
                  <a:moveTo>
                    <a:pt x="109" y="71"/>
                  </a:moveTo>
                  <a:lnTo>
                    <a:pt x="109" y="7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7"/>
                  </a:lnTo>
                  <a:lnTo>
                    <a:pt x="108" y="77"/>
                  </a:lnTo>
                  <a:lnTo>
                    <a:pt x="69" y="77"/>
                  </a:lnTo>
                  <a:lnTo>
                    <a:pt x="69" y="132"/>
                  </a:lnTo>
                  <a:lnTo>
                    <a:pt x="69" y="132"/>
                  </a:lnTo>
                  <a:lnTo>
                    <a:pt x="109" y="108"/>
                  </a:lnTo>
                  <a:lnTo>
                    <a:pt x="114" y="113"/>
                  </a:lnTo>
                  <a:lnTo>
                    <a:pt x="114" y="113"/>
                  </a:lnTo>
                  <a:lnTo>
                    <a:pt x="111" y="116"/>
                  </a:lnTo>
                  <a:lnTo>
                    <a:pt x="111" y="116"/>
                  </a:lnTo>
                  <a:lnTo>
                    <a:pt x="122" y="117"/>
                  </a:lnTo>
                  <a:lnTo>
                    <a:pt x="137" y="119"/>
                  </a:lnTo>
                  <a:lnTo>
                    <a:pt x="167" y="119"/>
                  </a:lnTo>
                  <a:lnTo>
                    <a:pt x="167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19" y="68"/>
                  </a:lnTo>
                  <a:lnTo>
                    <a:pt x="108" y="69"/>
                  </a:lnTo>
                  <a:lnTo>
                    <a:pt x="109" y="71"/>
                  </a:lnTo>
                  <a:close/>
                  <a:moveTo>
                    <a:pt x="137" y="129"/>
                  </a:moveTo>
                  <a:lnTo>
                    <a:pt x="137" y="129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40" y="147"/>
                  </a:lnTo>
                  <a:lnTo>
                    <a:pt x="145" y="159"/>
                  </a:lnTo>
                  <a:lnTo>
                    <a:pt x="145" y="159"/>
                  </a:lnTo>
                  <a:lnTo>
                    <a:pt x="153" y="172"/>
                  </a:lnTo>
                  <a:lnTo>
                    <a:pt x="160" y="182"/>
                  </a:lnTo>
                  <a:lnTo>
                    <a:pt x="169" y="192"/>
                  </a:lnTo>
                  <a:lnTo>
                    <a:pt x="179" y="203"/>
                  </a:lnTo>
                  <a:lnTo>
                    <a:pt x="179" y="203"/>
                  </a:lnTo>
                  <a:lnTo>
                    <a:pt x="193" y="185"/>
                  </a:lnTo>
                  <a:lnTo>
                    <a:pt x="206" y="168"/>
                  </a:lnTo>
                  <a:lnTo>
                    <a:pt x="216" y="150"/>
                  </a:lnTo>
                  <a:lnTo>
                    <a:pt x="227" y="129"/>
                  </a:lnTo>
                  <a:lnTo>
                    <a:pt x="137" y="1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7" name="Freeform 148"/>
            <p:cNvSpPr>
              <a:spLocks noEditPoints="1"/>
            </p:cNvSpPr>
            <p:nvPr userDrawn="1"/>
          </p:nvSpPr>
          <p:spPr bwMode="auto">
            <a:xfrm>
              <a:off x="4159250" y="1460501"/>
              <a:ext cx="157163" cy="149225"/>
            </a:xfrm>
            <a:custGeom>
              <a:avLst/>
              <a:gdLst/>
              <a:ahLst/>
              <a:cxnLst>
                <a:cxn ang="0">
                  <a:pos x="93" y="80"/>
                </a:cxn>
                <a:cxn ang="0">
                  <a:pos x="80" y="85"/>
                </a:cxn>
                <a:cxn ang="0">
                  <a:pos x="55" y="129"/>
                </a:cxn>
                <a:cxn ang="0">
                  <a:pos x="68" y="137"/>
                </a:cxn>
                <a:cxn ang="0">
                  <a:pos x="60" y="275"/>
                </a:cxn>
                <a:cxn ang="0">
                  <a:pos x="42" y="281"/>
                </a:cxn>
                <a:cxn ang="0">
                  <a:pos x="35" y="275"/>
                </a:cxn>
                <a:cxn ang="0">
                  <a:pos x="22" y="158"/>
                </a:cxn>
                <a:cxn ang="0">
                  <a:pos x="28" y="132"/>
                </a:cxn>
                <a:cxn ang="0">
                  <a:pos x="61" y="64"/>
                </a:cxn>
                <a:cxn ang="0">
                  <a:pos x="90" y="65"/>
                </a:cxn>
                <a:cxn ang="0">
                  <a:pos x="135" y="67"/>
                </a:cxn>
                <a:cxn ang="0">
                  <a:pos x="164" y="9"/>
                </a:cxn>
                <a:cxn ang="0">
                  <a:pos x="168" y="13"/>
                </a:cxn>
                <a:cxn ang="0">
                  <a:pos x="158" y="56"/>
                </a:cxn>
                <a:cxn ang="0">
                  <a:pos x="187" y="53"/>
                </a:cxn>
                <a:cxn ang="0">
                  <a:pos x="179" y="32"/>
                </a:cxn>
                <a:cxn ang="0">
                  <a:pos x="196" y="27"/>
                </a:cxn>
                <a:cxn ang="0">
                  <a:pos x="199" y="46"/>
                </a:cxn>
                <a:cxn ang="0">
                  <a:pos x="212" y="71"/>
                </a:cxn>
                <a:cxn ang="0">
                  <a:pos x="211" y="78"/>
                </a:cxn>
                <a:cxn ang="0">
                  <a:pos x="160" y="271"/>
                </a:cxn>
                <a:cxn ang="0">
                  <a:pos x="142" y="278"/>
                </a:cxn>
                <a:cxn ang="0">
                  <a:pos x="135" y="272"/>
                </a:cxn>
                <a:cxn ang="0">
                  <a:pos x="110" y="78"/>
                </a:cxn>
                <a:cxn ang="0">
                  <a:pos x="34" y="43"/>
                </a:cxn>
                <a:cxn ang="0">
                  <a:pos x="57" y="0"/>
                </a:cxn>
                <a:cxn ang="0">
                  <a:pos x="92" y="17"/>
                </a:cxn>
                <a:cxn ang="0">
                  <a:pos x="76" y="22"/>
                </a:cxn>
                <a:cxn ang="0">
                  <a:pos x="5" y="80"/>
                </a:cxn>
                <a:cxn ang="0">
                  <a:pos x="95" y="140"/>
                </a:cxn>
                <a:cxn ang="0">
                  <a:pos x="113" y="108"/>
                </a:cxn>
                <a:cxn ang="0">
                  <a:pos x="131" y="116"/>
                </a:cxn>
                <a:cxn ang="0">
                  <a:pos x="112" y="161"/>
                </a:cxn>
                <a:cxn ang="0">
                  <a:pos x="173" y="108"/>
                </a:cxn>
                <a:cxn ang="0">
                  <a:pos x="206" y="184"/>
                </a:cxn>
                <a:cxn ang="0">
                  <a:pos x="203" y="220"/>
                </a:cxn>
                <a:cxn ang="0">
                  <a:pos x="189" y="230"/>
                </a:cxn>
                <a:cxn ang="0">
                  <a:pos x="180" y="162"/>
                </a:cxn>
                <a:cxn ang="0">
                  <a:pos x="260" y="179"/>
                </a:cxn>
                <a:cxn ang="0">
                  <a:pos x="260" y="261"/>
                </a:cxn>
                <a:cxn ang="0">
                  <a:pos x="248" y="274"/>
                </a:cxn>
                <a:cxn ang="0">
                  <a:pos x="221" y="269"/>
                </a:cxn>
                <a:cxn ang="0">
                  <a:pos x="184" y="255"/>
                </a:cxn>
                <a:cxn ang="0">
                  <a:pos x="235" y="250"/>
                </a:cxn>
                <a:cxn ang="0">
                  <a:pos x="211" y="103"/>
                </a:cxn>
                <a:cxn ang="0">
                  <a:pos x="219" y="93"/>
                </a:cxn>
                <a:cxn ang="0">
                  <a:pos x="293" y="95"/>
                </a:cxn>
                <a:cxn ang="0">
                  <a:pos x="260" y="103"/>
                </a:cxn>
                <a:cxn ang="0">
                  <a:pos x="263" y="9"/>
                </a:cxn>
                <a:cxn ang="0">
                  <a:pos x="289" y="36"/>
                </a:cxn>
                <a:cxn ang="0">
                  <a:pos x="209" y="40"/>
                </a:cxn>
                <a:cxn ang="0">
                  <a:pos x="247" y="29"/>
                </a:cxn>
              </a:cxnLst>
              <a:rect l="0" t="0" r="r" b="b"/>
              <a:pathLst>
                <a:path w="295" h="281">
                  <a:moveTo>
                    <a:pt x="110" y="78"/>
                  </a:moveTo>
                  <a:lnTo>
                    <a:pt x="110" y="78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7" y="107"/>
                  </a:lnTo>
                  <a:lnTo>
                    <a:pt x="51" y="129"/>
                  </a:lnTo>
                  <a:lnTo>
                    <a:pt x="51" y="129"/>
                  </a:lnTo>
                  <a:lnTo>
                    <a:pt x="55" y="129"/>
                  </a:lnTo>
                  <a:lnTo>
                    <a:pt x="55" y="129"/>
                  </a:lnTo>
                  <a:lnTo>
                    <a:pt x="67" y="132"/>
                  </a:lnTo>
                  <a:lnTo>
                    <a:pt x="68" y="133"/>
                  </a:lnTo>
                  <a:lnTo>
                    <a:pt x="70" y="136"/>
                  </a:lnTo>
                  <a:lnTo>
                    <a:pt x="70" y="136"/>
                  </a:lnTo>
                  <a:lnTo>
                    <a:pt x="68" y="137"/>
                  </a:lnTo>
                  <a:lnTo>
                    <a:pt x="67" y="140"/>
                  </a:lnTo>
                  <a:lnTo>
                    <a:pt x="60" y="143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60" y="275"/>
                  </a:lnTo>
                  <a:lnTo>
                    <a:pt x="60" y="275"/>
                  </a:lnTo>
                  <a:lnTo>
                    <a:pt x="60" y="278"/>
                  </a:lnTo>
                  <a:lnTo>
                    <a:pt x="57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9" y="281"/>
                  </a:lnTo>
                  <a:lnTo>
                    <a:pt x="37" y="279"/>
                  </a:lnTo>
                  <a:lnTo>
                    <a:pt x="35" y="278"/>
                  </a:lnTo>
                  <a:lnTo>
                    <a:pt x="35" y="275"/>
                  </a:lnTo>
                  <a:lnTo>
                    <a:pt x="35" y="275"/>
                  </a:lnTo>
                  <a:lnTo>
                    <a:pt x="37" y="203"/>
                  </a:lnTo>
                  <a:lnTo>
                    <a:pt x="37" y="143"/>
                  </a:lnTo>
                  <a:lnTo>
                    <a:pt x="37" y="143"/>
                  </a:lnTo>
                  <a:lnTo>
                    <a:pt x="22" y="158"/>
                  </a:lnTo>
                  <a:lnTo>
                    <a:pt x="5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6" y="149"/>
                  </a:lnTo>
                  <a:lnTo>
                    <a:pt x="28" y="132"/>
                  </a:lnTo>
                  <a:lnTo>
                    <a:pt x="38" y="11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4" y="72"/>
                  </a:lnTo>
                  <a:lnTo>
                    <a:pt x="90" y="75"/>
                  </a:lnTo>
                  <a:lnTo>
                    <a:pt x="93" y="78"/>
                  </a:lnTo>
                  <a:lnTo>
                    <a:pt x="90" y="65"/>
                  </a:lnTo>
                  <a:lnTo>
                    <a:pt x="90" y="65"/>
                  </a:lnTo>
                  <a:lnTo>
                    <a:pt x="102" y="67"/>
                  </a:lnTo>
                  <a:lnTo>
                    <a:pt x="112" y="67"/>
                  </a:lnTo>
                  <a:lnTo>
                    <a:pt x="135" y="67"/>
                  </a:lnTo>
                  <a:lnTo>
                    <a:pt x="135" y="67"/>
                  </a:lnTo>
                  <a:lnTo>
                    <a:pt x="135" y="25"/>
                  </a:lnTo>
                  <a:lnTo>
                    <a:pt x="134" y="4"/>
                  </a:lnTo>
                  <a:lnTo>
                    <a:pt x="134" y="4"/>
                  </a:lnTo>
                  <a:lnTo>
                    <a:pt x="160" y="7"/>
                  </a:lnTo>
                  <a:lnTo>
                    <a:pt x="164" y="9"/>
                  </a:lnTo>
                  <a:lnTo>
                    <a:pt x="167" y="10"/>
                  </a:lnTo>
                  <a:lnTo>
                    <a:pt x="167" y="10"/>
                  </a:lnTo>
                  <a:lnTo>
                    <a:pt x="168" y="11"/>
                  </a:lnTo>
                  <a:lnTo>
                    <a:pt x="168" y="13"/>
                  </a:lnTo>
                  <a:lnTo>
                    <a:pt x="168" y="13"/>
                  </a:lnTo>
                  <a:lnTo>
                    <a:pt x="168" y="14"/>
                  </a:lnTo>
                  <a:lnTo>
                    <a:pt x="167" y="17"/>
                  </a:lnTo>
                  <a:lnTo>
                    <a:pt x="158" y="20"/>
                  </a:lnTo>
                  <a:lnTo>
                    <a:pt x="158" y="20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67"/>
                  </a:lnTo>
                  <a:lnTo>
                    <a:pt x="176" y="67"/>
                  </a:lnTo>
                  <a:lnTo>
                    <a:pt x="176" y="67"/>
                  </a:lnTo>
                  <a:lnTo>
                    <a:pt x="187" y="53"/>
                  </a:lnTo>
                  <a:lnTo>
                    <a:pt x="187" y="53"/>
                  </a:lnTo>
                  <a:lnTo>
                    <a:pt x="184" y="52"/>
                  </a:lnTo>
                  <a:lnTo>
                    <a:pt x="183" y="48"/>
                  </a:lnTo>
                  <a:lnTo>
                    <a:pt x="183" y="48"/>
                  </a:lnTo>
                  <a:lnTo>
                    <a:pt x="179" y="32"/>
                  </a:lnTo>
                  <a:lnTo>
                    <a:pt x="168" y="17"/>
                  </a:lnTo>
                  <a:lnTo>
                    <a:pt x="173" y="14"/>
                  </a:lnTo>
                  <a:lnTo>
                    <a:pt x="173" y="14"/>
                  </a:lnTo>
                  <a:lnTo>
                    <a:pt x="187" y="22"/>
                  </a:lnTo>
                  <a:lnTo>
                    <a:pt x="196" y="27"/>
                  </a:lnTo>
                  <a:lnTo>
                    <a:pt x="200" y="32"/>
                  </a:lnTo>
                  <a:lnTo>
                    <a:pt x="202" y="38"/>
                  </a:lnTo>
                  <a:lnTo>
                    <a:pt x="202" y="38"/>
                  </a:lnTo>
                  <a:lnTo>
                    <a:pt x="200" y="42"/>
                  </a:lnTo>
                  <a:lnTo>
                    <a:pt x="199" y="46"/>
                  </a:lnTo>
                  <a:lnTo>
                    <a:pt x="197" y="51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203" y="61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3" y="77"/>
                  </a:lnTo>
                  <a:lnTo>
                    <a:pt x="211" y="78"/>
                  </a:lnTo>
                  <a:lnTo>
                    <a:pt x="158" y="78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60" y="271"/>
                  </a:lnTo>
                  <a:lnTo>
                    <a:pt x="160" y="271"/>
                  </a:lnTo>
                  <a:lnTo>
                    <a:pt x="158" y="275"/>
                  </a:lnTo>
                  <a:lnTo>
                    <a:pt x="158" y="275"/>
                  </a:lnTo>
                  <a:lnTo>
                    <a:pt x="153" y="278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37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5" y="274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5" y="146"/>
                  </a:lnTo>
                  <a:lnTo>
                    <a:pt x="135" y="146"/>
                  </a:lnTo>
                  <a:lnTo>
                    <a:pt x="135" y="78"/>
                  </a:lnTo>
                  <a:lnTo>
                    <a:pt x="110" y="78"/>
                  </a:lnTo>
                  <a:close/>
                  <a:moveTo>
                    <a:pt x="5" y="80"/>
                  </a:moveTo>
                  <a:lnTo>
                    <a:pt x="5" y="80"/>
                  </a:lnTo>
                  <a:lnTo>
                    <a:pt x="16" y="67"/>
                  </a:lnTo>
                  <a:lnTo>
                    <a:pt x="26" y="55"/>
                  </a:lnTo>
                  <a:lnTo>
                    <a:pt x="34" y="43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51" y="14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87" y="11"/>
                  </a:lnTo>
                  <a:lnTo>
                    <a:pt x="90" y="14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0" y="19"/>
                  </a:lnTo>
                  <a:lnTo>
                    <a:pt x="87" y="20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61" y="42"/>
                  </a:lnTo>
                  <a:lnTo>
                    <a:pt x="45" y="58"/>
                  </a:lnTo>
                  <a:lnTo>
                    <a:pt x="29" y="71"/>
                  </a:lnTo>
                  <a:lnTo>
                    <a:pt x="9" y="85"/>
                  </a:lnTo>
                  <a:lnTo>
                    <a:pt x="5" y="80"/>
                  </a:lnTo>
                  <a:close/>
                  <a:moveTo>
                    <a:pt x="71" y="246"/>
                  </a:moveTo>
                  <a:lnTo>
                    <a:pt x="71" y="246"/>
                  </a:lnTo>
                  <a:lnTo>
                    <a:pt x="81" y="214"/>
                  </a:lnTo>
                  <a:lnTo>
                    <a:pt x="89" y="177"/>
                  </a:lnTo>
                  <a:lnTo>
                    <a:pt x="95" y="140"/>
                  </a:lnTo>
                  <a:lnTo>
                    <a:pt x="96" y="110"/>
                  </a:lnTo>
                  <a:lnTo>
                    <a:pt x="96" y="110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28" y="111"/>
                  </a:lnTo>
                  <a:lnTo>
                    <a:pt x="129" y="113"/>
                  </a:lnTo>
                  <a:lnTo>
                    <a:pt x="131" y="116"/>
                  </a:lnTo>
                  <a:lnTo>
                    <a:pt x="131" y="116"/>
                  </a:lnTo>
                  <a:lnTo>
                    <a:pt x="131" y="117"/>
                  </a:lnTo>
                  <a:lnTo>
                    <a:pt x="128" y="120"/>
                  </a:lnTo>
                  <a:lnTo>
                    <a:pt x="119" y="123"/>
                  </a:lnTo>
                  <a:lnTo>
                    <a:pt x="119" y="123"/>
                  </a:lnTo>
                  <a:lnTo>
                    <a:pt x="112" y="161"/>
                  </a:lnTo>
                  <a:lnTo>
                    <a:pt x="103" y="194"/>
                  </a:lnTo>
                  <a:lnTo>
                    <a:pt x="92" y="223"/>
                  </a:lnTo>
                  <a:lnTo>
                    <a:pt x="79" y="249"/>
                  </a:lnTo>
                  <a:lnTo>
                    <a:pt x="71" y="246"/>
                  </a:lnTo>
                  <a:close/>
                  <a:moveTo>
                    <a:pt x="173" y="108"/>
                  </a:moveTo>
                  <a:lnTo>
                    <a:pt x="173" y="108"/>
                  </a:lnTo>
                  <a:lnTo>
                    <a:pt x="189" y="140"/>
                  </a:lnTo>
                  <a:lnTo>
                    <a:pt x="199" y="164"/>
                  </a:lnTo>
                  <a:lnTo>
                    <a:pt x="199" y="164"/>
                  </a:lnTo>
                  <a:lnTo>
                    <a:pt x="206" y="184"/>
                  </a:lnTo>
                  <a:lnTo>
                    <a:pt x="208" y="192"/>
                  </a:lnTo>
                  <a:lnTo>
                    <a:pt x="209" y="198"/>
                  </a:lnTo>
                  <a:lnTo>
                    <a:pt x="209" y="198"/>
                  </a:lnTo>
                  <a:lnTo>
                    <a:pt x="206" y="210"/>
                  </a:lnTo>
                  <a:lnTo>
                    <a:pt x="203" y="220"/>
                  </a:lnTo>
                  <a:lnTo>
                    <a:pt x="197" y="227"/>
                  </a:lnTo>
                  <a:lnTo>
                    <a:pt x="195" y="230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89" y="230"/>
                  </a:lnTo>
                  <a:lnTo>
                    <a:pt x="189" y="229"/>
                  </a:lnTo>
                  <a:lnTo>
                    <a:pt x="187" y="220"/>
                  </a:lnTo>
                  <a:lnTo>
                    <a:pt x="187" y="220"/>
                  </a:lnTo>
                  <a:lnTo>
                    <a:pt x="184" y="190"/>
                  </a:lnTo>
                  <a:lnTo>
                    <a:pt x="180" y="162"/>
                  </a:lnTo>
                  <a:lnTo>
                    <a:pt x="174" y="137"/>
                  </a:lnTo>
                  <a:lnTo>
                    <a:pt x="167" y="110"/>
                  </a:lnTo>
                  <a:lnTo>
                    <a:pt x="173" y="108"/>
                  </a:lnTo>
                  <a:close/>
                  <a:moveTo>
                    <a:pt x="260" y="179"/>
                  </a:moveTo>
                  <a:lnTo>
                    <a:pt x="260" y="179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60" y="255"/>
                  </a:lnTo>
                  <a:lnTo>
                    <a:pt x="260" y="255"/>
                  </a:lnTo>
                  <a:lnTo>
                    <a:pt x="260" y="261"/>
                  </a:lnTo>
                  <a:lnTo>
                    <a:pt x="258" y="265"/>
                  </a:lnTo>
                  <a:lnTo>
                    <a:pt x="255" y="268"/>
                  </a:lnTo>
                  <a:lnTo>
                    <a:pt x="253" y="271"/>
                  </a:lnTo>
                  <a:lnTo>
                    <a:pt x="253" y="271"/>
                  </a:lnTo>
                  <a:lnTo>
                    <a:pt x="248" y="274"/>
                  </a:lnTo>
                  <a:lnTo>
                    <a:pt x="242" y="275"/>
                  </a:lnTo>
                  <a:lnTo>
                    <a:pt x="224" y="279"/>
                  </a:lnTo>
                  <a:lnTo>
                    <a:pt x="224" y="279"/>
                  </a:lnTo>
                  <a:lnTo>
                    <a:pt x="222" y="274"/>
                  </a:lnTo>
                  <a:lnTo>
                    <a:pt x="221" y="269"/>
                  </a:lnTo>
                  <a:lnTo>
                    <a:pt x="218" y="266"/>
                  </a:lnTo>
                  <a:lnTo>
                    <a:pt x="213" y="263"/>
                  </a:lnTo>
                  <a:lnTo>
                    <a:pt x="213" y="263"/>
                  </a:lnTo>
                  <a:lnTo>
                    <a:pt x="205" y="259"/>
                  </a:lnTo>
                  <a:lnTo>
                    <a:pt x="184" y="255"/>
                  </a:lnTo>
                  <a:lnTo>
                    <a:pt x="186" y="249"/>
                  </a:lnTo>
                  <a:lnTo>
                    <a:pt x="186" y="249"/>
                  </a:lnTo>
                  <a:lnTo>
                    <a:pt x="231" y="250"/>
                  </a:lnTo>
                  <a:lnTo>
                    <a:pt x="231" y="250"/>
                  </a:lnTo>
                  <a:lnTo>
                    <a:pt x="235" y="250"/>
                  </a:lnTo>
                  <a:lnTo>
                    <a:pt x="235" y="246"/>
                  </a:lnTo>
                  <a:lnTo>
                    <a:pt x="235" y="103"/>
                  </a:lnTo>
                  <a:lnTo>
                    <a:pt x="218" y="103"/>
                  </a:lnTo>
                  <a:lnTo>
                    <a:pt x="218" y="103"/>
                  </a:lnTo>
                  <a:lnTo>
                    <a:pt x="211" y="103"/>
                  </a:lnTo>
                  <a:lnTo>
                    <a:pt x="199" y="104"/>
                  </a:lnTo>
                  <a:lnTo>
                    <a:pt x="197" y="90"/>
                  </a:lnTo>
                  <a:lnTo>
                    <a:pt x="197" y="90"/>
                  </a:lnTo>
                  <a:lnTo>
                    <a:pt x="209" y="93"/>
                  </a:lnTo>
                  <a:lnTo>
                    <a:pt x="219" y="93"/>
                  </a:lnTo>
                  <a:lnTo>
                    <a:pt x="251" y="93"/>
                  </a:lnTo>
                  <a:lnTo>
                    <a:pt x="267" y="72"/>
                  </a:lnTo>
                  <a:lnTo>
                    <a:pt x="267" y="72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5" y="100"/>
                  </a:lnTo>
                  <a:lnTo>
                    <a:pt x="295" y="100"/>
                  </a:lnTo>
                  <a:lnTo>
                    <a:pt x="295" y="103"/>
                  </a:lnTo>
                  <a:lnTo>
                    <a:pt x="292" y="103"/>
                  </a:lnTo>
                  <a:lnTo>
                    <a:pt x="260" y="103"/>
                  </a:lnTo>
                  <a:lnTo>
                    <a:pt x="260" y="179"/>
                  </a:lnTo>
                  <a:close/>
                  <a:moveTo>
                    <a:pt x="247" y="29"/>
                  </a:moveTo>
                  <a:lnTo>
                    <a:pt x="247" y="29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76" y="20"/>
                  </a:lnTo>
                  <a:lnTo>
                    <a:pt x="287" y="32"/>
                  </a:lnTo>
                  <a:lnTo>
                    <a:pt x="287" y="32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9"/>
                  </a:lnTo>
                  <a:lnTo>
                    <a:pt x="286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09" y="40"/>
                  </a:lnTo>
                  <a:lnTo>
                    <a:pt x="208" y="27"/>
                  </a:lnTo>
                  <a:lnTo>
                    <a:pt x="208" y="27"/>
                  </a:lnTo>
                  <a:lnTo>
                    <a:pt x="218" y="29"/>
                  </a:lnTo>
                  <a:lnTo>
                    <a:pt x="225" y="29"/>
                  </a:lnTo>
                  <a:lnTo>
                    <a:pt x="247" y="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8" name="Freeform 149"/>
            <p:cNvSpPr>
              <a:spLocks/>
            </p:cNvSpPr>
            <p:nvPr userDrawn="1"/>
          </p:nvSpPr>
          <p:spPr bwMode="auto">
            <a:xfrm>
              <a:off x="4329113" y="1568451"/>
              <a:ext cx="44450" cy="4127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21" y="4"/>
                </a:cxn>
                <a:cxn ang="0">
                  <a:pos x="37" y="10"/>
                </a:cxn>
                <a:cxn ang="0">
                  <a:pos x="50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0" y="40"/>
                </a:cxn>
                <a:cxn ang="0">
                  <a:pos x="84" y="50"/>
                </a:cxn>
                <a:cxn ang="0">
                  <a:pos x="86" y="60"/>
                </a:cxn>
                <a:cxn ang="0">
                  <a:pos x="86" y="60"/>
                </a:cxn>
                <a:cxn ang="0">
                  <a:pos x="86" y="66"/>
                </a:cxn>
                <a:cxn ang="0">
                  <a:pos x="82" y="72"/>
                </a:cxn>
                <a:cxn ang="0">
                  <a:pos x="77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6" y="78"/>
                </a:cxn>
                <a:cxn ang="0">
                  <a:pos x="61" y="75"/>
                </a:cxn>
                <a:cxn ang="0">
                  <a:pos x="58" y="72"/>
                </a:cxn>
                <a:cxn ang="0">
                  <a:pos x="54" y="65"/>
                </a:cxn>
                <a:cxn ang="0">
                  <a:pos x="54" y="65"/>
                </a:cxn>
                <a:cxn ang="0">
                  <a:pos x="44" y="46"/>
                </a:cxn>
                <a:cxn ang="0">
                  <a:pos x="29" y="30"/>
                </a:cxn>
                <a:cxn ang="0">
                  <a:pos x="15" y="17"/>
                </a:cxn>
                <a:cxn ang="0">
                  <a:pos x="0" y="7"/>
                </a:cxn>
                <a:cxn ang="0">
                  <a:pos x="3" y="0"/>
                </a:cxn>
              </a:cxnLst>
              <a:rect l="0" t="0" r="r" b="b"/>
              <a:pathLst>
                <a:path w="86" h="78">
                  <a:moveTo>
                    <a:pt x="3" y="0"/>
                  </a:moveTo>
                  <a:lnTo>
                    <a:pt x="3" y="0"/>
                  </a:lnTo>
                  <a:lnTo>
                    <a:pt x="21" y="4"/>
                  </a:lnTo>
                  <a:lnTo>
                    <a:pt x="37" y="10"/>
                  </a:lnTo>
                  <a:lnTo>
                    <a:pt x="50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0" y="40"/>
                  </a:lnTo>
                  <a:lnTo>
                    <a:pt x="84" y="50"/>
                  </a:lnTo>
                  <a:lnTo>
                    <a:pt x="86" y="60"/>
                  </a:lnTo>
                  <a:lnTo>
                    <a:pt x="86" y="60"/>
                  </a:lnTo>
                  <a:lnTo>
                    <a:pt x="86" y="66"/>
                  </a:lnTo>
                  <a:lnTo>
                    <a:pt x="82" y="72"/>
                  </a:lnTo>
                  <a:lnTo>
                    <a:pt x="77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6" y="78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44" y="46"/>
                  </a:lnTo>
                  <a:lnTo>
                    <a:pt x="29" y="30"/>
                  </a:lnTo>
                  <a:lnTo>
                    <a:pt x="15" y="17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9" name="Freeform 150"/>
            <p:cNvSpPr>
              <a:spLocks/>
            </p:cNvSpPr>
            <p:nvPr userDrawn="1"/>
          </p:nvSpPr>
          <p:spPr bwMode="auto">
            <a:xfrm>
              <a:off x="4446588" y="1470026"/>
              <a:ext cx="122237" cy="133350"/>
            </a:xfrm>
            <a:custGeom>
              <a:avLst/>
              <a:gdLst/>
              <a:ahLst/>
              <a:cxnLst>
                <a:cxn ang="0">
                  <a:pos x="54" y="19"/>
                </a:cxn>
                <a:cxn ang="0">
                  <a:pos x="63" y="21"/>
                </a:cxn>
                <a:cxn ang="0">
                  <a:pos x="78" y="19"/>
                </a:cxn>
                <a:cxn ang="0">
                  <a:pos x="122" y="8"/>
                </a:cxn>
                <a:cxn ang="0">
                  <a:pos x="138" y="3"/>
                </a:cxn>
                <a:cxn ang="0">
                  <a:pos x="144" y="0"/>
                </a:cxn>
                <a:cxn ang="0">
                  <a:pos x="165" y="13"/>
                </a:cxn>
                <a:cxn ang="0">
                  <a:pos x="174" y="21"/>
                </a:cxn>
                <a:cxn ang="0">
                  <a:pos x="176" y="27"/>
                </a:cxn>
                <a:cxn ang="0">
                  <a:pos x="170" y="36"/>
                </a:cxn>
                <a:cxn ang="0">
                  <a:pos x="158" y="45"/>
                </a:cxn>
                <a:cxn ang="0">
                  <a:pos x="39" y="133"/>
                </a:cxn>
                <a:cxn ang="0">
                  <a:pos x="109" y="114"/>
                </a:cxn>
                <a:cxn ang="0">
                  <a:pos x="177" y="98"/>
                </a:cxn>
                <a:cxn ang="0">
                  <a:pos x="193" y="94"/>
                </a:cxn>
                <a:cxn ang="0">
                  <a:pos x="205" y="91"/>
                </a:cxn>
                <a:cxn ang="0">
                  <a:pos x="223" y="98"/>
                </a:cxn>
                <a:cxn ang="0">
                  <a:pos x="231" y="108"/>
                </a:cxn>
                <a:cxn ang="0">
                  <a:pos x="226" y="116"/>
                </a:cxn>
                <a:cxn ang="0">
                  <a:pos x="215" y="118"/>
                </a:cxn>
                <a:cxn ang="0">
                  <a:pos x="154" y="126"/>
                </a:cxn>
                <a:cxn ang="0">
                  <a:pos x="125" y="140"/>
                </a:cxn>
                <a:cxn ang="0">
                  <a:pos x="107" y="158"/>
                </a:cxn>
                <a:cxn ang="0">
                  <a:pos x="100" y="175"/>
                </a:cxn>
                <a:cxn ang="0">
                  <a:pos x="100" y="182"/>
                </a:cxn>
                <a:cxn ang="0">
                  <a:pos x="103" y="197"/>
                </a:cxn>
                <a:cxn ang="0">
                  <a:pos x="121" y="213"/>
                </a:cxn>
                <a:cxn ang="0">
                  <a:pos x="147" y="220"/>
                </a:cxn>
                <a:cxn ang="0">
                  <a:pos x="171" y="223"/>
                </a:cxn>
                <a:cxn ang="0">
                  <a:pos x="183" y="228"/>
                </a:cxn>
                <a:cxn ang="0">
                  <a:pos x="189" y="237"/>
                </a:cxn>
                <a:cxn ang="0">
                  <a:pos x="187" y="243"/>
                </a:cxn>
                <a:cxn ang="0">
                  <a:pos x="167" y="250"/>
                </a:cxn>
                <a:cxn ang="0">
                  <a:pos x="164" y="250"/>
                </a:cxn>
                <a:cxn ang="0">
                  <a:pos x="116" y="240"/>
                </a:cxn>
                <a:cxn ang="0">
                  <a:pos x="87" y="213"/>
                </a:cxn>
                <a:cxn ang="0">
                  <a:pos x="81" y="188"/>
                </a:cxn>
                <a:cxn ang="0">
                  <a:pos x="83" y="178"/>
                </a:cxn>
                <a:cxn ang="0">
                  <a:pos x="93" y="152"/>
                </a:cxn>
                <a:cxn ang="0">
                  <a:pos x="121" y="127"/>
                </a:cxn>
                <a:cxn ang="0">
                  <a:pos x="92" y="133"/>
                </a:cxn>
                <a:cxn ang="0">
                  <a:pos x="25" y="159"/>
                </a:cxn>
                <a:cxn ang="0">
                  <a:pos x="13" y="162"/>
                </a:cxn>
                <a:cxn ang="0">
                  <a:pos x="7" y="160"/>
                </a:cxn>
                <a:cxn ang="0">
                  <a:pos x="0" y="150"/>
                </a:cxn>
                <a:cxn ang="0">
                  <a:pos x="0" y="143"/>
                </a:cxn>
                <a:cxn ang="0">
                  <a:pos x="7" y="137"/>
                </a:cxn>
                <a:cxn ang="0">
                  <a:pos x="31" y="124"/>
                </a:cxn>
                <a:cxn ang="0">
                  <a:pos x="107" y="59"/>
                </a:cxn>
                <a:cxn ang="0">
                  <a:pos x="136" y="30"/>
                </a:cxn>
                <a:cxn ang="0">
                  <a:pos x="139" y="26"/>
                </a:cxn>
                <a:cxn ang="0">
                  <a:pos x="135" y="23"/>
                </a:cxn>
                <a:cxn ang="0">
                  <a:pos x="134" y="23"/>
                </a:cxn>
                <a:cxn ang="0">
                  <a:pos x="113" y="27"/>
                </a:cxn>
                <a:cxn ang="0">
                  <a:pos x="73" y="42"/>
                </a:cxn>
                <a:cxn ang="0">
                  <a:pos x="63" y="46"/>
                </a:cxn>
                <a:cxn ang="0">
                  <a:pos x="58" y="45"/>
                </a:cxn>
                <a:cxn ang="0">
                  <a:pos x="47" y="32"/>
                </a:cxn>
                <a:cxn ang="0">
                  <a:pos x="39" y="13"/>
                </a:cxn>
                <a:cxn ang="0">
                  <a:pos x="44" y="8"/>
                </a:cxn>
                <a:cxn ang="0">
                  <a:pos x="47" y="11"/>
                </a:cxn>
              </a:cxnLst>
              <a:rect l="0" t="0" r="r" b="b"/>
              <a:pathLst>
                <a:path w="231" h="250">
                  <a:moveTo>
                    <a:pt x="47" y="11"/>
                  </a:moveTo>
                  <a:lnTo>
                    <a:pt x="47" y="11"/>
                  </a:lnTo>
                  <a:lnTo>
                    <a:pt x="54" y="19"/>
                  </a:lnTo>
                  <a:lnTo>
                    <a:pt x="58" y="20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32" y="6"/>
                  </a:lnTo>
                  <a:lnTo>
                    <a:pt x="138" y="3"/>
                  </a:lnTo>
                  <a:lnTo>
                    <a:pt x="138" y="3"/>
                  </a:lnTo>
                  <a:lnTo>
                    <a:pt x="141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7" y="0"/>
                  </a:lnTo>
                  <a:lnTo>
                    <a:pt x="151" y="3"/>
                  </a:lnTo>
                  <a:lnTo>
                    <a:pt x="165" y="13"/>
                  </a:lnTo>
                  <a:lnTo>
                    <a:pt x="165" y="13"/>
                  </a:lnTo>
                  <a:lnTo>
                    <a:pt x="171" y="17"/>
                  </a:lnTo>
                  <a:lnTo>
                    <a:pt x="174" y="21"/>
                  </a:lnTo>
                  <a:lnTo>
                    <a:pt x="176" y="24"/>
                  </a:lnTo>
                  <a:lnTo>
                    <a:pt x="176" y="27"/>
                  </a:lnTo>
                  <a:lnTo>
                    <a:pt x="176" y="27"/>
                  </a:lnTo>
                  <a:lnTo>
                    <a:pt x="174" y="33"/>
                  </a:lnTo>
                  <a:lnTo>
                    <a:pt x="173" y="34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64" y="40"/>
                  </a:lnTo>
                  <a:lnTo>
                    <a:pt x="158" y="45"/>
                  </a:lnTo>
                  <a:lnTo>
                    <a:pt x="158" y="45"/>
                  </a:lnTo>
                  <a:lnTo>
                    <a:pt x="97" y="91"/>
                  </a:lnTo>
                  <a:lnTo>
                    <a:pt x="39" y="133"/>
                  </a:lnTo>
                  <a:lnTo>
                    <a:pt x="39" y="133"/>
                  </a:lnTo>
                  <a:lnTo>
                    <a:pt x="74" y="123"/>
                  </a:lnTo>
                  <a:lnTo>
                    <a:pt x="109" y="114"/>
                  </a:lnTo>
                  <a:lnTo>
                    <a:pt x="142" y="105"/>
                  </a:lnTo>
                  <a:lnTo>
                    <a:pt x="177" y="98"/>
                  </a:lnTo>
                  <a:lnTo>
                    <a:pt x="177" y="98"/>
                  </a:lnTo>
                  <a:lnTo>
                    <a:pt x="186" y="95"/>
                  </a:lnTo>
                  <a:lnTo>
                    <a:pt x="193" y="94"/>
                  </a:lnTo>
                  <a:lnTo>
                    <a:pt x="193" y="94"/>
                  </a:lnTo>
                  <a:lnTo>
                    <a:pt x="200" y="91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13" y="92"/>
                  </a:lnTo>
                  <a:lnTo>
                    <a:pt x="223" y="98"/>
                  </a:lnTo>
                  <a:lnTo>
                    <a:pt x="223" y="98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1" y="108"/>
                  </a:lnTo>
                  <a:lnTo>
                    <a:pt x="231" y="108"/>
                  </a:lnTo>
                  <a:lnTo>
                    <a:pt x="229" y="113"/>
                  </a:lnTo>
                  <a:lnTo>
                    <a:pt x="226" y="116"/>
                  </a:lnTo>
                  <a:lnTo>
                    <a:pt x="222" y="117"/>
                  </a:lnTo>
                  <a:lnTo>
                    <a:pt x="215" y="118"/>
                  </a:lnTo>
                  <a:lnTo>
                    <a:pt x="215" y="118"/>
                  </a:lnTo>
                  <a:lnTo>
                    <a:pt x="187" y="118"/>
                  </a:lnTo>
                  <a:lnTo>
                    <a:pt x="164" y="123"/>
                  </a:lnTo>
                  <a:lnTo>
                    <a:pt x="154" y="126"/>
                  </a:lnTo>
                  <a:lnTo>
                    <a:pt x="144" y="129"/>
                  </a:lnTo>
                  <a:lnTo>
                    <a:pt x="134" y="134"/>
                  </a:lnTo>
                  <a:lnTo>
                    <a:pt x="125" y="140"/>
                  </a:lnTo>
                  <a:lnTo>
                    <a:pt x="125" y="140"/>
                  </a:lnTo>
                  <a:lnTo>
                    <a:pt x="115" y="149"/>
                  </a:lnTo>
                  <a:lnTo>
                    <a:pt x="107" y="158"/>
                  </a:lnTo>
                  <a:lnTo>
                    <a:pt x="103" y="163"/>
                  </a:lnTo>
                  <a:lnTo>
                    <a:pt x="102" y="169"/>
                  </a:lnTo>
                  <a:lnTo>
                    <a:pt x="100" y="175"/>
                  </a:lnTo>
                  <a:lnTo>
                    <a:pt x="100" y="181"/>
                  </a:lnTo>
                  <a:lnTo>
                    <a:pt x="100" y="181"/>
                  </a:lnTo>
                  <a:lnTo>
                    <a:pt x="100" y="182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103" y="197"/>
                  </a:lnTo>
                  <a:lnTo>
                    <a:pt x="107" y="202"/>
                  </a:lnTo>
                  <a:lnTo>
                    <a:pt x="113" y="208"/>
                  </a:lnTo>
                  <a:lnTo>
                    <a:pt x="121" y="213"/>
                  </a:lnTo>
                  <a:lnTo>
                    <a:pt x="128" y="217"/>
                  </a:lnTo>
                  <a:lnTo>
                    <a:pt x="138" y="218"/>
                  </a:lnTo>
                  <a:lnTo>
                    <a:pt x="147" y="220"/>
                  </a:lnTo>
                  <a:lnTo>
                    <a:pt x="147" y="220"/>
                  </a:lnTo>
                  <a:lnTo>
                    <a:pt x="171" y="223"/>
                  </a:lnTo>
                  <a:lnTo>
                    <a:pt x="171" y="223"/>
                  </a:lnTo>
                  <a:lnTo>
                    <a:pt x="177" y="224"/>
                  </a:lnTo>
                  <a:lnTo>
                    <a:pt x="183" y="228"/>
                  </a:lnTo>
                  <a:lnTo>
                    <a:pt x="183" y="228"/>
                  </a:lnTo>
                  <a:lnTo>
                    <a:pt x="187" y="233"/>
                  </a:lnTo>
                  <a:lnTo>
                    <a:pt x="189" y="237"/>
                  </a:lnTo>
                  <a:lnTo>
                    <a:pt x="189" y="237"/>
                  </a:lnTo>
                  <a:lnTo>
                    <a:pt x="189" y="240"/>
                  </a:lnTo>
                  <a:lnTo>
                    <a:pt x="189" y="240"/>
                  </a:lnTo>
                  <a:lnTo>
                    <a:pt x="187" y="243"/>
                  </a:lnTo>
                  <a:lnTo>
                    <a:pt x="184" y="247"/>
                  </a:lnTo>
                  <a:lnTo>
                    <a:pt x="179" y="249"/>
                  </a:lnTo>
                  <a:lnTo>
                    <a:pt x="167" y="250"/>
                  </a:lnTo>
                  <a:lnTo>
                    <a:pt x="167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47" y="249"/>
                  </a:lnTo>
                  <a:lnTo>
                    <a:pt x="131" y="246"/>
                  </a:lnTo>
                  <a:lnTo>
                    <a:pt x="116" y="240"/>
                  </a:lnTo>
                  <a:lnTo>
                    <a:pt x="105" y="231"/>
                  </a:lnTo>
                  <a:lnTo>
                    <a:pt x="94" y="223"/>
                  </a:lnTo>
                  <a:lnTo>
                    <a:pt x="87" y="213"/>
                  </a:lnTo>
                  <a:lnTo>
                    <a:pt x="83" y="201"/>
                  </a:lnTo>
                  <a:lnTo>
                    <a:pt x="81" y="188"/>
                  </a:lnTo>
                  <a:lnTo>
                    <a:pt x="81" y="188"/>
                  </a:lnTo>
                  <a:lnTo>
                    <a:pt x="81" y="187"/>
                  </a:lnTo>
                  <a:lnTo>
                    <a:pt x="81" y="187"/>
                  </a:lnTo>
                  <a:lnTo>
                    <a:pt x="83" y="178"/>
                  </a:lnTo>
                  <a:lnTo>
                    <a:pt x="84" y="169"/>
                  </a:lnTo>
                  <a:lnTo>
                    <a:pt x="89" y="160"/>
                  </a:lnTo>
                  <a:lnTo>
                    <a:pt x="93" y="152"/>
                  </a:lnTo>
                  <a:lnTo>
                    <a:pt x="100" y="143"/>
                  </a:lnTo>
                  <a:lnTo>
                    <a:pt x="109" y="134"/>
                  </a:lnTo>
                  <a:lnTo>
                    <a:pt x="121" y="127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92" y="133"/>
                  </a:lnTo>
                  <a:lnTo>
                    <a:pt x="92" y="133"/>
                  </a:lnTo>
                  <a:lnTo>
                    <a:pt x="54" y="146"/>
                  </a:lnTo>
                  <a:lnTo>
                    <a:pt x="25" y="159"/>
                  </a:lnTo>
                  <a:lnTo>
                    <a:pt x="25" y="159"/>
                  </a:lnTo>
                  <a:lnTo>
                    <a:pt x="19" y="162"/>
                  </a:lnTo>
                  <a:lnTo>
                    <a:pt x="13" y="162"/>
                  </a:lnTo>
                  <a:lnTo>
                    <a:pt x="13" y="162"/>
                  </a:lnTo>
                  <a:lnTo>
                    <a:pt x="10" y="162"/>
                  </a:lnTo>
                  <a:lnTo>
                    <a:pt x="7" y="160"/>
                  </a:lnTo>
                  <a:lnTo>
                    <a:pt x="3" y="156"/>
                  </a:lnTo>
                  <a:lnTo>
                    <a:pt x="3" y="156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0" y="143"/>
                  </a:lnTo>
                  <a:lnTo>
                    <a:pt x="2" y="140"/>
                  </a:lnTo>
                  <a:lnTo>
                    <a:pt x="3" y="139"/>
                  </a:lnTo>
                  <a:lnTo>
                    <a:pt x="7" y="137"/>
                  </a:lnTo>
                  <a:lnTo>
                    <a:pt x="7" y="137"/>
                  </a:lnTo>
                  <a:lnTo>
                    <a:pt x="18" y="133"/>
                  </a:lnTo>
                  <a:lnTo>
                    <a:pt x="31" y="124"/>
                  </a:lnTo>
                  <a:lnTo>
                    <a:pt x="31" y="124"/>
                  </a:lnTo>
                  <a:lnTo>
                    <a:pt x="65" y="97"/>
                  </a:lnTo>
                  <a:lnTo>
                    <a:pt x="107" y="59"/>
                  </a:lnTo>
                  <a:lnTo>
                    <a:pt x="107" y="59"/>
                  </a:lnTo>
                  <a:lnTo>
                    <a:pt x="126" y="42"/>
                  </a:lnTo>
                  <a:lnTo>
                    <a:pt x="136" y="30"/>
                  </a:lnTo>
                  <a:lnTo>
                    <a:pt x="136" y="30"/>
                  </a:lnTo>
                  <a:lnTo>
                    <a:pt x="138" y="27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23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4" y="23"/>
                  </a:lnTo>
                  <a:lnTo>
                    <a:pt x="134" y="23"/>
                  </a:lnTo>
                  <a:lnTo>
                    <a:pt x="125" y="24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87" y="36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68" y="45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58" y="45"/>
                  </a:lnTo>
                  <a:lnTo>
                    <a:pt x="54" y="42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1" y="21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1" y="10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5" y="10"/>
                  </a:lnTo>
                  <a:lnTo>
                    <a:pt x="47" y="11"/>
                  </a:lnTo>
                  <a:lnTo>
                    <a:pt x="47" y="1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0" name="Freeform 151"/>
            <p:cNvSpPr>
              <a:spLocks/>
            </p:cNvSpPr>
            <p:nvPr userDrawn="1"/>
          </p:nvSpPr>
          <p:spPr bwMode="auto">
            <a:xfrm>
              <a:off x="4603751" y="1470026"/>
              <a:ext cx="104775" cy="131762"/>
            </a:xfrm>
            <a:custGeom>
              <a:avLst/>
              <a:gdLst/>
              <a:ahLst/>
              <a:cxnLst>
                <a:cxn ang="0">
                  <a:pos x="196" y="152"/>
                </a:cxn>
                <a:cxn ang="0">
                  <a:pos x="174" y="194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7"/>
                </a:cxn>
                <a:cxn ang="0">
                  <a:pos x="62" y="247"/>
                </a:cxn>
                <a:cxn ang="0">
                  <a:pos x="39" y="239"/>
                </a:cxn>
                <a:cxn ang="0">
                  <a:pos x="22" y="223"/>
                </a:cxn>
                <a:cxn ang="0">
                  <a:pos x="13" y="198"/>
                </a:cxn>
                <a:cxn ang="0">
                  <a:pos x="11" y="182"/>
                </a:cxn>
                <a:cxn ang="0">
                  <a:pos x="14" y="117"/>
                </a:cxn>
                <a:cxn ang="0">
                  <a:pos x="17" y="74"/>
                </a:cxn>
                <a:cxn ang="0">
                  <a:pos x="19" y="30"/>
                </a:cxn>
                <a:cxn ang="0">
                  <a:pos x="16" y="19"/>
                </a:cxn>
                <a:cxn ang="0">
                  <a:pos x="3" y="7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7" y="0"/>
                </a:cxn>
                <a:cxn ang="0">
                  <a:pos x="22" y="3"/>
                </a:cxn>
                <a:cxn ang="0">
                  <a:pos x="36" y="8"/>
                </a:cxn>
                <a:cxn ang="0">
                  <a:pos x="43" y="13"/>
                </a:cxn>
                <a:cxn ang="0">
                  <a:pos x="51" y="21"/>
                </a:cxn>
                <a:cxn ang="0">
                  <a:pos x="52" y="24"/>
                </a:cxn>
                <a:cxn ang="0">
                  <a:pos x="49" y="32"/>
                </a:cxn>
                <a:cxn ang="0">
                  <a:pos x="45" y="39"/>
                </a:cxn>
                <a:cxn ang="0">
                  <a:pos x="43" y="50"/>
                </a:cxn>
                <a:cxn ang="0">
                  <a:pos x="38" y="121"/>
                </a:cxn>
                <a:cxn ang="0">
                  <a:pos x="35" y="187"/>
                </a:cxn>
                <a:cxn ang="0">
                  <a:pos x="35" y="195"/>
                </a:cxn>
                <a:cxn ang="0">
                  <a:pos x="39" y="210"/>
                </a:cxn>
                <a:cxn ang="0">
                  <a:pos x="48" y="220"/>
                </a:cxn>
                <a:cxn ang="0">
                  <a:pos x="62" y="223"/>
                </a:cxn>
                <a:cxn ang="0">
                  <a:pos x="71" y="224"/>
                </a:cxn>
                <a:cxn ang="0">
                  <a:pos x="106" y="218"/>
                </a:cxn>
                <a:cxn ang="0">
                  <a:pos x="138" y="204"/>
                </a:cxn>
                <a:cxn ang="0">
                  <a:pos x="165" y="181"/>
                </a:cxn>
                <a:cxn ang="0">
                  <a:pos x="188" y="147"/>
                </a:cxn>
              </a:cxnLst>
              <a:rect l="0" t="0" r="r" b="b"/>
              <a:pathLst>
                <a:path w="196" h="247">
                  <a:moveTo>
                    <a:pt x="196" y="152"/>
                  </a:moveTo>
                  <a:lnTo>
                    <a:pt x="196" y="152"/>
                  </a:lnTo>
                  <a:lnTo>
                    <a:pt x="185" y="173"/>
                  </a:lnTo>
                  <a:lnTo>
                    <a:pt x="174" y="194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6"/>
                  </a:lnTo>
                  <a:lnTo>
                    <a:pt x="75" y="247"/>
                  </a:lnTo>
                  <a:lnTo>
                    <a:pt x="75" y="247"/>
                  </a:lnTo>
                  <a:lnTo>
                    <a:pt x="62" y="247"/>
                  </a:lnTo>
                  <a:lnTo>
                    <a:pt x="49" y="244"/>
                  </a:lnTo>
                  <a:lnTo>
                    <a:pt x="39" y="239"/>
                  </a:lnTo>
                  <a:lnTo>
                    <a:pt x="29" y="231"/>
                  </a:lnTo>
                  <a:lnTo>
                    <a:pt x="22" y="223"/>
                  </a:lnTo>
                  <a:lnTo>
                    <a:pt x="16" y="211"/>
                  </a:lnTo>
                  <a:lnTo>
                    <a:pt x="13" y="198"/>
                  </a:lnTo>
                  <a:lnTo>
                    <a:pt x="11" y="182"/>
                  </a:lnTo>
                  <a:lnTo>
                    <a:pt x="11" y="182"/>
                  </a:lnTo>
                  <a:lnTo>
                    <a:pt x="13" y="14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7" y="74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7" y="23"/>
                  </a:lnTo>
                  <a:lnTo>
                    <a:pt x="16" y="19"/>
                  </a:lnTo>
                  <a:lnTo>
                    <a:pt x="11" y="13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2" y="3"/>
                  </a:lnTo>
                  <a:lnTo>
                    <a:pt x="29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3" y="13"/>
                  </a:lnTo>
                  <a:lnTo>
                    <a:pt x="48" y="17"/>
                  </a:lnTo>
                  <a:lnTo>
                    <a:pt x="51" y="21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39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38" y="121"/>
                  </a:lnTo>
                  <a:lnTo>
                    <a:pt x="38" y="121"/>
                  </a:lnTo>
                  <a:lnTo>
                    <a:pt x="35" y="155"/>
                  </a:lnTo>
                  <a:lnTo>
                    <a:pt x="35" y="187"/>
                  </a:lnTo>
                  <a:lnTo>
                    <a:pt x="35" y="187"/>
                  </a:lnTo>
                  <a:lnTo>
                    <a:pt x="35" y="195"/>
                  </a:lnTo>
                  <a:lnTo>
                    <a:pt x="36" y="204"/>
                  </a:lnTo>
                  <a:lnTo>
                    <a:pt x="39" y="210"/>
                  </a:lnTo>
                  <a:lnTo>
                    <a:pt x="43" y="215"/>
                  </a:lnTo>
                  <a:lnTo>
                    <a:pt x="48" y="220"/>
                  </a:lnTo>
                  <a:lnTo>
                    <a:pt x="55" y="221"/>
                  </a:lnTo>
                  <a:lnTo>
                    <a:pt x="62" y="223"/>
                  </a:lnTo>
                  <a:lnTo>
                    <a:pt x="71" y="224"/>
                  </a:lnTo>
                  <a:lnTo>
                    <a:pt x="71" y="224"/>
                  </a:lnTo>
                  <a:lnTo>
                    <a:pt x="90" y="223"/>
                  </a:lnTo>
                  <a:lnTo>
                    <a:pt x="106" y="218"/>
                  </a:lnTo>
                  <a:lnTo>
                    <a:pt x="122" y="213"/>
                  </a:lnTo>
                  <a:lnTo>
                    <a:pt x="138" y="204"/>
                  </a:lnTo>
                  <a:lnTo>
                    <a:pt x="151" y="194"/>
                  </a:lnTo>
                  <a:lnTo>
                    <a:pt x="165" y="181"/>
                  </a:lnTo>
                  <a:lnTo>
                    <a:pt x="177" y="165"/>
                  </a:lnTo>
                  <a:lnTo>
                    <a:pt x="188" y="147"/>
                  </a:lnTo>
                  <a:lnTo>
                    <a:pt x="196" y="1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1" name="Freeform 152"/>
            <p:cNvSpPr>
              <a:spLocks/>
            </p:cNvSpPr>
            <p:nvPr userDrawn="1"/>
          </p:nvSpPr>
          <p:spPr bwMode="auto">
            <a:xfrm>
              <a:off x="4730751" y="1477963"/>
              <a:ext cx="128588" cy="120650"/>
            </a:xfrm>
            <a:custGeom>
              <a:avLst/>
              <a:gdLst/>
              <a:ahLst/>
              <a:cxnLst>
                <a:cxn ang="0">
                  <a:pos x="165" y="25"/>
                </a:cxn>
                <a:cxn ang="0">
                  <a:pos x="58" y="55"/>
                </a:cxn>
                <a:cxn ang="0">
                  <a:pos x="47" y="60"/>
                </a:cxn>
                <a:cxn ang="0">
                  <a:pos x="39" y="62"/>
                </a:cxn>
                <a:cxn ang="0">
                  <a:pos x="31" y="65"/>
                </a:cxn>
                <a:cxn ang="0">
                  <a:pos x="26" y="65"/>
                </a:cxn>
                <a:cxn ang="0">
                  <a:pos x="16" y="60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8"/>
                </a:cxn>
                <a:cxn ang="0">
                  <a:pos x="3" y="26"/>
                </a:cxn>
                <a:cxn ang="0">
                  <a:pos x="7" y="29"/>
                </a:cxn>
                <a:cxn ang="0">
                  <a:pos x="12" y="34"/>
                </a:cxn>
                <a:cxn ang="0">
                  <a:pos x="22" y="38"/>
                </a:cxn>
                <a:cxn ang="0">
                  <a:pos x="26" y="38"/>
                </a:cxn>
                <a:cxn ang="0">
                  <a:pos x="48" y="35"/>
                </a:cxn>
                <a:cxn ang="0">
                  <a:pos x="119" y="19"/>
                </a:cxn>
                <a:cxn ang="0">
                  <a:pos x="180" y="6"/>
                </a:cxn>
                <a:cxn ang="0">
                  <a:pos x="203" y="2"/>
                </a:cxn>
                <a:cxn ang="0">
                  <a:pos x="218" y="0"/>
                </a:cxn>
                <a:cxn ang="0">
                  <a:pos x="237" y="5"/>
                </a:cxn>
                <a:cxn ang="0">
                  <a:pos x="242" y="18"/>
                </a:cxn>
                <a:cxn ang="0">
                  <a:pos x="241" y="22"/>
                </a:cxn>
                <a:cxn ang="0">
                  <a:pos x="237" y="26"/>
                </a:cxn>
                <a:cxn ang="0">
                  <a:pos x="231" y="28"/>
                </a:cxn>
                <a:cxn ang="0">
                  <a:pos x="218" y="28"/>
                </a:cxn>
                <a:cxn ang="0">
                  <a:pos x="186" y="32"/>
                </a:cxn>
                <a:cxn ang="0">
                  <a:pos x="154" y="49"/>
                </a:cxn>
                <a:cxn ang="0">
                  <a:pos x="144" y="58"/>
                </a:cxn>
                <a:cxn ang="0">
                  <a:pos x="129" y="77"/>
                </a:cxn>
                <a:cxn ang="0">
                  <a:pos x="119" y="96"/>
                </a:cxn>
                <a:cxn ang="0">
                  <a:pos x="115" y="117"/>
                </a:cxn>
                <a:cxn ang="0">
                  <a:pos x="115" y="129"/>
                </a:cxn>
                <a:cxn ang="0">
                  <a:pos x="116" y="146"/>
                </a:cxn>
                <a:cxn ang="0">
                  <a:pos x="122" y="161"/>
                </a:cxn>
                <a:cxn ang="0">
                  <a:pos x="132" y="174"/>
                </a:cxn>
                <a:cxn ang="0">
                  <a:pos x="147" y="184"/>
                </a:cxn>
                <a:cxn ang="0">
                  <a:pos x="155" y="188"/>
                </a:cxn>
                <a:cxn ang="0">
                  <a:pos x="177" y="196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12" y="220"/>
                </a:cxn>
                <a:cxn ang="0">
                  <a:pos x="203" y="228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6"/>
                </a:cxn>
                <a:cxn ang="0">
                  <a:pos x="136" y="209"/>
                </a:cxn>
                <a:cxn ang="0">
                  <a:pos x="118" y="193"/>
                </a:cxn>
                <a:cxn ang="0">
                  <a:pos x="103" y="173"/>
                </a:cxn>
                <a:cxn ang="0">
                  <a:pos x="96" y="146"/>
                </a:cxn>
                <a:cxn ang="0">
                  <a:pos x="96" y="132"/>
                </a:cxn>
                <a:cxn ang="0">
                  <a:pos x="97" y="113"/>
                </a:cxn>
                <a:cxn ang="0">
                  <a:pos x="110" y="78"/>
                </a:cxn>
                <a:cxn ang="0">
                  <a:pos x="122" y="62"/>
                </a:cxn>
                <a:cxn ang="0">
                  <a:pos x="132" y="52"/>
                </a:cxn>
                <a:cxn ang="0">
                  <a:pos x="154" y="34"/>
                </a:cxn>
                <a:cxn ang="0">
                  <a:pos x="165" y="25"/>
                </a:cxn>
              </a:cxnLst>
              <a:rect l="0" t="0" r="r" b="b"/>
              <a:pathLst>
                <a:path w="242" h="228">
                  <a:moveTo>
                    <a:pt x="165" y="25"/>
                  </a:moveTo>
                  <a:lnTo>
                    <a:pt x="165" y="25"/>
                  </a:lnTo>
                  <a:lnTo>
                    <a:pt x="113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7" y="60"/>
                  </a:lnTo>
                  <a:lnTo>
                    <a:pt x="39" y="62"/>
                  </a:lnTo>
                  <a:lnTo>
                    <a:pt x="39" y="62"/>
                  </a:lnTo>
                  <a:lnTo>
                    <a:pt x="35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2" y="64"/>
                  </a:lnTo>
                  <a:lnTo>
                    <a:pt x="16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6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5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2" y="34"/>
                  </a:lnTo>
                  <a:lnTo>
                    <a:pt x="18" y="36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36" y="38"/>
                  </a:lnTo>
                  <a:lnTo>
                    <a:pt x="48" y="35"/>
                  </a:lnTo>
                  <a:lnTo>
                    <a:pt x="48" y="35"/>
                  </a:lnTo>
                  <a:lnTo>
                    <a:pt x="119" y="19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8" y="2"/>
                  </a:lnTo>
                  <a:lnTo>
                    <a:pt x="237" y="5"/>
                  </a:lnTo>
                  <a:lnTo>
                    <a:pt x="241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1" y="22"/>
                  </a:lnTo>
                  <a:lnTo>
                    <a:pt x="239" y="25"/>
                  </a:lnTo>
                  <a:lnTo>
                    <a:pt x="237" y="26"/>
                  </a:lnTo>
                  <a:lnTo>
                    <a:pt x="237" y="26"/>
                  </a:lnTo>
                  <a:lnTo>
                    <a:pt x="231" y="28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00" y="29"/>
                  </a:lnTo>
                  <a:lnTo>
                    <a:pt x="186" y="32"/>
                  </a:lnTo>
                  <a:lnTo>
                    <a:pt x="170" y="39"/>
                  </a:lnTo>
                  <a:lnTo>
                    <a:pt x="154" y="49"/>
                  </a:lnTo>
                  <a:lnTo>
                    <a:pt x="154" y="49"/>
                  </a:lnTo>
                  <a:lnTo>
                    <a:pt x="144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9" y="96"/>
                  </a:lnTo>
                  <a:lnTo>
                    <a:pt x="116" y="106"/>
                  </a:lnTo>
                  <a:lnTo>
                    <a:pt x="115" y="117"/>
                  </a:lnTo>
                  <a:lnTo>
                    <a:pt x="115" y="129"/>
                  </a:lnTo>
                  <a:lnTo>
                    <a:pt x="115" y="129"/>
                  </a:lnTo>
                  <a:lnTo>
                    <a:pt x="115" y="138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1"/>
                  </a:lnTo>
                  <a:lnTo>
                    <a:pt x="126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7" y="184"/>
                  </a:lnTo>
                  <a:lnTo>
                    <a:pt x="147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7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0" y="200"/>
                  </a:lnTo>
                  <a:lnTo>
                    <a:pt x="208" y="203"/>
                  </a:lnTo>
                  <a:lnTo>
                    <a:pt x="212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2" y="220"/>
                  </a:lnTo>
                  <a:lnTo>
                    <a:pt x="209" y="225"/>
                  </a:lnTo>
                  <a:lnTo>
                    <a:pt x="203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8" y="216"/>
                  </a:lnTo>
                  <a:lnTo>
                    <a:pt x="148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8" y="193"/>
                  </a:lnTo>
                  <a:lnTo>
                    <a:pt x="109" y="184"/>
                  </a:lnTo>
                  <a:lnTo>
                    <a:pt x="103" y="173"/>
                  </a:lnTo>
                  <a:lnTo>
                    <a:pt x="99" y="161"/>
                  </a:lnTo>
                  <a:lnTo>
                    <a:pt x="96" y="146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23"/>
                  </a:lnTo>
                  <a:lnTo>
                    <a:pt x="97" y="113"/>
                  </a:lnTo>
                  <a:lnTo>
                    <a:pt x="102" y="96"/>
                  </a:lnTo>
                  <a:lnTo>
                    <a:pt x="110" y="78"/>
                  </a:lnTo>
                  <a:lnTo>
                    <a:pt x="116" y="70"/>
                  </a:lnTo>
                  <a:lnTo>
                    <a:pt x="122" y="62"/>
                  </a:lnTo>
                  <a:lnTo>
                    <a:pt x="122" y="62"/>
                  </a:lnTo>
                  <a:lnTo>
                    <a:pt x="132" y="52"/>
                  </a:lnTo>
                  <a:lnTo>
                    <a:pt x="144" y="42"/>
                  </a:lnTo>
                  <a:lnTo>
                    <a:pt x="154" y="34"/>
                  </a:lnTo>
                  <a:lnTo>
                    <a:pt x="167" y="26"/>
                  </a:lnTo>
                  <a:lnTo>
                    <a:pt x="165" y="2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2" name="Freeform 153"/>
            <p:cNvSpPr>
              <a:spLocks noEditPoints="1"/>
            </p:cNvSpPr>
            <p:nvPr userDrawn="1"/>
          </p:nvSpPr>
          <p:spPr bwMode="auto">
            <a:xfrm>
              <a:off x="4891089" y="1460501"/>
              <a:ext cx="155575" cy="149225"/>
            </a:xfrm>
            <a:custGeom>
              <a:avLst/>
              <a:gdLst/>
              <a:ahLst/>
              <a:cxnLst>
                <a:cxn ang="0">
                  <a:pos x="32" y="174"/>
                </a:cxn>
                <a:cxn ang="0">
                  <a:pos x="0" y="189"/>
                </a:cxn>
                <a:cxn ang="0">
                  <a:pos x="51" y="134"/>
                </a:cxn>
                <a:cxn ang="0">
                  <a:pos x="90" y="70"/>
                </a:cxn>
                <a:cxn ang="0">
                  <a:pos x="21" y="70"/>
                </a:cxn>
                <a:cxn ang="0">
                  <a:pos x="7" y="57"/>
                </a:cxn>
                <a:cxn ang="0">
                  <a:pos x="54" y="60"/>
                </a:cxn>
                <a:cxn ang="0">
                  <a:pos x="54" y="13"/>
                </a:cxn>
                <a:cxn ang="0">
                  <a:pos x="79" y="3"/>
                </a:cxn>
                <a:cxn ang="0">
                  <a:pos x="90" y="8"/>
                </a:cxn>
                <a:cxn ang="0">
                  <a:pos x="92" y="12"/>
                </a:cxn>
                <a:cxn ang="0">
                  <a:pos x="79" y="60"/>
                </a:cxn>
                <a:cxn ang="0">
                  <a:pos x="106" y="45"/>
                </a:cxn>
                <a:cxn ang="0">
                  <a:pos x="126" y="61"/>
                </a:cxn>
                <a:cxn ang="0">
                  <a:pos x="129" y="67"/>
                </a:cxn>
                <a:cxn ang="0">
                  <a:pos x="116" y="73"/>
                </a:cxn>
                <a:cxn ang="0">
                  <a:pos x="79" y="128"/>
                </a:cxn>
                <a:cxn ang="0">
                  <a:pos x="84" y="132"/>
                </a:cxn>
                <a:cxn ang="0">
                  <a:pos x="108" y="144"/>
                </a:cxn>
                <a:cxn ang="0">
                  <a:pos x="125" y="154"/>
                </a:cxn>
                <a:cxn ang="0">
                  <a:pos x="132" y="170"/>
                </a:cxn>
                <a:cxn ang="0">
                  <a:pos x="129" y="183"/>
                </a:cxn>
                <a:cxn ang="0">
                  <a:pos x="122" y="189"/>
                </a:cxn>
                <a:cxn ang="0">
                  <a:pos x="116" y="183"/>
                </a:cxn>
                <a:cxn ang="0">
                  <a:pos x="89" y="147"/>
                </a:cxn>
                <a:cxn ang="0">
                  <a:pos x="79" y="207"/>
                </a:cxn>
                <a:cxn ang="0">
                  <a:pos x="79" y="275"/>
                </a:cxn>
                <a:cxn ang="0">
                  <a:pos x="63" y="280"/>
                </a:cxn>
                <a:cxn ang="0">
                  <a:pos x="54" y="277"/>
                </a:cxn>
                <a:cxn ang="0">
                  <a:pos x="54" y="210"/>
                </a:cxn>
                <a:cxn ang="0">
                  <a:pos x="254" y="81"/>
                </a:cxn>
                <a:cxn ang="0">
                  <a:pos x="284" y="109"/>
                </a:cxn>
                <a:cxn ang="0">
                  <a:pos x="286" y="113"/>
                </a:cxn>
                <a:cxn ang="0">
                  <a:pos x="206" y="116"/>
                </a:cxn>
                <a:cxn ang="0">
                  <a:pos x="239" y="254"/>
                </a:cxn>
                <a:cxn ang="0">
                  <a:pos x="277" y="244"/>
                </a:cxn>
                <a:cxn ang="0">
                  <a:pos x="293" y="262"/>
                </a:cxn>
                <a:cxn ang="0">
                  <a:pos x="290" y="264"/>
                </a:cxn>
                <a:cxn ang="0">
                  <a:pos x="112" y="265"/>
                </a:cxn>
                <a:cxn ang="0">
                  <a:pos x="97" y="251"/>
                </a:cxn>
                <a:cxn ang="0">
                  <a:pos x="181" y="254"/>
                </a:cxn>
                <a:cxn ang="0">
                  <a:pos x="139" y="116"/>
                </a:cxn>
                <a:cxn ang="0">
                  <a:pos x="113" y="103"/>
                </a:cxn>
                <a:cxn ang="0">
                  <a:pos x="139" y="105"/>
                </a:cxn>
                <a:cxn ang="0">
                  <a:pos x="181" y="39"/>
                </a:cxn>
                <a:cxn ang="0">
                  <a:pos x="179" y="0"/>
                </a:cxn>
                <a:cxn ang="0">
                  <a:pos x="216" y="5"/>
                </a:cxn>
                <a:cxn ang="0">
                  <a:pos x="221" y="9"/>
                </a:cxn>
                <a:cxn ang="0">
                  <a:pos x="206" y="18"/>
                </a:cxn>
              </a:cxnLst>
              <a:rect l="0" t="0" r="r" b="b"/>
              <a:pathLst>
                <a:path w="293" h="280">
                  <a:moveTo>
                    <a:pt x="54" y="154"/>
                  </a:moveTo>
                  <a:lnTo>
                    <a:pt x="54" y="154"/>
                  </a:lnTo>
                  <a:lnTo>
                    <a:pt x="32" y="174"/>
                  </a:lnTo>
                  <a:lnTo>
                    <a:pt x="6" y="194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28" y="161"/>
                  </a:lnTo>
                  <a:lnTo>
                    <a:pt x="39" y="148"/>
                  </a:lnTo>
                  <a:lnTo>
                    <a:pt x="51" y="134"/>
                  </a:lnTo>
                  <a:lnTo>
                    <a:pt x="61" y="119"/>
                  </a:lnTo>
                  <a:lnTo>
                    <a:pt x="71" y="103"/>
                  </a:lnTo>
                  <a:lnTo>
                    <a:pt x="90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21" y="70"/>
                  </a:lnTo>
                  <a:lnTo>
                    <a:pt x="9" y="73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21" y="58"/>
                  </a:lnTo>
                  <a:lnTo>
                    <a:pt x="32" y="60"/>
                  </a:lnTo>
                  <a:lnTo>
                    <a:pt x="54" y="60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1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79" y="3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89" y="13"/>
                  </a:lnTo>
                  <a:lnTo>
                    <a:pt x="79" y="18"/>
                  </a:lnTo>
                  <a:lnTo>
                    <a:pt x="79" y="60"/>
                  </a:lnTo>
                  <a:lnTo>
                    <a:pt x="93" y="60"/>
                  </a:lnTo>
                  <a:lnTo>
                    <a:pt x="93" y="60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9" y="64"/>
                  </a:lnTo>
                  <a:lnTo>
                    <a:pt x="129" y="67"/>
                  </a:lnTo>
                  <a:lnTo>
                    <a:pt x="129" y="67"/>
                  </a:lnTo>
                  <a:lnTo>
                    <a:pt x="129" y="68"/>
                  </a:lnTo>
                  <a:lnTo>
                    <a:pt x="126" y="70"/>
                  </a:lnTo>
                  <a:lnTo>
                    <a:pt x="116" y="73"/>
                  </a:lnTo>
                  <a:lnTo>
                    <a:pt x="116" y="73"/>
                  </a:lnTo>
                  <a:lnTo>
                    <a:pt x="97" y="102"/>
                  </a:lnTo>
                  <a:lnTo>
                    <a:pt x="79" y="128"/>
                  </a:lnTo>
                  <a:lnTo>
                    <a:pt x="79" y="131"/>
                  </a:lnTo>
                  <a:lnTo>
                    <a:pt x="79" y="131"/>
                  </a:lnTo>
                  <a:lnTo>
                    <a:pt x="84" y="132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08" y="144"/>
                  </a:lnTo>
                  <a:lnTo>
                    <a:pt x="118" y="149"/>
                  </a:lnTo>
                  <a:lnTo>
                    <a:pt x="125" y="154"/>
                  </a:lnTo>
                  <a:lnTo>
                    <a:pt x="125" y="154"/>
                  </a:lnTo>
                  <a:lnTo>
                    <a:pt x="131" y="161"/>
                  </a:lnTo>
                  <a:lnTo>
                    <a:pt x="131" y="165"/>
                  </a:lnTo>
                  <a:lnTo>
                    <a:pt x="132" y="170"/>
                  </a:lnTo>
                  <a:lnTo>
                    <a:pt x="132" y="170"/>
                  </a:lnTo>
                  <a:lnTo>
                    <a:pt x="131" y="176"/>
                  </a:lnTo>
                  <a:lnTo>
                    <a:pt x="129" y="183"/>
                  </a:lnTo>
                  <a:lnTo>
                    <a:pt x="125" y="187"/>
                  </a:lnTo>
                  <a:lnTo>
                    <a:pt x="122" y="189"/>
                  </a:lnTo>
                  <a:lnTo>
                    <a:pt x="122" y="189"/>
                  </a:lnTo>
                  <a:lnTo>
                    <a:pt x="119" y="187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09" y="170"/>
                  </a:lnTo>
                  <a:lnTo>
                    <a:pt x="99" y="158"/>
                  </a:lnTo>
                  <a:lnTo>
                    <a:pt x="89" y="147"/>
                  </a:lnTo>
                  <a:lnTo>
                    <a:pt x="79" y="139"/>
                  </a:lnTo>
                  <a:lnTo>
                    <a:pt x="79" y="207"/>
                  </a:lnTo>
                  <a:lnTo>
                    <a:pt x="79" y="207"/>
                  </a:lnTo>
                  <a:lnTo>
                    <a:pt x="80" y="273"/>
                  </a:lnTo>
                  <a:lnTo>
                    <a:pt x="80" y="273"/>
                  </a:lnTo>
                  <a:lnTo>
                    <a:pt x="79" y="275"/>
                  </a:lnTo>
                  <a:lnTo>
                    <a:pt x="76" y="278"/>
                  </a:lnTo>
                  <a:lnTo>
                    <a:pt x="70" y="278"/>
                  </a:lnTo>
                  <a:lnTo>
                    <a:pt x="63" y="280"/>
                  </a:lnTo>
                  <a:lnTo>
                    <a:pt x="63" y="280"/>
                  </a:lnTo>
                  <a:lnTo>
                    <a:pt x="55" y="278"/>
                  </a:lnTo>
                  <a:lnTo>
                    <a:pt x="54" y="277"/>
                  </a:lnTo>
                  <a:lnTo>
                    <a:pt x="52" y="275"/>
                  </a:lnTo>
                  <a:lnTo>
                    <a:pt x="52" y="275"/>
                  </a:lnTo>
                  <a:lnTo>
                    <a:pt x="54" y="210"/>
                  </a:lnTo>
                  <a:lnTo>
                    <a:pt x="54" y="154"/>
                  </a:lnTo>
                  <a:close/>
                  <a:moveTo>
                    <a:pt x="235" y="105"/>
                  </a:moveTo>
                  <a:lnTo>
                    <a:pt x="254" y="81"/>
                  </a:lnTo>
                  <a:lnTo>
                    <a:pt x="254" y="81"/>
                  </a:lnTo>
                  <a:lnTo>
                    <a:pt x="270" y="94"/>
                  </a:lnTo>
                  <a:lnTo>
                    <a:pt x="284" y="109"/>
                  </a:lnTo>
                  <a:lnTo>
                    <a:pt x="284" y="109"/>
                  </a:lnTo>
                  <a:lnTo>
                    <a:pt x="286" y="113"/>
                  </a:lnTo>
                  <a:lnTo>
                    <a:pt x="286" y="113"/>
                  </a:lnTo>
                  <a:lnTo>
                    <a:pt x="286" y="115"/>
                  </a:lnTo>
                  <a:lnTo>
                    <a:pt x="283" y="116"/>
                  </a:lnTo>
                  <a:lnTo>
                    <a:pt x="206" y="116"/>
                  </a:lnTo>
                  <a:lnTo>
                    <a:pt x="206" y="254"/>
                  </a:lnTo>
                  <a:lnTo>
                    <a:pt x="239" y="254"/>
                  </a:lnTo>
                  <a:lnTo>
                    <a:pt x="239" y="254"/>
                  </a:lnTo>
                  <a:lnTo>
                    <a:pt x="261" y="229"/>
                  </a:lnTo>
                  <a:lnTo>
                    <a:pt x="261" y="229"/>
                  </a:lnTo>
                  <a:lnTo>
                    <a:pt x="277" y="244"/>
                  </a:lnTo>
                  <a:lnTo>
                    <a:pt x="292" y="258"/>
                  </a:lnTo>
                  <a:lnTo>
                    <a:pt x="292" y="258"/>
                  </a:lnTo>
                  <a:lnTo>
                    <a:pt x="293" y="262"/>
                  </a:lnTo>
                  <a:lnTo>
                    <a:pt x="293" y="262"/>
                  </a:lnTo>
                  <a:lnTo>
                    <a:pt x="293" y="264"/>
                  </a:lnTo>
                  <a:lnTo>
                    <a:pt x="290" y="264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2" y="265"/>
                  </a:lnTo>
                  <a:lnTo>
                    <a:pt x="100" y="267"/>
                  </a:lnTo>
                  <a:lnTo>
                    <a:pt x="97" y="251"/>
                  </a:lnTo>
                  <a:lnTo>
                    <a:pt x="97" y="251"/>
                  </a:lnTo>
                  <a:lnTo>
                    <a:pt x="110" y="254"/>
                  </a:lnTo>
                  <a:lnTo>
                    <a:pt x="122" y="254"/>
                  </a:lnTo>
                  <a:lnTo>
                    <a:pt x="181" y="254"/>
                  </a:lnTo>
                  <a:lnTo>
                    <a:pt x="181" y="116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6" y="116"/>
                  </a:lnTo>
                  <a:lnTo>
                    <a:pt x="116" y="118"/>
                  </a:lnTo>
                  <a:lnTo>
                    <a:pt x="113" y="103"/>
                  </a:lnTo>
                  <a:lnTo>
                    <a:pt x="113" y="103"/>
                  </a:lnTo>
                  <a:lnTo>
                    <a:pt x="126" y="105"/>
                  </a:lnTo>
                  <a:lnTo>
                    <a:pt x="139" y="105"/>
                  </a:lnTo>
                  <a:lnTo>
                    <a:pt x="181" y="105"/>
                  </a:lnTo>
                  <a:lnTo>
                    <a:pt x="181" y="39"/>
                  </a:lnTo>
                  <a:lnTo>
                    <a:pt x="181" y="39"/>
                  </a:lnTo>
                  <a:lnTo>
                    <a:pt x="180" y="19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216" y="5"/>
                  </a:lnTo>
                  <a:lnTo>
                    <a:pt x="219" y="6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19" y="10"/>
                  </a:lnTo>
                  <a:lnTo>
                    <a:pt x="216" y="13"/>
                  </a:lnTo>
                  <a:lnTo>
                    <a:pt x="206" y="18"/>
                  </a:lnTo>
                  <a:lnTo>
                    <a:pt x="206" y="105"/>
                  </a:lnTo>
                  <a:lnTo>
                    <a:pt x="235" y="1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3" name="Freeform 154"/>
            <p:cNvSpPr>
              <a:spLocks noEditPoints="1"/>
            </p:cNvSpPr>
            <p:nvPr userDrawn="1"/>
          </p:nvSpPr>
          <p:spPr bwMode="auto">
            <a:xfrm>
              <a:off x="5065714" y="1458913"/>
              <a:ext cx="153987" cy="149225"/>
            </a:xfrm>
            <a:custGeom>
              <a:avLst/>
              <a:gdLst/>
              <a:ahLst/>
              <a:cxnLst>
                <a:cxn ang="0">
                  <a:pos x="285" y="119"/>
                </a:cxn>
                <a:cxn ang="0">
                  <a:pos x="270" y="140"/>
                </a:cxn>
                <a:cxn ang="0">
                  <a:pos x="230" y="119"/>
                </a:cxn>
                <a:cxn ang="0">
                  <a:pos x="201" y="94"/>
                </a:cxn>
                <a:cxn ang="0">
                  <a:pos x="160" y="45"/>
                </a:cxn>
                <a:cxn ang="0">
                  <a:pos x="134" y="42"/>
                </a:cxn>
                <a:cxn ang="0">
                  <a:pos x="86" y="94"/>
                </a:cxn>
                <a:cxn ang="0">
                  <a:pos x="26" y="135"/>
                </a:cxn>
                <a:cxn ang="0">
                  <a:pos x="0" y="140"/>
                </a:cxn>
                <a:cxn ang="0">
                  <a:pos x="61" y="91"/>
                </a:cxn>
                <a:cxn ang="0">
                  <a:pos x="93" y="54"/>
                </a:cxn>
                <a:cxn ang="0">
                  <a:pos x="124" y="0"/>
                </a:cxn>
                <a:cxn ang="0">
                  <a:pos x="166" y="10"/>
                </a:cxn>
                <a:cxn ang="0">
                  <a:pos x="166" y="14"/>
                </a:cxn>
                <a:cxn ang="0">
                  <a:pos x="154" y="19"/>
                </a:cxn>
                <a:cxn ang="0">
                  <a:pos x="201" y="68"/>
                </a:cxn>
                <a:cxn ang="0">
                  <a:pos x="235" y="90"/>
                </a:cxn>
                <a:cxn ang="0">
                  <a:pos x="293" y="109"/>
                </a:cxn>
                <a:cxn ang="0">
                  <a:pos x="138" y="177"/>
                </a:cxn>
                <a:cxn ang="0">
                  <a:pos x="87" y="245"/>
                </a:cxn>
                <a:cxn ang="0">
                  <a:pos x="179" y="239"/>
                </a:cxn>
                <a:cxn ang="0">
                  <a:pos x="190" y="217"/>
                </a:cxn>
                <a:cxn ang="0">
                  <a:pos x="173" y="188"/>
                </a:cxn>
                <a:cxn ang="0">
                  <a:pos x="224" y="222"/>
                </a:cxn>
                <a:cxn ang="0">
                  <a:pos x="241" y="239"/>
                </a:cxn>
                <a:cxn ang="0">
                  <a:pos x="247" y="255"/>
                </a:cxn>
                <a:cxn ang="0">
                  <a:pos x="243" y="272"/>
                </a:cxn>
                <a:cxn ang="0">
                  <a:pos x="234" y="279"/>
                </a:cxn>
                <a:cxn ang="0">
                  <a:pos x="230" y="278"/>
                </a:cxn>
                <a:cxn ang="0">
                  <a:pos x="219" y="258"/>
                </a:cxn>
                <a:cxn ang="0">
                  <a:pos x="183" y="252"/>
                </a:cxn>
                <a:cxn ang="0">
                  <a:pos x="122" y="262"/>
                </a:cxn>
                <a:cxn ang="0">
                  <a:pos x="48" y="281"/>
                </a:cxn>
                <a:cxn ang="0">
                  <a:pos x="44" y="282"/>
                </a:cxn>
                <a:cxn ang="0">
                  <a:pos x="31" y="243"/>
                </a:cxn>
                <a:cxn ang="0">
                  <a:pos x="58" y="245"/>
                </a:cxn>
                <a:cxn ang="0">
                  <a:pos x="74" y="245"/>
                </a:cxn>
                <a:cxn ang="0">
                  <a:pos x="51" y="177"/>
                </a:cxn>
                <a:cxn ang="0">
                  <a:pos x="22" y="180"/>
                </a:cxn>
                <a:cxn ang="0">
                  <a:pos x="35" y="165"/>
                </a:cxn>
                <a:cxn ang="0">
                  <a:pos x="221" y="167"/>
                </a:cxn>
                <a:cxn ang="0">
                  <a:pos x="272" y="169"/>
                </a:cxn>
                <a:cxn ang="0">
                  <a:pos x="274" y="174"/>
                </a:cxn>
                <a:cxn ang="0">
                  <a:pos x="272" y="177"/>
                </a:cxn>
                <a:cxn ang="0">
                  <a:pos x="166" y="114"/>
                </a:cxn>
                <a:cxn ang="0">
                  <a:pos x="214" y="117"/>
                </a:cxn>
                <a:cxn ang="0">
                  <a:pos x="216" y="123"/>
                </a:cxn>
                <a:cxn ang="0">
                  <a:pos x="99" y="125"/>
                </a:cxn>
                <a:cxn ang="0">
                  <a:pos x="70" y="127"/>
                </a:cxn>
                <a:cxn ang="0">
                  <a:pos x="83" y="113"/>
                </a:cxn>
              </a:cxnLst>
              <a:rect l="0" t="0" r="r" b="b"/>
              <a:pathLst>
                <a:path w="293" h="282">
                  <a:moveTo>
                    <a:pt x="293" y="114"/>
                  </a:moveTo>
                  <a:lnTo>
                    <a:pt x="293" y="114"/>
                  </a:lnTo>
                  <a:lnTo>
                    <a:pt x="285" y="119"/>
                  </a:lnTo>
                  <a:lnTo>
                    <a:pt x="279" y="125"/>
                  </a:lnTo>
                  <a:lnTo>
                    <a:pt x="273" y="132"/>
                  </a:lnTo>
                  <a:lnTo>
                    <a:pt x="270" y="140"/>
                  </a:lnTo>
                  <a:lnTo>
                    <a:pt x="270" y="140"/>
                  </a:lnTo>
                  <a:lnTo>
                    <a:pt x="248" y="129"/>
                  </a:lnTo>
                  <a:lnTo>
                    <a:pt x="230" y="119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201" y="94"/>
                  </a:lnTo>
                  <a:lnTo>
                    <a:pt x="186" y="80"/>
                  </a:lnTo>
                  <a:lnTo>
                    <a:pt x="173" y="64"/>
                  </a:lnTo>
                  <a:lnTo>
                    <a:pt x="160" y="45"/>
                  </a:lnTo>
                  <a:lnTo>
                    <a:pt x="147" y="23"/>
                  </a:lnTo>
                  <a:lnTo>
                    <a:pt x="147" y="23"/>
                  </a:lnTo>
                  <a:lnTo>
                    <a:pt x="134" y="42"/>
                  </a:lnTo>
                  <a:lnTo>
                    <a:pt x="119" y="61"/>
                  </a:lnTo>
                  <a:lnTo>
                    <a:pt x="103" y="78"/>
                  </a:lnTo>
                  <a:lnTo>
                    <a:pt x="86" y="94"/>
                  </a:lnTo>
                  <a:lnTo>
                    <a:pt x="67" y="109"/>
                  </a:lnTo>
                  <a:lnTo>
                    <a:pt x="47" y="123"/>
                  </a:lnTo>
                  <a:lnTo>
                    <a:pt x="26" y="135"/>
                  </a:lnTo>
                  <a:lnTo>
                    <a:pt x="5" y="14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5" y="122"/>
                  </a:lnTo>
                  <a:lnTo>
                    <a:pt x="45" y="107"/>
                  </a:lnTo>
                  <a:lnTo>
                    <a:pt x="61" y="91"/>
                  </a:lnTo>
                  <a:lnTo>
                    <a:pt x="77" y="74"/>
                  </a:lnTo>
                  <a:lnTo>
                    <a:pt x="77" y="74"/>
                  </a:lnTo>
                  <a:lnTo>
                    <a:pt x="93" y="54"/>
                  </a:lnTo>
                  <a:lnTo>
                    <a:pt x="106" y="35"/>
                  </a:lnTo>
                  <a:lnTo>
                    <a:pt x="116" y="17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58" y="7"/>
                  </a:lnTo>
                  <a:lnTo>
                    <a:pt x="166" y="10"/>
                  </a:lnTo>
                  <a:lnTo>
                    <a:pt x="167" y="13"/>
                  </a:lnTo>
                  <a:lnTo>
                    <a:pt x="167" y="13"/>
                  </a:lnTo>
                  <a:lnTo>
                    <a:pt x="166" y="14"/>
                  </a:lnTo>
                  <a:lnTo>
                    <a:pt x="164" y="16"/>
                  </a:lnTo>
                  <a:lnTo>
                    <a:pt x="154" y="19"/>
                  </a:lnTo>
                  <a:lnTo>
                    <a:pt x="154" y="19"/>
                  </a:lnTo>
                  <a:lnTo>
                    <a:pt x="169" y="38"/>
                  </a:lnTo>
                  <a:lnTo>
                    <a:pt x="183" y="54"/>
                  </a:lnTo>
                  <a:lnTo>
                    <a:pt x="201" y="68"/>
                  </a:lnTo>
                  <a:lnTo>
                    <a:pt x="218" y="81"/>
                  </a:lnTo>
                  <a:lnTo>
                    <a:pt x="218" y="81"/>
                  </a:lnTo>
                  <a:lnTo>
                    <a:pt x="235" y="90"/>
                  </a:lnTo>
                  <a:lnTo>
                    <a:pt x="253" y="97"/>
                  </a:lnTo>
                  <a:lnTo>
                    <a:pt x="272" y="103"/>
                  </a:lnTo>
                  <a:lnTo>
                    <a:pt x="293" y="109"/>
                  </a:lnTo>
                  <a:lnTo>
                    <a:pt x="293" y="114"/>
                  </a:lnTo>
                  <a:close/>
                  <a:moveTo>
                    <a:pt x="138" y="177"/>
                  </a:moveTo>
                  <a:lnTo>
                    <a:pt x="138" y="177"/>
                  </a:lnTo>
                  <a:lnTo>
                    <a:pt x="112" y="214"/>
                  </a:lnTo>
                  <a:lnTo>
                    <a:pt x="98" y="232"/>
                  </a:lnTo>
                  <a:lnTo>
                    <a:pt x="87" y="245"/>
                  </a:lnTo>
                  <a:lnTo>
                    <a:pt x="87" y="245"/>
                  </a:lnTo>
                  <a:lnTo>
                    <a:pt x="147" y="242"/>
                  </a:lnTo>
                  <a:lnTo>
                    <a:pt x="179" y="239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190" y="217"/>
                  </a:lnTo>
                  <a:lnTo>
                    <a:pt x="169" y="193"/>
                  </a:lnTo>
                  <a:lnTo>
                    <a:pt x="173" y="188"/>
                  </a:lnTo>
                  <a:lnTo>
                    <a:pt x="173" y="188"/>
                  </a:lnTo>
                  <a:lnTo>
                    <a:pt x="193" y="201"/>
                  </a:lnTo>
                  <a:lnTo>
                    <a:pt x="209" y="211"/>
                  </a:lnTo>
                  <a:lnTo>
                    <a:pt x="224" y="222"/>
                  </a:lnTo>
                  <a:lnTo>
                    <a:pt x="235" y="232"/>
                  </a:lnTo>
                  <a:lnTo>
                    <a:pt x="235" y="232"/>
                  </a:lnTo>
                  <a:lnTo>
                    <a:pt x="241" y="239"/>
                  </a:lnTo>
                  <a:lnTo>
                    <a:pt x="244" y="243"/>
                  </a:lnTo>
                  <a:lnTo>
                    <a:pt x="247" y="249"/>
                  </a:lnTo>
                  <a:lnTo>
                    <a:pt x="247" y="255"/>
                  </a:lnTo>
                  <a:lnTo>
                    <a:pt x="247" y="255"/>
                  </a:lnTo>
                  <a:lnTo>
                    <a:pt x="245" y="265"/>
                  </a:lnTo>
                  <a:lnTo>
                    <a:pt x="243" y="272"/>
                  </a:lnTo>
                  <a:lnTo>
                    <a:pt x="238" y="278"/>
                  </a:lnTo>
                  <a:lnTo>
                    <a:pt x="235" y="279"/>
                  </a:lnTo>
                  <a:lnTo>
                    <a:pt x="234" y="279"/>
                  </a:lnTo>
                  <a:lnTo>
                    <a:pt x="234" y="279"/>
                  </a:lnTo>
                  <a:lnTo>
                    <a:pt x="231" y="279"/>
                  </a:lnTo>
                  <a:lnTo>
                    <a:pt x="230" y="278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19" y="258"/>
                  </a:lnTo>
                  <a:lnTo>
                    <a:pt x="212" y="246"/>
                  </a:lnTo>
                  <a:lnTo>
                    <a:pt x="212" y="246"/>
                  </a:lnTo>
                  <a:lnTo>
                    <a:pt x="183" y="252"/>
                  </a:lnTo>
                  <a:lnTo>
                    <a:pt x="157" y="256"/>
                  </a:lnTo>
                  <a:lnTo>
                    <a:pt x="157" y="256"/>
                  </a:lnTo>
                  <a:lnTo>
                    <a:pt x="122" y="262"/>
                  </a:lnTo>
                  <a:lnTo>
                    <a:pt x="51" y="271"/>
                  </a:lnTo>
                  <a:lnTo>
                    <a:pt x="51" y="271"/>
                  </a:lnTo>
                  <a:lnTo>
                    <a:pt x="48" y="281"/>
                  </a:lnTo>
                  <a:lnTo>
                    <a:pt x="47" y="282"/>
                  </a:lnTo>
                  <a:lnTo>
                    <a:pt x="44" y="282"/>
                  </a:lnTo>
                  <a:lnTo>
                    <a:pt x="44" y="282"/>
                  </a:lnTo>
                  <a:lnTo>
                    <a:pt x="41" y="282"/>
                  </a:lnTo>
                  <a:lnTo>
                    <a:pt x="40" y="278"/>
                  </a:lnTo>
                  <a:lnTo>
                    <a:pt x="31" y="243"/>
                  </a:lnTo>
                  <a:lnTo>
                    <a:pt x="31" y="243"/>
                  </a:lnTo>
                  <a:lnTo>
                    <a:pt x="44" y="245"/>
                  </a:lnTo>
                  <a:lnTo>
                    <a:pt x="58" y="245"/>
                  </a:lnTo>
                  <a:lnTo>
                    <a:pt x="58" y="245"/>
                  </a:lnTo>
                  <a:lnTo>
                    <a:pt x="74" y="245"/>
                  </a:lnTo>
                  <a:lnTo>
                    <a:pt x="74" y="245"/>
                  </a:lnTo>
                  <a:lnTo>
                    <a:pt x="90" y="213"/>
                  </a:lnTo>
                  <a:lnTo>
                    <a:pt x="105" y="177"/>
                  </a:lnTo>
                  <a:lnTo>
                    <a:pt x="51" y="177"/>
                  </a:lnTo>
                  <a:lnTo>
                    <a:pt x="51" y="177"/>
                  </a:lnTo>
                  <a:lnTo>
                    <a:pt x="37" y="177"/>
                  </a:lnTo>
                  <a:lnTo>
                    <a:pt x="22" y="180"/>
                  </a:lnTo>
                  <a:lnTo>
                    <a:pt x="19" y="162"/>
                  </a:lnTo>
                  <a:lnTo>
                    <a:pt x="19" y="162"/>
                  </a:lnTo>
                  <a:lnTo>
                    <a:pt x="35" y="165"/>
                  </a:lnTo>
                  <a:lnTo>
                    <a:pt x="50" y="167"/>
                  </a:lnTo>
                  <a:lnTo>
                    <a:pt x="221" y="167"/>
                  </a:lnTo>
                  <a:lnTo>
                    <a:pt x="221" y="167"/>
                  </a:lnTo>
                  <a:lnTo>
                    <a:pt x="240" y="143"/>
                  </a:lnTo>
                  <a:lnTo>
                    <a:pt x="240" y="143"/>
                  </a:lnTo>
                  <a:lnTo>
                    <a:pt x="272" y="169"/>
                  </a:lnTo>
                  <a:lnTo>
                    <a:pt x="272" y="169"/>
                  </a:lnTo>
                  <a:lnTo>
                    <a:pt x="273" y="172"/>
                  </a:lnTo>
                  <a:lnTo>
                    <a:pt x="274" y="174"/>
                  </a:lnTo>
                  <a:lnTo>
                    <a:pt x="274" y="174"/>
                  </a:lnTo>
                  <a:lnTo>
                    <a:pt x="273" y="175"/>
                  </a:lnTo>
                  <a:lnTo>
                    <a:pt x="272" y="177"/>
                  </a:lnTo>
                  <a:lnTo>
                    <a:pt x="138" y="177"/>
                  </a:lnTo>
                  <a:close/>
                  <a:moveTo>
                    <a:pt x="166" y="114"/>
                  </a:moveTo>
                  <a:lnTo>
                    <a:pt x="166" y="114"/>
                  </a:lnTo>
                  <a:lnTo>
                    <a:pt x="183" y="93"/>
                  </a:lnTo>
                  <a:lnTo>
                    <a:pt x="183" y="93"/>
                  </a:lnTo>
                  <a:lnTo>
                    <a:pt x="214" y="117"/>
                  </a:lnTo>
                  <a:lnTo>
                    <a:pt x="214" y="117"/>
                  </a:lnTo>
                  <a:lnTo>
                    <a:pt x="216" y="123"/>
                  </a:lnTo>
                  <a:lnTo>
                    <a:pt x="216" y="123"/>
                  </a:lnTo>
                  <a:lnTo>
                    <a:pt x="215" y="125"/>
                  </a:lnTo>
                  <a:lnTo>
                    <a:pt x="212" y="125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85" y="126"/>
                  </a:lnTo>
                  <a:lnTo>
                    <a:pt x="70" y="127"/>
                  </a:lnTo>
                  <a:lnTo>
                    <a:pt x="67" y="110"/>
                  </a:lnTo>
                  <a:lnTo>
                    <a:pt x="67" y="110"/>
                  </a:lnTo>
                  <a:lnTo>
                    <a:pt x="83" y="113"/>
                  </a:lnTo>
                  <a:lnTo>
                    <a:pt x="99" y="114"/>
                  </a:lnTo>
                  <a:lnTo>
                    <a:pt x="166" y="11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4" name="Freeform 155"/>
            <p:cNvSpPr>
              <a:spLocks/>
            </p:cNvSpPr>
            <p:nvPr userDrawn="1"/>
          </p:nvSpPr>
          <p:spPr bwMode="auto">
            <a:xfrm>
              <a:off x="5245101" y="1468438"/>
              <a:ext cx="107950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9"/>
                </a:cxn>
                <a:cxn ang="0">
                  <a:pos x="83" y="109"/>
                </a:cxn>
                <a:cxn ang="0">
                  <a:pos x="122" y="76"/>
                </a:cxn>
                <a:cxn ang="0">
                  <a:pos x="158" y="37"/>
                </a:cxn>
                <a:cxn ang="0">
                  <a:pos x="164" y="28"/>
                </a:cxn>
                <a:cxn ang="0">
                  <a:pos x="167" y="22"/>
                </a:cxn>
                <a:cxn ang="0">
                  <a:pos x="164" y="16"/>
                </a:cxn>
                <a:cxn ang="0">
                  <a:pos x="152" y="5"/>
                </a:cxn>
                <a:cxn ang="0">
                  <a:pos x="152" y="3"/>
                </a:cxn>
                <a:cxn ang="0">
                  <a:pos x="158" y="0"/>
                </a:cxn>
                <a:cxn ang="0">
                  <a:pos x="164" y="2"/>
                </a:cxn>
                <a:cxn ang="0">
                  <a:pos x="177" y="8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2" y="32"/>
                </a:cxn>
                <a:cxn ang="0">
                  <a:pos x="202" y="35"/>
                </a:cxn>
                <a:cxn ang="0">
                  <a:pos x="194" y="41"/>
                </a:cxn>
                <a:cxn ang="0">
                  <a:pos x="187" y="45"/>
                </a:cxn>
                <a:cxn ang="0">
                  <a:pos x="180" y="51"/>
                </a:cxn>
                <a:cxn ang="0">
                  <a:pos x="136" y="93"/>
                </a:cxn>
                <a:cxn ang="0">
                  <a:pos x="150" y="105"/>
                </a:cxn>
                <a:cxn ang="0">
                  <a:pos x="152" y="110"/>
                </a:cxn>
                <a:cxn ang="0">
                  <a:pos x="152" y="116"/>
                </a:cxn>
                <a:cxn ang="0">
                  <a:pos x="152" y="136"/>
                </a:cxn>
                <a:cxn ang="0">
                  <a:pos x="152" y="236"/>
                </a:cxn>
                <a:cxn ang="0">
                  <a:pos x="150" y="249"/>
                </a:cxn>
                <a:cxn ang="0">
                  <a:pos x="141" y="254"/>
                </a:cxn>
                <a:cxn ang="0">
                  <a:pos x="135" y="252"/>
                </a:cxn>
                <a:cxn ang="0">
                  <a:pos x="129" y="248"/>
                </a:cxn>
                <a:cxn ang="0">
                  <a:pos x="123" y="229"/>
                </a:cxn>
                <a:cxn ang="0">
                  <a:pos x="125" y="218"/>
                </a:cxn>
                <a:cxn ang="0">
                  <a:pos x="126" y="209"/>
                </a:cxn>
                <a:cxn ang="0">
                  <a:pos x="128" y="167"/>
                </a:cxn>
                <a:cxn ang="0">
                  <a:pos x="128" y="128"/>
                </a:cxn>
                <a:cxn ang="0">
                  <a:pos x="126" y="113"/>
                </a:cxn>
                <a:cxn ang="0">
                  <a:pos x="123" y="103"/>
                </a:cxn>
                <a:cxn ang="0">
                  <a:pos x="65" y="144"/>
                </a:cxn>
                <a:cxn ang="0">
                  <a:pos x="5" y="173"/>
                </a:cxn>
              </a:cxnLst>
              <a:rect l="0" t="0" r="r" b="b"/>
              <a:pathLst>
                <a:path w="202" h="254">
                  <a:moveTo>
                    <a:pt x="0" y="165"/>
                  </a:moveTo>
                  <a:lnTo>
                    <a:pt x="0" y="165"/>
                  </a:lnTo>
                  <a:lnTo>
                    <a:pt x="22" y="152"/>
                  </a:lnTo>
                  <a:lnTo>
                    <a:pt x="42" y="139"/>
                  </a:lnTo>
                  <a:lnTo>
                    <a:pt x="63" y="125"/>
                  </a:lnTo>
                  <a:lnTo>
                    <a:pt x="83" y="109"/>
                  </a:lnTo>
                  <a:lnTo>
                    <a:pt x="103" y="93"/>
                  </a:lnTo>
                  <a:lnTo>
                    <a:pt x="122" y="76"/>
                  </a:lnTo>
                  <a:lnTo>
                    <a:pt x="141" y="57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64" y="28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5" y="19"/>
                  </a:lnTo>
                  <a:lnTo>
                    <a:pt x="164" y="16"/>
                  </a:lnTo>
                  <a:lnTo>
                    <a:pt x="152" y="5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2" y="3"/>
                  </a:lnTo>
                  <a:lnTo>
                    <a:pt x="154" y="2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4" y="2"/>
                  </a:lnTo>
                  <a:lnTo>
                    <a:pt x="170" y="3"/>
                  </a:lnTo>
                  <a:lnTo>
                    <a:pt x="177" y="8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2" y="18"/>
                  </a:lnTo>
                  <a:lnTo>
                    <a:pt x="197" y="22"/>
                  </a:lnTo>
                  <a:lnTo>
                    <a:pt x="202" y="28"/>
                  </a:lnTo>
                  <a:lnTo>
                    <a:pt x="202" y="32"/>
                  </a:lnTo>
                  <a:lnTo>
                    <a:pt x="202" y="32"/>
                  </a:lnTo>
                  <a:lnTo>
                    <a:pt x="202" y="35"/>
                  </a:lnTo>
                  <a:lnTo>
                    <a:pt x="200" y="37"/>
                  </a:lnTo>
                  <a:lnTo>
                    <a:pt x="194" y="41"/>
                  </a:lnTo>
                  <a:lnTo>
                    <a:pt x="194" y="41"/>
                  </a:lnTo>
                  <a:lnTo>
                    <a:pt x="187" y="45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4" y="99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2" y="110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52" y="236"/>
                  </a:lnTo>
                  <a:lnTo>
                    <a:pt x="152" y="236"/>
                  </a:lnTo>
                  <a:lnTo>
                    <a:pt x="151" y="245"/>
                  </a:lnTo>
                  <a:lnTo>
                    <a:pt x="150" y="249"/>
                  </a:lnTo>
                  <a:lnTo>
                    <a:pt x="147" y="254"/>
                  </a:lnTo>
                  <a:lnTo>
                    <a:pt x="141" y="254"/>
                  </a:lnTo>
                  <a:lnTo>
                    <a:pt x="141" y="254"/>
                  </a:lnTo>
                  <a:lnTo>
                    <a:pt x="135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6" y="239"/>
                  </a:lnTo>
                  <a:lnTo>
                    <a:pt x="123" y="229"/>
                  </a:lnTo>
                  <a:lnTo>
                    <a:pt x="123" y="229"/>
                  </a:lnTo>
                  <a:lnTo>
                    <a:pt x="125" y="218"/>
                  </a:lnTo>
                  <a:lnTo>
                    <a:pt x="125" y="218"/>
                  </a:lnTo>
                  <a:lnTo>
                    <a:pt x="126" y="209"/>
                  </a:lnTo>
                  <a:lnTo>
                    <a:pt x="126" y="209"/>
                  </a:lnTo>
                  <a:lnTo>
                    <a:pt x="128" y="167"/>
                  </a:lnTo>
                  <a:lnTo>
                    <a:pt x="128" y="16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6" y="113"/>
                  </a:lnTo>
                  <a:lnTo>
                    <a:pt x="123" y="103"/>
                  </a:lnTo>
                  <a:lnTo>
                    <a:pt x="123" y="103"/>
                  </a:lnTo>
                  <a:lnTo>
                    <a:pt x="94" y="125"/>
                  </a:lnTo>
                  <a:lnTo>
                    <a:pt x="65" y="144"/>
                  </a:lnTo>
                  <a:lnTo>
                    <a:pt x="36" y="160"/>
                  </a:lnTo>
                  <a:lnTo>
                    <a:pt x="5" y="173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5" name="Freeform 156"/>
            <p:cNvSpPr>
              <a:spLocks noEditPoints="1"/>
            </p:cNvSpPr>
            <p:nvPr userDrawn="1"/>
          </p:nvSpPr>
          <p:spPr bwMode="auto">
            <a:xfrm>
              <a:off x="5391151" y="1485901"/>
              <a:ext cx="119063" cy="106362"/>
            </a:xfrm>
            <a:custGeom>
              <a:avLst/>
              <a:gdLst/>
              <a:ahLst/>
              <a:cxnLst>
                <a:cxn ang="0">
                  <a:pos x="223" y="28"/>
                </a:cxn>
                <a:cxn ang="0">
                  <a:pos x="190" y="78"/>
                </a:cxn>
                <a:cxn ang="0">
                  <a:pos x="152" y="120"/>
                </a:cxn>
                <a:cxn ang="0">
                  <a:pos x="106" y="157"/>
                </a:cxn>
                <a:cxn ang="0">
                  <a:pos x="56" y="190"/>
                </a:cxn>
                <a:cxn ang="0">
                  <a:pos x="49" y="194"/>
                </a:cxn>
                <a:cxn ang="0">
                  <a:pos x="46" y="197"/>
                </a:cxn>
                <a:cxn ang="0">
                  <a:pos x="37" y="201"/>
                </a:cxn>
                <a:cxn ang="0">
                  <a:pos x="32" y="200"/>
                </a:cxn>
                <a:cxn ang="0">
                  <a:pos x="20" y="193"/>
                </a:cxn>
                <a:cxn ang="0">
                  <a:pos x="14" y="187"/>
                </a:cxn>
                <a:cxn ang="0">
                  <a:pos x="3" y="174"/>
                </a:cxn>
                <a:cxn ang="0">
                  <a:pos x="0" y="162"/>
                </a:cxn>
                <a:cxn ang="0">
                  <a:pos x="0" y="157"/>
                </a:cxn>
                <a:cxn ang="0">
                  <a:pos x="3" y="155"/>
                </a:cxn>
                <a:cxn ang="0">
                  <a:pos x="10" y="159"/>
                </a:cxn>
                <a:cxn ang="0">
                  <a:pos x="20" y="167"/>
                </a:cxn>
                <a:cxn ang="0">
                  <a:pos x="24" y="168"/>
                </a:cxn>
                <a:cxn ang="0">
                  <a:pos x="36" y="167"/>
                </a:cxn>
                <a:cxn ang="0">
                  <a:pos x="55" y="158"/>
                </a:cxn>
                <a:cxn ang="0">
                  <a:pos x="79" y="143"/>
                </a:cxn>
                <a:cxn ang="0">
                  <a:pos x="124" y="113"/>
                </a:cxn>
                <a:cxn ang="0">
                  <a:pos x="165" y="78"/>
                </a:cxn>
                <a:cxn ang="0">
                  <a:pos x="200" y="42"/>
                </a:cxn>
                <a:cxn ang="0">
                  <a:pos x="223" y="28"/>
                </a:cxn>
                <a:cxn ang="0">
                  <a:pos x="4" y="0"/>
                </a:cxn>
                <a:cxn ang="0">
                  <a:pos x="36" y="10"/>
                </a:cxn>
                <a:cxn ang="0">
                  <a:pos x="62" y="25"/>
                </a:cxn>
                <a:cxn ang="0">
                  <a:pos x="66" y="29"/>
                </a:cxn>
                <a:cxn ang="0">
                  <a:pos x="72" y="39"/>
                </a:cxn>
                <a:cxn ang="0">
                  <a:pos x="74" y="45"/>
                </a:cxn>
                <a:cxn ang="0">
                  <a:pos x="69" y="58"/>
                </a:cxn>
                <a:cxn ang="0">
                  <a:pos x="58" y="62"/>
                </a:cxn>
                <a:cxn ang="0">
                  <a:pos x="53" y="62"/>
                </a:cxn>
                <a:cxn ang="0">
                  <a:pos x="46" y="55"/>
                </a:cxn>
                <a:cxn ang="0">
                  <a:pos x="42" y="48"/>
                </a:cxn>
                <a:cxn ang="0">
                  <a:pos x="24" y="26"/>
                </a:cxn>
                <a:cxn ang="0">
                  <a:pos x="0" y="7"/>
                </a:cxn>
              </a:cxnLst>
              <a:rect l="0" t="0" r="r" b="b"/>
              <a:pathLst>
                <a:path w="223" h="201">
                  <a:moveTo>
                    <a:pt x="223" y="28"/>
                  </a:moveTo>
                  <a:lnTo>
                    <a:pt x="223" y="28"/>
                  </a:lnTo>
                  <a:lnTo>
                    <a:pt x="207" y="54"/>
                  </a:lnTo>
                  <a:lnTo>
                    <a:pt x="190" y="78"/>
                  </a:lnTo>
                  <a:lnTo>
                    <a:pt x="172" y="100"/>
                  </a:lnTo>
                  <a:lnTo>
                    <a:pt x="152" y="120"/>
                  </a:lnTo>
                  <a:lnTo>
                    <a:pt x="129" y="138"/>
                  </a:lnTo>
                  <a:lnTo>
                    <a:pt x="106" y="157"/>
                  </a:lnTo>
                  <a:lnTo>
                    <a:pt x="81" y="172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49" y="194"/>
                  </a:lnTo>
                  <a:lnTo>
                    <a:pt x="46" y="197"/>
                  </a:lnTo>
                  <a:lnTo>
                    <a:pt x="46" y="197"/>
                  </a:lnTo>
                  <a:lnTo>
                    <a:pt x="42" y="200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2" y="200"/>
                  </a:lnTo>
                  <a:lnTo>
                    <a:pt x="26" y="197"/>
                  </a:lnTo>
                  <a:lnTo>
                    <a:pt x="20" y="193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7" y="180"/>
                  </a:lnTo>
                  <a:lnTo>
                    <a:pt x="3" y="174"/>
                  </a:lnTo>
                  <a:lnTo>
                    <a:pt x="0" y="167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57"/>
                  </a:lnTo>
                  <a:lnTo>
                    <a:pt x="1" y="155"/>
                  </a:lnTo>
                  <a:lnTo>
                    <a:pt x="3" y="155"/>
                  </a:lnTo>
                  <a:lnTo>
                    <a:pt x="3" y="155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20" y="167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9" y="168"/>
                  </a:lnTo>
                  <a:lnTo>
                    <a:pt x="36" y="167"/>
                  </a:lnTo>
                  <a:lnTo>
                    <a:pt x="43" y="164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79" y="143"/>
                  </a:lnTo>
                  <a:lnTo>
                    <a:pt x="103" y="129"/>
                  </a:lnTo>
                  <a:lnTo>
                    <a:pt x="124" y="113"/>
                  </a:lnTo>
                  <a:lnTo>
                    <a:pt x="145" y="96"/>
                  </a:lnTo>
                  <a:lnTo>
                    <a:pt x="165" y="78"/>
                  </a:lnTo>
                  <a:lnTo>
                    <a:pt x="182" y="61"/>
                  </a:lnTo>
                  <a:lnTo>
                    <a:pt x="200" y="42"/>
                  </a:lnTo>
                  <a:lnTo>
                    <a:pt x="216" y="22"/>
                  </a:lnTo>
                  <a:lnTo>
                    <a:pt x="223" y="28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21" y="4"/>
                  </a:lnTo>
                  <a:lnTo>
                    <a:pt x="36" y="10"/>
                  </a:lnTo>
                  <a:lnTo>
                    <a:pt x="50" y="16"/>
                  </a:lnTo>
                  <a:lnTo>
                    <a:pt x="62" y="25"/>
                  </a:lnTo>
                  <a:lnTo>
                    <a:pt x="62" y="25"/>
                  </a:lnTo>
                  <a:lnTo>
                    <a:pt x="66" y="29"/>
                  </a:lnTo>
                  <a:lnTo>
                    <a:pt x="71" y="35"/>
                  </a:lnTo>
                  <a:lnTo>
                    <a:pt x="72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2" y="52"/>
                  </a:lnTo>
                  <a:lnTo>
                    <a:pt x="69" y="58"/>
                  </a:lnTo>
                  <a:lnTo>
                    <a:pt x="63" y="61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3" y="62"/>
                  </a:lnTo>
                  <a:lnTo>
                    <a:pt x="50" y="59"/>
                  </a:lnTo>
                  <a:lnTo>
                    <a:pt x="46" y="55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3" y="36"/>
                  </a:lnTo>
                  <a:lnTo>
                    <a:pt x="24" y="26"/>
                  </a:lnTo>
                  <a:lnTo>
                    <a:pt x="14" y="16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6" name="Freeform 157"/>
            <p:cNvSpPr>
              <a:spLocks/>
            </p:cNvSpPr>
            <p:nvPr userDrawn="1"/>
          </p:nvSpPr>
          <p:spPr bwMode="auto">
            <a:xfrm>
              <a:off x="5532439" y="1479551"/>
              <a:ext cx="107950" cy="122237"/>
            </a:xfrm>
            <a:custGeom>
              <a:avLst/>
              <a:gdLst/>
              <a:ahLst/>
              <a:cxnLst>
                <a:cxn ang="0">
                  <a:pos x="26" y="223"/>
                </a:cxn>
                <a:cxn ang="0">
                  <a:pos x="57" y="201"/>
                </a:cxn>
                <a:cxn ang="0">
                  <a:pos x="86" y="177"/>
                </a:cxn>
                <a:cxn ang="0">
                  <a:pos x="113" y="145"/>
                </a:cxn>
                <a:cxn ang="0">
                  <a:pos x="136" y="110"/>
                </a:cxn>
                <a:cxn ang="0">
                  <a:pos x="145" y="93"/>
                </a:cxn>
                <a:cxn ang="0">
                  <a:pos x="167" y="42"/>
                </a:cxn>
                <a:cxn ang="0">
                  <a:pos x="170" y="29"/>
                </a:cxn>
                <a:cxn ang="0">
                  <a:pos x="170" y="28"/>
                </a:cxn>
                <a:cxn ang="0">
                  <a:pos x="164" y="26"/>
                </a:cxn>
                <a:cxn ang="0">
                  <a:pos x="147" y="28"/>
                </a:cxn>
                <a:cxn ang="0">
                  <a:pos x="99" y="33"/>
                </a:cxn>
                <a:cxn ang="0">
                  <a:pos x="57" y="39"/>
                </a:cxn>
                <a:cxn ang="0">
                  <a:pos x="38" y="45"/>
                </a:cxn>
                <a:cxn ang="0">
                  <a:pos x="31" y="48"/>
                </a:cxn>
                <a:cxn ang="0">
                  <a:pos x="26" y="46"/>
                </a:cxn>
                <a:cxn ang="0">
                  <a:pos x="16" y="38"/>
                </a:cxn>
                <a:cxn ang="0">
                  <a:pos x="10" y="31"/>
                </a:cxn>
                <a:cxn ang="0">
                  <a:pos x="0" y="15"/>
                </a:cxn>
                <a:cxn ang="0">
                  <a:pos x="2" y="10"/>
                </a:cxn>
                <a:cxn ang="0">
                  <a:pos x="4" y="9"/>
                </a:cxn>
                <a:cxn ang="0">
                  <a:pos x="12" y="13"/>
                </a:cxn>
                <a:cxn ang="0">
                  <a:pos x="20" y="17"/>
                </a:cxn>
                <a:cxn ang="0">
                  <a:pos x="28" y="20"/>
                </a:cxn>
                <a:cxn ang="0">
                  <a:pos x="33" y="20"/>
                </a:cxn>
                <a:cxn ang="0">
                  <a:pos x="57" y="19"/>
                </a:cxn>
                <a:cxn ang="0">
                  <a:pos x="100" y="15"/>
                </a:cxn>
                <a:cxn ang="0">
                  <a:pos x="157" y="6"/>
                </a:cxn>
                <a:cxn ang="0">
                  <a:pos x="165" y="2"/>
                </a:cxn>
                <a:cxn ang="0">
                  <a:pos x="168" y="0"/>
                </a:cxn>
                <a:cxn ang="0">
                  <a:pos x="171" y="0"/>
                </a:cxn>
                <a:cxn ang="0">
                  <a:pos x="180" y="3"/>
                </a:cxn>
                <a:cxn ang="0">
                  <a:pos x="191" y="13"/>
                </a:cxn>
                <a:cxn ang="0">
                  <a:pos x="205" y="29"/>
                </a:cxn>
                <a:cxn ang="0">
                  <a:pos x="206" y="32"/>
                </a:cxn>
                <a:cxn ang="0">
                  <a:pos x="200" y="42"/>
                </a:cxn>
                <a:cxn ang="0">
                  <a:pos x="197" y="45"/>
                </a:cxn>
                <a:cxn ang="0">
                  <a:pos x="193" y="54"/>
                </a:cxn>
                <a:cxn ang="0">
                  <a:pos x="165" y="107"/>
                </a:cxn>
                <a:cxn ang="0">
                  <a:pos x="138" y="151"/>
                </a:cxn>
                <a:cxn ang="0">
                  <a:pos x="126" y="164"/>
                </a:cxn>
                <a:cxn ang="0">
                  <a:pos x="103" y="187"/>
                </a:cxn>
                <a:cxn ang="0">
                  <a:pos x="75" y="207"/>
                </a:cxn>
                <a:cxn ang="0">
                  <a:pos x="46" y="223"/>
                </a:cxn>
                <a:cxn ang="0">
                  <a:pos x="26" y="223"/>
                </a:cxn>
              </a:cxnLst>
              <a:rect l="0" t="0" r="r" b="b"/>
              <a:pathLst>
                <a:path w="206" h="230">
                  <a:moveTo>
                    <a:pt x="26" y="223"/>
                  </a:moveTo>
                  <a:lnTo>
                    <a:pt x="26" y="223"/>
                  </a:lnTo>
                  <a:lnTo>
                    <a:pt x="42" y="213"/>
                  </a:lnTo>
                  <a:lnTo>
                    <a:pt x="57" y="201"/>
                  </a:lnTo>
                  <a:lnTo>
                    <a:pt x="73" y="190"/>
                  </a:lnTo>
                  <a:lnTo>
                    <a:pt x="86" y="177"/>
                  </a:lnTo>
                  <a:lnTo>
                    <a:pt x="100" y="161"/>
                  </a:lnTo>
                  <a:lnTo>
                    <a:pt x="113" y="145"/>
                  </a:lnTo>
                  <a:lnTo>
                    <a:pt x="125" y="129"/>
                  </a:lnTo>
                  <a:lnTo>
                    <a:pt x="136" y="110"/>
                  </a:lnTo>
                  <a:lnTo>
                    <a:pt x="136" y="110"/>
                  </a:lnTo>
                  <a:lnTo>
                    <a:pt x="145" y="93"/>
                  </a:lnTo>
                  <a:lnTo>
                    <a:pt x="154" y="7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70" y="29"/>
                  </a:lnTo>
                  <a:lnTo>
                    <a:pt x="170" y="29"/>
                  </a:lnTo>
                  <a:lnTo>
                    <a:pt x="170" y="28"/>
                  </a:lnTo>
                  <a:lnTo>
                    <a:pt x="168" y="26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47" y="28"/>
                  </a:lnTo>
                  <a:lnTo>
                    <a:pt x="147" y="28"/>
                  </a:lnTo>
                  <a:lnTo>
                    <a:pt x="99" y="33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44" y="42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31" y="48"/>
                  </a:lnTo>
                  <a:lnTo>
                    <a:pt x="26" y="46"/>
                  </a:lnTo>
                  <a:lnTo>
                    <a:pt x="22" y="44"/>
                  </a:lnTo>
                  <a:lnTo>
                    <a:pt x="16" y="38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8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36" y="9"/>
                  </a:lnTo>
                  <a:lnTo>
                    <a:pt x="157" y="6"/>
                  </a:lnTo>
                  <a:lnTo>
                    <a:pt x="157" y="6"/>
                  </a:lnTo>
                  <a:lnTo>
                    <a:pt x="165" y="2"/>
                  </a:lnTo>
                  <a:lnTo>
                    <a:pt x="165" y="2"/>
                  </a:lnTo>
                  <a:lnTo>
                    <a:pt x="168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6" y="0"/>
                  </a:lnTo>
                  <a:lnTo>
                    <a:pt x="180" y="3"/>
                  </a:lnTo>
                  <a:lnTo>
                    <a:pt x="191" y="13"/>
                  </a:lnTo>
                  <a:lnTo>
                    <a:pt x="191" y="13"/>
                  </a:lnTo>
                  <a:lnTo>
                    <a:pt x="202" y="25"/>
                  </a:lnTo>
                  <a:lnTo>
                    <a:pt x="205" y="29"/>
                  </a:lnTo>
                  <a:lnTo>
                    <a:pt x="206" y="32"/>
                  </a:lnTo>
                  <a:lnTo>
                    <a:pt x="206" y="32"/>
                  </a:lnTo>
                  <a:lnTo>
                    <a:pt x="205" y="36"/>
                  </a:lnTo>
                  <a:lnTo>
                    <a:pt x="200" y="42"/>
                  </a:lnTo>
                  <a:lnTo>
                    <a:pt x="200" y="42"/>
                  </a:lnTo>
                  <a:lnTo>
                    <a:pt x="197" y="45"/>
                  </a:lnTo>
                  <a:lnTo>
                    <a:pt x="193" y="54"/>
                  </a:lnTo>
                  <a:lnTo>
                    <a:pt x="193" y="54"/>
                  </a:lnTo>
                  <a:lnTo>
                    <a:pt x="180" y="81"/>
                  </a:lnTo>
                  <a:lnTo>
                    <a:pt x="165" y="107"/>
                  </a:lnTo>
                  <a:lnTo>
                    <a:pt x="151" y="130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126" y="164"/>
                  </a:lnTo>
                  <a:lnTo>
                    <a:pt x="115" y="175"/>
                  </a:lnTo>
                  <a:lnTo>
                    <a:pt x="103" y="187"/>
                  </a:lnTo>
                  <a:lnTo>
                    <a:pt x="90" y="197"/>
                  </a:lnTo>
                  <a:lnTo>
                    <a:pt x="75" y="207"/>
                  </a:lnTo>
                  <a:lnTo>
                    <a:pt x="61" y="216"/>
                  </a:lnTo>
                  <a:lnTo>
                    <a:pt x="46" y="223"/>
                  </a:lnTo>
                  <a:lnTo>
                    <a:pt x="31" y="230"/>
                  </a:lnTo>
                  <a:lnTo>
                    <a:pt x="26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7" name="Freeform 158"/>
            <p:cNvSpPr>
              <a:spLocks noEditPoints="1"/>
            </p:cNvSpPr>
            <p:nvPr userDrawn="1"/>
          </p:nvSpPr>
          <p:spPr bwMode="auto">
            <a:xfrm>
              <a:off x="5678489" y="1468438"/>
              <a:ext cx="106362" cy="138113"/>
            </a:xfrm>
            <a:custGeom>
              <a:avLst/>
              <a:gdLst/>
              <a:ahLst/>
              <a:cxnLst>
                <a:cxn ang="0">
                  <a:pos x="30" y="252"/>
                </a:cxn>
                <a:cxn ang="0">
                  <a:pos x="53" y="240"/>
                </a:cxn>
                <a:cxn ang="0">
                  <a:pos x="79" y="220"/>
                </a:cxn>
                <a:cxn ang="0">
                  <a:pos x="95" y="207"/>
                </a:cxn>
                <a:cxn ang="0">
                  <a:pos x="121" y="176"/>
                </a:cxn>
                <a:cxn ang="0">
                  <a:pos x="143" y="142"/>
                </a:cxn>
                <a:cxn ang="0">
                  <a:pos x="158" y="104"/>
                </a:cxn>
                <a:cxn ang="0">
                  <a:pos x="163" y="85"/>
                </a:cxn>
                <a:cxn ang="0">
                  <a:pos x="94" y="95"/>
                </a:cxn>
                <a:cxn ang="0">
                  <a:pos x="66" y="100"/>
                </a:cxn>
                <a:cxn ang="0">
                  <a:pos x="45" y="104"/>
                </a:cxn>
                <a:cxn ang="0">
                  <a:pos x="34" y="108"/>
                </a:cxn>
                <a:cxn ang="0">
                  <a:pos x="30" y="110"/>
                </a:cxn>
                <a:cxn ang="0">
                  <a:pos x="27" y="110"/>
                </a:cxn>
                <a:cxn ang="0">
                  <a:pos x="20" y="107"/>
                </a:cxn>
                <a:cxn ang="0">
                  <a:pos x="10" y="100"/>
                </a:cxn>
                <a:cxn ang="0">
                  <a:pos x="0" y="84"/>
                </a:cxn>
                <a:cxn ang="0">
                  <a:pos x="0" y="81"/>
                </a:cxn>
                <a:cxn ang="0">
                  <a:pos x="2" y="75"/>
                </a:cxn>
                <a:cxn ang="0">
                  <a:pos x="5" y="75"/>
                </a:cxn>
                <a:cxn ang="0">
                  <a:pos x="10" y="78"/>
                </a:cxn>
                <a:cxn ang="0">
                  <a:pos x="27" y="84"/>
                </a:cxn>
                <a:cxn ang="0">
                  <a:pos x="40" y="84"/>
                </a:cxn>
                <a:cxn ang="0">
                  <a:pos x="98" y="75"/>
                </a:cxn>
                <a:cxn ang="0">
                  <a:pos x="156" y="66"/>
                </a:cxn>
                <a:cxn ang="0">
                  <a:pos x="161" y="65"/>
                </a:cxn>
                <a:cxn ang="0">
                  <a:pos x="166" y="62"/>
                </a:cxn>
                <a:cxn ang="0">
                  <a:pos x="171" y="61"/>
                </a:cxn>
                <a:cxn ang="0">
                  <a:pos x="185" y="68"/>
                </a:cxn>
                <a:cxn ang="0">
                  <a:pos x="192" y="75"/>
                </a:cxn>
                <a:cxn ang="0">
                  <a:pos x="200" y="85"/>
                </a:cxn>
                <a:cxn ang="0">
                  <a:pos x="201" y="90"/>
                </a:cxn>
                <a:cxn ang="0">
                  <a:pos x="197" y="97"/>
                </a:cxn>
                <a:cxn ang="0">
                  <a:pos x="192" y="101"/>
                </a:cxn>
                <a:cxn ang="0">
                  <a:pos x="190" y="106"/>
                </a:cxn>
                <a:cxn ang="0">
                  <a:pos x="166" y="152"/>
                </a:cxn>
                <a:cxn ang="0">
                  <a:pos x="142" y="188"/>
                </a:cxn>
                <a:cxn ang="0">
                  <a:pos x="132" y="200"/>
                </a:cxn>
                <a:cxn ang="0">
                  <a:pos x="107" y="221"/>
                </a:cxn>
                <a:cxn ang="0">
                  <a:pos x="79" y="239"/>
                </a:cxn>
                <a:cxn ang="0">
                  <a:pos x="50" y="253"/>
                </a:cxn>
                <a:cxn ang="0">
                  <a:pos x="30" y="252"/>
                </a:cxn>
                <a:cxn ang="0">
                  <a:pos x="33" y="9"/>
                </a:cxn>
                <a:cxn ang="0">
                  <a:pos x="46" y="14"/>
                </a:cxn>
                <a:cxn ang="0">
                  <a:pos x="60" y="17"/>
                </a:cxn>
                <a:cxn ang="0">
                  <a:pos x="76" y="16"/>
                </a:cxn>
                <a:cxn ang="0">
                  <a:pos x="101" y="13"/>
                </a:cxn>
                <a:cxn ang="0">
                  <a:pos x="133" y="4"/>
                </a:cxn>
                <a:cxn ang="0">
                  <a:pos x="139" y="1"/>
                </a:cxn>
                <a:cxn ang="0">
                  <a:pos x="146" y="0"/>
                </a:cxn>
                <a:cxn ang="0">
                  <a:pos x="156" y="0"/>
                </a:cxn>
                <a:cxn ang="0">
                  <a:pos x="169" y="7"/>
                </a:cxn>
                <a:cxn ang="0">
                  <a:pos x="171" y="13"/>
                </a:cxn>
                <a:cxn ang="0">
                  <a:pos x="169" y="17"/>
                </a:cxn>
                <a:cxn ang="0">
                  <a:pos x="156" y="24"/>
                </a:cxn>
                <a:cxn ang="0">
                  <a:pos x="140" y="26"/>
                </a:cxn>
                <a:cxn ang="0">
                  <a:pos x="103" y="32"/>
                </a:cxn>
                <a:cxn ang="0">
                  <a:pos x="63" y="36"/>
                </a:cxn>
                <a:cxn ang="0">
                  <a:pos x="55" y="35"/>
                </a:cxn>
                <a:cxn ang="0">
                  <a:pos x="37" y="24"/>
                </a:cxn>
                <a:cxn ang="0">
                  <a:pos x="33" y="9"/>
                </a:cxn>
              </a:cxnLst>
              <a:rect l="0" t="0" r="r" b="b"/>
              <a:pathLst>
                <a:path w="201" h="259">
                  <a:moveTo>
                    <a:pt x="30" y="252"/>
                  </a:moveTo>
                  <a:lnTo>
                    <a:pt x="30" y="252"/>
                  </a:lnTo>
                  <a:lnTo>
                    <a:pt x="42" y="246"/>
                  </a:lnTo>
                  <a:lnTo>
                    <a:pt x="53" y="240"/>
                  </a:lnTo>
                  <a:lnTo>
                    <a:pt x="65" y="231"/>
                  </a:lnTo>
                  <a:lnTo>
                    <a:pt x="79" y="220"/>
                  </a:lnTo>
                  <a:lnTo>
                    <a:pt x="79" y="220"/>
                  </a:lnTo>
                  <a:lnTo>
                    <a:pt x="95" y="207"/>
                  </a:lnTo>
                  <a:lnTo>
                    <a:pt x="108" y="192"/>
                  </a:lnTo>
                  <a:lnTo>
                    <a:pt x="121" y="176"/>
                  </a:lnTo>
                  <a:lnTo>
                    <a:pt x="133" y="159"/>
                  </a:lnTo>
                  <a:lnTo>
                    <a:pt x="143" y="142"/>
                  </a:lnTo>
                  <a:lnTo>
                    <a:pt x="150" y="123"/>
                  </a:lnTo>
                  <a:lnTo>
                    <a:pt x="158" y="104"/>
                  </a:lnTo>
                  <a:lnTo>
                    <a:pt x="163" y="85"/>
                  </a:lnTo>
                  <a:lnTo>
                    <a:pt x="163" y="85"/>
                  </a:lnTo>
                  <a:lnTo>
                    <a:pt x="126" y="90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66" y="100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39" y="106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0" y="110"/>
                  </a:lnTo>
                  <a:lnTo>
                    <a:pt x="27" y="110"/>
                  </a:lnTo>
                  <a:lnTo>
                    <a:pt x="27" y="110"/>
                  </a:lnTo>
                  <a:lnTo>
                    <a:pt x="24" y="110"/>
                  </a:lnTo>
                  <a:lnTo>
                    <a:pt x="20" y="107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2" y="90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5" y="75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8" y="82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98" y="75"/>
                  </a:lnTo>
                  <a:lnTo>
                    <a:pt x="98" y="75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61" y="65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6" y="62"/>
                  </a:lnTo>
                  <a:lnTo>
                    <a:pt x="185" y="68"/>
                  </a:lnTo>
                  <a:lnTo>
                    <a:pt x="185" y="68"/>
                  </a:lnTo>
                  <a:lnTo>
                    <a:pt x="192" y="75"/>
                  </a:lnTo>
                  <a:lnTo>
                    <a:pt x="197" y="79"/>
                  </a:lnTo>
                  <a:lnTo>
                    <a:pt x="200" y="85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0" y="94"/>
                  </a:lnTo>
                  <a:lnTo>
                    <a:pt x="197" y="97"/>
                  </a:lnTo>
                  <a:lnTo>
                    <a:pt x="197" y="97"/>
                  </a:lnTo>
                  <a:lnTo>
                    <a:pt x="192" y="101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78" y="130"/>
                  </a:lnTo>
                  <a:lnTo>
                    <a:pt x="166" y="152"/>
                  </a:lnTo>
                  <a:lnTo>
                    <a:pt x="155" y="171"/>
                  </a:lnTo>
                  <a:lnTo>
                    <a:pt x="142" y="188"/>
                  </a:lnTo>
                  <a:lnTo>
                    <a:pt x="142" y="188"/>
                  </a:lnTo>
                  <a:lnTo>
                    <a:pt x="132" y="200"/>
                  </a:lnTo>
                  <a:lnTo>
                    <a:pt x="120" y="211"/>
                  </a:lnTo>
                  <a:lnTo>
                    <a:pt x="107" y="221"/>
                  </a:lnTo>
                  <a:lnTo>
                    <a:pt x="94" y="230"/>
                  </a:lnTo>
                  <a:lnTo>
                    <a:pt x="79" y="239"/>
                  </a:lnTo>
                  <a:lnTo>
                    <a:pt x="65" y="246"/>
                  </a:lnTo>
                  <a:lnTo>
                    <a:pt x="50" y="253"/>
                  </a:lnTo>
                  <a:lnTo>
                    <a:pt x="34" y="259"/>
                  </a:lnTo>
                  <a:lnTo>
                    <a:pt x="30" y="252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40" y="13"/>
                  </a:lnTo>
                  <a:lnTo>
                    <a:pt x="46" y="14"/>
                  </a:lnTo>
                  <a:lnTo>
                    <a:pt x="53" y="16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76" y="16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27" y="7"/>
                  </a:lnTo>
                  <a:lnTo>
                    <a:pt x="133" y="4"/>
                  </a:lnTo>
                  <a:lnTo>
                    <a:pt x="139" y="1"/>
                  </a:lnTo>
                  <a:lnTo>
                    <a:pt x="139" y="1"/>
                  </a:lnTo>
                  <a:lnTo>
                    <a:pt x="143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56" y="0"/>
                  </a:lnTo>
                  <a:lnTo>
                    <a:pt x="163" y="3"/>
                  </a:lnTo>
                  <a:lnTo>
                    <a:pt x="169" y="7"/>
                  </a:lnTo>
                  <a:lnTo>
                    <a:pt x="171" y="10"/>
                  </a:lnTo>
                  <a:lnTo>
                    <a:pt x="171" y="13"/>
                  </a:lnTo>
                  <a:lnTo>
                    <a:pt x="171" y="13"/>
                  </a:lnTo>
                  <a:lnTo>
                    <a:pt x="169" y="17"/>
                  </a:lnTo>
                  <a:lnTo>
                    <a:pt x="165" y="22"/>
                  </a:lnTo>
                  <a:lnTo>
                    <a:pt x="156" y="24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03" y="32"/>
                  </a:lnTo>
                  <a:lnTo>
                    <a:pt x="103" y="32"/>
                  </a:lnTo>
                  <a:lnTo>
                    <a:pt x="82" y="35"/>
                  </a:lnTo>
                  <a:lnTo>
                    <a:pt x="63" y="36"/>
                  </a:lnTo>
                  <a:lnTo>
                    <a:pt x="63" y="36"/>
                  </a:lnTo>
                  <a:lnTo>
                    <a:pt x="55" y="35"/>
                  </a:lnTo>
                  <a:lnTo>
                    <a:pt x="47" y="30"/>
                  </a:lnTo>
                  <a:lnTo>
                    <a:pt x="37" y="24"/>
                  </a:lnTo>
                  <a:lnTo>
                    <a:pt x="27" y="16"/>
                  </a:lnTo>
                  <a:lnTo>
                    <a:pt x="33" y="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8" name="Freeform 159"/>
            <p:cNvSpPr>
              <a:spLocks noEditPoints="1"/>
            </p:cNvSpPr>
            <p:nvPr userDrawn="1"/>
          </p:nvSpPr>
          <p:spPr bwMode="auto">
            <a:xfrm>
              <a:off x="5815014" y="1479551"/>
              <a:ext cx="125412" cy="117475"/>
            </a:xfrm>
            <a:custGeom>
              <a:avLst/>
              <a:gdLst/>
              <a:ahLst/>
              <a:cxnLst>
                <a:cxn ang="0">
                  <a:pos x="6" y="61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3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10"/>
                </a:cxn>
                <a:cxn ang="0">
                  <a:pos x="54" y="114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6"/>
                </a:cxn>
                <a:cxn ang="0">
                  <a:pos x="13" y="77"/>
                </a:cxn>
                <a:cxn ang="0">
                  <a:pos x="6" y="61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5" y="142"/>
                </a:cxn>
                <a:cxn ang="0">
                  <a:pos x="152" y="152"/>
                </a:cxn>
                <a:cxn ang="0">
                  <a:pos x="102" y="191"/>
                </a:cxn>
                <a:cxn ang="0">
                  <a:pos x="80" y="204"/>
                </a:cxn>
                <a:cxn ang="0">
                  <a:pos x="63" y="216"/>
                </a:cxn>
                <a:cxn ang="0">
                  <a:pos x="58" y="219"/>
                </a:cxn>
                <a:cxn ang="0">
                  <a:pos x="51" y="222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6" y="183"/>
                </a:cxn>
                <a:cxn ang="0">
                  <a:pos x="18" y="174"/>
                </a:cxn>
                <a:cxn ang="0">
                  <a:pos x="19" y="174"/>
                </a:cxn>
                <a:cxn ang="0">
                  <a:pos x="22" y="175"/>
                </a:cxn>
                <a:cxn ang="0">
                  <a:pos x="28" y="183"/>
                </a:cxn>
                <a:cxn ang="0">
                  <a:pos x="39" y="188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2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9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7"/>
                </a:cxn>
                <a:cxn ang="0">
                  <a:pos x="99" y="28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4" y="55"/>
                </a:cxn>
                <a:cxn ang="0">
                  <a:pos x="89" y="57"/>
                </a:cxn>
                <a:cxn ang="0">
                  <a:pos x="84" y="55"/>
                </a:cxn>
                <a:cxn ang="0">
                  <a:pos x="78" y="48"/>
                </a:cxn>
                <a:cxn ang="0">
                  <a:pos x="58" y="26"/>
                </a:cxn>
                <a:cxn ang="0">
                  <a:pos x="35" y="7"/>
                </a:cxn>
              </a:cxnLst>
              <a:rect l="0" t="0" r="r" b="b"/>
              <a:pathLst>
                <a:path w="237" h="222">
                  <a:moveTo>
                    <a:pt x="6" y="61"/>
                  </a:moveTo>
                  <a:lnTo>
                    <a:pt x="6" y="61"/>
                  </a:lnTo>
                  <a:lnTo>
                    <a:pt x="20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3"/>
                  </a:lnTo>
                  <a:lnTo>
                    <a:pt x="65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10"/>
                  </a:lnTo>
                  <a:lnTo>
                    <a:pt x="60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51" y="113"/>
                  </a:lnTo>
                  <a:lnTo>
                    <a:pt x="49" y="113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6"/>
                  </a:lnTo>
                  <a:lnTo>
                    <a:pt x="25" y="86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6" y="61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5" y="14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21" y="177"/>
                  </a:lnTo>
                  <a:lnTo>
                    <a:pt x="102" y="191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3" y="216"/>
                  </a:lnTo>
                  <a:lnTo>
                    <a:pt x="63" y="216"/>
                  </a:lnTo>
                  <a:lnTo>
                    <a:pt x="58" y="219"/>
                  </a:lnTo>
                  <a:lnTo>
                    <a:pt x="55" y="220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45" y="220"/>
                  </a:lnTo>
                  <a:lnTo>
                    <a:pt x="39" y="217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3"/>
                  </a:lnTo>
                  <a:lnTo>
                    <a:pt x="16" y="187"/>
                  </a:lnTo>
                  <a:lnTo>
                    <a:pt x="16" y="183"/>
                  </a:lnTo>
                  <a:lnTo>
                    <a:pt x="16" y="183"/>
                  </a:lnTo>
                  <a:lnTo>
                    <a:pt x="16" y="175"/>
                  </a:lnTo>
                  <a:lnTo>
                    <a:pt x="18" y="174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20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3"/>
                  </a:lnTo>
                  <a:lnTo>
                    <a:pt x="34" y="185"/>
                  </a:lnTo>
                  <a:lnTo>
                    <a:pt x="39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9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2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2"/>
                  </a:lnTo>
                  <a:lnTo>
                    <a:pt x="179" y="100"/>
                  </a:lnTo>
                  <a:lnTo>
                    <a:pt x="205" y="74"/>
                  </a:lnTo>
                  <a:lnTo>
                    <a:pt x="216" y="59"/>
                  </a:lnTo>
                  <a:lnTo>
                    <a:pt x="228" y="44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7"/>
                  </a:lnTo>
                  <a:lnTo>
                    <a:pt x="96" y="23"/>
                  </a:lnTo>
                  <a:lnTo>
                    <a:pt x="99" y="28"/>
                  </a:lnTo>
                  <a:lnTo>
                    <a:pt x="100" y="31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2"/>
                  </a:lnTo>
                  <a:lnTo>
                    <a:pt x="94" y="55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87" y="57"/>
                  </a:lnTo>
                  <a:lnTo>
                    <a:pt x="84" y="5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68" y="36"/>
                  </a:lnTo>
                  <a:lnTo>
                    <a:pt x="58" y="26"/>
                  </a:lnTo>
                  <a:lnTo>
                    <a:pt x="48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9" name="Freeform 160"/>
            <p:cNvSpPr>
              <a:spLocks/>
            </p:cNvSpPr>
            <p:nvPr userDrawn="1"/>
          </p:nvSpPr>
          <p:spPr bwMode="auto">
            <a:xfrm>
              <a:off x="5953126" y="1481138"/>
              <a:ext cx="127000" cy="1111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59" y="164"/>
                </a:cxn>
                <a:cxn ang="0">
                  <a:pos x="106" y="120"/>
                </a:cxn>
                <a:cxn ang="0">
                  <a:pos x="123" y="98"/>
                </a:cxn>
                <a:cxn ang="0">
                  <a:pos x="155" y="51"/>
                </a:cxn>
                <a:cxn ang="0">
                  <a:pos x="166" y="26"/>
                </a:cxn>
                <a:cxn ang="0">
                  <a:pos x="93" y="38"/>
                </a:cxn>
                <a:cxn ang="0">
                  <a:pos x="69" y="43"/>
                </a:cxn>
                <a:cxn ang="0">
                  <a:pos x="64" y="46"/>
                </a:cxn>
                <a:cxn ang="0">
                  <a:pos x="59" y="48"/>
                </a:cxn>
                <a:cxn ang="0">
                  <a:pos x="50" y="45"/>
                </a:cxn>
                <a:cxn ang="0">
                  <a:pos x="40" y="36"/>
                </a:cxn>
                <a:cxn ang="0">
                  <a:pos x="33" y="25"/>
                </a:cxn>
                <a:cxn ang="0">
                  <a:pos x="30" y="14"/>
                </a:cxn>
                <a:cxn ang="0">
                  <a:pos x="32" y="12"/>
                </a:cxn>
                <a:cxn ang="0">
                  <a:pos x="33" y="10"/>
                </a:cxn>
                <a:cxn ang="0">
                  <a:pos x="37" y="13"/>
                </a:cxn>
                <a:cxn ang="0">
                  <a:pos x="49" y="19"/>
                </a:cxn>
                <a:cxn ang="0">
                  <a:pos x="62" y="22"/>
                </a:cxn>
                <a:cxn ang="0">
                  <a:pos x="71" y="20"/>
                </a:cxn>
                <a:cxn ang="0">
                  <a:pos x="107" y="17"/>
                </a:cxn>
                <a:cxn ang="0">
                  <a:pos x="152" y="12"/>
                </a:cxn>
                <a:cxn ang="0">
                  <a:pos x="168" y="6"/>
                </a:cxn>
                <a:cxn ang="0">
                  <a:pos x="171" y="3"/>
                </a:cxn>
                <a:cxn ang="0">
                  <a:pos x="178" y="0"/>
                </a:cxn>
                <a:cxn ang="0">
                  <a:pos x="181" y="0"/>
                </a:cxn>
                <a:cxn ang="0">
                  <a:pos x="197" y="10"/>
                </a:cxn>
                <a:cxn ang="0">
                  <a:pos x="206" y="19"/>
                </a:cxn>
                <a:cxn ang="0">
                  <a:pos x="207" y="23"/>
                </a:cxn>
                <a:cxn ang="0">
                  <a:pos x="206" y="28"/>
                </a:cxn>
                <a:cxn ang="0">
                  <a:pos x="201" y="30"/>
                </a:cxn>
                <a:cxn ang="0">
                  <a:pos x="191" y="39"/>
                </a:cxn>
                <a:cxn ang="0">
                  <a:pos x="171" y="75"/>
                </a:cxn>
                <a:cxn ang="0">
                  <a:pos x="146" y="107"/>
                </a:cxn>
                <a:cxn ang="0">
                  <a:pos x="168" y="119"/>
                </a:cxn>
                <a:cxn ang="0">
                  <a:pos x="204" y="140"/>
                </a:cxn>
                <a:cxn ang="0">
                  <a:pos x="227" y="162"/>
                </a:cxn>
                <a:cxn ang="0">
                  <a:pos x="240" y="181"/>
                </a:cxn>
                <a:cxn ang="0">
                  <a:pos x="242" y="190"/>
                </a:cxn>
                <a:cxn ang="0">
                  <a:pos x="238" y="201"/>
                </a:cxn>
                <a:cxn ang="0">
                  <a:pos x="229" y="206"/>
                </a:cxn>
                <a:cxn ang="0">
                  <a:pos x="224" y="206"/>
                </a:cxn>
                <a:cxn ang="0">
                  <a:pos x="217" y="198"/>
                </a:cxn>
                <a:cxn ang="0">
                  <a:pos x="211" y="188"/>
                </a:cxn>
                <a:cxn ang="0">
                  <a:pos x="181" y="151"/>
                </a:cxn>
                <a:cxn ang="0">
                  <a:pos x="139" y="116"/>
                </a:cxn>
                <a:cxn ang="0">
                  <a:pos x="124" y="132"/>
                </a:cxn>
                <a:cxn ang="0">
                  <a:pos x="93" y="161"/>
                </a:cxn>
                <a:cxn ang="0">
                  <a:pos x="59" y="184"/>
                </a:cxn>
                <a:cxn ang="0">
                  <a:pos x="23" y="203"/>
                </a:cxn>
                <a:cxn ang="0">
                  <a:pos x="0" y="204"/>
                </a:cxn>
              </a:cxnLst>
              <a:rect l="0" t="0" r="r" b="b"/>
              <a:pathLst>
                <a:path w="242" h="211">
                  <a:moveTo>
                    <a:pt x="0" y="204"/>
                  </a:moveTo>
                  <a:lnTo>
                    <a:pt x="0" y="204"/>
                  </a:lnTo>
                  <a:lnTo>
                    <a:pt x="32" y="184"/>
                  </a:lnTo>
                  <a:lnTo>
                    <a:pt x="59" y="164"/>
                  </a:lnTo>
                  <a:lnTo>
                    <a:pt x="84" y="142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23" y="98"/>
                  </a:lnTo>
                  <a:lnTo>
                    <a:pt x="140" y="74"/>
                  </a:lnTo>
                  <a:lnTo>
                    <a:pt x="155" y="51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77" y="41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4" y="46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5" y="46"/>
                  </a:lnTo>
                  <a:lnTo>
                    <a:pt x="50" y="45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6" y="30"/>
                  </a:lnTo>
                  <a:lnTo>
                    <a:pt x="33" y="25"/>
                  </a:lnTo>
                  <a:lnTo>
                    <a:pt x="32" y="19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3" y="16"/>
                  </a:lnTo>
                  <a:lnTo>
                    <a:pt x="49" y="19"/>
                  </a:lnTo>
                  <a:lnTo>
                    <a:pt x="56" y="22"/>
                  </a:lnTo>
                  <a:lnTo>
                    <a:pt x="62" y="22"/>
                  </a:lnTo>
                  <a:lnTo>
                    <a:pt x="62" y="22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107" y="17"/>
                  </a:lnTo>
                  <a:lnTo>
                    <a:pt x="152" y="12"/>
                  </a:lnTo>
                  <a:lnTo>
                    <a:pt x="152" y="12"/>
                  </a:lnTo>
                  <a:lnTo>
                    <a:pt x="164" y="9"/>
                  </a:lnTo>
                  <a:lnTo>
                    <a:pt x="168" y="6"/>
                  </a:lnTo>
                  <a:lnTo>
                    <a:pt x="171" y="3"/>
                  </a:lnTo>
                  <a:lnTo>
                    <a:pt x="171" y="3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1" y="0"/>
                  </a:lnTo>
                  <a:lnTo>
                    <a:pt x="185" y="3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206" y="19"/>
                  </a:lnTo>
                  <a:lnTo>
                    <a:pt x="206" y="22"/>
                  </a:lnTo>
                  <a:lnTo>
                    <a:pt x="207" y="23"/>
                  </a:lnTo>
                  <a:lnTo>
                    <a:pt x="207" y="23"/>
                  </a:lnTo>
                  <a:lnTo>
                    <a:pt x="206" y="28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195" y="33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71" y="75"/>
                  </a:lnTo>
                  <a:lnTo>
                    <a:pt x="159" y="91"/>
                  </a:lnTo>
                  <a:lnTo>
                    <a:pt x="146" y="107"/>
                  </a:lnTo>
                  <a:lnTo>
                    <a:pt x="146" y="107"/>
                  </a:lnTo>
                  <a:lnTo>
                    <a:pt x="168" y="119"/>
                  </a:lnTo>
                  <a:lnTo>
                    <a:pt x="187" y="130"/>
                  </a:lnTo>
                  <a:lnTo>
                    <a:pt x="204" y="140"/>
                  </a:lnTo>
                  <a:lnTo>
                    <a:pt x="217" y="151"/>
                  </a:lnTo>
                  <a:lnTo>
                    <a:pt x="227" y="162"/>
                  </a:lnTo>
                  <a:lnTo>
                    <a:pt x="235" y="171"/>
                  </a:lnTo>
                  <a:lnTo>
                    <a:pt x="240" y="181"/>
                  </a:lnTo>
                  <a:lnTo>
                    <a:pt x="242" y="190"/>
                  </a:lnTo>
                  <a:lnTo>
                    <a:pt x="242" y="190"/>
                  </a:lnTo>
                  <a:lnTo>
                    <a:pt x="240" y="197"/>
                  </a:lnTo>
                  <a:lnTo>
                    <a:pt x="238" y="201"/>
                  </a:lnTo>
                  <a:lnTo>
                    <a:pt x="233" y="206"/>
                  </a:lnTo>
                  <a:lnTo>
                    <a:pt x="229" y="206"/>
                  </a:lnTo>
                  <a:lnTo>
                    <a:pt x="229" y="206"/>
                  </a:lnTo>
                  <a:lnTo>
                    <a:pt x="224" y="206"/>
                  </a:lnTo>
                  <a:lnTo>
                    <a:pt x="222" y="203"/>
                  </a:lnTo>
                  <a:lnTo>
                    <a:pt x="217" y="198"/>
                  </a:lnTo>
                  <a:lnTo>
                    <a:pt x="211" y="188"/>
                  </a:lnTo>
                  <a:lnTo>
                    <a:pt x="211" y="188"/>
                  </a:lnTo>
                  <a:lnTo>
                    <a:pt x="197" y="168"/>
                  </a:lnTo>
                  <a:lnTo>
                    <a:pt x="181" y="151"/>
                  </a:lnTo>
                  <a:lnTo>
                    <a:pt x="162" y="133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4" y="132"/>
                  </a:lnTo>
                  <a:lnTo>
                    <a:pt x="108" y="146"/>
                  </a:lnTo>
                  <a:lnTo>
                    <a:pt x="93" y="161"/>
                  </a:lnTo>
                  <a:lnTo>
                    <a:pt x="77" y="172"/>
                  </a:lnTo>
                  <a:lnTo>
                    <a:pt x="59" y="184"/>
                  </a:lnTo>
                  <a:lnTo>
                    <a:pt x="40" y="194"/>
                  </a:lnTo>
                  <a:lnTo>
                    <a:pt x="23" y="203"/>
                  </a:lnTo>
                  <a:lnTo>
                    <a:pt x="4" y="21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0" name="Freeform 161"/>
            <p:cNvSpPr>
              <a:spLocks noEditPoints="1"/>
            </p:cNvSpPr>
            <p:nvPr userDrawn="1"/>
          </p:nvSpPr>
          <p:spPr bwMode="auto">
            <a:xfrm>
              <a:off x="6102351" y="1474788"/>
              <a:ext cx="130175" cy="128588"/>
            </a:xfrm>
            <a:custGeom>
              <a:avLst/>
              <a:gdLst/>
              <a:ahLst/>
              <a:cxnLst>
                <a:cxn ang="0">
                  <a:pos x="52" y="236"/>
                </a:cxn>
                <a:cxn ang="0">
                  <a:pos x="71" y="220"/>
                </a:cxn>
                <a:cxn ang="0">
                  <a:pos x="85" y="204"/>
                </a:cxn>
                <a:cxn ang="0">
                  <a:pos x="106" y="168"/>
                </a:cxn>
                <a:cxn ang="0">
                  <a:pos x="113" y="149"/>
                </a:cxn>
                <a:cxn ang="0">
                  <a:pos x="119" y="117"/>
                </a:cxn>
                <a:cxn ang="0">
                  <a:pos x="120" y="104"/>
                </a:cxn>
                <a:cxn ang="0">
                  <a:pos x="116" y="94"/>
                </a:cxn>
                <a:cxn ang="0">
                  <a:pos x="93" y="97"/>
                </a:cxn>
                <a:cxn ang="0">
                  <a:pos x="64" y="101"/>
                </a:cxn>
                <a:cxn ang="0">
                  <a:pos x="39" y="107"/>
                </a:cxn>
                <a:cxn ang="0">
                  <a:pos x="32" y="110"/>
                </a:cxn>
                <a:cxn ang="0">
                  <a:pos x="29" y="111"/>
                </a:cxn>
                <a:cxn ang="0">
                  <a:pos x="20" y="109"/>
                </a:cxn>
                <a:cxn ang="0">
                  <a:pos x="12" y="101"/>
                </a:cxn>
                <a:cxn ang="0">
                  <a:pos x="1" y="85"/>
                </a:cxn>
                <a:cxn ang="0">
                  <a:pos x="0" y="82"/>
                </a:cxn>
                <a:cxn ang="0">
                  <a:pos x="1" y="77"/>
                </a:cxn>
                <a:cxn ang="0">
                  <a:pos x="4" y="77"/>
                </a:cxn>
                <a:cxn ang="0">
                  <a:pos x="7" y="78"/>
                </a:cxn>
                <a:cxn ang="0">
                  <a:pos x="23" y="85"/>
                </a:cxn>
                <a:cxn ang="0">
                  <a:pos x="27" y="85"/>
                </a:cxn>
                <a:cxn ang="0">
                  <a:pos x="41" y="85"/>
                </a:cxn>
                <a:cxn ang="0">
                  <a:pos x="187" y="71"/>
                </a:cxn>
                <a:cxn ang="0">
                  <a:pos x="199" y="69"/>
                </a:cxn>
                <a:cxn ang="0">
                  <a:pos x="207" y="67"/>
                </a:cxn>
                <a:cxn ang="0">
                  <a:pos x="210" y="65"/>
                </a:cxn>
                <a:cxn ang="0">
                  <a:pos x="216" y="64"/>
                </a:cxn>
                <a:cxn ang="0">
                  <a:pos x="235" y="69"/>
                </a:cxn>
                <a:cxn ang="0">
                  <a:pos x="241" y="72"/>
                </a:cxn>
                <a:cxn ang="0">
                  <a:pos x="245" y="78"/>
                </a:cxn>
                <a:cxn ang="0">
                  <a:pos x="245" y="82"/>
                </a:cxn>
                <a:cxn ang="0">
                  <a:pos x="242" y="90"/>
                </a:cxn>
                <a:cxn ang="0">
                  <a:pos x="232" y="91"/>
                </a:cxn>
                <a:cxn ang="0">
                  <a:pos x="204" y="91"/>
                </a:cxn>
                <a:cxn ang="0">
                  <a:pos x="173" y="91"/>
                </a:cxn>
                <a:cxn ang="0">
                  <a:pos x="138" y="93"/>
                </a:cxn>
                <a:cxn ang="0">
                  <a:pos x="148" y="107"/>
                </a:cxn>
                <a:cxn ang="0">
                  <a:pos x="148" y="111"/>
                </a:cxn>
                <a:cxn ang="0">
                  <a:pos x="142" y="136"/>
                </a:cxn>
                <a:cxn ang="0">
                  <a:pos x="136" y="155"/>
                </a:cxn>
                <a:cxn ang="0">
                  <a:pos x="122" y="187"/>
                </a:cxn>
                <a:cxn ang="0">
                  <a:pos x="100" y="214"/>
                </a:cxn>
                <a:cxn ang="0">
                  <a:pos x="74" y="235"/>
                </a:cxn>
                <a:cxn ang="0">
                  <a:pos x="52" y="236"/>
                </a:cxn>
                <a:cxn ang="0">
                  <a:pos x="55" y="6"/>
                </a:cxn>
                <a:cxn ang="0">
                  <a:pos x="70" y="14"/>
                </a:cxn>
                <a:cxn ang="0">
                  <a:pos x="84" y="16"/>
                </a:cxn>
                <a:cxn ang="0">
                  <a:pos x="104" y="14"/>
                </a:cxn>
                <a:cxn ang="0">
                  <a:pos x="130" y="10"/>
                </a:cxn>
                <a:cxn ang="0">
                  <a:pos x="159" y="3"/>
                </a:cxn>
                <a:cxn ang="0">
                  <a:pos x="164" y="1"/>
                </a:cxn>
                <a:cxn ang="0">
                  <a:pos x="170" y="0"/>
                </a:cxn>
                <a:cxn ang="0">
                  <a:pos x="184" y="4"/>
                </a:cxn>
                <a:cxn ang="0">
                  <a:pos x="190" y="14"/>
                </a:cxn>
                <a:cxn ang="0">
                  <a:pos x="188" y="19"/>
                </a:cxn>
                <a:cxn ang="0">
                  <a:pos x="178" y="23"/>
                </a:cxn>
                <a:cxn ang="0">
                  <a:pos x="167" y="26"/>
                </a:cxn>
                <a:cxn ang="0">
                  <a:pos x="107" y="33"/>
                </a:cxn>
                <a:cxn ang="0">
                  <a:pos x="93" y="35"/>
                </a:cxn>
                <a:cxn ang="0">
                  <a:pos x="78" y="36"/>
                </a:cxn>
                <a:cxn ang="0">
                  <a:pos x="62" y="30"/>
                </a:cxn>
                <a:cxn ang="0">
                  <a:pos x="49" y="12"/>
                </a:cxn>
              </a:cxnLst>
              <a:rect l="0" t="0" r="r" b="b"/>
              <a:pathLst>
                <a:path w="245" h="243">
                  <a:moveTo>
                    <a:pt x="52" y="236"/>
                  </a:moveTo>
                  <a:lnTo>
                    <a:pt x="52" y="236"/>
                  </a:lnTo>
                  <a:lnTo>
                    <a:pt x="62" y="229"/>
                  </a:lnTo>
                  <a:lnTo>
                    <a:pt x="71" y="220"/>
                  </a:lnTo>
                  <a:lnTo>
                    <a:pt x="80" y="213"/>
                  </a:lnTo>
                  <a:lnTo>
                    <a:pt x="85" y="204"/>
                  </a:lnTo>
                  <a:lnTo>
                    <a:pt x="97" y="187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13" y="149"/>
                  </a:lnTo>
                  <a:lnTo>
                    <a:pt x="117" y="132"/>
                  </a:lnTo>
                  <a:lnTo>
                    <a:pt x="119" y="117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19" y="100"/>
                  </a:lnTo>
                  <a:lnTo>
                    <a:pt x="116" y="94"/>
                  </a:lnTo>
                  <a:lnTo>
                    <a:pt x="116" y="94"/>
                  </a:lnTo>
                  <a:lnTo>
                    <a:pt x="93" y="97"/>
                  </a:lnTo>
                  <a:lnTo>
                    <a:pt x="64" y="101"/>
                  </a:lnTo>
                  <a:lnTo>
                    <a:pt x="64" y="101"/>
                  </a:lnTo>
                  <a:lnTo>
                    <a:pt x="51" y="104"/>
                  </a:lnTo>
                  <a:lnTo>
                    <a:pt x="39" y="107"/>
                  </a:lnTo>
                  <a:lnTo>
                    <a:pt x="39" y="107"/>
                  </a:lnTo>
                  <a:lnTo>
                    <a:pt x="32" y="110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5" y="110"/>
                  </a:lnTo>
                  <a:lnTo>
                    <a:pt x="20" y="109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1" y="80"/>
                  </a:lnTo>
                  <a:lnTo>
                    <a:pt x="1" y="77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19" y="84"/>
                  </a:lnTo>
                  <a:lnTo>
                    <a:pt x="23" y="85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117" y="77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99" y="69"/>
                  </a:lnTo>
                  <a:lnTo>
                    <a:pt x="203" y="68"/>
                  </a:lnTo>
                  <a:lnTo>
                    <a:pt x="207" y="67"/>
                  </a:lnTo>
                  <a:lnTo>
                    <a:pt x="207" y="67"/>
                  </a:lnTo>
                  <a:lnTo>
                    <a:pt x="210" y="65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25" y="65"/>
                  </a:lnTo>
                  <a:lnTo>
                    <a:pt x="235" y="69"/>
                  </a:lnTo>
                  <a:lnTo>
                    <a:pt x="235" y="69"/>
                  </a:lnTo>
                  <a:lnTo>
                    <a:pt x="241" y="72"/>
                  </a:lnTo>
                  <a:lnTo>
                    <a:pt x="244" y="75"/>
                  </a:lnTo>
                  <a:lnTo>
                    <a:pt x="245" y="78"/>
                  </a:lnTo>
                  <a:lnTo>
                    <a:pt x="245" y="82"/>
                  </a:lnTo>
                  <a:lnTo>
                    <a:pt x="245" y="82"/>
                  </a:lnTo>
                  <a:lnTo>
                    <a:pt x="245" y="87"/>
                  </a:lnTo>
                  <a:lnTo>
                    <a:pt x="242" y="90"/>
                  </a:lnTo>
                  <a:lnTo>
                    <a:pt x="238" y="91"/>
                  </a:lnTo>
                  <a:lnTo>
                    <a:pt x="232" y="91"/>
                  </a:lnTo>
                  <a:lnTo>
                    <a:pt x="232" y="91"/>
                  </a:lnTo>
                  <a:lnTo>
                    <a:pt x="204" y="91"/>
                  </a:lnTo>
                  <a:lnTo>
                    <a:pt x="204" y="91"/>
                  </a:lnTo>
                  <a:lnTo>
                    <a:pt x="173" y="91"/>
                  </a:lnTo>
                  <a:lnTo>
                    <a:pt x="138" y="93"/>
                  </a:lnTo>
                  <a:lnTo>
                    <a:pt x="138" y="93"/>
                  </a:lnTo>
                  <a:lnTo>
                    <a:pt x="146" y="103"/>
                  </a:lnTo>
                  <a:lnTo>
                    <a:pt x="148" y="107"/>
                  </a:lnTo>
                  <a:lnTo>
                    <a:pt x="148" y="111"/>
                  </a:lnTo>
                  <a:lnTo>
                    <a:pt x="148" y="111"/>
                  </a:lnTo>
                  <a:lnTo>
                    <a:pt x="146" y="119"/>
                  </a:lnTo>
                  <a:lnTo>
                    <a:pt x="142" y="136"/>
                  </a:lnTo>
                  <a:lnTo>
                    <a:pt x="142" y="136"/>
                  </a:lnTo>
                  <a:lnTo>
                    <a:pt x="136" y="155"/>
                  </a:lnTo>
                  <a:lnTo>
                    <a:pt x="130" y="172"/>
                  </a:lnTo>
                  <a:lnTo>
                    <a:pt x="122" y="187"/>
                  </a:lnTo>
                  <a:lnTo>
                    <a:pt x="112" y="201"/>
                  </a:lnTo>
                  <a:lnTo>
                    <a:pt x="100" y="214"/>
                  </a:lnTo>
                  <a:lnTo>
                    <a:pt x="88" y="226"/>
                  </a:lnTo>
                  <a:lnTo>
                    <a:pt x="74" y="235"/>
                  </a:lnTo>
                  <a:lnTo>
                    <a:pt x="58" y="243"/>
                  </a:lnTo>
                  <a:lnTo>
                    <a:pt x="52" y="236"/>
                  </a:lnTo>
                  <a:close/>
                  <a:moveTo>
                    <a:pt x="55" y="6"/>
                  </a:moveTo>
                  <a:lnTo>
                    <a:pt x="55" y="6"/>
                  </a:lnTo>
                  <a:lnTo>
                    <a:pt x="62" y="12"/>
                  </a:lnTo>
                  <a:lnTo>
                    <a:pt x="70" y="14"/>
                  </a:lnTo>
                  <a:lnTo>
                    <a:pt x="77" y="16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104" y="14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46" y="7"/>
                  </a:lnTo>
                  <a:lnTo>
                    <a:pt x="159" y="3"/>
                  </a:lnTo>
                  <a:lnTo>
                    <a:pt x="159" y="3"/>
                  </a:lnTo>
                  <a:lnTo>
                    <a:pt x="164" y="1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8" y="9"/>
                  </a:lnTo>
                  <a:lnTo>
                    <a:pt x="190" y="14"/>
                  </a:lnTo>
                  <a:lnTo>
                    <a:pt x="190" y="14"/>
                  </a:lnTo>
                  <a:lnTo>
                    <a:pt x="188" y="19"/>
                  </a:lnTo>
                  <a:lnTo>
                    <a:pt x="186" y="22"/>
                  </a:lnTo>
                  <a:lnTo>
                    <a:pt x="178" y="23"/>
                  </a:lnTo>
                  <a:lnTo>
                    <a:pt x="167" y="26"/>
                  </a:lnTo>
                  <a:lnTo>
                    <a:pt x="167" y="26"/>
                  </a:lnTo>
                  <a:lnTo>
                    <a:pt x="138" y="30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93" y="35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71" y="35"/>
                  </a:lnTo>
                  <a:lnTo>
                    <a:pt x="62" y="30"/>
                  </a:lnTo>
                  <a:lnTo>
                    <a:pt x="56" y="22"/>
                  </a:lnTo>
                  <a:lnTo>
                    <a:pt x="49" y="12"/>
                  </a:lnTo>
                  <a:lnTo>
                    <a:pt x="55" y="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1" name="Freeform 162"/>
            <p:cNvSpPr>
              <a:spLocks/>
            </p:cNvSpPr>
            <p:nvPr userDrawn="1"/>
          </p:nvSpPr>
          <p:spPr bwMode="auto">
            <a:xfrm>
              <a:off x="6243639" y="1473201"/>
              <a:ext cx="120650" cy="115887"/>
            </a:xfrm>
            <a:custGeom>
              <a:avLst/>
              <a:gdLst/>
              <a:ahLst/>
              <a:cxnLst>
                <a:cxn ang="0">
                  <a:pos x="155" y="102"/>
                </a:cxn>
                <a:cxn ang="0">
                  <a:pos x="189" y="130"/>
                </a:cxn>
                <a:cxn ang="0">
                  <a:pos x="212" y="156"/>
                </a:cxn>
                <a:cxn ang="0">
                  <a:pos x="219" y="167"/>
                </a:cxn>
                <a:cxn ang="0">
                  <a:pos x="228" y="188"/>
                </a:cxn>
                <a:cxn ang="0">
                  <a:pos x="228" y="198"/>
                </a:cxn>
                <a:cxn ang="0">
                  <a:pos x="225" y="212"/>
                </a:cxn>
                <a:cxn ang="0">
                  <a:pos x="213" y="218"/>
                </a:cxn>
                <a:cxn ang="0">
                  <a:pos x="211" y="217"/>
                </a:cxn>
                <a:cxn ang="0">
                  <a:pos x="203" y="211"/>
                </a:cxn>
                <a:cxn ang="0">
                  <a:pos x="202" y="207"/>
                </a:cxn>
                <a:cxn ang="0">
                  <a:pos x="193" y="181"/>
                </a:cxn>
                <a:cxn ang="0">
                  <a:pos x="125" y="196"/>
                </a:cxn>
                <a:cxn ang="0">
                  <a:pos x="50" y="211"/>
                </a:cxn>
                <a:cxn ang="0">
                  <a:pos x="39" y="215"/>
                </a:cxn>
                <a:cxn ang="0">
                  <a:pos x="35" y="217"/>
                </a:cxn>
                <a:cxn ang="0">
                  <a:pos x="31" y="218"/>
                </a:cxn>
                <a:cxn ang="0">
                  <a:pos x="22" y="214"/>
                </a:cxn>
                <a:cxn ang="0">
                  <a:pos x="10" y="202"/>
                </a:cxn>
                <a:cxn ang="0">
                  <a:pos x="6" y="195"/>
                </a:cxn>
                <a:cxn ang="0">
                  <a:pos x="0" y="181"/>
                </a:cxn>
                <a:cxn ang="0">
                  <a:pos x="2" y="178"/>
                </a:cxn>
                <a:cxn ang="0">
                  <a:pos x="5" y="173"/>
                </a:cxn>
                <a:cxn ang="0">
                  <a:pos x="6" y="172"/>
                </a:cxn>
                <a:cxn ang="0">
                  <a:pos x="10" y="175"/>
                </a:cxn>
                <a:cxn ang="0">
                  <a:pos x="16" y="181"/>
                </a:cxn>
                <a:cxn ang="0">
                  <a:pos x="26" y="185"/>
                </a:cxn>
                <a:cxn ang="0">
                  <a:pos x="32" y="186"/>
                </a:cxn>
                <a:cxn ang="0">
                  <a:pos x="38" y="185"/>
                </a:cxn>
                <a:cxn ang="0">
                  <a:pos x="86" y="68"/>
                </a:cxn>
                <a:cxn ang="0">
                  <a:pos x="96" y="39"/>
                </a:cxn>
                <a:cxn ang="0">
                  <a:pos x="99" y="24"/>
                </a:cxn>
                <a:cxn ang="0">
                  <a:pos x="95" y="15"/>
                </a:cxn>
                <a:cxn ang="0">
                  <a:pos x="84" y="8"/>
                </a:cxn>
                <a:cxn ang="0">
                  <a:pos x="82" y="4"/>
                </a:cxn>
                <a:cxn ang="0">
                  <a:pos x="83" y="2"/>
                </a:cxn>
                <a:cxn ang="0">
                  <a:pos x="90" y="0"/>
                </a:cxn>
                <a:cxn ang="0">
                  <a:pos x="95" y="0"/>
                </a:cxn>
                <a:cxn ang="0">
                  <a:pos x="106" y="2"/>
                </a:cxn>
                <a:cxn ang="0">
                  <a:pos x="121" y="10"/>
                </a:cxn>
                <a:cxn ang="0">
                  <a:pos x="135" y="23"/>
                </a:cxn>
                <a:cxn ang="0">
                  <a:pos x="135" y="27"/>
                </a:cxn>
                <a:cxn ang="0">
                  <a:pos x="132" y="34"/>
                </a:cxn>
                <a:cxn ang="0">
                  <a:pos x="128" y="40"/>
                </a:cxn>
                <a:cxn ang="0">
                  <a:pos x="115" y="63"/>
                </a:cxn>
                <a:cxn ang="0">
                  <a:pos x="84" y="125"/>
                </a:cxn>
                <a:cxn ang="0">
                  <a:pos x="54" y="185"/>
                </a:cxn>
                <a:cxn ang="0">
                  <a:pos x="189" y="169"/>
                </a:cxn>
                <a:cxn ang="0">
                  <a:pos x="182" y="154"/>
                </a:cxn>
                <a:cxn ang="0">
                  <a:pos x="163" y="125"/>
                </a:cxn>
                <a:cxn ang="0">
                  <a:pos x="155" y="102"/>
                </a:cxn>
              </a:cxnLst>
              <a:rect l="0" t="0" r="r" b="b"/>
              <a:pathLst>
                <a:path w="228" h="218">
                  <a:moveTo>
                    <a:pt x="155" y="102"/>
                  </a:moveTo>
                  <a:lnTo>
                    <a:pt x="155" y="102"/>
                  </a:lnTo>
                  <a:lnTo>
                    <a:pt x="173" y="115"/>
                  </a:lnTo>
                  <a:lnTo>
                    <a:pt x="189" y="130"/>
                  </a:lnTo>
                  <a:lnTo>
                    <a:pt x="202" y="143"/>
                  </a:lnTo>
                  <a:lnTo>
                    <a:pt x="212" y="156"/>
                  </a:lnTo>
                  <a:lnTo>
                    <a:pt x="212" y="156"/>
                  </a:lnTo>
                  <a:lnTo>
                    <a:pt x="219" y="167"/>
                  </a:lnTo>
                  <a:lnTo>
                    <a:pt x="225" y="178"/>
                  </a:lnTo>
                  <a:lnTo>
                    <a:pt x="228" y="188"/>
                  </a:lnTo>
                  <a:lnTo>
                    <a:pt x="228" y="198"/>
                  </a:lnTo>
                  <a:lnTo>
                    <a:pt x="228" y="198"/>
                  </a:lnTo>
                  <a:lnTo>
                    <a:pt x="228" y="207"/>
                  </a:lnTo>
                  <a:lnTo>
                    <a:pt x="225" y="212"/>
                  </a:lnTo>
                  <a:lnTo>
                    <a:pt x="221" y="217"/>
                  </a:lnTo>
                  <a:lnTo>
                    <a:pt x="213" y="218"/>
                  </a:lnTo>
                  <a:lnTo>
                    <a:pt x="213" y="218"/>
                  </a:lnTo>
                  <a:lnTo>
                    <a:pt x="211" y="217"/>
                  </a:lnTo>
                  <a:lnTo>
                    <a:pt x="206" y="215"/>
                  </a:lnTo>
                  <a:lnTo>
                    <a:pt x="203" y="211"/>
                  </a:lnTo>
                  <a:lnTo>
                    <a:pt x="202" y="207"/>
                  </a:lnTo>
                  <a:lnTo>
                    <a:pt x="202" y="207"/>
                  </a:lnTo>
                  <a:lnTo>
                    <a:pt x="198" y="192"/>
                  </a:lnTo>
                  <a:lnTo>
                    <a:pt x="193" y="181"/>
                  </a:lnTo>
                  <a:lnTo>
                    <a:pt x="193" y="181"/>
                  </a:lnTo>
                  <a:lnTo>
                    <a:pt x="125" y="196"/>
                  </a:lnTo>
                  <a:lnTo>
                    <a:pt x="50" y="211"/>
                  </a:lnTo>
                  <a:lnTo>
                    <a:pt x="50" y="211"/>
                  </a:lnTo>
                  <a:lnTo>
                    <a:pt x="44" y="212"/>
                  </a:lnTo>
                  <a:lnTo>
                    <a:pt x="39" y="215"/>
                  </a:lnTo>
                  <a:lnTo>
                    <a:pt x="39" y="215"/>
                  </a:lnTo>
                  <a:lnTo>
                    <a:pt x="35" y="217"/>
                  </a:lnTo>
                  <a:lnTo>
                    <a:pt x="31" y="218"/>
                  </a:lnTo>
                  <a:lnTo>
                    <a:pt x="31" y="218"/>
                  </a:lnTo>
                  <a:lnTo>
                    <a:pt x="26" y="217"/>
                  </a:lnTo>
                  <a:lnTo>
                    <a:pt x="22" y="214"/>
                  </a:lnTo>
                  <a:lnTo>
                    <a:pt x="16" y="209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6" y="195"/>
                  </a:lnTo>
                  <a:lnTo>
                    <a:pt x="3" y="189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2" y="178"/>
                  </a:lnTo>
                  <a:lnTo>
                    <a:pt x="3" y="175"/>
                  </a:lnTo>
                  <a:lnTo>
                    <a:pt x="5" y="173"/>
                  </a:lnTo>
                  <a:lnTo>
                    <a:pt x="6" y="172"/>
                  </a:lnTo>
                  <a:lnTo>
                    <a:pt x="6" y="172"/>
                  </a:lnTo>
                  <a:lnTo>
                    <a:pt x="9" y="173"/>
                  </a:lnTo>
                  <a:lnTo>
                    <a:pt x="10" y="175"/>
                  </a:lnTo>
                  <a:lnTo>
                    <a:pt x="10" y="175"/>
                  </a:lnTo>
                  <a:lnTo>
                    <a:pt x="16" y="181"/>
                  </a:lnTo>
                  <a:lnTo>
                    <a:pt x="21" y="183"/>
                  </a:lnTo>
                  <a:lnTo>
                    <a:pt x="26" y="185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63" y="127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96" y="39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97" y="20"/>
                  </a:lnTo>
                  <a:lnTo>
                    <a:pt x="95" y="15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3" y="7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83" y="2"/>
                  </a:lnTo>
                  <a:lnTo>
                    <a:pt x="86" y="1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6" y="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31" y="20"/>
                  </a:lnTo>
                  <a:lnTo>
                    <a:pt x="135" y="23"/>
                  </a:lnTo>
                  <a:lnTo>
                    <a:pt x="135" y="27"/>
                  </a:lnTo>
                  <a:lnTo>
                    <a:pt x="135" y="27"/>
                  </a:lnTo>
                  <a:lnTo>
                    <a:pt x="135" y="31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28" y="40"/>
                  </a:lnTo>
                  <a:lnTo>
                    <a:pt x="125" y="46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84" y="125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125" y="178"/>
                  </a:lnTo>
                  <a:lnTo>
                    <a:pt x="189" y="169"/>
                  </a:lnTo>
                  <a:lnTo>
                    <a:pt x="189" y="169"/>
                  </a:lnTo>
                  <a:lnTo>
                    <a:pt x="182" y="154"/>
                  </a:lnTo>
                  <a:lnTo>
                    <a:pt x="173" y="140"/>
                  </a:lnTo>
                  <a:lnTo>
                    <a:pt x="163" y="125"/>
                  </a:lnTo>
                  <a:lnTo>
                    <a:pt x="148" y="108"/>
                  </a:lnTo>
                  <a:lnTo>
                    <a:pt x="155" y="10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2" name="Freeform 163"/>
            <p:cNvSpPr>
              <a:spLocks noEditPoints="1"/>
            </p:cNvSpPr>
            <p:nvPr userDrawn="1"/>
          </p:nvSpPr>
          <p:spPr bwMode="auto">
            <a:xfrm>
              <a:off x="6384926" y="1477963"/>
              <a:ext cx="147638" cy="120650"/>
            </a:xfrm>
            <a:custGeom>
              <a:avLst/>
              <a:gdLst/>
              <a:ahLst/>
              <a:cxnLst>
                <a:cxn ang="0">
                  <a:pos x="114" y="39"/>
                </a:cxn>
                <a:cxn ang="0">
                  <a:pos x="46" y="60"/>
                </a:cxn>
                <a:cxn ang="0">
                  <a:pos x="34" y="65"/>
                </a:cxn>
                <a:cxn ang="0">
                  <a:pos x="26" y="65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6"/>
                </a:cxn>
                <a:cxn ang="0">
                  <a:pos x="7" y="29"/>
                </a:cxn>
                <a:cxn ang="0">
                  <a:pos x="21" y="38"/>
                </a:cxn>
                <a:cxn ang="0">
                  <a:pos x="36" y="38"/>
                </a:cxn>
                <a:cxn ang="0">
                  <a:pos x="120" y="19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40" y="10"/>
                </a:cxn>
                <a:cxn ang="0">
                  <a:pos x="240" y="22"/>
                </a:cxn>
                <a:cxn ang="0">
                  <a:pos x="236" y="26"/>
                </a:cxn>
                <a:cxn ang="0">
                  <a:pos x="217" y="28"/>
                </a:cxn>
                <a:cxn ang="0">
                  <a:pos x="171" y="39"/>
                </a:cxn>
                <a:cxn ang="0">
                  <a:pos x="145" y="58"/>
                </a:cxn>
                <a:cxn ang="0">
                  <a:pos x="123" y="86"/>
                </a:cxn>
                <a:cxn ang="0">
                  <a:pos x="114" y="117"/>
                </a:cxn>
                <a:cxn ang="0">
                  <a:pos x="114" y="138"/>
                </a:cxn>
                <a:cxn ang="0">
                  <a:pos x="121" y="161"/>
                </a:cxn>
                <a:cxn ang="0">
                  <a:pos x="139" y="180"/>
                </a:cxn>
                <a:cxn ang="0">
                  <a:pos x="155" y="188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04" y="228"/>
                </a:cxn>
                <a:cxn ang="0">
                  <a:pos x="187" y="228"/>
                </a:cxn>
                <a:cxn ang="0">
                  <a:pos x="147" y="216"/>
                </a:cxn>
                <a:cxn ang="0">
                  <a:pos x="126" y="201"/>
                </a:cxn>
                <a:cxn ang="0">
                  <a:pos x="103" y="173"/>
                </a:cxn>
                <a:cxn ang="0">
                  <a:pos x="95" y="132"/>
                </a:cxn>
                <a:cxn ang="0">
                  <a:pos x="97" y="113"/>
                </a:cxn>
                <a:cxn ang="0">
                  <a:pos x="116" y="70"/>
                </a:cxn>
                <a:cxn ang="0">
                  <a:pos x="133" y="52"/>
                </a:cxn>
                <a:cxn ang="0">
                  <a:pos x="166" y="26"/>
                </a:cxn>
                <a:cxn ang="0">
                  <a:pos x="192" y="75"/>
                </a:cxn>
                <a:cxn ang="0">
                  <a:pos x="232" y="97"/>
                </a:cxn>
                <a:cxn ang="0">
                  <a:pos x="246" y="112"/>
                </a:cxn>
                <a:cxn ang="0">
                  <a:pos x="249" y="120"/>
                </a:cxn>
                <a:cxn ang="0">
                  <a:pos x="243" y="133"/>
                </a:cxn>
                <a:cxn ang="0">
                  <a:pos x="236" y="135"/>
                </a:cxn>
                <a:cxn ang="0">
                  <a:pos x="227" y="125"/>
                </a:cxn>
                <a:cxn ang="0">
                  <a:pos x="200" y="93"/>
                </a:cxn>
                <a:cxn ang="0">
                  <a:pos x="220" y="54"/>
                </a:cxn>
                <a:cxn ang="0">
                  <a:pos x="246" y="62"/>
                </a:cxn>
                <a:cxn ang="0">
                  <a:pos x="266" y="74"/>
                </a:cxn>
                <a:cxn ang="0">
                  <a:pos x="278" y="87"/>
                </a:cxn>
                <a:cxn ang="0">
                  <a:pos x="278" y="97"/>
                </a:cxn>
                <a:cxn ang="0">
                  <a:pos x="269" y="106"/>
                </a:cxn>
                <a:cxn ang="0">
                  <a:pos x="261" y="102"/>
                </a:cxn>
                <a:cxn ang="0">
                  <a:pos x="240" y="78"/>
                </a:cxn>
                <a:cxn ang="0">
                  <a:pos x="220" y="54"/>
                </a:cxn>
              </a:cxnLst>
              <a:rect l="0" t="0" r="r" b="b"/>
              <a:pathLst>
                <a:path w="278" h="228">
                  <a:moveTo>
                    <a:pt x="165" y="25"/>
                  </a:moveTo>
                  <a:lnTo>
                    <a:pt x="165" y="25"/>
                  </a:lnTo>
                  <a:lnTo>
                    <a:pt x="114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6" y="60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34"/>
                  </a:lnTo>
                  <a:lnTo>
                    <a:pt x="17" y="36"/>
                  </a:lnTo>
                  <a:lnTo>
                    <a:pt x="21" y="3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36" y="38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120" y="19"/>
                  </a:lnTo>
                  <a:lnTo>
                    <a:pt x="181" y="6"/>
                  </a:lnTo>
                  <a:lnTo>
                    <a:pt x="181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2"/>
                  </a:lnTo>
                  <a:lnTo>
                    <a:pt x="236" y="5"/>
                  </a:lnTo>
                  <a:lnTo>
                    <a:pt x="240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0" y="22"/>
                  </a:lnTo>
                  <a:lnTo>
                    <a:pt x="239" y="25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8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9"/>
                  </a:lnTo>
                  <a:lnTo>
                    <a:pt x="185" y="32"/>
                  </a:lnTo>
                  <a:lnTo>
                    <a:pt x="171" y="39"/>
                  </a:lnTo>
                  <a:lnTo>
                    <a:pt x="153" y="49"/>
                  </a:lnTo>
                  <a:lnTo>
                    <a:pt x="153" y="49"/>
                  </a:lnTo>
                  <a:lnTo>
                    <a:pt x="145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8" y="96"/>
                  </a:lnTo>
                  <a:lnTo>
                    <a:pt x="116" y="106"/>
                  </a:lnTo>
                  <a:lnTo>
                    <a:pt x="114" y="117"/>
                  </a:lnTo>
                  <a:lnTo>
                    <a:pt x="114" y="129"/>
                  </a:lnTo>
                  <a:lnTo>
                    <a:pt x="114" y="129"/>
                  </a:lnTo>
                  <a:lnTo>
                    <a:pt x="114" y="138"/>
                  </a:lnTo>
                  <a:lnTo>
                    <a:pt x="116" y="146"/>
                  </a:lnTo>
                  <a:lnTo>
                    <a:pt x="118" y="154"/>
                  </a:lnTo>
                  <a:lnTo>
                    <a:pt x="121" y="161"/>
                  </a:lnTo>
                  <a:lnTo>
                    <a:pt x="127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6" y="184"/>
                  </a:lnTo>
                  <a:lnTo>
                    <a:pt x="146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6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1" y="200"/>
                  </a:lnTo>
                  <a:lnTo>
                    <a:pt x="208" y="203"/>
                  </a:lnTo>
                  <a:lnTo>
                    <a:pt x="213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3" y="220"/>
                  </a:lnTo>
                  <a:lnTo>
                    <a:pt x="208" y="225"/>
                  </a:lnTo>
                  <a:lnTo>
                    <a:pt x="204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7" y="216"/>
                  </a:lnTo>
                  <a:lnTo>
                    <a:pt x="147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7" y="193"/>
                  </a:lnTo>
                  <a:lnTo>
                    <a:pt x="110" y="184"/>
                  </a:lnTo>
                  <a:lnTo>
                    <a:pt x="103" y="173"/>
                  </a:lnTo>
                  <a:lnTo>
                    <a:pt x="98" y="161"/>
                  </a:lnTo>
                  <a:lnTo>
                    <a:pt x="95" y="146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23"/>
                  </a:lnTo>
                  <a:lnTo>
                    <a:pt x="97" y="113"/>
                  </a:lnTo>
                  <a:lnTo>
                    <a:pt x="103" y="96"/>
                  </a:lnTo>
                  <a:lnTo>
                    <a:pt x="111" y="78"/>
                  </a:lnTo>
                  <a:lnTo>
                    <a:pt x="116" y="70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33" y="52"/>
                  </a:lnTo>
                  <a:lnTo>
                    <a:pt x="143" y="42"/>
                  </a:lnTo>
                  <a:lnTo>
                    <a:pt x="155" y="34"/>
                  </a:lnTo>
                  <a:lnTo>
                    <a:pt x="166" y="26"/>
                  </a:lnTo>
                  <a:lnTo>
                    <a:pt x="165" y="25"/>
                  </a:lnTo>
                  <a:close/>
                  <a:moveTo>
                    <a:pt x="192" y="75"/>
                  </a:moveTo>
                  <a:lnTo>
                    <a:pt x="192" y="75"/>
                  </a:lnTo>
                  <a:lnTo>
                    <a:pt x="208" y="83"/>
                  </a:lnTo>
                  <a:lnTo>
                    <a:pt x="221" y="90"/>
                  </a:lnTo>
                  <a:lnTo>
                    <a:pt x="232" y="97"/>
                  </a:lnTo>
                  <a:lnTo>
                    <a:pt x="240" y="103"/>
                  </a:lnTo>
                  <a:lnTo>
                    <a:pt x="240" y="103"/>
                  </a:lnTo>
                  <a:lnTo>
                    <a:pt x="246" y="112"/>
                  </a:lnTo>
                  <a:lnTo>
                    <a:pt x="249" y="116"/>
                  </a:lnTo>
                  <a:lnTo>
                    <a:pt x="249" y="120"/>
                  </a:lnTo>
                  <a:lnTo>
                    <a:pt x="249" y="120"/>
                  </a:lnTo>
                  <a:lnTo>
                    <a:pt x="249" y="126"/>
                  </a:lnTo>
                  <a:lnTo>
                    <a:pt x="248" y="131"/>
                  </a:lnTo>
                  <a:lnTo>
                    <a:pt x="243" y="133"/>
                  </a:lnTo>
                  <a:lnTo>
                    <a:pt x="239" y="135"/>
                  </a:lnTo>
                  <a:lnTo>
                    <a:pt x="239" y="135"/>
                  </a:lnTo>
                  <a:lnTo>
                    <a:pt x="236" y="135"/>
                  </a:lnTo>
                  <a:lnTo>
                    <a:pt x="232" y="132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19" y="113"/>
                  </a:lnTo>
                  <a:lnTo>
                    <a:pt x="210" y="102"/>
                  </a:lnTo>
                  <a:lnTo>
                    <a:pt x="200" y="93"/>
                  </a:lnTo>
                  <a:lnTo>
                    <a:pt x="188" y="83"/>
                  </a:lnTo>
                  <a:lnTo>
                    <a:pt x="192" y="75"/>
                  </a:lnTo>
                  <a:close/>
                  <a:moveTo>
                    <a:pt x="220" y="54"/>
                  </a:moveTo>
                  <a:lnTo>
                    <a:pt x="220" y="54"/>
                  </a:lnTo>
                  <a:lnTo>
                    <a:pt x="233" y="58"/>
                  </a:lnTo>
                  <a:lnTo>
                    <a:pt x="246" y="62"/>
                  </a:lnTo>
                  <a:lnTo>
                    <a:pt x="256" y="68"/>
                  </a:lnTo>
                  <a:lnTo>
                    <a:pt x="266" y="74"/>
                  </a:lnTo>
                  <a:lnTo>
                    <a:pt x="266" y="74"/>
                  </a:lnTo>
                  <a:lnTo>
                    <a:pt x="271" y="78"/>
                  </a:lnTo>
                  <a:lnTo>
                    <a:pt x="275" y="83"/>
                  </a:lnTo>
                  <a:lnTo>
                    <a:pt x="278" y="87"/>
                  </a:lnTo>
                  <a:lnTo>
                    <a:pt x="278" y="93"/>
                  </a:lnTo>
                  <a:lnTo>
                    <a:pt x="278" y="93"/>
                  </a:lnTo>
                  <a:lnTo>
                    <a:pt x="278" y="97"/>
                  </a:lnTo>
                  <a:lnTo>
                    <a:pt x="277" y="102"/>
                  </a:lnTo>
                  <a:lnTo>
                    <a:pt x="274" y="104"/>
                  </a:lnTo>
                  <a:lnTo>
                    <a:pt x="269" y="106"/>
                  </a:lnTo>
                  <a:lnTo>
                    <a:pt x="269" y="106"/>
                  </a:lnTo>
                  <a:lnTo>
                    <a:pt x="265" y="104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50" y="89"/>
                  </a:lnTo>
                  <a:lnTo>
                    <a:pt x="240" y="78"/>
                  </a:lnTo>
                  <a:lnTo>
                    <a:pt x="229" y="70"/>
                  </a:lnTo>
                  <a:lnTo>
                    <a:pt x="216" y="60"/>
                  </a:lnTo>
                  <a:lnTo>
                    <a:pt x="220" y="5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3" name="Freeform 164"/>
            <p:cNvSpPr>
              <a:spLocks/>
            </p:cNvSpPr>
            <p:nvPr userDrawn="1"/>
          </p:nvSpPr>
          <p:spPr bwMode="auto">
            <a:xfrm>
              <a:off x="2541588" y="1754188"/>
              <a:ext cx="152400" cy="141288"/>
            </a:xfrm>
            <a:custGeom>
              <a:avLst/>
              <a:gdLst/>
              <a:ahLst/>
              <a:cxnLst>
                <a:cxn ang="0">
                  <a:pos x="0" y="263"/>
                </a:cxn>
                <a:cxn ang="0">
                  <a:pos x="33" y="236"/>
                </a:cxn>
                <a:cxn ang="0">
                  <a:pos x="59" y="208"/>
                </a:cxn>
                <a:cxn ang="0">
                  <a:pos x="70" y="194"/>
                </a:cxn>
                <a:cxn ang="0">
                  <a:pos x="86" y="166"/>
                </a:cxn>
                <a:cxn ang="0">
                  <a:pos x="100" y="135"/>
                </a:cxn>
                <a:cxn ang="0">
                  <a:pos x="110" y="100"/>
                </a:cxn>
                <a:cxn ang="0">
                  <a:pos x="113" y="83"/>
                </a:cxn>
                <a:cxn ang="0">
                  <a:pos x="119" y="22"/>
                </a:cxn>
                <a:cxn ang="0">
                  <a:pos x="119" y="0"/>
                </a:cxn>
                <a:cxn ang="0">
                  <a:pos x="155" y="5"/>
                </a:cxn>
                <a:cxn ang="0">
                  <a:pos x="162" y="9"/>
                </a:cxn>
                <a:cxn ang="0">
                  <a:pos x="162" y="11"/>
                </a:cxn>
                <a:cxn ang="0">
                  <a:pos x="160" y="16"/>
                </a:cxn>
                <a:cxn ang="0">
                  <a:pos x="146" y="21"/>
                </a:cxn>
                <a:cxn ang="0">
                  <a:pos x="146" y="25"/>
                </a:cxn>
                <a:cxn ang="0">
                  <a:pos x="149" y="51"/>
                </a:cxn>
                <a:cxn ang="0">
                  <a:pos x="162" y="105"/>
                </a:cxn>
                <a:cxn ang="0">
                  <a:pos x="173" y="131"/>
                </a:cxn>
                <a:cxn ang="0">
                  <a:pos x="202" y="174"/>
                </a:cxn>
                <a:cxn ang="0">
                  <a:pos x="238" y="209"/>
                </a:cxn>
                <a:cxn ang="0">
                  <a:pos x="249" y="216"/>
                </a:cxn>
                <a:cxn ang="0">
                  <a:pos x="273" y="229"/>
                </a:cxn>
                <a:cxn ang="0">
                  <a:pos x="286" y="242"/>
                </a:cxn>
                <a:cxn ang="0">
                  <a:pos x="280" y="242"/>
                </a:cxn>
                <a:cxn ang="0">
                  <a:pos x="271" y="247"/>
                </a:cxn>
                <a:cxn ang="0">
                  <a:pos x="268" y="249"/>
                </a:cxn>
                <a:cxn ang="0">
                  <a:pos x="258" y="265"/>
                </a:cxn>
                <a:cxn ang="0">
                  <a:pos x="238" y="251"/>
                </a:cxn>
                <a:cxn ang="0">
                  <a:pos x="209" y="223"/>
                </a:cxn>
                <a:cxn ang="0">
                  <a:pos x="196" y="206"/>
                </a:cxn>
                <a:cxn ang="0">
                  <a:pos x="167" y="157"/>
                </a:cxn>
                <a:cxn ang="0">
                  <a:pos x="149" y="106"/>
                </a:cxn>
                <a:cxn ang="0">
                  <a:pos x="146" y="89"/>
                </a:cxn>
                <a:cxn ang="0">
                  <a:pos x="142" y="69"/>
                </a:cxn>
                <a:cxn ang="0">
                  <a:pos x="141" y="86"/>
                </a:cxn>
                <a:cxn ang="0">
                  <a:pos x="133" y="116"/>
                </a:cxn>
                <a:cxn ang="0">
                  <a:pos x="126" y="134"/>
                </a:cxn>
                <a:cxn ang="0">
                  <a:pos x="112" y="166"/>
                </a:cxn>
                <a:cxn ang="0">
                  <a:pos x="96" y="193"/>
                </a:cxn>
                <a:cxn ang="0">
                  <a:pos x="77" y="216"/>
                </a:cxn>
                <a:cxn ang="0">
                  <a:pos x="55" y="236"/>
                </a:cxn>
                <a:cxn ang="0">
                  <a:pos x="33" y="252"/>
                </a:cxn>
                <a:cxn ang="0">
                  <a:pos x="0" y="263"/>
                </a:cxn>
              </a:cxnLst>
              <a:rect l="0" t="0" r="r" b="b"/>
              <a:pathLst>
                <a:path w="287" h="268">
                  <a:moveTo>
                    <a:pt x="0" y="263"/>
                  </a:moveTo>
                  <a:lnTo>
                    <a:pt x="0" y="263"/>
                  </a:lnTo>
                  <a:lnTo>
                    <a:pt x="19" y="248"/>
                  </a:lnTo>
                  <a:lnTo>
                    <a:pt x="33" y="236"/>
                  </a:lnTo>
                  <a:lnTo>
                    <a:pt x="46" y="222"/>
                  </a:lnTo>
                  <a:lnTo>
                    <a:pt x="59" y="208"/>
                  </a:lnTo>
                  <a:lnTo>
                    <a:pt x="59" y="208"/>
                  </a:lnTo>
                  <a:lnTo>
                    <a:pt x="70" y="194"/>
                  </a:lnTo>
                  <a:lnTo>
                    <a:pt x="78" y="180"/>
                  </a:lnTo>
                  <a:lnTo>
                    <a:pt x="86" y="166"/>
                  </a:lnTo>
                  <a:lnTo>
                    <a:pt x="93" y="151"/>
                  </a:lnTo>
                  <a:lnTo>
                    <a:pt x="100" y="135"/>
                  </a:lnTo>
                  <a:lnTo>
                    <a:pt x="104" y="118"/>
                  </a:lnTo>
                  <a:lnTo>
                    <a:pt x="110" y="100"/>
                  </a:lnTo>
                  <a:lnTo>
                    <a:pt x="113" y="83"/>
                  </a:lnTo>
                  <a:lnTo>
                    <a:pt x="113" y="83"/>
                  </a:lnTo>
                  <a:lnTo>
                    <a:pt x="117" y="51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55" y="5"/>
                  </a:lnTo>
                  <a:lnTo>
                    <a:pt x="161" y="8"/>
                  </a:lnTo>
                  <a:lnTo>
                    <a:pt x="162" y="9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3"/>
                  </a:lnTo>
                  <a:lnTo>
                    <a:pt x="160" y="16"/>
                  </a:lnTo>
                  <a:lnTo>
                    <a:pt x="155" y="18"/>
                  </a:lnTo>
                  <a:lnTo>
                    <a:pt x="146" y="21"/>
                  </a:lnTo>
                  <a:lnTo>
                    <a:pt x="146" y="21"/>
                  </a:lnTo>
                  <a:lnTo>
                    <a:pt x="146" y="25"/>
                  </a:lnTo>
                  <a:lnTo>
                    <a:pt x="146" y="25"/>
                  </a:lnTo>
                  <a:lnTo>
                    <a:pt x="149" y="51"/>
                  </a:lnTo>
                  <a:lnTo>
                    <a:pt x="154" y="77"/>
                  </a:lnTo>
                  <a:lnTo>
                    <a:pt x="162" y="105"/>
                  </a:lnTo>
                  <a:lnTo>
                    <a:pt x="173" y="131"/>
                  </a:lnTo>
                  <a:lnTo>
                    <a:pt x="173" y="131"/>
                  </a:lnTo>
                  <a:lnTo>
                    <a:pt x="186" y="154"/>
                  </a:lnTo>
                  <a:lnTo>
                    <a:pt x="202" y="174"/>
                  </a:lnTo>
                  <a:lnTo>
                    <a:pt x="219" y="193"/>
                  </a:lnTo>
                  <a:lnTo>
                    <a:pt x="238" y="209"/>
                  </a:lnTo>
                  <a:lnTo>
                    <a:pt x="238" y="209"/>
                  </a:lnTo>
                  <a:lnTo>
                    <a:pt x="249" y="216"/>
                  </a:lnTo>
                  <a:lnTo>
                    <a:pt x="261" y="223"/>
                  </a:lnTo>
                  <a:lnTo>
                    <a:pt x="273" y="229"/>
                  </a:lnTo>
                  <a:lnTo>
                    <a:pt x="287" y="235"/>
                  </a:lnTo>
                  <a:lnTo>
                    <a:pt x="286" y="242"/>
                  </a:lnTo>
                  <a:lnTo>
                    <a:pt x="286" y="242"/>
                  </a:lnTo>
                  <a:lnTo>
                    <a:pt x="280" y="242"/>
                  </a:lnTo>
                  <a:lnTo>
                    <a:pt x="276" y="244"/>
                  </a:lnTo>
                  <a:lnTo>
                    <a:pt x="271" y="247"/>
                  </a:lnTo>
                  <a:lnTo>
                    <a:pt x="268" y="249"/>
                  </a:lnTo>
                  <a:lnTo>
                    <a:pt x="268" y="249"/>
                  </a:lnTo>
                  <a:lnTo>
                    <a:pt x="262" y="257"/>
                  </a:lnTo>
                  <a:lnTo>
                    <a:pt x="258" y="265"/>
                  </a:lnTo>
                  <a:lnTo>
                    <a:pt x="258" y="265"/>
                  </a:lnTo>
                  <a:lnTo>
                    <a:pt x="238" y="251"/>
                  </a:lnTo>
                  <a:lnTo>
                    <a:pt x="222" y="238"/>
                  </a:lnTo>
                  <a:lnTo>
                    <a:pt x="209" y="223"/>
                  </a:lnTo>
                  <a:lnTo>
                    <a:pt x="196" y="206"/>
                  </a:lnTo>
                  <a:lnTo>
                    <a:pt x="196" y="206"/>
                  </a:lnTo>
                  <a:lnTo>
                    <a:pt x="180" y="181"/>
                  </a:lnTo>
                  <a:lnTo>
                    <a:pt x="167" y="157"/>
                  </a:lnTo>
                  <a:lnTo>
                    <a:pt x="158" y="132"/>
                  </a:lnTo>
                  <a:lnTo>
                    <a:pt x="149" y="106"/>
                  </a:lnTo>
                  <a:lnTo>
                    <a:pt x="149" y="106"/>
                  </a:lnTo>
                  <a:lnTo>
                    <a:pt x="146" y="89"/>
                  </a:lnTo>
                  <a:lnTo>
                    <a:pt x="144" y="69"/>
                  </a:lnTo>
                  <a:lnTo>
                    <a:pt x="142" y="69"/>
                  </a:lnTo>
                  <a:lnTo>
                    <a:pt x="142" y="69"/>
                  </a:lnTo>
                  <a:lnTo>
                    <a:pt x="141" y="86"/>
                  </a:lnTo>
                  <a:lnTo>
                    <a:pt x="138" y="102"/>
                  </a:lnTo>
                  <a:lnTo>
                    <a:pt x="133" y="116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0" y="151"/>
                  </a:lnTo>
                  <a:lnTo>
                    <a:pt x="112" y="166"/>
                  </a:lnTo>
                  <a:lnTo>
                    <a:pt x="104" y="180"/>
                  </a:lnTo>
                  <a:lnTo>
                    <a:pt x="96" y="193"/>
                  </a:lnTo>
                  <a:lnTo>
                    <a:pt x="87" y="205"/>
                  </a:lnTo>
                  <a:lnTo>
                    <a:pt x="77" y="216"/>
                  </a:lnTo>
                  <a:lnTo>
                    <a:pt x="67" y="226"/>
                  </a:lnTo>
                  <a:lnTo>
                    <a:pt x="55" y="236"/>
                  </a:lnTo>
                  <a:lnTo>
                    <a:pt x="55" y="236"/>
                  </a:lnTo>
                  <a:lnTo>
                    <a:pt x="33" y="252"/>
                  </a:lnTo>
                  <a:lnTo>
                    <a:pt x="3" y="268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4" name="Freeform 165"/>
            <p:cNvSpPr>
              <a:spLocks/>
            </p:cNvSpPr>
            <p:nvPr userDrawn="1"/>
          </p:nvSpPr>
          <p:spPr bwMode="auto">
            <a:xfrm>
              <a:off x="2713038" y="1763713"/>
              <a:ext cx="120650" cy="122238"/>
            </a:xfrm>
            <a:custGeom>
              <a:avLst/>
              <a:gdLst/>
              <a:ahLst/>
              <a:cxnLst>
                <a:cxn ang="0">
                  <a:pos x="84" y="130"/>
                </a:cxn>
                <a:cxn ang="0">
                  <a:pos x="132" y="155"/>
                </a:cxn>
                <a:cxn ang="0">
                  <a:pos x="148" y="136"/>
                </a:cxn>
                <a:cxn ang="0">
                  <a:pos x="179" y="92"/>
                </a:cxn>
                <a:cxn ang="0">
                  <a:pos x="189" y="72"/>
                </a:cxn>
                <a:cxn ang="0">
                  <a:pos x="134" y="81"/>
                </a:cxn>
                <a:cxn ang="0">
                  <a:pos x="125" y="82"/>
                </a:cxn>
                <a:cxn ang="0">
                  <a:pos x="108" y="77"/>
                </a:cxn>
                <a:cxn ang="0">
                  <a:pos x="84" y="104"/>
                </a:cxn>
                <a:cxn ang="0">
                  <a:pos x="34" y="153"/>
                </a:cxn>
                <a:cxn ang="0">
                  <a:pos x="0" y="165"/>
                </a:cxn>
                <a:cxn ang="0">
                  <a:pos x="18" y="149"/>
                </a:cxn>
                <a:cxn ang="0">
                  <a:pos x="51" y="113"/>
                </a:cxn>
                <a:cxn ang="0">
                  <a:pos x="67" y="91"/>
                </a:cxn>
                <a:cxn ang="0">
                  <a:pos x="98" y="43"/>
                </a:cxn>
                <a:cxn ang="0">
                  <a:pos x="103" y="30"/>
                </a:cxn>
                <a:cxn ang="0">
                  <a:pos x="105" y="22"/>
                </a:cxn>
                <a:cxn ang="0">
                  <a:pos x="100" y="16"/>
                </a:cxn>
                <a:cxn ang="0">
                  <a:pos x="86" y="9"/>
                </a:cxn>
                <a:cxn ang="0">
                  <a:pos x="87" y="0"/>
                </a:cxn>
                <a:cxn ang="0">
                  <a:pos x="108" y="3"/>
                </a:cxn>
                <a:cxn ang="0">
                  <a:pos x="127" y="9"/>
                </a:cxn>
                <a:cxn ang="0">
                  <a:pos x="132" y="13"/>
                </a:cxn>
                <a:cxn ang="0">
                  <a:pos x="140" y="23"/>
                </a:cxn>
                <a:cxn ang="0">
                  <a:pos x="141" y="27"/>
                </a:cxn>
                <a:cxn ang="0">
                  <a:pos x="137" y="37"/>
                </a:cxn>
                <a:cxn ang="0">
                  <a:pos x="132" y="42"/>
                </a:cxn>
                <a:cxn ang="0">
                  <a:pos x="116" y="64"/>
                </a:cxn>
                <a:cxn ang="0">
                  <a:pos x="127" y="64"/>
                </a:cxn>
                <a:cxn ang="0">
                  <a:pos x="142" y="64"/>
                </a:cxn>
                <a:cxn ang="0">
                  <a:pos x="183" y="58"/>
                </a:cxn>
                <a:cxn ang="0">
                  <a:pos x="192" y="52"/>
                </a:cxn>
                <a:cxn ang="0">
                  <a:pos x="196" y="48"/>
                </a:cxn>
                <a:cxn ang="0">
                  <a:pos x="200" y="46"/>
                </a:cxn>
                <a:cxn ang="0">
                  <a:pos x="212" y="52"/>
                </a:cxn>
                <a:cxn ang="0">
                  <a:pos x="225" y="64"/>
                </a:cxn>
                <a:cxn ang="0">
                  <a:pos x="229" y="69"/>
                </a:cxn>
                <a:cxn ang="0">
                  <a:pos x="229" y="74"/>
                </a:cxn>
                <a:cxn ang="0">
                  <a:pos x="228" y="78"/>
                </a:cxn>
                <a:cxn ang="0">
                  <a:pos x="222" y="82"/>
                </a:cxn>
                <a:cxn ang="0">
                  <a:pos x="211" y="92"/>
                </a:cxn>
                <a:cxn ang="0">
                  <a:pos x="196" y="111"/>
                </a:cxn>
                <a:cxn ang="0">
                  <a:pos x="161" y="148"/>
                </a:cxn>
                <a:cxn ang="0">
                  <a:pos x="145" y="162"/>
                </a:cxn>
                <a:cxn ang="0">
                  <a:pos x="174" y="188"/>
                </a:cxn>
                <a:cxn ang="0">
                  <a:pos x="180" y="201"/>
                </a:cxn>
                <a:cxn ang="0">
                  <a:pos x="183" y="211"/>
                </a:cxn>
                <a:cxn ang="0">
                  <a:pos x="183" y="220"/>
                </a:cxn>
                <a:cxn ang="0">
                  <a:pos x="176" y="231"/>
                </a:cxn>
                <a:cxn ang="0">
                  <a:pos x="170" y="233"/>
                </a:cxn>
                <a:cxn ang="0">
                  <a:pos x="167" y="233"/>
                </a:cxn>
                <a:cxn ang="0">
                  <a:pos x="158" y="224"/>
                </a:cxn>
                <a:cxn ang="0">
                  <a:pos x="154" y="214"/>
                </a:cxn>
                <a:cxn ang="0">
                  <a:pos x="141" y="194"/>
                </a:cxn>
                <a:cxn ang="0">
                  <a:pos x="125" y="175"/>
                </a:cxn>
                <a:cxn ang="0">
                  <a:pos x="103" y="155"/>
                </a:cxn>
                <a:cxn ang="0">
                  <a:pos x="80" y="139"/>
                </a:cxn>
              </a:cxnLst>
              <a:rect l="0" t="0" r="r" b="b"/>
              <a:pathLst>
                <a:path w="229" h="233">
                  <a:moveTo>
                    <a:pt x="84" y="130"/>
                  </a:moveTo>
                  <a:lnTo>
                    <a:pt x="84" y="130"/>
                  </a:lnTo>
                  <a:lnTo>
                    <a:pt x="108" y="140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48" y="136"/>
                  </a:lnTo>
                  <a:lnTo>
                    <a:pt x="164" y="114"/>
                  </a:lnTo>
                  <a:lnTo>
                    <a:pt x="179" y="92"/>
                  </a:lnTo>
                  <a:lnTo>
                    <a:pt x="189" y="72"/>
                  </a:lnTo>
                  <a:lnTo>
                    <a:pt x="189" y="72"/>
                  </a:lnTo>
                  <a:lnTo>
                    <a:pt x="134" y="81"/>
                  </a:lnTo>
                  <a:lnTo>
                    <a:pt x="134" y="81"/>
                  </a:lnTo>
                  <a:lnTo>
                    <a:pt x="125" y="82"/>
                  </a:lnTo>
                  <a:lnTo>
                    <a:pt x="125" y="82"/>
                  </a:lnTo>
                  <a:lnTo>
                    <a:pt x="118" y="81"/>
                  </a:lnTo>
                  <a:lnTo>
                    <a:pt x="108" y="77"/>
                  </a:lnTo>
                  <a:lnTo>
                    <a:pt x="108" y="77"/>
                  </a:lnTo>
                  <a:lnTo>
                    <a:pt x="84" y="104"/>
                  </a:lnTo>
                  <a:lnTo>
                    <a:pt x="60" y="130"/>
                  </a:lnTo>
                  <a:lnTo>
                    <a:pt x="34" y="153"/>
                  </a:lnTo>
                  <a:lnTo>
                    <a:pt x="6" y="172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18" y="149"/>
                  </a:lnTo>
                  <a:lnTo>
                    <a:pt x="35" y="132"/>
                  </a:lnTo>
                  <a:lnTo>
                    <a:pt x="51" y="113"/>
                  </a:lnTo>
                  <a:lnTo>
                    <a:pt x="67" y="91"/>
                  </a:lnTo>
                  <a:lnTo>
                    <a:pt x="67" y="91"/>
                  </a:lnTo>
                  <a:lnTo>
                    <a:pt x="84" y="66"/>
                  </a:lnTo>
                  <a:lnTo>
                    <a:pt x="98" y="43"/>
                  </a:lnTo>
                  <a:lnTo>
                    <a:pt x="98" y="43"/>
                  </a:lnTo>
                  <a:lnTo>
                    <a:pt x="103" y="30"/>
                  </a:lnTo>
                  <a:lnTo>
                    <a:pt x="105" y="22"/>
                  </a:lnTo>
                  <a:lnTo>
                    <a:pt x="105" y="22"/>
                  </a:lnTo>
                  <a:lnTo>
                    <a:pt x="103" y="19"/>
                  </a:lnTo>
                  <a:lnTo>
                    <a:pt x="100" y="16"/>
                  </a:lnTo>
                  <a:lnTo>
                    <a:pt x="95" y="13"/>
                  </a:lnTo>
                  <a:lnTo>
                    <a:pt x="86" y="9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99" y="1"/>
                  </a:lnTo>
                  <a:lnTo>
                    <a:pt x="108" y="3"/>
                  </a:lnTo>
                  <a:lnTo>
                    <a:pt x="118" y="6"/>
                  </a:lnTo>
                  <a:lnTo>
                    <a:pt x="127" y="9"/>
                  </a:lnTo>
                  <a:lnTo>
                    <a:pt x="127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0" y="23"/>
                  </a:lnTo>
                  <a:lnTo>
                    <a:pt x="141" y="27"/>
                  </a:lnTo>
                  <a:lnTo>
                    <a:pt x="141" y="27"/>
                  </a:lnTo>
                  <a:lnTo>
                    <a:pt x="140" y="32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2" y="42"/>
                  </a:lnTo>
                  <a:lnTo>
                    <a:pt x="128" y="46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27" y="64"/>
                  </a:lnTo>
                  <a:lnTo>
                    <a:pt x="127" y="64"/>
                  </a:lnTo>
                  <a:lnTo>
                    <a:pt x="142" y="64"/>
                  </a:lnTo>
                  <a:lnTo>
                    <a:pt x="183" y="58"/>
                  </a:lnTo>
                  <a:lnTo>
                    <a:pt x="183" y="58"/>
                  </a:lnTo>
                  <a:lnTo>
                    <a:pt x="187" y="56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96" y="48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06" y="48"/>
                  </a:lnTo>
                  <a:lnTo>
                    <a:pt x="212" y="52"/>
                  </a:lnTo>
                  <a:lnTo>
                    <a:pt x="218" y="56"/>
                  </a:lnTo>
                  <a:lnTo>
                    <a:pt x="225" y="64"/>
                  </a:lnTo>
                  <a:lnTo>
                    <a:pt x="225" y="64"/>
                  </a:lnTo>
                  <a:lnTo>
                    <a:pt x="229" y="69"/>
                  </a:lnTo>
                  <a:lnTo>
                    <a:pt x="229" y="74"/>
                  </a:lnTo>
                  <a:lnTo>
                    <a:pt x="229" y="74"/>
                  </a:lnTo>
                  <a:lnTo>
                    <a:pt x="229" y="75"/>
                  </a:lnTo>
                  <a:lnTo>
                    <a:pt x="228" y="78"/>
                  </a:lnTo>
                  <a:lnTo>
                    <a:pt x="222" y="82"/>
                  </a:lnTo>
                  <a:lnTo>
                    <a:pt x="222" y="82"/>
                  </a:lnTo>
                  <a:lnTo>
                    <a:pt x="216" y="87"/>
                  </a:lnTo>
                  <a:lnTo>
                    <a:pt x="211" y="92"/>
                  </a:lnTo>
                  <a:lnTo>
                    <a:pt x="211" y="92"/>
                  </a:lnTo>
                  <a:lnTo>
                    <a:pt x="196" y="111"/>
                  </a:lnTo>
                  <a:lnTo>
                    <a:pt x="179" y="130"/>
                  </a:lnTo>
                  <a:lnTo>
                    <a:pt x="161" y="148"/>
                  </a:lnTo>
                  <a:lnTo>
                    <a:pt x="145" y="162"/>
                  </a:lnTo>
                  <a:lnTo>
                    <a:pt x="145" y="162"/>
                  </a:lnTo>
                  <a:lnTo>
                    <a:pt x="161" y="176"/>
                  </a:lnTo>
                  <a:lnTo>
                    <a:pt x="174" y="188"/>
                  </a:lnTo>
                  <a:lnTo>
                    <a:pt x="177" y="195"/>
                  </a:lnTo>
                  <a:lnTo>
                    <a:pt x="180" y="201"/>
                  </a:lnTo>
                  <a:lnTo>
                    <a:pt x="183" y="205"/>
                  </a:lnTo>
                  <a:lnTo>
                    <a:pt x="183" y="211"/>
                  </a:lnTo>
                  <a:lnTo>
                    <a:pt x="183" y="211"/>
                  </a:lnTo>
                  <a:lnTo>
                    <a:pt x="183" y="220"/>
                  </a:lnTo>
                  <a:lnTo>
                    <a:pt x="180" y="227"/>
                  </a:lnTo>
                  <a:lnTo>
                    <a:pt x="176" y="231"/>
                  </a:lnTo>
                  <a:lnTo>
                    <a:pt x="173" y="233"/>
                  </a:lnTo>
                  <a:lnTo>
                    <a:pt x="170" y="233"/>
                  </a:lnTo>
                  <a:lnTo>
                    <a:pt x="170" y="233"/>
                  </a:lnTo>
                  <a:lnTo>
                    <a:pt x="167" y="233"/>
                  </a:lnTo>
                  <a:lnTo>
                    <a:pt x="163" y="230"/>
                  </a:lnTo>
                  <a:lnTo>
                    <a:pt x="158" y="224"/>
                  </a:lnTo>
                  <a:lnTo>
                    <a:pt x="154" y="214"/>
                  </a:lnTo>
                  <a:lnTo>
                    <a:pt x="154" y="214"/>
                  </a:lnTo>
                  <a:lnTo>
                    <a:pt x="147" y="204"/>
                  </a:lnTo>
                  <a:lnTo>
                    <a:pt x="141" y="194"/>
                  </a:lnTo>
                  <a:lnTo>
                    <a:pt x="132" y="184"/>
                  </a:lnTo>
                  <a:lnTo>
                    <a:pt x="125" y="175"/>
                  </a:lnTo>
                  <a:lnTo>
                    <a:pt x="125" y="175"/>
                  </a:lnTo>
                  <a:lnTo>
                    <a:pt x="103" y="155"/>
                  </a:lnTo>
                  <a:lnTo>
                    <a:pt x="92" y="146"/>
                  </a:lnTo>
                  <a:lnTo>
                    <a:pt x="80" y="139"/>
                  </a:lnTo>
                  <a:lnTo>
                    <a:pt x="84" y="13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5" name="Freeform 166"/>
            <p:cNvSpPr>
              <a:spLocks noEditPoints="1"/>
            </p:cNvSpPr>
            <p:nvPr userDrawn="1"/>
          </p:nvSpPr>
          <p:spPr bwMode="auto">
            <a:xfrm>
              <a:off x="2868613" y="1771651"/>
              <a:ext cx="131762" cy="114300"/>
            </a:xfrm>
            <a:custGeom>
              <a:avLst/>
              <a:gdLst/>
              <a:ahLst/>
              <a:cxnLst>
                <a:cxn ang="0">
                  <a:pos x="142" y="200"/>
                </a:cxn>
                <a:cxn ang="0">
                  <a:pos x="194" y="168"/>
                </a:cxn>
                <a:cxn ang="0">
                  <a:pos x="210" y="145"/>
                </a:cxn>
                <a:cxn ang="0">
                  <a:pos x="219" y="117"/>
                </a:cxn>
                <a:cxn ang="0">
                  <a:pos x="220" y="94"/>
                </a:cxn>
                <a:cxn ang="0">
                  <a:pos x="207" y="50"/>
                </a:cxn>
                <a:cxn ang="0">
                  <a:pos x="169" y="20"/>
                </a:cxn>
                <a:cxn ang="0">
                  <a:pos x="135" y="14"/>
                </a:cxn>
                <a:cxn ang="0">
                  <a:pos x="120" y="14"/>
                </a:cxn>
                <a:cxn ang="0">
                  <a:pos x="127" y="30"/>
                </a:cxn>
                <a:cxn ang="0">
                  <a:pos x="129" y="42"/>
                </a:cxn>
                <a:cxn ang="0">
                  <a:pos x="129" y="55"/>
                </a:cxn>
                <a:cxn ang="0">
                  <a:pos x="117" y="98"/>
                </a:cxn>
                <a:cxn ang="0">
                  <a:pos x="98" y="142"/>
                </a:cxn>
                <a:cxn ang="0">
                  <a:pos x="75" y="178"/>
                </a:cxn>
                <a:cxn ang="0">
                  <a:pos x="55" y="194"/>
                </a:cxn>
                <a:cxn ang="0">
                  <a:pos x="40" y="194"/>
                </a:cxn>
                <a:cxn ang="0">
                  <a:pos x="24" y="178"/>
                </a:cxn>
                <a:cxn ang="0">
                  <a:pos x="11" y="155"/>
                </a:cxn>
                <a:cxn ang="0">
                  <a:pos x="3" y="136"/>
                </a:cxn>
                <a:cxn ang="0">
                  <a:pos x="0" y="117"/>
                </a:cxn>
                <a:cxn ang="0">
                  <a:pos x="13" y="68"/>
                </a:cxn>
                <a:cxn ang="0">
                  <a:pos x="35" y="40"/>
                </a:cxn>
                <a:cxn ang="0">
                  <a:pos x="72" y="13"/>
                </a:cxn>
                <a:cxn ang="0">
                  <a:pos x="117" y="1"/>
                </a:cxn>
                <a:cxn ang="0">
                  <a:pos x="145" y="1"/>
                </a:cxn>
                <a:cxn ang="0">
                  <a:pos x="180" y="8"/>
                </a:cxn>
                <a:cxn ang="0">
                  <a:pos x="209" y="23"/>
                </a:cxn>
                <a:cxn ang="0">
                  <a:pos x="230" y="45"/>
                </a:cxn>
                <a:cxn ang="0">
                  <a:pos x="245" y="71"/>
                </a:cxn>
                <a:cxn ang="0">
                  <a:pos x="249" y="103"/>
                </a:cxn>
                <a:cxn ang="0">
                  <a:pos x="246" y="129"/>
                </a:cxn>
                <a:cxn ang="0">
                  <a:pos x="233" y="159"/>
                </a:cxn>
                <a:cxn ang="0">
                  <a:pos x="211" y="182"/>
                </a:cxn>
                <a:cxn ang="0">
                  <a:pos x="171" y="204"/>
                </a:cxn>
                <a:cxn ang="0">
                  <a:pos x="119" y="207"/>
                </a:cxn>
                <a:cxn ang="0">
                  <a:pos x="33" y="71"/>
                </a:cxn>
                <a:cxn ang="0">
                  <a:pos x="21" y="118"/>
                </a:cxn>
                <a:cxn ang="0">
                  <a:pos x="27" y="147"/>
                </a:cxn>
                <a:cxn ang="0">
                  <a:pos x="39" y="165"/>
                </a:cxn>
                <a:cxn ang="0">
                  <a:pos x="49" y="166"/>
                </a:cxn>
                <a:cxn ang="0">
                  <a:pos x="62" y="156"/>
                </a:cxn>
                <a:cxn ang="0">
                  <a:pos x="84" y="120"/>
                </a:cxn>
                <a:cxn ang="0">
                  <a:pos x="104" y="71"/>
                </a:cxn>
                <a:cxn ang="0">
                  <a:pos x="111" y="43"/>
                </a:cxn>
                <a:cxn ang="0">
                  <a:pos x="111" y="30"/>
                </a:cxn>
                <a:cxn ang="0">
                  <a:pos x="109" y="16"/>
                </a:cxn>
                <a:cxn ang="0">
                  <a:pos x="88" y="21"/>
                </a:cxn>
                <a:cxn ang="0">
                  <a:pos x="62" y="37"/>
                </a:cxn>
                <a:cxn ang="0">
                  <a:pos x="42" y="56"/>
                </a:cxn>
              </a:cxnLst>
              <a:rect l="0" t="0" r="r" b="b"/>
              <a:pathLst>
                <a:path w="249" h="215">
                  <a:moveTo>
                    <a:pt x="119" y="207"/>
                  </a:moveTo>
                  <a:lnTo>
                    <a:pt x="119" y="207"/>
                  </a:lnTo>
                  <a:lnTo>
                    <a:pt x="142" y="200"/>
                  </a:lnTo>
                  <a:lnTo>
                    <a:pt x="161" y="191"/>
                  </a:lnTo>
                  <a:lnTo>
                    <a:pt x="180" y="181"/>
                  </a:lnTo>
                  <a:lnTo>
                    <a:pt x="194" y="168"/>
                  </a:lnTo>
                  <a:lnTo>
                    <a:pt x="200" y="160"/>
                  </a:lnTo>
                  <a:lnTo>
                    <a:pt x="206" y="153"/>
                  </a:lnTo>
                  <a:lnTo>
                    <a:pt x="210" y="145"/>
                  </a:lnTo>
                  <a:lnTo>
                    <a:pt x="214" y="136"/>
                  </a:lnTo>
                  <a:lnTo>
                    <a:pt x="217" y="127"/>
                  </a:lnTo>
                  <a:lnTo>
                    <a:pt x="219" y="117"/>
                  </a:lnTo>
                  <a:lnTo>
                    <a:pt x="220" y="105"/>
                  </a:lnTo>
                  <a:lnTo>
                    <a:pt x="220" y="94"/>
                  </a:lnTo>
                  <a:lnTo>
                    <a:pt x="220" y="94"/>
                  </a:lnTo>
                  <a:lnTo>
                    <a:pt x="219" y="78"/>
                  </a:lnTo>
                  <a:lnTo>
                    <a:pt x="214" y="63"/>
                  </a:lnTo>
                  <a:lnTo>
                    <a:pt x="207" y="50"/>
                  </a:lnTo>
                  <a:lnTo>
                    <a:pt x="197" y="37"/>
                  </a:lnTo>
                  <a:lnTo>
                    <a:pt x="184" y="29"/>
                  </a:lnTo>
                  <a:lnTo>
                    <a:pt x="169" y="20"/>
                  </a:lnTo>
                  <a:lnTo>
                    <a:pt x="153" y="16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4" y="23"/>
                  </a:lnTo>
                  <a:lnTo>
                    <a:pt x="127" y="30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29" y="42"/>
                  </a:lnTo>
                  <a:lnTo>
                    <a:pt x="129" y="45"/>
                  </a:lnTo>
                  <a:lnTo>
                    <a:pt x="129" y="45"/>
                  </a:lnTo>
                  <a:lnTo>
                    <a:pt x="129" y="55"/>
                  </a:lnTo>
                  <a:lnTo>
                    <a:pt x="126" y="68"/>
                  </a:lnTo>
                  <a:lnTo>
                    <a:pt x="122" y="82"/>
                  </a:lnTo>
                  <a:lnTo>
                    <a:pt x="117" y="98"/>
                  </a:lnTo>
                  <a:lnTo>
                    <a:pt x="117" y="98"/>
                  </a:lnTo>
                  <a:lnTo>
                    <a:pt x="109" y="121"/>
                  </a:lnTo>
                  <a:lnTo>
                    <a:pt x="98" y="142"/>
                  </a:lnTo>
                  <a:lnTo>
                    <a:pt x="87" y="162"/>
                  </a:lnTo>
                  <a:lnTo>
                    <a:pt x="75" y="178"/>
                  </a:lnTo>
                  <a:lnTo>
                    <a:pt x="75" y="178"/>
                  </a:lnTo>
                  <a:lnTo>
                    <a:pt x="69" y="185"/>
                  </a:lnTo>
                  <a:lnTo>
                    <a:pt x="64" y="189"/>
                  </a:lnTo>
                  <a:lnTo>
                    <a:pt x="55" y="194"/>
                  </a:lnTo>
                  <a:lnTo>
                    <a:pt x="48" y="195"/>
                  </a:lnTo>
                  <a:lnTo>
                    <a:pt x="48" y="195"/>
                  </a:lnTo>
                  <a:lnTo>
                    <a:pt x="40" y="194"/>
                  </a:lnTo>
                  <a:lnTo>
                    <a:pt x="35" y="191"/>
                  </a:lnTo>
                  <a:lnTo>
                    <a:pt x="29" y="185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19" y="166"/>
                  </a:lnTo>
                  <a:lnTo>
                    <a:pt x="11" y="155"/>
                  </a:lnTo>
                  <a:lnTo>
                    <a:pt x="11" y="155"/>
                  </a:lnTo>
                  <a:lnTo>
                    <a:pt x="6" y="146"/>
                  </a:lnTo>
                  <a:lnTo>
                    <a:pt x="3" y="136"/>
                  </a:lnTo>
                  <a:lnTo>
                    <a:pt x="1" y="12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00"/>
                  </a:lnTo>
                  <a:lnTo>
                    <a:pt x="6" y="84"/>
                  </a:lnTo>
                  <a:lnTo>
                    <a:pt x="13" y="68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35" y="40"/>
                  </a:lnTo>
                  <a:lnTo>
                    <a:pt x="46" y="30"/>
                  </a:lnTo>
                  <a:lnTo>
                    <a:pt x="59" y="20"/>
                  </a:lnTo>
                  <a:lnTo>
                    <a:pt x="72" y="13"/>
                  </a:lnTo>
                  <a:lnTo>
                    <a:pt x="87" y="8"/>
                  </a:lnTo>
                  <a:lnTo>
                    <a:pt x="101" y="4"/>
                  </a:lnTo>
                  <a:lnTo>
                    <a:pt x="117" y="1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5" y="1"/>
                  </a:lnTo>
                  <a:lnTo>
                    <a:pt x="158" y="3"/>
                  </a:lnTo>
                  <a:lnTo>
                    <a:pt x="169" y="4"/>
                  </a:lnTo>
                  <a:lnTo>
                    <a:pt x="180" y="8"/>
                  </a:lnTo>
                  <a:lnTo>
                    <a:pt x="191" y="13"/>
                  </a:lnTo>
                  <a:lnTo>
                    <a:pt x="200" y="17"/>
                  </a:lnTo>
                  <a:lnTo>
                    <a:pt x="209" y="23"/>
                  </a:lnTo>
                  <a:lnTo>
                    <a:pt x="217" y="29"/>
                  </a:lnTo>
                  <a:lnTo>
                    <a:pt x="225" y="36"/>
                  </a:lnTo>
                  <a:lnTo>
                    <a:pt x="230" y="45"/>
                  </a:lnTo>
                  <a:lnTo>
                    <a:pt x="236" y="53"/>
                  </a:lnTo>
                  <a:lnTo>
                    <a:pt x="240" y="62"/>
                  </a:lnTo>
                  <a:lnTo>
                    <a:pt x="245" y="71"/>
                  </a:lnTo>
                  <a:lnTo>
                    <a:pt x="248" y="81"/>
                  </a:lnTo>
                  <a:lnTo>
                    <a:pt x="249" y="92"/>
                  </a:lnTo>
                  <a:lnTo>
                    <a:pt x="249" y="103"/>
                  </a:lnTo>
                  <a:lnTo>
                    <a:pt x="249" y="103"/>
                  </a:lnTo>
                  <a:lnTo>
                    <a:pt x="249" y="116"/>
                  </a:lnTo>
                  <a:lnTo>
                    <a:pt x="246" y="129"/>
                  </a:lnTo>
                  <a:lnTo>
                    <a:pt x="243" y="139"/>
                  </a:lnTo>
                  <a:lnTo>
                    <a:pt x="239" y="149"/>
                  </a:lnTo>
                  <a:lnTo>
                    <a:pt x="233" y="159"/>
                  </a:lnTo>
                  <a:lnTo>
                    <a:pt x="227" y="168"/>
                  </a:lnTo>
                  <a:lnTo>
                    <a:pt x="219" y="176"/>
                  </a:lnTo>
                  <a:lnTo>
                    <a:pt x="211" y="182"/>
                  </a:lnTo>
                  <a:lnTo>
                    <a:pt x="201" y="189"/>
                  </a:lnTo>
                  <a:lnTo>
                    <a:pt x="193" y="195"/>
                  </a:lnTo>
                  <a:lnTo>
                    <a:pt x="171" y="204"/>
                  </a:lnTo>
                  <a:lnTo>
                    <a:pt x="146" y="211"/>
                  </a:lnTo>
                  <a:lnTo>
                    <a:pt x="122" y="215"/>
                  </a:lnTo>
                  <a:lnTo>
                    <a:pt x="119" y="207"/>
                  </a:lnTo>
                  <a:close/>
                  <a:moveTo>
                    <a:pt x="42" y="56"/>
                  </a:moveTo>
                  <a:lnTo>
                    <a:pt x="42" y="56"/>
                  </a:lnTo>
                  <a:lnTo>
                    <a:pt x="33" y="71"/>
                  </a:lnTo>
                  <a:lnTo>
                    <a:pt x="26" y="85"/>
                  </a:lnTo>
                  <a:lnTo>
                    <a:pt x="23" y="101"/>
                  </a:lnTo>
                  <a:lnTo>
                    <a:pt x="21" y="118"/>
                  </a:lnTo>
                  <a:lnTo>
                    <a:pt x="21" y="118"/>
                  </a:lnTo>
                  <a:lnTo>
                    <a:pt x="23" y="133"/>
                  </a:lnTo>
                  <a:lnTo>
                    <a:pt x="27" y="147"/>
                  </a:lnTo>
                  <a:lnTo>
                    <a:pt x="30" y="155"/>
                  </a:lnTo>
                  <a:lnTo>
                    <a:pt x="35" y="160"/>
                  </a:lnTo>
                  <a:lnTo>
                    <a:pt x="39" y="165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9" y="166"/>
                  </a:lnTo>
                  <a:lnTo>
                    <a:pt x="53" y="165"/>
                  </a:lnTo>
                  <a:lnTo>
                    <a:pt x="58" y="162"/>
                  </a:lnTo>
                  <a:lnTo>
                    <a:pt x="62" y="156"/>
                  </a:lnTo>
                  <a:lnTo>
                    <a:pt x="72" y="14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91" y="104"/>
                  </a:lnTo>
                  <a:lnTo>
                    <a:pt x="98" y="87"/>
                  </a:lnTo>
                  <a:lnTo>
                    <a:pt x="104" y="71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11" y="43"/>
                  </a:lnTo>
                  <a:lnTo>
                    <a:pt x="111" y="35"/>
                  </a:lnTo>
                  <a:lnTo>
                    <a:pt x="111" y="35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23"/>
                  </a:lnTo>
                  <a:lnTo>
                    <a:pt x="109" y="16"/>
                  </a:lnTo>
                  <a:lnTo>
                    <a:pt x="109" y="16"/>
                  </a:lnTo>
                  <a:lnTo>
                    <a:pt x="98" y="19"/>
                  </a:lnTo>
                  <a:lnTo>
                    <a:pt x="88" y="21"/>
                  </a:lnTo>
                  <a:lnTo>
                    <a:pt x="80" y="26"/>
                  </a:lnTo>
                  <a:lnTo>
                    <a:pt x="71" y="32"/>
                  </a:lnTo>
                  <a:lnTo>
                    <a:pt x="62" y="37"/>
                  </a:lnTo>
                  <a:lnTo>
                    <a:pt x="55" y="43"/>
                  </a:lnTo>
                  <a:lnTo>
                    <a:pt x="48" y="49"/>
                  </a:lnTo>
                  <a:lnTo>
                    <a:pt x="42" y="56"/>
                  </a:lnTo>
                  <a:lnTo>
                    <a:pt x="42" y="5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6" name="Freeform 167"/>
            <p:cNvSpPr>
              <a:spLocks noEditPoints="1"/>
            </p:cNvSpPr>
            <p:nvPr userDrawn="1"/>
          </p:nvSpPr>
          <p:spPr bwMode="auto">
            <a:xfrm>
              <a:off x="3035300" y="1751013"/>
              <a:ext cx="150813" cy="149225"/>
            </a:xfrm>
            <a:custGeom>
              <a:avLst/>
              <a:gdLst/>
              <a:ahLst/>
              <a:cxnLst>
                <a:cxn ang="0">
                  <a:pos x="101" y="197"/>
                </a:cxn>
                <a:cxn ang="0">
                  <a:pos x="125" y="212"/>
                </a:cxn>
                <a:cxn ang="0">
                  <a:pos x="119" y="232"/>
                </a:cxn>
                <a:cxn ang="0">
                  <a:pos x="107" y="223"/>
                </a:cxn>
                <a:cxn ang="0">
                  <a:pos x="84" y="197"/>
                </a:cxn>
                <a:cxn ang="0">
                  <a:pos x="9" y="235"/>
                </a:cxn>
                <a:cxn ang="0">
                  <a:pos x="61" y="194"/>
                </a:cxn>
                <a:cxn ang="0">
                  <a:pos x="38" y="152"/>
                </a:cxn>
                <a:cxn ang="0">
                  <a:pos x="19" y="188"/>
                </a:cxn>
                <a:cxn ang="0">
                  <a:pos x="3" y="185"/>
                </a:cxn>
                <a:cxn ang="0">
                  <a:pos x="4" y="164"/>
                </a:cxn>
                <a:cxn ang="0">
                  <a:pos x="26" y="148"/>
                </a:cxn>
                <a:cxn ang="0">
                  <a:pos x="39" y="132"/>
                </a:cxn>
                <a:cxn ang="0">
                  <a:pos x="257" y="128"/>
                </a:cxn>
                <a:cxn ang="0">
                  <a:pos x="284" y="155"/>
                </a:cxn>
                <a:cxn ang="0">
                  <a:pos x="267" y="162"/>
                </a:cxn>
                <a:cxn ang="0">
                  <a:pos x="228" y="188"/>
                </a:cxn>
                <a:cxn ang="0">
                  <a:pos x="120" y="164"/>
                </a:cxn>
                <a:cxn ang="0">
                  <a:pos x="200" y="161"/>
                </a:cxn>
                <a:cxn ang="0">
                  <a:pos x="225" y="185"/>
                </a:cxn>
                <a:cxn ang="0">
                  <a:pos x="210" y="193"/>
                </a:cxn>
                <a:cxn ang="0">
                  <a:pos x="156" y="235"/>
                </a:cxn>
                <a:cxn ang="0">
                  <a:pos x="75" y="271"/>
                </a:cxn>
                <a:cxn ang="0">
                  <a:pos x="42" y="267"/>
                </a:cxn>
                <a:cxn ang="0">
                  <a:pos x="125" y="233"/>
                </a:cxn>
                <a:cxn ang="0">
                  <a:pos x="167" y="28"/>
                </a:cxn>
                <a:cxn ang="0">
                  <a:pos x="167" y="2"/>
                </a:cxn>
                <a:cxn ang="0">
                  <a:pos x="204" y="10"/>
                </a:cxn>
                <a:cxn ang="0">
                  <a:pos x="190" y="17"/>
                </a:cxn>
                <a:cxn ang="0">
                  <a:pos x="252" y="6"/>
                </a:cxn>
                <a:cxn ang="0">
                  <a:pos x="283" y="38"/>
                </a:cxn>
                <a:cxn ang="0">
                  <a:pos x="191" y="54"/>
                </a:cxn>
                <a:cxn ang="0">
                  <a:pos x="168" y="58"/>
                </a:cxn>
                <a:cxn ang="0">
                  <a:pos x="167" y="42"/>
                </a:cxn>
                <a:cxn ang="0">
                  <a:pos x="109" y="57"/>
                </a:cxn>
                <a:cxn ang="0">
                  <a:pos x="84" y="57"/>
                </a:cxn>
                <a:cxn ang="0">
                  <a:pos x="33" y="38"/>
                </a:cxn>
                <a:cxn ang="0">
                  <a:pos x="19" y="28"/>
                </a:cxn>
                <a:cxn ang="0">
                  <a:pos x="84" y="0"/>
                </a:cxn>
                <a:cxn ang="0">
                  <a:pos x="120" y="7"/>
                </a:cxn>
                <a:cxn ang="0">
                  <a:pos x="109" y="17"/>
                </a:cxn>
                <a:cxn ang="0">
                  <a:pos x="58" y="128"/>
                </a:cxn>
                <a:cxn ang="0">
                  <a:pos x="35" y="128"/>
                </a:cxn>
                <a:cxn ang="0">
                  <a:pos x="35" y="52"/>
                </a:cxn>
                <a:cxn ang="0">
                  <a:pos x="219" y="65"/>
                </a:cxn>
                <a:cxn ang="0">
                  <a:pos x="254" y="71"/>
                </a:cxn>
                <a:cxn ang="0">
                  <a:pos x="245" y="83"/>
                </a:cxn>
                <a:cxn ang="0">
                  <a:pos x="246" y="125"/>
                </a:cxn>
                <a:cxn ang="0">
                  <a:pos x="228" y="130"/>
                </a:cxn>
                <a:cxn ang="0">
                  <a:pos x="59" y="123"/>
                </a:cxn>
                <a:cxn ang="0">
                  <a:pos x="97" y="113"/>
                </a:cxn>
                <a:cxn ang="0">
                  <a:pos x="119" y="75"/>
                </a:cxn>
                <a:cxn ang="0">
                  <a:pos x="181" y="75"/>
                </a:cxn>
              </a:cxnLst>
              <a:rect l="0" t="0" r="r" b="b"/>
              <a:pathLst>
                <a:path w="284" h="281">
                  <a:moveTo>
                    <a:pt x="101" y="184"/>
                  </a:moveTo>
                  <a:lnTo>
                    <a:pt x="101" y="184"/>
                  </a:lnTo>
                  <a:lnTo>
                    <a:pt x="90" y="193"/>
                  </a:lnTo>
                  <a:lnTo>
                    <a:pt x="90" y="193"/>
                  </a:lnTo>
                  <a:lnTo>
                    <a:pt x="101" y="197"/>
                  </a:lnTo>
                  <a:lnTo>
                    <a:pt x="113" y="201"/>
                  </a:lnTo>
                  <a:lnTo>
                    <a:pt x="113" y="201"/>
                  </a:lnTo>
                  <a:lnTo>
                    <a:pt x="119" y="204"/>
                  </a:lnTo>
                  <a:lnTo>
                    <a:pt x="123" y="209"/>
                  </a:lnTo>
                  <a:lnTo>
                    <a:pt x="125" y="212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22"/>
                  </a:lnTo>
                  <a:lnTo>
                    <a:pt x="123" y="227"/>
                  </a:lnTo>
                  <a:lnTo>
                    <a:pt x="119" y="232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3" y="232"/>
                  </a:lnTo>
                  <a:lnTo>
                    <a:pt x="112" y="230"/>
                  </a:lnTo>
                  <a:lnTo>
                    <a:pt x="107" y="223"/>
                  </a:lnTo>
                  <a:lnTo>
                    <a:pt x="107" y="223"/>
                  </a:lnTo>
                  <a:lnTo>
                    <a:pt x="103" y="216"/>
                  </a:lnTo>
                  <a:lnTo>
                    <a:pt x="97" y="210"/>
                  </a:lnTo>
                  <a:lnTo>
                    <a:pt x="91" y="203"/>
                  </a:lnTo>
                  <a:lnTo>
                    <a:pt x="84" y="197"/>
                  </a:lnTo>
                  <a:lnTo>
                    <a:pt x="84" y="197"/>
                  </a:lnTo>
                  <a:lnTo>
                    <a:pt x="67" y="209"/>
                  </a:lnTo>
                  <a:lnTo>
                    <a:pt x="49" y="219"/>
                  </a:lnTo>
                  <a:lnTo>
                    <a:pt x="30" y="227"/>
                  </a:lnTo>
                  <a:lnTo>
                    <a:pt x="9" y="235"/>
                  </a:lnTo>
                  <a:lnTo>
                    <a:pt x="6" y="229"/>
                  </a:lnTo>
                  <a:lnTo>
                    <a:pt x="6" y="229"/>
                  </a:lnTo>
                  <a:lnTo>
                    <a:pt x="36" y="212"/>
                  </a:lnTo>
                  <a:lnTo>
                    <a:pt x="49" y="204"/>
                  </a:lnTo>
                  <a:lnTo>
                    <a:pt x="61" y="194"/>
                  </a:lnTo>
                  <a:lnTo>
                    <a:pt x="71" y="185"/>
                  </a:lnTo>
                  <a:lnTo>
                    <a:pt x="81" y="175"/>
                  </a:lnTo>
                  <a:lnTo>
                    <a:pt x="91" y="164"/>
                  </a:lnTo>
                  <a:lnTo>
                    <a:pt x="101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3" y="167"/>
                  </a:lnTo>
                  <a:lnTo>
                    <a:pt x="27" y="180"/>
                  </a:lnTo>
                  <a:lnTo>
                    <a:pt x="23" y="184"/>
                  </a:lnTo>
                  <a:lnTo>
                    <a:pt x="19" y="188"/>
                  </a:lnTo>
                  <a:lnTo>
                    <a:pt x="14" y="190"/>
                  </a:lnTo>
                  <a:lnTo>
                    <a:pt x="11" y="191"/>
                  </a:lnTo>
                  <a:lnTo>
                    <a:pt x="11" y="191"/>
                  </a:lnTo>
                  <a:lnTo>
                    <a:pt x="6" y="190"/>
                  </a:lnTo>
                  <a:lnTo>
                    <a:pt x="3" y="185"/>
                  </a:lnTo>
                  <a:lnTo>
                    <a:pt x="0" y="18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4" y="164"/>
                  </a:lnTo>
                  <a:lnTo>
                    <a:pt x="4" y="164"/>
                  </a:lnTo>
                  <a:lnTo>
                    <a:pt x="11" y="161"/>
                  </a:lnTo>
                  <a:lnTo>
                    <a:pt x="11" y="161"/>
                  </a:lnTo>
                  <a:lnTo>
                    <a:pt x="19" y="155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29" y="142"/>
                  </a:lnTo>
                  <a:lnTo>
                    <a:pt x="32" y="132"/>
                  </a:lnTo>
                  <a:lnTo>
                    <a:pt x="39" y="132"/>
                  </a:lnTo>
                  <a:lnTo>
                    <a:pt x="39" y="132"/>
                  </a:lnTo>
                  <a:lnTo>
                    <a:pt x="39" y="136"/>
                  </a:lnTo>
                  <a:lnTo>
                    <a:pt x="39" y="136"/>
                  </a:lnTo>
                  <a:lnTo>
                    <a:pt x="39" y="142"/>
                  </a:lnTo>
                  <a:lnTo>
                    <a:pt x="241" y="142"/>
                  </a:lnTo>
                  <a:lnTo>
                    <a:pt x="257" y="128"/>
                  </a:lnTo>
                  <a:lnTo>
                    <a:pt x="257" y="128"/>
                  </a:lnTo>
                  <a:lnTo>
                    <a:pt x="281" y="149"/>
                  </a:lnTo>
                  <a:lnTo>
                    <a:pt x="281" y="149"/>
                  </a:lnTo>
                  <a:lnTo>
                    <a:pt x="284" y="154"/>
                  </a:lnTo>
                  <a:lnTo>
                    <a:pt x="284" y="155"/>
                  </a:lnTo>
                  <a:lnTo>
                    <a:pt x="284" y="155"/>
                  </a:lnTo>
                  <a:lnTo>
                    <a:pt x="284" y="158"/>
                  </a:lnTo>
                  <a:lnTo>
                    <a:pt x="281" y="159"/>
                  </a:lnTo>
                  <a:lnTo>
                    <a:pt x="267" y="162"/>
                  </a:lnTo>
                  <a:lnTo>
                    <a:pt x="267" y="162"/>
                  </a:lnTo>
                  <a:lnTo>
                    <a:pt x="257" y="170"/>
                  </a:lnTo>
                  <a:lnTo>
                    <a:pt x="257" y="170"/>
                  </a:lnTo>
                  <a:lnTo>
                    <a:pt x="232" y="191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36" y="171"/>
                  </a:lnTo>
                  <a:lnTo>
                    <a:pt x="243" y="152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20" y="164"/>
                  </a:lnTo>
                  <a:lnTo>
                    <a:pt x="112" y="172"/>
                  </a:lnTo>
                  <a:lnTo>
                    <a:pt x="185" y="172"/>
                  </a:lnTo>
                  <a:lnTo>
                    <a:pt x="185" y="172"/>
                  </a:lnTo>
                  <a:lnTo>
                    <a:pt x="200" y="161"/>
                  </a:lnTo>
                  <a:lnTo>
                    <a:pt x="200" y="161"/>
                  </a:lnTo>
                  <a:lnTo>
                    <a:pt x="212" y="171"/>
                  </a:lnTo>
                  <a:lnTo>
                    <a:pt x="222" y="181"/>
                  </a:lnTo>
                  <a:lnTo>
                    <a:pt x="222" y="181"/>
                  </a:lnTo>
                  <a:lnTo>
                    <a:pt x="225" y="183"/>
                  </a:lnTo>
                  <a:lnTo>
                    <a:pt x="225" y="185"/>
                  </a:lnTo>
                  <a:lnTo>
                    <a:pt x="225" y="185"/>
                  </a:lnTo>
                  <a:lnTo>
                    <a:pt x="225" y="187"/>
                  </a:lnTo>
                  <a:lnTo>
                    <a:pt x="222" y="188"/>
                  </a:lnTo>
                  <a:lnTo>
                    <a:pt x="210" y="193"/>
                  </a:lnTo>
                  <a:lnTo>
                    <a:pt x="210" y="193"/>
                  </a:lnTo>
                  <a:lnTo>
                    <a:pt x="196" y="206"/>
                  </a:lnTo>
                  <a:lnTo>
                    <a:pt x="184" y="216"/>
                  </a:lnTo>
                  <a:lnTo>
                    <a:pt x="171" y="226"/>
                  </a:lnTo>
                  <a:lnTo>
                    <a:pt x="156" y="235"/>
                  </a:lnTo>
                  <a:lnTo>
                    <a:pt x="156" y="235"/>
                  </a:lnTo>
                  <a:lnTo>
                    <a:pt x="141" y="245"/>
                  </a:lnTo>
                  <a:lnTo>
                    <a:pt x="125" y="253"/>
                  </a:lnTo>
                  <a:lnTo>
                    <a:pt x="109" y="259"/>
                  </a:lnTo>
                  <a:lnTo>
                    <a:pt x="91" y="267"/>
                  </a:lnTo>
                  <a:lnTo>
                    <a:pt x="75" y="271"/>
                  </a:lnTo>
                  <a:lnTo>
                    <a:pt x="56" y="275"/>
                  </a:lnTo>
                  <a:lnTo>
                    <a:pt x="11" y="281"/>
                  </a:lnTo>
                  <a:lnTo>
                    <a:pt x="10" y="274"/>
                  </a:lnTo>
                  <a:lnTo>
                    <a:pt x="10" y="274"/>
                  </a:lnTo>
                  <a:lnTo>
                    <a:pt x="42" y="267"/>
                  </a:lnTo>
                  <a:lnTo>
                    <a:pt x="65" y="261"/>
                  </a:lnTo>
                  <a:lnTo>
                    <a:pt x="84" y="253"/>
                  </a:lnTo>
                  <a:lnTo>
                    <a:pt x="101" y="245"/>
                  </a:lnTo>
                  <a:lnTo>
                    <a:pt x="101" y="245"/>
                  </a:lnTo>
                  <a:lnTo>
                    <a:pt x="125" y="233"/>
                  </a:lnTo>
                  <a:lnTo>
                    <a:pt x="145" y="219"/>
                  </a:lnTo>
                  <a:lnTo>
                    <a:pt x="165" y="203"/>
                  </a:lnTo>
                  <a:lnTo>
                    <a:pt x="185" y="184"/>
                  </a:lnTo>
                  <a:lnTo>
                    <a:pt x="101" y="184"/>
                  </a:lnTo>
                  <a:close/>
                  <a:moveTo>
                    <a:pt x="167" y="28"/>
                  </a:moveTo>
                  <a:lnTo>
                    <a:pt x="167" y="2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2"/>
                  </a:lnTo>
                  <a:lnTo>
                    <a:pt x="167" y="2"/>
                  </a:lnTo>
                  <a:lnTo>
                    <a:pt x="194" y="4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203" y="7"/>
                  </a:lnTo>
                  <a:lnTo>
                    <a:pt x="204" y="10"/>
                  </a:lnTo>
                  <a:lnTo>
                    <a:pt x="204" y="10"/>
                  </a:lnTo>
                  <a:lnTo>
                    <a:pt x="203" y="13"/>
                  </a:lnTo>
                  <a:lnTo>
                    <a:pt x="201" y="15"/>
                  </a:lnTo>
                  <a:lnTo>
                    <a:pt x="190" y="17"/>
                  </a:lnTo>
                  <a:lnTo>
                    <a:pt x="190" y="17"/>
                  </a:lnTo>
                  <a:lnTo>
                    <a:pt x="190" y="28"/>
                  </a:lnTo>
                  <a:lnTo>
                    <a:pt x="232" y="28"/>
                  </a:lnTo>
                  <a:lnTo>
                    <a:pt x="232" y="28"/>
                  </a:lnTo>
                  <a:lnTo>
                    <a:pt x="252" y="6"/>
                  </a:lnTo>
                  <a:lnTo>
                    <a:pt x="252" y="6"/>
                  </a:lnTo>
                  <a:lnTo>
                    <a:pt x="281" y="32"/>
                  </a:lnTo>
                  <a:lnTo>
                    <a:pt x="281" y="32"/>
                  </a:lnTo>
                  <a:lnTo>
                    <a:pt x="283" y="36"/>
                  </a:lnTo>
                  <a:lnTo>
                    <a:pt x="283" y="36"/>
                  </a:lnTo>
                  <a:lnTo>
                    <a:pt x="283" y="38"/>
                  </a:lnTo>
                  <a:lnTo>
                    <a:pt x="280" y="38"/>
                  </a:lnTo>
                  <a:lnTo>
                    <a:pt x="190" y="38"/>
                  </a:lnTo>
                  <a:lnTo>
                    <a:pt x="190" y="38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0" y="57"/>
                  </a:lnTo>
                  <a:lnTo>
                    <a:pt x="188" y="58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68" y="58"/>
                  </a:lnTo>
                  <a:lnTo>
                    <a:pt x="167" y="57"/>
                  </a:lnTo>
                  <a:lnTo>
                    <a:pt x="167" y="55"/>
                  </a:lnTo>
                  <a:lnTo>
                    <a:pt x="167" y="5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67" y="38"/>
                  </a:lnTo>
                  <a:lnTo>
                    <a:pt x="109" y="38"/>
                  </a:lnTo>
                  <a:lnTo>
                    <a:pt x="109" y="54"/>
                  </a:lnTo>
                  <a:lnTo>
                    <a:pt x="109" y="54"/>
                  </a:lnTo>
                  <a:lnTo>
                    <a:pt x="109" y="57"/>
                  </a:lnTo>
                  <a:lnTo>
                    <a:pt x="106" y="58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5" y="58"/>
                  </a:lnTo>
                  <a:lnTo>
                    <a:pt x="84" y="57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3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19" y="39"/>
                  </a:lnTo>
                  <a:lnTo>
                    <a:pt x="6" y="41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19" y="28"/>
                  </a:lnTo>
                  <a:lnTo>
                    <a:pt x="33" y="28"/>
                  </a:lnTo>
                  <a:lnTo>
                    <a:pt x="85" y="28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17" y="4"/>
                  </a:lnTo>
                  <a:lnTo>
                    <a:pt x="120" y="7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19" y="13"/>
                  </a:lnTo>
                  <a:lnTo>
                    <a:pt x="109" y="17"/>
                  </a:lnTo>
                  <a:lnTo>
                    <a:pt x="109" y="28"/>
                  </a:lnTo>
                  <a:lnTo>
                    <a:pt x="167" y="28"/>
                  </a:lnTo>
                  <a:close/>
                  <a:moveTo>
                    <a:pt x="59" y="125"/>
                  </a:moveTo>
                  <a:lnTo>
                    <a:pt x="59" y="125"/>
                  </a:lnTo>
                  <a:lnTo>
                    <a:pt x="58" y="128"/>
                  </a:lnTo>
                  <a:lnTo>
                    <a:pt x="56" y="129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6" y="129"/>
                  </a:lnTo>
                  <a:lnTo>
                    <a:pt x="35" y="128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36" y="87"/>
                  </a:lnTo>
                  <a:lnTo>
                    <a:pt x="36" y="87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48" y="58"/>
                  </a:lnTo>
                  <a:lnTo>
                    <a:pt x="61" y="65"/>
                  </a:lnTo>
                  <a:lnTo>
                    <a:pt x="219" y="65"/>
                  </a:lnTo>
                  <a:lnTo>
                    <a:pt x="219" y="65"/>
                  </a:lnTo>
                  <a:lnTo>
                    <a:pt x="230" y="52"/>
                  </a:lnTo>
                  <a:lnTo>
                    <a:pt x="230" y="52"/>
                  </a:lnTo>
                  <a:lnTo>
                    <a:pt x="251" y="68"/>
                  </a:lnTo>
                  <a:lnTo>
                    <a:pt x="251" y="68"/>
                  </a:lnTo>
                  <a:lnTo>
                    <a:pt x="254" y="71"/>
                  </a:lnTo>
                  <a:lnTo>
                    <a:pt x="255" y="74"/>
                  </a:lnTo>
                  <a:lnTo>
                    <a:pt x="255" y="74"/>
                  </a:lnTo>
                  <a:lnTo>
                    <a:pt x="254" y="75"/>
                  </a:lnTo>
                  <a:lnTo>
                    <a:pt x="252" y="77"/>
                  </a:lnTo>
                  <a:lnTo>
                    <a:pt x="245" y="83"/>
                  </a:lnTo>
                  <a:lnTo>
                    <a:pt x="245" y="83"/>
                  </a:lnTo>
                  <a:lnTo>
                    <a:pt x="245" y="103"/>
                  </a:lnTo>
                  <a:lnTo>
                    <a:pt x="245" y="103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5" y="128"/>
                  </a:lnTo>
                  <a:lnTo>
                    <a:pt x="242" y="129"/>
                  </a:lnTo>
                  <a:lnTo>
                    <a:pt x="236" y="130"/>
                  </a:lnTo>
                  <a:lnTo>
                    <a:pt x="228" y="130"/>
                  </a:lnTo>
                  <a:lnTo>
                    <a:pt x="228" y="130"/>
                  </a:lnTo>
                  <a:lnTo>
                    <a:pt x="222" y="130"/>
                  </a:lnTo>
                  <a:lnTo>
                    <a:pt x="222" y="129"/>
                  </a:lnTo>
                  <a:lnTo>
                    <a:pt x="222" y="128"/>
                  </a:lnTo>
                  <a:lnTo>
                    <a:pt x="222" y="123"/>
                  </a:lnTo>
                  <a:lnTo>
                    <a:pt x="59" y="123"/>
                  </a:lnTo>
                  <a:lnTo>
                    <a:pt x="59" y="125"/>
                  </a:lnTo>
                  <a:close/>
                  <a:moveTo>
                    <a:pt x="97" y="75"/>
                  </a:moveTo>
                  <a:lnTo>
                    <a:pt x="59" y="75"/>
                  </a:lnTo>
                  <a:lnTo>
                    <a:pt x="59" y="113"/>
                  </a:lnTo>
                  <a:lnTo>
                    <a:pt x="97" y="113"/>
                  </a:lnTo>
                  <a:lnTo>
                    <a:pt x="97" y="75"/>
                  </a:lnTo>
                  <a:close/>
                  <a:moveTo>
                    <a:pt x="119" y="113"/>
                  </a:moveTo>
                  <a:lnTo>
                    <a:pt x="158" y="113"/>
                  </a:lnTo>
                  <a:lnTo>
                    <a:pt x="158" y="75"/>
                  </a:lnTo>
                  <a:lnTo>
                    <a:pt x="119" y="75"/>
                  </a:lnTo>
                  <a:lnTo>
                    <a:pt x="119" y="113"/>
                  </a:lnTo>
                  <a:close/>
                  <a:moveTo>
                    <a:pt x="181" y="113"/>
                  </a:moveTo>
                  <a:lnTo>
                    <a:pt x="222" y="113"/>
                  </a:lnTo>
                  <a:lnTo>
                    <a:pt x="222" y="75"/>
                  </a:lnTo>
                  <a:lnTo>
                    <a:pt x="181" y="75"/>
                  </a:lnTo>
                  <a:lnTo>
                    <a:pt x="181" y="1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7" name="Freeform 168"/>
            <p:cNvSpPr>
              <a:spLocks/>
            </p:cNvSpPr>
            <p:nvPr userDrawn="1"/>
          </p:nvSpPr>
          <p:spPr bwMode="auto">
            <a:xfrm>
              <a:off x="3217863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3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80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5" y="19"/>
                </a:cxn>
                <a:cxn ang="0">
                  <a:pos x="113" y="35"/>
                </a:cxn>
                <a:cxn ang="0">
                  <a:pos x="151" y="34"/>
                </a:cxn>
                <a:cxn ang="0">
                  <a:pos x="162" y="31"/>
                </a:cxn>
                <a:cxn ang="0">
                  <a:pos x="175" y="42"/>
                </a:cxn>
                <a:cxn ang="0">
                  <a:pos x="160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2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6" y="93"/>
                </a:cxn>
                <a:cxn ang="0">
                  <a:pos x="194" y="89"/>
                </a:cxn>
                <a:cxn ang="0">
                  <a:pos x="212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7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5" y="202"/>
                </a:cxn>
                <a:cxn ang="0">
                  <a:pos x="113" y="165"/>
                </a:cxn>
                <a:cxn ang="0">
                  <a:pos x="78" y="190"/>
                </a:cxn>
                <a:cxn ang="0">
                  <a:pos x="67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9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2" y="257"/>
                </a:cxn>
                <a:cxn ang="0">
                  <a:pos x="57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3" y="148"/>
                </a:cxn>
                <a:cxn ang="0">
                  <a:pos x="109" y="122"/>
                </a:cxn>
                <a:cxn ang="0">
                  <a:pos x="94" y="115"/>
                </a:cxn>
                <a:cxn ang="0">
                  <a:pos x="64" y="126"/>
                </a:cxn>
                <a:cxn ang="0">
                  <a:pos x="26" y="155"/>
                </a:cxn>
                <a:cxn ang="0">
                  <a:pos x="12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8" y="44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6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90" y="10"/>
                  </a:lnTo>
                  <a:lnTo>
                    <a:pt x="83" y="7"/>
                  </a:lnTo>
                  <a:lnTo>
                    <a:pt x="83" y="7"/>
                  </a:lnTo>
                  <a:lnTo>
                    <a:pt x="80" y="6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0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5"/>
                  </a:lnTo>
                  <a:lnTo>
                    <a:pt x="123" y="10"/>
                  </a:lnTo>
                  <a:lnTo>
                    <a:pt x="125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5" y="19"/>
                  </a:lnTo>
                  <a:lnTo>
                    <a:pt x="122" y="23"/>
                  </a:lnTo>
                  <a:lnTo>
                    <a:pt x="122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1" y="42"/>
                  </a:lnTo>
                  <a:lnTo>
                    <a:pt x="151" y="34"/>
                  </a:lnTo>
                  <a:lnTo>
                    <a:pt x="151" y="34"/>
                  </a:lnTo>
                  <a:lnTo>
                    <a:pt x="157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3" y="35"/>
                  </a:lnTo>
                  <a:lnTo>
                    <a:pt x="175" y="38"/>
                  </a:lnTo>
                  <a:lnTo>
                    <a:pt x="175" y="42"/>
                  </a:lnTo>
                  <a:lnTo>
                    <a:pt x="175" y="42"/>
                  </a:lnTo>
                  <a:lnTo>
                    <a:pt x="174" y="47"/>
                  </a:lnTo>
                  <a:lnTo>
                    <a:pt x="170" y="51"/>
                  </a:lnTo>
                  <a:lnTo>
                    <a:pt x="160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4" y="118"/>
                  </a:lnTo>
                  <a:lnTo>
                    <a:pt x="54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2" y="104"/>
                  </a:lnTo>
                  <a:lnTo>
                    <a:pt x="117" y="107"/>
                  </a:lnTo>
                  <a:lnTo>
                    <a:pt x="122" y="112"/>
                  </a:lnTo>
                  <a:lnTo>
                    <a:pt x="126" y="118"/>
                  </a:lnTo>
                  <a:lnTo>
                    <a:pt x="131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6" y="93"/>
                  </a:lnTo>
                  <a:lnTo>
                    <a:pt x="196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204" y="89"/>
                  </a:lnTo>
                  <a:lnTo>
                    <a:pt x="212" y="91"/>
                  </a:lnTo>
                  <a:lnTo>
                    <a:pt x="219" y="96"/>
                  </a:lnTo>
                  <a:lnTo>
                    <a:pt x="225" y="100"/>
                  </a:lnTo>
                  <a:lnTo>
                    <a:pt x="225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1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5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7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5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3" y="165"/>
                  </a:lnTo>
                  <a:lnTo>
                    <a:pt x="113" y="165"/>
                  </a:lnTo>
                  <a:lnTo>
                    <a:pt x="103" y="171"/>
                  </a:lnTo>
                  <a:lnTo>
                    <a:pt x="93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70" y="202"/>
                  </a:lnTo>
                  <a:lnTo>
                    <a:pt x="67" y="207"/>
                  </a:lnTo>
                  <a:lnTo>
                    <a:pt x="67" y="212"/>
                  </a:lnTo>
                  <a:lnTo>
                    <a:pt x="67" y="212"/>
                  </a:lnTo>
                  <a:lnTo>
                    <a:pt x="67" y="219"/>
                  </a:lnTo>
                  <a:lnTo>
                    <a:pt x="70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6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9" y="228"/>
                  </a:lnTo>
                  <a:lnTo>
                    <a:pt x="189" y="228"/>
                  </a:lnTo>
                  <a:lnTo>
                    <a:pt x="196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9" y="254"/>
                  </a:lnTo>
                  <a:lnTo>
                    <a:pt x="189" y="257"/>
                  </a:lnTo>
                  <a:lnTo>
                    <a:pt x="189" y="257"/>
                  </a:lnTo>
                  <a:lnTo>
                    <a:pt x="168" y="258"/>
                  </a:lnTo>
                  <a:lnTo>
                    <a:pt x="141" y="259"/>
                  </a:lnTo>
                  <a:lnTo>
                    <a:pt x="141" y="259"/>
                  </a:lnTo>
                  <a:lnTo>
                    <a:pt x="119" y="258"/>
                  </a:lnTo>
                  <a:lnTo>
                    <a:pt x="102" y="257"/>
                  </a:lnTo>
                  <a:lnTo>
                    <a:pt x="86" y="254"/>
                  </a:lnTo>
                  <a:lnTo>
                    <a:pt x="72" y="249"/>
                  </a:lnTo>
                  <a:lnTo>
                    <a:pt x="64" y="243"/>
                  </a:lnTo>
                  <a:lnTo>
                    <a:pt x="57" y="235"/>
                  </a:lnTo>
                  <a:lnTo>
                    <a:pt x="52" y="226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3" y="148"/>
                  </a:lnTo>
                  <a:lnTo>
                    <a:pt x="113" y="148"/>
                  </a:lnTo>
                  <a:lnTo>
                    <a:pt x="113" y="132"/>
                  </a:lnTo>
                  <a:lnTo>
                    <a:pt x="112" y="126"/>
                  </a:lnTo>
                  <a:lnTo>
                    <a:pt x="109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9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6" y="116"/>
                  </a:lnTo>
                  <a:lnTo>
                    <a:pt x="75" y="120"/>
                  </a:lnTo>
                  <a:lnTo>
                    <a:pt x="64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2" y="165"/>
                  </a:lnTo>
                  <a:lnTo>
                    <a:pt x="12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6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1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8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8" name="Freeform 169"/>
            <p:cNvSpPr>
              <a:spLocks noEditPoints="1"/>
            </p:cNvSpPr>
            <p:nvPr userDrawn="1"/>
          </p:nvSpPr>
          <p:spPr bwMode="auto">
            <a:xfrm>
              <a:off x="3384550" y="1758951"/>
              <a:ext cx="138113" cy="128587"/>
            </a:xfrm>
            <a:custGeom>
              <a:avLst/>
              <a:gdLst/>
              <a:ahLst/>
              <a:cxnLst>
                <a:cxn ang="0">
                  <a:pos x="81" y="203"/>
                </a:cxn>
                <a:cxn ang="0">
                  <a:pos x="105" y="212"/>
                </a:cxn>
                <a:cxn ang="0">
                  <a:pos x="115" y="209"/>
                </a:cxn>
                <a:cxn ang="0">
                  <a:pos x="121" y="200"/>
                </a:cxn>
                <a:cxn ang="0">
                  <a:pos x="141" y="128"/>
                </a:cxn>
                <a:cxn ang="0">
                  <a:pos x="141" y="90"/>
                </a:cxn>
                <a:cxn ang="0">
                  <a:pos x="135" y="80"/>
                </a:cxn>
                <a:cxn ang="0">
                  <a:pos x="123" y="77"/>
                </a:cxn>
                <a:cxn ang="0">
                  <a:pos x="96" y="81"/>
                </a:cxn>
                <a:cxn ang="0">
                  <a:pos x="34" y="217"/>
                </a:cxn>
                <a:cxn ang="0">
                  <a:pos x="21" y="235"/>
                </a:cxn>
                <a:cxn ang="0">
                  <a:pos x="12" y="235"/>
                </a:cxn>
                <a:cxn ang="0">
                  <a:pos x="3" y="223"/>
                </a:cxn>
                <a:cxn ang="0">
                  <a:pos x="6" y="214"/>
                </a:cxn>
                <a:cxn ang="0">
                  <a:pos x="31" y="172"/>
                </a:cxn>
                <a:cxn ang="0">
                  <a:pos x="73" y="87"/>
                </a:cxn>
                <a:cxn ang="0">
                  <a:pos x="32" y="99"/>
                </a:cxn>
                <a:cxn ang="0">
                  <a:pos x="23" y="101"/>
                </a:cxn>
                <a:cxn ang="0">
                  <a:pos x="15" y="97"/>
                </a:cxn>
                <a:cxn ang="0">
                  <a:pos x="2" y="80"/>
                </a:cxn>
                <a:cxn ang="0">
                  <a:pos x="0" y="67"/>
                </a:cxn>
                <a:cxn ang="0">
                  <a:pos x="3" y="65"/>
                </a:cxn>
                <a:cxn ang="0">
                  <a:pos x="6" y="67"/>
                </a:cxn>
                <a:cxn ang="0">
                  <a:pos x="23" y="77"/>
                </a:cxn>
                <a:cxn ang="0">
                  <a:pos x="47" y="74"/>
                </a:cxn>
                <a:cxn ang="0">
                  <a:pos x="79" y="68"/>
                </a:cxn>
                <a:cxn ang="0">
                  <a:pos x="90" y="23"/>
                </a:cxn>
                <a:cxn ang="0">
                  <a:pos x="87" y="16"/>
                </a:cxn>
                <a:cxn ang="0">
                  <a:pos x="79" y="9"/>
                </a:cxn>
                <a:cxn ang="0">
                  <a:pos x="73" y="4"/>
                </a:cxn>
                <a:cxn ang="0">
                  <a:pos x="80" y="0"/>
                </a:cxn>
                <a:cxn ang="0">
                  <a:pos x="92" y="0"/>
                </a:cxn>
                <a:cxn ang="0">
                  <a:pos x="113" y="7"/>
                </a:cxn>
                <a:cxn ang="0">
                  <a:pos x="121" y="19"/>
                </a:cxn>
                <a:cxn ang="0">
                  <a:pos x="118" y="26"/>
                </a:cxn>
                <a:cxn ang="0">
                  <a:pos x="108" y="44"/>
                </a:cxn>
                <a:cxn ang="0">
                  <a:pos x="100" y="64"/>
                </a:cxn>
                <a:cxn ang="0">
                  <a:pos x="126" y="61"/>
                </a:cxn>
                <a:cxn ang="0">
                  <a:pos x="148" y="68"/>
                </a:cxn>
                <a:cxn ang="0">
                  <a:pos x="160" y="90"/>
                </a:cxn>
                <a:cxn ang="0">
                  <a:pos x="163" y="110"/>
                </a:cxn>
                <a:cxn ang="0">
                  <a:pos x="148" y="196"/>
                </a:cxn>
                <a:cxn ang="0">
                  <a:pos x="138" y="217"/>
                </a:cxn>
                <a:cxn ang="0">
                  <a:pos x="110" y="242"/>
                </a:cxn>
                <a:cxn ang="0">
                  <a:pos x="97" y="242"/>
                </a:cxn>
                <a:cxn ang="0">
                  <a:pos x="90" y="232"/>
                </a:cxn>
                <a:cxn ang="0">
                  <a:pos x="84" y="222"/>
                </a:cxn>
                <a:cxn ang="0">
                  <a:pos x="189" y="58"/>
                </a:cxn>
                <a:cxn ang="0">
                  <a:pos x="219" y="71"/>
                </a:cxn>
                <a:cxn ang="0">
                  <a:pos x="239" y="91"/>
                </a:cxn>
                <a:cxn ang="0">
                  <a:pos x="260" y="132"/>
                </a:cxn>
                <a:cxn ang="0">
                  <a:pos x="261" y="155"/>
                </a:cxn>
                <a:cxn ang="0">
                  <a:pos x="248" y="167"/>
                </a:cxn>
                <a:cxn ang="0">
                  <a:pos x="238" y="161"/>
                </a:cxn>
                <a:cxn ang="0">
                  <a:pos x="229" y="158"/>
                </a:cxn>
                <a:cxn ang="0">
                  <a:pos x="193" y="161"/>
                </a:cxn>
                <a:cxn ang="0">
                  <a:pos x="213" y="146"/>
                </a:cxn>
                <a:cxn ang="0">
                  <a:pos x="234" y="139"/>
                </a:cxn>
                <a:cxn ang="0">
                  <a:pos x="235" y="132"/>
                </a:cxn>
                <a:cxn ang="0">
                  <a:pos x="232" y="119"/>
                </a:cxn>
                <a:cxn ang="0">
                  <a:pos x="218" y="93"/>
                </a:cxn>
                <a:cxn ang="0">
                  <a:pos x="195" y="71"/>
                </a:cxn>
              </a:cxnLst>
              <a:rect l="0" t="0" r="r" b="b"/>
              <a:pathLst>
                <a:path w="261" h="243">
                  <a:moveTo>
                    <a:pt x="68" y="196"/>
                  </a:moveTo>
                  <a:lnTo>
                    <a:pt x="68" y="196"/>
                  </a:lnTo>
                  <a:lnTo>
                    <a:pt x="81" y="203"/>
                  </a:lnTo>
                  <a:lnTo>
                    <a:pt x="92" y="209"/>
                  </a:lnTo>
                  <a:lnTo>
                    <a:pt x="99" y="212"/>
                  </a:lnTo>
                  <a:lnTo>
                    <a:pt x="105" y="212"/>
                  </a:lnTo>
                  <a:lnTo>
                    <a:pt x="105" y="212"/>
                  </a:lnTo>
                  <a:lnTo>
                    <a:pt x="110" y="212"/>
                  </a:lnTo>
                  <a:lnTo>
                    <a:pt x="115" y="209"/>
                  </a:lnTo>
                  <a:lnTo>
                    <a:pt x="118" y="204"/>
                  </a:lnTo>
                  <a:lnTo>
                    <a:pt x="121" y="200"/>
                  </a:lnTo>
                  <a:lnTo>
                    <a:pt x="121" y="200"/>
                  </a:lnTo>
                  <a:lnTo>
                    <a:pt x="129" y="178"/>
                  </a:lnTo>
                  <a:lnTo>
                    <a:pt x="137" y="152"/>
                  </a:lnTo>
                  <a:lnTo>
                    <a:pt x="141" y="128"/>
                  </a:lnTo>
                  <a:lnTo>
                    <a:pt x="142" y="104"/>
                  </a:lnTo>
                  <a:lnTo>
                    <a:pt x="142" y="104"/>
                  </a:lnTo>
                  <a:lnTo>
                    <a:pt x="141" y="90"/>
                  </a:lnTo>
                  <a:lnTo>
                    <a:pt x="139" y="86"/>
                  </a:lnTo>
                  <a:lnTo>
                    <a:pt x="138" y="81"/>
                  </a:lnTo>
                  <a:lnTo>
                    <a:pt x="135" y="80"/>
                  </a:lnTo>
                  <a:lnTo>
                    <a:pt x="132" y="77"/>
                  </a:lnTo>
                  <a:lnTo>
                    <a:pt x="123" y="77"/>
                  </a:lnTo>
                  <a:lnTo>
                    <a:pt x="123" y="77"/>
                  </a:lnTo>
                  <a:lnTo>
                    <a:pt x="110" y="77"/>
                  </a:lnTo>
                  <a:lnTo>
                    <a:pt x="96" y="81"/>
                  </a:lnTo>
                  <a:lnTo>
                    <a:pt x="96" y="81"/>
                  </a:lnTo>
                  <a:lnTo>
                    <a:pt x="65" y="151"/>
                  </a:lnTo>
                  <a:lnTo>
                    <a:pt x="34" y="217"/>
                  </a:lnTo>
                  <a:lnTo>
                    <a:pt x="34" y="217"/>
                  </a:lnTo>
                  <a:lnTo>
                    <a:pt x="29" y="227"/>
                  </a:lnTo>
                  <a:lnTo>
                    <a:pt x="25" y="232"/>
                  </a:lnTo>
                  <a:lnTo>
                    <a:pt x="21" y="235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12" y="235"/>
                  </a:lnTo>
                  <a:lnTo>
                    <a:pt x="7" y="232"/>
                  </a:lnTo>
                  <a:lnTo>
                    <a:pt x="5" y="227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5" y="219"/>
                  </a:lnTo>
                  <a:lnTo>
                    <a:pt x="6" y="214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31" y="172"/>
                  </a:lnTo>
                  <a:lnTo>
                    <a:pt x="47" y="143"/>
                  </a:lnTo>
                  <a:lnTo>
                    <a:pt x="60" y="116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48" y="93"/>
                  </a:lnTo>
                  <a:lnTo>
                    <a:pt x="32" y="99"/>
                  </a:lnTo>
                  <a:lnTo>
                    <a:pt x="32" y="99"/>
                  </a:lnTo>
                  <a:lnTo>
                    <a:pt x="26" y="100"/>
                  </a:lnTo>
                  <a:lnTo>
                    <a:pt x="23" y="101"/>
                  </a:lnTo>
                  <a:lnTo>
                    <a:pt x="23" y="101"/>
                  </a:lnTo>
                  <a:lnTo>
                    <a:pt x="19" y="100"/>
                  </a:lnTo>
                  <a:lnTo>
                    <a:pt x="15" y="97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80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67"/>
                  </a:lnTo>
                  <a:lnTo>
                    <a:pt x="2" y="65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5" y="65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16" y="74"/>
                  </a:lnTo>
                  <a:lnTo>
                    <a:pt x="21" y="75"/>
                  </a:lnTo>
                  <a:lnTo>
                    <a:pt x="23" y="77"/>
                  </a:lnTo>
                  <a:lnTo>
                    <a:pt x="23" y="77"/>
                  </a:lnTo>
                  <a:lnTo>
                    <a:pt x="35" y="75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79" y="68"/>
                  </a:lnTo>
                  <a:lnTo>
                    <a:pt x="79" y="68"/>
                  </a:lnTo>
                  <a:lnTo>
                    <a:pt x="83" y="54"/>
                  </a:lnTo>
                  <a:lnTo>
                    <a:pt x="87" y="41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0" y="19"/>
                  </a:lnTo>
                  <a:lnTo>
                    <a:pt x="87" y="16"/>
                  </a:lnTo>
                  <a:lnTo>
                    <a:pt x="84" y="13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4" y="7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2" y="0"/>
                  </a:lnTo>
                  <a:lnTo>
                    <a:pt x="99" y="2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21" y="19"/>
                  </a:lnTo>
                  <a:lnTo>
                    <a:pt x="121" y="22"/>
                  </a:lnTo>
                  <a:lnTo>
                    <a:pt x="118" y="26"/>
                  </a:lnTo>
                  <a:lnTo>
                    <a:pt x="118" y="26"/>
                  </a:lnTo>
                  <a:lnTo>
                    <a:pt x="113" y="33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115" y="62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35" y="62"/>
                  </a:lnTo>
                  <a:lnTo>
                    <a:pt x="141" y="64"/>
                  </a:lnTo>
                  <a:lnTo>
                    <a:pt x="148" y="68"/>
                  </a:lnTo>
                  <a:lnTo>
                    <a:pt x="152" y="74"/>
                  </a:lnTo>
                  <a:lnTo>
                    <a:pt x="157" y="81"/>
                  </a:lnTo>
                  <a:lnTo>
                    <a:pt x="160" y="90"/>
                  </a:lnTo>
                  <a:lnTo>
                    <a:pt x="161" y="99"/>
                  </a:lnTo>
                  <a:lnTo>
                    <a:pt x="163" y="110"/>
                  </a:lnTo>
                  <a:lnTo>
                    <a:pt x="163" y="110"/>
                  </a:lnTo>
                  <a:lnTo>
                    <a:pt x="160" y="139"/>
                  </a:lnTo>
                  <a:lnTo>
                    <a:pt x="155" y="168"/>
                  </a:lnTo>
                  <a:lnTo>
                    <a:pt x="148" y="196"/>
                  </a:lnTo>
                  <a:lnTo>
                    <a:pt x="144" y="207"/>
                  </a:lnTo>
                  <a:lnTo>
                    <a:pt x="138" y="217"/>
                  </a:lnTo>
                  <a:lnTo>
                    <a:pt x="138" y="217"/>
                  </a:lnTo>
                  <a:lnTo>
                    <a:pt x="129" y="229"/>
                  </a:lnTo>
                  <a:lnTo>
                    <a:pt x="121" y="238"/>
                  </a:lnTo>
                  <a:lnTo>
                    <a:pt x="110" y="242"/>
                  </a:lnTo>
                  <a:lnTo>
                    <a:pt x="102" y="243"/>
                  </a:lnTo>
                  <a:lnTo>
                    <a:pt x="102" y="243"/>
                  </a:lnTo>
                  <a:lnTo>
                    <a:pt x="97" y="242"/>
                  </a:lnTo>
                  <a:lnTo>
                    <a:pt x="94" y="240"/>
                  </a:lnTo>
                  <a:lnTo>
                    <a:pt x="92" y="238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9" y="227"/>
                  </a:lnTo>
                  <a:lnTo>
                    <a:pt x="84" y="222"/>
                  </a:lnTo>
                  <a:lnTo>
                    <a:pt x="63" y="203"/>
                  </a:lnTo>
                  <a:lnTo>
                    <a:pt x="68" y="196"/>
                  </a:lnTo>
                  <a:close/>
                  <a:moveTo>
                    <a:pt x="189" y="58"/>
                  </a:moveTo>
                  <a:lnTo>
                    <a:pt x="189" y="58"/>
                  </a:lnTo>
                  <a:lnTo>
                    <a:pt x="205" y="64"/>
                  </a:lnTo>
                  <a:lnTo>
                    <a:pt x="219" y="71"/>
                  </a:lnTo>
                  <a:lnTo>
                    <a:pt x="231" y="81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50" y="104"/>
                  </a:lnTo>
                  <a:lnTo>
                    <a:pt x="255" y="119"/>
                  </a:lnTo>
                  <a:lnTo>
                    <a:pt x="260" y="132"/>
                  </a:lnTo>
                  <a:lnTo>
                    <a:pt x="261" y="145"/>
                  </a:lnTo>
                  <a:lnTo>
                    <a:pt x="261" y="145"/>
                  </a:lnTo>
                  <a:lnTo>
                    <a:pt x="261" y="155"/>
                  </a:lnTo>
                  <a:lnTo>
                    <a:pt x="258" y="161"/>
                  </a:lnTo>
                  <a:lnTo>
                    <a:pt x="254" y="165"/>
                  </a:lnTo>
                  <a:lnTo>
                    <a:pt x="248" y="167"/>
                  </a:lnTo>
                  <a:lnTo>
                    <a:pt x="248" y="167"/>
                  </a:lnTo>
                  <a:lnTo>
                    <a:pt x="242" y="165"/>
                  </a:lnTo>
                  <a:lnTo>
                    <a:pt x="238" y="161"/>
                  </a:lnTo>
                  <a:lnTo>
                    <a:pt x="238" y="161"/>
                  </a:lnTo>
                  <a:lnTo>
                    <a:pt x="234" y="158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13" y="158"/>
                  </a:lnTo>
                  <a:lnTo>
                    <a:pt x="193" y="161"/>
                  </a:lnTo>
                  <a:lnTo>
                    <a:pt x="192" y="152"/>
                  </a:lnTo>
                  <a:lnTo>
                    <a:pt x="192" y="152"/>
                  </a:lnTo>
                  <a:lnTo>
                    <a:pt x="213" y="146"/>
                  </a:lnTo>
                  <a:lnTo>
                    <a:pt x="229" y="142"/>
                  </a:lnTo>
                  <a:lnTo>
                    <a:pt x="229" y="142"/>
                  </a:lnTo>
                  <a:lnTo>
                    <a:pt x="234" y="139"/>
                  </a:lnTo>
                  <a:lnTo>
                    <a:pt x="235" y="136"/>
                  </a:lnTo>
                  <a:lnTo>
                    <a:pt x="235" y="132"/>
                  </a:lnTo>
                  <a:lnTo>
                    <a:pt x="235" y="132"/>
                  </a:lnTo>
                  <a:lnTo>
                    <a:pt x="235" y="128"/>
                  </a:lnTo>
                  <a:lnTo>
                    <a:pt x="235" y="128"/>
                  </a:lnTo>
                  <a:lnTo>
                    <a:pt x="232" y="119"/>
                  </a:lnTo>
                  <a:lnTo>
                    <a:pt x="229" y="109"/>
                  </a:lnTo>
                  <a:lnTo>
                    <a:pt x="224" y="100"/>
                  </a:lnTo>
                  <a:lnTo>
                    <a:pt x="218" y="93"/>
                  </a:lnTo>
                  <a:lnTo>
                    <a:pt x="210" y="84"/>
                  </a:lnTo>
                  <a:lnTo>
                    <a:pt x="203" y="77"/>
                  </a:lnTo>
                  <a:lnTo>
                    <a:pt x="195" y="71"/>
                  </a:lnTo>
                  <a:lnTo>
                    <a:pt x="186" y="65"/>
                  </a:lnTo>
                  <a:lnTo>
                    <a:pt x="189" y="58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9" name="Freeform 170"/>
            <p:cNvSpPr>
              <a:spLocks noEditPoints="1"/>
            </p:cNvSpPr>
            <p:nvPr userDrawn="1"/>
          </p:nvSpPr>
          <p:spPr bwMode="auto">
            <a:xfrm>
              <a:off x="3552825" y="1755776"/>
              <a:ext cx="130175" cy="138112"/>
            </a:xfrm>
            <a:custGeom>
              <a:avLst/>
              <a:gdLst/>
              <a:ahLst/>
              <a:cxnLst>
                <a:cxn ang="0">
                  <a:pos x="19" y="66"/>
                </a:cxn>
                <a:cxn ang="0">
                  <a:pos x="51" y="68"/>
                </a:cxn>
                <a:cxn ang="0">
                  <a:pos x="84" y="30"/>
                </a:cxn>
                <a:cxn ang="0">
                  <a:pos x="81" y="14"/>
                </a:cxn>
                <a:cxn ang="0">
                  <a:pos x="68" y="6"/>
                </a:cxn>
                <a:cxn ang="0">
                  <a:pos x="71" y="1"/>
                </a:cxn>
                <a:cxn ang="0">
                  <a:pos x="100" y="4"/>
                </a:cxn>
                <a:cxn ang="0">
                  <a:pos x="113" y="14"/>
                </a:cxn>
                <a:cxn ang="0">
                  <a:pos x="111" y="23"/>
                </a:cxn>
                <a:cxn ang="0">
                  <a:pos x="101" y="42"/>
                </a:cxn>
                <a:cxn ang="0">
                  <a:pos x="111" y="52"/>
                </a:cxn>
                <a:cxn ang="0">
                  <a:pos x="130" y="45"/>
                </a:cxn>
                <a:cxn ang="0">
                  <a:pos x="142" y="50"/>
                </a:cxn>
                <a:cxn ang="0">
                  <a:pos x="140" y="61"/>
                </a:cxn>
                <a:cxn ang="0">
                  <a:pos x="114" y="72"/>
                </a:cxn>
                <a:cxn ang="0">
                  <a:pos x="40" y="185"/>
                </a:cxn>
                <a:cxn ang="0">
                  <a:pos x="23" y="210"/>
                </a:cxn>
                <a:cxn ang="0">
                  <a:pos x="10" y="208"/>
                </a:cxn>
                <a:cxn ang="0">
                  <a:pos x="7" y="194"/>
                </a:cxn>
                <a:cxn ang="0">
                  <a:pos x="30" y="155"/>
                </a:cxn>
                <a:cxn ang="0">
                  <a:pos x="66" y="82"/>
                </a:cxn>
                <a:cxn ang="0">
                  <a:pos x="22" y="85"/>
                </a:cxn>
                <a:cxn ang="0">
                  <a:pos x="6" y="59"/>
                </a:cxn>
                <a:cxn ang="0">
                  <a:pos x="196" y="69"/>
                </a:cxn>
                <a:cxn ang="0">
                  <a:pos x="232" y="85"/>
                </a:cxn>
                <a:cxn ang="0">
                  <a:pos x="248" y="107"/>
                </a:cxn>
                <a:cxn ang="0">
                  <a:pos x="238" y="119"/>
                </a:cxn>
                <a:cxn ang="0">
                  <a:pos x="227" y="116"/>
                </a:cxn>
                <a:cxn ang="0">
                  <a:pos x="203" y="111"/>
                </a:cxn>
                <a:cxn ang="0">
                  <a:pos x="175" y="117"/>
                </a:cxn>
                <a:cxn ang="0">
                  <a:pos x="168" y="132"/>
                </a:cxn>
                <a:cxn ang="0">
                  <a:pos x="178" y="194"/>
                </a:cxn>
                <a:cxn ang="0">
                  <a:pos x="226" y="217"/>
                </a:cxn>
                <a:cxn ang="0">
                  <a:pos x="238" y="230"/>
                </a:cxn>
                <a:cxn ang="0">
                  <a:pos x="236" y="243"/>
                </a:cxn>
                <a:cxn ang="0">
                  <a:pos x="222" y="244"/>
                </a:cxn>
                <a:cxn ang="0">
                  <a:pos x="180" y="216"/>
                </a:cxn>
                <a:cxn ang="0">
                  <a:pos x="171" y="244"/>
                </a:cxn>
                <a:cxn ang="0">
                  <a:pos x="138" y="259"/>
                </a:cxn>
                <a:cxn ang="0">
                  <a:pos x="109" y="258"/>
                </a:cxn>
                <a:cxn ang="0">
                  <a:pos x="84" y="239"/>
                </a:cxn>
                <a:cxn ang="0">
                  <a:pos x="81" y="218"/>
                </a:cxn>
                <a:cxn ang="0">
                  <a:pos x="101" y="195"/>
                </a:cxn>
                <a:cxn ang="0">
                  <a:pos x="129" y="189"/>
                </a:cxn>
                <a:cxn ang="0">
                  <a:pos x="152" y="149"/>
                </a:cxn>
                <a:cxn ang="0">
                  <a:pos x="155" y="127"/>
                </a:cxn>
                <a:cxn ang="0">
                  <a:pos x="172" y="107"/>
                </a:cxn>
                <a:cxn ang="0">
                  <a:pos x="206" y="97"/>
                </a:cxn>
                <a:cxn ang="0">
                  <a:pos x="210" y="92"/>
                </a:cxn>
                <a:cxn ang="0">
                  <a:pos x="187" y="79"/>
                </a:cxn>
                <a:cxn ang="0">
                  <a:pos x="124" y="205"/>
                </a:cxn>
                <a:cxn ang="0">
                  <a:pos x="106" y="208"/>
                </a:cxn>
                <a:cxn ang="0">
                  <a:pos x="94" y="220"/>
                </a:cxn>
                <a:cxn ang="0">
                  <a:pos x="95" y="231"/>
                </a:cxn>
                <a:cxn ang="0">
                  <a:pos x="124" y="242"/>
                </a:cxn>
                <a:cxn ang="0">
                  <a:pos x="148" y="237"/>
                </a:cxn>
                <a:cxn ang="0">
                  <a:pos x="158" y="216"/>
                </a:cxn>
                <a:cxn ang="0">
                  <a:pos x="142" y="205"/>
                </a:cxn>
              </a:cxnLst>
              <a:rect l="0" t="0" r="r" b="b"/>
              <a:pathLst>
                <a:path w="248" h="260">
                  <a:moveTo>
                    <a:pt x="6" y="59"/>
                  </a:moveTo>
                  <a:lnTo>
                    <a:pt x="6" y="59"/>
                  </a:lnTo>
                  <a:lnTo>
                    <a:pt x="11" y="64"/>
                  </a:lnTo>
                  <a:lnTo>
                    <a:pt x="19" y="66"/>
                  </a:lnTo>
                  <a:lnTo>
                    <a:pt x="24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51" y="6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81" y="42"/>
                  </a:lnTo>
                  <a:lnTo>
                    <a:pt x="84" y="30"/>
                  </a:lnTo>
                  <a:lnTo>
                    <a:pt x="84" y="22"/>
                  </a:lnTo>
                  <a:lnTo>
                    <a:pt x="84" y="22"/>
                  </a:lnTo>
                  <a:lnTo>
                    <a:pt x="84" y="19"/>
                  </a:lnTo>
                  <a:lnTo>
                    <a:pt x="81" y="14"/>
                  </a:lnTo>
                  <a:lnTo>
                    <a:pt x="77" y="11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68" y="6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8" y="3"/>
                  </a:lnTo>
                  <a:lnTo>
                    <a:pt x="71" y="1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3" y="1"/>
                  </a:lnTo>
                  <a:lnTo>
                    <a:pt x="100" y="4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11" y="11"/>
                  </a:lnTo>
                  <a:lnTo>
                    <a:pt x="113" y="14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3" y="20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06" y="33"/>
                  </a:lnTo>
                  <a:lnTo>
                    <a:pt x="101" y="42"/>
                  </a:lnTo>
                  <a:lnTo>
                    <a:pt x="101" y="42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6" y="45"/>
                  </a:lnTo>
                  <a:lnTo>
                    <a:pt x="130" y="45"/>
                  </a:lnTo>
                  <a:lnTo>
                    <a:pt x="130" y="45"/>
                  </a:lnTo>
                  <a:lnTo>
                    <a:pt x="135" y="45"/>
                  </a:lnTo>
                  <a:lnTo>
                    <a:pt x="139" y="48"/>
                  </a:lnTo>
                  <a:lnTo>
                    <a:pt x="142" y="50"/>
                  </a:lnTo>
                  <a:lnTo>
                    <a:pt x="143" y="55"/>
                  </a:lnTo>
                  <a:lnTo>
                    <a:pt x="143" y="55"/>
                  </a:lnTo>
                  <a:lnTo>
                    <a:pt x="142" y="58"/>
                  </a:lnTo>
                  <a:lnTo>
                    <a:pt x="140" y="61"/>
                  </a:lnTo>
                  <a:lnTo>
                    <a:pt x="136" y="65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14" y="72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64" y="133"/>
                  </a:lnTo>
                  <a:lnTo>
                    <a:pt x="40" y="185"/>
                  </a:lnTo>
                  <a:lnTo>
                    <a:pt x="40" y="185"/>
                  </a:lnTo>
                  <a:lnTo>
                    <a:pt x="33" y="198"/>
                  </a:lnTo>
                  <a:lnTo>
                    <a:pt x="27" y="207"/>
                  </a:lnTo>
                  <a:lnTo>
                    <a:pt x="23" y="210"/>
                  </a:lnTo>
                  <a:lnTo>
                    <a:pt x="17" y="211"/>
                  </a:lnTo>
                  <a:lnTo>
                    <a:pt x="17" y="211"/>
                  </a:lnTo>
                  <a:lnTo>
                    <a:pt x="13" y="210"/>
                  </a:lnTo>
                  <a:lnTo>
                    <a:pt x="10" y="208"/>
                  </a:lnTo>
                  <a:lnTo>
                    <a:pt x="7" y="204"/>
                  </a:lnTo>
                  <a:lnTo>
                    <a:pt x="7" y="200"/>
                  </a:lnTo>
                  <a:lnTo>
                    <a:pt x="7" y="200"/>
                  </a:lnTo>
                  <a:lnTo>
                    <a:pt x="7" y="194"/>
                  </a:lnTo>
                  <a:lnTo>
                    <a:pt x="10" y="187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30" y="155"/>
                  </a:lnTo>
                  <a:lnTo>
                    <a:pt x="43" y="130"/>
                  </a:lnTo>
                  <a:lnTo>
                    <a:pt x="56" y="105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45" y="85"/>
                  </a:lnTo>
                  <a:lnTo>
                    <a:pt x="30" y="87"/>
                  </a:lnTo>
                  <a:lnTo>
                    <a:pt x="30" y="87"/>
                  </a:lnTo>
                  <a:lnTo>
                    <a:pt x="22" y="85"/>
                  </a:lnTo>
                  <a:lnTo>
                    <a:pt x="14" y="81"/>
                  </a:lnTo>
                  <a:lnTo>
                    <a:pt x="7" y="75"/>
                  </a:lnTo>
                  <a:lnTo>
                    <a:pt x="0" y="66"/>
                  </a:lnTo>
                  <a:lnTo>
                    <a:pt x="6" y="59"/>
                  </a:lnTo>
                  <a:close/>
                  <a:moveTo>
                    <a:pt x="167" y="65"/>
                  </a:moveTo>
                  <a:lnTo>
                    <a:pt x="167" y="65"/>
                  </a:lnTo>
                  <a:lnTo>
                    <a:pt x="181" y="66"/>
                  </a:lnTo>
                  <a:lnTo>
                    <a:pt x="196" y="69"/>
                  </a:lnTo>
                  <a:lnTo>
                    <a:pt x="209" y="74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32" y="85"/>
                  </a:lnTo>
                  <a:lnTo>
                    <a:pt x="241" y="92"/>
                  </a:lnTo>
                  <a:lnTo>
                    <a:pt x="246" y="100"/>
                  </a:lnTo>
                  <a:lnTo>
                    <a:pt x="248" y="107"/>
                  </a:lnTo>
                  <a:lnTo>
                    <a:pt x="248" y="107"/>
                  </a:lnTo>
                  <a:lnTo>
                    <a:pt x="246" y="113"/>
                  </a:lnTo>
                  <a:lnTo>
                    <a:pt x="245" y="116"/>
                  </a:lnTo>
                  <a:lnTo>
                    <a:pt x="242" y="119"/>
                  </a:lnTo>
                  <a:lnTo>
                    <a:pt x="238" y="119"/>
                  </a:lnTo>
                  <a:lnTo>
                    <a:pt x="238" y="119"/>
                  </a:lnTo>
                  <a:lnTo>
                    <a:pt x="232" y="117"/>
                  </a:lnTo>
                  <a:lnTo>
                    <a:pt x="227" y="116"/>
                  </a:lnTo>
                  <a:lnTo>
                    <a:pt x="227" y="116"/>
                  </a:lnTo>
                  <a:lnTo>
                    <a:pt x="223" y="113"/>
                  </a:lnTo>
                  <a:lnTo>
                    <a:pt x="217" y="111"/>
                  </a:lnTo>
                  <a:lnTo>
                    <a:pt x="203" y="111"/>
                  </a:lnTo>
                  <a:lnTo>
                    <a:pt x="203" y="111"/>
                  </a:lnTo>
                  <a:lnTo>
                    <a:pt x="194" y="111"/>
                  </a:lnTo>
                  <a:lnTo>
                    <a:pt x="187" y="113"/>
                  </a:lnTo>
                  <a:lnTo>
                    <a:pt x="180" y="114"/>
                  </a:lnTo>
                  <a:lnTo>
                    <a:pt x="175" y="117"/>
                  </a:lnTo>
                  <a:lnTo>
                    <a:pt x="172" y="120"/>
                  </a:lnTo>
                  <a:lnTo>
                    <a:pt x="169" y="123"/>
                  </a:lnTo>
                  <a:lnTo>
                    <a:pt x="168" y="127"/>
                  </a:lnTo>
                  <a:lnTo>
                    <a:pt x="168" y="132"/>
                  </a:lnTo>
                  <a:lnTo>
                    <a:pt x="168" y="132"/>
                  </a:lnTo>
                  <a:lnTo>
                    <a:pt x="168" y="146"/>
                  </a:lnTo>
                  <a:lnTo>
                    <a:pt x="171" y="161"/>
                  </a:lnTo>
                  <a:lnTo>
                    <a:pt x="178" y="194"/>
                  </a:lnTo>
                  <a:lnTo>
                    <a:pt x="178" y="194"/>
                  </a:lnTo>
                  <a:lnTo>
                    <a:pt x="191" y="200"/>
                  </a:lnTo>
                  <a:lnTo>
                    <a:pt x="204" y="204"/>
                  </a:lnTo>
                  <a:lnTo>
                    <a:pt x="226" y="217"/>
                  </a:lnTo>
                  <a:lnTo>
                    <a:pt x="226" y="217"/>
                  </a:lnTo>
                  <a:lnTo>
                    <a:pt x="232" y="221"/>
                  </a:lnTo>
                  <a:lnTo>
                    <a:pt x="236" y="226"/>
                  </a:lnTo>
                  <a:lnTo>
                    <a:pt x="238" y="230"/>
                  </a:lnTo>
                  <a:lnTo>
                    <a:pt x="239" y="236"/>
                  </a:lnTo>
                  <a:lnTo>
                    <a:pt x="239" y="236"/>
                  </a:lnTo>
                  <a:lnTo>
                    <a:pt x="238" y="240"/>
                  </a:lnTo>
                  <a:lnTo>
                    <a:pt x="236" y="243"/>
                  </a:lnTo>
                  <a:lnTo>
                    <a:pt x="232" y="246"/>
                  </a:lnTo>
                  <a:lnTo>
                    <a:pt x="227" y="246"/>
                  </a:lnTo>
                  <a:lnTo>
                    <a:pt x="227" y="246"/>
                  </a:lnTo>
                  <a:lnTo>
                    <a:pt x="222" y="244"/>
                  </a:lnTo>
                  <a:lnTo>
                    <a:pt x="214" y="239"/>
                  </a:lnTo>
                  <a:lnTo>
                    <a:pt x="214" y="239"/>
                  </a:lnTo>
                  <a:lnTo>
                    <a:pt x="197" y="227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8" y="227"/>
                  </a:lnTo>
                  <a:lnTo>
                    <a:pt x="175" y="237"/>
                  </a:lnTo>
                  <a:lnTo>
                    <a:pt x="171" y="244"/>
                  </a:lnTo>
                  <a:lnTo>
                    <a:pt x="164" y="250"/>
                  </a:lnTo>
                  <a:lnTo>
                    <a:pt x="156" y="255"/>
                  </a:lnTo>
                  <a:lnTo>
                    <a:pt x="148" y="258"/>
                  </a:lnTo>
                  <a:lnTo>
                    <a:pt x="138" y="259"/>
                  </a:lnTo>
                  <a:lnTo>
                    <a:pt x="127" y="260"/>
                  </a:lnTo>
                  <a:lnTo>
                    <a:pt x="127" y="260"/>
                  </a:lnTo>
                  <a:lnTo>
                    <a:pt x="117" y="259"/>
                  </a:lnTo>
                  <a:lnTo>
                    <a:pt x="109" y="258"/>
                  </a:lnTo>
                  <a:lnTo>
                    <a:pt x="100" y="255"/>
                  </a:lnTo>
                  <a:lnTo>
                    <a:pt x="93" y="250"/>
                  </a:lnTo>
                  <a:lnTo>
                    <a:pt x="87" y="244"/>
                  </a:lnTo>
                  <a:lnTo>
                    <a:pt x="84" y="239"/>
                  </a:lnTo>
                  <a:lnTo>
                    <a:pt x="81" y="233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81" y="218"/>
                  </a:lnTo>
                  <a:lnTo>
                    <a:pt x="84" y="211"/>
                  </a:lnTo>
                  <a:lnTo>
                    <a:pt x="88" y="204"/>
                  </a:lnTo>
                  <a:lnTo>
                    <a:pt x="94" y="200"/>
                  </a:lnTo>
                  <a:lnTo>
                    <a:pt x="101" y="195"/>
                  </a:lnTo>
                  <a:lnTo>
                    <a:pt x="110" y="191"/>
                  </a:lnTo>
                  <a:lnTo>
                    <a:pt x="119" y="189"/>
                  </a:lnTo>
                  <a:lnTo>
                    <a:pt x="129" y="189"/>
                  </a:lnTo>
                  <a:lnTo>
                    <a:pt x="129" y="189"/>
                  </a:lnTo>
                  <a:lnTo>
                    <a:pt x="156" y="191"/>
                  </a:lnTo>
                  <a:lnTo>
                    <a:pt x="156" y="191"/>
                  </a:lnTo>
                  <a:lnTo>
                    <a:pt x="154" y="169"/>
                  </a:lnTo>
                  <a:lnTo>
                    <a:pt x="152" y="149"/>
                  </a:lnTo>
                  <a:lnTo>
                    <a:pt x="152" y="149"/>
                  </a:lnTo>
                  <a:lnTo>
                    <a:pt x="154" y="137"/>
                  </a:lnTo>
                  <a:lnTo>
                    <a:pt x="155" y="127"/>
                  </a:lnTo>
                  <a:lnTo>
                    <a:pt x="155" y="127"/>
                  </a:lnTo>
                  <a:lnTo>
                    <a:pt x="158" y="121"/>
                  </a:lnTo>
                  <a:lnTo>
                    <a:pt x="162" y="116"/>
                  </a:lnTo>
                  <a:lnTo>
                    <a:pt x="167" y="111"/>
                  </a:lnTo>
                  <a:lnTo>
                    <a:pt x="172" y="107"/>
                  </a:lnTo>
                  <a:lnTo>
                    <a:pt x="178" y="104"/>
                  </a:lnTo>
                  <a:lnTo>
                    <a:pt x="187" y="101"/>
                  </a:lnTo>
                  <a:lnTo>
                    <a:pt x="206" y="97"/>
                  </a:lnTo>
                  <a:lnTo>
                    <a:pt x="206" y="97"/>
                  </a:lnTo>
                  <a:lnTo>
                    <a:pt x="209" y="97"/>
                  </a:lnTo>
                  <a:lnTo>
                    <a:pt x="210" y="95"/>
                  </a:lnTo>
                  <a:lnTo>
                    <a:pt x="210" y="95"/>
                  </a:lnTo>
                  <a:lnTo>
                    <a:pt x="210" y="92"/>
                  </a:lnTo>
                  <a:lnTo>
                    <a:pt x="207" y="91"/>
                  </a:lnTo>
                  <a:lnTo>
                    <a:pt x="207" y="91"/>
                  </a:lnTo>
                  <a:lnTo>
                    <a:pt x="197" y="84"/>
                  </a:lnTo>
                  <a:lnTo>
                    <a:pt x="187" y="79"/>
                  </a:lnTo>
                  <a:lnTo>
                    <a:pt x="175" y="77"/>
                  </a:lnTo>
                  <a:lnTo>
                    <a:pt x="164" y="74"/>
                  </a:lnTo>
                  <a:lnTo>
                    <a:pt x="167" y="65"/>
                  </a:lnTo>
                  <a:close/>
                  <a:moveTo>
                    <a:pt x="124" y="205"/>
                  </a:moveTo>
                  <a:lnTo>
                    <a:pt x="124" y="205"/>
                  </a:lnTo>
                  <a:lnTo>
                    <a:pt x="117" y="205"/>
                  </a:lnTo>
                  <a:lnTo>
                    <a:pt x="111" y="207"/>
                  </a:lnTo>
                  <a:lnTo>
                    <a:pt x="106" y="208"/>
                  </a:lnTo>
                  <a:lnTo>
                    <a:pt x="101" y="211"/>
                  </a:lnTo>
                  <a:lnTo>
                    <a:pt x="97" y="213"/>
                  </a:lnTo>
                  <a:lnTo>
                    <a:pt x="95" y="217"/>
                  </a:lnTo>
                  <a:lnTo>
                    <a:pt x="94" y="220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94" y="227"/>
                  </a:lnTo>
                  <a:lnTo>
                    <a:pt x="95" y="231"/>
                  </a:lnTo>
                  <a:lnTo>
                    <a:pt x="97" y="234"/>
                  </a:lnTo>
                  <a:lnTo>
                    <a:pt x="101" y="237"/>
                  </a:lnTo>
                  <a:lnTo>
                    <a:pt x="111" y="240"/>
                  </a:lnTo>
                  <a:lnTo>
                    <a:pt x="124" y="242"/>
                  </a:lnTo>
                  <a:lnTo>
                    <a:pt x="124" y="242"/>
                  </a:lnTo>
                  <a:lnTo>
                    <a:pt x="133" y="242"/>
                  </a:lnTo>
                  <a:lnTo>
                    <a:pt x="140" y="240"/>
                  </a:lnTo>
                  <a:lnTo>
                    <a:pt x="148" y="237"/>
                  </a:lnTo>
                  <a:lnTo>
                    <a:pt x="152" y="231"/>
                  </a:lnTo>
                  <a:lnTo>
                    <a:pt x="152" y="231"/>
                  </a:lnTo>
                  <a:lnTo>
                    <a:pt x="156" y="224"/>
                  </a:lnTo>
                  <a:lnTo>
                    <a:pt x="158" y="216"/>
                  </a:lnTo>
                  <a:lnTo>
                    <a:pt x="158" y="216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42" y="205"/>
                  </a:lnTo>
                  <a:lnTo>
                    <a:pt x="124" y="205"/>
                  </a:lnTo>
                  <a:lnTo>
                    <a:pt x="124" y="2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0" name="Freeform 171"/>
            <p:cNvSpPr>
              <a:spLocks noEditPoints="1"/>
            </p:cNvSpPr>
            <p:nvPr userDrawn="1"/>
          </p:nvSpPr>
          <p:spPr bwMode="auto">
            <a:xfrm>
              <a:off x="3716338" y="1755776"/>
              <a:ext cx="122237" cy="134937"/>
            </a:xfrm>
            <a:custGeom>
              <a:avLst/>
              <a:gdLst/>
              <a:ahLst/>
              <a:cxnLst>
                <a:cxn ang="0">
                  <a:pos x="115" y="169"/>
                </a:cxn>
                <a:cxn ang="0">
                  <a:pos x="129" y="176"/>
                </a:cxn>
                <a:cxn ang="0">
                  <a:pos x="138" y="188"/>
                </a:cxn>
                <a:cxn ang="0">
                  <a:pos x="142" y="207"/>
                </a:cxn>
                <a:cxn ang="0">
                  <a:pos x="148" y="227"/>
                </a:cxn>
                <a:cxn ang="0">
                  <a:pos x="163" y="231"/>
                </a:cxn>
                <a:cxn ang="0">
                  <a:pos x="194" y="227"/>
                </a:cxn>
                <a:cxn ang="0">
                  <a:pos x="209" y="226"/>
                </a:cxn>
                <a:cxn ang="0">
                  <a:pos x="223" y="230"/>
                </a:cxn>
                <a:cxn ang="0">
                  <a:pos x="231" y="237"/>
                </a:cxn>
                <a:cxn ang="0">
                  <a:pos x="231" y="243"/>
                </a:cxn>
                <a:cxn ang="0">
                  <a:pos x="221" y="250"/>
                </a:cxn>
                <a:cxn ang="0">
                  <a:pos x="174" y="255"/>
                </a:cxn>
                <a:cxn ang="0">
                  <a:pos x="149" y="253"/>
                </a:cxn>
                <a:cxn ang="0">
                  <a:pos x="129" y="240"/>
                </a:cxn>
                <a:cxn ang="0">
                  <a:pos x="122" y="210"/>
                </a:cxn>
                <a:cxn ang="0">
                  <a:pos x="118" y="189"/>
                </a:cxn>
                <a:cxn ang="0">
                  <a:pos x="110" y="182"/>
                </a:cxn>
                <a:cxn ang="0">
                  <a:pos x="96" y="182"/>
                </a:cxn>
                <a:cxn ang="0">
                  <a:pos x="68" y="195"/>
                </a:cxn>
                <a:cxn ang="0">
                  <a:pos x="36" y="227"/>
                </a:cxn>
                <a:cxn ang="0">
                  <a:pos x="19" y="249"/>
                </a:cxn>
                <a:cxn ang="0">
                  <a:pos x="12" y="252"/>
                </a:cxn>
                <a:cxn ang="0">
                  <a:pos x="0" y="244"/>
                </a:cxn>
                <a:cxn ang="0">
                  <a:pos x="0" y="234"/>
                </a:cxn>
                <a:cxn ang="0">
                  <a:pos x="12" y="216"/>
                </a:cxn>
                <a:cxn ang="0">
                  <a:pos x="42" y="188"/>
                </a:cxn>
                <a:cxn ang="0">
                  <a:pos x="106" y="126"/>
                </a:cxn>
                <a:cxn ang="0">
                  <a:pos x="129" y="98"/>
                </a:cxn>
                <a:cxn ang="0">
                  <a:pos x="129" y="94"/>
                </a:cxn>
                <a:cxn ang="0">
                  <a:pos x="125" y="94"/>
                </a:cxn>
                <a:cxn ang="0">
                  <a:pos x="99" y="101"/>
                </a:cxn>
                <a:cxn ang="0">
                  <a:pos x="60" y="116"/>
                </a:cxn>
                <a:cxn ang="0">
                  <a:pos x="39" y="124"/>
                </a:cxn>
                <a:cxn ang="0">
                  <a:pos x="32" y="121"/>
                </a:cxn>
                <a:cxn ang="0">
                  <a:pos x="22" y="105"/>
                </a:cxn>
                <a:cxn ang="0">
                  <a:pos x="23" y="91"/>
                </a:cxn>
                <a:cxn ang="0">
                  <a:pos x="29" y="84"/>
                </a:cxn>
                <a:cxn ang="0">
                  <a:pos x="31" y="85"/>
                </a:cxn>
                <a:cxn ang="0">
                  <a:pos x="38" y="98"/>
                </a:cxn>
                <a:cxn ang="0">
                  <a:pos x="54" y="97"/>
                </a:cxn>
                <a:cxn ang="0">
                  <a:pos x="102" y="84"/>
                </a:cxn>
                <a:cxn ang="0">
                  <a:pos x="129" y="75"/>
                </a:cxn>
                <a:cxn ang="0">
                  <a:pos x="135" y="72"/>
                </a:cxn>
                <a:cxn ang="0">
                  <a:pos x="152" y="82"/>
                </a:cxn>
                <a:cxn ang="0">
                  <a:pos x="163" y="95"/>
                </a:cxn>
                <a:cxn ang="0">
                  <a:pos x="163" y="100"/>
                </a:cxn>
                <a:cxn ang="0">
                  <a:pos x="154" y="105"/>
                </a:cxn>
                <a:cxn ang="0">
                  <a:pos x="136" y="120"/>
                </a:cxn>
                <a:cxn ang="0">
                  <a:pos x="84" y="176"/>
                </a:cxn>
                <a:cxn ang="0">
                  <a:pos x="109" y="169"/>
                </a:cxn>
                <a:cxn ang="0">
                  <a:pos x="74" y="0"/>
                </a:cxn>
                <a:cxn ang="0">
                  <a:pos x="97" y="16"/>
                </a:cxn>
                <a:cxn ang="0">
                  <a:pos x="119" y="22"/>
                </a:cxn>
                <a:cxn ang="0">
                  <a:pos x="147" y="23"/>
                </a:cxn>
                <a:cxn ang="0">
                  <a:pos x="160" y="37"/>
                </a:cxn>
                <a:cxn ang="0">
                  <a:pos x="157" y="48"/>
                </a:cxn>
                <a:cxn ang="0">
                  <a:pos x="147" y="50"/>
                </a:cxn>
                <a:cxn ang="0">
                  <a:pos x="118" y="49"/>
                </a:cxn>
                <a:cxn ang="0">
                  <a:pos x="74" y="50"/>
                </a:cxn>
                <a:cxn ang="0">
                  <a:pos x="113" y="37"/>
                </a:cxn>
                <a:cxn ang="0">
                  <a:pos x="76" y="16"/>
                </a:cxn>
              </a:cxnLst>
              <a:rect l="0" t="0" r="r" b="b"/>
              <a:pathLst>
                <a:path w="231" h="255">
                  <a:moveTo>
                    <a:pt x="109" y="169"/>
                  </a:moveTo>
                  <a:lnTo>
                    <a:pt x="109" y="169"/>
                  </a:lnTo>
                  <a:lnTo>
                    <a:pt x="115" y="169"/>
                  </a:lnTo>
                  <a:lnTo>
                    <a:pt x="119" y="171"/>
                  </a:lnTo>
                  <a:lnTo>
                    <a:pt x="125" y="174"/>
                  </a:lnTo>
                  <a:lnTo>
                    <a:pt x="129" y="176"/>
                  </a:lnTo>
                  <a:lnTo>
                    <a:pt x="129" y="176"/>
                  </a:lnTo>
                  <a:lnTo>
                    <a:pt x="134" y="181"/>
                  </a:lnTo>
                  <a:lnTo>
                    <a:pt x="138" y="188"/>
                  </a:lnTo>
                  <a:lnTo>
                    <a:pt x="141" y="197"/>
                  </a:lnTo>
                  <a:lnTo>
                    <a:pt x="142" y="207"/>
                  </a:lnTo>
                  <a:lnTo>
                    <a:pt x="142" y="207"/>
                  </a:lnTo>
                  <a:lnTo>
                    <a:pt x="145" y="220"/>
                  </a:lnTo>
                  <a:lnTo>
                    <a:pt x="147" y="224"/>
                  </a:lnTo>
                  <a:lnTo>
                    <a:pt x="148" y="227"/>
                  </a:lnTo>
                  <a:lnTo>
                    <a:pt x="151" y="230"/>
                  </a:lnTo>
                  <a:lnTo>
                    <a:pt x="154" y="231"/>
                  </a:lnTo>
                  <a:lnTo>
                    <a:pt x="163" y="231"/>
                  </a:lnTo>
                  <a:lnTo>
                    <a:pt x="163" y="231"/>
                  </a:lnTo>
                  <a:lnTo>
                    <a:pt x="183" y="230"/>
                  </a:lnTo>
                  <a:lnTo>
                    <a:pt x="194" y="227"/>
                  </a:lnTo>
                  <a:lnTo>
                    <a:pt x="194" y="227"/>
                  </a:lnTo>
                  <a:lnTo>
                    <a:pt x="202" y="226"/>
                  </a:lnTo>
                  <a:lnTo>
                    <a:pt x="209" y="226"/>
                  </a:lnTo>
                  <a:lnTo>
                    <a:pt x="209" y="226"/>
                  </a:lnTo>
                  <a:lnTo>
                    <a:pt x="216" y="226"/>
                  </a:lnTo>
                  <a:lnTo>
                    <a:pt x="223" y="230"/>
                  </a:lnTo>
                  <a:lnTo>
                    <a:pt x="223" y="230"/>
                  </a:lnTo>
                  <a:lnTo>
                    <a:pt x="229" y="234"/>
                  </a:lnTo>
                  <a:lnTo>
                    <a:pt x="231" y="237"/>
                  </a:lnTo>
                  <a:lnTo>
                    <a:pt x="231" y="240"/>
                  </a:lnTo>
                  <a:lnTo>
                    <a:pt x="231" y="240"/>
                  </a:lnTo>
                  <a:lnTo>
                    <a:pt x="231" y="243"/>
                  </a:lnTo>
                  <a:lnTo>
                    <a:pt x="229" y="246"/>
                  </a:lnTo>
                  <a:lnTo>
                    <a:pt x="225" y="249"/>
                  </a:lnTo>
                  <a:lnTo>
                    <a:pt x="221" y="250"/>
                  </a:lnTo>
                  <a:lnTo>
                    <a:pt x="213" y="252"/>
                  </a:lnTo>
                  <a:lnTo>
                    <a:pt x="203" y="253"/>
                  </a:lnTo>
                  <a:lnTo>
                    <a:pt x="174" y="255"/>
                  </a:lnTo>
                  <a:lnTo>
                    <a:pt x="174" y="255"/>
                  </a:lnTo>
                  <a:lnTo>
                    <a:pt x="161" y="255"/>
                  </a:lnTo>
                  <a:lnTo>
                    <a:pt x="149" y="253"/>
                  </a:lnTo>
                  <a:lnTo>
                    <a:pt x="141" y="250"/>
                  </a:lnTo>
                  <a:lnTo>
                    <a:pt x="135" y="246"/>
                  </a:lnTo>
                  <a:lnTo>
                    <a:pt x="129" y="240"/>
                  </a:lnTo>
                  <a:lnTo>
                    <a:pt x="126" y="233"/>
                  </a:lnTo>
                  <a:lnTo>
                    <a:pt x="125" y="223"/>
                  </a:lnTo>
                  <a:lnTo>
                    <a:pt x="122" y="210"/>
                  </a:lnTo>
                  <a:lnTo>
                    <a:pt x="122" y="210"/>
                  </a:lnTo>
                  <a:lnTo>
                    <a:pt x="119" y="195"/>
                  </a:lnTo>
                  <a:lnTo>
                    <a:pt x="118" y="189"/>
                  </a:lnTo>
                  <a:lnTo>
                    <a:pt x="116" y="187"/>
                  </a:lnTo>
                  <a:lnTo>
                    <a:pt x="113" y="184"/>
                  </a:lnTo>
                  <a:lnTo>
                    <a:pt x="110" y="182"/>
                  </a:lnTo>
                  <a:lnTo>
                    <a:pt x="103" y="181"/>
                  </a:lnTo>
                  <a:lnTo>
                    <a:pt x="103" y="181"/>
                  </a:lnTo>
                  <a:lnTo>
                    <a:pt x="96" y="182"/>
                  </a:lnTo>
                  <a:lnTo>
                    <a:pt x="87" y="185"/>
                  </a:lnTo>
                  <a:lnTo>
                    <a:pt x="77" y="189"/>
                  </a:lnTo>
                  <a:lnTo>
                    <a:pt x="68" y="195"/>
                  </a:lnTo>
                  <a:lnTo>
                    <a:pt x="58" y="204"/>
                  </a:lnTo>
                  <a:lnTo>
                    <a:pt x="48" y="214"/>
                  </a:lnTo>
                  <a:lnTo>
                    <a:pt x="36" y="227"/>
                  </a:lnTo>
                  <a:lnTo>
                    <a:pt x="25" y="240"/>
                  </a:lnTo>
                  <a:lnTo>
                    <a:pt x="25" y="240"/>
                  </a:lnTo>
                  <a:lnTo>
                    <a:pt x="19" y="249"/>
                  </a:lnTo>
                  <a:lnTo>
                    <a:pt x="15" y="252"/>
                  </a:lnTo>
                  <a:lnTo>
                    <a:pt x="12" y="252"/>
                  </a:lnTo>
                  <a:lnTo>
                    <a:pt x="12" y="252"/>
                  </a:lnTo>
                  <a:lnTo>
                    <a:pt x="7" y="252"/>
                  </a:lnTo>
                  <a:lnTo>
                    <a:pt x="3" y="249"/>
                  </a:lnTo>
                  <a:lnTo>
                    <a:pt x="0" y="244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4"/>
                  </a:lnTo>
                  <a:lnTo>
                    <a:pt x="2" y="227"/>
                  </a:lnTo>
                  <a:lnTo>
                    <a:pt x="6" y="221"/>
                  </a:lnTo>
                  <a:lnTo>
                    <a:pt x="12" y="216"/>
                  </a:lnTo>
                  <a:lnTo>
                    <a:pt x="12" y="216"/>
                  </a:lnTo>
                  <a:lnTo>
                    <a:pt x="23" y="205"/>
                  </a:lnTo>
                  <a:lnTo>
                    <a:pt x="42" y="188"/>
                  </a:lnTo>
                  <a:lnTo>
                    <a:pt x="42" y="188"/>
                  </a:lnTo>
                  <a:lnTo>
                    <a:pt x="84" y="147"/>
                  </a:lnTo>
                  <a:lnTo>
                    <a:pt x="106" y="126"/>
                  </a:lnTo>
                  <a:lnTo>
                    <a:pt x="128" y="101"/>
                  </a:lnTo>
                  <a:lnTo>
                    <a:pt x="128" y="101"/>
                  </a:lnTo>
                  <a:lnTo>
                    <a:pt x="129" y="98"/>
                  </a:lnTo>
                  <a:lnTo>
                    <a:pt x="129" y="97"/>
                  </a:lnTo>
                  <a:lnTo>
                    <a:pt x="129" y="97"/>
                  </a:lnTo>
                  <a:lnTo>
                    <a:pt x="129" y="94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5" y="94"/>
                  </a:lnTo>
                  <a:lnTo>
                    <a:pt x="125" y="94"/>
                  </a:lnTo>
                  <a:lnTo>
                    <a:pt x="115" y="97"/>
                  </a:lnTo>
                  <a:lnTo>
                    <a:pt x="99" y="101"/>
                  </a:lnTo>
                  <a:lnTo>
                    <a:pt x="80" y="107"/>
                  </a:lnTo>
                  <a:lnTo>
                    <a:pt x="60" y="116"/>
                  </a:lnTo>
                  <a:lnTo>
                    <a:pt x="60" y="116"/>
                  </a:lnTo>
                  <a:lnTo>
                    <a:pt x="48" y="121"/>
                  </a:lnTo>
                  <a:lnTo>
                    <a:pt x="44" y="123"/>
                  </a:lnTo>
                  <a:lnTo>
                    <a:pt x="39" y="124"/>
                  </a:lnTo>
                  <a:lnTo>
                    <a:pt x="39" y="124"/>
                  </a:lnTo>
                  <a:lnTo>
                    <a:pt x="36" y="123"/>
                  </a:lnTo>
                  <a:lnTo>
                    <a:pt x="32" y="121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2" y="105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3" y="9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9" y="84"/>
                  </a:lnTo>
                  <a:lnTo>
                    <a:pt x="29" y="84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33" y="92"/>
                  </a:lnTo>
                  <a:lnTo>
                    <a:pt x="35" y="97"/>
                  </a:lnTo>
                  <a:lnTo>
                    <a:pt x="38" y="98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54" y="97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102" y="84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9" y="75"/>
                  </a:lnTo>
                  <a:lnTo>
                    <a:pt x="132" y="74"/>
                  </a:lnTo>
                  <a:lnTo>
                    <a:pt x="135" y="72"/>
                  </a:lnTo>
                  <a:lnTo>
                    <a:pt x="135" y="72"/>
                  </a:lnTo>
                  <a:lnTo>
                    <a:pt x="138" y="74"/>
                  </a:lnTo>
                  <a:lnTo>
                    <a:pt x="142" y="75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61" y="91"/>
                  </a:lnTo>
                  <a:lnTo>
                    <a:pt x="163" y="95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100"/>
                  </a:lnTo>
                  <a:lnTo>
                    <a:pt x="161" y="103"/>
                  </a:lnTo>
                  <a:lnTo>
                    <a:pt x="154" y="105"/>
                  </a:lnTo>
                  <a:lnTo>
                    <a:pt x="154" y="105"/>
                  </a:lnTo>
                  <a:lnTo>
                    <a:pt x="147" y="111"/>
                  </a:lnTo>
                  <a:lnTo>
                    <a:pt x="136" y="120"/>
                  </a:lnTo>
                  <a:lnTo>
                    <a:pt x="136" y="120"/>
                  </a:lnTo>
                  <a:lnTo>
                    <a:pt x="73" y="182"/>
                  </a:lnTo>
                  <a:lnTo>
                    <a:pt x="73" y="182"/>
                  </a:lnTo>
                  <a:lnTo>
                    <a:pt x="84" y="176"/>
                  </a:lnTo>
                  <a:lnTo>
                    <a:pt x="93" y="172"/>
                  </a:lnTo>
                  <a:lnTo>
                    <a:pt x="100" y="169"/>
                  </a:lnTo>
                  <a:lnTo>
                    <a:pt x="109" y="169"/>
                  </a:lnTo>
                  <a:lnTo>
                    <a:pt x="109" y="169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83" y="7"/>
                  </a:lnTo>
                  <a:lnTo>
                    <a:pt x="90" y="13"/>
                  </a:lnTo>
                  <a:lnTo>
                    <a:pt x="97" y="16"/>
                  </a:lnTo>
                  <a:lnTo>
                    <a:pt x="106" y="19"/>
                  </a:lnTo>
                  <a:lnTo>
                    <a:pt x="106" y="19"/>
                  </a:lnTo>
                  <a:lnTo>
                    <a:pt x="119" y="22"/>
                  </a:lnTo>
                  <a:lnTo>
                    <a:pt x="136" y="22"/>
                  </a:lnTo>
                  <a:lnTo>
                    <a:pt x="136" y="22"/>
                  </a:lnTo>
                  <a:lnTo>
                    <a:pt x="147" y="23"/>
                  </a:lnTo>
                  <a:lnTo>
                    <a:pt x="154" y="27"/>
                  </a:lnTo>
                  <a:lnTo>
                    <a:pt x="158" y="32"/>
                  </a:lnTo>
                  <a:lnTo>
                    <a:pt x="160" y="37"/>
                  </a:lnTo>
                  <a:lnTo>
                    <a:pt x="160" y="37"/>
                  </a:lnTo>
                  <a:lnTo>
                    <a:pt x="158" y="43"/>
                  </a:lnTo>
                  <a:lnTo>
                    <a:pt x="157" y="48"/>
                  </a:lnTo>
                  <a:lnTo>
                    <a:pt x="152" y="49"/>
                  </a:lnTo>
                  <a:lnTo>
                    <a:pt x="147" y="50"/>
                  </a:lnTo>
                  <a:lnTo>
                    <a:pt x="147" y="50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18" y="49"/>
                  </a:lnTo>
                  <a:lnTo>
                    <a:pt x="107" y="50"/>
                  </a:lnTo>
                  <a:lnTo>
                    <a:pt x="77" y="58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113" y="37"/>
                  </a:lnTo>
                  <a:lnTo>
                    <a:pt x="113" y="37"/>
                  </a:lnTo>
                  <a:lnTo>
                    <a:pt x="97" y="33"/>
                  </a:lnTo>
                  <a:lnTo>
                    <a:pt x="86" y="26"/>
                  </a:lnTo>
                  <a:lnTo>
                    <a:pt x="76" y="16"/>
                  </a:lnTo>
                  <a:lnTo>
                    <a:pt x="67" y="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1" name="Freeform 172"/>
            <p:cNvSpPr>
              <a:spLocks noEditPoints="1"/>
            </p:cNvSpPr>
            <p:nvPr userDrawn="1"/>
          </p:nvSpPr>
          <p:spPr bwMode="auto">
            <a:xfrm>
              <a:off x="3862388" y="1763713"/>
              <a:ext cx="106362" cy="128588"/>
            </a:xfrm>
            <a:custGeom>
              <a:avLst/>
              <a:gdLst/>
              <a:ahLst/>
              <a:cxnLst>
                <a:cxn ang="0">
                  <a:pos x="89" y="110"/>
                </a:cxn>
                <a:cxn ang="0">
                  <a:pos x="125" y="104"/>
                </a:cxn>
                <a:cxn ang="0">
                  <a:pos x="168" y="113"/>
                </a:cxn>
                <a:cxn ang="0">
                  <a:pos x="199" y="155"/>
                </a:cxn>
                <a:cxn ang="0">
                  <a:pos x="197" y="187"/>
                </a:cxn>
                <a:cxn ang="0">
                  <a:pos x="184" y="213"/>
                </a:cxn>
                <a:cxn ang="0">
                  <a:pos x="141" y="237"/>
                </a:cxn>
                <a:cxn ang="0">
                  <a:pos x="87" y="242"/>
                </a:cxn>
                <a:cxn ang="0">
                  <a:pos x="52" y="229"/>
                </a:cxn>
                <a:cxn ang="0">
                  <a:pos x="45" y="208"/>
                </a:cxn>
                <a:cxn ang="0">
                  <a:pos x="54" y="188"/>
                </a:cxn>
                <a:cxn ang="0">
                  <a:pos x="78" y="179"/>
                </a:cxn>
                <a:cxn ang="0">
                  <a:pos x="103" y="185"/>
                </a:cxn>
                <a:cxn ang="0">
                  <a:pos x="128" y="211"/>
                </a:cxn>
                <a:cxn ang="0">
                  <a:pos x="149" y="213"/>
                </a:cxn>
                <a:cxn ang="0">
                  <a:pos x="171" y="187"/>
                </a:cxn>
                <a:cxn ang="0">
                  <a:pos x="174" y="155"/>
                </a:cxn>
                <a:cxn ang="0">
                  <a:pos x="152" y="124"/>
                </a:cxn>
                <a:cxn ang="0">
                  <a:pos x="118" y="119"/>
                </a:cxn>
                <a:cxn ang="0">
                  <a:pos x="57" y="140"/>
                </a:cxn>
                <a:cxn ang="0">
                  <a:pos x="23" y="174"/>
                </a:cxn>
                <a:cxn ang="0">
                  <a:pos x="10" y="182"/>
                </a:cxn>
                <a:cxn ang="0">
                  <a:pos x="0" y="175"/>
                </a:cxn>
                <a:cxn ang="0">
                  <a:pos x="2" y="159"/>
                </a:cxn>
                <a:cxn ang="0">
                  <a:pos x="23" y="137"/>
                </a:cxn>
                <a:cxn ang="0">
                  <a:pos x="120" y="27"/>
                </a:cxn>
                <a:cxn ang="0">
                  <a:pos x="120" y="23"/>
                </a:cxn>
                <a:cxn ang="0">
                  <a:pos x="90" y="29"/>
                </a:cxn>
                <a:cxn ang="0">
                  <a:pos x="54" y="45"/>
                </a:cxn>
                <a:cxn ang="0">
                  <a:pos x="41" y="46"/>
                </a:cxn>
                <a:cxn ang="0">
                  <a:pos x="28" y="35"/>
                </a:cxn>
                <a:cxn ang="0">
                  <a:pos x="22" y="13"/>
                </a:cxn>
                <a:cxn ang="0">
                  <a:pos x="26" y="11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113" y="7"/>
                </a:cxn>
                <a:cxn ang="0">
                  <a:pos x="126" y="0"/>
                </a:cxn>
                <a:cxn ang="0">
                  <a:pos x="136" y="1"/>
                </a:cxn>
                <a:cxn ang="0">
                  <a:pos x="157" y="20"/>
                </a:cxn>
                <a:cxn ang="0">
                  <a:pos x="151" y="30"/>
                </a:cxn>
                <a:cxn ang="0">
                  <a:pos x="129" y="49"/>
                </a:cxn>
                <a:cxn ang="0">
                  <a:pos x="51" y="132"/>
                </a:cxn>
                <a:cxn ang="0">
                  <a:pos x="62" y="197"/>
                </a:cxn>
                <a:cxn ang="0">
                  <a:pos x="58" y="211"/>
                </a:cxn>
                <a:cxn ang="0">
                  <a:pos x="78" y="226"/>
                </a:cxn>
                <a:cxn ang="0">
                  <a:pos x="113" y="224"/>
                </a:cxn>
                <a:cxn ang="0">
                  <a:pos x="102" y="205"/>
                </a:cxn>
                <a:cxn ang="0">
                  <a:pos x="81" y="194"/>
                </a:cxn>
              </a:cxnLst>
              <a:rect l="0" t="0" r="r" b="b"/>
              <a:pathLst>
                <a:path w="200" h="243">
                  <a:moveTo>
                    <a:pt x="51" y="132"/>
                  </a:moveTo>
                  <a:lnTo>
                    <a:pt x="51" y="132"/>
                  </a:lnTo>
                  <a:lnTo>
                    <a:pt x="70" y="119"/>
                  </a:lnTo>
                  <a:lnTo>
                    <a:pt x="89" y="110"/>
                  </a:lnTo>
                  <a:lnTo>
                    <a:pt x="97" y="107"/>
                  </a:lnTo>
                  <a:lnTo>
                    <a:pt x="106" y="106"/>
                  </a:lnTo>
                  <a:lnTo>
                    <a:pt x="116" y="104"/>
                  </a:lnTo>
                  <a:lnTo>
                    <a:pt x="125" y="104"/>
                  </a:lnTo>
                  <a:lnTo>
                    <a:pt x="125" y="104"/>
                  </a:lnTo>
                  <a:lnTo>
                    <a:pt x="141" y="104"/>
                  </a:lnTo>
                  <a:lnTo>
                    <a:pt x="155" y="108"/>
                  </a:lnTo>
                  <a:lnTo>
                    <a:pt x="168" y="113"/>
                  </a:lnTo>
                  <a:lnTo>
                    <a:pt x="180" y="121"/>
                  </a:lnTo>
                  <a:lnTo>
                    <a:pt x="189" y="130"/>
                  </a:lnTo>
                  <a:lnTo>
                    <a:pt x="194" y="142"/>
                  </a:lnTo>
                  <a:lnTo>
                    <a:pt x="199" y="155"/>
                  </a:lnTo>
                  <a:lnTo>
                    <a:pt x="200" y="171"/>
                  </a:lnTo>
                  <a:lnTo>
                    <a:pt x="200" y="171"/>
                  </a:lnTo>
                  <a:lnTo>
                    <a:pt x="199" y="179"/>
                  </a:lnTo>
                  <a:lnTo>
                    <a:pt x="197" y="187"/>
                  </a:lnTo>
                  <a:lnTo>
                    <a:pt x="196" y="194"/>
                  </a:lnTo>
                  <a:lnTo>
                    <a:pt x="193" y="201"/>
                  </a:lnTo>
                  <a:lnTo>
                    <a:pt x="189" y="207"/>
                  </a:lnTo>
                  <a:lnTo>
                    <a:pt x="184" y="213"/>
                  </a:lnTo>
                  <a:lnTo>
                    <a:pt x="178" y="218"/>
                  </a:lnTo>
                  <a:lnTo>
                    <a:pt x="173" y="223"/>
                  </a:lnTo>
                  <a:lnTo>
                    <a:pt x="158" y="231"/>
                  </a:lnTo>
                  <a:lnTo>
                    <a:pt x="141" y="237"/>
                  </a:lnTo>
                  <a:lnTo>
                    <a:pt x="122" y="242"/>
                  </a:lnTo>
                  <a:lnTo>
                    <a:pt x="100" y="243"/>
                  </a:lnTo>
                  <a:lnTo>
                    <a:pt x="100" y="243"/>
                  </a:lnTo>
                  <a:lnTo>
                    <a:pt x="87" y="242"/>
                  </a:lnTo>
                  <a:lnTo>
                    <a:pt x="75" y="240"/>
                  </a:lnTo>
                  <a:lnTo>
                    <a:pt x="67" y="237"/>
                  </a:lnTo>
                  <a:lnTo>
                    <a:pt x="58" y="233"/>
                  </a:lnTo>
                  <a:lnTo>
                    <a:pt x="52" y="229"/>
                  </a:lnTo>
                  <a:lnTo>
                    <a:pt x="48" y="223"/>
                  </a:lnTo>
                  <a:lnTo>
                    <a:pt x="45" y="216"/>
                  </a:lnTo>
                  <a:lnTo>
                    <a:pt x="45" y="208"/>
                  </a:lnTo>
                  <a:lnTo>
                    <a:pt x="45" y="208"/>
                  </a:lnTo>
                  <a:lnTo>
                    <a:pt x="45" y="203"/>
                  </a:lnTo>
                  <a:lnTo>
                    <a:pt x="46" y="197"/>
                  </a:lnTo>
                  <a:lnTo>
                    <a:pt x="49" y="192"/>
                  </a:lnTo>
                  <a:lnTo>
                    <a:pt x="54" y="188"/>
                  </a:lnTo>
                  <a:lnTo>
                    <a:pt x="58" y="184"/>
                  </a:lnTo>
                  <a:lnTo>
                    <a:pt x="64" y="182"/>
                  </a:lnTo>
                  <a:lnTo>
                    <a:pt x="71" y="179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87" y="179"/>
                  </a:lnTo>
                  <a:lnTo>
                    <a:pt x="96" y="182"/>
                  </a:lnTo>
                  <a:lnTo>
                    <a:pt x="103" y="185"/>
                  </a:lnTo>
                  <a:lnTo>
                    <a:pt x="110" y="190"/>
                  </a:lnTo>
                  <a:lnTo>
                    <a:pt x="118" y="195"/>
                  </a:lnTo>
                  <a:lnTo>
                    <a:pt x="123" y="203"/>
                  </a:lnTo>
                  <a:lnTo>
                    <a:pt x="128" y="211"/>
                  </a:lnTo>
                  <a:lnTo>
                    <a:pt x="133" y="220"/>
                  </a:lnTo>
                  <a:lnTo>
                    <a:pt x="133" y="220"/>
                  </a:lnTo>
                  <a:lnTo>
                    <a:pt x="141" y="217"/>
                  </a:lnTo>
                  <a:lnTo>
                    <a:pt x="149" y="213"/>
                  </a:lnTo>
                  <a:lnTo>
                    <a:pt x="157" y="208"/>
                  </a:lnTo>
                  <a:lnTo>
                    <a:pt x="162" y="203"/>
                  </a:lnTo>
                  <a:lnTo>
                    <a:pt x="168" y="195"/>
                  </a:lnTo>
                  <a:lnTo>
                    <a:pt x="171" y="187"/>
                  </a:lnTo>
                  <a:lnTo>
                    <a:pt x="174" y="176"/>
                  </a:lnTo>
                  <a:lnTo>
                    <a:pt x="174" y="166"/>
                  </a:lnTo>
                  <a:lnTo>
                    <a:pt x="174" y="166"/>
                  </a:lnTo>
                  <a:lnTo>
                    <a:pt x="174" y="155"/>
                  </a:lnTo>
                  <a:lnTo>
                    <a:pt x="171" y="145"/>
                  </a:lnTo>
                  <a:lnTo>
                    <a:pt x="167" y="137"/>
                  </a:lnTo>
                  <a:lnTo>
                    <a:pt x="160" y="130"/>
                  </a:lnTo>
                  <a:lnTo>
                    <a:pt x="152" y="124"/>
                  </a:lnTo>
                  <a:lnTo>
                    <a:pt x="142" y="121"/>
                  </a:lnTo>
                  <a:lnTo>
                    <a:pt x="131" y="119"/>
                  </a:lnTo>
                  <a:lnTo>
                    <a:pt x="118" y="119"/>
                  </a:lnTo>
                  <a:lnTo>
                    <a:pt x="118" y="119"/>
                  </a:lnTo>
                  <a:lnTo>
                    <a:pt x="104" y="120"/>
                  </a:lnTo>
                  <a:lnTo>
                    <a:pt x="90" y="123"/>
                  </a:lnTo>
                  <a:lnTo>
                    <a:pt x="74" y="13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48" y="148"/>
                  </a:lnTo>
                  <a:lnTo>
                    <a:pt x="39" y="156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17" y="179"/>
                  </a:lnTo>
                  <a:lnTo>
                    <a:pt x="15" y="182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6" y="182"/>
                  </a:lnTo>
                  <a:lnTo>
                    <a:pt x="3" y="179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3"/>
                  </a:lnTo>
                  <a:lnTo>
                    <a:pt x="2" y="159"/>
                  </a:lnTo>
                  <a:lnTo>
                    <a:pt x="4" y="155"/>
                  </a:lnTo>
                  <a:lnTo>
                    <a:pt x="9" y="150"/>
                  </a:lnTo>
                  <a:lnTo>
                    <a:pt x="9" y="150"/>
                  </a:lnTo>
                  <a:lnTo>
                    <a:pt x="23" y="137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74" y="84"/>
                  </a:lnTo>
                  <a:lnTo>
                    <a:pt x="120" y="27"/>
                  </a:lnTo>
                  <a:lnTo>
                    <a:pt x="120" y="27"/>
                  </a:lnTo>
                  <a:lnTo>
                    <a:pt x="122" y="24"/>
                  </a:lnTo>
                  <a:lnTo>
                    <a:pt x="122" y="24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16" y="23"/>
                  </a:lnTo>
                  <a:lnTo>
                    <a:pt x="116" y="23"/>
                  </a:lnTo>
                  <a:lnTo>
                    <a:pt x="90" y="2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49" y="46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41" y="46"/>
                  </a:lnTo>
                  <a:lnTo>
                    <a:pt x="36" y="43"/>
                  </a:lnTo>
                  <a:lnTo>
                    <a:pt x="32" y="40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3" y="26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2" y="13"/>
                  </a:lnTo>
                  <a:lnTo>
                    <a:pt x="23" y="11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6" y="11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32" y="17"/>
                  </a:lnTo>
                  <a:lnTo>
                    <a:pt x="36" y="20"/>
                  </a:lnTo>
                  <a:lnTo>
                    <a:pt x="41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55" y="20"/>
                  </a:lnTo>
                  <a:lnTo>
                    <a:pt x="70" y="17"/>
                  </a:lnTo>
                  <a:lnTo>
                    <a:pt x="70" y="17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8" y="6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6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6" y="1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54" y="16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5" y="27"/>
                  </a:lnTo>
                  <a:lnTo>
                    <a:pt x="151" y="30"/>
                  </a:lnTo>
                  <a:lnTo>
                    <a:pt x="151" y="30"/>
                  </a:lnTo>
                  <a:lnTo>
                    <a:pt x="141" y="37"/>
                  </a:lnTo>
                  <a:lnTo>
                    <a:pt x="129" y="49"/>
                  </a:lnTo>
                  <a:lnTo>
                    <a:pt x="129" y="49"/>
                  </a:lnTo>
                  <a:lnTo>
                    <a:pt x="68" y="114"/>
                  </a:lnTo>
                  <a:lnTo>
                    <a:pt x="68" y="114"/>
                  </a:lnTo>
                  <a:lnTo>
                    <a:pt x="51" y="130"/>
                  </a:lnTo>
                  <a:lnTo>
                    <a:pt x="51" y="132"/>
                  </a:lnTo>
                  <a:close/>
                  <a:moveTo>
                    <a:pt x="75" y="192"/>
                  </a:moveTo>
                  <a:lnTo>
                    <a:pt x="75" y="192"/>
                  </a:lnTo>
                  <a:lnTo>
                    <a:pt x="68" y="194"/>
                  </a:lnTo>
                  <a:lnTo>
                    <a:pt x="62" y="197"/>
                  </a:lnTo>
                  <a:lnTo>
                    <a:pt x="58" y="201"/>
                  </a:lnTo>
                  <a:lnTo>
                    <a:pt x="58" y="207"/>
                  </a:lnTo>
                  <a:lnTo>
                    <a:pt x="58" y="207"/>
                  </a:lnTo>
                  <a:lnTo>
                    <a:pt x="58" y="211"/>
                  </a:lnTo>
                  <a:lnTo>
                    <a:pt x="60" y="216"/>
                  </a:lnTo>
                  <a:lnTo>
                    <a:pt x="64" y="218"/>
                  </a:lnTo>
                  <a:lnTo>
                    <a:pt x="68" y="221"/>
                  </a:lnTo>
                  <a:lnTo>
                    <a:pt x="78" y="226"/>
                  </a:lnTo>
                  <a:lnTo>
                    <a:pt x="91" y="227"/>
                  </a:lnTo>
                  <a:lnTo>
                    <a:pt x="91" y="227"/>
                  </a:lnTo>
                  <a:lnTo>
                    <a:pt x="102" y="226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0" y="217"/>
                  </a:lnTo>
                  <a:lnTo>
                    <a:pt x="106" y="210"/>
                  </a:lnTo>
                  <a:lnTo>
                    <a:pt x="102" y="205"/>
                  </a:lnTo>
                  <a:lnTo>
                    <a:pt x="97" y="201"/>
                  </a:lnTo>
                  <a:lnTo>
                    <a:pt x="91" y="197"/>
                  </a:lnTo>
                  <a:lnTo>
                    <a:pt x="87" y="195"/>
                  </a:lnTo>
                  <a:lnTo>
                    <a:pt x="81" y="194"/>
                  </a:lnTo>
                  <a:lnTo>
                    <a:pt x="75" y="192"/>
                  </a:lnTo>
                  <a:lnTo>
                    <a:pt x="75" y="19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2" name="Freeform 173"/>
            <p:cNvSpPr>
              <a:spLocks/>
            </p:cNvSpPr>
            <p:nvPr userDrawn="1"/>
          </p:nvSpPr>
          <p:spPr bwMode="auto">
            <a:xfrm>
              <a:off x="4010025" y="1758951"/>
              <a:ext cx="106363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8"/>
                </a:cxn>
                <a:cxn ang="0">
                  <a:pos x="82" y="109"/>
                </a:cxn>
                <a:cxn ang="0">
                  <a:pos x="120" y="74"/>
                </a:cxn>
                <a:cxn ang="0">
                  <a:pos x="158" y="36"/>
                </a:cxn>
                <a:cxn ang="0">
                  <a:pos x="163" y="28"/>
                </a:cxn>
                <a:cxn ang="0">
                  <a:pos x="165" y="22"/>
                </a:cxn>
                <a:cxn ang="0">
                  <a:pos x="163" y="16"/>
                </a:cxn>
                <a:cxn ang="0">
                  <a:pos x="152" y="4"/>
                </a:cxn>
                <a:cxn ang="0">
                  <a:pos x="150" y="3"/>
                </a:cxn>
                <a:cxn ang="0">
                  <a:pos x="156" y="0"/>
                </a:cxn>
                <a:cxn ang="0">
                  <a:pos x="162" y="0"/>
                </a:cxn>
                <a:cxn ang="0">
                  <a:pos x="176" y="6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1" y="32"/>
                </a:cxn>
                <a:cxn ang="0">
                  <a:pos x="201" y="33"/>
                </a:cxn>
                <a:cxn ang="0">
                  <a:pos x="192" y="39"/>
                </a:cxn>
                <a:cxn ang="0">
                  <a:pos x="187" y="44"/>
                </a:cxn>
                <a:cxn ang="0">
                  <a:pos x="179" y="51"/>
                </a:cxn>
                <a:cxn ang="0">
                  <a:pos x="136" y="93"/>
                </a:cxn>
                <a:cxn ang="0">
                  <a:pos x="147" y="104"/>
                </a:cxn>
                <a:cxn ang="0">
                  <a:pos x="150" y="109"/>
                </a:cxn>
                <a:cxn ang="0">
                  <a:pos x="152" y="116"/>
                </a:cxn>
                <a:cxn ang="0">
                  <a:pos x="150" y="136"/>
                </a:cxn>
                <a:cxn ang="0">
                  <a:pos x="150" y="235"/>
                </a:cxn>
                <a:cxn ang="0">
                  <a:pos x="149" y="249"/>
                </a:cxn>
                <a:cxn ang="0">
                  <a:pos x="139" y="254"/>
                </a:cxn>
                <a:cxn ang="0">
                  <a:pos x="133" y="252"/>
                </a:cxn>
                <a:cxn ang="0">
                  <a:pos x="129" y="248"/>
                </a:cxn>
                <a:cxn ang="0">
                  <a:pos x="123" y="227"/>
                </a:cxn>
                <a:cxn ang="0">
                  <a:pos x="123" y="217"/>
                </a:cxn>
                <a:cxn ang="0">
                  <a:pos x="124" y="207"/>
                </a:cxn>
                <a:cxn ang="0">
                  <a:pos x="126" y="167"/>
                </a:cxn>
                <a:cxn ang="0">
                  <a:pos x="126" y="128"/>
                </a:cxn>
                <a:cxn ang="0">
                  <a:pos x="126" y="112"/>
                </a:cxn>
                <a:cxn ang="0">
                  <a:pos x="123" y="101"/>
                </a:cxn>
                <a:cxn ang="0">
                  <a:pos x="65" y="142"/>
                </a:cxn>
                <a:cxn ang="0">
                  <a:pos x="2" y="172"/>
                </a:cxn>
              </a:cxnLst>
              <a:rect l="0" t="0" r="r" b="b"/>
              <a:pathLst>
                <a:path w="201" h="254">
                  <a:moveTo>
                    <a:pt x="0" y="165"/>
                  </a:moveTo>
                  <a:lnTo>
                    <a:pt x="0" y="165"/>
                  </a:lnTo>
                  <a:lnTo>
                    <a:pt x="20" y="152"/>
                  </a:lnTo>
                  <a:lnTo>
                    <a:pt x="42" y="138"/>
                  </a:lnTo>
                  <a:lnTo>
                    <a:pt x="62" y="123"/>
                  </a:lnTo>
                  <a:lnTo>
                    <a:pt x="82" y="109"/>
                  </a:lnTo>
                  <a:lnTo>
                    <a:pt x="101" y="91"/>
                  </a:lnTo>
                  <a:lnTo>
                    <a:pt x="120" y="74"/>
                  </a:lnTo>
                  <a:lnTo>
                    <a:pt x="139" y="57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63" y="28"/>
                  </a:lnTo>
                  <a:lnTo>
                    <a:pt x="165" y="22"/>
                  </a:lnTo>
                  <a:lnTo>
                    <a:pt x="165" y="22"/>
                  </a:lnTo>
                  <a:lnTo>
                    <a:pt x="165" y="19"/>
                  </a:lnTo>
                  <a:lnTo>
                    <a:pt x="163" y="16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0" y="3"/>
                  </a:lnTo>
                  <a:lnTo>
                    <a:pt x="150" y="3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9" y="3"/>
                  </a:lnTo>
                  <a:lnTo>
                    <a:pt x="176" y="6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1" y="16"/>
                  </a:lnTo>
                  <a:lnTo>
                    <a:pt x="197" y="22"/>
                  </a:lnTo>
                  <a:lnTo>
                    <a:pt x="200" y="26"/>
                  </a:lnTo>
                  <a:lnTo>
                    <a:pt x="201" y="32"/>
                  </a:lnTo>
                  <a:lnTo>
                    <a:pt x="201" y="32"/>
                  </a:lnTo>
                  <a:lnTo>
                    <a:pt x="201" y="33"/>
                  </a:lnTo>
                  <a:lnTo>
                    <a:pt x="200" y="36"/>
                  </a:lnTo>
                  <a:lnTo>
                    <a:pt x="192" y="39"/>
                  </a:lnTo>
                  <a:lnTo>
                    <a:pt x="192" y="39"/>
                  </a:lnTo>
                  <a:lnTo>
                    <a:pt x="187" y="44"/>
                  </a:lnTo>
                  <a:lnTo>
                    <a:pt x="179" y="51"/>
                  </a:lnTo>
                  <a:lnTo>
                    <a:pt x="179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2" y="99"/>
                  </a:lnTo>
                  <a:lnTo>
                    <a:pt x="147" y="104"/>
                  </a:lnTo>
                  <a:lnTo>
                    <a:pt x="147" y="104"/>
                  </a:lnTo>
                  <a:lnTo>
                    <a:pt x="150" y="109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0" y="136"/>
                  </a:lnTo>
                  <a:lnTo>
                    <a:pt x="150" y="136"/>
                  </a:lnTo>
                  <a:lnTo>
                    <a:pt x="150" y="235"/>
                  </a:lnTo>
                  <a:lnTo>
                    <a:pt x="150" y="235"/>
                  </a:lnTo>
                  <a:lnTo>
                    <a:pt x="150" y="243"/>
                  </a:lnTo>
                  <a:lnTo>
                    <a:pt x="149" y="249"/>
                  </a:lnTo>
                  <a:lnTo>
                    <a:pt x="145" y="252"/>
                  </a:lnTo>
                  <a:lnTo>
                    <a:pt x="139" y="254"/>
                  </a:lnTo>
                  <a:lnTo>
                    <a:pt x="139" y="254"/>
                  </a:lnTo>
                  <a:lnTo>
                    <a:pt x="133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4" y="238"/>
                  </a:lnTo>
                  <a:lnTo>
                    <a:pt x="123" y="227"/>
                  </a:lnTo>
                  <a:lnTo>
                    <a:pt x="123" y="227"/>
                  </a:lnTo>
                  <a:lnTo>
                    <a:pt x="123" y="217"/>
                  </a:lnTo>
                  <a:lnTo>
                    <a:pt x="123" y="217"/>
                  </a:lnTo>
                  <a:lnTo>
                    <a:pt x="124" y="207"/>
                  </a:lnTo>
                  <a:lnTo>
                    <a:pt x="124" y="207"/>
                  </a:lnTo>
                  <a:lnTo>
                    <a:pt x="126" y="167"/>
                  </a:lnTo>
                  <a:lnTo>
                    <a:pt x="126" y="167"/>
                  </a:lnTo>
                  <a:lnTo>
                    <a:pt x="126" y="128"/>
                  </a:lnTo>
                  <a:lnTo>
                    <a:pt x="126" y="128"/>
                  </a:lnTo>
                  <a:lnTo>
                    <a:pt x="126" y="112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94" y="123"/>
                  </a:lnTo>
                  <a:lnTo>
                    <a:pt x="65" y="142"/>
                  </a:lnTo>
                  <a:lnTo>
                    <a:pt x="34" y="159"/>
                  </a:lnTo>
                  <a:lnTo>
                    <a:pt x="2" y="172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3" name="Freeform 174"/>
            <p:cNvSpPr>
              <a:spLocks/>
            </p:cNvSpPr>
            <p:nvPr userDrawn="1"/>
          </p:nvSpPr>
          <p:spPr bwMode="auto">
            <a:xfrm>
              <a:off x="4133850" y="1766888"/>
              <a:ext cx="95250" cy="122238"/>
            </a:xfrm>
            <a:custGeom>
              <a:avLst/>
              <a:gdLst/>
              <a:ahLst/>
              <a:cxnLst>
                <a:cxn ang="0">
                  <a:pos x="0" y="223"/>
                </a:cxn>
                <a:cxn ang="0">
                  <a:pos x="0" y="223"/>
                </a:cxn>
                <a:cxn ang="0">
                  <a:pos x="20" y="207"/>
                </a:cxn>
                <a:cxn ang="0">
                  <a:pos x="39" y="191"/>
                </a:cxn>
                <a:cxn ang="0">
                  <a:pos x="58" y="172"/>
                </a:cxn>
                <a:cxn ang="0">
                  <a:pos x="75" y="153"/>
                </a:cxn>
                <a:cxn ang="0">
                  <a:pos x="91" y="133"/>
                </a:cxn>
                <a:cxn ang="0">
                  <a:pos x="106" y="113"/>
                </a:cxn>
                <a:cxn ang="0">
                  <a:pos x="119" y="89"/>
                </a:cxn>
                <a:cxn ang="0">
                  <a:pos x="130" y="65"/>
                </a:cxn>
                <a:cxn ang="0">
                  <a:pos x="130" y="65"/>
                </a:cxn>
                <a:cxn ang="0">
                  <a:pos x="138" y="45"/>
                </a:cxn>
                <a:cxn ang="0">
                  <a:pos x="141" y="33"/>
                </a:cxn>
                <a:cxn ang="0">
                  <a:pos x="142" y="23"/>
                </a:cxn>
                <a:cxn ang="0">
                  <a:pos x="142" y="23"/>
                </a:cxn>
                <a:cxn ang="0">
                  <a:pos x="141" y="18"/>
                </a:cxn>
                <a:cxn ang="0">
                  <a:pos x="139" y="16"/>
                </a:cxn>
                <a:cxn ang="0">
                  <a:pos x="135" y="11"/>
                </a:cxn>
                <a:cxn ang="0">
                  <a:pos x="130" y="8"/>
                </a:cxn>
                <a:cxn ang="0">
                  <a:pos x="130" y="8"/>
                </a:cxn>
                <a:cxn ang="0">
                  <a:pos x="128" y="5"/>
                </a:cxn>
                <a:cxn ang="0">
                  <a:pos x="126" y="4"/>
                </a:cxn>
                <a:cxn ang="0">
                  <a:pos x="126" y="4"/>
                </a:cxn>
                <a:cxn ang="0">
                  <a:pos x="128" y="3"/>
                </a:cxn>
                <a:cxn ang="0">
                  <a:pos x="130" y="1"/>
                </a:cxn>
                <a:cxn ang="0">
                  <a:pos x="136" y="0"/>
                </a:cxn>
                <a:cxn ang="0">
                  <a:pos x="136" y="0"/>
                </a:cxn>
                <a:cxn ang="0">
                  <a:pos x="142" y="0"/>
                </a:cxn>
                <a:cxn ang="0">
                  <a:pos x="148" y="3"/>
                </a:cxn>
                <a:cxn ang="0">
                  <a:pos x="155" y="5"/>
                </a:cxn>
                <a:cxn ang="0">
                  <a:pos x="164" y="11"/>
                </a:cxn>
                <a:cxn ang="0">
                  <a:pos x="164" y="11"/>
                </a:cxn>
                <a:cxn ang="0">
                  <a:pos x="175" y="21"/>
                </a:cxn>
                <a:cxn ang="0">
                  <a:pos x="178" y="26"/>
                </a:cxn>
                <a:cxn ang="0">
                  <a:pos x="180" y="30"/>
                </a:cxn>
                <a:cxn ang="0">
                  <a:pos x="180" y="30"/>
                </a:cxn>
                <a:cxn ang="0">
                  <a:pos x="180" y="34"/>
                </a:cxn>
                <a:cxn ang="0">
                  <a:pos x="178" y="36"/>
                </a:cxn>
                <a:cxn ang="0">
                  <a:pos x="174" y="40"/>
                </a:cxn>
                <a:cxn ang="0">
                  <a:pos x="174" y="40"/>
                </a:cxn>
                <a:cxn ang="0">
                  <a:pos x="171" y="43"/>
                </a:cxn>
                <a:cxn ang="0">
                  <a:pos x="167" y="49"/>
                </a:cxn>
                <a:cxn ang="0">
                  <a:pos x="159" y="63"/>
                </a:cxn>
                <a:cxn ang="0">
                  <a:pos x="159" y="63"/>
                </a:cxn>
                <a:cxn ang="0">
                  <a:pos x="146" y="91"/>
                </a:cxn>
                <a:cxn ang="0">
                  <a:pos x="130" y="117"/>
                </a:cxn>
                <a:cxn ang="0">
                  <a:pos x="115" y="142"/>
                </a:cxn>
                <a:cxn ang="0">
                  <a:pos x="96" y="163"/>
                </a:cxn>
                <a:cxn ang="0">
                  <a:pos x="74" y="184"/>
                </a:cxn>
                <a:cxn ang="0">
                  <a:pos x="52" y="201"/>
                </a:cxn>
                <a:cxn ang="0">
                  <a:pos x="29" y="217"/>
                </a:cxn>
                <a:cxn ang="0">
                  <a:pos x="3" y="231"/>
                </a:cxn>
                <a:cxn ang="0">
                  <a:pos x="0" y="223"/>
                </a:cxn>
              </a:cxnLst>
              <a:rect l="0" t="0" r="r" b="b"/>
              <a:pathLst>
                <a:path w="180" h="231">
                  <a:moveTo>
                    <a:pt x="0" y="223"/>
                  </a:moveTo>
                  <a:lnTo>
                    <a:pt x="0" y="223"/>
                  </a:lnTo>
                  <a:lnTo>
                    <a:pt x="20" y="207"/>
                  </a:lnTo>
                  <a:lnTo>
                    <a:pt x="39" y="191"/>
                  </a:lnTo>
                  <a:lnTo>
                    <a:pt x="58" y="172"/>
                  </a:lnTo>
                  <a:lnTo>
                    <a:pt x="75" y="153"/>
                  </a:lnTo>
                  <a:lnTo>
                    <a:pt x="91" y="133"/>
                  </a:lnTo>
                  <a:lnTo>
                    <a:pt x="106" y="113"/>
                  </a:lnTo>
                  <a:lnTo>
                    <a:pt x="119" y="89"/>
                  </a:lnTo>
                  <a:lnTo>
                    <a:pt x="130" y="65"/>
                  </a:lnTo>
                  <a:lnTo>
                    <a:pt x="130" y="65"/>
                  </a:lnTo>
                  <a:lnTo>
                    <a:pt x="138" y="45"/>
                  </a:lnTo>
                  <a:lnTo>
                    <a:pt x="141" y="33"/>
                  </a:lnTo>
                  <a:lnTo>
                    <a:pt x="142" y="23"/>
                  </a:lnTo>
                  <a:lnTo>
                    <a:pt x="142" y="23"/>
                  </a:lnTo>
                  <a:lnTo>
                    <a:pt x="141" y="18"/>
                  </a:lnTo>
                  <a:lnTo>
                    <a:pt x="139" y="16"/>
                  </a:lnTo>
                  <a:lnTo>
                    <a:pt x="135" y="11"/>
                  </a:lnTo>
                  <a:lnTo>
                    <a:pt x="130" y="8"/>
                  </a:lnTo>
                  <a:lnTo>
                    <a:pt x="130" y="8"/>
                  </a:lnTo>
                  <a:lnTo>
                    <a:pt x="128" y="5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8" y="3"/>
                  </a:lnTo>
                  <a:lnTo>
                    <a:pt x="155" y="5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75" y="21"/>
                  </a:lnTo>
                  <a:lnTo>
                    <a:pt x="178" y="26"/>
                  </a:lnTo>
                  <a:lnTo>
                    <a:pt x="180" y="30"/>
                  </a:lnTo>
                  <a:lnTo>
                    <a:pt x="180" y="30"/>
                  </a:lnTo>
                  <a:lnTo>
                    <a:pt x="180" y="34"/>
                  </a:lnTo>
                  <a:lnTo>
                    <a:pt x="178" y="36"/>
                  </a:lnTo>
                  <a:lnTo>
                    <a:pt x="174" y="40"/>
                  </a:lnTo>
                  <a:lnTo>
                    <a:pt x="174" y="40"/>
                  </a:lnTo>
                  <a:lnTo>
                    <a:pt x="171" y="43"/>
                  </a:lnTo>
                  <a:lnTo>
                    <a:pt x="167" y="49"/>
                  </a:lnTo>
                  <a:lnTo>
                    <a:pt x="159" y="63"/>
                  </a:lnTo>
                  <a:lnTo>
                    <a:pt x="159" y="63"/>
                  </a:lnTo>
                  <a:lnTo>
                    <a:pt x="146" y="91"/>
                  </a:lnTo>
                  <a:lnTo>
                    <a:pt x="130" y="117"/>
                  </a:lnTo>
                  <a:lnTo>
                    <a:pt x="115" y="142"/>
                  </a:lnTo>
                  <a:lnTo>
                    <a:pt x="96" y="163"/>
                  </a:lnTo>
                  <a:lnTo>
                    <a:pt x="74" y="184"/>
                  </a:lnTo>
                  <a:lnTo>
                    <a:pt x="52" y="201"/>
                  </a:lnTo>
                  <a:lnTo>
                    <a:pt x="29" y="217"/>
                  </a:lnTo>
                  <a:lnTo>
                    <a:pt x="3" y="23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4" name="Freeform 175"/>
            <p:cNvSpPr>
              <a:spLocks noEditPoints="1"/>
            </p:cNvSpPr>
            <p:nvPr userDrawn="1"/>
          </p:nvSpPr>
          <p:spPr bwMode="auto">
            <a:xfrm>
              <a:off x="4254500" y="1766888"/>
              <a:ext cx="142875" cy="100013"/>
            </a:xfrm>
            <a:custGeom>
              <a:avLst/>
              <a:gdLst/>
              <a:ahLst/>
              <a:cxnLst>
                <a:cxn ang="0">
                  <a:pos x="16" y="114"/>
                </a:cxn>
                <a:cxn ang="0">
                  <a:pos x="24" y="116"/>
                </a:cxn>
                <a:cxn ang="0">
                  <a:pos x="40" y="106"/>
                </a:cxn>
                <a:cxn ang="0">
                  <a:pos x="84" y="59"/>
                </a:cxn>
                <a:cxn ang="0">
                  <a:pos x="98" y="49"/>
                </a:cxn>
                <a:cxn ang="0">
                  <a:pos x="110" y="49"/>
                </a:cxn>
                <a:cxn ang="0">
                  <a:pos x="136" y="68"/>
                </a:cxn>
                <a:cxn ang="0">
                  <a:pos x="206" y="119"/>
                </a:cxn>
                <a:cxn ang="0">
                  <a:pos x="248" y="145"/>
                </a:cxn>
                <a:cxn ang="0">
                  <a:pos x="264" y="156"/>
                </a:cxn>
                <a:cxn ang="0">
                  <a:pos x="271" y="174"/>
                </a:cxn>
                <a:cxn ang="0">
                  <a:pos x="264" y="188"/>
                </a:cxn>
                <a:cxn ang="0">
                  <a:pos x="252" y="187"/>
                </a:cxn>
                <a:cxn ang="0">
                  <a:pos x="220" y="165"/>
                </a:cxn>
                <a:cxn ang="0">
                  <a:pos x="123" y="81"/>
                </a:cxn>
                <a:cxn ang="0">
                  <a:pos x="104" y="70"/>
                </a:cxn>
                <a:cxn ang="0">
                  <a:pos x="98" y="71"/>
                </a:cxn>
                <a:cxn ang="0">
                  <a:pos x="75" y="99"/>
                </a:cxn>
                <a:cxn ang="0">
                  <a:pos x="53" y="129"/>
                </a:cxn>
                <a:cxn ang="0">
                  <a:pos x="47" y="141"/>
                </a:cxn>
                <a:cxn ang="0">
                  <a:pos x="37" y="148"/>
                </a:cxn>
                <a:cxn ang="0">
                  <a:pos x="23" y="143"/>
                </a:cxn>
                <a:cxn ang="0">
                  <a:pos x="7" y="130"/>
                </a:cxn>
                <a:cxn ang="0">
                  <a:pos x="0" y="113"/>
                </a:cxn>
                <a:cxn ang="0">
                  <a:pos x="1" y="106"/>
                </a:cxn>
                <a:cxn ang="0">
                  <a:pos x="4" y="107"/>
                </a:cxn>
                <a:cxn ang="0">
                  <a:pos x="177" y="22"/>
                </a:cxn>
                <a:cxn ang="0">
                  <a:pos x="216" y="42"/>
                </a:cxn>
                <a:cxn ang="0">
                  <a:pos x="230" y="58"/>
                </a:cxn>
                <a:cxn ang="0">
                  <a:pos x="233" y="67"/>
                </a:cxn>
                <a:cxn ang="0">
                  <a:pos x="227" y="80"/>
                </a:cxn>
                <a:cxn ang="0">
                  <a:pos x="219" y="81"/>
                </a:cxn>
                <a:cxn ang="0">
                  <a:pos x="211" y="71"/>
                </a:cxn>
                <a:cxn ang="0">
                  <a:pos x="184" y="39"/>
                </a:cxn>
                <a:cxn ang="0">
                  <a:pos x="203" y="0"/>
                </a:cxn>
                <a:cxn ang="0">
                  <a:pos x="230" y="9"/>
                </a:cxn>
                <a:cxn ang="0">
                  <a:pos x="251" y="20"/>
                </a:cxn>
                <a:cxn ang="0">
                  <a:pos x="261" y="33"/>
                </a:cxn>
                <a:cxn ang="0">
                  <a:pos x="262" y="44"/>
                </a:cxn>
                <a:cxn ang="0">
                  <a:pos x="253" y="52"/>
                </a:cxn>
                <a:cxn ang="0">
                  <a:pos x="245" y="48"/>
                </a:cxn>
                <a:cxn ang="0">
                  <a:pos x="224" y="25"/>
                </a:cxn>
                <a:cxn ang="0">
                  <a:pos x="203" y="0"/>
                </a:cxn>
              </a:cxnLst>
              <a:rect l="0" t="0" r="r" b="b"/>
              <a:pathLst>
                <a:path w="271" h="190">
                  <a:moveTo>
                    <a:pt x="4" y="107"/>
                  </a:moveTo>
                  <a:lnTo>
                    <a:pt x="4" y="107"/>
                  </a:lnTo>
                  <a:lnTo>
                    <a:pt x="16" y="114"/>
                  </a:lnTo>
                  <a:lnTo>
                    <a:pt x="20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7" y="116"/>
                  </a:lnTo>
                  <a:lnTo>
                    <a:pt x="30" y="114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8" y="55"/>
                  </a:lnTo>
                  <a:lnTo>
                    <a:pt x="94" y="51"/>
                  </a:lnTo>
                  <a:lnTo>
                    <a:pt x="98" y="49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10" y="49"/>
                  </a:lnTo>
                  <a:lnTo>
                    <a:pt x="117" y="54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79" y="100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33" y="138"/>
                  </a:lnTo>
                  <a:lnTo>
                    <a:pt x="233" y="138"/>
                  </a:lnTo>
                  <a:lnTo>
                    <a:pt x="248" y="145"/>
                  </a:lnTo>
                  <a:lnTo>
                    <a:pt x="248" y="145"/>
                  </a:lnTo>
                  <a:lnTo>
                    <a:pt x="258" y="151"/>
                  </a:lnTo>
                  <a:lnTo>
                    <a:pt x="264" y="156"/>
                  </a:lnTo>
                  <a:lnTo>
                    <a:pt x="269" y="165"/>
                  </a:lnTo>
                  <a:lnTo>
                    <a:pt x="271" y="174"/>
                  </a:lnTo>
                  <a:lnTo>
                    <a:pt x="271" y="174"/>
                  </a:lnTo>
                  <a:lnTo>
                    <a:pt x="269" y="180"/>
                  </a:lnTo>
                  <a:lnTo>
                    <a:pt x="266" y="185"/>
                  </a:lnTo>
                  <a:lnTo>
                    <a:pt x="264" y="188"/>
                  </a:lnTo>
                  <a:lnTo>
                    <a:pt x="259" y="190"/>
                  </a:lnTo>
                  <a:lnTo>
                    <a:pt x="259" y="190"/>
                  </a:lnTo>
                  <a:lnTo>
                    <a:pt x="252" y="187"/>
                  </a:lnTo>
                  <a:lnTo>
                    <a:pt x="243" y="181"/>
                  </a:lnTo>
                  <a:lnTo>
                    <a:pt x="220" y="165"/>
                  </a:lnTo>
                  <a:lnTo>
                    <a:pt x="220" y="165"/>
                  </a:lnTo>
                  <a:lnTo>
                    <a:pt x="179" y="132"/>
                  </a:lnTo>
                  <a:lnTo>
                    <a:pt x="123" y="81"/>
                  </a:lnTo>
                  <a:lnTo>
                    <a:pt x="123" y="81"/>
                  </a:lnTo>
                  <a:lnTo>
                    <a:pt x="111" y="72"/>
                  </a:lnTo>
                  <a:lnTo>
                    <a:pt x="107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1" y="70"/>
                  </a:lnTo>
                  <a:lnTo>
                    <a:pt x="98" y="71"/>
                  </a:lnTo>
                  <a:lnTo>
                    <a:pt x="91" y="77"/>
                  </a:lnTo>
                  <a:lnTo>
                    <a:pt x="91" y="77"/>
                  </a:lnTo>
                  <a:lnTo>
                    <a:pt x="75" y="99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53" y="129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7" y="141"/>
                  </a:lnTo>
                  <a:lnTo>
                    <a:pt x="45" y="145"/>
                  </a:lnTo>
                  <a:lnTo>
                    <a:pt x="42" y="146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0" y="146"/>
                  </a:lnTo>
                  <a:lnTo>
                    <a:pt x="23" y="143"/>
                  </a:lnTo>
                  <a:lnTo>
                    <a:pt x="16" y="138"/>
                  </a:lnTo>
                  <a:lnTo>
                    <a:pt x="7" y="130"/>
                  </a:lnTo>
                  <a:lnTo>
                    <a:pt x="7" y="130"/>
                  </a:lnTo>
                  <a:lnTo>
                    <a:pt x="4" y="126"/>
                  </a:lnTo>
                  <a:lnTo>
                    <a:pt x="1" y="122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07"/>
                  </a:lnTo>
                  <a:lnTo>
                    <a:pt x="1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4" y="107"/>
                  </a:lnTo>
                  <a:close/>
                  <a:moveTo>
                    <a:pt x="177" y="22"/>
                  </a:moveTo>
                  <a:lnTo>
                    <a:pt x="177" y="22"/>
                  </a:lnTo>
                  <a:lnTo>
                    <a:pt x="193" y="29"/>
                  </a:lnTo>
                  <a:lnTo>
                    <a:pt x="206" y="36"/>
                  </a:lnTo>
                  <a:lnTo>
                    <a:pt x="216" y="42"/>
                  </a:lnTo>
                  <a:lnTo>
                    <a:pt x="224" y="49"/>
                  </a:lnTo>
                  <a:lnTo>
                    <a:pt x="224" y="49"/>
                  </a:lnTo>
                  <a:lnTo>
                    <a:pt x="230" y="58"/>
                  </a:lnTo>
                  <a:lnTo>
                    <a:pt x="232" y="62"/>
                  </a:lnTo>
                  <a:lnTo>
                    <a:pt x="233" y="67"/>
                  </a:lnTo>
                  <a:lnTo>
                    <a:pt x="233" y="67"/>
                  </a:lnTo>
                  <a:lnTo>
                    <a:pt x="232" y="71"/>
                  </a:lnTo>
                  <a:lnTo>
                    <a:pt x="230" y="77"/>
                  </a:lnTo>
                  <a:lnTo>
                    <a:pt x="227" y="80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9" y="81"/>
                  </a:lnTo>
                  <a:lnTo>
                    <a:pt x="216" y="78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03" y="59"/>
                  </a:lnTo>
                  <a:lnTo>
                    <a:pt x="194" y="49"/>
                  </a:lnTo>
                  <a:lnTo>
                    <a:pt x="184" y="39"/>
                  </a:lnTo>
                  <a:lnTo>
                    <a:pt x="172" y="29"/>
                  </a:lnTo>
                  <a:lnTo>
                    <a:pt x="177" y="22"/>
                  </a:lnTo>
                  <a:close/>
                  <a:moveTo>
                    <a:pt x="203" y="0"/>
                  </a:moveTo>
                  <a:lnTo>
                    <a:pt x="203" y="0"/>
                  </a:lnTo>
                  <a:lnTo>
                    <a:pt x="217" y="4"/>
                  </a:lnTo>
                  <a:lnTo>
                    <a:pt x="230" y="9"/>
                  </a:lnTo>
                  <a:lnTo>
                    <a:pt x="240" y="15"/>
                  </a:lnTo>
                  <a:lnTo>
                    <a:pt x="251" y="20"/>
                  </a:lnTo>
                  <a:lnTo>
                    <a:pt x="251" y="20"/>
                  </a:lnTo>
                  <a:lnTo>
                    <a:pt x="255" y="25"/>
                  </a:lnTo>
                  <a:lnTo>
                    <a:pt x="259" y="29"/>
                  </a:lnTo>
                  <a:lnTo>
                    <a:pt x="261" y="33"/>
                  </a:lnTo>
                  <a:lnTo>
                    <a:pt x="262" y="39"/>
                  </a:lnTo>
                  <a:lnTo>
                    <a:pt x="262" y="39"/>
                  </a:lnTo>
                  <a:lnTo>
                    <a:pt x="262" y="44"/>
                  </a:lnTo>
                  <a:lnTo>
                    <a:pt x="261" y="48"/>
                  </a:lnTo>
                  <a:lnTo>
                    <a:pt x="258" y="51"/>
                  </a:lnTo>
                  <a:lnTo>
                    <a:pt x="253" y="52"/>
                  </a:lnTo>
                  <a:lnTo>
                    <a:pt x="253" y="52"/>
                  </a:lnTo>
                  <a:lnTo>
                    <a:pt x="249" y="51"/>
                  </a:lnTo>
                  <a:lnTo>
                    <a:pt x="245" y="48"/>
                  </a:lnTo>
                  <a:lnTo>
                    <a:pt x="245" y="48"/>
                  </a:lnTo>
                  <a:lnTo>
                    <a:pt x="235" y="35"/>
                  </a:lnTo>
                  <a:lnTo>
                    <a:pt x="224" y="25"/>
                  </a:lnTo>
                  <a:lnTo>
                    <a:pt x="211" y="16"/>
                  </a:lnTo>
                  <a:lnTo>
                    <a:pt x="198" y="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5" name="Freeform 176"/>
            <p:cNvSpPr>
              <a:spLocks/>
            </p:cNvSpPr>
            <p:nvPr userDrawn="1"/>
          </p:nvSpPr>
          <p:spPr bwMode="auto">
            <a:xfrm>
              <a:off x="4429125" y="1811338"/>
              <a:ext cx="128588" cy="23813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15" y="12"/>
                </a:cxn>
                <a:cxn ang="0">
                  <a:pos x="15" y="12"/>
                </a:cxn>
                <a:cxn ang="0">
                  <a:pos x="21" y="14"/>
                </a:cxn>
                <a:cxn ang="0">
                  <a:pos x="31" y="14"/>
                </a:cxn>
                <a:cxn ang="0">
                  <a:pos x="31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138" y="12"/>
                </a:cxn>
                <a:cxn ang="0">
                  <a:pos x="138" y="12"/>
                </a:cxn>
                <a:cxn ang="0">
                  <a:pos x="203" y="12"/>
                </a:cxn>
                <a:cxn ang="0">
                  <a:pos x="203" y="1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32" y="12"/>
                </a:cxn>
                <a:cxn ang="0">
                  <a:pos x="238" y="15"/>
                </a:cxn>
                <a:cxn ang="0">
                  <a:pos x="242" y="18"/>
                </a:cxn>
                <a:cxn ang="0">
                  <a:pos x="242" y="22"/>
                </a:cxn>
                <a:cxn ang="0">
                  <a:pos x="242" y="22"/>
                </a:cxn>
                <a:cxn ang="0">
                  <a:pos x="242" y="25"/>
                </a:cxn>
                <a:cxn ang="0">
                  <a:pos x="241" y="28"/>
                </a:cxn>
                <a:cxn ang="0">
                  <a:pos x="240" y="31"/>
                </a:cxn>
                <a:cxn ang="0">
                  <a:pos x="237" y="32"/>
                </a:cxn>
                <a:cxn ang="0">
                  <a:pos x="237" y="32"/>
                </a:cxn>
                <a:cxn ang="0">
                  <a:pos x="226" y="34"/>
                </a:cxn>
                <a:cxn ang="0">
                  <a:pos x="215" y="35"/>
                </a:cxn>
                <a:cxn ang="0">
                  <a:pos x="193" y="35"/>
                </a:cxn>
                <a:cxn ang="0">
                  <a:pos x="193" y="35"/>
                </a:cxn>
                <a:cxn ang="0">
                  <a:pos x="86" y="38"/>
                </a:cxn>
                <a:cxn ang="0">
                  <a:pos x="86" y="38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38" y="40"/>
                </a:cxn>
                <a:cxn ang="0">
                  <a:pos x="32" y="42"/>
                </a:cxn>
                <a:cxn ang="0">
                  <a:pos x="32" y="42"/>
                </a:cxn>
                <a:cxn ang="0">
                  <a:pos x="29" y="44"/>
                </a:cxn>
                <a:cxn ang="0">
                  <a:pos x="25" y="44"/>
                </a:cxn>
                <a:cxn ang="0">
                  <a:pos x="25" y="44"/>
                </a:cxn>
                <a:cxn ang="0">
                  <a:pos x="21" y="44"/>
                </a:cxn>
                <a:cxn ang="0">
                  <a:pos x="16" y="41"/>
                </a:cxn>
                <a:cxn ang="0">
                  <a:pos x="8" y="29"/>
                </a:cxn>
                <a:cxn ang="0">
                  <a:pos x="8" y="29"/>
                </a:cxn>
                <a:cxn ang="0">
                  <a:pos x="2" y="21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5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242" h="44">
                  <a:moveTo>
                    <a:pt x="6" y="3"/>
                  </a:moveTo>
                  <a:lnTo>
                    <a:pt x="6" y="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2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24" y="12"/>
                  </a:lnTo>
                  <a:lnTo>
                    <a:pt x="224" y="12"/>
                  </a:lnTo>
                  <a:lnTo>
                    <a:pt x="232" y="12"/>
                  </a:lnTo>
                  <a:lnTo>
                    <a:pt x="238" y="15"/>
                  </a:lnTo>
                  <a:lnTo>
                    <a:pt x="242" y="18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2" y="25"/>
                  </a:lnTo>
                  <a:lnTo>
                    <a:pt x="241" y="28"/>
                  </a:lnTo>
                  <a:lnTo>
                    <a:pt x="240" y="31"/>
                  </a:lnTo>
                  <a:lnTo>
                    <a:pt x="237" y="32"/>
                  </a:lnTo>
                  <a:lnTo>
                    <a:pt x="237" y="32"/>
                  </a:lnTo>
                  <a:lnTo>
                    <a:pt x="226" y="34"/>
                  </a:lnTo>
                  <a:lnTo>
                    <a:pt x="215" y="35"/>
                  </a:lnTo>
                  <a:lnTo>
                    <a:pt x="193" y="35"/>
                  </a:lnTo>
                  <a:lnTo>
                    <a:pt x="193" y="35"/>
                  </a:lnTo>
                  <a:lnTo>
                    <a:pt x="86" y="38"/>
                  </a:lnTo>
                  <a:lnTo>
                    <a:pt x="86" y="38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38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29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1" y="44"/>
                  </a:lnTo>
                  <a:lnTo>
                    <a:pt x="16" y="41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2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6" name="Freeform 177"/>
            <p:cNvSpPr>
              <a:spLocks noEditPoints="1"/>
            </p:cNvSpPr>
            <p:nvPr userDrawn="1"/>
          </p:nvSpPr>
          <p:spPr bwMode="auto">
            <a:xfrm>
              <a:off x="4583114" y="1770063"/>
              <a:ext cx="125412" cy="117475"/>
            </a:xfrm>
            <a:custGeom>
              <a:avLst/>
              <a:gdLst/>
              <a:ahLst/>
              <a:cxnLst>
                <a:cxn ang="0">
                  <a:pos x="5" y="59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2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08"/>
                </a:cxn>
                <a:cxn ang="0">
                  <a:pos x="54" y="113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5"/>
                </a:cxn>
                <a:cxn ang="0">
                  <a:pos x="13" y="77"/>
                </a:cxn>
                <a:cxn ang="0">
                  <a:pos x="5" y="59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6" y="140"/>
                </a:cxn>
                <a:cxn ang="0">
                  <a:pos x="153" y="150"/>
                </a:cxn>
                <a:cxn ang="0">
                  <a:pos x="102" y="190"/>
                </a:cxn>
                <a:cxn ang="0">
                  <a:pos x="80" y="204"/>
                </a:cxn>
                <a:cxn ang="0">
                  <a:pos x="61" y="214"/>
                </a:cxn>
                <a:cxn ang="0">
                  <a:pos x="58" y="218"/>
                </a:cxn>
                <a:cxn ang="0">
                  <a:pos x="51" y="221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5" y="182"/>
                </a:cxn>
                <a:cxn ang="0">
                  <a:pos x="16" y="174"/>
                </a:cxn>
                <a:cxn ang="0">
                  <a:pos x="18" y="172"/>
                </a:cxn>
                <a:cxn ang="0">
                  <a:pos x="22" y="175"/>
                </a:cxn>
                <a:cxn ang="0">
                  <a:pos x="28" y="181"/>
                </a:cxn>
                <a:cxn ang="0">
                  <a:pos x="39" y="187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1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8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6"/>
                </a:cxn>
                <a:cxn ang="0">
                  <a:pos x="99" y="26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5" y="55"/>
                </a:cxn>
                <a:cxn ang="0">
                  <a:pos x="89" y="56"/>
                </a:cxn>
                <a:cxn ang="0">
                  <a:pos x="84" y="55"/>
                </a:cxn>
                <a:cxn ang="0">
                  <a:pos x="79" y="48"/>
                </a:cxn>
                <a:cxn ang="0">
                  <a:pos x="58" y="24"/>
                </a:cxn>
                <a:cxn ang="0">
                  <a:pos x="35" y="7"/>
                </a:cxn>
              </a:cxnLst>
              <a:rect l="0" t="0" r="r" b="b"/>
              <a:pathLst>
                <a:path w="237" h="221">
                  <a:moveTo>
                    <a:pt x="5" y="59"/>
                  </a:moveTo>
                  <a:lnTo>
                    <a:pt x="5" y="59"/>
                  </a:lnTo>
                  <a:lnTo>
                    <a:pt x="21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2"/>
                  </a:lnTo>
                  <a:lnTo>
                    <a:pt x="66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08"/>
                  </a:lnTo>
                  <a:lnTo>
                    <a:pt x="60" y="111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1" y="113"/>
                  </a:lnTo>
                  <a:lnTo>
                    <a:pt x="50" y="111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5"/>
                  </a:lnTo>
                  <a:lnTo>
                    <a:pt x="25" y="85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5" y="59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6" y="14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21" y="177"/>
                  </a:lnTo>
                  <a:lnTo>
                    <a:pt x="102" y="190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1" y="214"/>
                  </a:lnTo>
                  <a:lnTo>
                    <a:pt x="61" y="214"/>
                  </a:lnTo>
                  <a:lnTo>
                    <a:pt x="58" y="218"/>
                  </a:lnTo>
                  <a:lnTo>
                    <a:pt x="55" y="220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45" y="220"/>
                  </a:lnTo>
                  <a:lnTo>
                    <a:pt x="39" y="216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1"/>
                  </a:lnTo>
                  <a:lnTo>
                    <a:pt x="16" y="187"/>
                  </a:lnTo>
                  <a:lnTo>
                    <a:pt x="15" y="182"/>
                  </a:lnTo>
                  <a:lnTo>
                    <a:pt x="15" y="182"/>
                  </a:lnTo>
                  <a:lnTo>
                    <a:pt x="16" y="175"/>
                  </a:lnTo>
                  <a:lnTo>
                    <a:pt x="16" y="174"/>
                  </a:lnTo>
                  <a:lnTo>
                    <a:pt x="18" y="172"/>
                  </a:lnTo>
                  <a:lnTo>
                    <a:pt x="18" y="172"/>
                  </a:lnTo>
                  <a:lnTo>
                    <a:pt x="21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1"/>
                  </a:lnTo>
                  <a:lnTo>
                    <a:pt x="34" y="185"/>
                  </a:lnTo>
                  <a:lnTo>
                    <a:pt x="39" y="187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8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1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1"/>
                  </a:lnTo>
                  <a:lnTo>
                    <a:pt x="179" y="100"/>
                  </a:lnTo>
                  <a:lnTo>
                    <a:pt x="205" y="72"/>
                  </a:lnTo>
                  <a:lnTo>
                    <a:pt x="216" y="58"/>
                  </a:lnTo>
                  <a:lnTo>
                    <a:pt x="228" y="43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4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6"/>
                  </a:lnTo>
                  <a:lnTo>
                    <a:pt x="96" y="23"/>
                  </a:lnTo>
                  <a:lnTo>
                    <a:pt x="99" y="26"/>
                  </a:lnTo>
                  <a:lnTo>
                    <a:pt x="100" y="30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1"/>
                  </a:lnTo>
                  <a:lnTo>
                    <a:pt x="95" y="55"/>
                  </a:lnTo>
                  <a:lnTo>
                    <a:pt x="89" y="56"/>
                  </a:lnTo>
                  <a:lnTo>
                    <a:pt x="89" y="56"/>
                  </a:lnTo>
                  <a:lnTo>
                    <a:pt x="86" y="56"/>
                  </a:lnTo>
                  <a:lnTo>
                    <a:pt x="84" y="55"/>
                  </a:lnTo>
                  <a:lnTo>
                    <a:pt x="79" y="48"/>
                  </a:lnTo>
                  <a:lnTo>
                    <a:pt x="79" y="48"/>
                  </a:lnTo>
                  <a:lnTo>
                    <a:pt x="68" y="36"/>
                  </a:lnTo>
                  <a:lnTo>
                    <a:pt x="58" y="24"/>
                  </a:lnTo>
                  <a:lnTo>
                    <a:pt x="47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7" name="Freeform 178"/>
            <p:cNvSpPr>
              <a:spLocks/>
            </p:cNvSpPr>
            <p:nvPr userDrawn="1"/>
          </p:nvSpPr>
          <p:spPr bwMode="auto">
            <a:xfrm>
              <a:off x="4733926" y="1800226"/>
              <a:ext cx="84138" cy="87312"/>
            </a:xfrm>
            <a:custGeom>
              <a:avLst/>
              <a:gdLst/>
              <a:ahLst/>
              <a:cxnLst>
                <a:cxn ang="0">
                  <a:pos x="34" y="13"/>
                </a:cxn>
                <a:cxn ang="0">
                  <a:pos x="116" y="8"/>
                </a:cxn>
                <a:cxn ang="0">
                  <a:pos x="125" y="3"/>
                </a:cxn>
                <a:cxn ang="0">
                  <a:pos x="131" y="0"/>
                </a:cxn>
                <a:cxn ang="0">
                  <a:pos x="138" y="2"/>
                </a:cxn>
                <a:cxn ang="0">
                  <a:pos x="156" y="18"/>
                </a:cxn>
                <a:cxn ang="0">
                  <a:pos x="158" y="23"/>
                </a:cxn>
                <a:cxn ang="0">
                  <a:pos x="156" y="29"/>
                </a:cxn>
                <a:cxn ang="0">
                  <a:pos x="150" y="44"/>
                </a:cxn>
                <a:cxn ang="0">
                  <a:pos x="138" y="131"/>
                </a:cxn>
                <a:cxn ang="0">
                  <a:pos x="150" y="142"/>
                </a:cxn>
                <a:cxn ang="0">
                  <a:pos x="150" y="149"/>
                </a:cxn>
                <a:cxn ang="0">
                  <a:pos x="143" y="154"/>
                </a:cxn>
                <a:cxn ang="0">
                  <a:pos x="132" y="152"/>
                </a:cxn>
                <a:cxn ang="0">
                  <a:pos x="103" y="152"/>
                </a:cxn>
                <a:cxn ang="0">
                  <a:pos x="44" y="158"/>
                </a:cxn>
                <a:cxn ang="0">
                  <a:pos x="31" y="162"/>
                </a:cxn>
                <a:cxn ang="0">
                  <a:pos x="25" y="165"/>
                </a:cxn>
                <a:cxn ang="0">
                  <a:pos x="21" y="164"/>
                </a:cxn>
                <a:cxn ang="0">
                  <a:pos x="8" y="152"/>
                </a:cxn>
                <a:cxn ang="0">
                  <a:pos x="0" y="139"/>
                </a:cxn>
                <a:cxn ang="0">
                  <a:pos x="3" y="132"/>
                </a:cxn>
                <a:cxn ang="0">
                  <a:pos x="13" y="139"/>
                </a:cxn>
                <a:cxn ang="0">
                  <a:pos x="24" y="141"/>
                </a:cxn>
                <a:cxn ang="0">
                  <a:pos x="116" y="134"/>
                </a:cxn>
                <a:cxn ang="0">
                  <a:pos x="122" y="84"/>
                </a:cxn>
                <a:cxn ang="0">
                  <a:pos x="45" y="92"/>
                </a:cxn>
                <a:cxn ang="0">
                  <a:pos x="34" y="94"/>
                </a:cxn>
                <a:cxn ang="0">
                  <a:pos x="22" y="94"/>
                </a:cxn>
                <a:cxn ang="0">
                  <a:pos x="13" y="86"/>
                </a:cxn>
                <a:cxn ang="0">
                  <a:pos x="6" y="70"/>
                </a:cxn>
                <a:cxn ang="0">
                  <a:pos x="9" y="64"/>
                </a:cxn>
                <a:cxn ang="0">
                  <a:pos x="19" y="71"/>
                </a:cxn>
                <a:cxn ang="0">
                  <a:pos x="28" y="74"/>
                </a:cxn>
                <a:cxn ang="0">
                  <a:pos x="53" y="73"/>
                </a:cxn>
                <a:cxn ang="0">
                  <a:pos x="127" y="25"/>
                </a:cxn>
                <a:cxn ang="0">
                  <a:pos x="48" y="31"/>
                </a:cxn>
                <a:cxn ang="0">
                  <a:pos x="32" y="35"/>
                </a:cxn>
                <a:cxn ang="0">
                  <a:pos x="28" y="35"/>
                </a:cxn>
                <a:cxn ang="0">
                  <a:pos x="12" y="25"/>
                </a:cxn>
                <a:cxn ang="0">
                  <a:pos x="5" y="10"/>
                </a:cxn>
                <a:cxn ang="0">
                  <a:pos x="11" y="2"/>
                </a:cxn>
                <a:cxn ang="0">
                  <a:pos x="21" y="12"/>
                </a:cxn>
                <a:cxn ang="0">
                  <a:pos x="31" y="13"/>
                </a:cxn>
              </a:cxnLst>
              <a:rect l="0" t="0" r="r" b="b"/>
              <a:pathLst>
                <a:path w="158" h="165">
                  <a:moveTo>
                    <a:pt x="31" y="13"/>
                  </a:moveTo>
                  <a:lnTo>
                    <a:pt x="31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73" y="12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121" y="6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28" y="2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4" y="0"/>
                  </a:lnTo>
                  <a:lnTo>
                    <a:pt x="138" y="2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56" y="18"/>
                  </a:lnTo>
                  <a:lnTo>
                    <a:pt x="157" y="21"/>
                  </a:lnTo>
                  <a:lnTo>
                    <a:pt x="158" y="23"/>
                  </a:lnTo>
                  <a:lnTo>
                    <a:pt x="158" y="23"/>
                  </a:lnTo>
                  <a:lnTo>
                    <a:pt x="157" y="28"/>
                  </a:lnTo>
                  <a:lnTo>
                    <a:pt x="156" y="29"/>
                  </a:lnTo>
                  <a:lnTo>
                    <a:pt x="156" y="29"/>
                  </a:lnTo>
                  <a:lnTo>
                    <a:pt x="151" y="37"/>
                  </a:lnTo>
                  <a:lnTo>
                    <a:pt x="150" y="44"/>
                  </a:lnTo>
                  <a:lnTo>
                    <a:pt x="150" y="44"/>
                  </a:lnTo>
                  <a:lnTo>
                    <a:pt x="144" y="89"/>
                  </a:lnTo>
                  <a:lnTo>
                    <a:pt x="138" y="131"/>
                  </a:lnTo>
                  <a:lnTo>
                    <a:pt x="138" y="131"/>
                  </a:lnTo>
                  <a:lnTo>
                    <a:pt x="143" y="134"/>
                  </a:lnTo>
                  <a:lnTo>
                    <a:pt x="147" y="138"/>
                  </a:lnTo>
                  <a:lnTo>
                    <a:pt x="150" y="142"/>
                  </a:lnTo>
                  <a:lnTo>
                    <a:pt x="151" y="147"/>
                  </a:lnTo>
                  <a:lnTo>
                    <a:pt x="151" y="147"/>
                  </a:lnTo>
                  <a:lnTo>
                    <a:pt x="150" y="149"/>
                  </a:lnTo>
                  <a:lnTo>
                    <a:pt x="148" y="151"/>
                  </a:lnTo>
                  <a:lnTo>
                    <a:pt x="145" y="152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24" y="152"/>
                  </a:lnTo>
                  <a:lnTo>
                    <a:pt x="124" y="152"/>
                  </a:lnTo>
                  <a:lnTo>
                    <a:pt x="103" y="152"/>
                  </a:lnTo>
                  <a:lnTo>
                    <a:pt x="83" y="154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37" y="161"/>
                  </a:lnTo>
                  <a:lnTo>
                    <a:pt x="31" y="162"/>
                  </a:lnTo>
                  <a:lnTo>
                    <a:pt x="31" y="162"/>
                  </a:lnTo>
                  <a:lnTo>
                    <a:pt x="28" y="164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1" y="164"/>
                  </a:lnTo>
                  <a:lnTo>
                    <a:pt x="16" y="162"/>
                  </a:lnTo>
                  <a:lnTo>
                    <a:pt x="12" y="158"/>
                  </a:lnTo>
                  <a:lnTo>
                    <a:pt x="8" y="152"/>
                  </a:lnTo>
                  <a:lnTo>
                    <a:pt x="8" y="152"/>
                  </a:lnTo>
                  <a:lnTo>
                    <a:pt x="2" y="145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6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9" y="136"/>
                  </a:lnTo>
                  <a:lnTo>
                    <a:pt x="13" y="139"/>
                  </a:lnTo>
                  <a:lnTo>
                    <a:pt x="18" y="141"/>
                  </a:lnTo>
                  <a:lnTo>
                    <a:pt x="24" y="141"/>
                  </a:lnTo>
                  <a:lnTo>
                    <a:pt x="24" y="141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22" y="84"/>
                  </a:lnTo>
                  <a:lnTo>
                    <a:pt x="122" y="84"/>
                  </a:lnTo>
                  <a:lnTo>
                    <a:pt x="77" y="87"/>
                  </a:lnTo>
                  <a:lnTo>
                    <a:pt x="45" y="92"/>
                  </a:lnTo>
                  <a:lnTo>
                    <a:pt x="45" y="92"/>
                  </a:lnTo>
                  <a:lnTo>
                    <a:pt x="38" y="93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2" y="94"/>
                  </a:lnTo>
                  <a:lnTo>
                    <a:pt x="18" y="92"/>
                  </a:lnTo>
                  <a:lnTo>
                    <a:pt x="18" y="92"/>
                  </a:lnTo>
                  <a:lnTo>
                    <a:pt x="13" y="86"/>
                  </a:lnTo>
                  <a:lnTo>
                    <a:pt x="9" y="80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5" y="68"/>
                  </a:lnTo>
                  <a:lnTo>
                    <a:pt x="19" y="71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41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124" y="65"/>
                  </a:lnTo>
                  <a:lnTo>
                    <a:pt x="124" y="65"/>
                  </a:lnTo>
                  <a:lnTo>
                    <a:pt x="127" y="25"/>
                  </a:lnTo>
                  <a:lnTo>
                    <a:pt x="127" y="25"/>
                  </a:lnTo>
                  <a:lnTo>
                    <a:pt x="86" y="28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0" y="32"/>
                  </a:lnTo>
                  <a:lnTo>
                    <a:pt x="32" y="35"/>
                  </a:lnTo>
                  <a:lnTo>
                    <a:pt x="32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1" y="34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6" y="16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6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6" y="8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31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8" name="Freeform 179"/>
            <p:cNvSpPr>
              <a:spLocks noEditPoints="1"/>
            </p:cNvSpPr>
            <p:nvPr userDrawn="1"/>
          </p:nvSpPr>
          <p:spPr bwMode="auto">
            <a:xfrm>
              <a:off x="4856164" y="1776413"/>
              <a:ext cx="119062" cy="106363"/>
            </a:xfrm>
            <a:custGeom>
              <a:avLst/>
              <a:gdLst/>
              <a:ahLst/>
              <a:cxnLst>
                <a:cxn ang="0">
                  <a:pos x="225" y="27"/>
                </a:cxn>
                <a:cxn ang="0">
                  <a:pos x="191" y="77"/>
                </a:cxn>
                <a:cxn ang="0">
                  <a:pos x="152" y="119"/>
                </a:cxn>
                <a:cxn ang="0">
                  <a:pos x="107" y="155"/>
                </a:cxn>
                <a:cxn ang="0">
                  <a:pos x="57" y="190"/>
                </a:cxn>
                <a:cxn ang="0">
                  <a:pos x="51" y="194"/>
                </a:cxn>
                <a:cxn ang="0">
                  <a:pos x="48" y="197"/>
                </a:cxn>
                <a:cxn ang="0">
                  <a:pos x="38" y="200"/>
                </a:cxn>
                <a:cxn ang="0">
                  <a:pos x="33" y="200"/>
                </a:cxn>
                <a:cxn ang="0">
                  <a:pos x="22" y="192"/>
                </a:cxn>
                <a:cxn ang="0">
                  <a:pos x="14" y="187"/>
                </a:cxn>
                <a:cxn ang="0">
                  <a:pos x="4" y="172"/>
                </a:cxn>
                <a:cxn ang="0">
                  <a:pos x="0" y="161"/>
                </a:cxn>
                <a:cxn ang="0">
                  <a:pos x="1" y="156"/>
                </a:cxn>
                <a:cxn ang="0">
                  <a:pos x="4" y="153"/>
                </a:cxn>
                <a:cxn ang="0">
                  <a:pos x="12" y="159"/>
                </a:cxn>
                <a:cxn ang="0">
                  <a:pos x="20" y="166"/>
                </a:cxn>
                <a:cxn ang="0">
                  <a:pos x="26" y="168"/>
                </a:cxn>
                <a:cxn ang="0">
                  <a:pos x="38" y="166"/>
                </a:cxn>
                <a:cxn ang="0">
                  <a:pos x="55" y="158"/>
                </a:cxn>
                <a:cxn ang="0">
                  <a:pos x="81" y="143"/>
                </a:cxn>
                <a:cxn ang="0">
                  <a:pos x="126" y="111"/>
                </a:cxn>
                <a:cxn ang="0">
                  <a:pos x="165" y="78"/>
                </a:cxn>
                <a:cxn ang="0">
                  <a:pos x="200" y="40"/>
                </a:cxn>
                <a:cxn ang="0">
                  <a:pos x="225" y="27"/>
                </a:cxn>
                <a:cxn ang="0">
                  <a:pos x="6" y="0"/>
                </a:cxn>
                <a:cxn ang="0">
                  <a:pos x="38" y="9"/>
                </a:cxn>
                <a:cxn ang="0">
                  <a:pos x="62" y="23"/>
                </a:cxn>
                <a:cxn ang="0">
                  <a:pos x="68" y="29"/>
                </a:cxn>
                <a:cxn ang="0">
                  <a:pos x="74" y="39"/>
                </a:cxn>
                <a:cxn ang="0">
                  <a:pos x="74" y="45"/>
                </a:cxn>
                <a:cxn ang="0">
                  <a:pos x="70" y="56"/>
                </a:cxn>
                <a:cxn ang="0">
                  <a:pos x="59" y="62"/>
                </a:cxn>
                <a:cxn ang="0">
                  <a:pos x="55" y="61"/>
                </a:cxn>
                <a:cxn ang="0">
                  <a:pos x="48" y="55"/>
                </a:cxn>
                <a:cxn ang="0">
                  <a:pos x="43" y="48"/>
                </a:cxn>
                <a:cxn ang="0">
                  <a:pos x="26" y="25"/>
                </a:cxn>
                <a:cxn ang="0">
                  <a:pos x="1" y="7"/>
                </a:cxn>
              </a:cxnLst>
              <a:rect l="0" t="0" r="r" b="b"/>
              <a:pathLst>
                <a:path w="225" h="200">
                  <a:moveTo>
                    <a:pt x="225" y="27"/>
                  </a:moveTo>
                  <a:lnTo>
                    <a:pt x="225" y="27"/>
                  </a:lnTo>
                  <a:lnTo>
                    <a:pt x="209" y="53"/>
                  </a:lnTo>
                  <a:lnTo>
                    <a:pt x="191" y="77"/>
                  </a:lnTo>
                  <a:lnTo>
                    <a:pt x="173" y="98"/>
                  </a:lnTo>
                  <a:lnTo>
                    <a:pt x="152" y="119"/>
                  </a:lnTo>
                  <a:lnTo>
                    <a:pt x="130" y="137"/>
                  </a:lnTo>
                  <a:lnTo>
                    <a:pt x="107" y="155"/>
                  </a:lnTo>
                  <a:lnTo>
                    <a:pt x="83" y="172"/>
                  </a:lnTo>
                  <a:lnTo>
                    <a:pt x="57" y="190"/>
                  </a:lnTo>
                  <a:lnTo>
                    <a:pt x="57" y="190"/>
                  </a:lnTo>
                  <a:lnTo>
                    <a:pt x="51" y="194"/>
                  </a:lnTo>
                  <a:lnTo>
                    <a:pt x="48" y="197"/>
                  </a:lnTo>
                  <a:lnTo>
                    <a:pt x="48" y="197"/>
                  </a:lnTo>
                  <a:lnTo>
                    <a:pt x="43" y="200"/>
                  </a:lnTo>
                  <a:lnTo>
                    <a:pt x="38" y="200"/>
                  </a:lnTo>
                  <a:lnTo>
                    <a:pt x="38" y="200"/>
                  </a:lnTo>
                  <a:lnTo>
                    <a:pt x="33" y="200"/>
                  </a:lnTo>
                  <a:lnTo>
                    <a:pt x="28" y="197"/>
                  </a:lnTo>
                  <a:lnTo>
                    <a:pt x="22" y="192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9" y="179"/>
                  </a:lnTo>
                  <a:lnTo>
                    <a:pt x="4" y="172"/>
                  </a:lnTo>
                  <a:lnTo>
                    <a:pt x="1" y="166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56"/>
                  </a:lnTo>
                  <a:lnTo>
                    <a:pt x="3" y="155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20" y="166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30" y="168"/>
                  </a:lnTo>
                  <a:lnTo>
                    <a:pt x="38" y="166"/>
                  </a:lnTo>
                  <a:lnTo>
                    <a:pt x="45" y="162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81" y="143"/>
                  </a:lnTo>
                  <a:lnTo>
                    <a:pt x="104" y="127"/>
                  </a:lnTo>
                  <a:lnTo>
                    <a:pt x="126" y="111"/>
                  </a:lnTo>
                  <a:lnTo>
                    <a:pt x="146" y="95"/>
                  </a:lnTo>
                  <a:lnTo>
                    <a:pt x="165" y="78"/>
                  </a:lnTo>
                  <a:lnTo>
                    <a:pt x="184" y="59"/>
                  </a:lnTo>
                  <a:lnTo>
                    <a:pt x="200" y="40"/>
                  </a:lnTo>
                  <a:lnTo>
                    <a:pt x="217" y="22"/>
                  </a:lnTo>
                  <a:lnTo>
                    <a:pt x="225" y="27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22" y="3"/>
                  </a:lnTo>
                  <a:lnTo>
                    <a:pt x="38" y="9"/>
                  </a:lnTo>
                  <a:lnTo>
                    <a:pt x="52" y="16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8" y="29"/>
                  </a:lnTo>
                  <a:lnTo>
                    <a:pt x="72" y="33"/>
                  </a:lnTo>
                  <a:lnTo>
                    <a:pt x="74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5" y="61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5" y="61"/>
                  </a:lnTo>
                  <a:lnTo>
                    <a:pt x="52" y="59"/>
                  </a:lnTo>
                  <a:lnTo>
                    <a:pt x="48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35" y="36"/>
                  </a:lnTo>
                  <a:lnTo>
                    <a:pt x="26" y="25"/>
                  </a:lnTo>
                  <a:lnTo>
                    <a:pt x="16" y="16"/>
                  </a:lnTo>
                  <a:lnTo>
                    <a:pt x="1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9" name="Freeform 180"/>
            <p:cNvSpPr>
              <a:spLocks/>
            </p:cNvSpPr>
            <p:nvPr userDrawn="1"/>
          </p:nvSpPr>
          <p:spPr bwMode="auto">
            <a:xfrm>
              <a:off x="4999039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2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79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4" y="19"/>
                </a:cxn>
                <a:cxn ang="0">
                  <a:pos x="113" y="35"/>
                </a:cxn>
                <a:cxn ang="0">
                  <a:pos x="150" y="34"/>
                </a:cxn>
                <a:cxn ang="0">
                  <a:pos x="162" y="31"/>
                </a:cxn>
                <a:cxn ang="0">
                  <a:pos x="177" y="42"/>
                </a:cxn>
                <a:cxn ang="0">
                  <a:pos x="159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1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5" y="93"/>
                </a:cxn>
                <a:cxn ang="0">
                  <a:pos x="194" y="89"/>
                </a:cxn>
                <a:cxn ang="0">
                  <a:pos x="211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6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4" y="202"/>
                </a:cxn>
                <a:cxn ang="0">
                  <a:pos x="114" y="165"/>
                </a:cxn>
                <a:cxn ang="0">
                  <a:pos x="78" y="190"/>
                </a:cxn>
                <a:cxn ang="0">
                  <a:pos x="66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8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1" y="257"/>
                </a:cxn>
                <a:cxn ang="0">
                  <a:pos x="56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4" y="148"/>
                </a:cxn>
                <a:cxn ang="0">
                  <a:pos x="108" y="122"/>
                </a:cxn>
                <a:cxn ang="0">
                  <a:pos x="94" y="115"/>
                </a:cxn>
                <a:cxn ang="0">
                  <a:pos x="63" y="126"/>
                </a:cxn>
                <a:cxn ang="0">
                  <a:pos x="26" y="155"/>
                </a:cxn>
                <a:cxn ang="0">
                  <a:pos x="11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6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4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95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0" y="10"/>
                  </a:lnTo>
                  <a:lnTo>
                    <a:pt x="82" y="7"/>
                  </a:lnTo>
                  <a:lnTo>
                    <a:pt x="82" y="7"/>
                  </a:lnTo>
                  <a:lnTo>
                    <a:pt x="79" y="6"/>
                  </a:lnTo>
                  <a:lnTo>
                    <a:pt x="79" y="5"/>
                  </a:lnTo>
                  <a:lnTo>
                    <a:pt x="79" y="5"/>
                  </a:lnTo>
                  <a:lnTo>
                    <a:pt x="79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1" y="2"/>
                  </a:lnTo>
                  <a:lnTo>
                    <a:pt x="114" y="5"/>
                  </a:lnTo>
                  <a:lnTo>
                    <a:pt x="123" y="10"/>
                  </a:lnTo>
                  <a:lnTo>
                    <a:pt x="124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4" y="19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0" y="42"/>
                  </a:lnTo>
                  <a:lnTo>
                    <a:pt x="150" y="34"/>
                  </a:lnTo>
                  <a:lnTo>
                    <a:pt x="150" y="34"/>
                  </a:lnTo>
                  <a:lnTo>
                    <a:pt x="156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2" y="35"/>
                  </a:lnTo>
                  <a:lnTo>
                    <a:pt x="175" y="38"/>
                  </a:lnTo>
                  <a:lnTo>
                    <a:pt x="177" y="42"/>
                  </a:lnTo>
                  <a:lnTo>
                    <a:pt x="177" y="42"/>
                  </a:lnTo>
                  <a:lnTo>
                    <a:pt x="175" y="47"/>
                  </a:lnTo>
                  <a:lnTo>
                    <a:pt x="169" y="51"/>
                  </a:lnTo>
                  <a:lnTo>
                    <a:pt x="159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1" y="104"/>
                  </a:lnTo>
                  <a:lnTo>
                    <a:pt x="117" y="107"/>
                  </a:lnTo>
                  <a:lnTo>
                    <a:pt x="121" y="112"/>
                  </a:lnTo>
                  <a:lnTo>
                    <a:pt x="126" y="118"/>
                  </a:lnTo>
                  <a:lnTo>
                    <a:pt x="130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8" y="89"/>
                  </a:lnTo>
                  <a:lnTo>
                    <a:pt x="198" y="89"/>
                  </a:lnTo>
                  <a:lnTo>
                    <a:pt x="204" y="89"/>
                  </a:lnTo>
                  <a:lnTo>
                    <a:pt x="211" y="91"/>
                  </a:lnTo>
                  <a:lnTo>
                    <a:pt x="219" y="96"/>
                  </a:lnTo>
                  <a:lnTo>
                    <a:pt x="224" y="100"/>
                  </a:lnTo>
                  <a:lnTo>
                    <a:pt x="224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0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4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6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4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4" y="165"/>
                  </a:lnTo>
                  <a:lnTo>
                    <a:pt x="114" y="165"/>
                  </a:lnTo>
                  <a:lnTo>
                    <a:pt x="103" y="171"/>
                  </a:lnTo>
                  <a:lnTo>
                    <a:pt x="92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69" y="202"/>
                  </a:lnTo>
                  <a:lnTo>
                    <a:pt x="66" y="207"/>
                  </a:lnTo>
                  <a:lnTo>
                    <a:pt x="66" y="212"/>
                  </a:lnTo>
                  <a:lnTo>
                    <a:pt x="66" y="212"/>
                  </a:lnTo>
                  <a:lnTo>
                    <a:pt x="66" y="219"/>
                  </a:lnTo>
                  <a:lnTo>
                    <a:pt x="69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5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8" y="228"/>
                  </a:lnTo>
                  <a:lnTo>
                    <a:pt x="188" y="228"/>
                  </a:lnTo>
                  <a:lnTo>
                    <a:pt x="195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8" y="254"/>
                  </a:lnTo>
                  <a:lnTo>
                    <a:pt x="188" y="257"/>
                  </a:lnTo>
                  <a:lnTo>
                    <a:pt x="188" y="257"/>
                  </a:lnTo>
                  <a:lnTo>
                    <a:pt x="168" y="258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19" y="258"/>
                  </a:lnTo>
                  <a:lnTo>
                    <a:pt x="101" y="257"/>
                  </a:lnTo>
                  <a:lnTo>
                    <a:pt x="85" y="254"/>
                  </a:lnTo>
                  <a:lnTo>
                    <a:pt x="72" y="249"/>
                  </a:lnTo>
                  <a:lnTo>
                    <a:pt x="63" y="243"/>
                  </a:lnTo>
                  <a:lnTo>
                    <a:pt x="56" y="235"/>
                  </a:lnTo>
                  <a:lnTo>
                    <a:pt x="52" y="226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3" y="132"/>
                  </a:lnTo>
                  <a:lnTo>
                    <a:pt x="111" y="126"/>
                  </a:lnTo>
                  <a:lnTo>
                    <a:pt x="108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8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5" y="116"/>
                  </a:lnTo>
                  <a:lnTo>
                    <a:pt x="75" y="120"/>
                  </a:lnTo>
                  <a:lnTo>
                    <a:pt x="63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1" y="165"/>
                  </a:lnTo>
                  <a:lnTo>
                    <a:pt x="11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5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0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7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0" name="Freeform 181"/>
            <p:cNvSpPr>
              <a:spLocks noEditPoints="1"/>
            </p:cNvSpPr>
            <p:nvPr userDrawn="1"/>
          </p:nvSpPr>
          <p:spPr bwMode="auto">
            <a:xfrm>
              <a:off x="5153026" y="1751013"/>
              <a:ext cx="155575" cy="146050"/>
            </a:xfrm>
            <a:custGeom>
              <a:avLst/>
              <a:gdLst/>
              <a:ahLst/>
              <a:cxnLst>
                <a:cxn ang="0">
                  <a:pos x="123" y="29"/>
                </a:cxn>
                <a:cxn ang="0">
                  <a:pos x="150" y="56"/>
                </a:cxn>
                <a:cxn ang="0">
                  <a:pos x="93" y="100"/>
                </a:cxn>
                <a:cxn ang="0">
                  <a:pos x="126" y="79"/>
                </a:cxn>
                <a:cxn ang="0">
                  <a:pos x="151" y="107"/>
                </a:cxn>
                <a:cxn ang="0">
                  <a:pos x="93" y="160"/>
                </a:cxn>
                <a:cxn ang="0">
                  <a:pos x="126" y="140"/>
                </a:cxn>
                <a:cxn ang="0">
                  <a:pos x="151" y="168"/>
                </a:cxn>
                <a:cxn ang="0">
                  <a:pos x="93" y="171"/>
                </a:cxn>
                <a:cxn ang="0">
                  <a:pos x="126" y="244"/>
                </a:cxn>
                <a:cxn ang="0">
                  <a:pos x="231" y="246"/>
                </a:cxn>
                <a:cxn ang="0">
                  <a:pos x="287" y="250"/>
                </a:cxn>
                <a:cxn ang="0">
                  <a:pos x="279" y="268"/>
                </a:cxn>
                <a:cxn ang="0">
                  <a:pos x="209" y="272"/>
                </a:cxn>
                <a:cxn ang="0">
                  <a:pos x="110" y="262"/>
                </a:cxn>
                <a:cxn ang="0">
                  <a:pos x="78" y="243"/>
                </a:cxn>
                <a:cxn ang="0">
                  <a:pos x="48" y="204"/>
                </a:cxn>
                <a:cxn ang="0">
                  <a:pos x="29" y="234"/>
                </a:cxn>
                <a:cxn ang="0">
                  <a:pos x="0" y="272"/>
                </a:cxn>
                <a:cxn ang="0">
                  <a:pos x="20" y="207"/>
                </a:cxn>
                <a:cxn ang="0">
                  <a:pos x="28" y="129"/>
                </a:cxn>
                <a:cxn ang="0">
                  <a:pos x="63" y="137"/>
                </a:cxn>
                <a:cxn ang="0">
                  <a:pos x="51" y="146"/>
                </a:cxn>
                <a:cxn ang="0">
                  <a:pos x="47" y="179"/>
                </a:cxn>
                <a:cxn ang="0">
                  <a:pos x="70" y="214"/>
                </a:cxn>
                <a:cxn ang="0">
                  <a:pos x="20" y="110"/>
                </a:cxn>
                <a:cxn ang="0">
                  <a:pos x="20" y="98"/>
                </a:cxn>
                <a:cxn ang="0">
                  <a:pos x="38" y="58"/>
                </a:cxn>
                <a:cxn ang="0">
                  <a:pos x="16" y="45"/>
                </a:cxn>
                <a:cxn ang="0">
                  <a:pos x="68" y="47"/>
                </a:cxn>
                <a:cxn ang="0">
                  <a:pos x="68" y="0"/>
                </a:cxn>
                <a:cxn ang="0">
                  <a:pos x="105" y="7"/>
                </a:cxn>
                <a:cxn ang="0">
                  <a:pos x="103" y="13"/>
                </a:cxn>
                <a:cxn ang="0">
                  <a:pos x="238" y="21"/>
                </a:cxn>
                <a:cxn ang="0">
                  <a:pos x="271" y="23"/>
                </a:cxn>
                <a:cxn ang="0">
                  <a:pos x="274" y="29"/>
                </a:cxn>
                <a:cxn ang="0">
                  <a:pos x="264" y="63"/>
                </a:cxn>
                <a:cxn ang="0">
                  <a:pos x="264" y="123"/>
                </a:cxn>
                <a:cxn ang="0">
                  <a:pos x="247" y="126"/>
                </a:cxn>
                <a:cxn ang="0">
                  <a:pos x="239" y="107"/>
                </a:cxn>
                <a:cxn ang="0">
                  <a:pos x="183" y="198"/>
                </a:cxn>
                <a:cxn ang="0">
                  <a:pos x="221" y="202"/>
                </a:cxn>
                <a:cxn ang="0">
                  <a:pos x="254" y="198"/>
                </a:cxn>
                <a:cxn ang="0">
                  <a:pos x="271" y="139"/>
                </a:cxn>
                <a:cxn ang="0">
                  <a:pos x="274" y="194"/>
                </a:cxn>
                <a:cxn ang="0">
                  <a:pos x="281" y="199"/>
                </a:cxn>
                <a:cxn ang="0">
                  <a:pos x="287" y="208"/>
                </a:cxn>
                <a:cxn ang="0">
                  <a:pos x="277" y="220"/>
                </a:cxn>
                <a:cxn ang="0">
                  <a:pos x="213" y="223"/>
                </a:cxn>
                <a:cxn ang="0">
                  <a:pos x="165" y="220"/>
                </a:cxn>
                <a:cxn ang="0">
                  <a:pos x="158" y="202"/>
                </a:cxn>
                <a:cxn ang="0">
                  <a:pos x="158" y="114"/>
                </a:cxn>
                <a:cxn ang="0">
                  <a:pos x="186" y="97"/>
                </a:cxn>
                <a:cxn ang="0">
                  <a:pos x="174" y="32"/>
                </a:cxn>
                <a:cxn ang="0">
                  <a:pos x="151" y="20"/>
                </a:cxn>
              </a:cxnLst>
              <a:rect l="0" t="0" r="r" b="b"/>
              <a:pathLst>
                <a:path w="293" h="275">
                  <a:moveTo>
                    <a:pt x="109" y="47"/>
                  </a:moveTo>
                  <a:lnTo>
                    <a:pt x="109" y="47"/>
                  </a:lnTo>
                  <a:lnTo>
                    <a:pt x="123" y="29"/>
                  </a:lnTo>
                  <a:lnTo>
                    <a:pt x="123" y="29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8"/>
                  </a:lnTo>
                  <a:lnTo>
                    <a:pt x="147" y="58"/>
                  </a:lnTo>
                  <a:lnTo>
                    <a:pt x="93" y="58"/>
                  </a:lnTo>
                  <a:lnTo>
                    <a:pt x="93" y="100"/>
                  </a:lnTo>
                  <a:lnTo>
                    <a:pt x="110" y="100"/>
                  </a:lnTo>
                  <a:lnTo>
                    <a:pt x="110" y="100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1" y="107"/>
                  </a:lnTo>
                  <a:lnTo>
                    <a:pt x="151" y="107"/>
                  </a:lnTo>
                  <a:lnTo>
                    <a:pt x="151" y="108"/>
                  </a:lnTo>
                  <a:lnTo>
                    <a:pt x="150" y="110"/>
                  </a:lnTo>
                  <a:lnTo>
                    <a:pt x="93" y="110"/>
                  </a:lnTo>
                  <a:lnTo>
                    <a:pt x="93" y="160"/>
                  </a:lnTo>
                  <a:lnTo>
                    <a:pt x="109" y="160"/>
                  </a:lnTo>
                  <a:lnTo>
                    <a:pt x="109" y="160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38" y="152"/>
                  </a:lnTo>
                  <a:lnTo>
                    <a:pt x="150" y="165"/>
                  </a:lnTo>
                  <a:lnTo>
                    <a:pt x="150" y="165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50" y="169"/>
                  </a:lnTo>
                  <a:lnTo>
                    <a:pt x="148" y="171"/>
                  </a:lnTo>
                  <a:lnTo>
                    <a:pt x="93" y="171"/>
                  </a:lnTo>
                  <a:lnTo>
                    <a:pt x="93" y="233"/>
                  </a:lnTo>
                  <a:lnTo>
                    <a:pt x="93" y="233"/>
                  </a:lnTo>
                  <a:lnTo>
                    <a:pt x="109" y="240"/>
                  </a:lnTo>
                  <a:lnTo>
                    <a:pt x="126" y="244"/>
                  </a:lnTo>
                  <a:lnTo>
                    <a:pt x="148" y="247"/>
                  </a:lnTo>
                  <a:lnTo>
                    <a:pt x="173" y="247"/>
                  </a:lnTo>
                  <a:lnTo>
                    <a:pt x="173" y="247"/>
                  </a:lnTo>
                  <a:lnTo>
                    <a:pt x="231" y="246"/>
                  </a:lnTo>
                  <a:lnTo>
                    <a:pt x="293" y="241"/>
                  </a:lnTo>
                  <a:lnTo>
                    <a:pt x="293" y="247"/>
                  </a:lnTo>
                  <a:lnTo>
                    <a:pt x="293" y="247"/>
                  </a:lnTo>
                  <a:lnTo>
                    <a:pt x="287" y="250"/>
                  </a:lnTo>
                  <a:lnTo>
                    <a:pt x="281" y="256"/>
                  </a:lnTo>
                  <a:lnTo>
                    <a:pt x="279" y="260"/>
                  </a:lnTo>
                  <a:lnTo>
                    <a:pt x="279" y="268"/>
                  </a:lnTo>
                  <a:lnTo>
                    <a:pt x="279" y="268"/>
                  </a:lnTo>
                  <a:lnTo>
                    <a:pt x="279" y="270"/>
                  </a:lnTo>
                  <a:lnTo>
                    <a:pt x="279" y="270"/>
                  </a:lnTo>
                  <a:lnTo>
                    <a:pt x="209" y="272"/>
                  </a:lnTo>
                  <a:lnTo>
                    <a:pt x="209" y="272"/>
                  </a:lnTo>
                  <a:lnTo>
                    <a:pt x="173" y="272"/>
                  </a:lnTo>
                  <a:lnTo>
                    <a:pt x="145" y="269"/>
                  </a:lnTo>
                  <a:lnTo>
                    <a:pt x="126" y="266"/>
                  </a:lnTo>
                  <a:lnTo>
                    <a:pt x="110" y="262"/>
                  </a:lnTo>
                  <a:lnTo>
                    <a:pt x="110" y="262"/>
                  </a:lnTo>
                  <a:lnTo>
                    <a:pt x="99" y="256"/>
                  </a:lnTo>
                  <a:lnTo>
                    <a:pt x="89" y="250"/>
                  </a:lnTo>
                  <a:lnTo>
                    <a:pt x="78" y="243"/>
                  </a:lnTo>
                  <a:lnTo>
                    <a:pt x="70" y="234"/>
                  </a:lnTo>
                  <a:lnTo>
                    <a:pt x="61" y="226"/>
                  </a:lnTo>
                  <a:lnTo>
                    <a:pt x="54" y="215"/>
                  </a:lnTo>
                  <a:lnTo>
                    <a:pt x="48" y="204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38" y="214"/>
                  </a:lnTo>
                  <a:lnTo>
                    <a:pt x="29" y="234"/>
                  </a:lnTo>
                  <a:lnTo>
                    <a:pt x="19" y="254"/>
                  </a:lnTo>
                  <a:lnTo>
                    <a:pt x="5" y="275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12" y="237"/>
                  </a:lnTo>
                  <a:lnTo>
                    <a:pt x="16" y="223"/>
                  </a:lnTo>
                  <a:lnTo>
                    <a:pt x="20" y="207"/>
                  </a:lnTo>
                  <a:lnTo>
                    <a:pt x="20" y="207"/>
                  </a:lnTo>
                  <a:lnTo>
                    <a:pt x="26" y="171"/>
                  </a:lnTo>
                  <a:lnTo>
                    <a:pt x="28" y="139"/>
                  </a:lnTo>
                  <a:lnTo>
                    <a:pt x="28" y="139"/>
                  </a:lnTo>
                  <a:lnTo>
                    <a:pt x="28" y="129"/>
                  </a:lnTo>
                  <a:lnTo>
                    <a:pt x="28" y="129"/>
                  </a:lnTo>
                  <a:lnTo>
                    <a:pt x="58" y="133"/>
                  </a:lnTo>
                  <a:lnTo>
                    <a:pt x="63" y="134"/>
                  </a:lnTo>
                  <a:lnTo>
                    <a:pt x="63" y="137"/>
                  </a:lnTo>
                  <a:lnTo>
                    <a:pt x="63" y="137"/>
                  </a:lnTo>
                  <a:lnTo>
                    <a:pt x="63" y="140"/>
                  </a:lnTo>
                  <a:lnTo>
                    <a:pt x="61" y="142"/>
                  </a:lnTo>
                  <a:lnTo>
                    <a:pt x="51" y="146"/>
                  </a:lnTo>
                  <a:lnTo>
                    <a:pt x="51" y="146"/>
                  </a:lnTo>
                  <a:lnTo>
                    <a:pt x="49" y="165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52" y="191"/>
                  </a:lnTo>
                  <a:lnTo>
                    <a:pt x="57" y="199"/>
                  </a:lnTo>
                  <a:lnTo>
                    <a:pt x="63" y="207"/>
                  </a:lnTo>
                  <a:lnTo>
                    <a:pt x="70" y="214"/>
                  </a:lnTo>
                  <a:lnTo>
                    <a:pt x="70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20" y="110"/>
                  </a:lnTo>
                  <a:lnTo>
                    <a:pt x="9" y="111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20" y="98"/>
                  </a:lnTo>
                  <a:lnTo>
                    <a:pt x="34" y="100"/>
                  </a:lnTo>
                  <a:lnTo>
                    <a:pt x="68" y="100"/>
                  </a:lnTo>
                  <a:lnTo>
                    <a:pt x="68" y="58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28" y="59"/>
                  </a:lnTo>
                  <a:lnTo>
                    <a:pt x="19" y="60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26" y="47"/>
                  </a:lnTo>
                  <a:lnTo>
                    <a:pt x="38" y="47"/>
                  </a:lnTo>
                  <a:lnTo>
                    <a:pt x="68" y="47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94" y="3"/>
                  </a:lnTo>
                  <a:lnTo>
                    <a:pt x="102" y="5"/>
                  </a:lnTo>
                  <a:lnTo>
                    <a:pt x="102" y="5"/>
                  </a:lnTo>
                  <a:lnTo>
                    <a:pt x="105" y="7"/>
                  </a:lnTo>
                  <a:lnTo>
                    <a:pt x="106" y="10"/>
                  </a:lnTo>
                  <a:lnTo>
                    <a:pt x="106" y="10"/>
                  </a:lnTo>
                  <a:lnTo>
                    <a:pt x="106" y="11"/>
                  </a:lnTo>
                  <a:lnTo>
                    <a:pt x="103" y="13"/>
                  </a:lnTo>
                  <a:lnTo>
                    <a:pt x="93" y="17"/>
                  </a:lnTo>
                  <a:lnTo>
                    <a:pt x="93" y="47"/>
                  </a:lnTo>
                  <a:lnTo>
                    <a:pt x="109" y="47"/>
                  </a:lnTo>
                  <a:close/>
                  <a:moveTo>
                    <a:pt x="238" y="21"/>
                  </a:moveTo>
                  <a:lnTo>
                    <a:pt x="238" y="21"/>
                  </a:lnTo>
                  <a:lnTo>
                    <a:pt x="251" y="7"/>
                  </a:lnTo>
                  <a:lnTo>
                    <a:pt x="251" y="7"/>
                  </a:lnTo>
                  <a:lnTo>
                    <a:pt x="271" y="23"/>
                  </a:lnTo>
                  <a:lnTo>
                    <a:pt x="271" y="23"/>
                  </a:lnTo>
                  <a:lnTo>
                    <a:pt x="274" y="26"/>
                  </a:lnTo>
                  <a:lnTo>
                    <a:pt x="274" y="29"/>
                  </a:lnTo>
                  <a:lnTo>
                    <a:pt x="274" y="29"/>
                  </a:lnTo>
                  <a:lnTo>
                    <a:pt x="274" y="30"/>
                  </a:lnTo>
                  <a:lnTo>
                    <a:pt x="273" y="33"/>
                  </a:lnTo>
                  <a:lnTo>
                    <a:pt x="264" y="39"/>
                  </a:lnTo>
                  <a:lnTo>
                    <a:pt x="264" y="63"/>
                  </a:lnTo>
                  <a:lnTo>
                    <a:pt x="264" y="63"/>
                  </a:lnTo>
                  <a:lnTo>
                    <a:pt x="266" y="120"/>
                  </a:lnTo>
                  <a:lnTo>
                    <a:pt x="266" y="120"/>
                  </a:lnTo>
                  <a:lnTo>
                    <a:pt x="264" y="123"/>
                  </a:lnTo>
                  <a:lnTo>
                    <a:pt x="261" y="124"/>
                  </a:lnTo>
                  <a:lnTo>
                    <a:pt x="257" y="126"/>
                  </a:lnTo>
                  <a:lnTo>
                    <a:pt x="247" y="126"/>
                  </a:lnTo>
                  <a:lnTo>
                    <a:pt x="247" y="126"/>
                  </a:lnTo>
                  <a:lnTo>
                    <a:pt x="241" y="124"/>
                  </a:lnTo>
                  <a:lnTo>
                    <a:pt x="239" y="124"/>
                  </a:lnTo>
                  <a:lnTo>
                    <a:pt x="239" y="121"/>
                  </a:lnTo>
                  <a:lnTo>
                    <a:pt x="239" y="107"/>
                  </a:lnTo>
                  <a:lnTo>
                    <a:pt x="181" y="107"/>
                  </a:lnTo>
                  <a:lnTo>
                    <a:pt x="181" y="194"/>
                  </a:lnTo>
                  <a:lnTo>
                    <a:pt x="181" y="194"/>
                  </a:lnTo>
                  <a:lnTo>
                    <a:pt x="183" y="198"/>
                  </a:lnTo>
                  <a:lnTo>
                    <a:pt x="184" y="201"/>
                  </a:lnTo>
                  <a:lnTo>
                    <a:pt x="184" y="201"/>
                  </a:lnTo>
                  <a:lnTo>
                    <a:pt x="194" y="201"/>
                  </a:lnTo>
                  <a:lnTo>
                    <a:pt x="221" y="202"/>
                  </a:lnTo>
                  <a:lnTo>
                    <a:pt x="221" y="202"/>
                  </a:lnTo>
                  <a:lnTo>
                    <a:pt x="245" y="201"/>
                  </a:lnTo>
                  <a:lnTo>
                    <a:pt x="251" y="199"/>
                  </a:lnTo>
                  <a:lnTo>
                    <a:pt x="254" y="198"/>
                  </a:lnTo>
                  <a:lnTo>
                    <a:pt x="254" y="198"/>
                  </a:lnTo>
                  <a:lnTo>
                    <a:pt x="257" y="195"/>
                  </a:lnTo>
                  <a:lnTo>
                    <a:pt x="260" y="186"/>
                  </a:lnTo>
                  <a:lnTo>
                    <a:pt x="271" y="139"/>
                  </a:lnTo>
                  <a:lnTo>
                    <a:pt x="277" y="140"/>
                  </a:lnTo>
                  <a:lnTo>
                    <a:pt x="276" y="189"/>
                  </a:lnTo>
                  <a:lnTo>
                    <a:pt x="276" y="189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4" y="195"/>
                  </a:lnTo>
                  <a:lnTo>
                    <a:pt x="276" y="197"/>
                  </a:lnTo>
                  <a:lnTo>
                    <a:pt x="281" y="199"/>
                  </a:lnTo>
                  <a:lnTo>
                    <a:pt x="281" y="199"/>
                  </a:lnTo>
                  <a:lnTo>
                    <a:pt x="286" y="204"/>
                  </a:lnTo>
                  <a:lnTo>
                    <a:pt x="287" y="208"/>
                  </a:lnTo>
                  <a:lnTo>
                    <a:pt x="287" y="208"/>
                  </a:lnTo>
                  <a:lnTo>
                    <a:pt x="286" y="211"/>
                  </a:lnTo>
                  <a:lnTo>
                    <a:pt x="284" y="215"/>
                  </a:lnTo>
                  <a:lnTo>
                    <a:pt x="281" y="218"/>
                  </a:lnTo>
                  <a:lnTo>
                    <a:pt x="277" y="220"/>
                  </a:lnTo>
                  <a:lnTo>
                    <a:pt x="277" y="220"/>
                  </a:lnTo>
                  <a:lnTo>
                    <a:pt x="268" y="221"/>
                  </a:lnTo>
                  <a:lnTo>
                    <a:pt x="255" y="221"/>
                  </a:lnTo>
                  <a:lnTo>
                    <a:pt x="213" y="223"/>
                  </a:lnTo>
                  <a:lnTo>
                    <a:pt x="213" y="223"/>
                  </a:lnTo>
                  <a:lnTo>
                    <a:pt x="183" y="223"/>
                  </a:lnTo>
                  <a:lnTo>
                    <a:pt x="173" y="221"/>
                  </a:lnTo>
                  <a:lnTo>
                    <a:pt x="165" y="220"/>
                  </a:lnTo>
                  <a:lnTo>
                    <a:pt x="161" y="217"/>
                  </a:lnTo>
                  <a:lnTo>
                    <a:pt x="160" y="214"/>
                  </a:lnTo>
                  <a:lnTo>
                    <a:pt x="158" y="210"/>
                  </a:lnTo>
                  <a:lnTo>
                    <a:pt x="158" y="202"/>
                  </a:lnTo>
                  <a:lnTo>
                    <a:pt x="158" y="202"/>
                  </a:lnTo>
                  <a:lnTo>
                    <a:pt x="158" y="160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58" y="81"/>
                  </a:lnTo>
                  <a:lnTo>
                    <a:pt x="158" y="81"/>
                  </a:lnTo>
                  <a:lnTo>
                    <a:pt x="173" y="89"/>
                  </a:lnTo>
                  <a:lnTo>
                    <a:pt x="186" y="97"/>
                  </a:lnTo>
                  <a:lnTo>
                    <a:pt x="239" y="97"/>
                  </a:lnTo>
                  <a:lnTo>
                    <a:pt x="239" y="32"/>
                  </a:lnTo>
                  <a:lnTo>
                    <a:pt x="174" y="32"/>
                  </a:lnTo>
                  <a:lnTo>
                    <a:pt x="174" y="32"/>
                  </a:lnTo>
                  <a:lnTo>
                    <a:pt x="163" y="33"/>
                  </a:lnTo>
                  <a:lnTo>
                    <a:pt x="152" y="34"/>
                  </a:lnTo>
                  <a:lnTo>
                    <a:pt x="151" y="20"/>
                  </a:lnTo>
                  <a:lnTo>
                    <a:pt x="151" y="20"/>
                  </a:lnTo>
                  <a:lnTo>
                    <a:pt x="163" y="21"/>
                  </a:lnTo>
                  <a:lnTo>
                    <a:pt x="174" y="21"/>
                  </a:lnTo>
                  <a:lnTo>
                    <a:pt x="238" y="2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1" name="Freeform 182"/>
            <p:cNvSpPr>
              <a:spLocks noEditPoints="1"/>
            </p:cNvSpPr>
            <p:nvPr userDrawn="1"/>
          </p:nvSpPr>
          <p:spPr bwMode="auto">
            <a:xfrm>
              <a:off x="5348289" y="1771651"/>
              <a:ext cx="100012" cy="111125"/>
            </a:xfrm>
            <a:custGeom>
              <a:avLst/>
              <a:gdLst/>
              <a:ahLst/>
              <a:cxnLst>
                <a:cxn ang="0">
                  <a:pos x="15" y="123"/>
                </a:cxn>
                <a:cxn ang="0">
                  <a:pos x="14" y="142"/>
                </a:cxn>
                <a:cxn ang="0">
                  <a:pos x="14" y="149"/>
                </a:cxn>
                <a:cxn ang="0">
                  <a:pos x="18" y="162"/>
                </a:cxn>
                <a:cxn ang="0">
                  <a:pos x="25" y="172"/>
                </a:cxn>
                <a:cxn ang="0">
                  <a:pos x="38" y="179"/>
                </a:cxn>
                <a:cxn ang="0">
                  <a:pos x="45" y="182"/>
                </a:cxn>
                <a:cxn ang="0">
                  <a:pos x="66" y="185"/>
                </a:cxn>
                <a:cxn ang="0">
                  <a:pos x="95" y="187"/>
                </a:cxn>
                <a:cxn ang="0">
                  <a:pos x="138" y="182"/>
                </a:cxn>
                <a:cxn ang="0">
                  <a:pos x="159" y="178"/>
                </a:cxn>
                <a:cxn ang="0">
                  <a:pos x="167" y="176"/>
                </a:cxn>
                <a:cxn ang="0">
                  <a:pos x="176" y="178"/>
                </a:cxn>
                <a:cxn ang="0">
                  <a:pos x="186" y="185"/>
                </a:cxn>
                <a:cxn ang="0">
                  <a:pos x="188" y="191"/>
                </a:cxn>
                <a:cxn ang="0">
                  <a:pos x="186" y="198"/>
                </a:cxn>
                <a:cxn ang="0">
                  <a:pos x="179" y="202"/>
                </a:cxn>
                <a:cxn ang="0">
                  <a:pos x="167" y="207"/>
                </a:cxn>
                <a:cxn ang="0">
                  <a:pos x="150" y="210"/>
                </a:cxn>
                <a:cxn ang="0">
                  <a:pos x="106" y="211"/>
                </a:cxn>
                <a:cxn ang="0">
                  <a:pos x="82" y="211"/>
                </a:cxn>
                <a:cxn ang="0">
                  <a:pos x="43" y="204"/>
                </a:cxn>
                <a:cxn ang="0">
                  <a:pos x="28" y="198"/>
                </a:cxn>
                <a:cxn ang="0">
                  <a:pos x="22" y="194"/>
                </a:cxn>
                <a:cxn ang="0">
                  <a:pos x="12" y="182"/>
                </a:cxn>
                <a:cxn ang="0">
                  <a:pos x="5" y="171"/>
                </a:cxn>
                <a:cxn ang="0">
                  <a:pos x="0" y="156"/>
                </a:cxn>
                <a:cxn ang="0">
                  <a:pos x="0" y="149"/>
                </a:cxn>
                <a:cxn ang="0">
                  <a:pos x="6" y="121"/>
                </a:cxn>
                <a:cxn ang="0">
                  <a:pos x="27" y="0"/>
                </a:cxn>
                <a:cxn ang="0">
                  <a:pos x="29" y="3"/>
                </a:cxn>
                <a:cxn ang="0">
                  <a:pos x="44" y="8"/>
                </a:cxn>
                <a:cxn ang="0">
                  <a:pos x="70" y="10"/>
                </a:cxn>
                <a:cxn ang="0">
                  <a:pos x="98" y="8"/>
                </a:cxn>
                <a:cxn ang="0">
                  <a:pos x="127" y="4"/>
                </a:cxn>
                <a:cxn ang="0">
                  <a:pos x="143" y="1"/>
                </a:cxn>
                <a:cxn ang="0">
                  <a:pos x="150" y="3"/>
                </a:cxn>
                <a:cxn ang="0">
                  <a:pos x="159" y="10"/>
                </a:cxn>
                <a:cxn ang="0">
                  <a:pos x="160" y="17"/>
                </a:cxn>
                <a:cxn ang="0">
                  <a:pos x="157" y="24"/>
                </a:cxn>
                <a:cxn ang="0">
                  <a:pos x="145" y="29"/>
                </a:cxn>
                <a:cxn ang="0">
                  <a:pos x="125" y="32"/>
                </a:cxn>
                <a:cxn ang="0">
                  <a:pos x="98" y="39"/>
                </a:cxn>
                <a:cxn ang="0">
                  <a:pos x="86" y="45"/>
                </a:cxn>
                <a:cxn ang="0">
                  <a:pos x="51" y="63"/>
                </a:cxn>
                <a:cxn ang="0">
                  <a:pos x="45" y="56"/>
                </a:cxn>
                <a:cxn ang="0">
                  <a:pos x="92" y="27"/>
                </a:cxn>
                <a:cxn ang="0">
                  <a:pos x="72" y="27"/>
                </a:cxn>
                <a:cxn ang="0">
                  <a:pos x="54" y="26"/>
                </a:cxn>
                <a:cxn ang="0">
                  <a:pos x="40" y="23"/>
                </a:cxn>
                <a:cxn ang="0">
                  <a:pos x="28" y="16"/>
                </a:cxn>
                <a:cxn ang="0">
                  <a:pos x="21" y="6"/>
                </a:cxn>
              </a:cxnLst>
              <a:rect l="0" t="0" r="r" b="b"/>
              <a:pathLst>
                <a:path w="188" h="211">
                  <a:moveTo>
                    <a:pt x="15" y="123"/>
                  </a:moveTo>
                  <a:lnTo>
                    <a:pt x="15" y="123"/>
                  </a:lnTo>
                  <a:lnTo>
                    <a:pt x="14" y="134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4" y="149"/>
                  </a:lnTo>
                  <a:lnTo>
                    <a:pt x="15" y="155"/>
                  </a:lnTo>
                  <a:lnTo>
                    <a:pt x="18" y="162"/>
                  </a:lnTo>
                  <a:lnTo>
                    <a:pt x="21" y="166"/>
                  </a:lnTo>
                  <a:lnTo>
                    <a:pt x="25" y="172"/>
                  </a:lnTo>
                  <a:lnTo>
                    <a:pt x="31" y="175"/>
                  </a:lnTo>
                  <a:lnTo>
                    <a:pt x="38" y="179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54" y="184"/>
                  </a:lnTo>
                  <a:lnTo>
                    <a:pt x="66" y="185"/>
                  </a:lnTo>
                  <a:lnTo>
                    <a:pt x="95" y="187"/>
                  </a:lnTo>
                  <a:lnTo>
                    <a:pt x="95" y="187"/>
                  </a:lnTo>
                  <a:lnTo>
                    <a:pt x="119" y="185"/>
                  </a:lnTo>
                  <a:lnTo>
                    <a:pt x="138" y="182"/>
                  </a:lnTo>
                  <a:lnTo>
                    <a:pt x="138" y="182"/>
                  </a:lnTo>
                  <a:lnTo>
                    <a:pt x="159" y="178"/>
                  </a:lnTo>
                  <a:lnTo>
                    <a:pt x="159" y="178"/>
                  </a:lnTo>
                  <a:lnTo>
                    <a:pt x="167" y="176"/>
                  </a:lnTo>
                  <a:lnTo>
                    <a:pt x="167" y="176"/>
                  </a:lnTo>
                  <a:lnTo>
                    <a:pt x="176" y="178"/>
                  </a:lnTo>
                  <a:lnTo>
                    <a:pt x="182" y="181"/>
                  </a:lnTo>
                  <a:lnTo>
                    <a:pt x="186" y="185"/>
                  </a:lnTo>
                  <a:lnTo>
                    <a:pt x="188" y="191"/>
                  </a:lnTo>
                  <a:lnTo>
                    <a:pt x="188" y="191"/>
                  </a:lnTo>
                  <a:lnTo>
                    <a:pt x="188" y="195"/>
                  </a:lnTo>
                  <a:lnTo>
                    <a:pt x="186" y="198"/>
                  </a:lnTo>
                  <a:lnTo>
                    <a:pt x="183" y="201"/>
                  </a:lnTo>
                  <a:lnTo>
                    <a:pt x="179" y="202"/>
                  </a:lnTo>
                  <a:lnTo>
                    <a:pt x="179" y="202"/>
                  </a:lnTo>
                  <a:lnTo>
                    <a:pt x="167" y="207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28" y="211"/>
                  </a:lnTo>
                  <a:lnTo>
                    <a:pt x="106" y="211"/>
                  </a:lnTo>
                  <a:lnTo>
                    <a:pt x="106" y="211"/>
                  </a:lnTo>
                  <a:lnTo>
                    <a:pt x="82" y="211"/>
                  </a:lnTo>
                  <a:lnTo>
                    <a:pt x="61" y="208"/>
                  </a:lnTo>
                  <a:lnTo>
                    <a:pt x="43" y="204"/>
                  </a:lnTo>
                  <a:lnTo>
                    <a:pt x="35" y="201"/>
                  </a:lnTo>
                  <a:lnTo>
                    <a:pt x="28" y="198"/>
                  </a:lnTo>
                  <a:lnTo>
                    <a:pt x="28" y="198"/>
                  </a:lnTo>
                  <a:lnTo>
                    <a:pt x="22" y="194"/>
                  </a:lnTo>
                  <a:lnTo>
                    <a:pt x="16" y="188"/>
                  </a:lnTo>
                  <a:lnTo>
                    <a:pt x="12" y="182"/>
                  </a:lnTo>
                  <a:lnTo>
                    <a:pt x="8" y="176"/>
                  </a:lnTo>
                  <a:lnTo>
                    <a:pt x="5" y="171"/>
                  </a:lnTo>
                  <a:lnTo>
                    <a:pt x="2" y="163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2" y="134"/>
                  </a:lnTo>
                  <a:lnTo>
                    <a:pt x="6" y="121"/>
                  </a:lnTo>
                  <a:lnTo>
                    <a:pt x="15" y="123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9" y="3"/>
                  </a:lnTo>
                  <a:lnTo>
                    <a:pt x="34" y="4"/>
                  </a:lnTo>
                  <a:lnTo>
                    <a:pt x="44" y="8"/>
                  </a:lnTo>
                  <a:lnTo>
                    <a:pt x="57" y="10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98" y="8"/>
                  </a:lnTo>
                  <a:lnTo>
                    <a:pt x="112" y="7"/>
                  </a:lnTo>
                  <a:lnTo>
                    <a:pt x="127" y="4"/>
                  </a:lnTo>
                  <a:lnTo>
                    <a:pt x="127" y="4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150" y="3"/>
                  </a:lnTo>
                  <a:lnTo>
                    <a:pt x="156" y="6"/>
                  </a:lnTo>
                  <a:lnTo>
                    <a:pt x="159" y="10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9" y="21"/>
                  </a:lnTo>
                  <a:lnTo>
                    <a:pt x="157" y="24"/>
                  </a:lnTo>
                  <a:lnTo>
                    <a:pt x="151" y="27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25" y="32"/>
                  </a:lnTo>
                  <a:lnTo>
                    <a:pt x="109" y="35"/>
                  </a:lnTo>
                  <a:lnTo>
                    <a:pt x="98" y="39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66" y="55"/>
                  </a:lnTo>
                  <a:lnTo>
                    <a:pt x="51" y="63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69" y="40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72" y="27"/>
                  </a:lnTo>
                  <a:lnTo>
                    <a:pt x="72" y="27"/>
                  </a:lnTo>
                  <a:lnTo>
                    <a:pt x="54" y="26"/>
                  </a:lnTo>
                  <a:lnTo>
                    <a:pt x="45" y="24"/>
                  </a:lnTo>
                  <a:lnTo>
                    <a:pt x="40" y="23"/>
                  </a:lnTo>
                  <a:lnTo>
                    <a:pt x="34" y="19"/>
                  </a:lnTo>
                  <a:lnTo>
                    <a:pt x="28" y="16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2" name="Freeform 183"/>
            <p:cNvSpPr>
              <a:spLocks/>
            </p:cNvSpPr>
            <p:nvPr userDrawn="1"/>
          </p:nvSpPr>
          <p:spPr bwMode="auto">
            <a:xfrm>
              <a:off x="5483226" y="1760538"/>
              <a:ext cx="103188" cy="131763"/>
            </a:xfrm>
            <a:custGeom>
              <a:avLst/>
              <a:gdLst/>
              <a:ahLst/>
              <a:cxnLst>
                <a:cxn ang="0">
                  <a:pos x="195" y="153"/>
                </a:cxn>
                <a:cxn ang="0">
                  <a:pos x="174" y="193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8"/>
                </a:cxn>
                <a:cxn ang="0">
                  <a:pos x="61" y="247"/>
                </a:cxn>
                <a:cxn ang="0">
                  <a:pos x="37" y="239"/>
                </a:cxn>
                <a:cxn ang="0">
                  <a:pos x="21" y="222"/>
                </a:cxn>
                <a:cxn ang="0">
                  <a:pos x="13" y="197"/>
                </a:cxn>
                <a:cxn ang="0">
                  <a:pos x="11" y="181"/>
                </a:cxn>
                <a:cxn ang="0">
                  <a:pos x="14" y="118"/>
                </a:cxn>
                <a:cxn ang="0">
                  <a:pos x="16" y="73"/>
                </a:cxn>
                <a:cxn ang="0">
                  <a:pos x="17" y="29"/>
                </a:cxn>
                <a:cxn ang="0">
                  <a:pos x="16" y="18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7" y="0"/>
                </a:cxn>
                <a:cxn ang="0">
                  <a:pos x="21" y="2"/>
                </a:cxn>
                <a:cxn ang="0">
                  <a:pos x="36" y="9"/>
                </a:cxn>
                <a:cxn ang="0">
                  <a:pos x="43" y="14"/>
                </a:cxn>
                <a:cxn ang="0">
                  <a:pos x="50" y="21"/>
                </a:cxn>
                <a:cxn ang="0">
                  <a:pos x="52" y="25"/>
                </a:cxn>
                <a:cxn ang="0">
                  <a:pos x="49" y="32"/>
                </a:cxn>
                <a:cxn ang="0">
                  <a:pos x="45" y="40"/>
                </a:cxn>
                <a:cxn ang="0">
                  <a:pos x="42" y="50"/>
                </a:cxn>
                <a:cxn ang="0">
                  <a:pos x="36" y="122"/>
                </a:cxn>
                <a:cxn ang="0">
                  <a:pos x="33" y="186"/>
                </a:cxn>
                <a:cxn ang="0">
                  <a:pos x="35" y="196"/>
                </a:cxn>
                <a:cxn ang="0">
                  <a:pos x="39" y="210"/>
                </a:cxn>
                <a:cxn ang="0">
                  <a:pos x="48" y="219"/>
                </a:cxn>
                <a:cxn ang="0">
                  <a:pos x="62" y="223"/>
                </a:cxn>
                <a:cxn ang="0">
                  <a:pos x="71" y="223"/>
                </a:cxn>
                <a:cxn ang="0">
                  <a:pos x="106" y="219"/>
                </a:cxn>
                <a:cxn ang="0">
                  <a:pos x="136" y="205"/>
                </a:cxn>
                <a:cxn ang="0">
                  <a:pos x="164" y="180"/>
                </a:cxn>
                <a:cxn ang="0">
                  <a:pos x="188" y="148"/>
                </a:cxn>
              </a:cxnLst>
              <a:rect l="0" t="0" r="r" b="b"/>
              <a:pathLst>
                <a:path w="195" h="248">
                  <a:moveTo>
                    <a:pt x="195" y="153"/>
                  </a:moveTo>
                  <a:lnTo>
                    <a:pt x="195" y="153"/>
                  </a:lnTo>
                  <a:lnTo>
                    <a:pt x="185" y="174"/>
                  </a:lnTo>
                  <a:lnTo>
                    <a:pt x="174" y="193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7"/>
                  </a:lnTo>
                  <a:lnTo>
                    <a:pt x="75" y="248"/>
                  </a:lnTo>
                  <a:lnTo>
                    <a:pt x="75" y="248"/>
                  </a:lnTo>
                  <a:lnTo>
                    <a:pt x="61" y="247"/>
                  </a:lnTo>
                  <a:lnTo>
                    <a:pt x="49" y="244"/>
                  </a:lnTo>
                  <a:lnTo>
                    <a:pt x="37" y="239"/>
                  </a:lnTo>
                  <a:lnTo>
                    <a:pt x="29" y="232"/>
                  </a:lnTo>
                  <a:lnTo>
                    <a:pt x="21" y="222"/>
                  </a:lnTo>
                  <a:lnTo>
                    <a:pt x="16" y="212"/>
                  </a:lnTo>
                  <a:lnTo>
                    <a:pt x="13" y="197"/>
                  </a:lnTo>
                  <a:lnTo>
                    <a:pt x="11" y="181"/>
                  </a:lnTo>
                  <a:lnTo>
                    <a:pt x="11" y="181"/>
                  </a:lnTo>
                  <a:lnTo>
                    <a:pt x="13" y="148"/>
                  </a:lnTo>
                  <a:lnTo>
                    <a:pt x="14" y="118"/>
                  </a:lnTo>
                  <a:lnTo>
                    <a:pt x="14" y="118"/>
                  </a:lnTo>
                  <a:lnTo>
                    <a:pt x="16" y="73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7" y="24"/>
                  </a:lnTo>
                  <a:lnTo>
                    <a:pt x="16" y="18"/>
                  </a:lnTo>
                  <a:lnTo>
                    <a:pt x="10" y="14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1" y="2"/>
                  </a:lnTo>
                  <a:lnTo>
                    <a:pt x="29" y="5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43" y="14"/>
                  </a:lnTo>
                  <a:lnTo>
                    <a:pt x="48" y="18"/>
                  </a:lnTo>
                  <a:lnTo>
                    <a:pt x="50" y="21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0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4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5" y="155"/>
                  </a:lnTo>
                  <a:lnTo>
                    <a:pt x="33" y="186"/>
                  </a:lnTo>
                  <a:lnTo>
                    <a:pt x="33" y="186"/>
                  </a:lnTo>
                  <a:lnTo>
                    <a:pt x="35" y="196"/>
                  </a:lnTo>
                  <a:lnTo>
                    <a:pt x="36" y="205"/>
                  </a:lnTo>
                  <a:lnTo>
                    <a:pt x="39" y="210"/>
                  </a:lnTo>
                  <a:lnTo>
                    <a:pt x="43" y="216"/>
                  </a:lnTo>
                  <a:lnTo>
                    <a:pt x="48" y="219"/>
                  </a:lnTo>
                  <a:lnTo>
                    <a:pt x="55" y="222"/>
                  </a:lnTo>
                  <a:lnTo>
                    <a:pt x="62" y="223"/>
                  </a:lnTo>
                  <a:lnTo>
                    <a:pt x="71" y="223"/>
                  </a:lnTo>
                  <a:lnTo>
                    <a:pt x="71" y="223"/>
                  </a:lnTo>
                  <a:lnTo>
                    <a:pt x="88" y="223"/>
                  </a:lnTo>
                  <a:lnTo>
                    <a:pt x="106" y="219"/>
                  </a:lnTo>
                  <a:lnTo>
                    <a:pt x="122" y="213"/>
                  </a:lnTo>
                  <a:lnTo>
                    <a:pt x="136" y="205"/>
                  </a:lnTo>
                  <a:lnTo>
                    <a:pt x="151" y="193"/>
                  </a:lnTo>
                  <a:lnTo>
                    <a:pt x="164" y="180"/>
                  </a:lnTo>
                  <a:lnTo>
                    <a:pt x="177" y="166"/>
                  </a:lnTo>
                  <a:lnTo>
                    <a:pt x="188" y="148"/>
                  </a:lnTo>
                  <a:lnTo>
                    <a:pt x="195" y="1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3" name="Freeform 184"/>
            <p:cNvSpPr>
              <a:spLocks/>
            </p:cNvSpPr>
            <p:nvPr userDrawn="1"/>
          </p:nvSpPr>
          <p:spPr bwMode="auto">
            <a:xfrm>
              <a:off x="5603876" y="1768476"/>
              <a:ext cx="127000" cy="120650"/>
            </a:xfrm>
            <a:custGeom>
              <a:avLst/>
              <a:gdLst/>
              <a:ahLst/>
              <a:cxnLst>
                <a:cxn ang="0">
                  <a:pos x="165" y="26"/>
                </a:cxn>
                <a:cxn ang="0">
                  <a:pos x="58" y="56"/>
                </a:cxn>
                <a:cxn ang="0">
                  <a:pos x="46" y="59"/>
                </a:cxn>
                <a:cxn ang="0">
                  <a:pos x="39" y="63"/>
                </a:cxn>
                <a:cxn ang="0">
                  <a:pos x="30" y="66"/>
                </a:cxn>
                <a:cxn ang="0">
                  <a:pos x="26" y="66"/>
                </a:cxn>
                <a:cxn ang="0">
                  <a:pos x="16" y="60"/>
                </a:cxn>
                <a:cxn ang="0">
                  <a:pos x="10" y="55"/>
                </a:cxn>
                <a:cxn ang="0">
                  <a:pos x="1" y="40"/>
                </a:cxn>
                <a:cxn ang="0">
                  <a:pos x="0" y="31"/>
                </a:cxn>
                <a:cxn ang="0">
                  <a:pos x="1" y="27"/>
                </a:cxn>
                <a:cxn ang="0">
                  <a:pos x="3" y="26"/>
                </a:cxn>
                <a:cxn ang="0">
                  <a:pos x="7" y="28"/>
                </a:cxn>
                <a:cxn ang="0">
                  <a:pos x="12" y="33"/>
                </a:cxn>
                <a:cxn ang="0">
                  <a:pos x="22" y="37"/>
                </a:cxn>
                <a:cxn ang="0">
                  <a:pos x="26" y="39"/>
                </a:cxn>
                <a:cxn ang="0">
                  <a:pos x="48" y="36"/>
                </a:cxn>
                <a:cxn ang="0">
                  <a:pos x="119" y="20"/>
                </a:cxn>
                <a:cxn ang="0">
                  <a:pos x="180" y="7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36" y="5"/>
                </a:cxn>
                <a:cxn ang="0">
                  <a:pos x="242" y="17"/>
                </a:cxn>
                <a:cxn ang="0">
                  <a:pos x="241" y="23"/>
                </a:cxn>
                <a:cxn ang="0">
                  <a:pos x="236" y="26"/>
                </a:cxn>
                <a:cxn ang="0">
                  <a:pos x="230" y="27"/>
                </a:cxn>
                <a:cxn ang="0">
                  <a:pos x="217" y="28"/>
                </a:cxn>
                <a:cxn ang="0">
                  <a:pos x="186" y="33"/>
                </a:cxn>
                <a:cxn ang="0">
                  <a:pos x="154" y="50"/>
                </a:cxn>
                <a:cxn ang="0">
                  <a:pos x="143" y="59"/>
                </a:cxn>
                <a:cxn ang="0">
                  <a:pos x="129" y="76"/>
                </a:cxn>
                <a:cxn ang="0">
                  <a:pos x="119" y="97"/>
                </a:cxn>
                <a:cxn ang="0">
                  <a:pos x="114" y="118"/>
                </a:cxn>
                <a:cxn ang="0">
                  <a:pos x="114" y="128"/>
                </a:cxn>
                <a:cxn ang="0">
                  <a:pos x="116" y="146"/>
                </a:cxn>
                <a:cxn ang="0">
                  <a:pos x="122" y="162"/>
                </a:cxn>
                <a:cxn ang="0">
                  <a:pos x="132" y="173"/>
                </a:cxn>
                <a:cxn ang="0">
                  <a:pos x="146" y="185"/>
                </a:cxn>
                <a:cxn ang="0">
                  <a:pos x="155" y="189"/>
                </a:cxn>
                <a:cxn ang="0">
                  <a:pos x="177" y="196"/>
                </a:cxn>
                <a:cxn ang="0">
                  <a:pos x="190" y="198"/>
                </a:cxn>
                <a:cxn ang="0">
                  <a:pos x="209" y="204"/>
                </a:cxn>
                <a:cxn ang="0">
                  <a:pos x="213" y="215"/>
                </a:cxn>
                <a:cxn ang="0">
                  <a:pos x="212" y="221"/>
                </a:cxn>
                <a:cxn ang="0">
                  <a:pos x="203" y="227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7"/>
                </a:cxn>
                <a:cxn ang="0">
                  <a:pos x="136" y="209"/>
                </a:cxn>
                <a:cxn ang="0">
                  <a:pos x="117" y="194"/>
                </a:cxn>
                <a:cxn ang="0">
                  <a:pos x="103" y="173"/>
                </a:cxn>
                <a:cxn ang="0">
                  <a:pos x="96" y="147"/>
                </a:cxn>
                <a:cxn ang="0">
                  <a:pos x="96" y="133"/>
                </a:cxn>
                <a:cxn ang="0">
                  <a:pos x="97" y="114"/>
                </a:cxn>
                <a:cxn ang="0">
                  <a:pos x="110" y="79"/>
                </a:cxn>
                <a:cxn ang="0">
                  <a:pos x="122" y="63"/>
                </a:cxn>
                <a:cxn ang="0">
                  <a:pos x="133" y="52"/>
                </a:cxn>
                <a:cxn ang="0">
                  <a:pos x="154" y="34"/>
                </a:cxn>
                <a:cxn ang="0">
                  <a:pos x="165" y="26"/>
                </a:cxn>
              </a:cxnLst>
              <a:rect l="0" t="0" r="r" b="b"/>
              <a:pathLst>
                <a:path w="242" h="228">
                  <a:moveTo>
                    <a:pt x="165" y="26"/>
                  </a:moveTo>
                  <a:lnTo>
                    <a:pt x="165" y="26"/>
                  </a:lnTo>
                  <a:lnTo>
                    <a:pt x="113" y="39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46" y="59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35" y="65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2" y="65"/>
                  </a:lnTo>
                  <a:lnTo>
                    <a:pt x="16" y="60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6" y="47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4" y="27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33"/>
                  </a:lnTo>
                  <a:lnTo>
                    <a:pt x="17" y="36"/>
                  </a:lnTo>
                  <a:lnTo>
                    <a:pt x="22" y="37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36" y="37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119" y="20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1"/>
                  </a:lnTo>
                  <a:lnTo>
                    <a:pt x="236" y="5"/>
                  </a:lnTo>
                  <a:lnTo>
                    <a:pt x="241" y="11"/>
                  </a:lnTo>
                  <a:lnTo>
                    <a:pt x="242" y="17"/>
                  </a:lnTo>
                  <a:lnTo>
                    <a:pt x="242" y="17"/>
                  </a:lnTo>
                  <a:lnTo>
                    <a:pt x="241" y="23"/>
                  </a:lnTo>
                  <a:lnTo>
                    <a:pt x="239" y="24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7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8"/>
                  </a:lnTo>
                  <a:lnTo>
                    <a:pt x="186" y="33"/>
                  </a:lnTo>
                  <a:lnTo>
                    <a:pt x="170" y="39"/>
                  </a:lnTo>
                  <a:lnTo>
                    <a:pt x="154" y="50"/>
                  </a:lnTo>
                  <a:lnTo>
                    <a:pt x="154" y="50"/>
                  </a:lnTo>
                  <a:lnTo>
                    <a:pt x="143" y="59"/>
                  </a:lnTo>
                  <a:lnTo>
                    <a:pt x="136" y="68"/>
                  </a:lnTo>
                  <a:lnTo>
                    <a:pt x="129" y="76"/>
                  </a:lnTo>
                  <a:lnTo>
                    <a:pt x="123" y="86"/>
                  </a:lnTo>
                  <a:lnTo>
                    <a:pt x="119" y="97"/>
                  </a:lnTo>
                  <a:lnTo>
                    <a:pt x="116" y="107"/>
                  </a:lnTo>
                  <a:lnTo>
                    <a:pt x="114" y="11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39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2"/>
                  </a:lnTo>
                  <a:lnTo>
                    <a:pt x="126" y="167"/>
                  </a:lnTo>
                  <a:lnTo>
                    <a:pt x="132" y="173"/>
                  </a:lnTo>
                  <a:lnTo>
                    <a:pt x="139" y="179"/>
                  </a:lnTo>
                  <a:lnTo>
                    <a:pt x="146" y="185"/>
                  </a:lnTo>
                  <a:lnTo>
                    <a:pt x="146" y="185"/>
                  </a:lnTo>
                  <a:lnTo>
                    <a:pt x="155" y="189"/>
                  </a:lnTo>
                  <a:lnTo>
                    <a:pt x="165" y="192"/>
                  </a:lnTo>
                  <a:lnTo>
                    <a:pt x="177" y="196"/>
                  </a:lnTo>
                  <a:lnTo>
                    <a:pt x="190" y="198"/>
                  </a:lnTo>
                  <a:lnTo>
                    <a:pt x="190" y="198"/>
                  </a:lnTo>
                  <a:lnTo>
                    <a:pt x="201" y="201"/>
                  </a:lnTo>
                  <a:lnTo>
                    <a:pt x="209" y="204"/>
                  </a:lnTo>
                  <a:lnTo>
                    <a:pt x="212" y="208"/>
                  </a:lnTo>
                  <a:lnTo>
                    <a:pt x="213" y="215"/>
                  </a:lnTo>
                  <a:lnTo>
                    <a:pt x="213" y="215"/>
                  </a:lnTo>
                  <a:lnTo>
                    <a:pt x="212" y="221"/>
                  </a:lnTo>
                  <a:lnTo>
                    <a:pt x="209" y="225"/>
                  </a:lnTo>
                  <a:lnTo>
                    <a:pt x="203" y="227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1"/>
                  </a:lnTo>
                  <a:lnTo>
                    <a:pt x="148" y="217"/>
                  </a:lnTo>
                  <a:lnTo>
                    <a:pt x="148" y="217"/>
                  </a:lnTo>
                  <a:lnTo>
                    <a:pt x="136" y="209"/>
                  </a:lnTo>
                  <a:lnTo>
                    <a:pt x="126" y="202"/>
                  </a:lnTo>
                  <a:lnTo>
                    <a:pt x="117" y="194"/>
                  </a:lnTo>
                  <a:lnTo>
                    <a:pt x="109" y="183"/>
                  </a:lnTo>
                  <a:lnTo>
                    <a:pt x="103" y="173"/>
                  </a:lnTo>
                  <a:lnTo>
                    <a:pt x="99" y="160"/>
                  </a:lnTo>
                  <a:lnTo>
                    <a:pt x="96" y="147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23"/>
                  </a:lnTo>
                  <a:lnTo>
                    <a:pt x="97" y="114"/>
                  </a:lnTo>
                  <a:lnTo>
                    <a:pt x="103" y="97"/>
                  </a:lnTo>
                  <a:lnTo>
                    <a:pt x="110" y="79"/>
                  </a:lnTo>
                  <a:lnTo>
                    <a:pt x="116" y="70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133" y="52"/>
                  </a:lnTo>
                  <a:lnTo>
                    <a:pt x="143" y="43"/>
                  </a:lnTo>
                  <a:lnTo>
                    <a:pt x="154" y="34"/>
                  </a:lnTo>
                  <a:lnTo>
                    <a:pt x="167" y="27"/>
                  </a:lnTo>
                  <a:lnTo>
                    <a:pt x="165" y="2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4" name="Freeform 185"/>
            <p:cNvSpPr>
              <a:spLocks noEditPoints="1"/>
            </p:cNvSpPr>
            <p:nvPr userDrawn="1"/>
          </p:nvSpPr>
          <p:spPr bwMode="auto">
            <a:xfrm>
              <a:off x="5759451" y="1776413"/>
              <a:ext cx="127000" cy="106363"/>
            </a:xfrm>
            <a:custGeom>
              <a:avLst/>
              <a:gdLst/>
              <a:ahLst/>
              <a:cxnLst>
                <a:cxn ang="0">
                  <a:pos x="104" y="94"/>
                </a:cxn>
                <a:cxn ang="0">
                  <a:pos x="82" y="148"/>
                </a:cxn>
                <a:cxn ang="0">
                  <a:pos x="77" y="172"/>
                </a:cxn>
                <a:cxn ang="0">
                  <a:pos x="77" y="178"/>
                </a:cxn>
                <a:cxn ang="0">
                  <a:pos x="79" y="184"/>
                </a:cxn>
                <a:cxn ang="0">
                  <a:pos x="81" y="192"/>
                </a:cxn>
                <a:cxn ang="0">
                  <a:pos x="79" y="195"/>
                </a:cxn>
                <a:cxn ang="0">
                  <a:pos x="74" y="201"/>
                </a:cxn>
                <a:cxn ang="0">
                  <a:pos x="69" y="201"/>
                </a:cxn>
                <a:cxn ang="0">
                  <a:pos x="61" y="200"/>
                </a:cxn>
                <a:cxn ang="0">
                  <a:pos x="40" y="182"/>
                </a:cxn>
                <a:cxn ang="0">
                  <a:pos x="30" y="171"/>
                </a:cxn>
                <a:cxn ang="0">
                  <a:pos x="16" y="136"/>
                </a:cxn>
                <a:cxn ang="0">
                  <a:pos x="10" y="91"/>
                </a:cxn>
                <a:cxn ang="0">
                  <a:pos x="11" y="62"/>
                </a:cxn>
                <a:cxn ang="0">
                  <a:pos x="13" y="38"/>
                </a:cxn>
                <a:cxn ang="0">
                  <a:pos x="13" y="33"/>
                </a:cxn>
                <a:cxn ang="0">
                  <a:pos x="10" y="20"/>
                </a:cxn>
                <a:cxn ang="0">
                  <a:pos x="1" y="6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6" y="0"/>
                </a:cxn>
                <a:cxn ang="0">
                  <a:pos x="13" y="4"/>
                </a:cxn>
                <a:cxn ang="0">
                  <a:pos x="26" y="14"/>
                </a:cxn>
                <a:cxn ang="0">
                  <a:pos x="33" y="20"/>
                </a:cxn>
                <a:cxn ang="0">
                  <a:pos x="39" y="30"/>
                </a:cxn>
                <a:cxn ang="0">
                  <a:pos x="39" y="36"/>
                </a:cxn>
                <a:cxn ang="0">
                  <a:pos x="37" y="48"/>
                </a:cxn>
                <a:cxn ang="0">
                  <a:pos x="33" y="59"/>
                </a:cxn>
                <a:cxn ang="0">
                  <a:pos x="29" y="100"/>
                </a:cxn>
                <a:cxn ang="0">
                  <a:pos x="30" y="117"/>
                </a:cxn>
                <a:cxn ang="0">
                  <a:pos x="39" y="146"/>
                </a:cxn>
                <a:cxn ang="0">
                  <a:pos x="46" y="158"/>
                </a:cxn>
                <a:cxn ang="0">
                  <a:pos x="53" y="162"/>
                </a:cxn>
                <a:cxn ang="0">
                  <a:pos x="56" y="162"/>
                </a:cxn>
                <a:cxn ang="0">
                  <a:pos x="58" y="159"/>
                </a:cxn>
                <a:cxn ang="0">
                  <a:pos x="69" y="139"/>
                </a:cxn>
                <a:cxn ang="0">
                  <a:pos x="104" y="94"/>
                </a:cxn>
                <a:cxn ang="0">
                  <a:pos x="165" y="36"/>
                </a:cxn>
                <a:cxn ang="0">
                  <a:pos x="194" y="52"/>
                </a:cxn>
                <a:cxn ang="0">
                  <a:pos x="217" y="72"/>
                </a:cxn>
                <a:cxn ang="0">
                  <a:pos x="225" y="84"/>
                </a:cxn>
                <a:cxn ang="0">
                  <a:pos x="236" y="111"/>
                </a:cxn>
                <a:cxn ang="0">
                  <a:pos x="238" y="124"/>
                </a:cxn>
                <a:cxn ang="0">
                  <a:pos x="235" y="140"/>
                </a:cxn>
                <a:cxn ang="0">
                  <a:pos x="229" y="146"/>
                </a:cxn>
                <a:cxn ang="0">
                  <a:pos x="222" y="148"/>
                </a:cxn>
                <a:cxn ang="0">
                  <a:pos x="217" y="146"/>
                </a:cxn>
                <a:cxn ang="0">
                  <a:pos x="211" y="139"/>
                </a:cxn>
                <a:cxn ang="0">
                  <a:pos x="211" y="133"/>
                </a:cxn>
                <a:cxn ang="0">
                  <a:pos x="206" y="103"/>
                </a:cxn>
                <a:cxn ang="0">
                  <a:pos x="197" y="81"/>
                </a:cxn>
                <a:cxn ang="0">
                  <a:pos x="190" y="71"/>
                </a:cxn>
                <a:cxn ang="0">
                  <a:pos x="171" y="52"/>
                </a:cxn>
                <a:cxn ang="0">
                  <a:pos x="165" y="36"/>
                </a:cxn>
              </a:cxnLst>
              <a:rect l="0" t="0" r="r" b="b"/>
              <a:pathLst>
                <a:path w="238" h="201">
                  <a:moveTo>
                    <a:pt x="104" y="94"/>
                  </a:moveTo>
                  <a:lnTo>
                    <a:pt x="104" y="94"/>
                  </a:lnTo>
                  <a:lnTo>
                    <a:pt x="82" y="148"/>
                  </a:lnTo>
                  <a:lnTo>
                    <a:pt x="82" y="148"/>
                  </a:lnTo>
                  <a:lnTo>
                    <a:pt x="78" y="162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7" y="178"/>
                  </a:lnTo>
                  <a:lnTo>
                    <a:pt x="79" y="184"/>
                  </a:lnTo>
                  <a:lnTo>
                    <a:pt x="79" y="184"/>
                  </a:lnTo>
                  <a:lnTo>
                    <a:pt x="81" y="188"/>
                  </a:lnTo>
                  <a:lnTo>
                    <a:pt x="81" y="192"/>
                  </a:lnTo>
                  <a:lnTo>
                    <a:pt x="81" y="192"/>
                  </a:lnTo>
                  <a:lnTo>
                    <a:pt x="79" y="195"/>
                  </a:lnTo>
                  <a:lnTo>
                    <a:pt x="78" y="200"/>
                  </a:lnTo>
                  <a:lnTo>
                    <a:pt x="74" y="201"/>
                  </a:lnTo>
                  <a:lnTo>
                    <a:pt x="69" y="201"/>
                  </a:lnTo>
                  <a:lnTo>
                    <a:pt x="69" y="201"/>
                  </a:lnTo>
                  <a:lnTo>
                    <a:pt x="65" y="201"/>
                  </a:lnTo>
                  <a:lnTo>
                    <a:pt x="61" y="200"/>
                  </a:lnTo>
                  <a:lnTo>
                    <a:pt x="50" y="192"/>
                  </a:lnTo>
                  <a:lnTo>
                    <a:pt x="40" y="182"/>
                  </a:lnTo>
                  <a:lnTo>
                    <a:pt x="30" y="171"/>
                  </a:lnTo>
                  <a:lnTo>
                    <a:pt x="30" y="171"/>
                  </a:lnTo>
                  <a:lnTo>
                    <a:pt x="21" y="155"/>
                  </a:lnTo>
                  <a:lnTo>
                    <a:pt x="16" y="136"/>
                  </a:lnTo>
                  <a:lnTo>
                    <a:pt x="11" y="114"/>
                  </a:lnTo>
                  <a:lnTo>
                    <a:pt x="10" y="91"/>
                  </a:lnTo>
                  <a:lnTo>
                    <a:pt x="10" y="91"/>
                  </a:lnTo>
                  <a:lnTo>
                    <a:pt x="11" y="62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27"/>
                  </a:lnTo>
                  <a:lnTo>
                    <a:pt x="10" y="20"/>
                  </a:lnTo>
                  <a:lnTo>
                    <a:pt x="7" y="14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3" y="4"/>
                  </a:lnTo>
                  <a:lnTo>
                    <a:pt x="19" y="7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33" y="20"/>
                  </a:lnTo>
                  <a:lnTo>
                    <a:pt x="36" y="26"/>
                  </a:lnTo>
                  <a:lnTo>
                    <a:pt x="39" y="30"/>
                  </a:lnTo>
                  <a:lnTo>
                    <a:pt x="39" y="36"/>
                  </a:lnTo>
                  <a:lnTo>
                    <a:pt x="39" y="36"/>
                  </a:lnTo>
                  <a:lnTo>
                    <a:pt x="39" y="42"/>
                  </a:lnTo>
                  <a:lnTo>
                    <a:pt x="37" y="4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0" y="80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0" y="117"/>
                  </a:lnTo>
                  <a:lnTo>
                    <a:pt x="33" y="133"/>
                  </a:lnTo>
                  <a:lnTo>
                    <a:pt x="39" y="146"/>
                  </a:lnTo>
                  <a:lnTo>
                    <a:pt x="46" y="158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3" y="162"/>
                  </a:lnTo>
                  <a:lnTo>
                    <a:pt x="53" y="162"/>
                  </a:lnTo>
                  <a:lnTo>
                    <a:pt x="56" y="162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97" y="90"/>
                  </a:lnTo>
                  <a:lnTo>
                    <a:pt x="104" y="94"/>
                  </a:lnTo>
                  <a:close/>
                  <a:moveTo>
                    <a:pt x="165" y="36"/>
                  </a:moveTo>
                  <a:lnTo>
                    <a:pt x="165" y="36"/>
                  </a:lnTo>
                  <a:lnTo>
                    <a:pt x="180" y="43"/>
                  </a:lnTo>
                  <a:lnTo>
                    <a:pt x="194" y="52"/>
                  </a:lnTo>
                  <a:lnTo>
                    <a:pt x="207" y="62"/>
                  </a:lnTo>
                  <a:lnTo>
                    <a:pt x="217" y="72"/>
                  </a:lnTo>
                  <a:lnTo>
                    <a:pt x="217" y="72"/>
                  </a:lnTo>
                  <a:lnTo>
                    <a:pt x="225" y="84"/>
                  </a:lnTo>
                  <a:lnTo>
                    <a:pt x="232" y="97"/>
                  </a:lnTo>
                  <a:lnTo>
                    <a:pt x="236" y="111"/>
                  </a:lnTo>
                  <a:lnTo>
                    <a:pt x="238" y="124"/>
                  </a:lnTo>
                  <a:lnTo>
                    <a:pt x="238" y="124"/>
                  </a:lnTo>
                  <a:lnTo>
                    <a:pt x="238" y="133"/>
                  </a:lnTo>
                  <a:lnTo>
                    <a:pt x="235" y="140"/>
                  </a:lnTo>
                  <a:lnTo>
                    <a:pt x="232" y="143"/>
                  </a:lnTo>
                  <a:lnTo>
                    <a:pt x="229" y="146"/>
                  </a:lnTo>
                  <a:lnTo>
                    <a:pt x="226" y="146"/>
                  </a:lnTo>
                  <a:lnTo>
                    <a:pt x="222" y="148"/>
                  </a:lnTo>
                  <a:lnTo>
                    <a:pt x="222" y="148"/>
                  </a:lnTo>
                  <a:lnTo>
                    <a:pt x="217" y="146"/>
                  </a:lnTo>
                  <a:lnTo>
                    <a:pt x="214" y="143"/>
                  </a:lnTo>
                  <a:lnTo>
                    <a:pt x="211" y="139"/>
                  </a:lnTo>
                  <a:lnTo>
                    <a:pt x="211" y="133"/>
                  </a:lnTo>
                  <a:lnTo>
                    <a:pt x="211" y="133"/>
                  </a:lnTo>
                  <a:lnTo>
                    <a:pt x="209" y="117"/>
                  </a:lnTo>
                  <a:lnTo>
                    <a:pt x="206" y="103"/>
                  </a:lnTo>
                  <a:lnTo>
                    <a:pt x="201" y="91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90" y="71"/>
                  </a:lnTo>
                  <a:lnTo>
                    <a:pt x="181" y="61"/>
                  </a:lnTo>
                  <a:lnTo>
                    <a:pt x="171" y="52"/>
                  </a:lnTo>
                  <a:lnTo>
                    <a:pt x="159" y="43"/>
                  </a:lnTo>
                  <a:lnTo>
                    <a:pt x="165" y="3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5" name="Freeform 186"/>
            <p:cNvSpPr>
              <a:spLocks/>
            </p:cNvSpPr>
            <p:nvPr userDrawn="1"/>
          </p:nvSpPr>
          <p:spPr bwMode="auto">
            <a:xfrm>
              <a:off x="5915026" y="1757363"/>
              <a:ext cx="107950" cy="134938"/>
            </a:xfrm>
            <a:custGeom>
              <a:avLst/>
              <a:gdLst/>
              <a:ahLst/>
              <a:cxnLst>
                <a:cxn ang="0">
                  <a:pos x="26" y="55"/>
                </a:cxn>
                <a:cxn ang="0">
                  <a:pos x="62" y="55"/>
                </a:cxn>
                <a:cxn ang="0">
                  <a:pos x="71" y="25"/>
                </a:cxn>
                <a:cxn ang="0">
                  <a:pos x="52" y="16"/>
                </a:cxn>
                <a:cxn ang="0">
                  <a:pos x="49" y="7"/>
                </a:cxn>
                <a:cxn ang="0">
                  <a:pos x="74" y="0"/>
                </a:cxn>
                <a:cxn ang="0">
                  <a:pos x="91" y="6"/>
                </a:cxn>
                <a:cxn ang="0">
                  <a:pos x="97" y="31"/>
                </a:cxn>
                <a:cxn ang="0">
                  <a:pos x="135" y="39"/>
                </a:cxn>
                <a:cxn ang="0">
                  <a:pos x="156" y="28"/>
                </a:cxn>
                <a:cxn ang="0">
                  <a:pos x="174" y="29"/>
                </a:cxn>
                <a:cxn ang="0">
                  <a:pos x="177" y="41"/>
                </a:cxn>
                <a:cxn ang="0">
                  <a:pos x="155" y="52"/>
                </a:cxn>
                <a:cxn ang="0">
                  <a:pos x="132" y="97"/>
                </a:cxn>
                <a:cxn ang="0">
                  <a:pos x="169" y="86"/>
                </a:cxn>
                <a:cxn ang="0">
                  <a:pos x="193" y="74"/>
                </a:cxn>
                <a:cxn ang="0">
                  <a:pos x="204" y="84"/>
                </a:cxn>
                <a:cxn ang="0">
                  <a:pos x="198" y="93"/>
                </a:cxn>
                <a:cxn ang="0">
                  <a:pos x="142" y="113"/>
                </a:cxn>
                <a:cxn ang="0">
                  <a:pos x="178" y="162"/>
                </a:cxn>
                <a:cxn ang="0">
                  <a:pos x="187" y="181"/>
                </a:cxn>
                <a:cxn ang="0">
                  <a:pos x="179" y="196"/>
                </a:cxn>
                <a:cxn ang="0">
                  <a:pos x="162" y="191"/>
                </a:cxn>
                <a:cxn ang="0">
                  <a:pos x="137" y="180"/>
                </a:cxn>
                <a:cxn ang="0">
                  <a:pos x="90" y="173"/>
                </a:cxn>
                <a:cxn ang="0">
                  <a:pos x="48" y="181"/>
                </a:cxn>
                <a:cxn ang="0">
                  <a:pos x="33" y="203"/>
                </a:cxn>
                <a:cxn ang="0">
                  <a:pos x="46" y="223"/>
                </a:cxn>
                <a:cxn ang="0">
                  <a:pos x="77" y="230"/>
                </a:cxn>
                <a:cxn ang="0">
                  <a:pos x="107" y="230"/>
                </a:cxn>
                <a:cxn ang="0">
                  <a:pos x="145" y="229"/>
                </a:cxn>
                <a:cxn ang="0">
                  <a:pos x="158" y="242"/>
                </a:cxn>
                <a:cxn ang="0">
                  <a:pos x="149" y="254"/>
                </a:cxn>
                <a:cxn ang="0">
                  <a:pos x="88" y="255"/>
                </a:cxn>
                <a:cxn ang="0">
                  <a:pos x="32" y="236"/>
                </a:cxn>
                <a:cxn ang="0">
                  <a:pos x="17" y="212"/>
                </a:cxn>
                <a:cxn ang="0">
                  <a:pos x="21" y="186"/>
                </a:cxn>
                <a:cxn ang="0">
                  <a:pos x="62" y="162"/>
                </a:cxn>
                <a:cxn ang="0">
                  <a:pos x="121" y="161"/>
                </a:cxn>
                <a:cxn ang="0">
                  <a:pos x="153" y="165"/>
                </a:cxn>
                <a:cxn ang="0">
                  <a:pos x="155" y="162"/>
                </a:cxn>
                <a:cxn ang="0">
                  <a:pos x="152" y="157"/>
                </a:cxn>
                <a:cxn ang="0">
                  <a:pos x="61" y="128"/>
                </a:cxn>
                <a:cxn ang="0">
                  <a:pos x="27" y="126"/>
                </a:cxn>
                <a:cxn ang="0">
                  <a:pos x="7" y="113"/>
                </a:cxn>
                <a:cxn ang="0">
                  <a:pos x="11" y="103"/>
                </a:cxn>
                <a:cxn ang="0">
                  <a:pos x="39" y="110"/>
                </a:cxn>
                <a:cxn ang="0">
                  <a:pos x="116" y="100"/>
                </a:cxn>
                <a:cxn ang="0">
                  <a:pos x="69" y="73"/>
                </a:cxn>
                <a:cxn ang="0">
                  <a:pos x="24" y="68"/>
                </a:cxn>
              </a:cxnLst>
              <a:rect l="0" t="0" r="r" b="b"/>
              <a:pathLst>
                <a:path w="204" h="257">
                  <a:moveTo>
                    <a:pt x="13" y="49"/>
                  </a:moveTo>
                  <a:lnTo>
                    <a:pt x="13" y="49"/>
                  </a:lnTo>
                  <a:lnTo>
                    <a:pt x="19" y="52"/>
                  </a:lnTo>
                  <a:lnTo>
                    <a:pt x="26" y="55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62" y="55"/>
                  </a:lnTo>
                  <a:lnTo>
                    <a:pt x="87" y="51"/>
                  </a:lnTo>
                  <a:lnTo>
                    <a:pt x="87" y="51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68" y="22"/>
                  </a:lnTo>
                  <a:lnTo>
                    <a:pt x="63" y="19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48" y="13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9" y="7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62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88" y="3"/>
                  </a:lnTo>
                  <a:lnTo>
                    <a:pt x="91" y="6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4" y="21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135" y="39"/>
                  </a:lnTo>
                  <a:lnTo>
                    <a:pt x="143" y="36"/>
                  </a:lnTo>
                  <a:lnTo>
                    <a:pt x="149" y="32"/>
                  </a:lnTo>
                  <a:lnTo>
                    <a:pt x="149" y="32"/>
                  </a:lnTo>
                  <a:lnTo>
                    <a:pt x="156" y="28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9" y="28"/>
                  </a:lnTo>
                  <a:lnTo>
                    <a:pt x="174" y="29"/>
                  </a:lnTo>
                  <a:lnTo>
                    <a:pt x="177" y="34"/>
                  </a:lnTo>
                  <a:lnTo>
                    <a:pt x="178" y="38"/>
                  </a:lnTo>
                  <a:lnTo>
                    <a:pt x="178" y="38"/>
                  </a:lnTo>
                  <a:lnTo>
                    <a:pt x="177" y="41"/>
                  </a:lnTo>
                  <a:lnTo>
                    <a:pt x="175" y="42"/>
                  </a:lnTo>
                  <a:lnTo>
                    <a:pt x="168" y="47"/>
                  </a:lnTo>
                  <a:lnTo>
                    <a:pt x="168" y="47"/>
                  </a:lnTo>
                  <a:lnTo>
                    <a:pt x="155" y="52"/>
                  </a:lnTo>
                  <a:lnTo>
                    <a:pt x="140" y="57"/>
                  </a:lnTo>
                  <a:lnTo>
                    <a:pt x="113" y="64"/>
                  </a:lnTo>
                  <a:lnTo>
                    <a:pt x="113" y="64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53" y="91"/>
                  </a:lnTo>
                  <a:lnTo>
                    <a:pt x="169" y="86"/>
                  </a:lnTo>
                  <a:lnTo>
                    <a:pt x="169" y="86"/>
                  </a:lnTo>
                  <a:lnTo>
                    <a:pt x="181" y="78"/>
                  </a:lnTo>
                  <a:lnTo>
                    <a:pt x="187" y="76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200" y="77"/>
                  </a:lnTo>
                  <a:lnTo>
                    <a:pt x="203" y="80"/>
                  </a:lnTo>
                  <a:lnTo>
                    <a:pt x="204" y="84"/>
                  </a:lnTo>
                  <a:lnTo>
                    <a:pt x="204" y="84"/>
                  </a:lnTo>
                  <a:lnTo>
                    <a:pt x="203" y="87"/>
                  </a:lnTo>
                  <a:lnTo>
                    <a:pt x="201" y="90"/>
                  </a:lnTo>
                  <a:lnTo>
                    <a:pt x="198" y="93"/>
                  </a:lnTo>
                  <a:lnTo>
                    <a:pt x="193" y="96"/>
                  </a:lnTo>
                  <a:lnTo>
                    <a:pt x="193" y="96"/>
                  </a:lnTo>
                  <a:lnTo>
                    <a:pt x="172" y="104"/>
                  </a:lnTo>
                  <a:lnTo>
                    <a:pt x="142" y="113"/>
                  </a:lnTo>
                  <a:lnTo>
                    <a:pt x="142" y="113"/>
                  </a:lnTo>
                  <a:lnTo>
                    <a:pt x="155" y="133"/>
                  </a:lnTo>
                  <a:lnTo>
                    <a:pt x="178" y="162"/>
                  </a:lnTo>
                  <a:lnTo>
                    <a:pt x="178" y="162"/>
                  </a:lnTo>
                  <a:lnTo>
                    <a:pt x="182" y="168"/>
                  </a:lnTo>
                  <a:lnTo>
                    <a:pt x="185" y="173"/>
                  </a:lnTo>
                  <a:lnTo>
                    <a:pt x="187" y="177"/>
                  </a:lnTo>
                  <a:lnTo>
                    <a:pt x="187" y="181"/>
                  </a:lnTo>
                  <a:lnTo>
                    <a:pt x="187" y="181"/>
                  </a:lnTo>
                  <a:lnTo>
                    <a:pt x="185" y="187"/>
                  </a:lnTo>
                  <a:lnTo>
                    <a:pt x="182" y="191"/>
                  </a:lnTo>
                  <a:lnTo>
                    <a:pt x="179" y="196"/>
                  </a:lnTo>
                  <a:lnTo>
                    <a:pt x="174" y="197"/>
                  </a:lnTo>
                  <a:lnTo>
                    <a:pt x="174" y="197"/>
                  </a:lnTo>
                  <a:lnTo>
                    <a:pt x="168" y="196"/>
                  </a:lnTo>
                  <a:lnTo>
                    <a:pt x="162" y="191"/>
                  </a:lnTo>
                  <a:lnTo>
                    <a:pt x="162" y="191"/>
                  </a:lnTo>
                  <a:lnTo>
                    <a:pt x="152" y="186"/>
                  </a:lnTo>
                  <a:lnTo>
                    <a:pt x="137" y="180"/>
                  </a:lnTo>
                  <a:lnTo>
                    <a:pt x="137" y="180"/>
                  </a:lnTo>
                  <a:lnTo>
                    <a:pt x="113" y="175"/>
                  </a:lnTo>
                  <a:lnTo>
                    <a:pt x="101" y="173"/>
                  </a:lnTo>
                  <a:lnTo>
                    <a:pt x="90" y="173"/>
                  </a:lnTo>
                  <a:lnTo>
                    <a:pt x="90" y="173"/>
                  </a:lnTo>
                  <a:lnTo>
                    <a:pt x="77" y="173"/>
                  </a:lnTo>
                  <a:lnTo>
                    <a:pt x="66" y="174"/>
                  </a:lnTo>
                  <a:lnTo>
                    <a:pt x="56" y="177"/>
                  </a:lnTo>
                  <a:lnTo>
                    <a:pt x="48" y="181"/>
                  </a:lnTo>
                  <a:lnTo>
                    <a:pt x="42" y="186"/>
                  </a:lnTo>
                  <a:lnTo>
                    <a:pt x="37" y="190"/>
                  </a:lnTo>
                  <a:lnTo>
                    <a:pt x="34" y="196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4" y="212"/>
                  </a:lnTo>
                  <a:lnTo>
                    <a:pt x="39" y="217"/>
                  </a:lnTo>
                  <a:lnTo>
                    <a:pt x="46" y="223"/>
                  </a:lnTo>
                  <a:lnTo>
                    <a:pt x="55" y="226"/>
                  </a:lnTo>
                  <a:lnTo>
                    <a:pt x="55" y="226"/>
                  </a:lnTo>
                  <a:lnTo>
                    <a:pt x="65" y="229"/>
                  </a:lnTo>
                  <a:lnTo>
                    <a:pt x="77" y="230"/>
                  </a:lnTo>
                  <a:lnTo>
                    <a:pt x="98" y="232"/>
                  </a:lnTo>
                  <a:lnTo>
                    <a:pt x="98" y="232"/>
                  </a:lnTo>
                  <a:lnTo>
                    <a:pt x="107" y="230"/>
                  </a:lnTo>
                  <a:lnTo>
                    <a:pt x="107" y="230"/>
                  </a:lnTo>
                  <a:lnTo>
                    <a:pt x="121" y="229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45" y="229"/>
                  </a:lnTo>
                  <a:lnTo>
                    <a:pt x="152" y="232"/>
                  </a:lnTo>
                  <a:lnTo>
                    <a:pt x="156" y="236"/>
                  </a:lnTo>
                  <a:lnTo>
                    <a:pt x="158" y="242"/>
                  </a:lnTo>
                  <a:lnTo>
                    <a:pt x="158" y="242"/>
                  </a:lnTo>
                  <a:lnTo>
                    <a:pt x="158" y="246"/>
                  </a:lnTo>
                  <a:lnTo>
                    <a:pt x="156" y="249"/>
                  </a:lnTo>
                  <a:lnTo>
                    <a:pt x="153" y="251"/>
                  </a:lnTo>
                  <a:lnTo>
                    <a:pt x="149" y="254"/>
                  </a:lnTo>
                  <a:lnTo>
                    <a:pt x="133" y="255"/>
                  </a:lnTo>
                  <a:lnTo>
                    <a:pt x="107" y="257"/>
                  </a:lnTo>
                  <a:lnTo>
                    <a:pt x="107" y="257"/>
                  </a:lnTo>
                  <a:lnTo>
                    <a:pt x="88" y="255"/>
                  </a:lnTo>
                  <a:lnTo>
                    <a:pt x="71" y="254"/>
                  </a:lnTo>
                  <a:lnTo>
                    <a:pt x="55" y="249"/>
                  </a:lnTo>
                  <a:lnTo>
                    <a:pt x="42" y="243"/>
                  </a:lnTo>
                  <a:lnTo>
                    <a:pt x="32" y="236"/>
                  </a:lnTo>
                  <a:lnTo>
                    <a:pt x="23" y="228"/>
                  </a:lnTo>
                  <a:lnTo>
                    <a:pt x="20" y="223"/>
                  </a:lnTo>
                  <a:lnTo>
                    <a:pt x="19" y="217"/>
                  </a:lnTo>
                  <a:lnTo>
                    <a:pt x="17" y="212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7" y="196"/>
                  </a:lnTo>
                  <a:lnTo>
                    <a:pt x="21" y="186"/>
                  </a:lnTo>
                  <a:lnTo>
                    <a:pt x="27" y="178"/>
                  </a:lnTo>
                  <a:lnTo>
                    <a:pt x="37" y="171"/>
                  </a:lnTo>
                  <a:lnTo>
                    <a:pt x="48" y="167"/>
                  </a:lnTo>
                  <a:lnTo>
                    <a:pt x="62" y="162"/>
                  </a:lnTo>
                  <a:lnTo>
                    <a:pt x="77" y="160"/>
                  </a:lnTo>
                  <a:lnTo>
                    <a:pt x="95" y="160"/>
                  </a:lnTo>
                  <a:lnTo>
                    <a:pt x="95" y="160"/>
                  </a:lnTo>
                  <a:lnTo>
                    <a:pt x="121" y="161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5" y="165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2"/>
                  </a:lnTo>
                  <a:lnTo>
                    <a:pt x="155" y="162"/>
                  </a:lnTo>
                  <a:lnTo>
                    <a:pt x="155" y="161"/>
                  </a:lnTo>
                  <a:lnTo>
                    <a:pt x="152" y="157"/>
                  </a:lnTo>
                  <a:lnTo>
                    <a:pt x="152" y="157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81" y="126"/>
                  </a:lnTo>
                  <a:lnTo>
                    <a:pt x="61" y="128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4" y="128"/>
                  </a:lnTo>
                  <a:lnTo>
                    <a:pt x="27" y="126"/>
                  </a:lnTo>
                  <a:lnTo>
                    <a:pt x="21" y="125"/>
                  </a:lnTo>
                  <a:lnTo>
                    <a:pt x="16" y="122"/>
                  </a:lnTo>
                  <a:lnTo>
                    <a:pt x="11" y="119"/>
                  </a:lnTo>
                  <a:lnTo>
                    <a:pt x="7" y="113"/>
                  </a:lnTo>
                  <a:lnTo>
                    <a:pt x="0" y="103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11" y="103"/>
                  </a:lnTo>
                  <a:lnTo>
                    <a:pt x="19" y="107"/>
                  </a:lnTo>
                  <a:lnTo>
                    <a:pt x="27" y="110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58" y="110"/>
                  </a:lnTo>
                  <a:lnTo>
                    <a:pt x="77" y="107"/>
                  </a:lnTo>
                  <a:lnTo>
                    <a:pt x="97" y="104"/>
                  </a:lnTo>
                  <a:lnTo>
                    <a:pt x="116" y="100"/>
                  </a:lnTo>
                  <a:lnTo>
                    <a:pt x="116" y="100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69" y="73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36" y="73"/>
                  </a:lnTo>
                  <a:lnTo>
                    <a:pt x="24" y="68"/>
                  </a:lnTo>
                  <a:lnTo>
                    <a:pt x="16" y="63"/>
                  </a:lnTo>
                  <a:lnTo>
                    <a:pt x="8" y="55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6" name="Freeform 187"/>
            <p:cNvSpPr>
              <a:spLocks noEditPoints="1"/>
            </p:cNvSpPr>
            <p:nvPr userDrawn="1"/>
          </p:nvSpPr>
          <p:spPr bwMode="auto">
            <a:xfrm>
              <a:off x="6056314" y="1754188"/>
              <a:ext cx="111125" cy="139700"/>
            </a:xfrm>
            <a:custGeom>
              <a:avLst/>
              <a:gdLst/>
              <a:ahLst/>
              <a:cxnLst>
                <a:cxn ang="0">
                  <a:pos x="23" y="64"/>
                </a:cxn>
                <a:cxn ang="0">
                  <a:pos x="77" y="64"/>
                </a:cxn>
                <a:cxn ang="0">
                  <a:pos x="103" y="35"/>
                </a:cxn>
                <a:cxn ang="0">
                  <a:pos x="91" y="10"/>
                </a:cxn>
                <a:cxn ang="0">
                  <a:pos x="84" y="7"/>
                </a:cxn>
                <a:cxn ang="0">
                  <a:pos x="101" y="0"/>
                </a:cxn>
                <a:cxn ang="0">
                  <a:pos x="120" y="4"/>
                </a:cxn>
                <a:cxn ang="0">
                  <a:pos x="133" y="16"/>
                </a:cxn>
                <a:cxn ang="0">
                  <a:pos x="129" y="25"/>
                </a:cxn>
                <a:cxn ang="0">
                  <a:pos x="123" y="61"/>
                </a:cxn>
                <a:cxn ang="0">
                  <a:pos x="178" y="48"/>
                </a:cxn>
                <a:cxn ang="0">
                  <a:pos x="191" y="45"/>
                </a:cxn>
                <a:cxn ang="0">
                  <a:pos x="207" y="55"/>
                </a:cxn>
                <a:cxn ang="0">
                  <a:pos x="204" y="64"/>
                </a:cxn>
                <a:cxn ang="0">
                  <a:pos x="177" y="71"/>
                </a:cxn>
                <a:cxn ang="0">
                  <a:pos x="123" y="93"/>
                </a:cxn>
                <a:cxn ang="0">
                  <a:pos x="152" y="120"/>
                </a:cxn>
                <a:cxn ang="0">
                  <a:pos x="177" y="111"/>
                </a:cxn>
                <a:cxn ang="0">
                  <a:pos x="193" y="114"/>
                </a:cxn>
                <a:cxn ang="0">
                  <a:pos x="196" y="126"/>
                </a:cxn>
                <a:cxn ang="0">
                  <a:pos x="181" y="135"/>
                </a:cxn>
                <a:cxn ang="0">
                  <a:pos x="126" y="195"/>
                </a:cxn>
                <a:cxn ang="0">
                  <a:pos x="177" y="214"/>
                </a:cxn>
                <a:cxn ang="0">
                  <a:pos x="206" y="233"/>
                </a:cxn>
                <a:cxn ang="0">
                  <a:pos x="209" y="247"/>
                </a:cxn>
                <a:cxn ang="0">
                  <a:pos x="199" y="255"/>
                </a:cxn>
                <a:cxn ang="0">
                  <a:pos x="181" y="247"/>
                </a:cxn>
                <a:cxn ang="0">
                  <a:pos x="126" y="216"/>
                </a:cxn>
                <a:cxn ang="0">
                  <a:pos x="120" y="239"/>
                </a:cxn>
                <a:cxn ang="0">
                  <a:pos x="103" y="256"/>
                </a:cxn>
                <a:cxn ang="0">
                  <a:pos x="72" y="262"/>
                </a:cxn>
                <a:cxn ang="0">
                  <a:pos x="32" y="252"/>
                </a:cxn>
                <a:cxn ang="0">
                  <a:pos x="17" y="226"/>
                </a:cxn>
                <a:cxn ang="0">
                  <a:pos x="27" y="206"/>
                </a:cxn>
                <a:cxn ang="0">
                  <a:pos x="65" y="191"/>
                </a:cxn>
                <a:cxn ang="0">
                  <a:pos x="106" y="192"/>
                </a:cxn>
                <a:cxn ang="0">
                  <a:pos x="62" y="148"/>
                </a:cxn>
                <a:cxn ang="0">
                  <a:pos x="35" y="143"/>
                </a:cxn>
                <a:cxn ang="0">
                  <a:pos x="26" y="127"/>
                </a:cxn>
                <a:cxn ang="0">
                  <a:pos x="41" y="108"/>
                </a:cxn>
                <a:cxn ang="0">
                  <a:pos x="41" y="123"/>
                </a:cxn>
                <a:cxn ang="0">
                  <a:pos x="64" y="130"/>
                </a:cxn>
                <a:cxn ang="0">
                  <a:pos x="104" y="127"/>
                </a:cxn>
                <a:cxn ang="0">
                  <a:pos x="49" y="84"/>
                </a:cxn>
                <a:cxn ang="0">
                  <a:pos x="20" y="78"/>
                </a:cxn>
                <a:cxn ang="0">
                  <a:pos x="6" y="53"/>
                </a:cxn>
                <a:cxn ang="0">
                  <a:pos x="48" y="208"/>
                </a:cxn>
                <a:cxn ang="0">
                  <a:pos x="32" y="220"/>
                </a:cxn>
                <a:cxn ang="0">
                  <a:pos x="33" y="232"/>
                </a:cxn>
                <a:cxn ang="0">
                  <a:pos x="49" y="242"/>
                </a:cxn>
                <a:cxn ang="0">
                  <a:pos x="85" y="242"/>
                </a:cxn>
                <a:cxn ang="0">
                  <a:pos x="103" y="230"/>
                </a:cxn>
                <a:cxn ang="0">
                  <a:pos x="106" y="210"/>
                </a:cxn>
              </a:cxnLst>
              <a:rect l="0" t="0" r="r" b="b"/>
              <a:pathLst>
                <a:path w="210" h="262">
                  <a:moveTo>
                    <a:pt x="6" y="53"/>
                  </a:moveTo>
                  <a:lnTo>
                    <a:pt x="6" y="53"/>
                  </a:lnTo>
                  <a:lnTo>
                    <a:pt x="14" y="59"/>
                  </a:lnTo>
                  <a:lnTo>
                    <a:pt x="23" y="64"/>
                  </a:lnTo>
                  <a:lnTo>
                    <a:pt x="35" y="65"/>
                  </a:lnTo>
                  <a:lnTo>
                    <a:pt x="52" y="65"/>
                  </a:lnTo>
                  <a:lnTo>
                    <a:pt x="52" y="65"/>
                  </a:lnTo>
                  <a:lnTo>
                    <a:pt x="77" y="64"/>
                  </a:lnTo>
                  <a:lnTo>
                    <a:pt x="103" y="62"/>
                  </a:lnTo>
                  <a:lnTo>
                    <a:pt x="103" y="62"/>
                  </a:lnTo>
                  <a:lnTo>
                    <a:pt x="103" y="35"/>
                  </a:lnTo>
                  <a:lnTo>
                    <a:pt x="103" y="35"/>
                  </a:lnTo>
                  <a:lnTo>
                    <a:pt x="103" y="25"/>
                  </a:lnTo>
                  <a:lnTo>
                    <a:pt x="101" y="17"/>
                  </a:lnTo>
                  <a:lnTo>
                    <a:pt x="97" y="13"/>
                  </a:lnTo>
                  <a:lnTo>
                    <a:pt x="91" y="10"/>
                  </a:lnTo>
                  <a:lnTo>
                    <a:pt x="91" y="10"/>
                  </a:lnTo>
                  <a:lnTo>
                    <a:pt x="85" y="9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8" y="3"/>
                  </a:lnTo>
                  <a:lnTo>
                    <a:pt x="94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0" y="1"/>
                  </a:lnTo>
                  <a:lnTo>
                    <a:pt x="120" y="4"/>
                  </a:lnTo>
                  <a:lnTo>
                    <a:pt x="120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2" y="13"/>
                  </a:lnTo>
                  <a:lnTo>
                    <a:pt x="133" y="16"/>
                  </a:lnTo>
                  <a:lnTo>
                    <a:pt x="133" y="16"/>
                  </a:lnTo>
                  <a:lnTo>
                    <a:pt x="132" y="19"/>
                  </a:lnTo>
                  <a:lnTo>
                    <a:pt x="129" y="25"/>
                  </a:lnTo>
                  <a:lnTo>
                    <a:pt x="129" y="25"/>
                  </a:lnTo>
                  <a:lnTo>
                    <a:pt x="126" y="29"/>
                  </a:lnTo>
                  <a:lnTo>
                    <a:pt x="125" y="36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59" y="53"/>
                  </a:lnTo>
                  <a:lnTo>
                    <a:pt x="159" y="53"/>
                  </a:lnTo>
                  <a:lnTo>
                    <a:pt x="168" y="52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84" y="46"/>
                  </a:lnTo>
                  <a:lnTo>
                    <a:pt x="191" y="45"/>
                  </a:lnTo>
                  <a:lnTo>
                    <a:pt x="191" y="45"/>
                  </a:lnTo>
                  <a:lnTo>
                    <a:pt x="199" y="46"/>
                  </a:lnTo>
                  <a:lnTo>
                    <a:pt x="204" y="48"/>
                  </a:lnTo>
                  <a:lnTo>
                    <a:pt x="207" y="52"/>
                  </a:lnTo>
                  <a:lnTo>
                    <a:pt x="207" y="55"/>
                  </a:lnTo>
                  <a:lnTo>
                    <a:pt x="207" y="55"/>
                  </a:lnTo>
                  <a:lnTo>
                    <a:pt x="207" y="59"/>
                  </a:lnTo>
                  <a:lnTo>
                    <a:pt x="206" y="62"/>
                  </a:lnTo>
                  <a:lnTo>
                    <a:pt x="204" y="64"/>
                  </a:lnTo>
                  <a:lnTo>
                    <a:pt x="201" y="65"/>
                  </a:lnTo>
                  <a:lnTo>
                    <a:pt x="201" y="65"/>
                  </a:lnTo>
                  <a:lnTo>
                    <a:pt x="191" y="68"/>
                  </a:lnTo>
                  <a:lnTo>
                    <a:pt x="177" y="71"/>
                  </a:lnTo>
                  <a:lnTo>
                    <a:pt x="177" y="71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93"/>
                  </a:lnTo>
                  <a:lnTo>
                    <a:pt x="123" y="93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52" y="120"/>
                  </a:lnTo>
                  <a:lnTo>
                    <a:pt x="164" y="117"/>
                  </a:lnTo>
                  <a:lnTo>
                    <a:pt x="171" y="114"/>
                  </a:lnTo>
                  <a:lnTo>
                    <a:pt x="171" y="114"/>
                  </a:lnTo>
                  <a:lnTo>
                    <a:pt x="177" y="111"/>
                  </a:lnTo>
                  <a:lnTo>
                    <a:pt x="183" y="111"/>
                  </a:lnTo>
                  <a:lnTo>
                    <a:pt x="183" y="111"/>
                  </a:lnTo>
                  <a:lnTo>
                    <a:pt x="188" y="113"/>
                  </a:lnTo>
                  <a:lnTo>
                    <a:pt x="193" y="114"/>
                  </a:lnTo>
                  <a:lnTo>
                    <a:pt x="196" y="117"/>
                  </a:lnTo>
                  <a:lnTo>
                    <a:pt x="196" y="122"/>
                  </a:lnTo>
                  <a:lnTo>
                    <a:pt x="196" y="122"/>
                  </a:lnTo>
                  <a:lnTo>
                    <a:pt x="196" y="126"/>
                  </a:lnTo>
                  <a:lnTo>
                    <a:pt x="193" y="129"/>
                  </a:lnTo>
                  <a:lnTo>
                    <a:pt x="188" y="132"/>
                  </a:lnTo>
                  <a:lnTo>
                    <a:pt x="181" y="135"/>
                  </a:lnTo>
                  <a:lnTo>
                    <a:pt x="181" y="135"/>
                  </a:lnTo>
                  <a:lnTo>
                    <a:pt x="154" y="139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6" y="195"/>
                  </a:lnTo>
                  <a:lnTo>
                    <a:pt x="126" y="195"/>
                  </a:lnTo>
                  <a:lnTo>
                    <a:pt x="145" y="201"/>
                  </a:lnTo>
                  <a:lnTo>
                    <a:pt x="162" y="207"/>
                  </a:lnTo>
                  <a:lnTo>
                    <a:pt x="177" y="214"/>
                  </a:lnTo>
                  <a:lnTo>
                    <a:pt x="191" y="221"/>
                  </a:lnTo>
                  <a:lnTo>
                    <a:pt x="191" y="221"/>
                  </a:lnTo>
                  <a:lnTo>
                    <a:pt x="200" y="227"/>
                  </a:lnTo>
                  <a:lnTo>
                    <a:pt x="206" y="233"/>
                  </a:lnTo>
                  <a:lnTo>
                    <a:pt x="209" y="237"/>
                  </a:lnTo>
                  <a:lnTo>
                    <a:pt x="210" y="243"/>
                  </a:lnTo>
                  <a:lnTo>
                    <a:pt x="210" y="243"/>
                  </a:lnTo>
                  <a:lnTo>
                    <a:pt x="209" y="247"/>
                  </a:lnTo>
                  <a:lnTo>
                    <a:pt x="207" y="252"/>
                  </a:lnTo>
                  <a:lnTo>
                    <a:pt x="203" y="255"/>
                  </a:lnTo>
                  <a:lnTo>
                    <a:pt x="199" y="255"/>
                  </a:lnTo>
                  <a:lnTo>
                    <a:pt x="199" y="255"/>
                  </a:lnTo>
                  <a:lnTo>
                    <a:pt x="194" y="255"/>
                  </a:lnTo>
                  <a:lnTo>
                    <a:pt x="190" y="253"/>
                  </a:lnTo>
                  <a:lnTo>
                    <a:pt x="181" y="247"/>
                  </a:lnTo>
                  <a:lnTo>
                    <a:pt x="181" y="247"/>
                  </a:lnTo>
                  <a:lnTo>
                    <a:pt x="170" y="237"/>
                  </a:lnTo>
                  <a:lnTo>
                    <a:pt x="157" y="229"/>
                  </a:lnTo>
                  <a:lnTo>
                    <a:pt x="142" y="221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30"/>
                  </a:lnTo>
                  <a:lnTo>
                    <a:pt x="120" y="239"/>
                  </a:lnTo>
                  <a:lnTo>
                    <a:pt x="120" y="239"/>
                  </a:lnTo>
                  <a:lnTo>
                    <a:pt x="117" y="245"/>
                  </a:lnTo>
                  <a:lnTo>
                    <a:pt x="113" y="249"/>
                  </a:lnTo>
                  <a:lnTo>
                    <a:pt x="109" y="253"/>
                  </a:lnTo>
                  <a:lnTo>
                    <a:pt x="103" y="256"/>
                  </a:lnTo>
                  <a:lnTo>
                    <a:pt x="96" y="259"/>
                  </a:lnTo>
                  <a:lnTo>
                    <a:pt x="88" y="261"/>
                  </a:lnTo>
                  <a:lnTo>
                    <a:pt x="72" y="262"/>
                  </a:lnTo>
                  <a:lnTo>
                    <a:pt x="72" y="262"/>
                  </a:lnTo>
                  <a:lnTo>
                    <a:pt x="61" y="261"/>
                  </a:lnTo>
                  <a:lnTo>
                    <a:pt x="49" y="259"/>
                  </a:lnTo>
                  <a:lnTo>
                    <a:pt x="41" y="256"/>
                  </a:lnTo>
                  <a:lnTo>
                    <a:pt x="32" y="252"/>
                  </a:lnTo>
                  <a:lnTo>
                    <a:pt x="26" y="246"/>
                  </a:lnTo>
                  <a:lnTo>
                    <a:pt x="22" y="240"/>
                  </a:lnTo>
                  <a:lnTo>
                    <a:pt x="19" y="233"/>
                  </a:lnTo>
                  <a:lnTo>
                    <a:pt x="17" y="226"/>
                  </a:lnTo>
                  <a:lnTo>
                    <a:pt x="17" y="226"/>
                  </a:lnTo>
                  <a:lnTo>
                    <a:pt x="19" y="219"/>
                  </a:lnTo>
                  <a:lnTo>
                    <a:pt x="22" y="211"/>
                  </a:lnTo>
                  <a:lnTo>
                    <a:pt x="27" y="206"/>
                  </a:lnTo>
                  <a:lnTo>
                    <a:pt x="35" y="200"/>
                  </a:lnTo>
                  <a:lnTo>
                    <a:pt x="43" y="195"/>
                  </a:lnTo>
                  <a:lnTo>
                    <a:pt x="54" y="192"/>
                  </a:lnTo>
                  <a:lnTo>
                    <a:pt x="65" y="191"/>
                  </a:lnTo>
                  <a:lnTo>
                    <a:pt x="78" y="191"/>
                  </a:lnTo>
                  <a:lnTo>
                    <a:pt x="78" y="191"/>
                  </a:lnTo>
                  <a:lnTo>
                    <a:pt x="106" y="192"/>
                  </a:lnTo>
                  <a:lnTo>
                    <a:pt x="106" y="192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84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46" y="146"/>
                  </a:lnTo>
                  <a:lnTo>
                    <a:pt x="41" y="145"/>
                  </a:lnTo>
                  <a:lnTo>
                    <a:pt x="35" y="143"/>
                  </a:lnTo>
                  <a:lnTo>
                    <a:pt x="30" y="140"/>
                  </a:lnTo>
                  <a:lnTo>
                    <a:pt x="27" y="136"/>
                  </a:lnTo>
                  <a:lnTo>
                    <a:pt x="26" y="132"/>
                  </a:lnTo>
                  <a:lnTo>
                    <a:pt x="26" y="127"/>
                  </a:lnTo>
                  <a:lnTo>
                    <a:pt x="26" y="127"/>
                  </a:lnTo>
                  <a:lnTo>
                    <a:pt x="27" y="117"/>
                  </a:lnTo>
                  <a:lnTo>
                    <a:pt x="30" y="107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9" y="117"/>
                  </a:lnTo>
                  <a:lnTo>
                    <a:pt x="39" y="117"/>
                  </a:lnTo>
                  <a:lnTo>
                    <a:pt x="41" y="123"/>
                  </a:lnTo>
                  <a:lnTo>
                    <a:pt x="42" y="126"/>
                  </a:lnTo>
                  <a:lnTo>
                    <a:pt x="45" y="127"/>
                  </a:lnTo>
                  <a:lnTo>
                    <a:pt x="52" y="130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84" y="130"/>
                  </a:lnTo>
                  <a:lnTo>
                    <a:pt x="104" y="127"/>
                  </a:lnTo>
                  <a:lnTo>
                    <a:pt x="104" y="127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74" y="82"/>
                  </a:lnTo>
                  <a:lnTo>
                    <a:pt x="49" y="84"/>
                  </a:lnTo>
                  <a:lnTo>
                    <a:pt x="49" y="84"/>
                  </a:lnTo>
                  <a:lnTo>
                    <a:pt x="32" y="82"/>
                  </a:lnTo>
                  <a:lnTo>
                    <a:pt x="26" y="81"/>
                  </a:lnTo>
                  <a:lnTo>
                    <a:pt x="20" y="78"/>
                  </a:lnTo>
                  <a:lnTo>
                    <a:pt x="14" y="75"/>
                  </a:lnTo>
                  <a:lnTo>
                    <a:pt x="9" y="71"/>
                  </a:lnTo>
                  <a:lnTo>
                    <a:pt x="0" y="59"/>
                  </a:lnTo>
                  <a:lnTo>
                    <a:pt x="6" y="53"/>
                  </a:lnTo>
                  <a:close/>
                  <a:moveTo>
                    <a:pt x="74" y="206"/>
                  </a:moveTo>
                  <a:lnTo>
                    <a:pt x="74" y="206"/>
                  </a:lnTo>
                  <a:lnTo>
                    <a:pt x="55" y="207"/>
                  </a:lnTo>
                  <a:lnTo>
                    <a:pt x="48" y="208"/>
                  </a:lnTo>
                  <a:lnTo>
                    <a:pt x="42" y="210"/>
                  </a:lnTo>
                  <a:lnTo>
                    <a:pt x="36" y="213"/>
                  </a:lnTo>
                  <a:lnTo>
                    <a:pt x="33" y="217"/>
                  </a:lnTo>
                  <a:lnTo>
                    <a:pt x="32" y="220"/>
                  </a:lnTo>
                  <a:lnTo>
                    <a:pt x="30" y="224"/>
                  </a:lnTo>
                  <a:lnTo>
                    <a:pt x="30" y="224"/>
                  </a:lnTo>
                  <a:lnTo>
                    <a:pt x="30" y="229"/>
                  </a:lnTo>
                  <a:lnTo>
                    <a:pt x="33" y="232"/>
                  </a:lnTo>
                  <a:lnTo>
                    <a:pt x="35" y="236"/>
                  </a:lnTo>
                  <a:lnTo>
                    <a:pt x="39" y="237"/>
                  </a:lnTo>
                  <a:lnTo>
                    <a:pt x="43" y="240"/>
                  </a:lnTo>
                  <a:lnTo>
                    <a:pt x="49" y="242"/>
                  </a:lnTo>
                  <a:lnTo>
                    <a:pt x="65" y="243"/>
                  </a:lnTo>
                  <a:lnTo>
                    <a:pt x="65" y="243"/>
                  </a:lnTo>
                  <a:lnTo>
                    <a:pt x="75" y="243"/>
                  </a:lnTo>
                  <a:lnTo>
                    <a:pt x="85" y="242"/>
                  </a:lnTo>
                  <a:lnTo>
                    <a:pt x="93" y="239"/>
                  </a:lnTo>
                  <a:lnTo>
                    <a:pt x="99" y="234"/>
                  </a:lnTo>
                  <a:lnTo>
                    <a:pt x="99" y="234"/>
                  </a:lnTo>
                  <a:lnTo>
                    <a:pt x="103" y="230"/>
                  </a:lnTo>
                  <a:lnTo>
                    <a:pt x="104" y="224"/>
                  </a:lnTo>
                  <a:lnTo>
                    <a:pt x="106" y="219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8" y="207"/>
                  </a:lnTo>
                  <a:lnTo>
                    <a:pt x="74" y="206"/>
                  </a:lnTo>
                  <a:lnTo>
                    <a:pt x="74" y="20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7" name="Freeform 188"/>
            <p:cNvSpPr>
              <a:spLocks noEditPoints="1"/>
            </p:cNvSpPr>
            <p:nvPr userDrawn="1"/>
          </p:nvSpPr>
          <p:spPr bwMode="auto">
            <a:xfrm>
              <a:off x="6191251" y="1755776"/>
              <a:ext cx="138113" cy="139700"/>
            </a:xfrm>
            <a:custGeom>
              <a:avLst/>
              <a:gdLst/>
              <a:ahLst/>
              <a:cxnLst>
                <a:cxn ang="0">
                  <a:pos x="90" y="248"/>
                </a:cxn>
                <a:cxn ang="0">
                  <a:pos x="122" y="225"/>
                </a:cxn>
                <a:cxn ang="0">
                  <a:pos x="139" y="196"/>
                </a:cxn>
                <a:cxn ang="0">
                  <a:pos x="132" y="191"/>
                </a:cxn>
                <a:cxn ang="0">
                  <a:pos x="112" y="191"/>
                </a:cxn>
                <a:cxn ang="0">
                  <a:pos x="92" y="181"/>
                </a:cxn>
                <a:cxn ang="0">
                  <a:pos x="81" y="161"/>
                </a:cxn>
                <a:cxn ang="0">
                  <a:pos x="81" y="142"/>
                </a:cxn>
                <a:cxn ang="0">
                  <a:pos x="92" y="118"/>
                </a:cxn>
                <a:cxn ang="0">
                  <a:pos x="112" y="107"/>
                </a:cxn>
                <a:cxn ang="0">
                  <a:pos x="131" y="107"/>
                </a:cxn>
                <a:cxn ang="0">
                  <a:pos x="141" y="74"/>
                </a:cxn>
                <a:cxn ang="0">
                  <a:pos x="68" y="84"/>
                </a:cxn>
                <a:cxn ang="0">
                  <a:pos x="51" y="89"/>
                </a:cxn>
                <a:cxn ang="0">
                  <a:pos x="36" y="94"/>
                </a:cxn>
                <a:cxn ang="0">
                  <a:pos x="28" y="96"/>
                </a:cxn>
                <a:cxn ang="0">
                  <a:pos x="12" y="84"/>
                </a:cxn>
                <a:cxn ang="0">
                  <a:pos x="0" y="67"/>
                </a:cxn>
                <a:cxn ang="0">
                  <a:pos x="3" y="61"/>
                </a:cxn>
                <a:cxn ang="0">
                  <a:pos x="9" y="66"/>
                </a:cxn>
                <a:cxn ang="0">
                  <a:pos x="19" y="70"/>
                </a:cxn>
                <a:cxn ang="0">
                  <a:pos x="39" y="71"/>
                </a:cxn>
                <a:cxn ang="0">
                  <a:pos x="99" y="63"/>
                </a:cxn>
                <a:cxn ang="0">
                  <a:pos x="139" y="26"/>
                </a:cxn>
                <a:cxn ang="0">
                  <a:pos x="134" y="15"/>
                </a:cxn>
                <a:cxn ang="0">
                  <a:pos x="121" y="10"/>
                </a:cxn>
                <a:cxn ang="0">
                  <a:pos x="119" y="8"/>
                </a:cxn>
                <a:cxn ang="0">
                  <a:pos x="122" y="3"/>
                </a:cxn>
                <a:cxn ang="0">
                  <a:pos x="132" y="0"/>
                </a:cxn>
                <a:cxn ang="0">
                  <a:pos x="157" y="5"/>
                </a:cxn>
                <a:cxn ang="0">
                  <a:pos x="170" y="13"/>
                </a:cxn>
                <a:cxn ang="0">
                  <a:pos x="170" y="21"/>
                </a:cxn>
                <a:cxn ang="0">
                  <a:pos x="164" y="28"/>
                </a:cxn>
                <a:cxn ang="0">
                  <a:pos x="160" y="57"/>
                </a:cxn>
                <a:cxn ang="0">
                  <a:pos x="212" y="52"/>
                </a:cxn>
                <a:cxn ang="0">
                  <a:pos x="228" y="48"/>
                </a:cxn>
                <a:cxn ang="0">
                  <a:pos x="242" y="50"/>
                </a:cxn>
                <a:cxn ang="0">
                  <a:pos x="257" y="57"/>
                </a:cxn>
                <a:cxn ang="0">
                  <a:pos x="261" y="66"/>
                </a:cxn>
                <a:cxn ang="0">
                  <a:pos x="260" y="71"/>
                </a:cxn>
                <a:cxn ang="0">
                  <a:pos x="252" y="74"/>
                </a:cxn>
                <a:cxn ang="0">
                  <a:pos x="219" y="71"/>
                </a:cxn>
                <a:cxn ang="0">
                  <a:pos x="160" y="73"/>
                </a:cxn>
                <a:cxn ang="0">
                  <a:pos x="158" y="128"/>
                </a:cxn>
                <a:cxn ang="0">
                  <a:pos x="165" y="155"/>
                </a:cxn>
                <a:cxn ang="0">
                  <a:pos x="164" y="186"/>
                </a:cxn>
                <a:cxn ang="0">
                  <a:pos x="141" y="229"/>
                </a:cxn>
                <a:cxn ang="0">
                  <a:pos x="97" y="258"/>
                </a:cxn>
                <a:cxn ang="0">
                  <a:pos x="119" y="119"/>
                </a:cxn>
                <a:cxn ang="0">
                  <a:pos x="110" y="121"/>
                </a:cxn>
                <a:cxn ang="0">
                  <a:pos x="100" y="131"/>
                </a:cxn>
                <a:cxn ang="0">
                  <a:pos x="94" y="148"/>
                </a:cxn>
                <a:cxn ang="0">
                  <a:pos x="97" y="160"/>
                </a:cxn>
                <a:cxn ang="0">
                  <a:pos x="106" y="170"/>
                </a:cxn>
                <a:cxn ang="0">
                  <a:pos x="121" y="174"/>
                </a:cxn>
                <a:cxn ang="0">
                  <a:pos x="129" y="171"/>
                </a:cxn>
                <a:cxn ang="0">
                  <a:pos x="138" y="163"/>
                </a:cxn>
                <a:cxn ang="0">
                  <a:pos x="141" y="145"/>
                </a:cxn>
                <a:cxn ang="0">
                  <a:pos x="135" y="126"/>
                </a:cxn>
                <a:cxn ang="0">
                  <a:pos x="123" y="119"/>
                </a:cxn>
              </a:cxnLst>
              <a:rect l="0" t="0" r="r" b="b"/>
              <a:pathLst>
                <a:path w="261" h="264">
                  <a:moveTo>
                    <a:pt x="77" y="255"/>
                  </a:moveTo>
                  <a:lnTo>
                    <a:pt x="77" y="255"/>
                  </a:lnTo>
                  <a:lnTo>
                    <a:pt x="90" y="248"/>
                  </a:lnTo>
                  <a:lnTo>
                    <a:pt x="102" y="241"/>
                  </a:lnTo>
                  <a:lnTo>
                    <a:pt x="113" y="233"/>
                  </a:lnTo>
                  <a:lnTo>
                    <a:pt x="122" y="225"/>
                  </a:lnTo>
                  <a:lnTo>
                    <a:pt x="129" y="216"/>
                  </a:lnTo>
                  <a:lnTo>
                    <a:pt x="135" y="206"/>
                  </a:lnTo>
                  <a:lnTo>
                    <a:pt x="139" y="19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32" y="191"/>
                  </a:lnTo>
                  <a:lnTo>
                    <a:pt x="121" y="193"/>
                  </a:lnTo>
                  <a:lnTo>
                    <a:pt x="121" y="193"/>
                  </a:lnTo>
                  <a:lnTo>
                    <a:pt x="112" y="191"/>
                  </a:lnTo>
                  <a:lnTo>
                    <a:pt x="105" y="190"/>
                  </a:lnTo>
                  <a:lnTo>
                    <a:pt x="97" y="186"/>
                  </a:lnTo>
                  <a:lnTo>
                    <a:pt x="92" y="181"/>
                  </a:lnTo>
                  <a:lnTo>
                    <a:pt x="87" y="176"/>
                  </a:lnTo>
                  <a:lnTo>
                    <a:pt x="83" y="168"/>
                  </a:lnTo>
                  <a:lnTo>
                    <a:pt x="81" y="161"/>
                  </a:lnTo>
                  <a:lnTo>
                    <a:pt x="80" y="152"/>
                  </a:lnTo>
                  <a:lnTo>
                    <a:pt x="80" y="152"/>
                  </a:lnTo>
                  <a:lnTo>
                    <a:pt x="81" y="142"/>
                  </a:lnTo>
                  <a:lnTo>
                    <a:pt x="83" y="132"/>
                  </a:lnTo>
                  <a:lnTo>
                    <a:pt x="87" y="125"/>
                  </a:lnTo>
                  <a:lnTo>
                    <a:pt x="92" y="118"/>
                  </a:lnTo>
                  <a:lnTo>
                    <a:pt x="97" y="113"/>
                  </a:lnTo>
                  <a:lnTo>
                    <a:pt x="105" y="109"/>
                  </a:lnTo>
                  <a:lnTo>
                    <a:pt x="112" y="107"/>
                  </a:lnTo>
                  <a:lnTo>
                    <a:pt x="121" y="106"/>
                  </a:lnTo>
                  <a:lnTo>
                    <a:pt x="121" y="106"/>
                  </a:lnTo>
                  <a:lnTo>
                    <a:pt x="131" y="107"/>
                  </a:lnTo>
                  <a:lnTo>
                    <a:pt x="141" y="112"/>
                  </a:lnTo>
                  <a:lnTo>
                    <a:pt x="141" y="112"/>
                  </a:lnTo>
                  <a:lnTo>
                    <a:pt x="141" y="74"/>
                  </a:lnTo>
                  <a:lnTo>
                    <a:pt x="141" y="74"/>
                  </a:lnTo>
                  <a:lnTo>
                    <a:pt x="103" y="79"/>
                  </a:lnTo>
                  <a:lnTo>
                    <a:pt x="68" y="84"/>
                  </a:lnTo>
                  <a:lnTo>
                    <a:pt x="68" y="84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41" y="93"/>
                  </a:lnTo>
                  <a:lnTo>
                    <a:pt x="41" y="93"/>
                  </a:lnTo>
                  <a:lnTo>
                    <a:pt x="36" y="94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3" y="93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3" y="74"/>
                  </a:lnTo>
                  <a:lnTo>
                    <a:pt x="2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6" y="63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5" y="68"/>
                  </a:lnTo>
                  <a:lnTo>
                    <a:pt x="19" y="70"/>
                  </a:lnTo>
                  <a:lnTo>
                    <a:pt x="28" y="71"/>
                  </a:lnTo>
                  <a:lnTo>
                    <a:pt x="28" y="71"/>
                  </a:lnTo>
                  <a:lnTo>
                    <a:pt x="39" y="71"/>
                  </a:lnTo>
                  <a:lnTo>
                    <a:pt x="51" y="70"/>
                  </a:lnTo>
                  <a:lnTo>
                    <a:pt x="51" y="70"/>
                  </a:lnTo>
                  <a:lnTo>
                    <a:pt x="99" y="63"/>
                  </a:lnTo>
                  <a:lnTo>
                    <a:pt x="141" y="58"/>
                  </a:lnTo>
                  <a:lnTo>
                    <a:pt x="141" y="58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19"/>
                  </a:lnTo>
                  <a:lnTo>
                    <a:pt x="134" y="15"/>
                  </a:lnTo>
                  <a:lnTo>
                    <a:pt x="134" y="15"/>
                  </a:lnTo>
                  <a:lnTo>
                    <a:pt x="128" y="1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19" y="9"/>
                  </a:lnTo>
                  <a:lnTo>
                    <a:pt x="119" y="8"/>
                  </a:lnTo>
                  <a:lnTo>
                    <a:pt x="119" y="8"/>
                  </a:lnTo>
                  <a:lnTo>
                    <a:pt x="119" y="6"/>
                  </a:lnTo>
                  <a:lnTo>
                    <a:pt x="122" y="3"/>
                  </a:lnTo>
                  <a:lnTo>
                    <a:pt x="126" y="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63" y="8"/>
                  </a:lnTo>
                  <a:lnTo>
                    <a:pt x="167" y="10"/>
                  </a:lnTo>
                  <a:lnTo>
                    <a:pt x="170" y="13"/>
                  </a:lnTo>
                  <a:lnTo>
                    <a:pt x="170" y="18"/>
                  </a:lnTo>
                  <a:lnTo>
                    <a:pt x="170" y="18"/>
                  </a:lnTo>
                  <a:lnTo>
                    <a:pt x="170" y="21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4" y="28"/>
                  </a:lnTo>
                  <a:lnTo>
                    <a:pt x="163" y="34"/>
                  </a:lnTo>
                  <a:lnTo>
                    <a:pt x="160" y="57"/>
                  </a:lnTo>
                  <a:lnTo>
                    <a:pt x="160" y="57"/>
                  </a:lnTo>
                  <a:lnTo>
                    <a:pt x="202" y="54"/>
                  </a:lnTo>
                  <a:lnTo>
                    <a:pt x="202" y="54"/>
                  </a:lnTo>
                  <a:lnTo>
                    <a:pt x="212" y="52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8" y="48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42" y="50"/>
                  </a:lnTo>
                  <a:lnTo>
                    <a:pt x="254" y="54"/>
                  </a:lnTo>
                  <a:lnTo>
                    <a:pt x="254" y="54"/>
                  </a:lnTo>
                  <a:lnTo>
                    <a:pt x="257" y="57"/>
                  </a:lnTo>
                  <a:lnTo>
                    <a:pt x="260" y="60"/>
                  </a:lnTo>
                  <a:lnTo>
                    <a:pt x="261" y="63"/>
                  </a:lnTo>
                  <a:lnTo>
                    <a:pt x="261" y="66"/>
                  </a:lnTo>
                  <a:lnTo>
                    <a:pt x="261" y="66"/>
                  </a:lnTo>
                  <a:lnTo>
                    <a:pt x="261" y="68"/>
                  </a:lnTo>
                  <a:lnTo>
                    <a:pt x="260" y="71"/>
                  </a:lnTo>
                  <a:lnTo>
                    <a:pt x="257" y="73"/>
                  </a:lnTo>
                  <a:lnTo>
                    <a:pt x="252" y="74"/>
                  </a:lnTo>
                  <a:lnTo>
                    <a:pt x="252" y="74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19" y="71"/>
                  </a:lnTo>
                  <a:lnTo>
                    <a:pt x="202" y="71"/>
                  </a:lnTo>
                  <a:lnTo>
                    <a:pt x="202" y="71"/>
                  </a:lnTo>
                  <a:lnTo>
                    <a:pt x="160" y="73"/>
                  </a:lnTo>
                  <a:lnTo>
                    <a:pt x="160" y="73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1" y="135"/>
                  </a:lnTo>
                  <a:lnTo>
                    <a:pt x="164" y="145"/>
                  </a:lnTo>
                  <a:lnTo>
                    <a:pt x="165" y="155"/>
                  </a:lnTo>
                  <a:lnTo>
                    <a:pt x="165" y="167"/>
                  </a:lnTo>
                  <a:lnTo>
                    <a:pt x="165" y="167"/>
                  </a:lnTo>
                  <a:lnTo>
                    <a:pt x="164" y="186"/>
                  </a:lnTo>
                  <a:lnTo>
                    <a:pt x="160" y="202"/>
                  </a:lnTo>
                  <a:lnTo>
                    <a:pt x="151" y="216"/>
                  </a:lnTo>
                  <a:lnTo>
                    <a:pt x="141" y="229"/>
                  </a:lnTo>
                  <a:lnTo>
                    <a:pt x="129" y="241"/>
                  </a:lnTo>
                  <a:lnTo>
                    <a:pt x="115" y="251"/>
                  </a:lnTo>
                  <a:lnTo>
                    <a:pt x="97" y="258"/>
                  </a:lnTo>
                  <a:lnTo>
                    <a:pt x="80" y="264"/>
                  </a:lnTo>
                  <a:lnTo>
                    <a:pt x="77" y="255"/>
                  </a:lnTo>
                  <a:close/>
                  <a:moveTo>
                    <a:pt x="119" y="119"/>
                  </a:moveTo>
                  <a:lnTo>
                    <a:pt x="119" y="119"/>
                  </a:lnTo>
                  <a:lnTo>
                    <a:pt x="115" y="119"/>
                  </a:lnTo>
                  <a:lnTo>
                    <a:pt x="110" y="121"/>
                  </a:lnTo>
                  <a:lnTo>
                    <a:pt x="106" y="123"/>
                  </a:lnTo>
                  <a:lnTo>
                    <a:pt x="103" y="126"/>
                  </a:lnTo>
                  <a:lnTo>
                    <a:pt x="100" y="131"/>
                  </a:lnTo>
                  <a:lnTo>
                    <a:pt x="97" y="135"/>
                  </a:lnTo>
                  <a:lnTo>
                    <a:pt x="96" y="142"/>
                  </a:lnTo>
                  <a:lnTo>
                    <a:pt x="94" y="148"/>
                  </a:lnTo>
                  <a:lnTo>
                    <a:pt x="94" y="148"/>
                  </a:lnTo>
                  <a:lnTo>
                    <a:pt x="96" y="154"/>
                  </a:lnTo>
                  <a:lnTo>
                    <a:pt x="97" y="160"/>
                  </a:lnTo>
                  <a:lnTo>
                    <a:pt x="99" y="164"/>
                  </a:lnTo>
                  <a:lnTo>
                    <a:pt x="103" y="167"/>
                  </a:lnTo>
                  <a:lnTo>
                    <a:pt x="106" y="170"/>
                  </a:lnTo>
                  <a:lnTo>
                    <a:pt x="110" y="173"/>
                  </a:lnTo>
                  <a:lnTo>
                    <a:pt x="115" y="173"/>
                  </a:lnTo>
                  <a:lnTo>
                    <a:pt x="121" y="174"/>
                  </a:lnTo>
                  <a:lnTo>
                    <a:pt x="121" y="174"/>
                  </a:lnTo>
                  <a:lnTo>
                    <a:pt x="125" y="173"/>
                  </a:lnTo>
                  <a:lnTo>
                    <a:pt x="129" y="171"/>
                  </a:lnTo>
                  <a:lnTo>
                    <a:pt x="132" y="170"/>
                  </a:lnTo>
                  <a:lnTo>
                    <a:pt x="135" y="167"/>
                  </a:lnTo>
                  <a:lnTo>
                    <a:pt x="138" y="163"/>
                  </a:lnTo>
                  <a:lnTo>
                    <a:pt x="139" y="157"/>
                  </a:lnTo>
                  <a:lnTo>
                    <a:pt x="141" y="145"/>
                  </a:lnTo>
                  <a:lnTo>
                    <a:pt x="141" y="145"/>
                  </a:lnTo>
                  <a:lnTo>
                    <a:pt x="139" y="135"/>
                  </a:lnTo>
                  <a:lnTo>
                    <a:pt x="138" y="131"/>
                  </a:lnTo>
                  <a:lnTo>
                    <a:pt x="135" y="126"/>
                  </a:lnTo>
                  <a:lnTo>
                    <a:pt x="132" y="123"/>
                  </a:lnTo>
                  <a:lnTo>
                    <a:pt x="128" y="121"/>
                  </a:lnTo>
                  <a:lnTo>
                    <a:pt x="123" y="119"/>
                  </a:lnTo>
                  <a:lnTo>
                    <a:pt x="119" y="119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8" name="Freeform 189"/>
            <p:cNvSpPr>
              <a:spLocks noEditPoints="1"/>
            </p:cNvSpPr>
            <p:nvPr userDrawn="1"/>
          </p:nvSpPr>
          <p:spPr bwMode="auto">
            <a:xfrm>
              <a:off x="6318251" y="1849438"/>
              <a:ext cx="50800" cy="49213"/>
            </a:xfrm>
            <a:custGeom>
              <a:avLst/>
              <a:gdLst/>
              <a:ahLst/>
              <a:cxnLst>
                <a:cxn ang="0">
                  <a:pos x="95" y="47"/>
                </a:cxn>
                <a:cxn ang="0">
                  <a:pos x="90" y="66"/>
                </a:cxn>
                <a:cxn ang="0">
                  <a:pos x="82" y="80"/>
                </a:cxn>
                <a:cxn ang="0">
                  <a:pos x="66" y="90"/>
                </a:cxn>
                <a:cxn ang="0">
                  <a:pos x="48" y="93"/>
                </a:cxn>
                <a:cxn ang="0">
                  <a:pos x="38" y="93"/>
                </a:cxn>
                <a:cxn ang="0">
                  <a:pos x="22" y="86"/>
                </a:cxn>
                <a:cxn ang="0">
                  <a:pos x="9" y="73"/>
                </a:cxn>
                <a:cxn ang="0">
                  <a:pos x="2" y="57"/>
                </a:cxn>
                <a:cxn ang="0">
                  <a:pos x="0" y="47"/>
                </a:cxn>
                <a:cxn ang="0">
                  <a:pos x="5" y="29"/>
                </a:cxn>
                <a:cxn ang="0">
                  <a:pos x="15" y="15"/>
                </a:cxn>
                <a:cxn ang="0">
                  <a:pos x="29" y="5"/>
                </a:cxn>
                <a:cxn ang="0">
                  <a:pos x="48" y="0"/>
                </a:cxn>
                <a:cxn ang="0">
                  <a:pos x="57" y="2"/>
                </a:cxn>
                <a:cxn ang="0">
                  <a:pos x="74" y="9"/>
                </a:cxn>
                <a:cxn ang="0">
                  <a:pos x="86" y="21"/>
                </a:cxn>
                <a:cxn ang="0">
                  <a:pos x="93" y="38"/>
                </a:cxn>
                <a:cxn ang="0">
                  <a:pos x="95" y="47"/>
                </a:cxn>
                <a:cxn ang="0">
                  <a:pos x="16" y="47"/>
                </a:cxn>
                <a:cxn ang="0">
                  <a:pos x="19" y="60"/>
                </a:cxn>
                <a:cxn ang="0">
                  <a:pos x="27" y="68"/>
                </a:cxn>
                <a:cxn ang="0">
                  <a:pos x="35" y="76"/>
                </a:cxn>
                <a:cxn ang="0">
                  <a:pos x="48" y="79"/>
                </a:cxn>
                <a:cxn ang="0">
                  <a:pos x="54" y="77"/>
                </a:cxn>
                <a:cxn ang="0">
                  <a:pos x="66" y="73"/>
                </a:cxn>
                <a:cxn ang="0">
                  <a:pos x="73" y="64"/>
                </a:cxn>
                <a:cxn ang="0">
                  <a:pos x="77" y="54"/>
                </a:cxn>
                <a:cxn ang="0">
                  <a:pos x="79" y="47"/>
                </a:cxn>
                <a:cxn ang="0">
                  <a:pos x="76" y="35"/>
                </a:cxn>
                <a:cxn ang="0">
                  <a:pos x="70" y="25"/>
                </a:cxn>
                <a:cxn ang="0">
                  <a:pos x="60" y="19"/>
                </a:cxn>
                <a:cxn ang="0">
                  <a:pos x="48" y="16"/>
                </a:cxn>
                <a:cxn ang="0">
                  <a:pos x="41" y="18"/>
                </a:cxn>
                <a:cxn ang="0">
                  <a:pos x="31" y="22"/>
                </a:cxn>
                <a:cxn ang="0">
                  <a:pos x="22" y="29"/>
                </a:cxn>
                <a:cxn ang="0">
                  <a:pos x="18" y="41"/>
                </a:cxn>
                <a:cxn ang="0">
                  <a:pos x="16" y="47"/>
                </a:cxn>
              </a:cxnLst>
              <a:rect l="0" t="0" r="r" b="b"/>
              <a:pathLst>
                <a:path w="95" h="93">
                  <a:moveTo>
                    <a:pt x="95" y="47"/>
                  </a:moveTo>
                  <a:lnTo>
                    <a:pt x="95" y="47"/>
                  </a:lnTo>
                  <a:lnTo>
                    <a:pt x="93" y="57"/>
                  </a:lnTo>
                  <a:lnTo>
                    <a:pt x="90" y="66"/>
                  </a:lnTo>
                  <a:lnTo>
                    <a:pt x="86" y="73"/>
                  </a:lnTo>
                  <a:lnTo>
                    <a:pt x="82" y="80"/>
                  </a:lnTo>
                  <a:lnTo>
                    <a:pt x="74" y="86"/>
                  </a:lnTo>
                  <a:lnTo>
                    <a:pt x="66" y="90"/>
                  </a:lnTo>
                  <a:lnTo>
                    <a:pt x="57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38" y="93"/>
                  </a:lnTo>
                  <a:lnTo>
                    <a:pt x="29" y="90"/>
                  </a:lnTo>
                  <a:lnTo>
                    <a:pt x="22" y="86"/>
                  </a:lnTo>
                  <a:lnTo>
                    <a:pt x="15" y="80"/>
                  </a:lnTo>
                  <a:lnTo>
                    <a:pt x="9" y="73"/>
                  </a:lnTo>
                  <a:lnTo>
                    <a:pt x="5" y="66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2" y="38"/>
                  </a:lnTo>
                  <a:lnTo>
                    <a:pt x="5" y="29"/>
                  </a:lnTo>
                  <a:lnTo>
                    <a:pt x="9" y="21"/>
                  </a:lnTo>
                  <a:lnTo>
                    <a:pt x="15" y="15"/>
                  </a:lnTo>
                  <a:lnTo>
                    <a:pt x="22" y="9"/>
                  </a:lnTo>
                  <a:lnTo>
                    <a:pt x="29" y="5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7" y="2"/>
                  </a:lnTo>
                  <a:lnTo>
                    <a:pt x="66" y="5"/>
                  </a:lnTo>
                  <a:lnTo>
                    <a:pt x="74" y="9"/>
                  </a:lnTo>
                  <a:lnTo>
                    <a:pt x="82" y="15"/>
                  </a:lnTo>
                  <a:lnTo>
                    <a:pt x="86" y="21"/>
                  </a:lnTo>
                  <a:lnTo>
                    <a:pt x="90" y="29"/>
                  </a:lnTo>
                  <a:lnTo>
                    <a:pt x="93" y="38"/>
                  </a:lnTo>
                  <a:lnTo>
                    <a:pt x="95" y="47"/>
                  </a:lnTo>
                  <a:lnTo>
                    <a:pt x="95" y="47"/>
                  </a:lnTo>
                  <a:close/>
                  <a:moveTo>
                    <a:pt x="16" y="47"/>
                  </a:moveTo>
                  <a:lnTo>
                    <a:pt x="16" y="47"/>
                  </a:lnTo>
                  <a:lnTo>
                    <a:pt x="18" y="54"/>
                  </a:lnTo>
                  <a:lnTo>
                    <a:pt x="19" y="60"/>
                  </a:lnTo>
                  <a:lnTo>
                    <a:pt x="22" y="64"/>
                  </a:lnTo>
                  <a:lnTo>
                    <a:pt x="27" y="68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41" y="77"/>
                  </a:lnTo>
                  <a:lnTo>
                    <a:pt x="48" y="79"/>
                  </a:lnTo>
                  <a:lnTo>
                    <a:pt x="48" y="79"/>
                  </a:lnTo>
                  <a:lnTo>
                    <a:pt x="54" y="77"/>
                  </a:lnTo>
                  <a:lnTo>
                    <a:pt x="60" y="76"/>
                  </a:lnTo>
                  <a:lnTo>
                    <a:pt x="66" y="73"/>
                  </a:lnTo>
                  <a:lnTo>
                    <a:pt x="70" y="68"/>
                  </a:lnTo>
                  <a:lnTo>
                    <a:pt x="73" y="64"/>
                  </a:lnTo>
                  <a:lnTo>
                    <a:pt x="76" y="60"/>
                  </a:lnTo>
                  <a:lnTo>
                    <a:pt x="77" y="54"/>
                  </a:lnTo>
                  <a:lnTo>
                    <a:pt x="79" y="47"/>
                  </a:lnTo>
                  <a:lnTo>
                    <a:pt x="79" y="47"/>
                  </a:lnTo>
                  <a:lnTo>
                    <a:pt x="77" y="41"/>
                  </a:lnTo>
                  <a:lnTo>
                    <a:pt x="76" y="35"/>
                  </a:lnTo>
                  <a:lnTo>
                    <a:pt x="73" y="29"/>
                  </a:lnTo>
                  <a:lnTo>
                    <a:pt x="70" y="25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1" y="18"/>
                  </a:lnTo>
                  <a:lnTo>
                    <a:pt x="35" y="19"/>
                  </a:lnTo>
                  <a:lnTo>
                    <a:pt x="31" y="22"/>
                  </a:lnTo>
                  <a:lnTo>
                    <a:pt x="27" y="25"/>
                  </a:lnTo>
                  <a:lnTo>
                    <a:pt x="22" y="29"/>
                  </a:lnTo>
                  <a:lnTo>
                    <a:pt x="19" y="35"/>
                  </a:lnTo>
                  <a:lnTo>
                    <a:pt x="18" y="41"/>
                  </a:lnTo>
                  <a:lnTo>
                    <a:pt x="16" y="47"/>
                  </a:lnTo>
                  <a:lnTo>
                    <a:pt x="16" y="47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</p:grpSp>
      <p:grpSp>
        <p:nvGrpSpPr>
          <p:cNvPr id="109" name="グループ化 83"/>
          <p:cNvGrpSpPr>
            <a:grpSpLocks/>
          </p:cNvGrpSpPr>
          <p:nvPr userDrawn="1"/>
        </p:nvGrpSpPr>
        <p:grpSpPr bwMode="auto">
          <a:xfrm>
            <a:off x="2554288" y="2441575"/>
            <a:ext cx="3995737" cy="1052513"/>
            <a:chOff x="2553876" y="2441337"/>
            <a:chExt cx="3995737" cy="1052513"/>
          </a:xfrm>
        </p:grpSpPr>
        <p:sp>
          <p:nvSpPr>
            <p:cNvPr id="110" name="Freeform 5"/>
            <p:cNvSpPr>
              <a:spLocks/>
            </p:cNvSpPr>
            <p:nvPr userDrawn="1"/>
          </p:nvSpPr>
          <p:spPr bwMode="auto">
            <a:xfrm>
              <a:off x="2569751" y="2442925"/>
              <a:ext cx="339725" cy="425450"/>
            </a:xfrm>
            <a:custGeom>
              <a:avLst/>
              <a:gdLst/>
              <a:ahLst/>
              <a:cxnLst>
                <a:cxn ang="0">
                  <a:pos x="93" y="300"/>
                </a:cxn>
                <a:cxn ang="0">
                  <a:pos x="334" y="300"/>
                </a:cxn>
                <a:cxn ang="0">
                  <a:pos x="334" y="537"/>
                </a:cxn>
                <a:cxn ang="0">
                  <a:pos x="427" y="537"/>
                </a:cxn>
                <a:cxn ang="0">
                  <a:pos x="427" y="0"/>
                </a:cxn>
                <a:cxn ang="0">
                  <a:pos x="334" y="0"/>
                </a:cxn>
                <a:cxn ang="0">
                  <a:pos x="334" y="218"/>
                </a:cxn>
                <a:cxn ang="0">
                  <a:pos x="93" y="218"/>
                </a:cxn>
                <a:cxn ang="0">
                  <a:pos x="93" y="0"/>
                </a:cxn>
                <a:cxn ang="0">
                  <a:pos x="0" y="0"/>
                </a:cxn>
                <a:cxn ang="0">
                  <a:pos x="0" y="537"/>
                </a:cxn>
                <a:cxn ang="0">
                  <a:pos x="93" y="537"/>
                </a:cxn>
                <a:cxn ang="0">
                  <a:pos x="93" y="300"/>
                </a:cxn>
              </a:cxnLst>
              <a:rect l="0" t="0" r="r" b="b"/>
              <a:pathLst>
                <a:path w="427" h="537">
                  <a:moveTo>
                    <a:pt x="93" y="300"/>
                  </a:moveTo>
                  <a:lnTo>
                    <a:pt x="334" y="300"/>
                  </a:lnTo>
                  <a:lnTo>
                    <a:pt x="334" y="537"/>
                  </a:lnTo>
                  <a:lnTo>
                    <a:pt x="427" y="537"/>
                  </a:lnTo>
                  <a:lnTo>
                    <a:pt x="427" y="0"/>
                  </a:lnTo>
                  <a:lnTo>
                    <a:pt x="334" y="0"/>
                  </a:lnTo>
                  <a:lnTo>
                    <a:pt x="334" y="218"/>
                  </a:lnTo>
                  <a:lnTo>
                    <a:pt x="93" y="218"/>
                  </a:lnTo>
                  <a:lnTo>
                    <a:pt x="93" y="0"/>
                  </a:lnTo>
                  <a:lnTo>
                    <a:pt x="0" y="0"/>
                  </a:lnTo>
                  <a:lnTo>
                    <a:pt x="0" y="537"/>
                  </a:lnTo>
                  <a:lnTo>
                    <a:pt x="93" y="537"/>
                  </a:lnTo>
                  <a:lnTo>
                    <a:pt x="93" y="30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1" name="Freeform 6"/>
            <p:cNvSpPr>
              <a:spLocks/>
            </p:cNvSpPr>
            <p:nvPr userDrawn="1"/>
          </p:nvSpPr>
          <p:spPr bwMode="auto">
            <a:xfrm>
              <a:off x="2968213" y="2552462"/>
              <a:ext cx="266700" cy="322263"/>
            </a:xfrm>
            <a:custGeom>
              <a:avLst/>
              <a:gdLst/>
              <a:ahLst/>
              <a:cxnLst>
                <a:cxn ang="0">
                  <a:pos x="250" y="338"/>
                </a:cxn>
                <a:cxn ang="0">
                  <a:pos x="247" y="393"/>
                </a:cxn>
                <a:cxn ang="0">
                  <a:pos x="336" y="398"/>
                </a:cxn>
                <a:cxn ang="0">
                  <a:pos x="244" y="0"/>
                </a:cxn>
                <a:cxn ang="0">
                  <a:pos x="244" y="191"/>
                </a:cxn>
                <a:cxn ang="0">
                  <a:pos x="242" y="219"/>
                </a:cxn>
                <a:cxn ang="0">
                  <a:pos x="236" y="245"/>
                </a:cxn>
                <a:cxn ang="0">
                  <a:pos x="227" y="268"/>
                </a:cxn>
                <a:cxn ang="0">
                  <a:pos x="216" y="288"/>
                </a:cxn>
                <a:cxn ang="0">
                  <a:pos x="201" y="305"/>
                </a:cxn>
                <a:cxn ang="0">
                  <a:pos x="186" y="317"/>
                </a:cxn>
                <a:cxn ang="0">
                  <a:pos x="166" y="324"/>
                </a:cxn>
                <a:cxn ang="0">
                  <a:pos x="146" y="327"/>
                </a:cxn>
                <a:cxn ang="0">
                  <a:pos x="133" y="326"/>
                </a:cxn>
                <a:cxn ang="0">
                  <a:pos x="112" y="318"/>
                </a:cxn>
                <a:cxn ang="0">
                  <a:pos x="100" y="300"/>
                </a:cxn>
                <a:cxn ang="0">
                  <a:pos x="94" y="272"/>
                </a:cxn>
                <a:cxn ang="0">
                  <a:pos x="92" y="0"/>
                </a:cxn>
                <a:cxn ang="0">
                  <a:pos x="0" y="277"/>
                </a:cxn>
                <a:cxn ang="0">
                  <a:pos x="2" y="292"/>
                </a:cxn>
                <a:cxn ang="0">
                  <a:pos x="5" y="320"/>
                </a:cxn>
                <a:cxn ang="0">
                  <a:pos x="12" y="344"/>
                </a:cxn>
                <a:cxn ang="0">
                  <a:pos x="25" y="364"/>
                </a:cxn>
                <a:cxn ang="0">
                  <a:pos x="40" y="381"/>
                </a:cxn>
                <a:cxn ang="0">
                  <a:pos x="58" y="393"/>
                </a:cxn>
                <a:cxn ang="0">
                  <a:pos x="81" y="401"/>
                </a:cxn>
                <a:cxn ang="0">
                  <a:pos x="107" y="406"/>
                </a:cxn>
                <a:cxn ang="0">
                  <a:pos x="121" y="406"/>
                </a:cxn>
                <a:cxn ang="0">
                  <a:pos x="161" y="401"/>
                </a:cxn>
                <a:cxn ang="0">
                  <a:pos x="196" y="389"/>
                </a:cxn>
                <a:cxn ang="0">
                  <a:pos x="227" y="367"/>
                </a:cxn>
                <a:cxn ang="0">
                  <a:pos x="250" y="338"/>
                </a:cxn>
              </a:cxnLst>
              <a:rect l="0" t="0" r="r" b="b"/>
              <a:pathLst>
                <a:path w="336" h="406">
                  <a:moveTo>
                    <a:pt x="250" y="338"/>
                  </a:moveTo>
                  <a:lnTo>
                    <a:pt x="250" y="338"/>
                  </a:lnTo>
                  <a:lnTo>
                    <a:pt x="248" y="367"/>
                  </a:lnTo>
                  <a:lnTo>
                    <a:pt x="247" y="393"/>
                  </a:lnTo>
                  <a:lnTo>
                    <a:pt x="247" y="398"/>
                  </a:lnTo>
                  <a:lnTo>
                    <a:pt x="336" y="398"/>
                  </a:lnTo>
                  <a:lnTo>
                    <a:pt x="336" y="0"/>
                  </a:lnTo>
                  <a:lnTo>
                    <a:pt x="244" y="0"/>
                  </a:lnTo>
                  <a:lnTo>
                    <a:pt x="244" y="191"/>
                  </a:lnTo>
                  <a:lnTo>
                    <a:pt x="244" y="191"/>
                  </a:lnTo>
                  <a:lnTo>
                    <a:pt x="244" y="205"/>
                  </a:lnTo>
                  <a:lnTo>
                    <a:pt x="242" y="219"/>
                  </a:lnTo>
                  <a:lnTo>
                    <a:pt x="239" y="233"/>
                  </a:lnTo>
                  <a:lnTo>
                    <a:pt x="236" y="245"/>
                  </a:lnTo>
                  <a:lnTo>
                    <a:pt x="232" y="257"/>
                  </a:lnTo>
                  <a:lnTo>
                    <a:pt x="227" y="268"/>
                  </a:lnTo>
                  <a:lnTo>
                    <a:pt x="222" y="279"/>
                  </a:lnTo>
                  <a:lnTo>
                    <a:pt x="216" y="288"/>
                  </a:lnTo>
                  <a:lnTo>
                    <a:pt x="209" y="297"/>
                  </a:lnTo>
                  <a:lnTo>
                    <a:pt x="201" y="305"/>
                  </a:lnTo>
                  <a:lnTo>
                    <a:pt x="193" y="311"/>
                  </a:lnTo>
                  <a:lnTo>
                    <a:pt x="186" y="317"/>
                  </a:lnTo>
                  <a:lnTo>
                    <a:pt x="176" y="321"/>
                  </a:lnTo>
                  <a:lnTo>
                    <a:pt x="166" y="324"/>
                  </a:lnTo>
                  <a:lnTo>
                    <a:pt x="156" y="326"/>
                  </a:lnTo>
                  <a:lnTo>
                    <a:pt x="146" y="327"/>
                  </a:lnTo>
                  <a:lnTo>
                    <a:pt x="146" y="327"/>
                  </a:lnTo>
                  <a:lnTo>
                    <a:pt x="133" y="326"/>
                  </a:lnTo>
                  <a:lnTo>
                    <a:pt x="121" y="323"/>
                  </a:lnTo>
                  <a:lnTo>
                    <a:pt x="112" y="318"/>
                  </a:lnTo>
                  <a:lnTo>
                    <a:pt x="106" y="311"/>
                  </a:lnTo>
                  <a:lnTo>
                    <a:pt x="100" y="300"/>
                  </a:lnTo>
                  <a:lnTo>
                    <a:pt x="95" y="288"/>
                  </a:lnTo>
                  <a:lnTo>
                    <a:pt x="94" y="272"/>
                  </a:lnTo>
                  <a:lnTo>
                    <a:pt x="92" y="254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2" y="292"/>
                  </a:lnTo>
                  <a:lnTo>
                    <a:pt x="3" y="306"/>
                  </a:lnTo>
                  <a:lnTo>
                    <a:pt x="5" y="320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19" y="355"/>
                  </a:lnTo>
                  <a:lnTo>
                    <a:pt x="25" y="364"/>
                  </a:lnTo>
                  <a:lnTo>
                    <a:pt x="31" y="373"/>
                  </a:lnTo>
                  <a:lnTo>
                    <a:pt x="40" y="381"/>
                  </a:lnTo>
                  <a:lnTo>
                    <a:pt x="49" y="387"/>
                  </a:lnTo>
                  <a:lnTo>
                    <a:pt x="58" y="393"/>
                  </a:lnTo>
                  <a:lnTo>
                    <a:pt x="69" y="398"/>
                  </a:lnTo>
                  <a:lnTo>
                    <a:pt x="81" y="401"/>
                  </a:lnTo>
                  <a:lnTo>
                    <a:pt x="94" y="404"/>
                  </a:lnTo>
                  <a:lnTo>
                    <a:pt x="107" y="406"/>
                  </a:lnTo>
                  <a:lnTo>
                    <a:pt x="121" y="406"/>
                  </a:lnTo>
                  <a:lnTo>
                    <a:pt x="121" y="406"/>
                  </a:lnTo>
                  <a:lnTo>
                    <a:pt x="141" y="404"/>
                  </a:lnTo>
                  <a:lnTo>
                    <a:pt x="161" y="401"/>
                  </a:lnTo>
                  <a:lnTo>
                    <a:pt x="179" y="396"/>
                  </a:lnTo>
                  <a:lnTo>
                    <a:pt x="196" y="389"/>
                  </a:lnTo>
                  <a:lnTo>
                    <a:pt x="212" y="378"/>
                  </a:lnTo>
                  <a:lnTo>
                    <a:pt x="227" y="367"/>
                  </a:lnTo>
                  <a:lnTo>
                    <a:pt x="239" y="354"/>
                  </a:lnTo>
                  <a:lnTo>
                    <a:pt x="250" y="338"/>
                  </a:lnTo>
                  <a:lnTo>
                    <a:pt x="250" y="338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2" name="Freeform 7"/>
            <p:cNvSpPr>
              <a:spLocks/>
            </p:cNvSpPr>
            <p:nvPr userDrawn="1"/>
          </p:nvSpPr>
          <p:spPr bwMode="auto">
            <a:xfrm>
              <a:off x="3293651" y="2547700"/>
              <a:ext cx="452437" cy="320675"/>
            </a:xfrm>
            <a:custGeom>
              <a:avLst/>
              <a:gdLst/>
              <a:ahLst/>
              <a:cxnLst>
                <a:cxn ang="0">
                  <a:pos x="92" y="216"/>
                </a:cxn>
                <a:cxn ang="0">
                  <a:pos x="93" y="189"/>
                </a:cxn>
                <a:cxn ang="0">
                  <a:pos x="99" y="162"/>
                </a:cxn>
                <a:cxn ang="0">
                  <a:pos x="108" y="138"/>
                </a:cxn>
                <a:cxn ang="0">
                  <a:pos x="119" y="118"/>
                </a:cxn>
                <a:cxn ang="0">
                  <a:pos x="133" y="101"/>
                </a:cxn>
                <a:cxn ang="0">
                  <a:pos x="150" y="89"/>
                </a:cxn>
                <a:cxn ang="0">
                  <a:pos x="168" y="81"/>
                </a:cxn>
                <a:cxn ang="0">
                  <a:pos x="187" y="78"/>
                </a:cxn>
                <a:cxn ang="0">
                  <a:pos x="200" y="80"/>
                </a:cxn>
                <a:cxn ang="0">
                  <a:pos x="220" y="89"/>
                </a:cxn>
                <a:cxn ang="0">
                  <a:pos x="232" y="106"/>
                </a:cxn>
                <a:cxn ang="0">
                  <a:pos x="239" y="135"/>
                </a:cxn>
                <a:cxn ang="0">
                  <a:pos x="239" y="406"/>
                </a:cxn>
                <a:cxn ang="0">
                  <a:pos x="330" y="216"/>
                </a:cxn>
                <a:cxn ang="0">
                  <a:pos x="330" y="201"/>
                </a:cxn>
                <a:cxn ang="0">
                  <a:pos x="335" y="172"/>
                </a:cxn>
                <a:cxn ang="0">
                  <a:pos x="343" y="147"/>
                </a:cxn>
                <a:cxn ang="0">
                  <a:pos x="353" y="124"/>
                </a:cxn>
                <a:cxn ang="0">
                  <a:pos x="367" y="107"/>
                </a:cxn>
                <a:cxn ang="0">
                  <a:pos x="383" y="94"/>
                </a:cxn>
                <a:cxn ang="0">
                  <a:pos x="399" y="84"/>
                </a:cxn>
                <a:cxn ang="0">
                  <a:pos x="418" y="80"/>
                </a:cxn>
                <a:cxn ang="0">
                  <a:pos x="425" y="78"/>
                </a:cxn>
                <a:cxn ang="0">
                  <a:pos x="450" y="83"/>
                </a:cxn>
                <a:cxn ang="0">
                  <a:pos x="465" y="97"/>
                </a:cxn>
                <a:cxn ang="0">
                  <a:pos x="474" y="120"/>
                </a:cxn>
                <a:cxn ang="0">
                  <a:pos x="478" y="153"/>
                </a:cxn>
                <a:cxn ang="0">
                  <a:pos x="569" y="406"/>
                </a:cxn>
                <a:cxn ang="0">
                  <a:pos x="569" y="133"/>
                </a:cxn>
                <a:cxn ang="0">
                  <a:pos x="568" y="103"/>
                </a:cxn>
                <a:cxn ang="0">
                  <a:pos x="562" y="75"/>
                </a:cxn>
                <a:cxn ang="0">
                  <a:pos x="553" y="52"/>
                </a:cxn>
                <a:cxn ang="0">
                  <a:pos x="539" y="34"/>
                </a:cxn>
                <a:cxn ang="0">
                  <a:pos x="522" y="19"/>
                </a:cxn>
                <a:cxn ang="0">
                  <a:pos x="502" y="9"/>
                </a:cxn>
                <a:cxn ang="0">
                  <a:pos x="478" y="2"/>
                </a:cxn>
                <a:cxn ang="0">
                  <a:pos x="450" y="0"/>
                </a:cxn>
                <a:cxn ang="0">
                  <a:pos x="427" y="2"/>
                </a:cxn>
                <a:cxn ang="0">
                  <a:pos x="386" y="14"/>
                </a:cxn>
                <a:cxn ang="0">
                  <a:pos x="353" y="35"/>
                </a:cxn>
                <a:cxn ang="0">
                  <a:pos x="329" y="61"/>
                </a:cxn>
                <a:cxn ang="0">
                  <a:pos x="321" y="75"/>
                </a:cxn>
                <a:cxn ang="0">
                  <a:pos x="311" y="51"/>
                </a:cxn>
                <a:cxn ang="0">
                  <a:pos x="291" y="26"/>
                </a:cxn>
                <a:cxn ang="0">
                  <a:pos x="269" y="12"/>
                </a:cxn>
                <a:cxn ang="0">
                  <a:pos x="249" y="5"/>
                </a:cxn>
                <a:cxn ang="0">
                  <a:pos x="225" y="0"/>
                </a:cxn>
                <a:cxn ang="0">
                  <a:pos x="211" y="0"/>
                </a:cxn>
                <a:cxn ang="0">
                  <a:pos x="173" y="5"/>
                </a:cxn>
                <a:cxn ang="0">
                  <a:pos x="138" y="19"/>
                </a:cxn>
                <a:cxn ang="0">
                  <a:pos x="108" y="40"/>
                </a:cxn>
                <a:cxn ang="0">
                  <a:pos x="85" y="71"/>
                </a:cxn>
                <a:cxn ang="0">
                  <a:pos x="87" y="40"/>
                </a:cxn>
                <a:cxn ang="0">
                  <a:pos x="89" y="8"/>
                </a:cxn>
                <a:cxn ang="0">
                  <a:pos x="0" y="406"/>
                </a:cxn>
                <a:cxn ang="0">
                  <a:pos x="92" y="216"/>
                </a:cxn>
              </a:cxnLst>
              <a:rect l="0" t="0" r="r" b="b"/>
              <a:pathLst>
                <a:path w="569" h="406">
                  <a:moveTo>
                    <a:pt x="92" y="216"/>
                  </a:moveTo>
                  <a:lnTo>
                    <a:pt x="92" y="216"/>
                  </a:lnTo>
                  <a:lnTo>
                    <a:pt x="93" y="202"/>
                  </a:lnTo>
                  <a:lnTo>
                    <a:pt x="93" y="189"/>
                  </a:lnTo>
                  <a:lnTo>
                    <a:pt x="96" y="175"/>
                  </a:lnTo>
                  <a:lnTo>
                    <a:pt x="99" y="162"/>
                  </a:lnTo>
                  <a:lnTo>
                    <a:pt x="104" y="150"/>
                  </a:lnTo>
                  <a:lnTo>
                    <a:pt x="108" y="138"/>
                  </a:lnTo>
                  <a:lnTo>
                    <a:pt x="113" y="129"/>
                  </a:lnTo>
                  <a:lnTo>
                    <a:pt x="119" y="118"/>
                  </a:lnTo>
                  <a:lnTo>
                    <a:pt x="127" y="109"/>
                  </a:lnTo>
                  <a:lnTo>
                    <a:pt x="133" y="101"/>
                  </a:lnTo>
                  <a:lnTo>
                    <a:pt x="141" y="95"/>
                  </a:lnTo>
                  <a:lnTo>
                    <a:pt x="150" y="89"/>
                  </a:lnTo>
                  <a:lnTo>
                    <a:pt x="159" y="84"/>
                  </a:lnTo>
                  <a:lnTo>
                    <a:pt x="168" y="81"/>
                  </a:lnTo>
                  <a:lnTo>
                    <a:pt x="177" y="80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200" y="80"/>
                  </a:lnTo>
                  <a:lnTo>
                    <a:pt x="211" y="83"/>
                  </a:lnTo>
                  <a:lnTo>
                    <a:pt x="220" y="89"/>
                  </a:lnTo>
                  <a:lnTo>
                    <a:pt x="226" y="97"/>
                  </a:lnTo>
                  <a:lnTo>
                    <a:pt x="232" y="106"/>
                  </a:lnTo>
                  <a:lnTo>
                    <a:pt x="236" y="120"/>
                  </a:lnTo>
                  <a:lnTo>
                    <a:pt x="239" y="135"/>
                  </a:lnTo>
                  <a:lnTo>
                    <a:pt x="239" y="153"/>
                  </a:lnTo>
                  <a:lnTo>
                    <a:pt x="239" y="406"/>
                  </a:lnTo>
                  <a:lnTo>
                    <a:pt x="330" y="406"/>
                  </a:lnTo>
                  <a:lnTo>
                    <a:pt x="330" y="216"/>
                  </a:lnTo>
                  <a:lnTo>
                    <a:pt x="330" y="216"/>
                  </a:lnTo>
                  <a:lnTo>
                    <a:pt x="330" y="201"/>
                  </a:lnTo>
                  <a:lnTo>
                    <a:pt x="332" y="185"/>
                  </a:lnTo>
                  <a:lnTo>
                    <a:pt x="335" y="172"/>
                  </a:lnTo>
                  <a:lnTo>
                    <a:pt x="338" y="159"/>
                  </a:lnTo>
                  <a:lnTo>
                    <a:pt x="343" y="147"/>
                  </a:lnTo>
                  <a:lnTo>
                    <a:pt x="349" y="135"/>
                  </a:lnTo>
                  <a:lnTo>
                    <a:pt x="353" y="124"/>
                  </a:lnTo>
                  <a:lnTo>
                    <a:pt x="361" y="115"/>
                  </a:lnTo>
                  <a:lnTo>
                    <a:pt x="367" y="107"/>
                  </a:lnTo>
                  <a:lnTo>
                    <a:pt x="375" y="100"/>
                  </a:lnTo>
                  <a:lnTo>
                    <a:pt x="383" y="94"/>
                  </a:lnTo>
                  <a:lnTo>
                    <a:pt x="392" y="87"/>
                  </a:lnTo>
                  <a:lnTo>
                    <a:pt x="399" y="84"/>
                  </a:lnTo>
                  <a:lnTo>
                    <a:pt x="409" y="81"/>
                  </a:lnTo>
                  <a:lnTo>
                    <a:pt x="418" y="80"/>
                  </a:lnTo>
                  <a:lnTo>
                    <a:pt x="425" y="78"/>
                  </a:lnTo>
                  <a:lnTo>
                    <a:pt x="425" y="78"/>
                  </a:lnTo>
                  <a:lnTo>
                    <a:pt x="439" y="80"/>
                  </a:lnTo>
                  <a:lnTo>
                    <a:pt x="450" y="83"/>
                  </a:lnTo>
                  <a:lnTo>
                    <a:pt x="459" y="89"/>
                  </a:lnTo>
                  <a:lnTo>
                    <a:pt x="465" y="97"/>
                  </a:lnTo>
                  <a:lnTo>
                    <a:pt x="471" y="106"/>
                  </a:lnTo>
                  <a:lnTo>
                    <a:pt x="474" y="120"/>
                  </a:lnTo>
                  <a:lnTo>
                    <a:pt x="478" y="135"/>
                  </a:lnTo>
                  <a:lnTo>
                    <a:pt x="478" y="153"/>
                  </a:lnTo>
                  <a:lnTo>
                    <a:pt x="478" y="406"/>
                  </a:lnTo>
                  <a:lnTo>
                    <a:pt x="569" y="406"/>
                  </a:lnTo>
                  <a:lnTo>
                    <a:pt x="569" y="133"/>
                  </a:lnTo>
                  <a:lnTo>
                    <a:pt x="569" y="133"/>
                  </a:lnTo>
                  <a:lnTo>
                    <a:pt x="569" y="117"/>
                  </a:lnTo>
                  <a:lnTo>
                    <a:pt x="568" y="103"/>
                  </a:lnTo>
                  <a:lnTo>
                    <a:pt x="565" y="89"/>
                  </a:lnTo>
                  <a:lnTo>
                    <a:pt x="562" y="75"/>
                  </a:lnTo>
                  <a:lnTo>
                    <a:pt x="557" y="63"/>
                  </a:lnTo>
                  <a:lnTo>
                    <a:pt x="553" y="52"/>
                  </a:lnTo>
                  <a:lnTo>
                    <a:pt x="546" y="43"/>
                  </a:lnTo>
                  <a:lnTo>
                    <a:pt x="539" y="34"/>
                  </a:lnTo>
                  <a:lnTo>
                    <a:pt x="531" y="26"/>
                  </a:lnTo>
                  <a:lnTo>
                    <a:pt x="522" y="19"/>
                  </a:lnTo>
                  <a:lnTo>
                    <a:pt x="513" y="14"/>
                  </a:lnTo>
                  <a:lnTo>
                    <a:pt x="502" y="9"/>
                  </a:lnTo>
                  <a:lnTo>
                    <a:pt x="490" y="5"/>
                  </a:lnTo>
                  <a:lnTo>
                    <a:pt x="478" y="2"/>
                  </a:lnTo>
                  <a:lnTo>
                    <a:pt x="464" y="0"/>
                  </a:lnTo>
                  <a:lnTo>
                    <a:pt x="450" y="0"/>
                  </a:lnTo>
                  <a:lnTo>
                    <a:pt x="450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9" y="25"/>
                  </a:lnTo>
                  <a:lnTo>
                    <a:pt x="353" y="35"/>
                  </a:lnTo>
                  <a:lnTo>
                    <a:pt x="341" y="48"/>
                  </a:lnTo>
                  <a:lnTo>
                    <a:pt x="329" y="61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65"/>
                  </a:lnTo>
                  <a:lnTo>
                    <a:pt x="311" y="51"/>
                  </a:lnTo>
                  <a:lnTo>
                    <a:pt x="303" y="38"/>
                  </a:lnTo>
                  <a:lnTo>
                    <a:pt x="291" y="26"/>
                  </a:lnTo>
                  <a:lnTo>
                    <a:pt x="277" y="17"/>
                  </a:lnTo>
                  <a:lnTo>
                    <a:pt x="269" y="12"/>
                  </a:lnTo>
                  <a:lnTo>
                    <a:pt x="259" y="8"/>
                  </a:lnTo>
                  <a:lnTo>
                    <a:pt x="249" y="5"/>
                  </a:lnTo>
                  <a:lnTo>
                    <a:pt x="237" y="2"/>
                  </a:lnTo>
                  <a:lnTo>
                    <a:pt x="225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191" y="2"/>
                  </a:lnTo>
                  <a:lnTo>
                    <a:pt x="173" y="5"/>
                  </a:lnTo>
                  <a:lnTo>
                    <a:pt x="154" y="11"/>
                  </a:lnTo>
                  <a:lnTo>
                    <a:pt x="138" y="19"/>
                  </a:lnTo>
                  <a:lnTo>
                    <a:pt x="122" y="29"/>
                  </a:lnTo>
                  <a:lnTo>
                    <a:pt x="108" y="40"/>
                  </a:lnTo>
                  <a:lnTo>
                    <a:pt x="96" y="54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7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16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3" name="Freeform 8"/>
            <p:cNvSpPr>
              <a:spLocks noEditPoints="1"/>
            </p:cNvSpPr>
            <p:nvPr userDrawn="1"/>
          </p:nvSpPr>
          <p:spPr bwMode="auto">
            <a:xfrm>
              <a:off x="3784188" y="2547700"/>
              <a:ext cx="257175" cy="327025"/>
            </a:xfrm>
            <a:custGeom>
              <a:avLst/>
              <a:gdLst/>
              <a:ahLst/>
              <a:cxnLst>
                <a:cxn ang="0">
                  <a:pos x="323" y="401"/>
                </a:cxn>
                <a:cxn ang="0">
                  <a:pos x="322" y="296"/>
                </a:cxn>
                <a:cxn ang="0">
                  <a:pos x="322" y="117"/>
                </a:cxn>
                <a:cxn ang="0">
                  <a:pos x="312" y="74"/>
                </a:cxn>
                <a:cxn ang="0">
                  <a:pos x="292" y="42"/>
                </a:cxn>
                <a:cxn ang="0">
                  <a:pos x="262" y="19"/>
                </a:cxn>
                <a:cxn ang="0">
                  <a:pos x="220" y="5"/>
                </a:cxn>
                <a:cxn ang="0">
                  <a:pos x="165" y="0"/>
                </a:cxn>
                <a:cxn ang="0">
                  <a:pos x="93" y="8"/>
                </a:cxn>
                <a:cxn ang="0">
                  <a:pos x="18" y="28"/>
                </a:cxn>
                <a:cxn ang="0">
                  <a:pos x="43" y="101"/>
                </a:cxn>
                <a:cxn ang="0">
                  <a:pos x="125" y="75"/>
                </a:cxn>
                <a:cxn ang="0">
                  <a:pos x="152" y="74"/>
                </a:cxn>
                <a:cxn ang="0">
                  <a:pos x="201" y="83"/>
                </a:cxn>
                <a:cxn ang="0">
                  <a:pos x="225" y="112"/>
                </a:cxn>
                <a:cxn ang="0">
                  <a:pos x="228" y="161"/>
                </a:cxn>
                <a:cxn ang="0">
                  <a:pos x="178" y="164"/>
                </a:cxn>
                <a:cxn ang="0">
                  <a:pos x="112" y="176"/>
                </a:cxn>
                <a:cxn ang="0">
                  <a:pos x="60" y="199"/>
                </a:cxn>
                <a:cxn ang="0">
                  <a:pos x="23" y="230"/>
                </a:cxn>
                <a:cxn ang="0">
                  <a:pos x="3" y="270"/>
                </a:cxn>
                <a:cxn ang="0">
                  <a:pos x="0" y="302"/>
                </a:cxn>
                <a:cxn ang="0">
                  <a:pos x="4" y="337"/>
                </a:cxn>
                <a:cxn ang="0">
                  <a:pos x="17" y="366"/>
                </a:cxn>
                <a:cxn ang="0">
                  <a:pos x="38" y="389"/>
                </a:cxn>
                <a:cxn ang="0">
                  <a:pos x="66" y="406"/>
                </a:cxn>
                <a:cxn ang="0">
                  <a:pos x="101" y="414"/>
                </a:cxn>
                <a:cxn ang="0">
                  <a:pos x="132" y="412"/>
                </a:cxn>
                <a:cxn ang="0">
                  <a:pos x="185" y="397"/>
                </a:cxn>
                <a:cxn ang="0">
                  <a:pos x="225" y="363"/>
                </a:cxn>
                <a:cxn ang="0">
                  <a:pos x="234" y="374"/>
                </a:cxn>
                <a:cxn ang="0">
                  <a:pos x="138" y="339"/>
                </a:cxn>
                <a:cxn ang="0">
                  <a:pos x="118" y="335"/>
                </a:cxn>
                <a:cxn ang="0">
                  <a:pos x="96" y="319"/>
                </a:cxn>
                <a:cxn ang="0">
                  <a:pos x="89" y="291"/>
                </a:cxn>
                <a:cxn ang="0">
                  <a:pos x="92" y="276"/>
                </a:cxn>
                <a:cxn ang="0">
                  <a:pos x="103" y="257"/>
                </a:cxn>
                <a:cxn ang="0">
                  <a:pos x="124" y="244"/>
                </a:cxn>
                <a:cxn ang="0">
                  <a:pos x="196" y="228"/>
                </a:cxn>
                <a:cxn ang="0">
                  <a:pos x="228" y="233"/>
                </a:cxn>
                <a:cxn ang="0">
                  <a:pos x="214" y="290"/>
                </a:cxn>
                <a:cxn ang="0">
                  <a:pos x="191" y="319"/>
                </a:cxn>
                <a:cxn ang="0">
                  <a:pos x="167" y="334"/>
                </a:cxn>
                <a:cxn ang="0">
                  <a:pos x="138" y="339"/>
                </a:cxn>
              </a:cxnLst>
              <a:rect l="0" t="0" r="r" b="b"/>
              <a:pathLst>
                <a:path w="325" h="414">
                  <a:moveTo>
                    <a:pt x="234" y="406"/>
                  </a:moveTo>
                  <a:lnTo>
                    <a:pt x="325" y="406"/>
                  </a:lnTo>
                  <a:lnTo>
                    <a:pt x="323" y="401"/>
                  </a:lnTo>
                  <a:lnTo>
                    <a:pt x="323" y="401"/>
                  </a:lnTo>
                  <a:lnTo>
                    <a:pt x="322" y="349"/>
                  </a:lnTo>
                  <a:lnTo>
                    <a:pt x="322" y="296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17"/>
                  </a:lnTo>
                  <a:lnTo>
                    <a:pt x="318" y="101"/>
                  </a:lnTo>
                  <a:lnTo>
                    <a:pt x="317" y="87"/>
                  </a:lnTo>
                  <a:lnTo>
                    <a:pt x="312" y="74"/>
                  </a:lnTo>
                  <a:lnTo>
                    <a:pt x="308" y="61"/>
                  </a:lnTo>
                  <a:lnTo>
                    <a:pt x="300" y="51"/>
                  </a:lnTo>
                  <a:lnTo>
                    <a:pt x="292" y="42"/>
                  </a:lnTo>
                  <a:lnTo>
                    <a:pt x="285" y="32"/>
                  </a:lnTo>
                  <a:lnTo>
                    <a:pt x="274" y="25"/>
                  </a:lnTo>
                  <a:lnTo>
                    <a:pt x="262" y="19"/>
                  </a:lnTo>
                  <a:lnTo>
                    <a:pt x="250" y="12"/>
                  </a:lnTo>
                  <a:lnTo>
                    <a:pt x="236" y="8"/>
                  </a:lnTo>
                  <a:lnTo>
                    <a:pt x="220" y="5"/>
                  </a:lnTo>
                  <a:lnTo>
                    <a:pt x="204" y="2"/>
                  </a:lnTo>
                  <a:lnTo>
                    <a:pt x="185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30" y="2"/>
                  </a:lnTo>
                  <a:lnTo>
                    <a:pt x="93" y="8"/>
                  </a:lnTo>
                  <a:lnTo>
                    <a:pt x="57" y="16"/>
                  </a:lnTo>
                  <a:lnTo>
                    <a:pt x="23" y="26"/>
                  </a:lnTo>
                  <a:lnTo>
                    <a:pt x="18" y="28"/>
                  </a:lnTo>
                  <a:lnTo>
                    <a:pt x="38" y="104"/>
                  </a:lnTo>
                  <a:lnTo>
                    <a:pt x="43" y="101"/>
                  </a:lnTo>
                  <a:lnTo>
                    <a:pt x="43" y="101"/>
                  </a:lnTo>
                  <a:lnTo>
                    <a:pt x="69" y="91"/>
                  </a:lnTo>
                  <a:lnTo>
                    <a:pt x="96" y="81"/>
                  </a:lnTo>
                  <a:lnTo>
                    <a:pt x="125" y="75"/>
                  </a:lnTo>
                  <a:lnTo>
                    <a:pt x="139" y="75"/>
                  </a:lnTo>
                  <a:lnTo>
                    <a:pt x="152" y="74"/>
                  </a:lnTo>
                  <a:lnTo>
                    <a:pt x="152" y="74"/>
                  </a:lnTo>
                  <a:lnTo>
                    <a:pt x="171" y="75"/>
                  </a:lnTo>
                  <a:lnTo>
                    <a:pt x="187" y="78"/>
                  </a:lnTo>
                  <a:lnTo>
                    <a:pt x="201" y="83"/>
                  </a:lnTo>
                  <a:lnTo>
                    <a:pt x="211" y="91"/>
                  </a:lnTo>
                  <a:lnTo>
                    <a:pt x="219" y="100"/>
                  </a:lnTo>
                  <a:lnTo>
                    <a:pt x="225" y="112"/>
                  </a:lnTo>
                  <a:lnTo>
                    <a:pt x="228" y="126"/>
                  </a:lnTo>
                  <a:lnTo>
                    <a:pt x="228" y="143"/>
                  </a:lnTo>
                  <a:lnTo>
                    <a:pt x="228" y="161"/>
                  </a:lnTo>
                  <a:lnTo>
                    <a:pt x="228" y="161"/>
                  </a:lnTo>
                  <a:lnTo>
                    <a:pt x="202" y="162"/>
                  </a:lnTo>
                  <a:lnTo>
                    <a:pt x="178" y="164"/>
                  </a:lnTo>
                  <a:lnTo>
                    <a:pt x="153" y="167"/>
                  </a:lnTo>
                  <a:lnTo>
                    <a:pt x="132" y="172"/>
                  </a:lnTo>
                  <a:lnTo>
                    <a:pt x="112" y="176"/>
                  </a:lnTo>
                  <a:lnTo>
                    <a:pt x="92" y="182"/>
                  </a:lnTo>
                  <a:lnTo>
                    <a:pt x="75" y="190"/>
                  </a:lnTo>
                  <a:lnTo>
                    <a:pt x="60" y="199"/>
                  </a:lnTo>
                  <a:lnTo>
                    <a:pt x="46" y="208"/>
                  </a:lnTo>
                  <a:lnTo>
                    <a:pt x="34" y="219"/>
                  </a:lnTo>
                  <a:lnTo>
                    <a:pt x="23" y="230"/>
                  </a:lnTo>
                  <a:lnTo>
                    <a:pt x="15" y="242"/>
                  </a:lnTo>
                  <a:lnTo>
                    <a:pt x="8" y="256"/>
                  </a:lnTo>
                  <a:lnTo>
                    <a:pt x="3" y="270"/>
                  </a:lnTo>
                  <a:lnTo>
                    <a:pt x="0" y="285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14"/>
                  </a:lnTo>
                  <a:lnTo>
                    <a:pt x="1" y="325"/>
                  </a:lnTo>
                  <a:lnTo>
                    <a:pt x="4" y="337"/>
                  </a:lnTo>
                  <a:lnTo>
                    <a:pt x="8" y="348"/>
                  </a:lnTo>
                  <a:lnTo>
                    <a:pt x="12" y="357"/>
                  </a:lnTo>
                  <a:lnTo>
                    <a:pt x="17" y="366"/>
                  </a:lnTo>
                  <a:lnTo>
                    <a:pt x="23" y="375"/>
                  </a:lnTo>
                  <a:lnTo>
                    <a:pt x="31" y="383"/>
                  </a:lnTo>
                  <a:lnTo>
                    <a:pt x="38" y="389"/>
                  </a:lnTo>
                  <a:lnTo>
                    <a:pt x="47" y="395"/>
                  </a:lnTo>
                  <a:lnTo>
                    <a:pt x="57" y="401"/>
                  </a:lnTo>
                  <a:lnTo>
                    <a:pt x="66" y="406"/>
                  </a:lnTo>
                  <a:lnTo>
                    <a:pt x="76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2" y="412"/>
                  </a:lnTo>
                  <a:lnTo>
                    <a:pt x="150" y="409"/>
                  </a:lnTo>
                  <a:lnTo>
                    <a:pt x="168" y="404"/>
                  </a:lnTo>
                  <a:lnTo>
                    <a:pt x="185" y="397"/>
                  </a:lnTo>
                  <a:lnTo>
                    <a:pt x="201" y="388"/>
                  </a:lnTo>
                  <a:lnTo>
                    <a:pt x="214" y="377"/>
                  </a:lnTo>
                  <a:lnTo>
                    <a:pt x="225" y="363"/>
                  </a:lnTo>
                  <a:lnTo>
                    <a:pt x="236" y="349"/>
                  </a:lnTo>
                  <a:lnTo>
                    <a:pt x="236" y="349"/>
                  </a:lnTo>
                  <a:lnTo>
                    <a:pt x="234" y="374"/>
                  </a:lnTo>
                  <a:lnTo>
                    <a:pt x="234" y="401"/>
                  </a:lnTo>
                  <a:lnTo>
                    <a:pt x="234" y="406"/>
                  </a:lnTo>
                  <a:close/>
                  <a:moveTo>
                    <a:pt x="138" y="339"/>
                  </a:moveTo>
                  <a:lnTo>
                    <a:pt x="138" y="339"/>
                  </a:lnTo>
                  <a:lnTo>
                    <a:pt x="127" y="339"/>
                  </a:lnTo>
                  <a:lnTo>
                    <a:pt x="118" y="335"/>
                  </a:lnTo>
                  <a:lnTo>
                    <a:pt x="109" y="331"/>
                  </a:lnTo>
                  <a:lnTo>
                    <a:pt x="103" y="326"/>
                  </a:lnTo>
                  <a:lnTo>
                    <a:pt x="96" y="319"/>
                  </a:lnTo>
                  <a:lnTo>
                    <a:pt x="92" y="311"/>
                  </a:lnTo>
                  <a:lnTo>
                    <a:pt x="90" y="302"/>
                  </a:lnTo>
                  <a:lnTo>
                    <a:pt x="89" y="291"/>
                  </a:lnTo>
                  <a:lnTo>
                    <a:pt x="89" y="291"/>
                  </a:lnTo>
                  <a:lnTo>
                    <a:pt x="89" y="283"/>
                  </a:lnTo>
                  <a:lnTo>
                    <a:pt x="92" y="276"/>
                  </a:lnTo>
                  <a:lnTo>
                    <a:pt x="93" y="270"/>
                  </a:lnTo>
                  <a:lnTo>
                    <a:pt x="98" y="264"/>
                  </a:lnTo>
                  <a:lnTo>
                    <a:pt x="103" y="257"/>
                  </a:lnTo>
                  <a:lnTo>
                    <a:pt x="109" y="253"/>
                  </a:lnTo>
                  <a:lnTo>
                    <a:pt x="116" y="248"/>
                  </a:lnTo>
                  <a:lnTo>
                    <a:pt x="124" y="244"/>
                  </a:lnTo>
                  <a:lnTo>
                    <a:pt x="144" y="236"/>
                  </a:lnTo>
                  <a:lnTo>
                    <a:pt x="168" y="231"/>
                  </a:lnTo>
                  <a:lnTo>
                    <a:pt x="196" y="228"/>
                  </a:lnTo>
                  <a:lnTo>
                    <a:pt x="228" y="227"/>
                  </a:lnTo>
                  <a:lnTo>
                    <a:pt x="228" y="233"/>
                  </a:lnTo>
                  <a:lnTo>
                    <a:pt x="228" y="233"/>
                  </a:lnTo>
                  <a:lnTo>
                    <a:pt x="227" y="253"/>
                  </a:lnTo>
                  <a:lnTo>
                    <a:pt x="222" y="271"/>
                  </a:lnTo>
                  <a:lnTo>
                    <a:pt x="214" y="290"/>
                  </a:lnTo>
                  <a:lnTo>
                    <a:pt x="204" y="305"/>
                  </a:lnTo>
                  <a:lnTo>
                    <a:pt x="197" y="313"/>
                  </a:lnTo>
                  <a:lnTo>
                    <a:pt x="191" y="319"/>
                  </a:lnTo>
                  <a:lnTo>
                    <a:pt x="184" y="325"/>
                  </a:lnTo>
                  <a:lnTo>
                    <a:pt x="176" y="329"/>
                  </a:lnTo>
                  <a:lnTo>
                    <a:pt x="167" y="334"/>
                  </a:lnTo>
                  <a:lnTo>
                    <a:pt x="158" y="337"/>
                  </a:lnTo>
                  <a:lnTo>
                    <a:pt x="148" y="339"/>
                  </a:lnTo>
                  <a:lnTo>
                    <a:pt x="138" y="339"/>
                  </a:lnTo>
                  <a:lnTo>
                    <a:pt x="138" y="33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4" name="Freeform 9"/>
            <p:cNvSpPr>
              <a:spLocks/>
            </p:cNvSpPr>
            <p:nvPr userDrawn="1"/>
          </p:nvSpPr>
          <p:spPr bwMode="auto">
            <a:xfrm>
              <a:off x="4092163" y="2547700"/>
              <a:ext cx="266700" cy="320675"/>
            </a:xfrm>
            <a:custGeom>
              <a:avLst/>
              <a:gdLst/>
              <a:ahLst/>
              <a:cxnLst>
                <a:cxn ang="0">
                  <a:pos x="93" y="215"/>
                </a:cxn>
                <a:cxn ang="0">
                  <a:pos x="95" y="187"/>
                </a:cxn>
                <a:cxn ang="0">
                  <a:pos x="101" y="161"/>
                </a:cxn>
                <a:cxn ang="0">
                  <a:pos x="109" y="138"/>
                </a:cxn>
                <a:cxn ang="0">
                  <a:pos x="121" y="118"/>
                </a:cxn>
                <a:cxn ang="0">
                  <a:pos x="135" y="101"/>
                </a:cxn>
                <a:cxn ang="0">
                  <a:pos x="152" y="89"/>
                </a:cxn>
                <a:cxn ang="0">
                  <a:pos x="170" y="81"/>
                </a:cxn>
                <a:cxn ang="0">
                  <a:pos x="190" y="78"/>
                </a:cxn>
                <a:cxn ang="0">
                  <a:pos x="204" y="80"/>
                </a:cxn>
                <a:cxn ang="0">
                  <a:pos x="223" y="87"/>
                </a:cxn>
                <a:cxn ang="0">
                  <a:pos x="237" y="106"/>
                </a:cxn>
                <a:cxn ang="0">
                  <a:pos x="243" y="133"/>
                </a:cxn>
                <a:cxn ang="0">
                  <a:pos x="243" y="406"/>
                </a:cxn>
                <a:cxn ang="0">
                  <a:pos x="335" y="129"/>
                </a:cxn>
                <a:cxn ang="0">
                  <a:pos x="335" y="113"/>
                </a:cxn>
                <a:cxn ang="0">
                  <a:pos x="331" y="86"/>
                </a:cxn>
                <a:cxn ang="0">
                  <a:pos x="323" y="61"/>
                </a:cxn>
                <a:cxn ang="0">
                  <a:pos x="312" y="42"/>
                </a:cxn>
                <a:cxn ang="0">
                  <a:pos x="297" y="25"/>
                </a:cxn>
                <a:cxn ang="0">
                  <a:pos x="279" y="12"/>
                </a:cxn>
                <a:cxn ang="0">
                  <a:pos x="256" y="5"/>
                </a:cxn>
                <a:cxn ang="0">
                  <a:pos x="230" y="0"/>
                </a:cxn>
                <a:cxn ang="0">
                  <a:pos x="216" y="0"/>
                </a:cxn>
                <a:cxn ang="0">
                  <a:pos x="176" y="5"/>
                </a:cxn>
                <a:cxn ang="0">
                  <a:pos x="141" y="19"/>
                </a:cxn>
                <a:cxn ang="0">
                  <a:pos x="110" y="38"/>
                </a:cxn>
                <a:cxn ang="0">
                  <a:pos x="86" y="68"/>
                </a:cxn>
                <a:cxn ang="0">
                  <a:pos x="89" y="40"/>
                </a:cxn>
                <a:cxn ang="0">
                  <a:pos x="89" y="8"/>
                </a:cxn>
                <a:cxn ang="0">
                  <a:pos x="0" y="406"/>
                </a:cxn>
                <a:cxn ang="0">
                  <a:pos x="93" y="215"/>
                </a:cxn>
              </a:cxnLst>
              <a:rect l="0" t="0" r="r" b="b"/>
              <a:pathLst>
                <a:path w="335" h="406">
                  <a:moveTo>
                    <a:pt x="93" y="215"/>
                  </a:moveTo>
                  <a:lnTo>
                    <a:pt x="93" y="215"/>
                  </a:lnTo>
                  <a:lnTo>
                    <a:pt x="93" y="201"/>
                  </a:lnTo>
                  <a:lnTo>
                    <a:pt x="95" y="187"/>
                  </a:lnTo>
                  <a:lnTo>
                    <a:pt x="98" y="173"/>
                  </a:lnTo>
                  <a:lnTo>
                    <a:pt x="101" y="161"/>
                  </a:lnTo>
                  <a:lnTo>
                    <a:pt x="104" y="149"/>
                  </a:lnTo>
                  <a:lnTo>
                    <a:pt x="109" y="138"/>
                  </a:lnTo>
                  <a:lnTo>
                    <a:pt x="115" y="127"/>
                  </a:lnTo>
                  <a:lnTo>
                    <a:pt x="121" y="118"/>
                  </a:lnTo>
                  <a:lnTo>
                    <a:pt x="127" y="109"/>
                  </a:lnTo>
                  <a:lnTo>
                    <a:pt x="135" y="101"/>
                  </a:lnTo>
                  <a:lnTo>
                    <a:pt x="144" y="95"/>
                  </a:lnTo>
                  <a:lnTo>
                    <a:pt x="152" y="89"/>
                  </a:lnTo>
                  <a:lnTo>
                    <a:pt x="161" y="84"/>
                  </a:lnTo>
                  <a:lnTo>
                    <a:pt x="170" y="81"/>
                  </a:lnTo>
                  <a:lnTo>
                    <a:pt x="181" y="80"/>
                  </a:lnTo>
                  <a:lnTo>
                    <a:pt x="190" y="78"/>
                  </a:lnTo>
                  <a:lnTo>
                    <a:pt x="190" y="78"/>
                  </a:lnTo>
                  <a:lnTo>
                    <a:pt x="204" y="80"/>
                  </a:lnTo>
                  <a:lnTo>
                    <a:pt x="214" y="83"/>
                  </a:lnTo>
                  <a:lnTo>
                    <a:pt x="223" y="87"/>
                  </a:lnTo>
                  <a:lnTo>
                    <a:pt x="231" y="95"/>
                  </a:lnTo>
                  <a:lnTo>
                    <a:pt x="237" y="106"/>
                  </a:lnTo>
                  <a:lnTo>
                    <a:pt x="240" y="118"/>
                  </a:lnTo>
                  <a:lnTo>
                    <a:pt x="243" y="133"/>
                  </a:lnTo>
                  <a:lnTo>
                    <a:pt x="243" y="152"/>
                  </a:lnTo>
                  <a:lnTo>
                    <a:pt x="243" y="406"/>
                  </a:lnTo>
                  <a:lnTo>
                    <a:pt x="335" y="406"/>
                  </a:lnTo>
                  <a:lnTo>
                    <a:pt x="335" y="129"/>
                  </a:lnTo>
                  <a:lnTo>
                    <a:pt x="335" y="129"/>
                  </a:lnTo>
                  <a:lnTo>
                    <a:pt x="335" y="113"/>
                  </a:lnTo>
                  <a:lnTo>
                    <a:pt x="334" y="100"/>
                  </a:lnTo>
                  <a:lnTo>
                    <a:pt x="331" y="86"/>
                  </a:lnTo>
                  <a:lnTo>
                    <a:pt x="328" y="74"/>
                  </a:lnTo>
                  <a:lnTo>
                    <a:pt x="323" y="61"/>
                  </a:lnTo>
                  <a:lnTo>
                    <a:pt x="318" y="51"/>
                  </a:lnTo>
                  <a:lnTo>
                    <a:pt x="312" y="42"/>
                  </a:lnTo>
                  <a:lnTo>
                    <a:pt x="305" y="32"/>
                  </a:lnTo>
                  <a:lnTo>
                    <a:pt x="297" y="25"/>
                  </a:lnTo>
                  <a:lnTo>
                    <a:pt x="288" y="19"/>
                  </a:lnTo>
                  <a:lnTo>
                    <a:pt x="279" y="12"/>
                  </a:lnTo>
                  <a:lnTo>
                    <a:pt x="268" y="8"/>
                  </a:lnTo>
                  <a:lnTo>
                    <a:pt x="256" y="5"/>
                  </a:lnTo>
                  <a:lnTo>
                    <a:pt x="243" y="2"/>
                  </a:lnTo>
                  <a:lnTo>
                    <a:pt x="230" y="0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76" y="5"/>
                  </a:lnTo>
                  <a:lnTo>
                    <a:pt x="158" y="11"/>
                  </a:lnTo>
                  <a:lnTo>
                    <a:pt x="141" y="19"/>
                  </a:lnTo>
                  <a:lnTo>
                    <a:pt x="124" y="28"/>
                  </a:lnTo>
                  <a:lnTo>
                    <a:pt x="110" y="38"/>
                  </a:lnTo>
                  <a:lnTo>
                    <a:pt x="98" y="52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89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3" y="406"/>
                  </a:lnTo>
                  <a:lnTo>
                    <a:pt x="93" y="215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5" name="Freeform 10"/>
            <p:cNvSpPr>
              <a:spLocks noEditPoints="1"/>
            </p:cNvSpPr>
            <p:nvPr userDrawn="1"/>
          </p:nvSpPr>
          <p:spPr bwMode="auto">
            <a:xfrm>
              <a:off x="4523963" y="2441337"/>
              <a:ext cx="349250" cy="430213"/>
            </a:xfrm>
            <a:custGeom>
              <a:avLst/>
              <a:gdLst/>
              <a:ahLst/>
              <a:cxnLst>
                <a:cxn ang="0">
                  <a:pos x="49" y="540"/>
                </a:cxn>
                <a:cxn ang="0">
                  <a:pos x="144" y="542"/>
                </a:cxn>
                <a:cxn ang="0">
                  <a:pos x="178" y="540"/>
                </a:cxn>
                <a:cxn ang="0">
                  <a:pos x="240" y="531"/>
                </a:cxn>
                <a:cxn ang="0">
                  <a:pos x="296" y="513"/>
                </a:cxn>
                <a:cxn ang="0">
                  <a:pos x="342" y="485"/>
                </a:cxn>
                <a:cxn ang="0">
                  <a:pos x="380" y="449"/>
                </a:cxn>
                <a:cxn ang="0">
                  <a:pos x="409" y="406"/>
                </a:cxn>
                <a:cxn ang="0">
                  <a:pos x="430" y="354"/>
                </a:cxn>
                <a:cxn ang="0">
                  <a:pos x="440" y="295"/>
                </a:cxn>
                <a:cxn ang="0">
                  <a:pos x="441" y="263"/>
                </a:cxn>
                <a:cxn ang="0">
                  <a:pos x="437" y="202"/>
                </a:cxn>
                <a:cxn ang="0">
                  <a:pos x="424" y="149"/>
                </a:cxn>
                <a:cxn ang="0">
                  <a:pos x="403" y="103"/>
                </a:cxn>
                <a:cxn ang="0">
                  <a:pos x="372" y="66"/>
                </a:cxn>
                <a:cxn ang="0">
                  <a:pos x="334" y="37"/>
                </a:cxn>
                <a:cxn ang="0">
                  <a:pos x="286" y="15"/>
                </a:cxn>
                <a:cxn ang="0">
                  <a:pos x="231" y="3"/>
                </a:cxn>
                <a:cxn ang="0">
                  <a:pos x="167" y="0"/>
                </a:cxn>
                <a:cxn ang="0">
                  <a:pos x="106" y="0"/>
                </a:cxn>
                <a:cxn ang="0">
                  <a:pos x="48" y="2"/>
                </a:cxn>
                <a:cxn ang="0">
                  <a:pos x="0" y="3"/>
                </a:cxn>
                <a:cxn ang="0">
                  <a:pos x="3" y="539"/>
                </a:cxn>
                <a:cxn ang="0">
                  <a:pos x="49" y="540"/>
                </a:cxn>
                <a:cxn ang="0">
                  <a:pos x="161" y="78"/>
                </a:cxn>
                <a:cxn ang="0">
                  <a:pos x="184" y="80"/>
                </a:cxn>
                <a:cxn ang="0">
                  <a:pos x="224" y="86"/>
                </a:cxn>
                <a:cxn ang="0">
                  <a:pos x="257" y="96"/>
                </a:cxn>
                <a:cxn ang="0">
                  <a:pos x="285" y="115"/>
                </a:cxn>
                <a:cxn ang="0">
                  <a:pos x="308" y="138"/>
                </a:cxn>
                <a:cxn ang="0">
                  <a:pos x="325" y="168"/>
                </a:cxn>
                <a:cxn ang="0">
                  <a:pos x="335" y="204"/>
                </a:cxn>
                <a:cxn ang="0">
                  <a:pos x="342" y="246"/>
                </a:cxn>
                <a:cxn ang="0">
                  <a:pos x="342" y="269"/>
                </a:cxn>
                <a:cxn ang="0">
                  <a:pos x="339" y="312"/>
                </a:cxn>
                <a:cxn ang="0">
                  <a:pos x="329" y="351"/>
                </a:cxn>
                <a:cxn ang="0">
                  <a:pos x="314" y="384"/>
                </a:cxn>
                <a:cxn ang="0">
                  <a:pos x="293" y="410"/>
                </a:cxn>
                <a:cxn ang="0">
                  <a:pos x="267" y="432"/>
                </a:cxn>
                <a:cxn ang="0">
                  <a:pos x="233" y="449"/>
                </a:cxn>
                <a:cxn ang="0">
                  <a:pos x="196" y="458"/>
                </a:cxn>
                <a:cxn ang="0">
                  <a:pos x="153" y="461"/>
                </a:cxn>
                <a:cxn ang="0">
                  <a:pos x="123" y="459"/>
                </a:cxn>
                <a:cxn ang="0">
                  <a:pos x="93" y="81"/>
                </a:cxn>
                <a:cxn ang="0">
                  <a:pos x="124" y="80"/>
                </a:cxn>
                <a:cxn ang="0">
                  <a:pos x="161" y="78"/>
                </a:cxn>
              </a:cxnLst>
              <a:rect l="0" t="0" r="r" b="b"/>
              <a:pathLst>
                <a:path w="441" h="542">
                  <a:moveTo>
                    <a:pt x="49" y="540"/>
                  </a:moveTo>
                  <a:lnTo>
                    <a:pt x="49" y="540"/>
                  </a:lnTo>
                  <a:lnTo>
                    <a:pt x="95" y="542"/>
                  </a:lnTo>
                  <a:lnTo>
                    <a:pt x="144" y="542"/>
                  </a:lnTo>
                  <a:lnTo>
                    <a:pt x="144" y="542"/>
                  </a:lnTo>
                  <a:lnTo>
                    <a:pt x="178" y="540"/>
                  </a:lnTo>
                  <a:lnTo>
                    <a:pt x="210" y="537"/>
                  </a:lnTo>
                  <a:lnTo>
                    <a:pt x="240" y="531"/>
                  </a:lnTo>
                  <a:lnTo>
                    <a:pt x="270" y="524"/>
                  </a:lnTo>
                  <a:lnTo>
                    <a:pt x="296" y="513"/>
                  </a:lnTo>
                  <a:lnTo>
                    <a:pt x="320" y="499"/>
                  </a:lnTo>
                  <a:lnTo>
                    <a:pt x="342" y="485"/>
                  </a:lnTo>
                  <a:lnTo>
                    <a:pt x="363" y="468"/>
                  </a:lnTo>
                  <a:lnTo>
                    <a:pt x="380" y="449"/>
                  </a:lnTo>
                  <a:lnTo>
                    <a:pt x="397" y="429"/>
                  </a:lnTo>
                  <a:lnTo>
                    <a:pt x="409" y="406"/>
                  </a:lnTo>
                  <a:lnTo>
                    <a:pt x="421" y="380"/>
                  </a:lnTo>
                  <a:lnTo>
                    <a:pt x="430" y="354"/>
                  </a:lnTo>
                  <a:lnTo>
                    <a:pt x="437" y="325"/>
                  </a:lnTo>
                  <a:lnTo>
                    <a:pt x="440" y="295"/>
                  </a:lnTo>
                  <a:lnTo>
                    <a:pt x="441" y="263"/>
                  </a:lnTo>
                  <a:lnTo>
                    <a:pt x="441" y="263"/>
                  </a:lnTo>
                  <a:lnTo>
                    <a:pt x="440" y="231"/>
                  </a:lnTo>
                  <a:lnTo>
                    <a:pt x="437" y="202"/>
                  </a:lnTo>
                  <a:lnTo>
                    <a:pt x="432" y="173"/>
                  </a:lnTo>
                  <a:lnTo>
                    <a:pt x="424" y="149"/>
                  </a:lnTo>
                  <a:lnTo>
                    <a:pt x="414" y="124"/>
                  </a:lnTo>
                  <a:lnTo>
                    <a:pt x="403" y="103"/>
                  </a:lnTo>
                  <a:lnTo>
                    <a:pt x="389" y="83"/>
                  </a:lnTo>
                  <a:lnTo>
                    <a:pt x="372" y="66"/>
                  </a:lnTo>
                  <a:lnTo>
                    <a:pt x="354" y="51"/>
                  </a:lnTo>
                  <a:lnTo>
                    <a:pt x="334" y="37"/>
                  </a:lnTo>
                  <a:lnTo>
                    <a:pt x="311" y="26"/>
                  </a:lnTo>
                  <a:lnTo>
                    <a:pt x="286" y="15"/>
                  </a:lnTo>
                  <a:lnTo>
                    <a:pt x="260" y="9"/>
                  </a:lnTo>
                  <a:lnTo>
                    <a:pt x="231" y="3"/>
                  </a:lnTo>
                  <a:lnTo>
                    <a:pt x="201" y="0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06" y="0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539"/>
                  </a:lnTo>
                  <a:lnTo>
                    <a:pt x="3" y="539"/>
                  </a:lnTo>
                  <a:lnTo>
                    <a:pt x="3" y="539"/>
                  </a:lnTo>
                  <a:lnTo>
                    <a:pt x="49" y="540"/>
                  </a:lnTo>
                  <a:lnTo>
                    <a:pt x="49" y="540"/>
                  </a:lnTo>
                  <a:close/>
                  <a:moveTo>
                    <a:pt x="161" y="78"/>
                  </a:moveTo>
                  <a:lnTo>
                    <a:pt x="161" y="78"/>
                  </a:lnTo>
                  <a:lnTo>
                    <a:pt x="184" y="80"/>
                  </a:lnTo>
                  <a:lnTo>
                    <a:pt x="204" y="81"/>
                  </a:lnTo>
                  <a:lnTo>
                    <a:pt x="224" y="86"/>
                  </a:lnTo>
                  <a:lnTo>
                    <a:pt x="240" y="90"/>
                  </a:lnTo>
                  <a:lnTo>
                    <a:pt x="257" y="96"/>
                  </a:lnTo>
                  <a:lnTo>
                    <a:pt x="271" y="106"/>
                  </a:lnTo>
                  <a:lnTo>
                    <a:pt x="285" y="115"/>
                  </a:lnTo>
                  <a:lnTo>
                    <a:pt x="297" y="126"/>
                  </a:lnTo>
                  <a:lnTo>
                    <a:pt x="308" y="138"/>
                  </a:lnTo>
                  <a:lnTo>
                    <a:pt x="317" y="153"/>
                  </a:lnTo>
                  <a:lnTo>
                    <a:pt x="325" y="168"/>
                  </a:lnTo>
                  <a:lnTo>
                    <a:pt x="331" y="185"/>
                  </a:lnTo>
                  <a:lnTo>
                    <a:pt x="335" y="204"/>
                  </a:lnTo>
                  <a:lnTo>
                    <a:pt x="339" y="224"/>
                  </a:lnTo>
                  <a:lnTo>
                    <a:pt x="342" y="246"/>
                  </a:lnTo>
                  <a:lnTo>
                    <a:pt x="342" y="269"/>
                  </a:lnTo>
                  <a:lnTo>
                    <a:pt x="342" y="269"/>
                  </a:lnTo>
                  <a:lnTo>
                    <a:pt x="340" y="291"/>
                  </a:lnTo>
                  <a:lnTo>
                    <a:pt x="339" y="312"/>
                  </a:lnTo>
                  <a:lnTo>
                    <a:pt x="334" y="332"/>
                  </a:lnTo>
                  <a:lnTo>
                    <a:pt x="329" y="351"/>
                  </a:lnTo>
                  <a:lnTo>
                    <a:pt x="322" y="367"/>
                  </a:lnTo>
                  <a:lnTo>
                    <a:pt x="314" y="384"/>
                  </a:lnTo>
                  <a:lnTo>
                    <a:pt x="305" y="398"/>
                  </a:lnTo>
                  <a:lnTo>
                    <a:pt x="293" y="410"/>
                  </a:lnTo>
                  <a:lnTo>
                    <a:pt x="280" y="423"/>
                  </a:lnTo>
                  <a:lnTo>
                    <a:pt x="267" y="432"/>
                  </a:lnTo>
                  <a:lnTo>
                    <a:pt x="250" y="441"/>
                  </a:lnTo>
                  <a:lnTo>
                    <a:pt x="233" y="449"/>
                  </a:lnTo>
                  <a:lnTo>
                    <a:pt x="216" y="453"/>
                  </a:lnTo>
                  <a:lnTo>
                    <a:pt x="196" y="458"/>
                  </a:lnTo>
                  <a:lnTo>
                    <a:pt x="175" y="459"/>
                  </a:lnTo>
                  <a:lnTo>
                    <a:pt x="153" y="461"/>
                  </a:lnTo>
                  <a:lnTo>
                    <a:pt x="153" y="461"/>
                  </a:lnTo>
                  <a:lnTo>
                    <a:pt x="123" y="459"/>
                  </a:lnTo>
                  <a:lnTo>
                    <a:pt x="93" y="458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124" y="80"/>
                  </a:lnTo>
                  <a:lnTo>
                    <a:pt x="161" y="78"/>
                  </a:lnTo>
                  <a:lnTo>
                    <a:pt x="161" y="78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6" name="Freeform 11"/>
            <p:cNvSpPr>
              <a:spLocks/>
            </p:cNvSpPr>
            <p:nvPr userDrawn="1"/>
          </p:nvSpPr>
          <p:spPr bwMode="auto">
            <a:xfrm>
              <a:off x="4912901" y="2547700"/>
              <a:ext cx="168275" cy="320675"/>
            </a:xfrm>
            <a:custGeom>
              <a:avLst/>
              <a:gdLst/>
              <a:ahLst/>
              <a:cxnLst>
                <a:cxn ang="0">
                  <a:pos x="92" y="244"/>
                </a:cxn>
                <a:cxn ang="0">
                  <a:pos x="92" y="244"/>
                </a:cxn>
                <a:cxn ang="0">
                  <a:pos x="92" y="222"/>
                </a:cxn>
                <a:cxn ang="0">
                  <a:pos x="93" y="204"/>
                </a:cxn>
                <a:cxn ang="0">
                  <a:pos x="96" y="185"/>
                </a:cxn>
                <a:cxn ang="0">
                  <a:pos x="99" y="169"/>
                </a:cxn>
                <a:cxn ang="0">
                  <a:pos x="102" y="155"/>
                </a:cxn>
                <a:cxn ang="0">
                  <a:pos x="107" y="141"/>
                </a:cxn>
                <a:cxn ang="0">
                  <a:pos x="113" y="129"/>
                </a:cxn>
                <a:cxn ang="0">
                  <a:pos x="119" y="120"/>
                </a:cxn>
                <a:cxn ang="0">
                  <a:pos x="127" y="110"/>
                </a:cxn>
                <a:cxn ang="0">
                  <a:pos x="134" y="103"/>
                </a:cxn>
                <a:cxn ang="0">
                  <a:pos x="144" y="98"/>
                </a:cxn>
                <a:cxn ang="0">
                  <a:pos x="154" y="94"/>
                </a:cxn>
                <a:cxn ang="0">
                  <a:pos x="165" y="91"/>
                </a:cxn>
                <a:cxn ang="0">
                  <a:pos x="176" y="89"/>
                </a:cxn>
                <a:cxn ang="0">
                  <a:pos x="188" y="91"/>
                </a:cxn>
                <a:cxn ang="0">
                  <a:pos x="202" y="92"/>
                </a:cxn>
                <a:cxn ang="0">
                  <a:pos x="206" y="92"/>
                </a:cxn>
                <a:cxn ang="0">
                  <a:pos x="211" y="2"/>
                </a:cxn>
                <a:cxn ang="0">
                  <a:pos x="206" y="2"/>
                </a:cxn>
                <a:cxn ang="0">
                  <a:pos x="206" y="2"/>
                </a:cxn>
                <a:cxn ang="0">
                  <a:pos x="191" y="0"/>
                </a:cxn>
                <a:cxn ang="0">
                  <a:pos x="191" y="0"/>
                </a:cxn>
                <a:cxn ang="0">
                  <a:pos x="171" y="2"/>
                </a:cxn>
                <a:cxn ang="0">
                  <a:pos x="153" y="6"/>
                </a:cxn>
                <a:cxn ang="0">
                  <a:pos x="136" y="14"/>
                </a:cxn>
                <a:cxn ang="0">
                  <a:pos x="122" y="23"/>
                </a:cxn>
                <a:cxn ang="0">
                  <a:pos x="110" y="34"/>
                </a:cxn>
                <a:cxn ang="0">
                  <a:pos x="99" y="45"/>
                </a:cxn>
                <a:cxn ang="0">
                  <a:pos x="92" y="57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7" y="38"/>
                </a:cxn>
                <a:cxn ang="0">
                  <a:pos x="88" y="12"/>
                </a:cxn>
                <a:cxn ang="0">
                  <a:pos x="88" y="8"/>
                </a:cxn>
                <a:cxn ang="0">
                  <a:pos x="0" y="8"/>
                </a:cxn>
                <a:cxn ang="0">
                  <a:pos x="0" y="406"/>
                </a:cxn>
                <a:cxn ang="0">
                  <a:pos x="92" y="406"/>
                </a:cxn>
                <a:cxn ang="0">
                  <a:pos x="92" y="244"/>
                </a:cxn>
              </a:cxnLst>
              <a:rect l="0" t="0" r="r" b="b"/>
              <a:pathLst>
                <a:path w="211" h="406">
                  <a:moveTo>
                    <a:pt x="92" y="244"/>
                  </a:moveTo>
                  <a:lnTo>
                    <a:pt x="92" y="244"/>
                  </a:lnTo>
                  <a:lnTo>
                    <a:pt x="92" y="222"/>
                  </a:lnTo>
                  <a:lnTo>
                    <a:pt x="93" y="204"/>
                  </a:lnTo>
                  <a:lnTo>
                    <a:pt x="96" y="185"/>
                  </a:lnTo>
                  <a:lnTo>
                    <a:pt x="99" y="169"/>
                  </a:lnTo>
                  <a:lnTo>
                    <a:pt x="102" y="155"/>
                  </a:lnTo>
                  <a:lnTo>
                    <a:pt x="107" y="141"/>
                  </a:lnTo>
                  <a:lnTo>
                    <a:pt x="113" y="129"/>
                  </a:lnTo>
                  <a:lnTo>
                    <a:pt x="119" y="120"/>
                  </a:lnTo>
                  <a:lnTo>
                    <a:pt x="127" y="110"/>
                  </a:lnTo>
                  <a:lnTo>
                    <a:pt x="134" y="103"/>
                  </a:lnTo>
                  <a:lnTo>
                    <a:pt x="144" y="98"/>
                  </a:lnTo>
                  <a:lnTo>
                    <a:pt x="154" y="94"/>
                  </a:lnTo>
                  <a:lnTo>
                    <a:pt x="165" y="91"/>
                  </a:lnTo>
                  <a:lnTo>
                    <a:pt x="176" y="89"/>
                  </a:lnTo>
                  <a:lnTo>
                    <a:pt x="188" y="91"/>
                  </a:lnTo>
                  <a:lnTo>
                    <a:pt x="202" y="92"/>
                  </a:lnTo>
                  <a:lnTo>
                    <a:pt x="206" y="92"/>
                  </a:lnTo>
                  <a:lnTo>
                    <a:pt x="211" y="2"/>
                  </a:lnTo>
                  <a:lnTo>
                    <a:pt x="206" y="2"/>
                  </a:lnTo>
                  <a:lnTo>
                    <a:pt x="206" y="2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71" y="2"/>
                  </a:lnTo>
                  <a:lnTo>
                    <a:pt x="153" y="6"/>
                  </a:lnTo>
                  <a:lnTo>
                    <a:pt x="136" y="14"/>
                  </a:lnTo>
                  <a:lnTo>
                    <a:pt x="122" y="23"/>
                  </a:lnTo>
                  <a:lnTo>
                    <a:pt x="110" y="34"/>
                  </a:lnTo>
                  <a:lnTo>
                    <a:pt x="99" y="45"/>
                  </a:lnTo>
                  <a:lnTo>
                    <a:pt x="92" y="57"/>
                  </a:lnTo>
                  <a:lnTo>
                    <a:pt x="84" y="69"/>
                  </a:lnTo>
                  <a:lnTo>
                    <a:pt x="84" y="69"/>
                  </a:lnTo>
                  <a:lnTo>
                    <a:pt x="87" y="38"/>
                  </a:lnTo>
                  <a:lnTo>
                    <a:pt x="88" y="12"/>
                  </a:lnTo>
                  <a:lnTo>
                    <a:pt x="88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44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7" name="Freeform 12"/>
            <p:cNvSpPr>
              <a:spLocks noEditPoints="1"/>
            </p:cNvSpPr>
            <p:nvPr userDrawn="1"/>
          </p:nvSpPr>
          <p:spPr bwMode="auto">
            <a:xfrm>
              <a:off x="5089113" y="2547700"/>
              <a:ext cx="274638" cy="327025"/>
            </a:xfrm>
            <a:custGeom>
              <a:avLst/>
              <a:gdLst/>
              <a:ahLst/>
              <a:cxnLst>
                <a:cxn ang="0">
                  <a:pos x="191" y="414"/>
                </a:cxn>
                <a:cxn ang="0">
                  <a:pos x="265" y="407"/>
                </a:cxn>
                <a:cxn ang="0">
                  <a:pos x="331" y="389"/>
                </a:cxn>
                <a:cxn ang="0">
                  <a:pos x="321" y="313"/>
                </a:cxn>
                <a:cxn ang="0">
                  <a:pos x="317" y="314"/>
                </a:cxn>
                <a:cxn ang="0">
                  <a:pos x="263" y="332"/>
                </a:cxn>
                <a:cxn ang="0">
                  <a:pos x="206" y="337"/>
                </a:cxn>
                <a:cxn ang="0">
                  <a:pos x="193" y="337"/>
                </a:cxn>
                <a:cxn ang="0">
                  <a:pos x="168" y="334"/>
                </a:cxn>
                <a:cxn ang="0">
                  <a:pos x="148" y="326"/>
                </a:cxn>
                <a:cxn ang="0">
                  <a:pos x="130" y="316"/>
                </a:cxn>
                <a:cxn ang="0">
                  <a:pos x="124" y="309"/>
                </a:cxn>
                <a:cxn ang="0">
                  <a:pos x="110" y="293"/>
                </a:cxn>
                <a:cxn ang="0">
                  <a:pos x="102" y="271"/>
                </a:cxn>
                <a:cxn ang="0">
                  <a:pos x="96" y="247"/>
                </a:cxn>
                <a:cxn ang="0">
                  <a:pos x="95" y="218"/>
                </a:cxn>
                <a:cxn ang="0">
                  <a:pos x="343" y="215"/>
                </a:cxn>
                <a:cxn ang="0">
                  <a:pos x="346" y="192"/>
                </a:cxn>
                <a:cxn ang="0">
                  <a:pos x="346" y="173"/>
                </a:cxn>
                <a:cxn ang="0">
                  <a:pos x="343" y="135"/>
                </a:cxn>
                <a:cxn ang="0">
                  <a:pos x="335" y="100"/>
                </a:cxn>
                <a:cxn ang="0">
                  <a:pos x="321" y="71"/>
                </a:cxn>
                <a:cxn ang="0">
                  <a:pos x="303" y="46"/>
                </a:cxn>
                <a:cxn ang="0">
                  <a:pos x="278" y="26"/>
                </a:cxn>
                <a:cxn ang="0">
                  <a:pos x="251" y="12"/>
                </a:cxn>
                <a:cxn ang="0">
                  <a:pos x="219" y="3"/>
                </a:cxn>
                <a:cxn ang="0">
                  <a:pos x="182" y="0"/>
                </a:cxn>
                <a:cxn ang="0">
                  <a:pos x="162" y="2"/>
                </a:cxn>
                <a:cxn ang="0">
                  <a:pos x="124" y="9"/>
                </a:cxn>
                <a:cxn ang="0">
                  <a:pos x="92" y="23"/>
                </a:cxn>
                <a:cxn ang="0">
                  <a:pos x="63" y="45"/>
                </a:cxn>
                <a:cxn ang="0">
                  <a:pos x="38" y="72"/>
                </a:cxn>
                <a:cxn ang="0">
                  <a:pos x="20" y="104"/>
                </a:cxn>
                <a:cxn ang="0">
                  <a:pos x="7" y="143"/>
                </a:cxn>
                <a:cxn ang="0">
                  <a:pos x="1" y="187"/>
                </a:cxn>
                <a:cxn ang="0">
                  <a:pos x="0" y="210"/>
                </a:cxn>
                <a:cxn ang="0">
                  <a:pos x="3" y="257"/>
                </a:cxn>
                <a:cxn ang="0">
                  <a:pos x="12" y="299"/>
                </a:cxn>
                <a:cxn ang="0">
                  <a:pos x="27" y="334"/>
                </a:cxn>
                <a:cxn ang="0">
                  <a:pos x="49" y="363"/>
                </a:cxn>
                <a:cxn ang="0">
                  <a:pos x="75" y="384"/>
                </a:cxn>
                <a:cxn ang="0">
                  <a:pos x="108" y="401"/>
                </a:cxn>
                <a:cxn ang="0">
                  <a:pos x="147" y="411"/>
                </a:cxn>
                <a:cxn ang="0">
                  <a:pos x="191" y="414"/>
                </a:cxn>
                <a:cxn ang="0">
                  <a:pos x="98" y="152"/>
                </a:cxn>
                <a:cxn ang="0">
                  <a:pos x="101" y="133"/>
                </a:cxn>
                <a:cxn ang="0">
                  <a:pos x="116" y="104"/>
                </a:cxn>
                <a:cxn ang="0">
                  <a:pos x="136" y="83"/>
                </a:cxn>
                <a:cxn ang="0">
                  <a:pos x="164" y="72"/>
                </a:cxn>
                <a:cxn ang="0">
                  <a:pos x="179" y="71"/>
                </a:cxn>
                <a:cxn ang="0">
                  <a:pos x="210" y="75"/>
                </a:cxn>
                <a:cxn ang="0">
                  <a:pos x="233" y="91"/>
                </a:cxn>
                <a:cxn ang="0">
                  <a:pos x="242" y="103"/>
                </a:cxn>
                <a:cxn ang="0">
                  <a:pos x="252" y="133"/>
                </a:cxn>
                <a:cxn ang="0">
                  <a:pos x="98" y="152"/>
                </a:cxn>
              </a:cxnLst>
              <a:rect l="0" t="0" r="r" b="b"/>
              <a:pathLst>
                <a:path w="346" h="414">
                  <a:moveTo>
                    <a:pt x="191" y="414"/>
                  </a:moveTo>
                  <a:lnTo>
                    <a:pt x="191" y="414"/>
                  </a:lnTo>
                  <a:lnTo>
                    <a:pt x="228" y="412"/>
                  </a:lnTo>
                  <a:lnTo>
                    <a:pt x="265" y="407"/>
                  </a:lnTo>
                  <a:lnTo>
                    <a:pt x="298" y="400"/>
                  </a:lnTo>
                  <a:lnTo>
                    <a:pt x="331" y="389"/>
                  </a:lnTo>
                  <a:lnTo>
                    <a:pt x="334" y="388"/>
                  </a:lnTo>
                  <a:lnTo>
                    <a:pt x="321" y="313"/>
                  </a:lnTo>
                  <a:lnTo>
                    <a:pt x="317" y="314"/>
                  </a:lnTo>
                  <a:lnTo>
                    <a:pt x="317" y="314"/>
                  </a:lnTo>
                  <a:lnTo>
                    <a:pt x="289" y="325"/>
                  </a:lnTo>
                  <a:lnTo>
                    <a:pt x="263" y="332"/>
                  </a:lnTo>
                  <a:lnTo>
                    <a:pt x="234" y="335"/>
                  </a:lnTo>
                  <a:lnTo>
                    <a:pt x="206" y="337"/>
                  </a:lnTo>
                  <a:lnTo>
                    <a:pt x="206" y="337"/>
                  </a:lnTo>
                  <a:lnTo>
                    <a:pt x="193" y="337"/>
                  </a:lnTo>
                  <a:lnTo>
                    <a:pt x="180" y="335"/>
                  </a:lnTo>
                  <a:lnTo>
                    <a:pt x="168" y="334"/>
                  </a:lnTo>
                  <a:lnTo>
                    <a:pt x="157" y="331"/>
                  </a:lnTo>
                  <a:lnTo>
                    <a:pt x="148" y="326"/>
                  </a:lnTo>
                  <a:lnTo>
                    <a:pt x="139" y="322"/>
                  </a:lnTo>
                  <a:lnTo>
                    <a:pt x="130" y="316"/>
                  </a:lnTo>
                  <a:lnTo>
                    <a:pt x="124" y="309"/>
                  </a:lnTo>
                  <a:lnTo>
                    <a:pt x="124" y="309"/>
                  </a:lnTo>
                  <a:lnTo>
                    <a:pt x="116" y="302"/>
                  </a:lnTo>
                  <a:lnTo>
                    <a:pt x="110" y="293"/>
                  </a:lnTo>
                  <a:lnTo>
                    <a:pt x="105" y="283"/>
                  </a:lnTo>
                  <a:lnTo>
                    <a:pt x="102" y="271"/>
                  </a:lnTo>
                  <a:lnTo>
                    <a:pt x="99" y="260"/>
                  </a:lnTo>
                  <a:lnTo>
                    <a:pt x="96" y="247"/>
                  </a:lnTo>
                  <a:lnTo>
                    <a:pt x="96" y="233"/>
                  </a:lnTo>
                  <a:lnTo>
                    <a:pt x="95" y="218"/>
                  </a:lnTo>
                  <a:lnTo>
                    <a:pt x="343" y="218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6" y="192"/>
                  </a:lnTo>
                  <a:lnTo>
                    <a:pt x="346" y="173"/>
                  </a:lnTo>
                  <a:lnTo>
                    <a:pt x="346" y="173"/>
                  </a:lnTo>
                  <a:lnTo>
                    <a:pt x="344" y="153"/>
                  </a:lnTo>
                  <a:lnTo>
                    <a:pt x="343" y="135"/>
                  </a:lnTo>
                  <a:lnTo>
                    <a:pt x="340" y="117"/>
                  </a:lnTo>
                  <a:lnTo>
                    <a:pt x="335" y="100"/>
                  </a:lnTo>
                  <a:lnTo>
                    <a:pt x="329" y="84"/>
                  </a:lnTo>
                  <a:lnTo>
                    <a:pt x="321" y="71"/>
                  </a:lnTo>
                  <a:lnTo>
                    <a:pt x="312" y="58"/>
                  </a:lnTo>
                  <a:lnTo>
                    <a:pt x="303" y="46"/>
                  </a:lnTo>
                  <a:lnTo>
                    <a:pt x="291" y="35"/>
                  </a:lnTo>
                  <a:lnTo>
                    <a:pt x="278" y="26"/>
                  </a:lnTo>
                  <a:lnTo>
                    <a:pt x="266" y="19"/>
                  </a:lnTo>
                  <a:lnTo>
                    <a:pt x="251" y="12"/>
                  </a:lnTo>
                  <a:lnTo>
                    <a:pt x="236" y="6"/>
                  </a:lnTo>
                  <a:lnTo>
                    <a:pt x="219" y="3"/>
                  </a:lnTo>
                  <a:lnTo>
                    <a:pt x="200" y="2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62" y="2"/>
                  </a:lnTo>
                  <a:lnTo>
                    <a:pt x="142" y="3"/>
                  </a:lnTo>
                  <a:lnTo>
                    <a:pt x="124" y="9"/>
                  </a:lnTo>
                  <a:lnTo>
                    <a:pt x="107" y="16"/>
                  </a:lnTo>
                  <a:lnTo>
                    <a:pt x="92" y="23"/>
                  </a:lnTo>
                  <a:lnTo>
                    <a:pt x="76" y="32"/>
                  </a:lnTo>
                  <a:lnTo>
                    <a:pt x="63" y="45"/>
                  </a:lnTo>
                  <a:lnTo>
                    <a:pt x="50" y="57"/>
                  </a:lnTo>
                  <a:lnTo>
                    <a:pt x="38" y="72"/>
                  </a:lnTo>
                  <a:lnTo>
                    <a:pt x="29" y="87"/>
                  </a:lnTo>
                  <a:lnTo>
                    <a:pt x="20" y="104"/>
                  </a:lnTo>
                  <a:lnTo>
                    <a:pt x="14" y="123"/>
                  </a:lnTo>
                  <a:lnTo>
                    <a:pt x="7" y="143"/>
                  </a:lnTo>
                  <a:lnTo>
                    <a:pt x="3" y="164"/>
                  </a:lnTo>
                  <a:lnTo>
                    <a:pt x="1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" y="234"/>
                  </a:lnTo>
                  <a:lnTo>
                    <a:pt x="3" y="257"/>
                  </a:lnTo>
                  <a:lnTo>
                    <a:pt x="7" y="279"/>
                  </a:lnTo>
                  <a:lnTo>
                    <a:pt x="12" y="299"/>
                  </a:lnTo>
                  <a:lnTo>
                    <a:pt x="20" y="317"/>
                  </a:lnTo>
                  <a:lnTo>
                    <a:pt x="27" y="334"/>
                  </a:lnTo>
                  <a:lnTo>
                    <a:pt x="36" y="349"/>
                  </a:lnTo>
                  <a:lnTo>
                    <a:pt x="49" y="363"/>
                  </a:lnTo>
                  <a:lnTo>
                    <a:pt x="61" y="374"/>
                  </a:lnTo>
                  <a:lnTo>
                    <a:pt x="75" y="384"/>
                  </a:lnTo>
                  <a:lnTo>
                    <a:pt x="90" y="394"/>
                  </a:lnTo>
                  <a:lnTo>
                    <a:pt x="108" y="401"/>
                  </a:lnTo>
                  <a:lnTo>
                    <a:pt x="127" y="406"/>
                  </a:lnTo>
                  <a:lnTo>
                    <a:pt x="147" y="411"/>
                  </a:lnTo>
                  <a:lnTo>
                    <a:pt x="168" y="414"/>
                  </a:lnTo>
                  <a:lnTo>
                    <a:pt x="191" y="414"/>
                  </a:lnTo>
                  <a:lnTo>
                    <a:pt x="191" y="414"/>
                  </a:lnTo>
                  <a:close/>
                  <a:moveTo>
                    <a:pt x="98" y="152"/>
                  </a:moveTo>
                  <a:lnTo>
                    <a:pt x="98" y="152"/>
                  </a:lnTo>
                  <a:lnTo>
                    <a:pt x="101" y="133"/>
                  </a:lnTo>
                  <a:lnTo>
                    <a:pt x="107" y="118"/>
                  </a:lnTo>
                  <a:lnTo>
                    <a:pt x="116" y="104"/>
                  </a:lnTo>
                  <a:lnTo>
                    <a:pt x="125" y="92"/>
                  </a:lnTo>
                  <a:lnTo>
                    <a:pt x="136" y="83"/>
                  </a:lnTo>
                  <a:lnTo>
                    <a:pt x="150" y="77"/>
                  </a:lnTo>
                  <a:lnTo>
                    <a:pt x="164" y="72"/>
                  </a:lnTo>
                  <a:lnTo>
                    <a:pt x="179" y="71"/>
                  </a:lnTo>
                  <a:lnTo>
                    <a:pt x="179" y="71"/>
                  </a:lnTo>
                  <a:lnTo>
                    <a:pt x="194" y="72"/>
                  </a:lnTo>
                  <a:lnTo>
                    <a:pt x="210" y="75"/>
                  </a:lnTo>
                  <a:lnTo>
                    <a:pt x="222" y="83"/>
                  </a:lnTo>
                  <a:lnTo>
                    <a:pt x="233" y="91"/>
                  </a:lnTo>
                  <a:lnTo>
                    <a:pt x="233" y="91"/>
                  </a:lnTo>
                  <a:lnTo>
                    <a:pt x="242" y="103"/>
                  </a:lnTo>
                  <a:lnTo>
                    <a:pt x="248" y="117"/>
                  </a:lnTo>
                  <a:lnTo>
                    <a:pt x="252" y="133"/>
                  </a:lnTo>
                  <a:lnTo>
                    <a:pt x="254" y="152"/>
                  </a:lnTo>
                  <a:lnTo>
                    <a:pt x="98" y="15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8" name="Freeform 13"/>
            <p:cNvSpPr>
              <a:spLocks noEditPoints="1"/>
            </p:cNvSpPr>
            <p:nvPr userDrawn="1"/>
          </p:nvSpPr>
          <p:spPr bwMode="auto">
            <a:xfrm>
              <a:off x="5395501" y="2547700"/>
              <a:ext cx="257175" cy="327025"/>
            </a:xfrm>
            <a:custGeom>
              <a:avLst/>
              <a:gdLst/>
              <a:ahLst/>
              <a:cxnLst>
                <a:cxn ang="0">
                  <a:pos x="323" y="133"/>
                </a:cxn>
                <a:cxn ang="0">
                  <a:pos x="317" y="87"/>
                </a:cxn>
                <a:cxn ang="0">
                  <a:pos x="302" y="51"/>
                </a:cxn>
                <a:cxn ang="0">
                  <a:pos x="276" y="25"/>
                </a:cxn>
                <a:cxn ang="0">
                  <a:pos x="238" y="8"/>
                </a:cxn>
                <a:cxn ang="0">
                  <a:pos x="187" y="0"/>
                </a:cxn>
                <a:cxn ang="0">
                  <a:pos x="132" y="2"/>
                </a:cxn>
                <a:cxn ang="0">
                  <a:pos x="25" y="26"/>
                </a:cxn>
                <a:cxn ang="0">
                  <a:pos x="45" y="101"/>
                </a:cxn>
                <a:cxn ang="0">
                  <a:pos x="98" y="81"/>
                </a:cxn>
                <a:cxn ang="0">
                  <a:pos x="153" y="74"/>
                </a:cxn>
                <a:cxn ang="0">
                  <a:pos x="189" y="78"/>
                </a:cxn>
                <a:cxn ang="0">
                  <a:pos x="221" y="100"/>
                </a:cxn>
                <a:cxn ang="0">
                  <a:pos x="230" y="143"/>
                </a:cxn>
                <a:cxn ang="0">
                  <a:pos x="204" y="162"/>
                </a:cxn>
                <a:cxn ang="0">
                  <a:pos x="133" y="172"/>
                </a:cxn>
                <a:cxn ang="0">
                  <a:pos x="77" y="190"/>
                </a:cxn>
                <a:cxn ang="0">
                  <a:pos x="35" y="219"/>
                </a:cxn>
                <a:cxn ang="0">
                  <a:pos x="9" y="256"/>
                </a:cxn>
                <a:cxn ang="0">
                  <a:pos x="0" y="302"/>
                </a:cxn>
                <a:cxn ang="0">
                  <a:pos x="3" y="325"/>
                </a:cxn>
                <a:cxn ang="0">
                  <a:pos x="14" y="357"/>
                </a:cxn>
                <a:cxn ang="0">
                  <a:pos x="32" y="383"/>
                </a:cxn>
                <a:cxn ang="0">
                  <a:pos x="58" y="401"/>
                </a:cxn>
                <a:cxn ang="0">
                  <a:pos x="89" y="412"/>
                </a:cxn>
                <a:cxn ang="0">
                  <a:pos x="113" y="414"/>
                </a:cxn>
                <a:cxn ang="0">
                  <a:pos x="170" y="404"/>
                </a:cxn>
                <a:cxn ang="0">
                  <a:pos x="215" y="377"/>
                </a:cxn>
                <a:cxn ang="0">
                  <a:pos x="238" y="349"/>
                </a:cxn>
                <a:cxn ang="0">
                  <a:pos x="236" y="406"/>
                </a:cxn>
                <a:cxn ang="0">
                  <a:pos x="325" y="401"/>
                </a:cxn>
                <a:cxn ang="0">
                  <a:pos x="323" y="296"/>
                </a:cxn>
                <a:cxn ang="0">
                  <a:pos x="129" y="339"/>
                </a:cxn>
                <a:cxn ang="0">
                  <a:pos x="104" y="326"/>
                </a:cxn>
                <a:cxn ang="0">
                  <a:pos x="90" y="302"/>
                </a:cxn>
                <a:cxn ang="0">
                  <a:pos x="90" y="283"/>
                </a:cxn>
                <a:cxn ang="0">
                  <a:pos x="100" y="264"/>
                </a:cxn>
                <a:cxn ang="0">
                  <a:pos x="117" y="248"/>
                </a:cxn>
                <a:cxn ang="0">
                  <a:pos x="169" y="231"/>
                </a:cxn>
                <a:cxn ang="0">
                  <a:pos x="230" y="233"/>
                </a:cxn>
                <a:cxn ang="0">
                  <a:pos x="224" y="271"/>
                </a:cxn>
                <a:cxn ang="0">
                  <a:pos x="199" y="313"/>
                </a:cxn>
                <a:cxn ang="0">
                  <a:pos x="176" y="329"/>
                </a:cxn>
                <a:cxn ang="0">
                  <a:pos x="149" y="339"/>
                </a:cxn>
              </a:cxnLst>
              <a:rect l="0" t="0" r="r" b="b"/>
              <a:pathLst>
                <a:path w="325" h="414">
                  <a:moveTo>
                    <a:pt x="323" y="296"/>
                  </a:moveTo>
                  <a:lnTo>
                    <a:pt x="323" y="133"/>
                  </a:lnTo>
                  <a:lnTo>
                    <a:pt x="323" y="133"/>
                  </a:lnTo>
                  <a:lnTo>
                    <a:pt x="322" y="117"/>
                  </a:lnTo>
                  <a:lnTo>
                    <a:pt x="320" y="101"/>
                  </a:lnTo>
                  <a:lnTo>
                    <a:pt x="317" y="87"/>
                  </a:lnTo>
                  <a:lnTo>
                    <a:pt x="314" y="74"/>
                  </a:lnTo>
                  <a:lnTo>
                    <a:pt x="308" y="61"/>
                  </a:lnTo>
                  <a:lnTo>
                    <a:pt x="302" y="51"/>
                  </a:lnTo>
                  <a:lnTo>
                    <a:pt x="294" y="42"/>
                  </a:lnTo>
                  <a:lnTo>
                    <a:pt x="285" y="32"/>
                  </a:lnTo>
                  <a:lnTo>
                    <a:pt x="276" y="25"/>
                  </a:lnTo>
                  <a:lnTo>
                    <a:pt x="264" y="19"/>
                  </a:lnTo>
                  <a:lnTo>
                    <a:pt x="251" y="12"/>
                  </a:lnTo>
                  <a:lnTo>
                    <a:pt x="238" y="8"/>
                  </a:lnTo>
                  <a:lnTo>
                    <a:pt x="222" y="5"/>
                  </a:lnTo>
                  <a:lnTo>
                    <a:pt x="205" y="2"/>
                  </a:lnTo>
                  <a:lnTo>
                    <a:pt x="187" y="0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32" y="2"/>
                  </a:lnTo>
                  <a:lnTo>
                    <a:pt x="94" y="8"/>
                  </a:lnTo>
                  <a:lnTo>
                    <a:pt x="58" y="16"/>
                  </a:lnTo>
                  <a:lnTo>
                    <a:pt x="25" y="26"/>
                  </a:lnTo>
                  <a:lnTo>
                    <a:pt x="20" y="28"/>
                  </a:lnTo>
                  <a:lnTo>
                    <a:pt x="38" y="104"/>
                  </a:lnTo>
                  <a:lnTo>
                    <a:pt x="45" y="101"/>
                  </a:lnTo>
                  <a:lnTo>
                    <a:pt x="45" y="101"/>
                  </a:lnTo>
                  <a:lnTo>
                    <a:pt x="69" y="91"/>
                  </a:lnTo>
                  <a:lnTo>
                    <a:pt x="98" y="81"/>
                  </a:lnTo>
                  <a:lnTo>
                    <a:pt x="126" y="75"/>
                  </a:lnTo>
                  <a:lnTo>
                    <a:pt x="140" y="75"/>
                  </a:lnTo>
                  <a:lnTo>
                    <a:pt x="153" y="74"/>
                  </a:lnTo>
                  <a:lnTo>
                    <a:pt x="153" y="74"/>
                  </a:lnTo>
                  <a:lnTo>
                    <a:pt x="172" y="75"/>
                  </a:lnTo>
                  <a:lnTo>
                    <a:pt x="189" y="78"/>
                  </a:lnTo>
                  <a:lnTo>
                    <a:pt x="202" y="83"/>
                  </a:lnTo>
                  <a:lnTo>
                    <a:pt x="211" y="91"/>
                  </a:lnTo>
                  <a:lnTo>
                    <a:pt x="221" y="100"/>
                  </a:lnTo>
                  <a:lnTo>
                    <a:pt x="225" y="112"/>
                  </a:lnTo>
                  <a:lnTo>
                    <a:pt x="230" y="126"/>
                  </a:lnTo>
                  <a:lnTo>
                    <a:pt x="230" y="143"/>
                  </a:lnTo>
                  <a:lnTo>
                    <a:pt x="230" y="161"/>
                  </a:lnTo>
                  <a:lnTo>
                    <a:pt x="230" y="161"/>
                  </a:lnTo>
                  <a:lnTo>
                    <a:pt x="204" y="162"/>
                  </a:lnTo>
                  <a:lnTo>
                    <a:pt x="178" y="164"/>
                  </a:lnTo>
                  <a:lnTo>
                    <a:pt x="155" y="167"/>
                  </a:lnTo>
                  <a:lnTo>
                    <a:pt x="133" y="172"/>
                  </a:lnTo>
                  <a:lnTo>
                    <a:pt x="112" y="176"/>
                  </a:lnTo>
                  <a:lnTo>
                    <a:pt x="94" y="182"/>
                  </a:lnTo>
                  <a:lnTo>
                    <a:pt x="77" y="190"/>
                  </a:lnTo>
                  <a:lnTo>
                    <a:pt x="61" y="199"/>
                  </a:lnTo>
                  <a:lnTo>
                    <a:pt x="48" y="208"/>
                  </a:lnTo>
                  <a:lnTo>
                    <a:pt x="35" y="219"/>
                  </a:lnTo>
                  <a:lnTo>
                    <a:pt x="25" y="230"/>
                  </a:lnTo>
                  <a:lnTo>
                    <a:pt x="15" y="242"/>
                  </a:lnTo>
                  <a:lnTo>
                    <a:pt x="9" y="256"/>
                  </a:lnTo>
                  <a:lnTo>
                    <a:pt x="5" y="270"/>
                  </a:lnTo>
                  <a:lnTo>
                    <a:pt x="2" y="285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2" y="314"/>
                  </a:lnTo>
                  <a:lnTo>
                    <a:pt x="3" y="325"/>
                  </a:lnTo>
                  <a:lnTo>
                    <a:pt x="5" y="337"/>
                  </a:lnTo>
                  <a:lnTo>
                    <a:pt x="9" y="348"/>
                  </a:lnTo>
                  <a:lnTo>
                    <a:pt x="14" y="357"/>
                  </a:lnTo>
                  <a:lnTo>
                    <a:pt x="19" y="366"/>
                  </a:lnTo>
                  <a:lnTo>
                    <a:pt x="25" y="375"/>
                  </a:lnTo>
                  <a:lnTo>
                    <a:pt x="32" y="383"/>
                  </a:lnTo>
                  <a:lnTo>
                    <a:pt x="40" y="389"/>
                  </a:lnTo>
                  <a:lnTo>
                    <a:pt x="49" y="395"/>
                  </a:lnTo>
                  <a:lnTo>
                    <a:pt x="58" y="401"/>
                  </a:lnTo>
                  <a:lnTo>
                    <a:pt x="68" y="406"/>
                  </a:lnTo>
                  <a:lnTo>
                    <a:pt x="78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3" y="412"/>
                  </a:lnTo>
                  <a:lnTo>
                    <a:pt x="152" y="409"/>
                  </a:lnTo>
                  <a:lnTo>
                    <a:pt x="170" y="404"/>
                  </a:lnTo>
                  <a:lnTo>
                    <a:pt x="185" y="397"/>
                  </a:lnTo>
                  <a:lnTo>
                    <a:pt x="201" y="388"/>
                  </a:lnTo>
                  <a:lnTo>
                    <a:pt x="215" y="377"/>
                  </a:lnTo>
                  <a:lnTo>
                    <a:pt x="227" y="363"/>
                  </a:lnTo>
                  <a:lnTo>
                    <a:pt x="238" y="349"/>
                  </a:lnTo>
                  <a:lnTo>
                    <a:pt x="238" y="349"/>
                  </a:lnTo>
                  <a:lnTo>
                    <a:pt x="236" y="374"/>
                  </a:lnTo>
                  <a:lnTo>
                    <a:pt x="236" y="401"/>
                  </a:lnTo>
                  <a:lnTo>
                    <a:pt x="236" y="406"/>
                  </a:lnTo>
                  <a:lnTo>
                    <a:pt x="325" y="406"/>
                  </a:lnTo>
                  <a:lnTo>
                    <a:pt x="325" y="401"/>
                  </a:lnTo>
                  <a:lnTo>
                    <a:pt x="325" y="401"/>
                  </a:lnTo>
                  <a:lnTo>
                    <a:pt x="323" y="349"/>
                  </a:lnTo>
                  <a:lnTo>
                    <a:pt x="323" y="296"/>
                  </a:lnTo>
                  <a:lnTo>
                    <a:pt x="323" y="296"/>
                  </a:lnTo>
                  <a:close/>
                  <a:moveTo>
                    <a:pt x="140" y="339"/>
                  </a:moveTo>
                  <a:lnTo>
                    <a:pt x="140" y="339"/>
                  </a:lnTo>
                  <a:lnTo>
                    <a:pt x="129" y="339"/>
                  </a:lnTo>
                  <a:lnTo>
                    <a:pt x="120" y="335"/>
                  </a:lnTo>
                  <a:lnTo>
                    <a:pt x="110" y="331"/>
                  </a:lnTo>
                  <a:lnTo>
                    <a:pt x="104" y="326"/>
                  </a:lnTo>
                  <a:lnTo>
                    <a:pt x="98" y="319"/>
                  </a:lnTo>
                  <a:lnTo>
                    <a:pt x="94" y="311"/>
                  </a:lnTo>
                  <a:lnTo>
                    <a:pt x="90" y="302"/>
                  </a:lnTo>
                  <a:lnTo>
                    <a:pt x="90" y="291"/>
                  </a:lnTo>
                  <a:lnTo>
                    <a:pt x="90" y="291"/>
                  </a:lnTo>
                  <a:lnTo>
                    <a:pt x="90" y="283"/>
                  </a:lnTo>
                  <a:lnTo>
                    <a:pt x="92" y="276"/>
                  </a:lnTo>
                  <a:lnTo>
                    <a:pt x="95" y="270"/>
                  </a:lnTo>
                  <a:lnTo>
                    <a:pt x="100" y="264"/>
                  </a:lnTo>
                  <a:lnTo>
                    <a:pt x="104" y="257"/>
                  </a:lnTo>
                  <a:lnTo>
                    <a:pt x="110" y="253"/>
                  </a:lnTo>
                  <a:lnTo>
                    <a:pt x="117" y="248"/>
                  </a:lnTo>
                  <a:lnTo>
                    <a:pt x="126" y="244"/>
                  </a:lnTo>
                  <a:lnTo>
                    <a:pt x="146" y="236"/>
                  </a:lnTo>
                  <a:lnTo>
                    <a:pt x="169" y="231"/>
                  </a:lnTo>
                  <a:lnTo>
                    <a:pt x="198" y="228"/>
                  </a:lnTo>
                  <a:lnTo>
                    <a:pt x="230" y="227"/>
                  </a:lnTo>
                  <a:lnTo>
                    <a:pt x="230" y="233"/>
                  </a:lnTo>
                  <a:lnTo>
                    <a:pt x="230" y="233"/>
                  </a:lnTo>
                  <a:lnTo>
                    <a:pt x="228" y="253"/>
                  </a:lnTo>
                  <a:lnTo>
                    <a:pt x="224" y="271"/>
                  </a:lnTo>
                  <a:lnTo>
                    <a:pt x="216" y="290"/>
                  </a:lnTo>
                  <a:lnTo>
                    <a:pt x="205" y="305"/>
                  </a:lnTo>
                  <a:lnTo>
                    <a:pt x="199" y="313"/>
                  </a:lnTo>
                  <a:lnTo>
                    <a:pt x="193" y="319"/>
                  </a:lnTo>
                  <a:lnTo>
                    <a:pt x="185" y="325"/>
                  </a:lnTo>
                  <a:lnTo>
                    <a:pt x="176" y="329"/>
                  </a:lnTo>
                  <a:lnTo>
                    <a:pt x="169" y="334"/>
                  </a:lnTo>
                  <a:lnTo>
                    <a:pt x="159" y="337"/>
                  </a:lnTo>
                  <a:lnTo>
                    <a:pt x="149" y="339"/>
                  </a:lnTo>
                  <a:lnTo>
                    <a:pt x="140" y="339"/>
                  </a:lnTo>
                  <a:lnTo>
                    <a:pt x="140" y="33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9" name="Freeform 14"/>
            <p:cNvSpPr>
              <a:spLocks/>
            </p:cNvSpPr>
            <p:nvPr userDrawn="1"/>
          </p:nvSpPr>
          <p:spPr bwMode="auto">
            <a:xfrm>
              <a:off x="5705063" y="2547700"/>
              <a:ext cx="452438" cy="320675"/>
            </a:xfrm>
            <a:custGeom>
              <a:avLst/>
              <a:gdLst/>
              <a:ahLst/>
              <a:cxnLst>
                <a:cxn ang="0">
                  <a:pos x="450" y="0"/>
                </a:cxn>
                <a:cxn ang="0">
                  <a:pos x="406" y="6"/>
                </a:cxn>
                <a:cxn ang="0">
                  <a:pos x="369" y="25"/>
                </a:cxn>
                <a:cxn ang="0">
                  <a:pos x="341" y="48"/>
                </a:cxn>
                <a:cxn ang="0">
                  <a:pos x="321" y="75"/>
                </a:cxn>
                <a:cxn ang="0">
                  <a:pos x="317" y="65"/>
                </a:cxn>
                <a:cxn ang="0">
                  <a:pos x="303" y="38"/>
                </a:cxn>
                <a:cxn ang="0">
                  <a:pos x="277" y="17"/>
                </a:cxn>
                <a:cxn ang="0">
                  <a:pos x="260" y="8"/>
                </a:cxn>
                <a:cxn ang="0">
                  <a:pos x="237" y="2"/>
                </a:cxn>
                <a:cxn ang="0">
                  <a:pos x="211" y="0"/>
                </a:cxn>
                <a:cxn ang="0">
                  <a:pos x="191" y="2"/>
                </a:cxn>
                <a:cxn ang="0">
                  <a:pos x="154" y="11"/>
                </a:cxn>
                <a:cxn ang="0">
                  <a:pos x="122" y="29"/>
                </a:cxn>
                <a:cxn ang="0">
                  <a:pos x="96" y="54"/>
                </a:cxn>
                <a:cxn ang="0">
                  <a:pos x="85" y="71"/>
                </a:cxn>
                <a:cxn ang="0">
                  <a:pos x="89" y="12"/>
                </a:cxn>
                <a:cxn ang="0">
                  <a:pos x="0" y="8"/>
                </a:cxn>
                <a:cxn ang="0">
                  <a:pos x="92" y="406"/>
                </a:cxn>
                <a:cxn ang="0">
                  <a:pos x="92" y="216"/>
                </a:cxn>
                <a:cxn ang="0">
                  <a:pos x="95" y="189"/>
                </a:cxn>
                <a:cxn ang="0">
                  <a:pos x="99" y="162"/>
                </a:cxn>
                <a:cxn ang="0">
                  <a:pos x="108" y="138"/>
                </a:cxn>
                <a:cxn ang="0">
                  <a:pos x="119" y="118"/>
                </a:cxn>
                <a:cxn ang="0">
                  <a:pos x="134" y="101"/>
                </a:cxn>
                <a:cxn ang="0">
                  <a:pos x="150" y="89"/>
                </a:cxn>
                <a:cxn ang="0">
                  <a:pos x="168" y="81"/>
                </a:cxn>
                <a:cxn ang="0">
                  <a:pos x="188" y="78"/>
                </a:cxn>
                <a:cxn ang="0">
                  <a:pos x="200" y="80"/>
                </a:cxn>
                <a:cxn ang="0">
                  <a:pos x="220" y="89"/>
                </a:cxn>
                <a:cxn ang="0">
                  <a:pos x="232" y="106"/>
                </a:cxn>
                <a:cxn ang="0">
                  <a:pos x="239" y="135"/>
                </a:cxn>
                <a:cxn ang="0">
                  <a:pos x="239" y="406"/>
                </a:cxn>
                <a:cxn ang="0">
                  <a:pos x="330" y="216"/>
                </a:cxn>
                <a:cxn ang="0">
                  <a:pos x="330" y="201"/>
                </a:cxn>
                <a:cxn ang="0">
                  <a:pos x="335" y="172"/>
                </a:cxn>
                <a:cxn ang="0">
                  <a:pos x="343" y="147"/>
                </a:cxn>
                <a:cxn ang="0">
                  <a:pos x="355" y="124"/>
                </a:cxn>
                <a:cxn ang="0">
                  <a:pos x="367" y="107"/>
                </a:cxn>
                <a:cxn ang="0">
                  <a:pos x="384" y="94"/>
                </a:cxn>
                <a:cxn ang="0">
                  <a:pos x="399" y="84"/>
                </a:cxn>
                <a:cxn ang="0">
                  <a:pos x="418" y="80"/>
                </a:cxn>
                <a:cxn ang="0">
                  <a:pos x="425" y="78"/>
                </a:cxn>
                <a:cxn ang="0">
                  <a:pos x="450" y="83"/>
                </a:cxn>
                <a:cxn ang="0">
                  <a:pos x="465" y="97"/>
                </a:cxn>
                <a:cxn ang="0">
                  <a:pos x="474" y="120"/>
                </a:cxn>
                <a:cxn ang="0">
                  <a:pos x="478" y="153"/>
                </a:cxn>
                <a:cxn ang="0">
                  <a:pos x="569" y="406"/>
                </a:cxn>
                <a:cxn ang="0">
                  <a:pos x="569" y="133"/>
                </a:cxn>
                <a:cxn ang="0">
                  <a:pos x="568" y="103"/>
                </a:cxn>
                <a:cxn ang="0">
                  <a:pos x="562" y="75"/>
                </a:cxn>
                <a:cxn ang="0">
                  <a:pos x="553" y="52"/>
                </a:cxn>
                <a:cxn ang="0">
                  <a:pos x="539" y="34"/>
                </a:cxn>
                <a:cxn ang="0">
                  <a:pos x="522" y="19"/>
                </a:cxn>
                <a:cxn ang="0">
                  <a:pos x="502" y="9"/>
                </a:cxn>
                <a:cxn ang="0">
                  <a:pos x="478" y="2"/>
                </a:cxn>
                <a:cxn ang="0">
                  <a:pos x="450" y="0"/>
                </a:cxn>
              </a:cxnLst>
              <a:rect l="0" t="0" r="r" b="b"/>
              <a:pathLst>
                <a:path w="569" h="406">
                  <a:moveTo>
                    <a:pt x="450" y="0"/>
                  </a:moveTo>
                  <a:lnTo>
                    <a:pt x="450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9" y="25"/>
                  </a:lnTo>
                  <a:lnTo>
                    <a:pt x="353" y="35"/>
                  </a:lnTo>
                  <a:lnTo>
                    <a:pt x="341" y="48"/>
                  </a:lnTo>
                  <a:lnTo>
                    <a:pt x="330" y="61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65"/>
                  </a:lnTo>
                  <a:lnTo>
                    <a:pt x="311" y="51"/>
                  </a:lnTo>
                  <a:lnTo>
                    <a:pt x="303" y="38"/>
                  </a:lnTo>
                  <a:lnTo>
                    <a:pt x="292" y="26"/>
                  </a:lnTo>
                  <a:lnTo>
                    <a:pt x="277" y="17"/>
                  </a:lnTo>
                  <a:lnTo>
                    <a:pt x="269" y="12"/>
                  </a:lnTo>
                  <a:lnTo>
                    <a:pt x="260" y="8"/>
                  </a:lnTo>
                  <a:lnTo>
                    <a:pt x="249" y="5"/>
                  </a:lnTo>
                  <a:lnTo>
                    <a:pt x="237" y="2"/>
                  </a:lnTo>
                  <a:lnTo>
                    <a:pt x="225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191" y="2"/>
                  </a:lnTo>
                  <a:lnTo>
                    <a:pt x="173" y="5"/>
                  </a:lnTo>
                  <a:lnTo>
                    <a:pt x="154" y="11"/>
                  </a:lnTo>
                  <a:lnTo>
                    <a:pt x="139" y="19"/>
                  </a:lnTo>
                  <a:lnTo>
                    <a:pt x="122" y="29"/>
                  </a:lnTo>
                  <a:lnTo>
                    <a:pt x="108" y="40"/>
                  </a:lnTo>
                  <a:lnTo>
                    <a:pt x="96" y="54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7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16"/>
                  </a:lnTo>
                  <a:lnTo>
                    <a:pt x="92" y="216"/>
                  </a:lnTo>
                  <a:lnTo>
                    <a:pt x="93" y="202"/>
                  </a:lnTo>
                  <a:lnTo>
                    <a:pt x="95" y="189"/>
                  </a:lnTo>
                  <a:lnTo>
                    <a:pt x="96" y="175"/>
                  </a:lnTo>
                  <a:lnTo>
                    <a:pt x="99" y="162"/>
                  </a:lnTo>
                  <a:lnTo>
                    <a:pt x="104" y="150"/>
                  </a:lnTo>
                  <a:lnTo>
                    <a:pt x="108" y="138"/>
                  </a:lnTo>
                  <a:lnTo>
                    <a:pt x="113" y="129"/>
                  </a:lnTo>
                  <a:lnTo>
                    <a:pt x="119" y="118"/>
                  </a:lnTo>
                  <a:lnTo>
                    <a:pt x="127" y="109"/>
                  </a:lnTo>
                  <a:lnTo>
                    <a:pt x="134" y="101"/>
                  </a:lnTo>
                  <a:lnTo>
                    <a:pt x="142" y="95"/>
                  </a:lnTo>
                  <a:lnTo>
                    <a:pt x="150" y="89"/>
                  </a:lnTo>
                  <a:lnTo>
                    <a:pt x="159" y="84"/>
                  </a:lnTo>
                  <a:lnTo>
                    <a:pt x="168" y="81"/>
                  </a:lnTo>
                  <a:lnTo>
                    <a:pt x="177" y="80"/>
                  </a:lnTo>
                  <a:lnTo>
                    <a:pt x="188" y="78"/>
                  </a:lnTo>
                  <a:lnTo>
                    <a:pt x="188" y="78"/>
                  </a:lnTo>
                  <a:lnTo>
                    <a:pt x="200" y="80"/>
                  </a:lnTo>
                  <a:lnTo>
                    <a:pt x="211" y="83"/>
                  </a:lnTo>
                  <a:lnTo>
                    <a:pt x="220" y="89"/>
                  </a:lnTo>
                  <a:lnTo>
                    <a:pt x="228" y="97"/>
                  </a:lnTo>
                  <a:lnTo>
                    <a:pt x="232" y="106"/>
                  </a:lnTo>
                  <a:lnTo>
                    <a:pt x="237" y="120"/>
                  </a:lnTo>
                  <a:lnTo>
                    <a:pt x="239" y="135"/>
                  </a:lnTo>
                  <a:lnTo>
                    <a:pt x="239" y="153"/>
                  </a:lnTo>
                  <a:lnTo>
                    <a:pt x="239" y="406"/>
                  </a:lnTo>
                  <a:lnTo>
                    <a:pt x="330" y="406"/>
                  </a:lnTo>
                  <a:lnTo>
                    <a:pt x="330" y="216"/>
                  </a:lnTo>
                  <a:lnTo>
                    <a:pt x="330" y="216"/>
                  </a:lnTo>
                  <a:lnTo>
                    <a:pt x="330" y="201"/>
                  </a:lnTo>
                  <a:lnTo>
                    <a:pt x="332" y="185"/>
                  </a:lnTo>
                  <a:lnTo>
                    <a:pt x="335" y="172"/>
                  </a:lnTo>
                  <a:lnTo>
                    <a:pt x="338" y="159"/>
                  </a:lnTo>
                  <a:lnTo>
                    <a:pt x="343" y="147"/>
                  </a:lnTo>
                  <a:lnTo>
                    <a:pt x="349" y="135"/>
                  </a:lnTo>
                  <a:lnTo>
                    <a:pt x="355" y="124"/>
                  </a:lnTo>
                  <a:lnTo>
                    <a:pt x="361" y="115"/>
                  </a:lnTo>
                  <a:lnTo>
                    <a:pt x="367" y="107"/>
                  </a:lnTo>
                  <a:lnTo>
                    <a:pt x="375" y="100"/>
                  </a:lnTo>
                  <a:lnTo>
                    <a:pt x="384" y="94"/>
                  </a:lnTo>
                  <a:lnTo>
                    <a:pt x="392" y="87"/>
                  </a:lnTo>
                  <a:lnTo>
                    <a:pt x="399" y="84"/>
                  </a:lnTo>
                  <a:lnTo>
                    <a:pt x="409" y="81"/>
                  </a:lnTo>
                  <a:lnTo>
                    <a:pt x="418" y="80"/>
                  </a:lnTo>
                  <a:lnTo>
                    <a:pt x="425" y="78"/>
                  </a:lnTo>
                  <a:lnTo>
                    <a:pt x="425" y="78"/>
                  </a:lnTo>
                  <a:lnTo>
                    <a:pt x="439" y="80"/>
                  </a:lnTo>
                  <a:lnTo>
                    <a:pt x="450" y="83"/>
                  </a:lnTo>
                  <a:lnTo>
                    <a:pt x="459" y="89"/>
                  </a:lnTo>
                  <a:lnTo>
                    <a:pt x="465" y="97"/>
                  </a:lnTo>
                  <a:lnTo>
                    <a:pt x="471" y="106"/>
                  </a:lnTo>
                  <a:lnTo>
                    <a:pt x="474" y="120"/>
                  </a:lnTo>
                  <a:lnTo>
                    <a:pt x="478" y="135"/>
                  </a:lnTo>
                  <a:lnTo>
                    <a:pt x="478" y="153"/>
                  </a:lnTo>
                  <a:lnTo>
                    <a:pt x="478" y="406"/>
                  </a:lnTo>
                  <a:lnTo>
                    <a:pt x="569" y="406"/>
                  </a:lnTo>
                  <a:lnTo>
                    <a:pt x="569" y="133"/>
                  </a:lnTo>
                  <a:lnTo>
                    <a:pt x="569" y="133"/>
                  </a:lnTo>
                  <a:lnTo>
                    <a:pt x="569" y="117"/>
                  </a:lnTo>
                  <a:lnTo>
                    <a:pt x="568" y="103"/>
                  </a:lnTo>
                  <a:lnTo>
                    <a:pt x="565" y="89"/>
                  </a:lnTo>
                  <a:lnTo>
                    <a:pt x="562" y="75"/>
                  </a:lnTo>
                  <a:lnTo>
                    <a:pt x="557" y="63"/>
                  </a:lnTo>
                  <a:lnTo>
                    <a:pt x="553" y="52"/>
                  </a:lnTo>
                  <a:lnTo>
                    <a:pt x="546" y="43"/>
                  </a:lnTo>
                  <a:lnTo>
                    <a:pt x="539" y="34"/>
                  </a:lnTo>
                  <a:lnTo>
                    <a:pt x="531" y="26"/>
                  </a:lnTo>
                  <a:lnTo>
                    <a:pt x="522" y="19"/>
                  </a:lnTo>
                  <a:lnTo>
                    <a:pt x="513" y="14"/>
                  </a:lnTo>
                  <a:lnTo>
                    <a:pt x="502" y="9"/>
                  </a:lnTo>
                  <a:lnTo>
                    <a:pt x="490" y="5"/>
                  </a:lnTo>
                  <a:lnTo>
                    <a:pt x="478" y="2"/>
                  </a:lnTo>
                  <a:lnTo>
                    <a:pt x="464" y="0"/>
                  </a:lnTo>
                  <a:lnTo>
                    <a:pt x="450" y="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0" name="Freeform 15"/>
            <p:cNvSpPr>
              <a:spLocks/>
            </p:cNvSpPr>
            <p:nvPr userDrawn="1"/>
          </p:nvSpPr>
          <p:spPr bwMode="auto">
            <a:xfrm>
              <a:off x="6203538" y="2547700"/>
              <a:ext cx="211138" cy="327025"/>
            </a:xfrm>
            <a:custGeom>
              <a:avLst/>
              <a:gdLst/>
              <a:ahLst/>
              <a:cxnLst>
                <a:cxn ang="0">
                  <a:pos x="160" y="170"/>
                </a:cxn>
                <a:cxn ang="0">
                  <a:pos x="124" y="156"/>
                </a:cxn>
                <a:cxn ang="0">
                  <a:pos x="105" y="144"/>
                </a:cxn>
                <a:cxn ang="0">
                  <a:pos x="95" y="127"/>
                </a:cxn>
                <a:cxn ang="0">
                  <a:pos x="95" y="117"/>
                </a:cxn>
                <a:cxn ang="0">
                  <a:pos x="99" y="95"/>
                </a:cxn>
                <a:cxn ang="0">
                  <a:pos x="114" y="81"/>
                </a:cxn>
                <a:cxn ang="0">
                  <a:pos x="136" y="75"/>
                </a:cxn>
                <a:cxn ang="0">
                  <a:pos x="157" y="74"/>
                </a:cxn>
                <a:cxn ang="0">
                  <a:pos x="176" y="74"/>
                </a:cxn>
                <a:cxn ang="0">
                  <a:pos x="212" y="80"/>
                </a:cxn>
                <a:cxn ang="0">
                  <a:pos x="235" y="86"/>
                </a:cxn>
                <a:cxn ang="0">
                  <a:pos x="237" y="8"/>
                </a:cxn>
                <a:cxn ang="0">
                  <a:pos x="219" y="5"/>
                </a:cxn>
                <a:cxn ang="0">
                  <a:pos x="180" y="0"/>
                </a:cxn>
                <a:cxn ang="0">
                  <a:pos x="162" y="0"/>
                </a:cxn>
                <a:cxn ang="0">
                  <a:pos x="127" y="2"/>
                </a:cxn>
                <a:cxn ang="0">
                  <a:pos x="95" y="9"/>
                </a:cxn>
                <a:cxn ang="0">
                  <a:pos x="67" y="20"/>
                </a:cxn>
                <a:cxn ang="0">
                  <a:pos x="42" y="34"/>
                </a:cxn>
                <a:cxn ang="0">
                  <a:pos x="24" y="52"/>
                </a:cxn>
                <a:cxn ang="0">
                  <a:pos x="10" y="74"/>
                </a:cxn>
                <a:cxn ang="0">
                  <a:pos x="1" y="98"/>
                </a:cxn>
                <a:cxn ang="0">
                  <a:pos x="0" y="126"/>
                </a:cxn>
                <a:cxn ang="0">
                  <a:pos x="0" y="140"/>
                </a:cxn>
                <a:cxn ang="0">
                  <a:pos x="4" y="164"/>
                </a:cxn>
                <a:cxn ang="0">
                  <a:pos x="13" y="184"/>
                </a:cxn>
                <a:cxn ang="0">
                  <a:pos x="27" y="199"/>
                </a:cxn>
                <a:cxn ang="0">
                  <a:pos x="50" y="216"/>
                </a:cxn>
                <a:cxn ang="0">
                  <a:pos x="85" y="233"/>
                </a:cxn>
                <a:cxn ang="0">
                  <a:pos x="104" y="239"/>
                </a:cxn>
                <a:cxn ang="0">
                  <a:pos x="140" y="251"/>
                </a:cxn>
                <a:cxn ang="0">
                  <a:pos x="157" y="264"/>
                </a:cxn>
                <a:cxn ang="0">
                  <a:pos x="168" y="280"/>
                </a:cxn>
                <a:cxn ang="0">
                  <a:pos x="170" y="291"/>
                </a:cxn>
                <a:cxn ang="0">
                  <a:pos x="165" y="311"/>
                </a:cxn>
                <a:cxn ang="0">
                  <a:pos x="151" y="325"/>
                </a:cxn>
                <a:cxn ang="0">
                  <a:pos x="128" y="334"/>
                </a:cxn>
                <a:cxn ang="0">
                  <a:pos x="99" y="337"/>
                </a:cxn>
                <a:cxn ang="0">
                  <a:pos x="78" y="337"/>
                </a:cxn>
                <a:cxn ang="0">
                  <a:pos x="35" y="329"/>
                </a:cxn>
                <a:cxn ang="0">
                  <a:pos x="10" y="320"/>
                </a:cxn>
                <a:cxn ang="0">
                  <a:pos x="7" y="403"/>
                </a:cxn>
                <a:cxn ang="0">
                  <a:pos x="26" y="407"/>
                </a:cxn>
                <a:cxn ang="0">
                  <a:pos x="72" y="414"/>
                </a:cxn>
                <a:cxn ang="0">
                  <a:pos x="95" y="414"/>
                </a:cxn>
                <a:cxn ang="0">
                  <a:pos x="131" y="411"/>
                </a:cxn>
                <a:cxn ang="0">
                  <a:pos x="165" y="404"/>
                </a:cxn>
                <a:cxn ang="0">
                  <a:pos x="194" y="392"/>
                </a:cxn>
                <a:cxn ang="0">
                  <a:pos x="219" y="377"/>
                </a:cxn>
                <a:cxn ang="0">
                  <a:pos x="239" y="358"/>
                </a:cxn>
                <a:cxn ang="0">
                  <a:pos x="254" y="335"/>
                </a:cxn>
                <a:cxn ang="0">
                  <a:pos x="263" y="311"/>
                </a:cxn>
                <a:cxn ang="0">
                  <a:pos x="266" y="282"/>
                </a:cxn>
                <a:cxn ang="0">
                  <a:pos x="266" y="268"/>
                </a:cxn>
                <a:cxn ang="0">
                  <a:pos x="260" y="245"/>
                </a:cxn>
                <a:cxn ang="0">
                  <a:pos x="251" y="225"/>
                </a:cxn>
                <a:cxn ang="0">
                  <a:pos x="239" y="210"/>
                </a:cxn>
                <a:cxn ang="0">
                  <a:pos x="214" y="192"/>
                </a:cxn>
                <a:cxn ang="0">
                  <a:pos x="179" y="176"/>
                </a:cxn>
                <a:cxn ang="0">
                  <a:pos x="160" y="170"/>
                </a:cxn>
              </a:cxnLst>
              <a:rect l="0" t="0" r="r" b="b"/>
              <a:pathLst>
                <a:path w="266" h="414">
                  <a:moveTo>
                    <a:pt x="160" y="170"/>
                  </a:moveTo>
                  <a:lnTo>
                    <a:pt x="160" y="170"/>
                  </a:lnTo>
                  <a:lnTo>
                    <a:pt x="134" y="161"/>
                  </a:lnTo>
                  <a:lnTo>
                    <a:pt x="124" y="156"/>
                  </a:lnTo>
                  <a:lnTo>
                    <a:pt x="113" y="150"/>
                  </a:lnTo>
                  <a:lnTo>
                    <a:pt x="105" y="144"/>
                  </a:lnTo>
                  <a:lnTo>
                    <a:pt x="99" y="136"/>
                  </a:lnTo>
                  <a:lnTo>
                    <a:pt x="95" y="127"/>
                  </a:lnTo>
                  <a:lnTo>
                    <a:pt x="95" y="117"/>
                  </a:lnTo>
                  <a:lnTo>
                    <a:pt x="95" y="117"/>
                  </a:lnTo>
                  <a:lnTo>
                    <a:pt x="96" y="104"/>
                  </a:lnTo>
                  <a:lnTo>
                    <a:pt x="99" y="95"/>
                  </a:lnTo>
                  <a:lnTo>
                    <a:pt x="107" y="87"/>
                  </a:lnTo>
                  <a:lnTo>
                    <a:pt x="114" y="81"/>
                  </a:lnTo>
                  <a:lnTo>
                    <a:pt x="125" y="78"/>
                  </a:lnTo>
                  <a:lnTo>
                    <a:pt x="136" y="75"/>
                  </a:lnTo>
                  <a:lnTo>
                    <a:pt x="147" y="74"/>
                  </a:lnTo>
                  <a:lnTo>
                    <a:pt x="157" y="74"/>
                  </a:lnTo>
                  <a:lnTo>
                    <a:pt x="157" y="74"/>
                  </a:lnTo>
                  <a:lnTo>
                    <a:pt x="176" y="74"/>
                  </a:lnTo>
                  <a:lnTo>
                    <a:pt x="194" y="75"/>
                  </a:lnTo>
                  <a:lnTo>
                    <a:pt x="212" y="80"/>
                  </a:lnTo>
                  <a:lnTo>
                    <a:pt x="229" y="84"/>
                  </a:lnTo>
                  <a:lnTo>
                    <a:pt x="235" y="86"/>
                  </a:lnTo>
                  <a:lnTo>
                    <a:pt x="240" y="9"/>
                  </a:lnTo>
                  <a:lnTo>
                    <a:pt x="237" y="8"/>
                  </a:lnTo>
                  <a:lnTo>
                    <a:pt x="237" y="8"/>
                  </a:lnTo>
                  <a:lnTo>
                    <a:pt x="219" y="5"/>
                  </a:lnTo>
                  <a:lnTo>
                    <a:pt x="199" y="2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44" y="0"/>
                  </a:lnTo>
                  <a:lnTo>
                    <a:pt x="127" y="2"/>
                  </a:lnTo>
                  <a:lnTo>
                    <a:pt x="110" y="5"/>
                  </a:lnTo>
                  <a:lnTo>
                    <a:pt x="95" y="9"/>
                  </a:lnTo>
                  <a:lnTo>
                    <a:pt x="79" y="14"/>
                  </a:lnTo>
                  <a:lnTo>
                    <a:pt x="67" y="20"/>
                  </a:lnTo>
                  <a:lnTo>
                    <a:pt x="53" y="26"/>
                  </a:lnTo>
                  <a:lnTo>
                    <a:pt x="42" y="34"/>
                  </a:lnTo>
                  <a:lnTo>
                    <a:pt x="33" y="43"/>
                  </a:lnTo>
                  <a:lnTo>
                    <a:pt x="24" y="52"/>
                  </a:lnTo>
                  <a:lnTo>
                    <a:pt x="16" y="61"/>
                  </a:lnTo>
                  <a:lnTo>
                    <a:pt x="10" y="74"/>
                  </a:lnTo>
                  <a:lnTo>
                    <a:pt x="6" y="84"/>
                  </a:lnTo>
                  <a:lnTo>
                    <a:pt x="1" y="98"/>
                  </a:lnTo>
                  <a:lnTo>
                    <a:pt x="0" y="110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40"/>
                  </a:lnTo>
                  <a:lnTo>
                    <a:pt x="1" y="152"/>
                  </a:lnTo>
                  <a:lnTo>
                    <a:pt x="4" y="164"/>
                  </a:lnTo>
                  <a:lnTo>
                    <a:pt x="9" y="175"/>
                  </a:lnTo>
                  <a:lnTo>
                    <a:pt x="13" y="184"/>
                  </a:lnTo>
                  <a:lnTo>
                    <a:pt x="20" y="192"/>
                  </a:lnTo>
                  <a:lnTo>
                    <a:pt x="27" y="199"/>
                  </a:lnTo>
                  <a:lnTo>
                    <a:pt x="33" y="205"/>
                  </a:lnTo>
                  <a:lnTo>
                    <a:pt x="50" y="216"/>
                  </a:lnTo>
                  <a:lnTo>
                    <a:pt x="67" y="225"/>
                  </a:lnTo>
                  <a:lnTo>
                    <a:pt x="85" y="233"/>
                  </a:lnTo>
                  <a:lnTo>
                    <a:pt x="104" y="239"/>
                  </a:lnTo>
                  <a:lnTo>
                    <a:pt x="104" y="239"/>
                  </a:lnTo>
                  <a:lnTo>
                    <a:pt x="128" y="247"/>
                  </a:lnTo>
                  <a:lnTo>
                    <a:pt x="140" y="251"/>
                  </a:lnTo>
                  <a:lnTo>
                    <a:pt x="150" y="257"/>
                  </a:lnTo>
                  <a:lnTo>
                    <a:pt x="157" y="264"/>
                  </a:lnTo>
                  <a:lnTo>
                    <a:pt x="165" y="271"/>
                  </a:lnTo>
                  <a:lnTo>
                    <a:pt x="168" y="280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68" y="302"/>
                  </a:lnTo>
                  <a:lnTo>
                    <a:pt x="165" y="311"/>
                  </a:lnTo>
                  <a:lnTo>
                    <a:pt x="159" y="319"/>
                  </a:lnTo>
                  <a:lnTo>
                    <a:pt x="151" y="325"/>
                  </a:lnTo>
                  <a:lnTo>
                    <a:pt x="140" y="331"/>
                  </a:lnTo>
                  <a:lnTo>
                    <a:pt x="128" y="334"/>
                  </a:lnTo>
                  <a:lnTo>
                    <a:pt x="114" y="337"/>
                  </a:lnTo>
                  <a:lnTo>
                    <a:pt x="99" y="337"/>
                  </a:lnTo>
                  <a:lnTo>
                    <a:pt x="99" y="337"/>
                  </a:lnTo>
                  <a:lnTo>
                    <a:pt x="78" y="337"/>
                  </a:lnTo>
                  <a:lnTo>
                    <a:pt x="56" y="334"/>
                  </a:lnTo>
                  <a:lnTo>
                    <a:pt x="35" y="329"/>
                  </a:lnTo>
                  <a:lnTo>
                    <a:pt x="16" y="323"/>
                  </a:lnTo>
                  <a:lnTo>
                    <a:pt x="10" y="320"/>
                  </a:lnTo>
                  <a:lnTo>
                    <a:pt x="3" y="401"/>
                  </a:lnTo>
                  <a:lnTo>
                    <a:pt x="7" y="403"/>
                  </a:lnTo>
                  <a:lnTo>
                    <a:pt x="7" y="403"/>
                  </a:lnTo>
                  <a:lnTo>
                    <a:pt x="26" y="407"/>
                  </a:lnTo>
                  <a:lnTo>
                    <a:pt x="49" y="411"/>
                  </a:lnTo>
                  <a:lnTo>
                    <a:pt x="72" y="414"/>
                  </a:lnTo>
                  <a:lnTo>
                    <a:pt x="95" y="414"/>
                  </a:lnTo>
                  <a:lnTo>
                    <a:pt x="95" y="414"/>
                  </a:lnTo>
                  <a:lnTo>
                    <a:pt x="113" y="414"/>
                  </a:lnTo>
                  <a:lnTo>
                    <a:pt x="131" y="411"/>
                  </a:lnTo>
                  <a:lnTo>
                    <a:pt x="148" y="409"/>
                  </a:lnTo>
                  <a:lnTo>
                    <a:pt x="165" y="404"/>
                  </a:lnTo>
                  <a:lnTo>
                    <a:pt x="180" y="400"/>
                  </a:lnTo>
                  <a:lnTo>
                    <a:pt x="194" y="392"/>
                  </a:lnTo>
                  <a:lnTo>
                    <a:pt x="206" y="386"/>
                  </a:lnTo>
                  <a:lnTo>
                    <a:pt x="219" y="377"/>
                  </a:lnTo>
                  <a:lnTo>
                    <a:pt x="229" y="369"/>
                  </a:lnTo>
                  <a:lnTo>
                    <a:pt x="239" y="358"/>
                  </a:lnTo>
                  <a:lnTo>
                    <a:pt x="246" y="348"/>
                  </a:lnTo>
                  <a:lnTo>
                    <a:pt x="254" y="335"/>
                  </a:lnTo>
                  <a:lnTo>
                    <a:pt x="258" y="323"/>
                  </a:lnTo>
                  <a:lnTo>
                    <a:pt x="263" y="311"/>
                  </a:lnTo>
                  <a:lnTo>
                    <a:pt x="265" y="297"/>
                  </a:lnTo>
                  <a:lnTo>
                    <a:pt x="266" y="282"/>
                  </a:lnTo>
                  <a:lnTo>
                    <a:pt x="266" y="282"/>
                  </a:lnTo>
                  <a:lnTo>
                    <a:pt x="266" y="268"/>
                  </a:lnTo>
                  <a:lnTo>
                    <a:pt x="263" y="256"/>
                  </a:lnTo>
                  <a:lnTo>
                    <a:pt x="260" y="245"/>
                  </a:lnTo>
                  <a:lnTo>
                    <a:pt x="257" y="234"/>
                  </a:lnTo>
                  <a:lnTo>
                    <a:pt x="251" y="225"/>
                  </a:lnTo>
                  <a:lnTo>
                    <a:pt x="245" y="218"/>
                  </a:lnTo>
                  <a:lnTo>
                    <a:pt x="239" y="210"/>
                  </a:lnTo>
                  <a:lnTo>
                    <a:pt x="231" y="204"/>
                  </a:lnTo>
                  <a:lnTo>
                    <a:pt x="214" y="192"/>
                  </a:lnTo>
                  <a:lnTo>
                    <a:pt x="197" y="182"/>
                  </a:lnTo>
                  <a:lnTo>
                    <a:pt x="179" y="176"/>
                  </a:lnTo>
                  <a:lnTo>
                    <a:pt x="160" y="170"/>
                  </a:lnTo>
                  <a:lnTo>
                    <a:pt x="160" y="17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1" name="Freeform 16"/>
            <p:cNvSpPr>
              <a:spLocks/>
            </p:cNvSpPr>
            <p:nvPr userDrawn="1"/>
          </p:nvSpPr>
          <p:spPr bwMode="auto">
            <a:xfrm>
              <a:off x="6454363" y="2781062"/>
              <a:ext cx="95250" cy="93663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59" y="0"/>
                </a:cxn>
                <a:cxn ang="0">
                  <a:pos x="47" y="2"/>
                </a:cxn>
                <a:cxn ang="0">
                  <a:pos x="36" y="5"/>
                </a:cxn>
                <a:cxn ang="0">
                  <a:pos x="26" y="9"/>
                </a:cxn>
                <a:cxn ang="0">
                  <a:pos x="16" y="17"/>
                </a:cxn>
                <a:cxn ang="0">
                  <a:pos x="9" y="26"/>
                </a:cxn>
                <a:cxn ang="0">
                  <a:pos x="4" y="37"/>
                </a:cxn>
                <a:cxn ang="0">
                  <a:pos x="0" y="48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72"/>
                </a:cxn>
                <a:cxn ang="0">
                  <a:pos x="4" y="83"/>
                </a:cxn>
                <a:cxn ang="0">
                  <a:pos x="9" y="94"/>
                </a:cxn>
                <a:cxn ang="0">
                  <a:pos x="16" y="103"/>
                </a:cxn>
                <a:cxn ang="0">
                  <a:pos x="26" y="109"/>
                </a:cxn>
                <a:cxn ang="0">
                  <a:pos x="36" y="115"/>
                </a:cxn>
                <a:cxn ang="0">
                  <a:pos x="47" y="118"/>
                </a:cxn>
                <a:cxn ang="0">
                  <a:pos x="59" y="120"/>
                </a:cxn>
                <a:cxn ang="0">
                  <a:pos x="59" y="120"/>
                </a:cxn>
                <a:cxn ang="0">
                  <a:pos x="72" y="118"/>
                </a:cxn>
                <a:cxn ang="0">
                  <a:pos x="82" y="115"/>
                </a:cxn>
                <a:cxn ang="0">
                  <a:pos x="93" y="109"/>
                </a:cxn>
                <a:cxn ang="0">
                  <a:pos x="101" y="103"/>
                </a:cxn>
                <a:cxn ang="0">
                  <a:pos x="108" y="94"/>
                </a:cxn>
                <a:cxn ang="0">
                  <a:pos x="114" y="83"/>
                </a:cxn>
                <a:cxn ang="0">
                  <a:pos x="118" y="72"/>
                </a:cxn>
                <a:cxn ang="0">
                  <a:pos x="119" y="60"/>
                </a:cxn>
                <a:cxn ang="0">
                  <a:pos x="119" y="60"/>
                </a:cxn>
                <a:cxn ang="0">
                  <a:pos x="118" y="48"/>
                </a:cxn>
                <a:cxn ang="0">
                  <a:pos x="114" y="37"/>
                </a:cxn>
                <a:cxn ang="0">
                  <a:pos x="108" y="26"/>
                </a:cxn>
                <a:cxn ang="0">
                  <a:pos x="101" y="17"/>
                </a:cxn>
                <a:cxn ang="0">
                  <a:pos x="93" y="9"/>
                </a:cxn>
                <a:cxn ang="0">
                  <a:pos x="82" y="5"/>
                </a:cxn>
                <a:cxn ang="0">
                  <a:pos x="72" y="2"/>
                </a:cxn>
                <a:cxn ang="0">
                  <a:pos x="59" y="0"/>
                </a:cxn>
                <a:cxn ang="0">
                  <a:pos x="59" y="0"/>
                </a:cxn>
              </a:cxnLst>
              <a:rect l="0" t="0" r="r" b="b"/>
              <a:pathLst>
                <a:path w="119" h="120">
                  <a:moveTo>
                    <a:pt x="59" y="0"/>
                  </a:moveTo>
                  <a:lnTo>
                    <a:pt x="59" y="0"/>
                  </a:lnTo>
                  <a:lnTo>
                    <a:pt x="47" y="2"/>
                  </a:lnTo>
                  <a:lnTo>
                    <a:pt x="36" y="5"/>
                  </a:lnTo>
                  <a:lnTo>
                    <a:pt x="26" y="9"/>
                  </a:lnTo>
                  <a:lnTo>
                    <a:pt x="16" y="17"/>
                  </a:lnTo>
                  <a:lnTo>
                    <a:pt x="9" y="26"/>
                  </a:lnTo>
                  <a:lnTo>
                    <a:pt x="4" y="37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4" y="83"/>
                  </a:lnTo>
                  <a:lnTo>
                    <a:pt x="9" y="94"/>
                  </a:lnTo>
                  <a:lnTo>
                    <a:pt x="16" y="103"/>
                  </a:lnTo>
                  <a:lnTo>
                    <a:pt x="26" y="109"/>
                  </a:lnTo>
                  <a:lnTo>
                    <a:pt x="36" y="115"/>
                  </a:lnTo>
                  <a:lnTo>
                    <a:pt x="47" y="118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72" y="118"/>
                  </a:lnTo>
                  <a:lnTo>
                    <a:pt x="82" y="115"/>
                  </a:lnTo>
                  <a:lnTo>
                    <a:pt x="93" y="109"/>
                  </a:lnTo>
                  <a:lnTo>
                    <a:pt x="101" y="103"/>
                  </a:lnTo>
                  <a:lnTo>
                    <a:pt x="108" y="94"/>
                  </a:lnTo>
                  <a:lnTo>
                    <a:pt x="114" y="83"/>
                  </a:lnTo>
                  <a:lnTo>
                    <a:pt x="118" y="72"/>
                  </a:lnTo>
                  <a:lnTo>
                    <a:pt x="119" y="60"/>
                  </a:lnTo>
                  <a:lnTo>
                    <a:pt x="119" y="60"/>
                  </a:lnTo>
                  <a:lnTo>
                    <a:pt x="118" y="48"/>
                  </a:lnTo>
                  <a:lnTo>
                    <a:pt x="114" y="37"/>
                  </a:lnTo>
                  <a:lnTo>
                    <a:pt x="108" y="26"/>
                  </a:lnTo>
                  <a:lnTo>
                    <a:pt x="101" y="17"/>
                  </a:lnTo>
                  <a:lnTo>
                    <a:pt x="93" y="9"/>
                  </a:lnTo>
                  <a:lnTo>
                    <a:pt x="82" y="5"/>
                  </a:lnTo>
                  <a:lnTo>
                    <a:pt x="72" y="2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2" name="Freeform 17"/>
            <p:cNvSpPr>
              <a:spLocks/>
            </p:cNvSpPr>
            <p:nvPr userDrawn="1"/>
          </p:nvSpPr>
          <p:spPr bwMode="auto">
            <a:xfrm>
              <a:off x="2553876" y="3062050"/>
              <a:ext cx="414337" cy="425450"/>
            </a:xfrm>
            <a:custGeom>
              <a:avLst/>
              <a:gdLst/>
              <a:ahLst/>
              <a:cxnLst>
                <a:cxn ang="0">
                  <a:pos x="360" y="0"/>
                </a:cxn>
                <a:cxn ang="0">
                  <a:pos x="358" y="3"/>
                </a:cxn>
                <a:cxn ang="0">
                  <a:pos x="358" y="3"/>
                </a:cxn>
                <a:cxn ang="0">
                  <a:pos x="259" y="400"/>
                </a:cxn>
                <a:cxn ang="0">
                  <a:pos x="159" y="0"/>
                </a:cxn>
                <a:cxn ang="0">
                  <a:pos x="51" y="0"/>
                </a:cxn>
                <a:cxn ang="0">
                  <a:pos x="0" y="536"/>
                </a:cxn>
                <a:cxn ang="0">
                  <a:pos x="96" y="536"/>
                </a:cxn>
                <a:cxn ang="0">
                  <a:pos x="96" y="533"/>
                </a:cxn>
                <a:cxn ang="0">
                  <a:pos x="96" y="533"/>
                </a:cxn>
                <a:cxn ang="0">
                  <a:pos x="103" y="375"/>
                </a:cxn>
                <a:cxn ang="0">
                  <a:pos x="113" y="149"/>
                </a:cxn>
                <a:cxn ang="0">
                  <a:pos x="113" y="149"/>
                </a:cxn>
                <a:cxn ang="0">
                  <a:pos x="167" y="375"/>
                </a:cxn>
                <a:cxn ang="0">
                  <a:pos x="207" y="533"/>
                </a:cxn>
                <a:cxn ang="0">
                  <a:pos x="207" y="536"/>
                </a:cxn>
                <a:cxn ang="0">
                  <a:pos x="303" y="536"/>
                </a:cxn>
                <a:cxn ang="0">
                  <a:pos x="303" y="533"/>
                </a:cxn>
                <a:cxn ang="0">
                  <a:pos x="303" y="533"/>
                </a:cxn>
                <a:cxn ang="0">
                  <a:pos x="397" y="146"/>
                </a:cxn>
                <a:cxn ang="0">
                  <a:pos x="397" y="146"/>
                </a:cxn>
                <a:cxn ang="0">
                  <a:pos x="412" y="371"/>
                </a:cxn>
                <a:cxn ang="0">
                  <a:pos x="423" y="533"/>
                </a:cxn>
                <a:cxn ang="0">
                  <a:pos x="423" y="536"/>
                </a:cxn>
                <a:cxn ang="0">
                  <a:pos x="522" y="536"/>
                </a:cxn>
                <a:cxn ang="0">
                  <a:pos x="470" y="0"/>
                </a:cxn>
                <a:cxn ang="0">
                  <a:pos x="360" y="0"/>
                </a:cxn>
              </a:cxnLst>
              <a:rect l="0" t="0" r="r" b="b"/>
              <a:pathLst>
                <a:path w="522" h="536">
                  <a:moveTo>
                    <a:pt x="360" y="0"/>
                  </a:moveTo>
                  <a:lnTo>
                    <a:pt x="358" y="3"/>
                  </a:lnTo>
                  <a:lnTo>
                    <a:pt x="358" y="3"/>
                  </a:lnTo>
                  <a:lnTo>
                    <a:pt x="259" y="400"/>
                  </a:lnTo>
                  <a:lnTo>
                    <a:pt x="159" y="0"/>
                  </a:lnTo>
                  <a:lnTo>
                    <a:pt x="51" y="0"/>
                  </a:lnTo>
                  <a:lnTo>
                    <a:pt x="0" y="536"/>
                  </a:lnTo>
                  <a:lnTo>
                    <a:pt x="96" y="536"/>
                  </a:lnTo>
                  <a:lnTo>
                    <a:pt x="96" y="533"/>
                  </a:lnTo>
                  <a:lnTo>
                    <a:pt x="96" y="533"/>
                  </a:lnTo>
                  <a:lnTo>
                    <a:pt x="103" y="375"/>
                  </a:lnTo>
                  <a:lnTo>
                    <a:pt x="113" y="149"/>
                  </a:lnTo>
                  <a:lnTo>
                    <a:pt x="113" y="149"/>
                  </a:lnTo>
                  <a:lnTo>
                    <a:pt x="167" y="375"/>
                  </a:lnTo>
                  <a:lnTo>
                    <a:pt x="207" y="533"/>
                  </a:lnTo>
                  <a:lnTo>
                    <a:pt x="207" y="536"/>
                  </a:lnTo>
                  <a:lnTo>
                    <a:pt x="303" y="536"/>
                  </a:lnTo>
                  <a:lnTo>
                    <a:pt x="303" y="533"/>
                  </a:lnTo>
                  <a:lnTo>
                    <a:pt x="303" y="533"/>
                  </a:lnTo>
                  <a:lnTo>
                    <a:pt x="397" y="146"/>
                  </a:lnTo>
                  <a:lnTo>
                    <a:pt x="397" y="146"/>
                  </a:lnTo>
                  <a:lnTo>
                    <a:pt x="412" y="371"/>
                  </a:lnTo>
                  <a:lnTo>
                    <a:pt x="423" y="533"/>
                  </a:lnTo>
                  <a:lnTo>
                    <a:pt x="423" y="536"/>
                  </a:lnTo>
                  <a:lnTo>
                    <a:pt x="522" y="536"/>
                  </a:lnTo>
                  <a:lnTo>
                    <a:pt x="470" y="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3" name="Freeform 18"/>
            <p:cNvSpPr>
              <a:spLocks noEditPoints="1"/>
            </p:cNvSpPr>
            <p:nvPr userDrawn="1"/>
          </p:nvSpPr>
          <p:spPr bwMode="auto">
            <a:xfrm>
              <a:off x="2998376" y="3165237"/>
              <a:ext cx="258762" cy="328613"/>
            </a:xfrm>
            <a:custGeom>
              <a:avLst/>
              <a:gdLst/>
              <a:ahLst/>
              <a:cxnLst>
                <a:cxn ang="0">
                  <a:pos x="321" y="135"/>
                </a:cxn>
                <a:cxn ang="0">
                  <a:pos x="317" y="88"/>
                </a:cxn>
                <a:cxn ang="0">
                  <a:pos x="301" y="53"/>
                </a:cxn>
                <a:cxn ang="0">
                  <a:pos x="274" y="25"/>
                </a:cxn>
                <a:cxn ang="0">
                  <a:pos x="235" y="10"/>
                </a:cxn>
                <a:cxn ang="0">
                  <a:pos x="186" y="2"/>
                </a:cxn>
                <a:cxn ang="0">
                  <a:pos x="130" y="4"/>
                </a:cxn>
                <a:cxn ang="0">
                  <a:pos x="23" y="27"/>
                </a:cxn>
                <a:cxn ang="0">
                  <a:pos x="42" y="103"/>
                </a:cxn>
                <a:cxn ang="0">
                  <a:pos x="96" y="82"/>
                </a:cxn>
                <a:cxn ang="0">
                  <a:pos x="153" y="76"/>
                </a:cxn>
                <a:cxn ang="0">
                  <a:pos x="188" y="79"/>
                </a:cxn>
                <a:cxn ang="0">
                  <a:pos x="219" y="100"/>
                </a:cxn>
                <a:cxn ang="0">
                  <a:pos x="229" y="144"/>
                </a:cxn>
                <a:cxn ang="0">
                  <a:pos x="203" y="163"/>
                </a:cxn>
                <a:cxn ang="0">
                  <a:pos x="131" y="172"/>
                </a:cxn>
                <a:cxn ang="0">
                  <a:pos x="75" y="192"/>
                </a:cxn>
                <a:cxn ang="0">
                  <a:pos x="33" y="219"/>
                </a:cxn>
                <a:cxn ang="0">
                  <a:pos x="9" y="256"/>
                </a:cxn>
                <a:cxn ang="0">
                  <a:pos x="0" y="302"/>
                </a:cxn>
                <a:cxn ang="0">
                  <a:pos x="3" y="327"/>
                </a:cxn>
                <a:cxn ang="0">
                  <a:pos x="12" y="359"/>
                </a:cxn>
                <a:cxn ang="0">
                  <a:pos x="32" y="383"/>
                </a:cxn>
                <a:cxn ang="0">
                  <a:pos x="56" y="402"/>
                </a:cxn>
                <a:cxn ang="0">
                  <a:pos x="88" y="412"/>
                </a:cxn>
                <a:cxn ang="0">
                  <a:pos x="113" y="414"/>
                </a:cxn>
                <a:cxn ang="0">
                  <a:pos x="168" y="405"/>
                </a:cxn>
                <a:cxn ang="0">
                  <a:pos x="214" y="377"/>
                </a:cxn>
                <a:cxn ang="0">
                  <a:pos x="237" y="351"/>
                </a:cxn>
                <a:cxn ang="0">
                  <a:pos x="235" y="406"/>
                </a:cxn>
                <a:cxn ang="0">
                  <a:pos x="324" y="402"/>
                </a:cxn>
                <a:cxn ang="0">
                  <a:pos x="321" y="296"/>
                </a:cxn>
                <a:cxn ang="0">
                  <a:pos x="128" y="339"/>
                </a:cxn>
                <a:cxn ang="0">
                  <a:pos x="102" y="327"/>
                </a:cxn>
                <a:cxn ang="0">
                  <a:pos x="90" y="302"/>
                </a:cxn>
                <a:cxn ang="0">
                  <a:pos x="90" y="284"/>
                </a:cxn>
                <a:cxn ang="0">
                  <a:pos x="98" y="264"/>
                </a:cxn>
                <a:cxn ang="0">
                  <a:pos x="116" y="249"/>
                </a:cxn>
                <a:cxn ang="0">
                  <a:pos x="168" y="232"/>
                </a:cxn>
                <a:cxn ang="0">
                  <a:pos x="229" y="235"/>
                </a:cxn>
                <a:cxn ang="0">
                  <a:pos x="223" y="271"/>
                </a:cxn>
                <a:cxn ang="0">
                  <a:pos x="199" y="313"/>
                </a:cxn>
                <a:cxn ang="0">
                  <a:pos x="176" y="331"/>
                </a:cxn>
                <a:cxn ang="0">
                  <a:pos x="148" y="339"/>
                </a:cxn>
              </a:cxnLst>
              <a:rect l="0" t="0" r="r" b="b"/>
              <a:pathLst>
                <a:path w="324" h="414">
                  <a:moveTo>
                    <a:pt x="321" y="296"/>
                  </a:moveTo>
                  <a:lnTo>
                    <a:pt x="321" y="135"/>
                  </a:lnTo>
                  <a:lnTo>
                    <a:pt x="321" y="135"/>
                  </a:lnTo>
                  <a:lnTo>
                    <a:pt x="321" y="118"/>
                  </a:lnTo>
                  <a:lnTo>
                    <a:pt x="320" y="103"/>
                  </a:lnTo>
                  <a:lnTo>
                    <a:pt x="317" y="88"/>
                  </a:lnTo>
                  <a:lnTo>
                    <a:pt x="312" y="76"/>
                  </a:lnTo>
                  <a:lnTo>
                    <a:pt x="307" y="63"/>
                  </a:lnTo>
                  <a:lnTo>
                    <a:pt x="301" y="53"/>
                  </a:lnTo>
                  <a:lnTo>
                    <a:pt x="294" y="42"/>
                  </a:lnTo>
                  <a:lnTo>
                    <a:pt x="284" y="33"/>
                  </a:lnTo>
                  <a:lnTo>
                    <a:pt x="274" y="25"/>
                  </a:lnTo>
                  <a:lnTo>
                    <a:pt x="263" y="19"/>
                  </a:lnTo>
                  <a:lnTo>
                    <a:pt x="251" y="13"/>
                  </a:lnTo>
                  <a:lnTo>
                    <a:pt x="235" y="10"/>
                  </a:lnTo>
                  <a:lnTo>
                    <a:pt x="220" y="5"/>
                  </a:lnTo>
                  <a:lnTo>
                    <a:pt x="203" y="4"/>
                  </a:lnTo>
                  <a:lnTo>
                    <a:pt x="186" y="2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30" y="4"/>
                  </a:lnTo>
                  <a:lnTo>
                    <a:pt x="93" y="8"/>
                  </a:lnTo>
                  <a:lnTo>
                    <a:pt x="56" y="16"/>
                  </a:lnTo>
                  <a:lnTo>
                    <a:pt x="23" y="27"/>
                  </a:lnTo>
                  <a:lnTo>
                    <a:pt x="19" y="28"/>
                  </a:lnTo>
                  <a:lnTo>
                    <a:pt x="38" y="105"/>
                  </a:lnTo>
                  <a:lnTo>
                    <a:pt x="42" y="103"/>
                  </a:lnTo>
                  <a:lnTo>
                    <a:pt x="42" y="103"/>
                  </a:lnTo>
                  <a:lnTo>
                    <a:pt x="68" y="91"/>
                  </a:lnTo>
                  <a:lnTo>
                    <a:pt x="96" y="82"/>
                  </a:lnTo>
                  <a:lnTo>
                    <a:pt x="125" y="77"/>
                  </a:lnTo>
                  <a:lnTo>
                    <a:pt x="139" y="76"/>
                  </a:lnTo>
                  <a:lnTo>
                    <a:pt x="153" y="76"/>
                  </a:lnTo>
                  <a:lnTo>
                    <a:pt x="153" y="76"/>
                  </a:lnTo>
                  <a:lnTo>
                    <a:pt x="171" y="76"/>
                  </a:lnTo>
                  <a:lnTo>
                    <a:pt x="188" y="79"/>
                  </a:lnTo>
                  <a:lnTo>
                    <a:pt x="200" y="83"/>
                  </a:lnTo>
                  <a:lnTo>
                    <a:pt x="211" y="91"/>
                  </a:lnTo>
                  <a:lnTo>
                    <a:pt x="219" y="100"/>
                  </a:lnTo>
                  <a:lnTo>
                    <a:pt x="225" y="112"/>
                  </a:lnTo>
                  <a:lnTo>
                    <a:pt x="228" y="128"/>
                  </a:lnTo>
                  <a:lnTo>
                    <a:pt x="229" y="144"/>
                  </a:lnTo>
                  <a:lnTo>
                    <a:pt x="229" y="163"/>
                  </a:lnTo>
                  <a:lnTo>
                    <a:pt x="229" y="163"/>
                  </a:lnTo>
                  <a:lnTo>
                    <a:pt x="203" y="163"/>
                  </a:lnTo>
                  <a:lnTo>
                    <a:pt x="177" y="164"/>
                  </a:lnTo>
                  <a:lnTo>
                    <a:pt x="154" y="167"/>
                  </a:lnTo>
                  <a:lnTo>
                    <a:pt x="131" y="172"/>
                  </a:lnTo>
                  <a:lnTo>
                    <a:pt x="111" y="178"/>
                  </a:lnTo>
                  <a:lnTo>
                    <a:pt x="93" y="184"/>
                  </a:lnTo>
                  <a:lnTo>
                    <a:pt x="75" y="192"/>
                  </a:lnTo>
                  <a:lnTo>
                    <a:pt x="59" y="200"/>
                  </a:lnTo>
                  <a:lnTo>
                    <a:pt x="45" y="209"/>
                  </a:lnTo>
                  <a:lnTo>
                    <a:pt x="33" y="219"/>
                  </a:lnTo>
                  <a:lnTo>
                    <a:pt x="24" y="232"/>
                  </a:lnTo>
                  <a:lnTo>
                    <a:pt x="15" y="244"/>
                  </a:lnTo>
                  <a:lnTo>
                    <a:pt x="9" y="256"/>
                  </a:lnTo>
                  <a:lnTo>
                    <a:pt x="4" y="271"/>
                  </a:lnTo>
                  <a:lnTo>
                    <a:pt x="1" y="287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14"/>
                  </a:lnTo>
                  <a:lnTo>
                    <a:pt x="3" y="327"/>
                  </a:lnTo>
                  <a:lnTo>
                    <a:pt x="4" y="337"/>
                  </a:lnTo>
                  <a:lnTo>
                    <a:pt x="7" y="348"/>
                  </a:lnTo>
                  <a:lnTo>
                    <a:pt x="12" y="359"/>
                  </a:lnTo>
                  <a:lnTo>
                    <a:pt x="18" y="368"/>
                  </a:lnTo>
                  <a:lnTo>
                    <a:pt x="24" y="376"/>
                  </a:lnTo>
                  <a:lnTo>
                    <a:pt x="32" y="383"/>
                  </a:lnTo>
                  <a:lnTo>
                    <a:pt x="39" y="391"/>
                  </a:lnTo>
                  <a:lnTo>
                    <a:pt x="47" y="397"/>
                  </a:lnTo>
                  <a:lnTo>
                    <a:pt x="56" y="402"/>
                  </a:lnTo>
                  <a:lnTo>
                    <a:pt x="67" y="406"/>
                  </a:lnTo>
                  <a:lnTo>
                    <a:pt x="78" y="409"/>
                  </a:lnTo>
                  <a:lnTo>
                    <a:pt x="88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3" y="414"/>
                  </a:lnTo>
                  <a:lnTo>
                    <a:pt x="151" y="411"/>
                  </a:lnTo>
                  <a:lnTo>
                    <a:pt x="168" y="405"/>
                  </a:lnTo>
                  <a:lnTo>
                    <a:pt x="185" y="397"/>
                  </a:lnTo>
                  <a:lnTo>
                    <a:pt x="200" y="388"/>
                  </a:lnTo>
                  <a:lnTo>
                    <a:pt x="214" y="377"/>
                  </a:lnTo>
                  <a:lnTo>
                    <a:pt x="226" y="365"/>
                  </a:lnTo>
                  <a:lnTo>
                    <a:pt x="237" y="351"/>
                  </a:lnTo>
                  <a:lnTo>
                    <a:pt x="237" y="351"/>
                  </a:lnTo>
                  <a:lnTo>
                    <a:pt x="235" y="374"/>
                  </a:lnTo>
                  <a:lnTo>
                    <a:pt x="235" y="402"/>
                  </a:lnTo>
                  <a:lnTo>
                    <a:pt x="235" y="406"/>
                  </a:lnTo>
                  <a:lnTo>
                    <a:pt x="324" y="406"/>
                  </a:lnTo>
                  <a:lnTo>
                    <a:pt x="324" y="402"/>
                  </a:lnTo>
                  <a:lnTo>
                    <a:pt x="324" y="402"/>
                  </a:lnTo>
                  <a:lnTo>
                    <a:pt x="323" y="351"/>
                  </a:lnTo>
                  <a:lnTo>
                    <a:pt x="321" y="296"/>
                  </a:lnTo>
                  <a:lnTo>
                    <a:pt x="321" y="296"/>
                  </a:lnTo>
                  <a:close/>
                  <a:moveTo>
                    <a:pt x="137" y="340"/>
                  </a:moveTo>
                  <a:lnTo>
                    <a:pt x="137" y="340"/>
                  </a:lnTo>
                  <a:lnTo>
                    <a:pt x="128" y="339"/>
                  </a:lnTo>
                  <a:lnTo>
                    <a:pt x="117" y="337"/>
                  </a:lnTo>
                  <a:lnTo>
                    <a:pt x="110" y="333"/>
                  </a:lnTo>
                  <a:lnTo>
                    <a:pt x="102" y="327"/>
                  </a:lnTo>
                  <a:lnTo>
                    <a:pt x="98" y="320"/>
                  </a:lnTo>
                  <a:lnTo>
                    <a:pt x="93" y="311"/>
                  </a:lnTo>
                  <a:lnTo>
                    <a:pt x="90" y="302"/>
                  </a:lnTo>
                  <a:lnTo>
                    <a:pt x="90" y="291"/>
                  </a:lnTo>
                  <a:lnTo>
                    <a:pt x="90" y="291"/>
                  </a:lnTo>
                  <a:lnTo>
                    <a:pt x="90" y="284"/>
                  </a:lnTo>
                  <a:lnTo>
                    <a:pt x="91" y="278"/>
                  </a:lnTo>
                  <a:lnTo>
                    <a:pt x="94" y="270"/>
                  </a:lnTo>
                  <a:lnTo>
                    <a:pt x="98" y="264"/>
                  </a:lnTo>
                  <a:lnTo>
                    <a:pt x="104" y="259"/>
                  </a:lnTo>
                  <a:lnTo>
                    <a:pt x="108" y="253"/>
                  </a:lnTo>
                  <a:lnTo>
                    <a:pt x="116" y="249"/>
                  </a:lnTo>
                  <a:lnTo>
                    <a:pt x="125" y="244"/>
                  </a:lnTo>
                  <a:lnTo>
                    <a:pt x="143" y="238"/>
                  </a:lnTo>
                  <a:lnTo>
                    <a:pt x="168" y="232"/>
                  </a:lnTo>
                  <a:lnTo>
                    <a:pt x="197" y="229"/>
                  </a:lnTo>
                  <a:lnTo>
                    <a:pt x="229" y="227"/>
                  </a:lnTo>
                  <a:lnTo>
                    <a:pt x="229" y="235"/>
                  </a:lnTo>
                  <a:lnTo>
                    <a:pt x="229" y="235"/>
                  </a:lnTo>
                  <a:lnTo>
                    <a:pt x="228" y="253"/>
                  </a:lnTo>
                  <a:lnTo>
                    <a:pt x="223" y="271"/>
                  </a:lnTo>
                  <a:lnTo>
                    <a:pt x="215" y="290"/>
                  </a:lnTo>
                  <a:lnTo>
                    <a:pt x="205" y="307"/>
                  </a:lnTo>
                  <a:lnTo>
                    <a:pt x="199" y="313"/>
                  </a:lnTo>
                  <a:lnTo>
                    <a:pt x="191" y="320"/>
                  </a:lnTo>
                  <a:lnTo>
                    <a:pt x="185" y="325"/>
                  </a:lnTo>
                  <a:lnTo>
                    <a:pt x="176" y="331"/>
                  </a:lnTo>
                  <a:lnTo>
                    <a:pt x="168" y="334"/>
                  </a:lnTo>
                  <a:lnTo>
                    <a:pt x="159" y="337"/>
                  </a:lnTo>
                  <a:lnTo>
                    <a:pt x="148" y="339"/>
                  </a:lnTo>
                  <a:lnTo>
                    <a:pt x="137" y="340"/>
                  </a:lnTo>
                  <a:lnTo>
                    <a:pt x="137" y="34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4" name="Freeform 19"/>
            <p:cNvSpPr>
              <a:spLocks/>
            </p:cNvSpPr>
            <p:nvPr userDrawn="1"/>
          </p:nvSpPr>
          <p:spPr bwMode="auto">
            <a:xfrm>
              <a:off x="3309526" y="3027125"/>
              <a:ext cx="265112" cy="460375"/>
            </a:xfrm>
            <a:custGeom>
              <a:avLst/>
              <a:gdLst/>
              <a:ahLst/>
              <a:cxnLst>
                <a:cxn ang="0">
                  <a:pos x="326" y="184"/>
                </a:cxn>
                <a:cxn ang="0">
                  <a:pos x="211" y="184"/>
                </a:cxn>
                <a:cxn ang="0">
                  <a:pos x="92" y="341"/>
                </a:cxn>
                <a:cxn ang="0">
                  <a:pos x="92" y="0"/>
                </a:cxn>
                <a:cxn ang="0">
                  <a:pos x="0" y="0"/>
                </a:cxn>
                <a:cxn ang="0">
                  <a:pos x="0" y="580"/>
                </a:cxn>
                <a:cxn ang="0">
                  <a:pos x="92" y="580"/>
                </a:cxn>
                <a:cxn ang="0">
                  <a:pos x="92" y="393"/>
                </a:cxn>
                <a:cxn ang="0">
                  <a:pos x="218" y="579"/>
                </a:cxn>
                <a:cxn ang="0">
                  <a:pos x="219" y="580"/>
                </a:cxn>
                <a:cxn ang="0">
                  <a:pos x="335" y="580"/>
                </a:cxn>
                <a:cxn ang="0">
                  <a:pos x="178" y="366"/>
                </a:cxn>
                <a:cxn ang="0">
                  <a:pos x="326" y="184"/>
                </a:cxn>
              </a:cxnLst>
              <a:rect l="0" t="0" r="r" b="b"/>
              <a:pathLst>
                <a:path w="335" h="580">
                  <a:moveTo>
                    <a:pt x="326" y="184"/>
                  </a:moveTo>
                  <a:lnTo>
                    <a:pt x="211" y="184"/>
                  </a:lnTo>
                  <a:lnTo>
                    <a:pt x="92" y="341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580"/>
                  </a:lnTo>
                  <a:lnTo>
                    <a:pt x="92" y="580"/>
                  </a:lnTo>
                  <a:lnTo>
                    <a:pt x="92" y="393"/>
                  </a:lnTo>
                  <a:lnTo>
                    <a:pt x="218" y="579"/>
                  </a:lnTo>
                  <a:lnTo>
                    <a:pt x="219" y="580"/>
                  </a:lnTo>
                  <a:lnTo>
                    <a:pt x="335" y="580"/>
                  </a:lnTo>
                  <a:lnTo>
                    <a:pt x="178" y="366"/>
                  </a:lnTo>
                  <a:lnTo>
                    <a:pt x="326" y="184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5" name="Freeform 20"/>
            <p:cNvSpPr>
              <a:spLocks noEditPoints="1"/>
            </p:cNvSpPr>
            <p:nvPr userDrawn="1"/>
          </p:nvSpPr>
          <p:spPr bwMode="auto">
            <a:xfrm>
              <a:off x="3568288" y="3165237"/>
              <a:ext cx="274638" cy="328613"/>
            </a:xfrm>
            <a:custGeom>
              <a:avLst/>
              <a:gdLst/>
              <a:ahLst/>
              <a:cxnLst>
                <a:cxn ang="0">
                  <a:pos x="183" y="0"/>
                </a:cxn>
                <a:cxn ang="0">
                  <a:pos x="143" y="5"/>
                </a:cxn>
                <a:cxn ang="0">
                  <a:pos x="107" y="16"/>
                </a:cxn>
                <a:cxn ang="0">
                  <a:pos x="77" y="34"/>
                </a:cxn>
                <a:cxn ang="0">
                  <a:pos x="49" y="59"/>
                </a:cxn>
                <a:cxn ang="0">
                  <a:pos x="29" y="88"/>
                </a:cxn>
                <a:cxn ang="0">
                  <a:pos x="13" y="125"/>
                </a:cxn>
                <a:cxn ang="0">
                  <a:pos x="3" y="164"/>
                </a:cxn>
                <a:cxn ang="0">
                  <a:pos x="0" y="210"/>
                </a:cxn>
                <a:cxn ang="0">
                  <a:pos x="0" y="235"/>
                </a:cxn>
                <a:cxn ang="0">
                  <a:pos x="6" y="279"/>
                </a:cxn>
                <a:cxn ang="0">
                  <a:pos x="19" y="317"/>
                </a:cxn>
                <a:cxn ang="0">
                  <a:pos x="37" y="350"/>
                </a:cxn>
                <a:cxn ang="0">
                  <a:pos x="62" y="376"/>
                </a:cxn>
                <a:cxn ang="0">
                  <a:pos x="91" y="394"/>
                </a:cxn>
                <a:cxn ang="0">
                  <a:pos x="126" y="408"/>
                </a:cxn>
                <a:cxn ang="0">
                  <a:pos x="167" y="414"/>
                </a:cxn>
                <a:cxn ang="0">
                  <a:pos x="190" y="414"/>
                </a:cxn>
                <a:cxn ang="0">
                  <a:pos x="264" y="408"/>
                </a:cxn>
                <a:cxn ang="0">
                  <a:pos x="331" y="389"/>
                </a:cxn>
                <a:cxn ang="0">
                  <a:pos x="322" y="313"/>
                </a:cxn>
                <a:cxn ang="0">
                  <a:pos x="316" y="316"/>
                </a:cxn>
                <a:cxn ang="0">
                  <a:pos x="262" y="333"/>
                </a:cxn>
                <a:cxn ang="0">
                  <a:pos x="206" y="339"/>
                </a:cxn>
                <a:cxn ang="0">
                  <a:pos x="192" y="337"/>
                </a:cxn>
                <a:cxn ang="0">
                  <a:pos x="169" y="334"/>
                </a:cxn>
                <a:cxn ang="0">
                  <a:pos x="147" y="328"/>
                </a:cxn>
                <a:cxn ang="0">
                  <a:pos x="130" y="317"/>
                </a:cxn>
                <a:cxn ang="0">
                  <a:pos x="123" y="310"/>
                </a:cxn>
                <a:cxn ang="0">
                  <a:pos x="111" y="294"/>
                </a:cxn>
                <a:cxn ang="0">
                  <a:pos x="101" y="273"/>
                </a:cxn>
                <a:cxn ang="0">
                  <a:pos x="97" y="249"/>
                </a:cxn>
                <a:cxn ang="0">
                  <a:pos x="95" y="219"/>
                </a:cxn>
                <a:cxn ang="0">
                  <a:pos x="343" y="215"/>
                </a:cxn>
                <a:cxn ang="0">
                  <a:pos x="345" y="192"/>
                </a:cxn>
                <a:cxn ang="0">
                  <a:pos x="346" y="174"/>
                </a:cxn>
                <a:cxn ang="0">
                  <a:pos x="343" y="135"/>
                </a:cxn>
                <a:cxn ang="0">
                  <a:pos x="334" y="102"/>
                </a:cxn>
                <a:cxn ang="0">
                  <a:pos x="320" y="71"/>
                </a:cxn>
                <a:cxn ang="0">
                  <a:pos x="302" y="46"/>
                </a:cxn>
                <a:cxn ang="0">
                  <a:pos x="279" y="27"/>
                </a:cxn>
                <a:cxn ang="0">
                  <a:pos x="251" y="13"/>
                </a:cxn>
                <a:cxn ang="0">
                  <a:pos x="219" y="4"/>
                </a:cxn>
                <a:cxn ang="0">
                  <a:pos x="183" y="0"/>
                </a:cxn>
                <a:cxn ang="0">
                  <a:pos x="179" y="72"/>
                </a:cxn>
                <a:cxn ang="0">
                  <a:pos x="195" y="72"/>
                </a:cxn>
                <a:cxn ang="0">
                  <a:pos x="222" y="83"/>
                </a:cxn>
                <a:cxn ang="0">
                  <a:pos x="232" y="92"/>
                </a:cxn>
                <a:cxn ang="0">
                  <a:pos x="248" y="118"/>
                </a:cxn>
                <a:cxn ang="0">
                  <a:pos x="253" y="152"/>
                </a:cxn>
                <a:cxn ang="0">
                  <a:pos x="97" y="152"/>
                </a:cxn>
                <a:cxn ang="0">
                  <a:pos x="107" y="118"/>
                </a:cxn>
                <a:cxn ang="0">
                  <a:pos x="126" y="94"/>
                </a:cxn>
                <a:cxn ang="0">
                  <a:pos x="149" y="77"/>
                </a:cxn>
                <a:cxn ang="0">
                  <a:pos x="179" y="72"/>
                </a:cxn>
              </a:cxnLst>
              <a:rect l="0" t="0" r="r" b="b"/>
              <a:pathLst>
                <a:path w="346" h="414">
                  <a:moveTo>
                    <a:pt x="183" y="0"/>
                  </a:moveTo>
                  <a:lnTo>
                    <a:pt x="183" y="0"/>
                  </a:lnTo>
                  <a:lnTo>
                    <a:pt x="163" y="2"/>
                  </a:lnTo>
                  <a:lnTo>
                    <a:pt x="143" y="5"/>
                  </a:lnTo>
                  <a:lnTo>
                    <a:pt x="124" y="10"/>
                  </a:lnTo>
                  <a:lnTo>
                    <a:pt x="107" y="16"/>
                  </a:lnTo>
                  <a:lnTo>
                    <a:pt x="91" y="23"/>
                  </a:lnTo>
                  <a:lnTo>
                    <a:pt x="77" y="34"/>
                  </a:lnTo>
                  <a:lnTo>
                    <a:pt x="63" y="45"/>
                  </a:lnTo>
                  <a:lnTo>
                    <a:pt x="49" y="59"/>
                  </a:lnTo>
                  <a:lnTo>
                    <a:pt x="39" y="72"/>
                  </a:lnTo>
                  <a:lnTo>
                    <a:pt x="29" y="88"/>
                  </a:lnTo>
                  <a:lnTo>
                    <a:pt x="20" y="106"/>
                  </a:lnTo>
                  <a:lnTo>
                    <a:pt x="13" y="125"/>
                  </a:lnTo>
                  <a:lnTo>
                    <a:pt x="8" y="144"/>
                  </a:lnTo>
                  <a:lnTo>
                    <a:pt x="3" y="164"/>
                  </a:lnTo>
                  <a:lnTo>
                    <a:pt x="2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0" y="235"/>
                  </a:lnTo>
                  <a:lnTo>
                    <a:pt x="3" y="258"/>
                  </a:lnTo>
                  <a:lnTo>
                    <a:pt x="6" y="279"/>
                  </a:lnTo>
                  <a:lnTo>
                    <a:pt x="13" y="299"/>
                  </a:lnTo>
                  <a:lnTo>
                    <a:pt x="19" y="317"/>
                  </a:lnTo>
                  <a:lnTo>
                    <a:pt x="28" y="334"/>
                  </a:lnTo>
                  <a:lnTo>
                    <a:pt x="37" y="350"/>
                  </a:lnTo>
                  <a:lnTo>
                    <a:pt x="48" y="363"/>
                  </a:lnTo>
                  <a:lnTo>
                    <a:pt x="62" y="376"/>
                  </a:lnTo>
                  <a:lnTo>
                    <a:pt x="75" y="386"/>
                  </a:lnTo>
                  <a:lnTo>
                    <a:pt x="91" y="394"/>
                  </a:lnTo>
                  <a:lnTo>
                    <a:pt x="107" y="402"/>
                  </a:lnTo>
                  <a:lnTo>
                    <a:pt x="126" y="408"/>
                  </a:lnTo>
                  <a:lnTo>
                    <a:pt x="146" y="411"/>
                  </a:lnTo>
                  <a:lnTo>
                    <a:pt x="167" y="414"/>
                  </a:lnTo>
                  <a:lnTo>
                    <a:pt x="190" y="414"/>
                  </a:lnTo>
                  <a:lnTo>
                    <a:pt x="190" y="414"/>
                  </a:lnTo>
                  <a:lnTo>
                    <a:pt x="228" y="412"/>
                  </a:lnTo>
                  <a:lnTo>
                    <a:pt x="264" y="408"/>
                  </a:lnTo>
                  <a:lnTo>
                    <a:pt x="299" y="400"/>
                  </a:lnTo>
                  <a:lnTo>
                    <a:pt x="331" y="389"/>
                  </a:lnTo>
                  <a:lnTo>
                    <a:pt x="334" y="388"/>
                  </a:lnTo>
                  <a:lnTo>
                    <a:pt x="322" y="313"/>
                  </a:lnTo>
                  <a:lnTo>
                    <a:pt x="316" y="316"/>
                  </a:lnTo>
                  <a:lnTo>
                    <a:pt x="316" y="316"/>
                  </a:lnTo>
                  <a:lnTo>
                    <a:pt x="290" y="325"/>
                  </a:lnTo>
                  <a:lnTo>
                    <a:pt x="262" y="333"/>
                  </a:lnTo>
                  <a:lnTo>
                    <a:pt x="235" y="337"/>
                  </a:lnTo>
                  <a:lnTo>
                    <a:pt x="206" y="339"/>
                  </a:lnTo>
                  <a:lnTo>
                    <a:pt x="206" y="339"/>
                  </a:lnTo>
                  <a:lnTo>
                    <a:pt x="192" y="337"/>
                  </a:lnTo>
                  <a:lnTo>
                    <a:pt x="179" y="337"/>
                  </a:lnTo>
                  <a:lnTo>
                    <a:pt x="169" y="334"/>
                  </a:lnTo>
                  <a:lnTo>
                    <a:pt x="158" y="331"/>
                  </a:lnTo>
                  <a:lnTo>
                    <a:pt x="147" y="328"/>
                  </a:lnTo>
                  <a:lnTo>
                    <a:pt x="138" y="324"/>
                  </a:lnTo>
                  <a:lnTo>
                    <a:pt x="130" y="317"/>
                  </a:lnTo>
                  <a:lnTo>
                    <a:pt x="123" y="310"/>
                  </a:lnTo>
                  <a:lnTo>
                    <a:pt x="123" y="310"/>
                  </a:lnTo>
                  <a:lnTo>
                    <a:pt x="117" y="302"/>
                  </a:lnTo>
                  <a:lnTo>
                    <a:pt x="111" y="294"/>
                  </a:lnTo>
                  <a:lnTo>
                    <a:pt x="106" y="284"/>
                  </a:lnTo>
                  <a:lnTo>
                    <a:pt x="101" y="273"/>
                  </a:lnTo>
                  <a:lnTo>
                    <a:pt x="98" y="261"/>
                  </a:lnTo>
                  <a:lnTo>
                    <a:pt x="97" y="249"/>
                  </a:lnTo>
                  <a:lnTo>
                    <a:pt x="95" y="233"/>
                  </a:lnTo>
                  <a:lnTo>
                    <a:pt x="95" y="219"/>
                  </a:lnTo>
                  <a:lnTo>
                    <a:pt x="343" y="219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5" y="192"/>
                  </a:lnTo>
                  <a:lnTo>
                    <a:pt x="346" y="174"/>
                  </a:lnTo>
                  <a:lnTo>
                    <a:pt x="346" y="174"/>
                  </a:lnTo>
                  <a:lnTo>
                    <a:pt x="345" y="154"/>
                  </a:lnTo>
                  <a:lnTo>
                    <a:pt x="343" y="135"/>
                  </a:lnTo>
                  <a:lnTo>
                    <a:pt x="339" y="118"/>
                  </a:lnTo>
                  <a:lnTo>
                    <a:pt x="334" y="102"/>
                  </a:lnTo>
                  <a:lnTo>
                    <a:pt x="328" y="86"/>
                  </a:lnTo>
                  <a:lnTo>
                    <a:pt x="320" y="71"/>
                  </a:lnTo>
                  <a:lnTo>
                    <a:pt x="313" y="59"/>
                  </a:lnTo>
                  <a:lnTo>
                    <a:pt x="302" y="46"/>
                  </a:lnTo>
                  <a:lnTo>
                    <a:pt x="291" y="36"/>
                  </a:lnTo>
                  <a:lnTo>
                    <a:pt x="279" y="27"/>
                  </a:lnTo>
                  <a:lnTo>
                    <a:pt x="265" y="19"/>
                  </a:lnTo>
                  <a:lnTo>
                    <a:pt x="251" y="13"/>
                  </a:lnTo>
                  <a:lnTo>
                    <a:pt x="236" y="8"/>
                  </a:lnTo>
                  <a:lnTo>
                    <a:pt x="219" y="4"/>
                  </a:lnTo>
                  <a:lnTo>
                    <a:pt x="201" y="2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179" y="72"/>
                  </a:moveTo>
                  <a:lnTo>
                    <a:pt x="179" y="72"/>
                  </a:lnTo>
                  <a:lnTo>
                    <a:pt x="195" y="72"/>
                  </a:lnTo>
                  <a:lnTo>
                    <a:pt x="209" y="77"/>
                  </a:lnTo>
                  <a:lnTo>
                    <a:pt x="222" y="83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41" y="103"/>
                  </a:lnTo>
                  <a:lnTo>
                    <a:pt x="248" y="118"/>
                  </a:lnTo>
                  <a:lnTo>
                    <a:pt x="251" y="134"/>
                  </a:lnTo>
                  <a:lnTo>
                    <a:pt x="253" y="152"/>
                  </a:lnTo>
                  <a:lnTo>
                    <a:pt x="97" y="152"/>
                  </a:lnTo>
                  <a:lnTo>
                    <a:pt x="97" y="152"/>
                  </a:lnTo>
                  <a:lnTo>
                    <a:pt x="101" y="134"/>
                  </a:lnTo>
                  <a:lnTo>
                    <a:pt x="107" y="118"/>
                  </a:lnTo>
                  <a:lnTo>
                    <a:pt x="115" y="105"/>
                  </a:lnTo>
                  <a:lnTo>
                    <a:pt x="126" y="94"/>
                  </a:lnTo>
                  <a:lnTo>
                    <a:pt x="137" y="85"/>
                  </a:lnTo>
                  <a:lnTo>
                    <a:pt x="149" y="77"/>
                  </a:lnTo>
                  <a:lnTo>
                    <a:pt x="164" y="72"/>
                  </a:lnTo>
                  <a:lnTo>
                    <a:pt x="179" y="72"/>
                  </a:lnTo>
                  <a:lnTo>
                    <a:pt x="179" y="7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6" name="Freeform 21"/>
            <p:cNvSpPr>
              <a:spLocks/>
            </p:cNvSpPr>
            <p:nvPr userDrawn="1"/>
          </p:nvSpPr>
          <p:spPr bwMode="auto">
            <a:xfrm>
              <a:off x="4146138" y="3062050"/>
              <a:ext cx="273050" cy="425450"/>
            </a:xfrm>
            <a:custGeom>
              <a:avLst/>
              <a:gdLst/>
              <a:ahLst/>
              <a:cxnLst>
                <a:cxn ang="0">
                  <a:pos x="0" y="80"/>
                </a:cxn>
                <a:cxn ang="0">
                  <a:pos x="124" y="80"/>
                </a:cxn>
                <a:cxn ang="0">
                  <a:pos x="124" y="536"/>
                </a:cxn>
                <a:cxn ang="0">
                  <a:pos x="219" y="536"/>
                </a:cxn>
                <a:cxn ang="0">
                  <a:pos x="219" y="80"/>
                </a:cxn>
                <a:cxn ang="0">
                  <a:pos x="343" y="80"/>
                </a:cxn>
                <a:cxn ang="0">
                  <a:pos x="343" y="0"/>
                </a:cxn>
                <a:cxn ang="0">
                  <a:pos x="0" y="0"/>
                </a:cxn>
                <a:cxn ang="0">
                  <a:pos x="0" y="80"/>
                </a:cxn>
              </a:cxnLst>
              <a:rect l="0" t="0" r="r" b="b"/>
              <a:pathLst>
                <a:path w="343" h="536">
                  <a:moveTo>
                    <a:pt x="0" y="80"/>
                  </a:moveTo>
                  <a:lnTo>
                    <a:pt x="124" y="80"/>
                  </a:lnTo>
                  <a:lnTo>
                    <a:pt x="124" y="536"/>
                  </a:lnTo>
                  <a:lnTo>
                    <a:pt x="219" y="536"/>
                  </a:lnTo>
                  <a:lnTo>
                    <a:pt x="219" y="80"/>
                  </a:lnTo>
                  <a:lnTo>
                    <a:pt x="343" y="80"/>
                  </a:lnTo>
                  <a:lnTo>
                    <a:pt x="343" y="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7E000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7" name="Freeform 22"/>
            <p:cNvSpPr>
              <a:spLocks noEditPoints="1"/>
            </p:cNvSpPr>
            <p:nvPr userDrawn="1"/>
          </p:nvSpPr>
          <p:spPr bwMode="auto">
            <a:xfrm>
              <a:off x="4543013" y="3058875"/>
              <a:ext cx="296863" cy="428625"/>
            </a:xfrm>
            <a:custGeom>
              <a:avLst/>
              <a:gdLst/>
              <a:ahLst/>
              <a:cxnLst>
                <a:cxn ang="0">
                  <a:pos x="202" y="308"/>
                </a:cxn>
                <a:cxn ang="0">
                  <a:pos x="194" y="300"/>
                </a:cxn>
                <a:cxn ang="0">
                  <a:pos x="225" y="292"/>
                </a:cxn>
                <a:cxn ang="0">
                  <a:pos x="252" y="281"/>
                </a:cxn>
                <a:cxn ang="0">
                  <a:pos x="275" y="266"/>
                </a:cxn>
                <a:cxn ang="0">
                  <a:pos x="295" y="248"/>
                </a:cxn>
                <a:cxn ang="0">
                  <a:pos x="312" y="226"/>
                </a:cxn>
                <a:cxn ang="0">
                  <a:pos x="324" y="203"/>
                </a:cxn>
                <a:cxn ang="0">
                  <a:pos x="332" y="176"/>
                </a:cxn>
                <a:cxn ang="0">
                  <a:pos x="335" y="148"/>
                </a:cxn>
                <a:cxn ang="0">
                  <a:pos x="333" y="130"/>
                </a:cxn>
                <a:cxn ang="0">
                  <a:pos x="327" y="98"/>
                </a:cxn>
                <a:cxn ang="0">
                  <a:pos x="315" y="70"/>
                </a:cxn>
                <a:cxn ang="0">
                  <a:pos x="298" y="47"/>
                </a:cxn>
                <a:cxn ang="0">
                  <a:pos x="274" y="29"/>
                </a:cxn>
                <a:cxn ang="0">
                  <a:pos x="245" y="15"/>
                </a:cxn>
                <a:cxn ang="0">
                  <a:pos x="209" y="6"/>
                </a:cxn>
                <a:cxn ang="0">
                  <a:pos x="168" y="1"/>
                </a:cxn>
                <a:cxn ang="0">
                  <a:pos x="145" y="0"/>
                </a:cxn>
                <a:cxn ang="0">
                  <a:pos x="3" y="4"/>
                </a:cxn>
                <a:cxn ang="0">
                  <a:pos x="0" y="540"/>
                </a:cxn>
                <a:cxn ang="0">
                  <a:pos x="93" y="312"/>
                </a:cxn>
                <a:cxn ang="0">
                  <a:pos x="254" y="539"/>
                </a:cxn>
                <a:cxn ang="0">
                  <a:pos x="373" y="540"/>
                </a:cxn>
                <a:cxn ang="0">
                  <a:pos x="234" y="350"/>
                </a:cxn>
                <a:cxn ang="0">
                  <a:pos x="202" y="308"/>
                </a:cxn>
                <a:cxn ang="0">
                  <a:pos x="93" y="81"/>
                </a:cxn>
                <a:cxn ang="0">
                  <a:pos x="133" y="79"/>
                </a:cxn>
                <a:cxn ang="0">
                  <a:pos x="159" y="79"/>
                </a:cxn>
                <a:cxn ang="0">
                  <a:pos x="197" y="90"/>
                </a:cxn>
                <a:cxn ang="0">
                  <a:pos x="211" y="98"/>
                </a:cxn>
                <a:cxn ang="0">
                  <a:pos x="223" y="108"/>
                </a:cxn>
                <a:cxn ang="0">
                  <a:pos x="231" y="122"/>
                </a:cxn>
                <a:cxn ang="0">
                  <a:pos x="235" y="139"/>
                </a:cxn>
                <a:cxn ang="0">
                  <a:pos x="237" y="157"/>
                </a:cxn>
                <a:cxn ang="0">
                  <a:pos x="234" y="176"/>
                </a:cxn>
                <a:cxn ang="0">
                  <a:pos x="229" y="193"/>
                </a:cxn>
                <a:cxn ang="0">
                  <a:pos x="220" y="206"/>
                </a:cxn>
                <a:cxn ang="0">
                  <a:pos x="208" y="219"/>
                </a:cxn>
                <a:cxn ang="0">
                  <a:pos x="193" y="228"/>
                </a:cxn>
                <a:cxn ang="0">
                  <a:pos x="154" y="239"/>
                </a:cxn>
                <a:cxn ang="0">
                  <a:pos x="130" y="240"/>
                </a:cxn>
                <a:cxn ang="0">
                  <a:pos x="93" y="81"/>
                </a:cxn>
              </a:cxnLst>
              <a:rect l="0" t="0" r="r" b="b"/>
              <a:pathLst>
                <a:path w="373" h="540">
                  <a:moveTo>
                    <a:pt x="202" y="308"/>
                  </a:moveTo>
                  <a:lnTo>
                    <a:pt x="202" y="308"/>
                  </a:lnTo>
                  <a:lnTo>
                    <a:pt x="194" y="300"/>
                  </a:lnTo>
                  <a:lnTo>
                    <a:pt x="194" y="300"/>
                  </a:lnTo>
                  <a:lnTo>
                    <a:pt x="209" y="297"/>
                  </a:lnTo>
                  <a:lnTo>
                    <a:pt x="225" y="292"/>
                  </a:lnTo>
                  <a:lnTo>
                    <a:pt x="238" y="288"/>
                  </a:lnTo>
                  <a:lnTo>
                    <a:pt x="252" y="281"/>
                  </a:lnTo>
                  <a:lnTo>
                    <a:pt x="265" y="274"/>
                  </a:lnTo>
                  <a:lnTo>
                    <a:pt x="275" y="266"/>
                  </a:lnTo>
                  <a:lnTo>
                    <a:pt x="286" y="257"/>
                  </a:lnTo>
                  <a:lnTo>
                    <a:pt x="295" y="248"/>
                  </a:lnTo>
                  <a:lnTo>
                    <a:pt x="304" y="239"/>
                  </a:lnTo>
                  <a:lnTo>
                    <a:pt x="312" y="226"/>
                  </a:lnTo>
                  <a:lnTo>
                    <a:pt x="318" y="216"/>
                  </a:lnTo>
                  <a:lnTo>
                    <a:pt x="324" y="203"/>
                  </a:lnTo>
                  <a:lnTo>
                    <a:pt x="329" y="190"/>
                  </a:lnTo>
                  <a:lnTo>
                    <a:pt x="332" y="176"/>
                  </a:lnTo>
                  <a:lnTo>
                    <a:pt x="333" y="162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3" y="130"/>
                  </a:lnTo>
                  <a:lnTo>
                    <a:pt x="332" y="113"/>
                  </a:lnTo>
                  <a:lnTo>
                    <a:pt x="327" y="98"/>
                  </a:lnTo>
                  <a:lnTo>
                    <a:pt x="323" y="84"/>
                  </a:lnTo>
                  <a:lnTo>
                    <a:pt x="315" y="70"/>
                  </a:lnTo>
                  <a:lnTo>
                    <a:pt x="307" y="58"/>
                  </a:lnTo>
                  <a:lnTo>
                    <a:pt x="298" y="47"/>
                  </a:lnTo>
                  <a:lnTo>
                    <a:pt x="287" y="38"/>
                  </a:lnTo>
                  <a:lnTo>
                    <a:pt x="274" y="29"/>
                  </a:lnTo>
                  <a:lnTo>
                    <a:pt x="260" y="21"/>
                  </a:lnTo>
                  <a:lnTo>
                    <a:pt x="245" y="15"/>
                  </a:lnTo>
                  <a:lnTo>
                    <a:pt x="228" y="10"/>
                  </a:lnTo>
                  <a:lnTo>
                    <a:pt x="209" y="6"/>
                  </a:lnTo>
                  <a:lnTo>
                    <a:pt x="189" y="3"/>
                  </a:lnTo>
                  <a:lnTo>
                    <a:pt x="168" y="1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64" y="1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540"/>
                  </a:lnTo>
                  <a:lnTo>
                    <a:pt x="93" y="540"/>
                  </a:lnTo>
                  <a:lnTo>
                    <a:pt x="93" y="312"/>
                  </a:lnTo>
                  <a:lnTo>
                    <a:pt x="96" y="312"/>
                  </a:lnTo>
                  <a:lnTo>
                    <a:pt x="254" y="539"/>
                  </a:lnTo>
                  <a:lnTo>
                    <a:pt x="255" y="540"/>
                  </a:lnTo>
                  <a:lnTo>
                    <a:pt x="373" y="540"/>
                  </a:lnTo>
                  <a:lnTo>
                    <a:pt x="234" y="350"/>
                  </a:lnTo>
                  <a:lnTo>
                    <a:pt x="234" y="350"/>
                  </a:lnTo>
                  <a:lnTo>
                    <a:pt x="219" y="329"/>
                  </a:lnTo>
                  <a:lnTo>
                    <a:pt x="202" y="308"/>
                  </a:lnTo>
                  <a:lnTo>
                    <a:pt x="202" y="308"/>
                  </a:lnTo>
                  <a:close/>
                  <a:moveTo>
                    <a:pt x="93" y="81"/>
                  </a:moveTo>
                  <a:lnTo>
                    <a:pt x="93" y="81"/>
                  </a:lnTo>
                  <a:lnTo>
                    <a:pt x="133" y="79"/>
                  </a:lnTo>
                  <a:lnTo>
                    <a:pt x="133" y="79"/>
                  </a:lnTo>
                  <a:lnTo>
                    <a:pt x="159" y="79"/>
                  </a:lnTo>
                  <a:lnTo>
                    <a:pt x="179" y="84"/>
                  </a:lnTo>
                  <a:lnTo>
                    <a:pt x="197" y="90"/>
                  </a:lnTo>
                  <a:lnTo>
                    <a:pt x="205" y="93"/>
                  </a:lnTo>
                  <a:lnTo>
                    <a:pt x="211" y="98"/>
                  </a:lnTo>
                  <a:lnTo>
                    <a:pt x="217" y="102"/>
                  </a:lnTo>
                  <a:lnTo>
                    <a:pt x="223" y="108"/>
                  </a:lnTo>
                  <a:lnTo>
                    <a:pt x="226" y="115"/>
                  </a:lnTo>
                  <a:lnTo>
                    <a:pt x="231" y="122"/>
                  </a:lnTo>
                  <a:lnTo>
                    <a:pt x="232" y="130"/>
                  </a:lnTo>
                  <a:lnTo>
                    <a:pt x="235" y="139"/>
                  </a:lnTo>
                  <a:lnTo>
                    <a:pt x="237" y="157"/>
                  </a:lnTo>
                  <a:lnTo>
                    <a:pt x="237" y="157"/>
                  </a:lnTo>
                  <a:lnTo>
                    <a:pt x="235" y="167"/>
                  </a:lnTo>
                  <a:lnTo>
                    <a:pt x="234" y="176"/>
                  </a:lnTo>
                  <a:lnTo>
                    <a:pt x="232" y="185"/>
                  </a:lnTo>
                  <a:lnTo>
                    <a:pt x="229" y="193"/>
                  </a:lnTo>
                  <a:lnTo>
                    <a:pt x="225" y="200"/>
                  </a:lnTo>
                  <a:lnTo>
                    <a:pt x="220" y="206"/>
                  </a:lnTo>
                  <a:lnTo>
                    <a:pt x="214" y="213"/>
                  </a:lnTo>
                  <a:lnTo>
                    <a:pt x="208" y="219"/>
                  </a:lnTo>
                  <a:lnTo>
                    <a:pt x="200" y="223"/>
                  </a:lnTo>
                  <a:lnTo>
                    <a:pt x="193" y="228"/>
                  </a:lnTo>
                  <a:lnTo>
                    <a:pt x="174" y="236"/>
                  </a:lnTo>
                  <a:lnTo>
                    <a:pt x="154" y="239"/>
                  </a:lnTo>
                  <a:lnTo>
                    <a:pt x="130" y="240"/>
                  </a:lnTo>
                  <a:lnTo>
                    <a:pt x="130" y="240"/>
                  </a:lnTo>
                  <a:lnTo>
                    <a:pt x="93" y="240"/>
                  </a:lnTo>
                  <a:lnTo>
                    <a:pt x="93" y="81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8" name="Freeform 23"/>
            <p:cNvSpPr>
              <a:spLocks noEditPoints="1"/>
            </p:cNvSpPr>
            <p:nvPr userDrawn="1"/>
          </p:nvSpPr>
          <p:spPr bwMode="auto">
            <a:xfrm>
              <a:off x="4833526" y="3165237"/>
              <a:ext cx="274637" cy="328613"/>
            </a:xfrm>
            <a:custGeom>
              <a:avLst/>
              <a:gdLst/>
              <a:ahLst/>
              <a:cxnLst>
                <a:cxn ang="0">
                  <a:pos x="182" y="0"/>
                </a:cxn>
                <a:cxn ang="0">
                  <a:pos x="144" y="5"/>
                </a:cxn>
                <a:cxn ang="0">
                  <a:pos x="107" y="16"/>
                </a:cxn>
                <a:cxn ang="0">
                  <a:pos x="76" y="34"/>
                </a:cxn>
                <a:cxn ang="0">
                  <a:pos x="50" y="59"/>
                </a:cxn>
                <a:cxn ang="0">
                  <a:pos x="29" y="88"/>
                </a:cxn>
                <a:cxn ang="0">
                  <a:pos x="13" y="125"/>
                </a:cxn>
                <a:cxn ang="0">
                  <a:pos x="4" y="164"/>
                </a:cxn>
                <a:cxn ang="0">
                  <a:pos x="0" y="210"/>
                </a:cxn>
                <a:cxn ang="0">
                  <a:pos x="1" y="235"/>
                </a:cxn>
                <a:cxn ang="0">
                  <a:pos x="7" y="279"/>
                </a:cxn>
                <a:cxn ang="0">
                  <a:pos x="19" y="317"/>
                </a:cxn>
                <a:cxn ang="0">
                  <a:pos x="36" y="350"/>
                </a:cxn>
                <a:cxn ang="0">
                  <a:pos x="61" y="376"/>
                </a:cxn>
                <a:cxn ang="0">
                  <a:pos x="90" y="394"/>
                </a:cxn>
                <a:cxn ang="0">
                  <a:pos x="127" y="408"/>
                </a:cxn>
                <a:cxn ang="0">
                  <a:pos x="168" y="414"/>
                </a:cxn>
                <a:cxn ang="0">
                  <a:pos x="191" y="414"/>
                </a:cxn>
                <a:cxn ang="0">
                  <a:pos x="265" y="408"/>
                </a:cxn>
                <a:cxn ang="0">
                  <a:pos x="330" y="389"/>
                </a:cxn>
                <a:cxn ang="0">
                  <a:pos x="321" y="313"/>
                </a:cxn>
                <a:cxn ang="0">
                  <a:pos x="317" y="316"/>
                </a:cxn>
                <a:cxn ang="0">
                  <a:pos x="263" y="333"/>
                </a:cxn>
                <a:cxn ang="0">
                  <a:pos x="206" y="339"/>
                </a:cxn>
                <a:cxn ang="0">
                  <a:pos x="193" y="337"/>
                </a:cxn>
                <a:cxn ang="0">
                  <a:pos x="168" y="334"/>
                </a:cxn>
                <a:cxn ang="0">
                  <a:pos x="148" y="328"/>
                </a:cxn>
                <a:cxn ang="0">
                  <a:pos x="130" y="317"/>
                </a:cxn>
                <a:cxn ang="0">
                  <a:pos x="124" y="310"/>
                </a:cxn>
                <a:cxn ang="0">
                  <a:pos x="111" y="294"/>
                </a:cxn>
                <a:cxn ang="0">
                  <a:pos x="102" y="273"/>
                </a:cxn>
                <a:cxn ang="0">
                  <a:pos x="96" y="249"/>
                </a:cxn>
                <a:cxn ang="0">
                  <a:pos x="95" y="219"/>
                </a:cxn>
                <a:cxn ang="0">
                  <a:pos x="343" y="215"/>
                </a:cxn>
                <a:cxn ang="0">
                  <a:pos x="346" y="192"/>
                </a:cxn>
                <a:cxn ang="0">
                  <a:pos x="346" y="174"/>
                </a:cxn>
                <a:cxn ang="0">
                  <a:pos x="343" y="135"/>
                </a:cxn>
                <a:cxn ang="0">
                  <a:pos x="335" y="102"/>
                </a:cxn>
                <a:cxn ang="0">
                  <a:pos x="321" y="71"/>
                </a:cxn>
                <a:cxn ang="0">
                  <a:pos x="303" y="46"/>
                </a:cxn>
                <a:cxn ang="0">
                  <a:pos x="278" y="27"/>
                </a:cxn>
                <a:cxn ang="0">
                  <a:pos x="251" y="13"/>
                </a:cxn>
                <a:cxn ang="0">
                  <a:pos x="219" y="4"/>
                </a:cxn>
                <a:cxn ang="0">
                  <a:pos x="182" y="0"/>
                </a:cxn>
                <a:cxn ang="0">
                  <a:pos x="179" y="72"/>
                </a:cxn>
                <a:cxn ang="0">
                  <a:pos x="196" y="72"/>
                </a:cxn>
                <a:cxn ang="0">
                  <a:pos x="222" y="83"/>
                </a:cxn>
                <a:cxn ang="0">
                  <a:pos x="232" y="92"/>
                </a:cxn>
                <a:cxn ang="0">
                  <a:pos x="248" y="118"/>
                </a:cxn>
                <a:cxn ang="0">
                  <a:pos x="254" y="152"/>
                </a:cxn>
                <a:cxn ang="0">
                  <a:pos x="98" y="152"/>
                </a:cxn>
                <a:cxn ang="0">
                  <a:pos x="108" y="118"/>
                </a:cxn>
                <a:cxn ang="0">
                  <a:pos x="125" y="94"/>
                </a:cxn>
                <a:cxn ang="0">
                  <a:pos x="150" y="77"/>
                </a:cxn>
                <a:cxn ang="0">
                  <a:pos x="179" y="72"/>
                </a:cxn>
              </a:cxnLst>
              <a:rect l="0" t="0" r="r" b="b"/>
              <a:pathLst>
                <a:path w="346" h="414">
                  <a:moveTo>
                    <a:pt x="182" y="0"/>
                  </a:moveTo>
                  <a:lnTo>
                    <a:pt x="182" y="0"/>
                  </a:lnTo>
                  <a:lnTo>
                    <a:pt x="162" y="2"/>
                  </a:lnTo>
                  <a:lnTo>
                    <a:pt x="144" y="5"/>
                  </a:lnTo>
                  <a:lnTo>
                    <a:pt x="125" y="10"/>
                  </a:lnTo>
                  <a:lnTo>
                    <a:pt x="107" y="16"/>
                  </a:lnTo>
                  <a:lnTo>
                    <a:pt x="91" y="23"/>
                  </a:lnTo>
                  <a:lnTo>
                    <a:pt x="76" y="34"/>
                  </a:lnTo>
                  <a:lnTo>
                    <a:pt x="62" y="45"/>
                  </a:lnTo>
                  <a:lnTo>
                    <a:pt x="50" y="59"/>
                  </a:lnTo>
                  <a:lnTo>
                    <a:pt x="38" y="72"/>
                  </a:lnTo>
                  <a:lnTo>
                    <a:pt x="29" y="88"/>
                  </a:lnTo>
                  <a:lnTo>
                    <a:pt x="19" y="106"/>
                  </a:lnTo>
                  <a:lnTo>
                    <a:pt x="13" y="125"/>
                  </a:lnTo>
                  <a:lnTo>
                    <a:pt x="7" y="144"/>
                  </a:lnTo>
                  <a:lnTo>
                    <a:pt x="4" y="164"/>
                  </a:lnTo>
                  <a:lnTo>
                    <a:pt x="1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" y="235"/>
                  </a:lnTo>
                  <a:lnTo>
                    <a:pt x="3" y="258"/>
                  </a:lnTo>
                  <a:lnTo>
                    <a:pt x="7" y="279"/>
                  </a:lnTo>
                  <a:lnTo>
                    <a:pt x="12" y="299"/>
                  </a:lnTo>
                  <a:lnTo>
                    <a:pt x="19" y="317"/>
                  </a:lnTo>
                  <a:lnTo>
                    <a:pt x="27" y="334"/>
                  </a:lnTo>
                  <a:lnTo>
                    <a:pt x="36" y="350"/>
                  </a:lnTo>
                  <a:lnTo>
                    <a:pt x="49" y="363"/>
                  </a:lnTo>
                  <a:lnTo>
                    <a:pt x="61" y="376"/>
                  </a:lnTo>
                  <a:lnTo>
                    <a:pt x="75" y="386"/>
                  </a:lnTo>
                  <a:lnTo>
                    <a:pt x="90" y="394"/>
                  </a:lnTo>
                  <a:lnTo>
                    <a:pt x="108" y="402"/>
                  </a:lnTo>
                  <a:lnTo>
                    <a:pt x="127" y="408"/>
                  </a:lnTo>
                  <a:lnTo>
                    <a:pt x="147" y="411"/>
                  </a:lnTo>
                  <a:lnTo>
                    <a:pt x="168" y="414"/>
                  </a:lnTo>
                  <a:lnTo>
                    <a:pt x="191" y="414"/>
                  </a:lnTo>
                  <a:lnTo>
                    <a:pt x="191" y="414"/>
                  </a:lnTo>
                  <a:lnTo>
                    <a:pt x="228" y="412"/>
                  </a:lnTo>
                  <a:lnTo>
                    <a:pt x="265" y="408"/>
                  </a:lnTo>
                  <a:lnTo>
                    <a:pt x="298" y="400"/>
                  </a:lnTo>
                  <a:lnTo>
                    <a:pt x="330" y="389"/>
                  </a:lnTo>
                  <a:lnTo>
                    <a:pt x="333" y="388"/>
                  </a:lnTo>
                  <a:lnTo>
                    <a:pt x="321" y="313"/>
                  </a:lnTo>
                  <a:lnTo>
                    <a:pt x="317" y="316"/>
                  </a:lnTo>
                  <a:lnTo>
                    <a:pt x="317" y="316"/>
                  </a:lnTo>
                  <a:lnTo>
                    <a:pt x="291" y="325"/>
                  </a:lnTo>
                  <a:lnTo>
                    <a:pt x="263" y="333"/>
                  </a:lnTo>
                  <a:lnTo>
                    <a:pt x="234" y="337"/>
                  </a:lnTo>
                  <a:lnTo>
                    <a:pt x="206" y="339"/>
                  </a:lnTo>
                  <a:lnTo>
                    <a:pt x="206" y="339"/>
                  </a:lnTo>
                  <a:lnTo>
                    <a:pt x="193" y="337"/>
                  </a:lnTo>
                  <a:lnTo>
                    <a:pt x="180" y="337"/>
                  </a:lnTo>
                  <a:lnTo>
                    <a:pt x="168" y="334"/>
                  </a:lnTo>
                  <a:lnTo>
                    <a:pt x="157" y="331"/>
                  </a:lnTo>
                  <a:lnTo>
                    <a:pt x="148" y="328"/>
                  </a:lnTo>
                  <a:lnTo>
                    <a:pt x="139" y="324"/>
                  </a:lnTo>
                  <a:lnTo>
                    <a:pt x="130" y="317"/>
                  </a:lnTo>
                  <a:lnTo>
                    <a:pt x="124" y="310"/>
                  </a:lnTo>
                  <a:lnTo>
                    <a:pt x="124" y="310"/>
                  </a:lnTo>
                  <a:lnTo>
                    <a:pt x="116" y="302"/>
                  </a:lnTo>
                  <a:lnTo>
                    <a:pt x="111" y="294"/>
                  </a:lnTo>
                  <a:lnTo>
                    <a:pt x="105" y="284"/>
                  </a:lnTo>
                  <a:lnTo>
                    <a:pt x="102" y="273"/>
                  </a:lnTo>
                  <a:lnTo>
                    <a:pt x="99" y="261"/>
                  </a:lnTo>
                  <a:lnTo>
                    <a:pt x="96" y="249"/>
                  </a:lnTo>
                  <a:lnTo>
                    <a:pt x="96" y="233"/>
                  </a:lnTo>
                  <a:lnTo>
                    <a:pt x="95" y="219"/>
                  </a:lnTo>
                  <a:lnTo>
                    <a:pt x="343" y="219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6" y="192"/>
                  </a:lnTo>
                  <a:lnTo>
                    <a:pt x="346" y="174"/>
                  </a:lnTo>
                  <a:lnTo>
                    <a:pt x="346" y="174"/>
                  </a:lnTo>
                  <a:lnTo>
                    <a:pt x="346" y="154"/>
                  </a:lnTo>
                  <a:lnTo>
                    <a:pt x="343" y="135"/>
                  </a:lnTo>
                  <a:lnTo>
                    <a:pt x="340" y="118"/>
                  </a:lnTo>
                  <a:lnTo>
                    <a:pt x="335" y="102"/>
                  </a:lnTo>
                  <a:lnTo>
                    <a:pt x="329" y="86"/>
                  </a:lnTo>
                  <a:lnTo>
                    <a:pt x="321" y="71"/>
                  </a:lnTo>
                  <a:lnTo>
                    <a:pt x="312" y="59"/>
                  </a:lnTo>
                  <a:lnTo>
                    <a:pt x="303" y="46"/>
                  </a:lnTo>
                  <a:lnTo>
                    <a:pt x="291" y="36"/>
                  </a:lnTo>
                  <a:lnTo>
                    <a:pt x="278" y="27"/>
                  </a:lnTo>
                  <a:lnTo>
                    <a:pt x="266" y="19"/>
                  </a:lnTo>
                  <a:lnTo>
                    <a:pt x="251" y="13"/>
                  </a:lnTo>
                  <a:lnTo>
                    <a:pt x="235" y="8"/>
                  </a:lnTo>
                  <a:lnTo>
                    <a:pt x="219" y="4"/>
                  </a:lnTo>
                  <a:lnTo>
                    <a:pt x="202" y="2"/>
                  </a:lnTo>
                  <a:lnTo>
                    <a:pt x="182" y="0"/>
                  </a:lnTo>
                  <a:lnTo>
                    <a:pt x="182" y="0"/>
                  </a:lnTo>
                  <a:close/>
                  <a:moveTo>
                    <a:pt x="179" y="72"/>
                  </a:moveTo>
                  <a:lnTo>
                    <a:pt x="179" y="72"/>
                  </a:lnTo>
                  <a:lnTo>
                    <a:pt x="196" y="72"/>
                  </a:lnTo>
                  <a:lnTo>
                    <a:pt x="209" y="77"/>
                  </a:lnTo>
                  <a:lnTo>
                    <a:pt x="222" y="83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42" y="103"/>
                  </a:lnTo>
                  <a:lnTo>
                    <a:pt x="248" y="118"/>
                  </a:lnTo>
                  <a:lnTo>
                    <a:pt x="252" y="134"/>
                  </a:lnTo>
                  <a:lnTo>
                    <a:pt x="254" y="152"/>
                  </a:lnTo>
                  <a:lnTo>
                    <a:pt x="98" y="152"/>
                  </a:lnTo>
                  <a:lnTo>
                    <a:pt x="98" y="152"/>
                  </a:lnTo>
                  <a:lnTo>
                    <a:pt x="102" y="134"/>
                  </a:lnTo>
                  <a:lnTo>
                    <a:pt x="108" y="118"/>
                  </a:lnTo>
                  <a:lnTo>
                    <a:pt x="116" y="105"/>
                  </a:lnTo>
                  <a:lnTo>
                    <a:pt x="125" y="94"/>
                  </a:lnTo>
                  <a:lnTo>
                    <a:pt x="137" y="85"/>
                  </a:lnTo>
                  <a:lnTo>
                    <a:pt x="150" y="77"/>
                  </a:lnTo>
                  <a:lnTo>
                    <a:pt x="163" y="72"/>
                  </a:lnTo>
                  <a:lnTo>
                    <a:pt x="179" y="72"/>
                  </a:lnTo>
                  <a:lnTo>
                    <a:pt x="179" y="7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9" name="Freeform 24"/>
            <p:cNvSpPr>
              <a:spLocks noEditPoints="1"/>
            </p:cNvSpPr>
            <p:nvPr userDrawn="1"/>
          </p:nvSpPr>
          <p:spPr bwMode="auto">
            <a:xfrm>
              <a:off x="5131976" y="3165237"/>
              <a:ext cx="258762" cy="328613"/>
            </a:xfrm>
            <a:custGeom>
              <a:avLst/>
              <a:gdLst/>
              <a:ahLst/>
              <a:cxnLst>
                <a:cxn ang="0">
                  <a:pos x="323" y="135"/>
                </a:cxn>
                <a:cxn ang="0">
                  <a:pos x="317" y="88"/>
                </a:cxn>
                <a:cxn ang="0">
                  <a:pos x="302" y="53"/>
                </a:cxn>
                <a:cxn ang="0">
                  <a:pos x="276" y="25"/>
                </a:cxn>
                <a:cxn ang="0">
                  <a:pos x="238" y="10"/>
                </a:cxn>
                <a:cxn ang="0">
                  <a:pos x="187" y="2"/>
                </a:cxn>
                <a:cxn ang="0">
                  <a:pos x="132" y="4"/>
                </a:cxn>
                <a:cxn ang="0">
                  <a:pos x="25" y="27"/>
                </a:cxn>
                <a:cxn ang="0">
                  <a:pos x="45" y="103"/>
                </a:cxn>
                <a:cxn ang="0">
                  <a:pos x="98" y="82"/>
                </a:cxn>
                <a:cxn ang="0">
                  <a:pos x="153" y="76"/>
                </a:cxn>
                <a:cxn ang="0">
                  <a:pos x="189" y="79"/>
                </a:cxn>
                <a:cxn ang="0">
                  <a:pos x="221" y="100"/>
                </a:cxn>
                <a:cxn ang="0">
                  <a:pos x="230" y="144"/>
                </a:cxn>
                <a:cxn ang="0">
                  <a:pos x="204" y="163"/>
                </a:cxn>
                <a:cxn ang="0">
                  <a:pos x="134" y="172"/>
                </a:cxn>
                <a:cxn ang="0">
                  <a:pos x="77" y="192"/>
                </a:cxn>
                <a:cxn ang="0">
                  <a:pos x="36" y="219"/>
                </a:cxn>
                <a:cxn ang="0">
                  <a:pos x="10" y="256"/>
                </a:cxn>
                <a:cxn ang="0">
                  <a:pos x="0" y="302"/>
                </a:cxn>
                <a:cxn ang="0">
                  <a:pos x="3" y="327"/>
                </a:cxn>
                <a:cxn ang="0">
                  <a:pos x="14" y="359"/>
                </a:cxn>
                <a:cxn ang="0">
                  <a:pos x="32" y="383"/>
                </a:cxn>
                <a:cxn ang="0">
                  <a:pos x="59" y="402"/>
                </a:cxn>
                <a:cxn ang="0">
                  <a:pos x="89" y="412"/>
                </a:cxn>
                <a:cxn ang="0">
                  <a:pos x="114" y="414"/>
                </a:cxn>
                <a:cxn ang="0">
                  <a:pos x="170" y="405"/>
                </a:cxn>
                <a:cxn ang="0">
                  <a:pos x="215" y="377"/>
                </a:cxn>
                <a:cxn ang="0">
                  <a:pos x="238" y="351"/>
                </a:cxn>
                <a:cxn ang="0">
                  <a:pos x="236" y="406"/>
                </a:cxn>
                <a:cxn ang="0">
                  <a:pos x="325" y="402"/>
                </a:cxn>
                <a:cxn ang="0">
                  <a:pos x="323" y="296"/>
                </a:cxn>
                <a:cxn ang="0">
                  <a:pos x="129" y="339"/>
                </a:cxn>
                <a:cxn ang="0">
                  <a:pos x="104" y="327"/>
                </a:cxn>
                <a:cxn ang="0">
                  <a:pos x="91" y="302"/>
                </a:cxn>
                <a:cxn ang="0">
                  <a:pos x="91" y="284"/>
                </a:cxn>
                <a:cxn ang="0">
                  <a:pos x="100" y="264"/>
                </a:cxn>
                <a:cxn ang="0">
                  <a:pos x="117" y="249"/>
                </a:cxn>
                <a:cxn ang="0">
                  <a:pos x="169" y="232"/>
                </a:cxn>
                <a:cxn ang="0">
                  <a:pos x="230" y="235"/>
                </a:cxn>
                <a:cxn ang="0">
                  <a:pos x="224" y="271"/>
                </a:cxn>
                <a:cxn ang="0">
                  <a:pos x="199" y="313"/>
                </a:cxn>
                <a:cxn ang="0">
                  <a:pos x="176" y="331"/>
                </a:cxn>
                <a:cxn ang="0">
                  <a:pos x="149" y="339"/>
                </a:cxn>
              </a:cxnLst>
              <a:rect l="0" t="0" r="r" b="b"/>
              <a:pathLst>
                <a:path w="325" h="414">
                  <a:moveTo>
                    <a:pt x="323" y="296"/>
                  </a:moveTo>
                  <a:lnTo>
                    <a:pt x="323" y="135"/>
                  </a:lnTo>
                  <a:lnTo>
                    <a:pt x="323" y="135"/>
                  </a:lnTo>
                  <a:lnTo>
                    <a:pt x="322" y="118"/>
                  </a:lnTo>
                  <a:lnTo>
                    <a:pt x="320" y="103"/>
                  </a:lnTo>
                  <a:lnTo>
                    <a:pt x="317" y="88"/>
                  </a:lnTo>
                  <a:lnTo>
                    <a:pt x="314" y="76"/>
                  </a:lnTo>
                  <a:lnTo>
                    <a:pt x="308" y="63"/>
                  </a:lnTo>
                  <a:lnTo>
                    <a:pt x="302" y="53"/>
                  </a:lnTo>
                  <a:lnTo>
                    <a:pt x="294" y="42"/>
                  </a:lnTo>
                  <a:lnTo>
                    <a:pt x="285" y="33"/>
                  </a:lnTo>
                  <a:lnTo>
                    <a:pt x="276" y="25"/>
                  </a:lnTo>
                  <a:lnTo>
                    <a:pt x="264" y="19"/>
                  </a:lnTo>
                  <a:lnTo>
                    <a:pt x="252" y="13"/>
                  </a:lnTo>
                  <a:lnTo>
                    <a:pt x="238" y="10"/>
                  </a:lnTo>
                  <a:lnTo>
                    <a:pt x="222" y="5"/>
                  </a:lnTo>
                  <a:lnTo>
                    <a:pt x="206" y="4"/>
                  </a:lnTo>
                  <a:lnTo>
                    <a:pt x="187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32" y="4"/>
                  </a:lnTo>
                  <a:lnTo>
                    <a:pt x="94" y="8"/>
                  </a:lnTo>
                  <a:lnTo>
                    <a:pt x="59" y="16"/>
                  </a:lnTo>
                  <a:lnTo>
                    <a:pt x="25" y="27"/>
                  </a:lnTo>
                  <a:lnTo>
                    <a:pt x="20" y="28"/>
                  </a:lnTo>
                  <a:lnTo>
                    <a:pt x="39" y="105"/>
                  </a:lnTo>
                  <a:lnTo>
                    <a:pt x="45" y="103"/>
                  </a:lnTo>
                  <a:lnTo>
                    <a:pt x="45" y="103"/>
                  </a:lnTo>
                  <a:lnTo>
                    <a:pt x="69" y="91"/>
                  </a:lnTo>
                  <a:lnTo>
                    <a:pt x="98" y="82"/>
                  </a:lnTo>
                  <a:lnTo>
                    <a:pt x="126" y="77"/>
                  </a:lnTo>
                  <a:lnTo>
                    <a:pt x="140" y="76"/>
                  </a:lnTo>
                  <a:lnTo>
                    <a:pt x="153" y="76"/>
                  </a:lnTo>
                  <a:lnTo>
                    <a:pt x="153" y="76"/>
                  </a:lnTo>
                  <a:lnTo>
                    <a:pt x="172" y="76"/>
                  </a:lnTo>
                  <a:lnTo>
                    <a:pt x="189" y="79"/>
                  </a:lnTo>
                  <a:lnTo>
                    <a:pt x="201" y="83"/>
                  </a:lnTo>
                  <a:lnTo>
                    <a:pt x="212" y="91"/>
                  </a:lnTo>
                  <a:lnTo>
                    <a:pt x="221" y="100"/>
                  </a:lnTo>
                  <a:lnTo>
                    <a:pt x="225" y="112"/>
                  </a:lnTo>
                  <a:lnTo>
                    <a:pt x="229" y="128"/>
                  </a:lnTo>
                  <a:lnTo>
                    <a:pt x="230" y="144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04" y="163"/>
                  </a:lnTo>
                  <a:lnTo>
                    <a:pt x="178" y="164"/>
                  </a:lnTo>
                  <a:lnTo>
                    <a:pt x="155" y="167"/>
                  </a:lnTo>
                  <a:lnTo>
                    <a:pt x="134" y="172"/>
                  </a:lnTo>
                  <a:lnTo>
                    <a:pt x="112" y="178"/>
                  </a:lnTo>
                  <a:lnTo>
                    <a:pt x="94" y="184"/>
                  </a:lnTo>
                  <a:lnTo>
                    <a:pt x="77" y="192"/>
                  </a:lnTo>
                  <a:lnTo>
                    <a:pt x="62" y="200"/>
                  </a:lnTo>
                  <a:lnTo>
                    <a:pt x="48" y="209"/>
                  </a:lnTo>
                  <a:lnTo>
                    <a:pt x="36" y="219"/>
                  </a:lnTo>
                  <a:lnTo>
                    <a:pt x="25" y="232"/>
                  </a:lnTo>
                  <a:lnTo>
                    <a:pt x="16" y="244"/>
                  </a:lnTo>
                  <a:lnTo>
                    <a:pt x="10" y="256"/>
                  </a:lnTo>
                  <a:lnTo>
                    <a:pt x="5" y="271"/>
                  </a:lnTo>
                  <a:lnTo>
                    <a:pt x="2" y="287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2" y="314"/>
                  </a:lnTo>
                  <a:lnTo>
                    <a:pt x="3" y="327"/>
                  </a:lnTo>
                  <a:lnTo>
                    <a:pt x="5" y="337"/>
                  </a:lnTo>
                  <a:lnTo>
                    <a:pt x="10" y="348"/>
                  </a:lnTo>
                  <a:lnTo>
                    <a:pt x="14" y="359"/>
                  </a:lnTo>
                  <a:lnTo>
                    <a:pt x="19" y="368"/>
                  </a:lnTo>
                  <a:lnTo>
                    <a:pt x="25" y="376"/>
                  </a:lnTo>
                  <a:lnTo>
                    <a:pt x="32" y="383"/>
                  </a:lnTo>
                  <a:lnTo>
                    <a:pt x="40" y="391"/>
                  </a:lnTo>
                  <a:lnTo>
                    <a:pt x="48" y="397"/>
                  </a:lnTo>
                  <a:lnTo>
                    <a:pt x="59" y="402"/>
                  </a:lnTo>
                  <a:lnTo>
                    <a:pt x="68" y="406"/>
                  </a:lnTo>
                  <a:lnTo>
                    <a:pt x="78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4" y="414"/>
                  </a:lnTo>
                  <a:lnTo>
                    <a:pt x="114" y="414"/>
                  </a:lnTo>
                  <a:lnTo>
                    <a:pt x="134" y="414"/>
                  </a:lnTo>
                  <a:lnTo>
                    <a:pt x="152" y="411"/>
                  </a:lnTo>
                  <a:lnTo>
                    <a:pt x="170" y="405"/>
                  </a:lnTo>
                  <a:lnTo>
                    <a:pt x="186" y="397"/>
                  </a:lnTo>
                  <a:lnTo>
                    <a:pt x="201" y="388"/>
                  </a:lnTo>
                  <a:lnTo>
                    <a:pt x="215" y="377"/>
                  </a:lnTo>
                  <a:lnTo>
                    <a:pt x="227" y="365"/>
                  </a:lnTo>
                  <a:lnTo>
                    <a:pt x="238" y="351"/>
                  </a:lnTo>
                  <a:lnTo>
                    <a:pt x="238" y="351"/>
                  </a:lnTo>
                  <a:lnTo>
                    <a:pt x="236" y="374"/>
                  </a:lnTo>
                  <a:lnTo>
                    <a:pt x="236" y="402"/>
                  </a:lnTo>
                  <a:lnTo>
                    <a:pt x="236" y="406"/>
                  </a:lnTo>
                  <a:lnTo>
                    <a:pt x="325" y="406"/>
                  </a:lnTo>
                  <a:lnTo>
                    <a:pt x="325" y="402"/>
                  </a:lnTo>
                  <a:lnTo>
                    <a:pt x="325" y="402"/>
                  </a:lnTo>
                  <a:lnTo>
                    <a:pt x="323" y="351"/>
                  </a:lnTo>
                  <a:lnTo>
                    <a:pt x="323" y="296"/>
                  </a:lnTo>
                  <a:lnTo>
                    <a:pt x="323" y="296"/>
                  </a:lnTo>
                  <a:close/>
                  <a:moveTo>
                    <a:pt x="140" y="340"/>
                  </a:moveTo>
                  <a:lnTo>
                    <a:pt x="140" y="340"/>
                  </a:lnTo>
                  <a:lnTo>
                    <a:pt x="129" y="339"/>
                  </a:lnTo>
                  <a:lnTo>
                    <a:pt x="120" y="337"/>
                  </a:lnTo>
                  <a:lnTo>
                    <a:pt x="111" y="333"/>
                  </a:lnTo>
                  <a:lnTo>
                    <a:pt x="104" y="327"/>
                  </a:lnTo>
                  <a:lnTo>
                    <a:pt x="98" y="320"/>
                  </a:lnTo>
                  <a:lnTo>
                    <a:pt x="94" y="311"/>
                  </a:lnTo>
                  <a:lnTo>
                    <a:pt x="91" y="302"/>
                  </a:lnTo>
                  <a:lnTo>
                    <a:pt x="91" y="291"/>
                  </a:lnTo>
                  <a:lnTo>
                    <a:pt x="91" y="291"/>
                  </a:lnTo>
                  <a:lnTo>
                    <a:pt x="91" y="284"/>
                  </a:lnTo>
                  <a:lnTo>
                    <a:pt x="92" y="278"/>
                  </a:lnTo>
                  <a:lnTo>
                    <a:pt x="95" y="270"/>
                  </a:lnTo>
                  <a:lnTo>
                    <a:pt x="100" y="264"/>
                  </a:lnTo>
                  <a:lnTo>
                    <a:pt x="104" y="259"/>
                  </a:lnTo>
                  <a:lnTo>
                    <a:pt x="111" y="253"/>
                  </a:lnTo>
                  <a:lnTo>
                    <a:pt x="117" y="249"/>
                  </a:lnTo>
                  <a:lnTo>
                    <a:pt x="126" y="244"/>
                  </a:lnTo>
                  <a:lnTo>
                    <a:pt x="146" y="238"/>
                  </a:lnTo>
                  <a:lnTo>
                    <a:pt x="169" y="232"/>
                  </a:lnTo>
                  <a:lnTo>
                    <a:pt x="198" y="229"/>
                  </a:lnTo>
                  <a:lnTo>
                    <a:pt x="230" y="227"/>
                  </a:lnTo>
                  <a:lnTo>
                    <a:pt x="230" y="235"/>
                  </a:lnTo>
                  <a:lnTo>
                    <a:pt x="230" y="235"/>
                  </a:lnTo>
                  <a:lnTo>
                    <a:pt x="229" y="253"/>
                  </a:lnTo>
                  <a:lnTo>
                    <a:pt x="224" y="271"/>
                  </a:lnTo>
                  <a:lnTo>
                    <a:pt x="216" y="290"/>
                  </a:lnTo>
                  <a:lnTo>
                    <a:pt x="206" y="307"/>
                  </a:lnTo>
                  <a:lnTo>
                    <a:pt x="199" y="313"/>
                  </a:lnTo>
                  <a:lnTo>
                    <a:pt x="193" y="320"/>
                  </a:lnTo>
                  <a:lnTo>
                    <a:pt x="186" y="325"/>
                  </a:lnTo>
                  <a:lnTo>
                    <a:pt x="176" y="331"/>
                  </a:lnTo>
                  <a:lnTo>
                    <a:pt x="169" y="334"/>
                  </a:lnTo>
                  <a:lnTo>
                    <a:pt x="160" y="337"/>
                  </a:lnTo>
                  <a:lnTo>
                    <a:pt x="149" y="339"/>
                  </a:lnTo>
                  <a:lnTo>
                    <a:pt x="140" y="340"/>
                  </a:lnTo>
                  <a:lnTo>
                    <a:pt x="140" y="34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30" name="Rectangle 25"/>
            <p:cNvSpPr>
              <a:spLocks noChangeArrowheads="1"/>
            </p:cNvSpPr>
            <p:nvPr userDrawn="1"/>
          </p:nvSpPr>
          <p:spPr bwMode="auto">
            <a:xfrm>
              <a:off x="5446301" y="3027125"/>
              <a:ext cx="73025" cy="460375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31" name="Rectangle 26"/>
            <p:cNvSpPr>
              <a:spLocks noChangeArrowheads="1"/>
            </p:cNvSpPr>
            <p:nvPr userDrawn="1"/>
          </p:nvSpPr>
          <p:spPr bwMode="auto">
            <a:xfrm>
              <a:off x="4020726" y="3062050"/>
              <a:ext cx="73025" cy="425450"/>
            </a:xfrm>
            <a:prstGeom prst="rect">
              <a:avLst/>
            </a:prstGeom>
            <a:solidFill>
              <a:srgbClr val="7E000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32" name="Freeform 27"/>
            <p:cNvSpPr>
              <a:spLocks/>
            </p:cNvSpPr>
            <p:nvPr userDrawn="1"/>
          </p:nvSpPr>
          <p:spPr bwMode="auto">
            <a:xfrm>
              <a:off x="5566951" y="3398600"/>
              <a:ext cx="95250" cy="95250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49" y="2"/>
                </a:cxn>
                <a:cxn ang="0">
                  <a:pos x="37" y="5"/>
                </a:cxn>
                <a:cxn ang="0">
                  <a:pos x="28" y="11"/>
                </a:cxn>
                <a:cxn ang="0">
                  <a:pos x="18" y="19"/>
                </a:cxn>
                <a:cxn ang="0">
                  <a:pos x="11" y="26"/>
                </a:cxn>
                <a:cxn ang="0">
                  <a:pos x="5" y="37"/>
                </a:cxn>
                <a:cxn ang="0">
                  <a:pos x="2" y="48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72"/>
                </a:cxn>
                <a:cxn ang="0">
                  <a:pos x="5" y="85"/>
                </a:cxn>
                <a:cxn ang="0">
                  <a:pos x="11" y="94"/>
                </a:cxn>
                <a:cxn ang="0">
                  <a:pos x="18" y="103"/>
                </a:cxn>
                <a:cxn ang="0">
                  <a:pos x="28" y="111"/>
                </a:cxn>
                <a:cxn ang="0">
                  <a:pos x="37" y="115"/>
                </a:cxn>
                <a:cxn ang="0">
                  <a:pos x="49" y="120"/>
                </a:cxn>
                <a:cxn ang="0">
                  <a:pos x="60" y="120"/>
                </a:cxn>
                <a:cxn ang="0">
                  <a:pos x="60" y="120"/>
                </a:cxn>
                <a:cxn ang="0">
                  <a:pos x="72" y="120"/>
                </a:cxn>
                <a:cxn ang="0">
                  <a:pos x="84" y="115"/>
                </a:cxn>
                <a:cxn ang="0">
                  <a:pos x="94" y="111"/>
                </a:cxn>
                <a:cxn ang="0">
                  <a:pos x="103" y="103"/>
                </a:cxn>
                <a:cxn ang="0">
                  <a:pos x="110" y="94"/>
                </a:cxn>
                <a:cxn ang="0">
                  <a:pos x="116" y="85"/>
                </a:cxn>
                <a:cxn ang="0">
                  <a:pos x="120" y="72"/>
                </a:cxn>
                <a:cxn ang="0">
                  <a:pos x="121" y="60"/>
                </a:cxn>
                <a:cxn ang="0">
                  <a:pos x="121" y="60"/>
                </a:cxn>
                <a:cxn ang="0">
                  <a:pos x="120" y="48"/>
                </a:cxn>
                <a:cxn ang="0">
                  <a:pos x="116" y="37"/>
                </a:cxn>
                <a:cxn ang="0">
                  <a:pos x="110" y="26"/>
                </a:cxn>
                <a:cxn ang="0">
                  <a:pos x="103" y="19"/>
                </a:cxn>
                <a:cxn ang="0">
                  <a:pos x="94" y="11"/>
                </a:cxn>
                <a:cxn ang="0">
                  <a:pos x="84" y="5"/>
                </a:cxn>
                <a:cxn ang="0">
                  <a:pos x="72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1" h="120">
                  <a:moveTo>
                    <a:pt x="60" y="0"/>
                  </a:moveTo>
                  <a:lnTo>
                    <a:pt x="60" y="0"/>
                  </a:lnTo>
                  <a:lnTo>
                    <a:pt x="49" y="2"/>
                  </a:lnTo>
                  <a:lnTo>
                    <a:pt x="37" y="5"/>
                  </a:lnTo>
                  <a:lnTo>
                    <a:pt x="28" y="11"/>
                  </a:lnTo>
                  <a:lnTo>
                    <a:pt x="18" y="19"/>
                  </a:lnTo>
                  <a:lnTo>
                    <a:pt x="11" y="26"/>
                  </a:lnTo>
                  <a:lnTo>
                    <a:pt x="5" y="37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72"/>
                  </a:lnTo>
                  <a:lnTo>
                    <a:pt x="5" y="85"/>
                  </a:lnTo>
                  <a:lnTo>
                    <a:pt x="11" y="94"/>
                  </a:lnTo>
                  <a:lnTo>
                    <a:pt x="18" y="103"/>
                  </a:lnTo>
                  <a:lnTo>
                    <a:pt x="28" y="111"/>
                  </a:lnTo>
                  <a:lnTo>
                    <a:pt x="37" y="115"/>
                  </a:lnTo>
                  <a:lnTo>
                    <a:pt x="49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72" y="120"/>
                  </a:lnTo>
                  <a:lnTo>
                    <a:pt x="84" y="115"/>
                  </a:lnTo>
                  <a:lnTo>
                    <a:pt x="94" y="111"/>
                  </a:lnTo>
                  <a:lnTo>
                    <a:pt x="103" y="103"/>
                  </a:lnTo>
                  <a:lnTo>
                    <a:pt x="110" y="94"/>
                  </a:lnTo>
                  <a:lnTo>
                    <a:pt x="116" y="85"/>
                  </a:lnTo>
                  <a:lnTo>
                    <a:pt x="120" y="72"/>
                  </a:lnTo>
                  <a:lnTo>
                    <a:pt x="121" y="60"/>
                  </a:lnTo>
                  <a:lnTo>
                    <a:pt x="121" y="60"/>
                  </a:lnTo>
                  <a:lnTo>
                    <a:pt x="120" y="48"/>
                  </a:lnTo>
                  <a:lnTo>
                    <a:pt x="116" y="37"/>
                  </a:lnTo>
                  <a:lnTo>
                    <a:pt x="110" y="26"/>
                  </a:lnTo>
                  <a:lnTo>
                    <a:pt x="103" y="19"/>
                  </a:lnTo>
                  <a:lnTo>
                    <a:pt x="94" y="11"/>
                  </a:lnTo>
                  <a:lnTo>
                    <a:pt x="84" y="5"/>
                  </a:lnTo>
                  <a:lnTo>
                    <a:pt x="72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631146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ea60_010_030_dmac [更新済み].wm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gray">
          <a:xfrm>
            <a:off x="2786063" y="2916238"/>
            <a:ext cx="3571875" cy="102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644741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3" name="正方形/長方形 67"/>
          <p:cNvSpPr>
            <a:spLocks noChangeArrowheads="1"/>
          </p:cNvSpPr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4" name="正方形/長方形 68"/>
          <p:cNvSpPr>
            <a:spLocks noChangeArrowheads="1"/>
          </p:cNvSpPr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grpSp>
        <p:nvGrpSpPr>
          <p:cNvPr id="5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6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0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1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2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5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6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7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8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</p:grpSp>
      <p:sp>
        <p:nvSpPr>
          <p:cNvPr id="30" name="スライド番号プレースホルダ 2"/>
          <p:cNvSpPr>
            <a:spLocks noGrp="1"/>
          </p:cNvSpPr>
          <p:nvPr>
            <p:ph type="sldNum" sz="quarter" idx="10"/>
          </p:nvPr>
        </p:nvSpPr>
        <p:spPr bwMode="auto">
          <a:xfrm>
            <a:off x="8580438" y="6545263"/>
            <a:ext cx="512762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none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500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2324535-189D-4F51-968D-78EB12B6C993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7412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3" name="正方形/長方形 67"/>
          <p:cNvSpPr>
            <a:spLocks noChangeArrowheads="1"/>
          </p:cNvSpPr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4" name="正方形/長方形 68"/>
          <p:cNvSpPr>
            <a:spLocks noChangeArrowheads="1"/>
          </p:cNvSpPr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grpSp>
        <p:nvGrpSpPr>
          <p:cNvPr id="5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6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0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1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2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5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6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7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8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</p:grpSp>
      <p:sp>
        <p:nvSpPr>
          <p:cNvPr id="29" name="Text Box 13"/>
          <p:cNvSpPr txBox="1">
            <a:spLocks noChangeArrowheads="1"/>
          </p:cNvSpPr>
          <p:nvPr userDrawn="1"/>
        </p:nvSpPr>
        <p:spPr bwMode="auto">
          <a:xfrm>
            <a:off x="5499100" y="6599238"/>
            <a:ext cx="3194050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© </a:t>
            </a:r>
            <a:r>
              <a:rPr kumimoji="0" lang="pl-PL" altLang="ja-JP" sz="900" dirty="0" smtClean="0">
                <a:solidFill>
                  <a:prstClr val="black"/>
                </a:solidFill>
                <a:latin typeface="Arial" charset="0"/>
              </a:rPr>
              <a:t>Hitachi ULSI Systems</a:t>
            </a:r>
            <a:r>
              <a:rPr kumimoji="0" lang="ja-JP" altLang="en-US" sz="900" dirty="0" smtClean="0">
                <a:solidFill>
                  <a:prstClr val="black"/>
                </a:solidFill>
                <a:latin typeface="Arial" charset="0"/>
              </a:rPr>
              <a:t> </a:t>
            </a:r>
            <a:r>
              <a:rPr kumimoji="0" lang="pl-PL" altLang="ja-JP" sz="900" dirty="0" smtClean="0">
                <a:solidFill>
                  <a:prstClr val="black"/>
                </a:solidFill>
                <a:latin typeface="Arial" charset="0"/>
              </a:rPr>
              <a:t>Co., Ltd.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 2016. All rights reserved.</a:t>
            </a:r>
          </a:p>
        </p:txBody>
      </p:sp>
      <p:sp>
        <p:nvSpPr>
          <p:cNvPr id="30" name="スライド番号プレースホルダ 2"/>
          <p:cNvSpPr>
            <a:spLocks noGrp="1"/>
          </p:cNvSpPr>
          <p:nvPr>
            <p:ph type="sldNum" sz="quarter" idx="10"/>
          </p:nvPr>
        </p:nvSpPr>
        <p:spPr bwMode="auto">
          <a:xfrm>
            <a:off x="8580438" y="6545263"/>
            <a:ext cx="512762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none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500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3A34D17-811B-44CA-8241-E34D45BB5AAA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1816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/>
        </p:nvSpPr>
        <p:spPr bwMode="gray">
          <a:xfrm>
            <a:off x="0" y="739775"/>
            <a:ext cx="9144000" cy="74613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/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0" y="739775"/>
            <a:ext cx="1481138" cy="74613"/>
            <a:chOff x="312738" y="2747963"/>
            <a:chExt cx="1970087" cy="109537"/>
          </a:xfrm>
        </p:grpSpPr>
        <p:sp>
          <p:nvSpPr>
            <p:cNvPr id="6" name="正方形/長方形 88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89"/>
            <p:cNvSpPr/>
            <p:nvPr/>
          </p:nvSpPr>
          <p:spPr bwMode="gray">
            <a:xfrm>
              <a:off x="312738" y="2747963"/>
              <a:ext cx="986100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グループ化 37"/>
          <p:cNvGrpSpPr>
            <a:grpSpLocks/>
          </p:cNvGrpSpPr>
          <p:nvPr userDrawn="1"/>
        </p:nvGrpSpPr>
        <p:grpSpPr bwMode="auto">
          <a:xfrm>
            <a:off x="7624763" y="201613"/>
            <a:ext cx="1346200" cy="387350"/>
            <a:chOff x="6642100" y="547566"/>
            <a:chExt cx="1982788" cy="569913"/>
          </a:xfrm>
        </p:grpSpPr>
        <p:sp>
          <p:nvSpPr>
            <p:cNvPr id="9" name="Freeform 5"/>
            <p:cNvSpPr>
              <a:spLocks/>
            </p:cNvSpPr>
            <p:nvPr/>
          </p:nvSpPr>
          <p:spPr bwMode="gray">
            <a:xfrm>
              <a:off x="8098794" y="554572"/>
              <a:ext cx="285260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7207943" y="554572"/>
              <a:ext cx="287597" cy="26860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gray">
            <a:xfrm>
              <a:off x="7434747" y="554572"/>
              <a:ext cx="336700" cy="26860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gray">
            <a:xfrm>
              <a:off x="8440170" y="554572"/>
              <a:ext cx="72485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gray">
            <a:xfrm>
              <a:off x="6768362" y="554572"/>
              <a:ext cx="287597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gray">
            <a:xfrm>
              <a:off x="7109739" y="554572"/>
              <a:ext cx="72483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gray">
            <a:xfrm>
              <a:off x="7759756" y="547566"/>
              <a:ext cx="303965" cy="282620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gray">
            <a:xfrm>
              <a:off x="6642100" y="897922"/>
              <a:ext cx="65469" cy="170506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gray">
            <a:xfrm>
              <a:off x="6742642" y="946972"/>
              <a:ext cx="133278" cy="121457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gray">
            <a:xfrm>
              <a:off x="6910992" y="949308"/>
              <a:ext cx="91190" cy="121457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4"/>
            <p:cNvSpPr>
              <a:spLocks noEditPoints="1"/>
            </p:cNvSpPr>
            <p:nvPr/>
          </p:nvSpPr>
          <p:spPr bwMode="gray">
            <a:xfrm>
              <a:off x="7018548" y="946972"/>
              <a:ext cx="137954" cy="170507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7"/>
            <p:cNvSpPr>
              <a:spLocks/>
            </p:cNvSpPr>
            <p:nvPr/>
          </p:nvSpPr>
          <p:spPr bwMode="gray">
            <a:xfrm>
              <a:off x="7177546" y="946972"/>
              <a:ext cx="53779" cy="121457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9"/>
            <p:cNvSpPr>
              <a:spLocks/>
            </p:cNvSpPr>
            <p:nvPr/>
          </p:nvSpPr>
          <p:spPr bwMode="gray">
            <a:xfrm>
              <a:off x="7196251" y="897922"/>
              <a:ext cx="39750" cy="37371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gray">
            <a:xfrm>
              <a:off x="7261721" y="946972"/>
              <a:ext cx="102881" cy="121457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3"/>
            <p:cNvSpPr>
              <a:spLocks noEditPoints="1"/>
            </p:cNvSpPr>
            <p:nvPr/>
          </p:nvSpPr>
          <p:spPr bwMode="gray">
            <a:xfrm>
              <a:off x="7378630" y="949308"/>
              <a:ext cx="114572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36"/>
            <p:cNvSpPr>
              <a:spLocks/>
            </p:cNvSpPr>
            <p:nvPr/>
          </p:nvSpPr>
          <p:spPr bwMode="gray">
            <a:xfrm>
              <a:off x="7687272" y="893251"/>
              <a:ext cx="133278" cy="175177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38"/>
            <p:cNvSpPr>
              <a:spLocks noEditPoints="1"/>
            </p:cNvSpPr>
            <p:nvPr/>
          </p:nvSpPr>
          <p:spPr bwMode="gray">
            <a:xfrm>
              <a:off x="7850945" y="949308"/>
              <a:ext cx="114572" cy="121457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41"/>
            <p:cNvSpPr>
              <a:spLocks/>
            </p:cNvSpPr>
            <p:nvPr/>
          </p:nvSpPr>
          <p:spPr bwMode="gray">
            <a:xfrm>
              <a:off x="7584391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3"/>
            <p:cNvSpPr>
              <a:spLocks/>
            </p:cNvSpPr>
            <p:nvPr/>
          </p:nvSpPr>
          <p:spPr bwMode="gray">
            <a:xfrm>
              <a:off x="8045016" y="902594"/>
              <a:ext cx="191732" cy="165835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45"/>
            <p:cNvSpPr>
              <a:spLocks noEditPoints="1"/>
            </p:cNvSpPr>
            <p:nvPr/>
          </p:nvSpPr>
          <p:spPr bwMode="gray">
            <a:xfrm>
              <a:off x="8267144" y="949308"/>
              <a:ext cx="112233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48"/>
            <p:cNvSpPr>
              <a:spLocks/>
            </p:cNvSpPr>
            <p:nvPr/>
          </p:nvSpPr>
          <p:spPr bwMode="gray">
            <a:xfrm>
              <a:off x="8536037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50"/>
            <p:cNvSpPr>
              <a:spLocks/>
            </p:cNvSpPr>
            <p:nvPr/>
          </p:nvSpPr>
          <p:spPr bwMode="gray">
            <a:xfrm>
              <a:off x="8384053" y="951643"/>
              <a:ext cx="140292" cy="11678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gray">
            <a:xfrm>
              <a:off x="8522007" y="867557"/>
              <a:ext cx="74822" cy="49051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113191" y="179482"/>
            <a:ext cx="3831498" cy="4524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4E2E7BD-7B30-4A79-AF4E-2991678D7F7F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33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 userDrawn="1"/>
        </p:nvSpPr>
        <p:spPr bwMode="gray">
          <a:xfrm>
            <a:off x="0" y="739775"/>
            <a:ext cx="9144000" cy="74613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/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0" y="739775"/>
            <a:ext cx="1481138" cy="74613"/>
            <a:chOff x="312738" y="2747963"/>
            <a:chExt cx="1970087" cy="109537"/>
          </a:xfrm>
        </p:grpSpPr>
        <p:sp>
          <p:nvSpPr>
            <p:cNvPr id="6" name="正方形/長方形 37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39"/>
            <p:cNvSpPr/>
            <p:nvPr/>
          </p:nvSpPr>
          <p:spPr bwMode="gray">
            <a:xfrm>
              <a:off x="312738" y="2747963"/>
              <a:ext cx="986100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グループ化 41"/>
          <p:cNvGrpSpPr>
            <a:grpSpLocks/>
          </p:cNvGrpSpPr>
          <p:nvPr userDrawn="1"/>
        </p:nvGrpSpPr>
        <p:grpSpPr bwMode="auto">
          <a:xfrm>
            <a:off x="7624763" y="201613"/>
            <a:ext cx="1346200" cy="387350"/>
            <a:chOff x="6642100" y="547566"/>
            <a:chExt cx="1982788" cy="569913"/>
          </a:xfrm>
        </p:grpSpPr>
        <p:sp>
          <p:nvSpPr>
            <p:cNvPr id="9" name="Freeform 5"/>
            <p:cNvSpPr>
              <a:spLocks/>
            </p:cNvSpPr>
            <p:nvPr/>
          </p:nvSpPr>
          <p:spPr bwMode="gray">
            <a:xfrm>
              <a:off x="8098794" y="554572"/>
              <a:ext cx="285260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7207943" y="554572"/>
              <a:ext cx="287597" cy="26860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gray">
            <a:xfrm>
              <a:off x="7434747" y="554572"/>
              <a:ext cx="336700" cy="26860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gray">
            <a:xfrm>
              <a:off x="8440170" y="554572"/>
              <a:ext cx="72485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gray">
            <a:xfrm>
              <a:off x="6768362" y="554572"/>
              <a:ext cx="287597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gray">
            <a:xfrm>
              <a:off x="7109739" y="554572"/>
              <a:ext cx="72483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gray">
            <a:xfrm>
              <a:off x="7759756" y="547566"/>
              <a:ext cx="303965" cy="282620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gray">
            <a:xfrm>
              <a:off x="6642100" y="897922"/>
              <a:ext cx="65469" cy="170506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gray">
            <a:xfrm>
              <a:off x="6742642" y="946972"/>
              <a:ext cx="133278" cy="121457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gray">
            <a:xfrm>
              <a:off x="6910992" y="949308"/>
              <a:ext cx="91190" cy="121457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4"/>
            <p:cNvSpPr>
              <a:spLocks noEditPoints="1"/>
            </p:cNvSpPr>
            <p:nvPr/>
          </p:nvSpPr>
          <p:spPr bwMode="gray">
            <a:xfrm>
              <a:off x="7018548" y="946972"/>
              <a:ext cx="137954" cy="170507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7"/>
            <p:cNvSpPr>
              <a:spLocks/>
            </p:cNvSpPr>
            <p:nvPr/>
          </p:nvSpPr>
          <p:spPr bwMode="gray">
            <a:xfrm>
              <a:off x="7177546" y="946972"/>
              <a:ext cx="53779" cy="121457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9"/>
            <p:cNvSpPr>
              <a:spLocks/>
            </p:cNvSpPr>
            <p:nvPr/>
          </p:nvSpPr>
          <p:spPr bwMode="gray">
            <a:xfrm>
              <a:off x="7196251" y="897922"/>
              <a:ext cx="39750" cy="37371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gray">
            <a:xfrm>
              <a:off x="7261721" y="946972"/>
              <a:ext cx="102881" cy="121457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3"/>
            <p:cNvSpPr>
              <a:spLocks noEditPoints="1"/>
            </p:cNvSpPr>
            <p:nvPr/>
          </p:nvSpPr>
          <p:spPr bwMode="gray">
            <a:xfrm>
              <a:off x="7378630" y="949308"/>
              <a:ext cx="114572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36"/>
            <p:cNvSpPr>
              <a:spLocks/>
            </p:cNvSpPr>
            <p:nvPr/>
          </p:nvSpPr>
          <p:spPr bwMode="gray">
            <a:xfrm>
              <a:off x="7687272" y="893251"/>
              <a:ext cx="133278" cy="175177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38"/>
            <p:cNvSpPr>
              <a:spLocks noEditPoints="1"/>
            </p:cNvSpPr>
            <p:nvPr/>
          </p:nvSpPr>
          <p:spPr bwMode="gray">
            <a:xfrm>
              <a:off x="7850945" y="949308"/>
              <a:ext cx="114572" cy="121457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41"/>
            <p:cNvSpPr>
              <a:spLocks/>
            </p:cNvSpPr>
            <p:nvPr/>
          </p:nvSpPr>
          <p:spPr bwMode="gray">
            <a:xfrm>
              <a:off x="7584391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3"/>
            <p:cNvSpPr>
              <a:spLocks/>
            </p:cNvSpPr>
            <p:nvPr/>
          </p:nvSpPr>
          <p:spPr bwMode="gray">
            <a:xfrm>
              <a:off x="8045016" y="902594"/>
              <a:ext cx="191732" cy="165835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45"/>
            <p:cNvSpPr>
              <a:spLocks noEditPoints="1"/>
            </p:cNvSpPr>
            <p:nvPr/>
          </p:nvSpPr>
          <p:spPr bwMode="gray">
            <a:xfrm>
              <a:off x="8267144" y="949308"/>
              <a:ext cx="112233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48"/>
            <p:cNvSpPr>
              <a:spLocks/>
            </p:cNvSpPr>
            <p:nvPr/>
          </p:nvSpPr>
          <p:spPr bwMode="gray">
            <a:xfrm>
              <a:off x="8536037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50"/>
            <p:cNvSpPr>
              <a:spLocks/>
            </p:cNvSpPr>
            <p:nvPr/>
          </p:nvSpPr>
          <p:spPr bwMode="gray">
            <a:xfrm>
              <a:off x="8384053" y="951643"/>
              <a:ext cx="140292" cy="11678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gray">
            <a:xfrm>
              <a:off x="8522007" y="867557"/>
              <a:ext cx="74822" cy="49051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113191" y="266943"/>
            <a:ext cx="35509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7F5D8D-7BCE-4875-B418-C603B280A558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33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93"/>
          <p:cNvGrpSpPr>
            <a:grpSpLocks/>
          </p:cNvGrpSpPr>
          <p:nvPr userDrawn="1"/>
        </p:nvGrpSpPr>
        <p:grpSpPr bwMode="auto">
          <a:xfrm>
            <a:off x="2541588" y="3873500"/>
            <a:ext cx="3990975" cy="441325"/>
            <a:chOff x="2541588" y="1458913"/>
            <a:chExt cx="3990976" cy="441325"/>
          </a:xfrm>
        </p:grpSpPr>
        <p:sp>
          <p:nvSpPr>
            <p:cNvPr id="3" name="Freeform 84"/>
            <p:cNvSpPr>
              <a:spLocks noEditPoints="1"/>
            </p:cNvSpPr>
            <p:nvPr userDrawn="1"/>
          </p:nvSpPr>
          <p:spPr bwMode="auto">
            <a:xfrm>
              <a:off x="2541588" y="1460501"/>
              <a:ext cx="147637" cy="149225"/>
            </a:xfrm>
            <a:custGeom>
              <a:avLst/>
              <a:gdLst/>
              <a:ahLst/>
              <a:cxnLst>
                <a:cxn ang="0">
                  <a:pos x="100" y="125"/>
                </a:cxn>
                <a:cxn ang="0">
                  <a:pos x="120" y="138"/>
                </a:cxn>
                <a:cxn ang="0">
                  <a:pos x="128" y="155"/>
                </a:cxn>
                <a:cxn ang="0">
                  <a:pos x="125" y="168"/>
                </a:cxn>
                <a:cxn ang="0">
                  <a:pos x="116" y="176"/>
                </a:cxn>
                <a:cxn ang="0">
                  <a:pos x="109" y="165"/>
                </a:cxn>
                <a:cxn ang="0">
                  <a:pos x="100" y="147"/>
                </a:cxn>
                <a:cxn ang="0">
                  <a:pos x="86" y="184"/>
                </a:cxn>
                <a:cxn ang="0">
                  <a:pos x="86" y="273"/>
                </a:cxn>
                <a:cxn ang="0">
                  <a:pos x="84" y="277"/>
                </a:cxn>
                <a:cxn ang="0">
                  <a:pos x="68" y="280"/>
                </a:cxn>
                <a:cxn ang="0">
                  <a:pos x="59" y="275"/>
                </a:cxn>
                <a:cxn ang="0">
                  <a:pos x="64" y="135"/>
                </a:cxn>
                <a:cxn ang="0">
                  <a:pos x="35" y="186"/>
                </a:cxn>
                <a:cxn ang="0">
                  <a:pos x="4" y="220"/>
                </a:cxn>
                <a:cxn ang="0">
                  <a:pos x="17" y="187"/>
                </a:cxn>
                <a:cxn ang="0">
                  <a:pos x="58" y="97"/>
                </a:cxn>
                <a:cxn ang="0">
                  <a:pos x="17" y="97"/>
                </a:cxn>
                <a:cxn ang="0">
                  <a:pos x="4" y="83"/>
                </a:cxn>
                <a:cxn ang="0">
                  <a:pos x="62" y="87"/>
                </a:cxn>
                <a:cxn ang="0">
                  <a:pos x="35" y="45"/>
                </a:cxn>
                <a:cxn ang="0">
                  <a:pos x="7" y="41"/>
                </a:cxn>
                <a:cxn ang="0">
                  <a:pos x="74" y="21"/>
                </a:cxn>
                <a:cxn ang="0">
                  <a:pos x="104" y="6"/>
                </a:cxn>
                <a:cxn ang="0">
                  <a:pos x="135" y="13"/>
                </a:cxn>
                <a:cxn ang="0">
                  <a:pos x="141" y="21"/>
                </a:cxn>
                <a:cxn ang="0">
                  <a:pos x="135" y="25"/>
                </a:cxn>
                <a:cxn ang="0">
                  <a:pos x="102" y="32"/>
                </a:cxn>
                <a:cxn ang="0">
                  <a:pos x="104" y="87"/>
                </a:cxn>
                <a:cxn ang="0">
                  <a:pos x="120" y="67"/>
                </a:cxn>
                <a:cxn ang="0">
                  <a:pos x="145" y="94"/>
                </a:cxn>
                <a:cxn ang="0">
                  <a:pos x="142" y="97"/>
                </a:cxn>
                <a:cxn ang="0">
                  <a:pos x="212" y="139"/>
                </a:cxn>
                <a:cxn ang="0">
                  <a:pos x="241" y="168"/>
                </a:cxn>
                <a:cxn ang="0">
                  <a:pos x="264" y="197"/>
                </a:cxn>
                <a:cxn ang="0">
                  <a:pos x="278" y="225"/>
                </a:cxn>
                <a:cxn ang="0">
                  <a:pos x="278" y="245"/>
                </a:cxn>
                <a:cxn ang="0">
                  <a:pos x="265" y="265"/>
                </a:cxn>
                <a:cxn ang="0">
                  <a:pos x="260" y="265"/>
                </a:cxn>
                <a:cxn ang="0">
                  <a:pos x="255" y="255"/>
                </a:cxn>
                <a:cxn ang="0">
                  <a:pos x="248" y="229"/>
                </a:cxn>
                <a:cxn ang="0">
                  <a:pos x="126" y="258"/>
                </a:cxn>
                <a:cxn ang="0">
                  <a:pos x="122" y="273"/>
                </a:cxn>
                <a:cxn ang="0">
                  <a:pos x="116" y="271"/>
                </a:cxn>
                <a:cxn ang="0">
                  <a:pos x="104" y="233"/>
                </a:cxn>
                <a:cxn ang="0">
                  <a:pos x="145" y="186"/>
                </a:cxn>
                <a:cxn ang="0">
                  <a:pos x="168" y="87"/>
                </a:cxn>
                <a:cxn ang="0">
                  <a:pos x="178" y="29"/>
                </a:cxn>
                <a:cxn ang="0">
                  <a:pos x="219" y="24"/>
                </a:cxn>
                <a:cxn ang="0">
                  <a:pos x="223" y="29"/>
                </a:cxn>
                <a:cxn ang="0">
                  <a:pos x="220" y="34"/>
                </a:cxn>
                <a:cxn ang="0">
                  <a:pos x="191" y="94"/>
                </a:cxn>
                <a:cxn ang="0">
                  <a:pos x="144" y="232"/>
                </a:cxn>
                <a:cxn ang="0">
                  <a:pos x="245" y="219"/>
                </a:cxn>
                <a:cxn ang="0">
                  <a:pos x="231" y="184"/>
                </a:cxn>
                <a:cxn ang="0">
                  <a:pos x="212" y="139"/>
                </a:cxn>
              </a:cxnLst>
              <a:rect l="0" t="0" r="r" b="b"/>
              <a:pathLst>
                <a:path w="280" h="280">
                  <a:moveTo>
                    <a:pt x="86" y="118"/>
                  </a:moveTo>
                  <a:lnTo>
                    <a:pt x="86" y="118"/>
                  </a:lnTo>
                  <a:lnTo>
                    <a:pt x="100" y="125"/>
                  </a:lnTo>
                  <a:lnTo>
                    <a:pt x="113" y="134"/>
                  </a:lnTo>
                  <a:lnTo>
                    <a:pt x="113" y="134"/>
                  </a:lnTo>
                  <a:lnTo>
                    <a:pt x="120" y="138"/>
                  </a:lnTo>
                  <a:lnTo>
                    <a:pt x="125" y="144"/>
                  </a:lnTo>
                  <a:lnTo>
                    <a:pt x="128" y="148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6" y="163"/>
                  </a:lnTo>
                  <a:lnTo>
                    <a:pt x="125" y="168"/>
                  </a:lnTo>
                  <a:lnTo>
                    <a:pt x="120" y="174"/>
                  </a:lnTo>
                  <a:lnTo>
                    <a:pt x="116" y="176"/>
                  </a:lnTo>
                  <a:lnTo>
                    <a:pt x="116" y="176"/>
                  </a:lnTo>
                  <a:lnTo>
                    <a:pt x="115" y="176"/>
                  </a:lnTo>
                  <a:lnTo>
                    <a:pt x="113" y="174"/>
                  </a:lnTo>
                  <a:lnTo>
                    <a:pt x="109" y="165"/>
                  </a:lnTo>
                  <a:lnTo>
                    <a:pt x="109" y="165"/>
                  </a:lnTo>
                  <a:lnTo>
                    <a:pt x="104" y="155"/>
                  </a:lnTo>
                  <a:lnTo>
                    <a:pt x="100" y="147"/>
                  </a:lnTo>
                  <a:lnTo>
                    <a:pt x="94" y="138"/>
                  </a:lnTo>
                  <a:lnTo>
                    <a:pt x="86" y="128"/>
                  </a:lnTo>
                  <a:lnTo>
                    <a:pt x="86" y="184"/>
                  </a:lnTo>
                  <a:lnTo>
                    <a:pt x="86" y="184"/>
                  </a:lnTo>
                  <a:lnTo>
                    <a:pt x="86" y="273"/>
                  </a:lnTo>
                  <a:lnTo>
                    <a:pt x="86" y="273"/>
                  </a:lnTo>
                  <a:lnTo>
                    <a:pt x="86" y="275"/>
                  </a:lnTo>
                  <a:lnTo>
                    <a:pt x="84" y="277"/>
                  </a:lnTo>
                  <a:lnTo>
                    <a:pt x="84" y="277"/>
                  </a:lnTo>
                  <a:lnTo>
                    <a:pt x="78" y="278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61" y="278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64" y="163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49" y="163"/>
                  </a:lnTo>
                  <a:lnTo>
                    <a:pt x="35" y="186"/>
                  </a:lnTo>
                  <a:lnTo>
                    <a:pt x="35" y="186"/>
                  </a:lnTo>
                  <a:lnTo>
                    <a:pt x="22" y="203"/>
                  </a:lnTo>
                  <a:lnTo>
                    <a:pt x="4" y="220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17" y="187"/>
                  </a:lnTo>
                  <a:lnTo>
                    <a:pt x="33" y="160"/>
                  </a:lnTo>
                  <a:lnTo>
                    <a:pt x="46" y="129"/>
                  </a:lnTo>
                  <a:lnTo>
                    <a:pt x="58" y="97"/>
                  </a:lnTo>
                  <a:lnTo>
                    <a:pt x="29" y="97"/>
                  </a:lnTo>
                  <a:lnTo>
                    <a:pt x="29" y="97"/>
                  </a:lnTo>
                  <a:lnTo>
                    <a:pt x="17" y="97"/>
                  </a:lnTo>
                  <a:lnTo>
                    <a:pt x="7" y="99"/>
                  </a:lnTo>
                  <a:lnTo>
                    <a:pt x="4" y="83"/>
                  </a:lnTo>
                  <a:lnTo>
                    <a:pt x="4" y="83"/>
                  </a:lnTo>
                  <a:lnTo>
                    <a:pt x="17" y="86"/>
                  </a:lnTo>
                  <a:lnTo>
                    <a:pt x="29" y="87"/>
                  </a:lnTo>
                  <a:lnTo>
                    <a:pt x="62" y="87"/>
                  </a:lnTo>
                  <a:lnTo>
                    <a:pt x="62" y="41"/>
                  </a:lnTo>
                  <a:lnTo>
                    <a:pt x="62" y="41"/>
                  </a:lnTo>
                  <a:lnTo>
                    <a:pt x="35" y="45"/>
                  </a:lnTo>
                  <a:lnTo>
                    <a:pt x="9" y="48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42" y="32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87" y="16"/>
                  </a:lnTo>
                  <a:lnTo>
                    <a:pt x="96" y="10"/>
                  </a:lnTo>
                  <a:lnTo>
                    <a:pt x="104" y="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5" y="13"/>
                  </a:lnTo>
                  <a:lnTo>
                    <a:pt x="139" y="18"/>
                  </a:lnTo>
                  <a:lnTo>
                    <a:pt x="141" y="21"/>
                  </a:lnTo>
                  <a:lnTo>
                    <a:pt x="141" y="21"/>
                  </a:lnTo>
                  <a:lnTo>
                    <a:pt x="139" y="25"/>
                  </a:lnTo>
                  <a:lnTo>
                    <a:pt x="135" y="25"/>
                  </a:lnTo>
                  <a:lnTo>
                    <a:pt x="135" y="25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02" y="32"/>
                  </a:lnTo>
                  <a:lnTo>
                    <a:pt x="86" y="37"/>
                  </a:lnTo>
                  <a:lnTo>
                    <a:pt x="86" y="87"/>
                  </a:lnTo>
                  <a:lnTo>
                    <a:pt x="104" y="87"/>
                  </a:lnTo>
                  <a:lnTo>
                    <a:pt x="104" y="8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5" y="94"/>
                  </a:lnTo>
                  <a:lnTo>
                    <a:pt x="145" y="94"/>
                  </a:lnTo>
                  <a:lnTo>
                    <a:pt x="145" y="96"/>
                  </a:lnTo>
                  <a:lnTo>
                    <a:pt x="142" y="97"/>
                  </a:lnTo>
                  <a:lnTo>
                    <a:pt x="86" y="97"/>
                  </a:lnTo>
                  <a:lnTo>
                    <a:pt x="86" y="118"/>
                  </a:lnTo>
                  <a:close/>
                  <a:moveTo>
                    <a:pt x="212" y="139"/>
                  </a:moveTo>
                  <a:lnTo>
                    <a:pt x="212" y="139"/>
                  </a:lnTo>
                  <a:lnTo>
                    <a:pt x="228" y="155"/>
                  </a:lnTo>
                  <a:lnTo>
                    <a:pt x="241" y="168"/>
                  </a:lnTo>
                  <a:lnTo>
                    <a:pt x="252" y="181"/>
                  </a:lnTo>
                  <a:lnTo>
                    <a:pt x="264" y="197"/>
                  </a:lnTo>
                  <a:lnTo>
                    <a:pt x="264" y="197"/>
                  </a:lnTo>
                  <a:lnTo>
                    <a:pt x="273" y="209"/>
                  </a:lnTo>
                  <a:lnTo>
                    <a:pt x="277" y="218"/>
                  </a:lnTo>
                  <a:lnTo>
                    <a:pt x="278" y="225"/>
                  </a:lnTo>
                  <a:lnTo>
                    <a:pt x="280" y="233"/>
                  </a:lnTo>
                  <a:lnTo>
                    <a:pt x="280" y="233"/>
                  </a:lnTo>
                  <a:lnTo>
                    <a:pt x="278" y="245"/>
                  </a:lnTo>
                  <a:lnTo>
                    <a:pt x="274" y="255"/>
                  </a:lnTo>
                  <a:lnTo>
                    <a:pt x="268" y="264"/>
                  </a:lnTo>
                  <a:lnTo>
                    <a:pt x="265" y="265"/>
                  </a:lnTo>
                  <a:lnTo>
                    <a:pt x="261" y="267"/>
                  </a:lnTo>
                  <a:lnTo>
                    <a:pt x="261" y="267"/>
                  </a:lnTo>
                  <a:lnTo>
                    <a:pt x="260" y="265"/>
                  </a:lnTo>
                  <a:lnTo>
                    <a:pt x="258" y="26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52" y="245"/>
                  </a:lnTo>
                  <a:lnTo>
                    <a:pt x="248" y="229"/>
                  </a:lnTo>
                  <a:lnTo>
                    <a:pt x="248" y="229"/>
                  </a:lnTo>
                  <a:lnTo>
                    <a:pt x="219" y="238"/>
                  </a:lnTo>
                  <a:lnTo>
                    <a:pt x="194" y="244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3" y="270"/>
                  </a:lnTo>
                  <a:lnTo>
                    <a:pt x="122" y="273"/>
                  </a:lnTo>
                  <a:lnTo>
                    <a:pt x="119" y="273"/>
                  </a:lnTo>
                  <a:lnTo>
                    <a:pt x="119" y="273"/>
                  </a:lnTo>
                  <a:lnTo>
                    <a:pt x="116" y="271"/>
                  </a:lnTo>
                  <a:lnTo>
                    <a:pt x="113" y="267"/>
                  </a:lnTo>
                  <a:lnTo>
                    <a:pt x="104" y="233"/>
                  </a:lnTo>
                  <a:lnTo>
                    <a:pt x="104" y="233"/>
                  </a:lnTo>
                  <a:lnTo>
                    <a:pt x="132" y="232"/>
                  </a:lnTo>
                  <a:lnTo>
                    <a:pt x="132" y="232"/>
                  </a:lnTo>
                  <a:lnTo>
                    <a:pt x="145" y="186"/>
                  </a:lnTo>
                  <a:lnTo>
                    <a:pt x="160" y="129"/>
                  </a:lnTo>
                  <a:lnTo>
                    <a:pt x="160" y="129"/>
                  </a:lnTo>
                  <a:lnTo>
                    <a:pt x="168" y="87"/>
                  </a:lnTo>
                  <a:lnTo>
                    <a:pt x="177" y="45"/>
                  </a:lnTo>
                  <a:lnTo>
                    <a:pt x="177" y="45"/>
                  </a:lnTo>
                  <a:lnTo>
                    <a:pt x="178" y="29"/>
                  </a:lnTo>
                  <a:lnTo>
                    <a:pt x="180" y="15"/>
                  </a:lnTo>
                  <a:lnTo>
                    <a:pt x="180" y="15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6"/>
                  </a:lnTo>
                  <a:lnTo>
                    <a:pt x="223" y="29"/>
                  </a:lnTo>
                  <a:lnTo>
                    <a:pt x="223" y="29"/>
                  </a:lnTo>
                  <a:lnTo>
                    <a:pt x="223" y="32"/>
                  </a:lnTo>
                  <a:lnTo>
                    <a:pt x="220" y="34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191" y="94"/>
                  </a:lnTo>
                  <a:lnTo>
                    <a:pt x="175" y="149"/>
                  </a:lnTo>
                  <a:lnTo>
                    <a:pt x="158" y="196"/>
                  </a:lnTo>
                  <a:lnTo>
                    <a:pt x="144" y="232"/>
                  </a:lnTo>
                  <a:lnTo>
                    <a:pt x="144" y="232"/>
                  </a:lnTo>
                  <a:lnTo>
                    <a:pt x="200" y="226"/>
                  </a:lnTo>
                  <a:lnTo>
                    <a:pt x="245" y="219"/>
                  </a:lnTo>
                  <a:lnTo>
                    <a:pt x="245" y="219"/>
                  </a:lnTo>
                  <a:lnTo>
                    <a:pt x="239" y="202"/>
                  </a:lnTo>
                  <a:lnTo>
                    <a:pt x="231" y="184"/>
                  </a:lnTo>
                  <a:lnTo>
                    <a:pt x="219" y="164"/>
                  </a:lnTo>
                  <a:lnTo>
                    <a:pt x="206" y="144"/>
                  </a:lnTo>
                  <a:lnTo>
                    <a:pt x="212" y="13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" name="Freeform 85"/>
            <p:cNvSpPr>
              <a:spLocks noEditPoints="1"/>
            </p:cNvSpPr>
            <p:nvPr userDrawn="1"/>
          </p:nvSpPr>
          <p:spPr bwMode="auto">
            <a:xfrm>
              <a:off x="2711450" y="1466851"/>
              <a:ext cx="127000" cy="130175"/>
            </a:xfrm>
            <a:custGeom>
              <a:avLst/>
              <a:gdLst/>
              <a:ahLst/>
              <a:cxnLst>
                <a:cxn ang="0">
                  <a:pos x="20" y="71"/>
                </a:cxn>
                <a:cxn ang="0">
                  <a:pos x="49" y="73"/>
                </a:cxn>
                <a:cxn ang="0">
                  <a:pos x="83" y="22"/>
                </a:cxn>
                <a:cxn ang="0">
                  <a:pos x="74" y="11"/>
                </a:cxn>
                <a:cxn ang="0">
                  <a:pos x="65" y="5"/>
                </a:cxn>
                <a:cxn ang="0">
                  <a:pos x="68" y="2"/>
                </a:cxn>
                <a:cxn ang="0">
                  <a:pos x="84" y="0"/>
                </a:cxn>
                <a:cxn ang="0">
                  <a:pos x="109" y="11"/>
                </a:cxn>
                <a:cxn ang="0">
                  <a:pos x="114" y="19"/>
                </a:cxn>
                <a:cxn ang="0">
                  <a:pos x="107" y="32"/>
                </a:cxn>
                <a:cxn ang="0">
                  <a:pos x="96" y="64"/>
                </a:cxn>
                <a:cxn ang="0">
                  <a:pos x="133" y="50"/>
                </a:cxn>
                <a:cxn ang="0">
                  <a:pos x="149" y="51"/>
                </a:cxn>
                <a:cxn ang="0">
                  <a:pos x="152" y="63"/>
                </a:cxn>
                <a:cxn ang="0">
                  <a:pos x="138" y="71"/>
                </a:cxn>
                <a:cxn ang="0">
                  <a:pos x="80" y="119"/>
                </a:cxn>
                <a:cxn ang="0">
                  <a:pos x="39" y="226"/>
                </a:cxn>
                <a:cxn ang="0">
                  <a:pos x="20" y="244"/>
                </a:cxn>
                <a:cxn ang="0">
                  <a:pos x="10" y="238"/>
                </a:cxn>
                <a:cxn ang="0">
                  <a:pos x="13" y="221"/>
                </a:cxn>
                <a:cxn ang="0">
                  <a:pos x="35" y="176"/>
                </a:cxn>
                <a:cxn ang="0">
                  <a:pos x="70" y="87"/>
                </a:cxn>
                <a:cxn ang="0">
                  <a:pos x="35" y="92"/>
                </a:cxn>
                <a:cxn ang="0">
                  <a:pos x="0" y="71"/>
                </a:cxn>
                <a:cxn ang="0">
                  <a:pos x="129" y="189"/>
                </a:cxn>
                <a:cxn ang="0">
                  <a:pos x="130" y="210"/>
                </a:cxn>
                <a:cxn ang="0">
                  <a:pos x="157" y="223"/>
                </a:cxn>
                <a:cxn ang="0">
                  <a:pos x="196" y="225"/>
                </a:cxn>
                <a:cxn ang="0">
                  <a:pos x="223" y="221"/>
                </a:cxn>
                <a:cxn ang="0">
                  <a:pos x="238" y="228"/>
                </a:cxn>
                <a:cxn ang="0">
                  <a:pos x="236" y="239"/>
                </a:cxn>
                <a:cxn ang="0">
                  <a:pos x="223" y="247"/>
                </a:cxn>
                <a:cxn ang="0">
                  <a:pos x="177" y="248"/>
                </a:cxn>
                <a:cxn ang="0">
                  <a:pos x="139" y="239"/>
                </a:cxn>
                <a:cxn ang="0">
                  <a:pos x="116" y="216"/>
                </a:cxn>
                <a:cxn ang="0">
                  <a:pos x="114" y="196"/>
                </a:cxn>
                <a:cxn ang="0">
                  <a:pos x="132" y="174"/>
                </a:cxn>
                <a:cxn ang="0">
                  <a:pos x="139" y="105"/>
                </a:cxn>
                <a:cxn ang="0">
                  <a:pos x="194" y="92"/>
                </a:cxn>
                <a:cxn ang="0">
                  <a:pos x="222" y="97"/>
                </a:cxn>
                <a:cxn ang="0">
                  <a:pos x="232" y="112"/>
                </a:cxn>
                <a:cxn ang="0">
                  <a:pos x="228" y="119"/>
                </a:cxn>
                <a:cxn ang="0">
                  <a:pos x="209" y="118"/>
                </a:cxn>
                <a:cxn ang="0">
                  <a:pos x="197" y="121"/>
                </a:cxn>
                <a:cxn ang="0">
                  <a:pos x="162" y="134"/>
                </a:cxn>
                <a:cxn ang="0">
                  <a:pos x="188" y="111"/>
                </a:cxn>
                <a:cxn ang="0">
                  <a:pos x="177" y="109"/>
                </a:cxn>
                <a:cxn ang="0">
                  <a:pos x="126" y="124"/>
                </a:cxn>
              </a:cxnLst>
              <a:rect l="0" t="0" r="r" b="b"/>
              <a:pathLst>
                <a:path w="239" h="248">
                  <a:moveTo>
                    <a:pt x="6" y="66"/>
                  </a:moveTo>
                  <a:lnTo>
                    <a:pt x="6" y="66"/>
                  </a:lnTo>
                  <a:lnTo>
                    <a:pt x="13" y="70"/>
                  </a:lnTo>
                  <a:lnTo>
                    <a:pt x="20" y="71"/>
                  </a:lnTo>
                  <a:lnTo>
                    <a:pt x="29" y="73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49" y="73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81" y="41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19"/>
                  </a:lnTo>
                  <a:lnTo>
                    <a:pt x="80" y="15"/>
                  </a:lnTo>
                  <a:lnTo>
                    <a:pt x="74" y="11"/>
                  </a:lnTo>
                  <a:lnTo>
                    <a:pt x="67" y="8"/>
                  </a:lnTo>
                  <a:lnTo>
                    <a:pt x="67" y="8"/>
                  </a:lnTo>
                  <a:lnTo>
                    <a:pt x="67" y="6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7" y="3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90" y="2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9" y="11"/>
                  </a:lnTo>
                  <a:lnTo>
                    <a:pt x="112" y="14"/>
                  </a:lnTo>
                  <a:lnTo>
                    <a:pt x="114" y="16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4" y="24"/>
                  </a:lnTo>
                  <a:lnTo>
                    <a:pt x="112" y="27"/>
                  </a:lnTo>
                  <a:lnTo>
                    <a:pt x="112" y="27"/>
                  </a:lnTo>
                  <a:lnTo>
                    <a:pt x="107" y="32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6" y="64"/>
                  </a:lnTo>
                  <a:lnTo>
                    <a:pt x="96" y="64"/>
                  </a:lnTo>
                  <a:lnTo>
                    <a:pt x="112" y="58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33" y="50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45" y="50"/>
                  </a:lnTo>
                  <a:lnTo>
                    <a:pt x="149" y="51"/>
                  </a:lnTo>
                  <a:lnTo>
                    <a:pt x="152" y="54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52" y="63"/>
                  </a:lnTo>
                  <a:lnTo>
                    <a:pt x="149" y="66"/>
                  </a:lnTo>
                  <a:lnTo>
                    <a:pt x="145" y="69"/>
                  </a:lnTo>
                  <a:lnTo>
                    <a:pt x="138" y="71"/>
                  </a:lnTo>
                  <a:lnTo>
                    <a:pt x="138" y="71"/>
                  </a:lnTo>
                  <a:lnTo>
                    <a:pt x="113" y="79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80" y="119"/>
                  </a:lnTo>
                  <a:lnTo>
                    <a:pt x="67" y="154"/>
                  </a:lnTo>
                  <a:lnTo>
                    <a:pt x="54" y="190"/>
                  </a:lnTo>
                  <a:lnTo>
                    <a:pt x="39" y="226"/>
                  </a:lnTo>
                  <a:lnTo>
                    <a:pt x="39" y="226"/>
                  </a:lnTo>
                  <a:lnTo>
                    <a:pt x="35" y="235"/>
                  </a:lnTo>
                  <a:lnTo>
                    <a:pt x="30" y="241"/>
                  </a:lnTo>
                  <a:lnTo>
                    <a:pt x="26" y="244"/>
                  </a:lnTo>
                  <a:lnTo>
                    <a:pt x="20" y="244"/>
                  </a:lnTo>
                  <a:lnTo>
                    <a:pt x="20" y="244"/>
                  </a:lnTo>
                  <a:lnTo>
                    <a:pt x="17" y="244"/>
                  </a:lnTo>
                  <a:lnTo>
                    <a:pt x="13" y="242"/>
                  </a:lnTo>
                  <a:lnTo>
                    <a:pt x="10" y="238"/>
                  </a:lnTo>
                  <a:lnTo>
                    <a:pt x="10" y="234"/>
                  </a:lnTo>
                  <a:lnTo>
                    <a:pt x="10" y="234"/>
                  </a:lnTo>
                  <a:lnTo>
                    <a:pt x="10" y="225"/>
                  </a:lnTo>
                  <a:lnTo>
                    <a:pt x="13" y="221"/>
                  </a:lnTo>
                  <a:lnTo>
                    <a:pt x="16" y="215"/>
                  </a:lnTo>
                  <a:lnTo>
                    <a:pt x="16" y="215"/>
                  </a:lnTo>
                  <a:lnTo>
                    <a:pt x="23" y="200"/>
                  </a:lnTo>
                  <a:lnTo>
                    <a:pt x="35" y="176"/>
                  </a:lnTo>
                  <a:lnTo>
                    <a:pt x="35" y="176"/>
                  </a:lnTo>
                  <a:lnTo>
                    <a:pt x="52" y="137"/>
                  </a:lnTo>
                  <a:lnTo>
                    <a:pt x="61" y="112"/>
                  </a:lnTo>
                  <a:lnTo>
                    <a:pt x="70" y="87"/>
                  </a:lnTo>
                  <a:lnTo>
                    <a:pt x="70" y="87"/>
                  </a:lnTo>
                  <a:lnTo>
                    <a:pt x="52" y="90"/>
                  </a:lnTo>
                  <a:lnTo>
                    <a:pt x="35" y="92"/>
                  </a:lnTo>
                  <a:lnTo>
                    <a:pt x="35" y="92"/>
                  </a:lnTo>
                  <a:lnTo>
                    <a:pt x="27" y="90"/>
                  </a:lnTo>
                  <a:lnTo>
                    <a:pt x="19" y="87"/>
                  </a:lnTo>
                  <a:lnTo>
                    <a:pt x="10" y="82"/>
                  </a:lnTo>
                  <a:lnTo>
                    <a:pt x="0" y="71"/>
                  </a:lnTo>
                  <a:lnTo>
                    <a:pt x="6" y="66"/>
                  </a:lnTo>
                  <a:close/>
                  <a:moveTo>
                    <a:pt x="132" y="174"/>
                  </a:moveTo>
                  <a:lnTo>
                    <a:pt x="132" y="174"/>
                  </a:lnTo>
                  <a:lnTo>
                    <a:pt x="129" y="189"/>
                  </a:lnTo>
                  <a:lnTo>
                    <a:pt x="128" y="197"/>
                  </a:lnTo>
                  <a:lnTo>
                    <a:pt x="128" y="197"/>
                  </a:lnTo>
                  <a:lnTo>
                    <a:pt x="129" y="205"/>
                  </a:lnTo>
                  <a:lnTo>
                    <a:pt x="130" y="210"/>
                  </a:lnTo>
                  <a:lnTo>
                    <a:pt x="135" y="215"/>
                  </a:lnTo>
                  <a:lnTo>
                    <a:pt x="141" y="219"/>
                  </a:lnTo>
                  <a:lnTo>
                    <a:pt x="148" y="222"/>
                  </a:lnTo>
                  <a:lnTo>
                    <a:pt x="157" y="223"/>
                  </a:lnTo>
                  <a:lnTo>
                    <a:pt x="165" y="225"/>
                  </a:lnTo>
                  <a:lnTo>
                    <a:pt x="177" y="226"/>
                  </a:lnTo>
                  <a:lnTo>
                    <a:pt x="177" y="226"/>
                  </a:lnTo>
                  <a:lnTo>
                    <a:pt x="196" y="225"/>
                  </a:lnTo>
                  <a:lnTo>
                    <a:pt x="210" y="222"/>
                  </a:lnTo>
                  <a:lnTo>
                    <a:pt x="210" y="222"/>
                  </a:lnTo>
                  <a:lnTo>
                    <a:pt x="216" y="221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30" y="222"/>
                  </a:lnTo>
                  <a:lnTo>
                    <a:pt x="235" y="225"/>
                  </a:lnTo>
                  <a:lnTo>
                    <a:pt x="238" y="228"/>
                  </a:lnTo>
                  <a:lnTo>
                    <a:pt x="239" y="232"/>
                  </a:lnTo>
                  <a:lnTo>
                    <a:pt x="239" y="232"/>
                  </a:lnTo>
                  <a:lnTo>
                    <a:pt x="238" y="236"/>
                  </a:lnTo>
                  <a:lnTo>
                    <a:pt x="236" y="239"/>
                  </a:lnTo>
                  <a:lnTo>
                    <a:pt x="235" y="242"/>
                  </a:lnTo>
                  <a:lnTo>
                    <a:pt x="232" y="244"/>
                  </a:lnTo>
                  <a:lnTo>
                    <a:pt x="232" y="244"/>
                  </a:lnTo>
                  <a:lnTo>
                    <a:pt x="223" y="247"/>
                  </a:lnTo>
                  <a:lnTo>
                    <a:pt x="213" y="248"/>
                  </a:lnTo>
                  <a:lnTo>
                    <a:pt x="190" y="248"/>
                  </a:lnTo>
                  <a:lnTo>
                    <a:pt x="190" y="248"/>
                  </a:lnTo>
                  <a:lnTo>
                    <a:pt x="177" y="248"/>
                  </a:lnTo>
                  <a:lnTo>
                    <a:pt x="165" y="247"/>
                  </a:lnTo>
                  <a:lnTo>
                    <a:pt x="152" y="244"/>
                  </a:lnTo>
                  <a:lnTo>
                    <a:pt x="139" y="239"/>
                  </a:lnTo>
                  <a:lnTo>
                    <a:pt x="139" y="239"/>
                  </a:lnTo>
                  <a:lnTo>
                    <a:pt x="129" y="234"/>
                  </a:lnTo>
                  <a:lnTo>
                    <a:pt x="122" y="226"/>
                  </a:lnTo>
                  <a:lnTo>
                    <a:pt x="119" y="222"/>
                  </a:lnTo>
                  <a:lnTo>
                    <a:pt x="116" y="216"/>
                  </a:lnTo>
                  <a:lnTo>
                    <a:pt x="114" y="210"/>
                  </a:lnTo>
                  <a:lnTo>
                    <a:pt x="114" y="203"/>
                  </a:lnTo>
                  <a:lnTo>
                    <a:pt x="114" y="203"/>
                  </a:lnTo>
                  <a:lnTo>
                    <a:pt x="114" y="196"/>
                  </a:lnTo>
                  <a:lnTo>
                    <a:pt x="116" y="189"/>
                  </a:lnTo>
                  <a:lnTo>
                    <a:pt x="120" y="180"/>
                  </a:lnTo>
                  <a:lnTo>
                    <a:pt x="125" y="173"/>
                  </a:lnTo>
                  <a:lnTo>
                    <a:pt x="132" y="174"/>
                  </a:lnTo>
                  <a:close/>
                  <a:moveTo>
                    <a:pt x="123" y="116"/>
                  </a:moveTo>
                  <a:lnTo>
                    <a:pt x="123" y="116"/>
                  </a:lnTo>
                  <a:lnTo>
                    <a:pt x="130" y="111"/>
                  </a:lnTo>
                  <a:lnTo>
                    <a:pt x="139" y="105"/>
                  </a:lnTo>
                  <a:lnTo>
                    <a:pt x="148" y="100"/>
                  </a:lnTo>
                  <a:lnTo>
                    <a:pt x="157" y="97"/>
                  </a:lnTo>
                  <a:lnTo>
                    <a:pt x="175" y="93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210" y="93"/>
                  </a:lnTo>
                  <a:lnTo>
                    <a:pt x="217" y="95"/>
                  </a:lnTo>
                  <a:lnTo>
                    <a:pt x="222" y="97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2" y="108"/>
                  </a:lnTo>
                  <a:lnTo>
                    <a:pt x="232" y="112"/>
                  </a:lnTo>
                  <a:lnTo>
                    <a:pt x="232" y="112"/>
                  </a:lnTo>
                  <a:lnTo>
                    <a:pt x="232" y="115"/>
                  </a:lnTo>
                  <a:lnTo>
                    <a:pt x="230" y="118"/>
                  </a:lnTo>
                  <a:lnTo>
                    <a:pt x="228" y="119"/>
                  </a:lnTo>
                  <a:lnTo>
                    <a:pt x="225" y="121"/>
                  </a:lnTo>
                  <a:lnTo>
                    <a:pt x="225" y="121"/>
                  </a:lnTo>
                  <a:lnTo>
                    <a:pt x="216" y="119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03" y="119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84" y="128"/>
                  </a:lnTo>
                  <a:lnTo>
                    <a:pt x="168" y="139"/>
                  </a:lnTo>
                  <a:lnTo>
                    <a:pt x="162" y="134"/>
                  </a:lnTo>
                  <a:lnTo>
                    <a:pt x="162" y="134"/>
                  </a:lnTo>
                  <a:lnTo>
                    <a:pt x="186" y="113"/>
                  </a:lnTo>
                  <a:lnTo>
                    <a:pt x="186" y="113"/>
                  </a:lnTo>
                  <a:lnTo>
                    <a:pt x="187" y="112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6" y="109"/>
                  </a:lnTo>
                  <a:lnTo>
                    <a:pt x="177" y="109"/>
                  </a:lnTo>
                  <a:lnTo>
                    <a:pt x="177" y="109"/>
                  </a:lnTo>
                  <a:lnTo>
                    <a:pt x="168" y="109"/>
                  </a:lnTo>
                  <a:lnTo>
                    <a:pt x="155" y="112"/>
                  </a:lnTo>
                  <a:lnTo>
                    <a:pt x="141" y="116"/>
                  </a:lnTo>
                  <a:lnTo>
                    <a:pt x="126" y="124"/>
                  </a:lnTo>
                  <a:lnTo>
                    <a:pt x="123" y="11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" name="Freeform 86"/>
            <p:cNvSpPr>
              <a:spLocks/>
            </p:cNvSpPr>
            <p:nvPr userDrawn="1"/>
          </p:nvSpPr>
          <p:spPr bwMode="auto">
            <a:xfrm>
              <a:off x="2860675" y="1465263"/>
              <a:ext cx="120650" cy="138113"/>
            </a:xfrm>
            <a:custGeom>
              <a:avLst/>
              <a:gdLst/>
              <a:ahLst/>
              <a:cxnLst>
                <a:cxn ang="0">
                  <a:pos x="16" y="68"/>
                </a:cxn>
                <a:cxn ang="0">
                  <a:pos x="45" y="72"/>
                </a:cxn>
                <a:cxn ang="0">
                  <a:pos x="70" y="70"/>
                </a:cxn>
                <a:cxn ang="0">
                  <a:pos x="74" y="23"/>
                </a:cxn>
                <a:cxn ang="0">
                  <a:pos x="71" y="16"/>
                </a:cxn>
                <a:cxn ang="0">
                  <a:pos x="63" y="9"/>
                </a:cxn>
                <a:cxn ang="0">
                  <a:pos x="58" y="6"/>
                </a:cxn>
                <a:cxn ang="0">
                  <a:pos x="61" y="1"/>
                </a:cxn>
                <a:cxn ang="0">
                  <a:pos x="71" y="0"/>
                </a:cxn>
                <a:cxn ang="0">
                  <a:pos x="103" y="13"/>
                </a:cxn>
                <a:cxn ang="0">
                  <a:pos x="106" y="20"/>
                </a:cxn>
                <a:cxn ang="0">
                  <a:pos x="103" y="28"/>
                </a:cxn>
                <a:cxn ang="0">
                  <a:pos x="97" y="36"/>
                </a:cxn>
                <a:cxn ang="0">
                  <a:pos x="109" y="61"/>
                </a:cxn>
                <a:cxn ang="0">
                  <a:pos x="132" y="54"/>
                </a:cxn>
                <a:cxn ang="0">
                  <a:pos x="145" y="46"/>
                </a:cxn>
                <a:cxn ang="0">
                  <a:pos x="158" y="46"/>
                </a:cxn>
                <a:cxn ang="0">
                  <a:pos x="167" y="51"/>
                </a:cxn>
                <a:cxn ang="0">
                  <a:pos x="167" y="59"/>
                </a:cxn>
                <a:cxn ang="0">
                  <a:pos x="150" y="70"/>
                </a:cxn>
                <a:cxn ang="0">
                  <a:pos x="86" y="85"/>
                </a:cxn>
                <a:cxn ang="0">
                  <a:pos x="68" y="169"/>
                </a:cxn>
                <a:cxn ang="0">
                  <a:pos x="106" y="145"/>
                </a:cxn>
                <a:cxn ang="0">
                  <a:pos x="141" y="132"/>
                </a:cxn>
                <a:cxn ang="0">
                  <a:pos x="164" y="129"/>
                </a:cxn>
                <a:cxn ang="0">
                  <a:pos x="202" y="139"/>
                </a:cxn>
                <a:cxn ang="0">
                  <a:pos x="225" y="162"/>
                </a:cxn>
                <a:cxn ang="0">
                  <a:pos x="229" y="184"/>
                </a:cxn>
                <a:cxn ang="0">
                  <a:pos x="219" y="214"/>
                </a:cxn>
                <a:cxn ang="0">
                  <a:pos x="195" y="236"/>
                </a:cxn>
                <a:cxn ang="0">
                  <a:pos x="147" y="253"/>
                </a:cxn>
                <a:cxn ang="0">
                  <a:pos x="74" y="261"/>
                </a:cxn>
                <a:cxn ang="0">
                  <a:pos x="95" y="248"/>
                </a:cxn>
                <a:cxn ang="0">
                  <a:pos x="158" y="230"/>
                </a:cxn>
                <a:cxn ang="0">
                  <a:pos x="190" y="210"/>
                </a:cxn>
                <a:cxn ang="0">
                  <a:pos x="202" y="188"/>
                </a:cxn>
                <a:cxn ang="0">
                  <a:pos x="202" y="171"/>
                </a:cxn>
                <a:cxn ang="0">
                  <a:pos x="192" y="154"/>
                </a:cxn>
                <a:cxn ang="0">
                  <a:pos x="170" y="145"/>
                </a:cxn>
                <a:cxn ang="0">
                  <a:pos x="145" y="145"/>
                </a:cxn>
                <a:cxn ang="0">
                  <a:pos x="100" y="168"/>
                </a:cxn>
                <a:cxn ang="0">
                  <a:pos x="79" y="188"/>
                </a:cxn>
                <a:cxn ang="0">
                  <a:pos x="71" y="198"/>
                </a:cxn>
                <a:cxn ang="0">
                  <a:pos x="63" y="204"/>
                </a:cxn>
                <a:cxn ang="0">
                  <a:pos x="51" y="197"/>
                </a:cxn>
                <a:cxn ang="0">
                  <a:pos x="45" y="178"/>
                </a:cxn>
                <a:cxn ang="0">
                  <a:pos x="48" y="169"/>
                </a:cxn>
                <a:cxn ang="0">
                  <a:pos x="60" y="123"/>
                </a:cxn>
                <a:cxn ang="0">
                  <a:pos x="41" y="90"/>
                </a:cxn>
                <a:cxn ang="0">
                  <a:pos x="18" y="85"/>
                </a:cxn>
                <a:cxn ang="0">
                  <a:pos x="7" y="62"/>
                </a:cxn>
              </a:cxnLst>
              <a:rect l="0" t="0" r="r" b="b"/>
              <a:pathLst>
                <a:path w="229" h="261">
                  <a:moveTo>
                    <a:pt x="7" y="62"/>
                  </a:moveTo>
                  <a:lnTo>
                    <a:pt x="7" y="62"/>
                  </a:lnTo>
                  <a:lnTo>
                    <a:pt x="16" y="68"/>
                  </a:lnTo>
                  <a:lnTo>
                    <a:pt x="25" y="71"/>
                  </a:lnTo>
                  <a:lnTo>
                    <a:pt x="34" y="72"/>
                  </a:lnTo>
                  <a:lnTo>
                    <a:pt x="45" y="72"/>
                  </a:lnTo>
                  <a:lnTo>
                    <a:pt x="45" y="72"/>
                  </a:lnTo>
                  <a:lnTo>
                    <a:pt x="57" y="71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73" y="45"/>
                  </a:lnTo>
                  <a:lnTo>
                    <a:pt x="74" y="23"/>
                  </a:lnTo>
                  <a:lnTo>
                    <a:pt x="74" y="23"/>
                  </a:lnTo>
                  <a:lnTo>
                    <a:pt x="74" y="19"/>
                  </a:lnTo>
                  <a:lnTo>
                    <a:pt x="71" y="16"/>
                  </a:lnTo>
                  <a:lnTo>
                    <a:pt x="68" y="12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0" y="7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1" y="1"/>
                  </a:lnTo>
                  <a:lnTo>
                    <a:pt x="65" y="1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5" y="7"/>
                  </a:lnTo>
                  <a:lnTo>
                    <a:pt x="103" y="13"/>
                  </a:lnTo>
                  <a:lnTo>
                    <a:pt x="105" y="16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6" y="23"/>
                  </a:lnTo>
                  <a:lnTo>
                    <a:pt x="103" y="28"/>
                  </a:lnTo>
                  <a:lnTo>
                    <a:pt x="103" y="28"/>
                  </a:lnTo>
                  <a:lnTo>
                    <a:pt x="99" y="32"/>
                  </a:lnTo>
                  <a:lnTo>
                    <a:pt x="97" y="36"/>
                  </a:lnTo>
                  <a:lnTo>
                    <a:pt x="97" y="36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109" y="61"/>
                  </a:lnTo>
                  <a:lnTo>
                    <a:pt x="125" y="57"/>
                  </a:lnTo>
                  <a:lnTo>
                    <a:pt x="125" y="57"/>
                  </a:lnTo>
                  <a:lnTo>
                    <a:pt x="132" y="54"/>
                  </a:lnTo>
                  <a:lnTo>
                    <a:pt x="138" y="49"/>
                  </a:lnTo>
                  <a:lnTo>
                    <a:pt x="138" y="49"/>
                  </a:lnTo>
                  <a:lnTo>
                    <a:pt x="145" y="46"/>
                  </a:lnTo>
                  <a:lnTo>
                    <a:pt x="153" y="45"/>
                  </a:lnTo>
                  <a:lnTo>
                    <a:pt x="153" y="45"/>
                  </a:lnTo>
                  <a:lnTo>
                    <a:pt x="158" y="46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7" y="51"/>
                  </a:lnTo>
                  <a:lnTo>
                    <a:pt x="168" y="57"/>
                  </a:lnTo>
                  <a:lnTo>
                    <a:pt x="168" y="57"/>
                  </a:lnTo>
                  <a:lnTo>
                    <a:pt x="167" y="59"/>
                  </a:lnTo>
                  <a:lnTo>
                    <a:pt x="164" y="64"/>
                  </a:lnTo>
                  <a:lnTo>
                    <a:pt x="158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22" y="78"/>
                  </a:lnTo>
                  <a:lnTo>
                    <a:pt x="86" y="85"/>
                  </a:lnTo>
                  <a:lnTo>
                    <a:pt x="86" y="85"/>
                  </a:lnTo>
                  <a:lnTo>
                    <a:pt x="68" y="169"/>
                  </a:lnTo>
                  <a:lnTo>
                    <a:pt x="68" y="169"/>
                  </a:lnTo>
                  <a:lnTo>
                    <a:pt x="81" y="161"/>
                  </a:lnTo>
                  <a:lnTo>
                    <a:pt x="95" y="152"/>
                  </a:lnTo>
                  <a:lnTo>
                    <a:pt x="106" y="145"/>
                  </a:lnTo>
                  <a:lnTo>
                    <a:pt x="118" y="139"/>
                  </a:lnTo>
                  <a:lnTo>
                    <a:pt x="129" y="135"/>
                  </a:lnTo>
                  <a:lnTo>
                    <a:pt x="141" y="132"/>
                  </a:lnTo>
                  <a:lnTo>
                    <a:pt x="153" y="130"/>
                  </a:lnTo>
                  <a:lnTo>
                    <a:pt x="164" y="129"/>
                  </a:lnTo>
                  <a:lnTo>
                    <a:pt x="164" y="129"/>
                  </a:lnTo>
                  <a:lnTo>
                    <a:pt x="179" y="130"/>
                  </a:lnTo>
                  <a:lnTo>
                    <a:pt x="190" y="133"/>
                  </a:lnTo>
                  <a:lnTo>
                    <a:pt x="202" y="139"/>
                  </a:lnTo>
                  <a:lnTo>
                    <a:pt x="212" y="145"/>
                  </a:lnTo>
                  <a:lnTo>
                    <a:pt x="219" y="152"/>
                  </a:lnTo>
                  <a:lnTo>
                    <a:pt x="225" y="162"/>
                  </a:lnTo>
                  <a:lnTo>
                    <a:pt x="228" y="172"/>
                  </a:lnTo>
                  <a:lnTo>
                    <a:pt x="229" y="184"/>
                  </a:lnTo>
                  <a:lnTo>
                    <a:pt x="229" y="184"/>
                  </a:lnTo>
                  <a:lnTo>
                    <a:pt x="228" y="196"/>
                  </a:lnTo>
                  <a:lnTo>
                    <a:pt x="225" y="206"/>
                  </a:lnTo>
                  <a:lnTo>
                    <a:pt x="219" y="214"/>
                  </a:lnTo>
                  <a:lnTo>
                    <a:pt x="212" y="223"/>
                  </a:lnTo>
                  <a:lnTo>
                    <a:pt x="205" y="230"/>
                  </a:lnTo>
                  <a:lnTo>
                    <a:pt x="195" y="236"/>
                  </a:lnTo>
                  <a:lnTo>
                    <a:pt x="184" y="242"/>
                  </a:lnTo>
                  <a:lnTo>
                    <a:pt x="171" y="246"/>
                  </a:lnTo>
                  <a:lnTo>
                    <a:pt x="147" y="253"/>
                  </a:lnTo>
                  <a:lnTo>
                    <a:pt x="121" y="258"/>
                  </a:lnTo>
                  <a:lnTo>
                    <a:pt x="96" y="259"/>
                  </a:lnTo>
                  <a:lnTo>
                    <a:pt x="74" y="261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95" y="248"/>
                  </a:lnTo>
                  <a:lnTo>
                    <a:pt x="116" y="243"/>
                  </a:lnTo>
                  <a:lnTo>
                    <a:pt x="138" y="237"/>
                  </a:lnTo>
                  <a:lnTo>
                    <a:pt x="158" y="230"/>
                  </a:lnTo>
                  <a:lnTo>
                    <a:pt x="176" y="222"/>
                  </a:lnTo>
                  <a:lnTo>
                    <a:pt x="183" y="216"/>
                  </a:lnTo>
                  <a:lnTo>
                    <a:pt x="190" y="210"/>
                  </a:lnTo>
                  <a:lnTo>
                    <a:pt x="195" y="203"/>
                  </a:lnTo>
                  <a:lnTo>
                    <a:pt x="199" y="196"/>
                  </a:lnTo>
                  <a:lnTo>
                    <a:pt x="202" y="18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2" y="171"/>
                  </a:lnTo>
                  <a:lnTo>
                    <a:pt x="199" y="164"/>
                  </a:lnTo>
                  <a:lnTo>
                    <a:pt x="196" y="158"/>
                  </a:lnTo>
                  <a:lnTo>
                    <a:pt x="192" y="154"/>
                  </a:lnTo>
                  <a:lnTo>
                    <a:pt x="186" y="149"/>
                  </a:lnTo>
                  <a:lnTo>
                    <a:pt x="179" y="146"/>
                  </a:lnTo>
                  <a:lnTo>
                    <a:pt x="170" y="145"/>
                  </a:lnTo>
                  <a:lnTo>
                    <a:pt x="161" y="143"/>
                  </a:lnTo>
                  <a:lnTo>
                    <a:pt x="161" y="143"/>
                  </a:lnTo>
                  <a:lnTo>
                    <a:pt x="145" y="145"/>
                  </a:lnTo>
                  <a:lnTo>
                    <a:pt x="131" y="151"/>
                  </a:lnTo>
                  <a:lnTo>
                    <a:pt x="115" y="158"/>
                  </a:lnTo>
                  <a:lnTo>
                    <a:pt x="100" y="168"/>
                  </a:lnTo>
                  <a:lnTo>
                    <a:pt x="100" y="168"/>
                  </a:lnTo>
                  <a:lnTo>
                    <a:pt x="84" y="181"/>
                  </a:lnTo>
                  <a:lnTo>
                    <a:pt x="79" y="188"/>
                  </a:lnTo>
                  <a:lnTo>
                    <a:pt x="74" y="194"/>
                  </a:lnTo>
                  <a:lnTo>
                    <a:pt x="74" y="194"/>
                  </a:lnTo>
                  <a:lnTo>
                    <a:pt x="71" y="198"/>
                  </a:lnTo>
                  <a:lnTo>
                    <a:pt x="67" y="201"/>
                  </a:lnTo>
                  <a:lnTo>
                    <a:pt x="64" y="203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7" y="203"/>
                  </a:lnTo>
                  <a:lnTo>
                    <a:pt x="51" y="197"/>
                  </a:lnTo>
                  <a:lnTo>
                    <a:pt x="47" y="188"/>
                  </a:lnTo>
                  <a:lnTo>
                    <a:pt x="45" y="184"/>
                  </a:lnTo>
                  <a:lnTo>
                    <a:pt x="45" y="178"/>
                  </a:lnTo>
                  <a:lnTo>
                    <a:pt x="45" y="178"/>
                  </a:lnTo>
                  <a:lnTo>
                    <a:pt x="45" y="175"/>
                  </a:lnTo>
                  <a:lnTo>
                    <a:pt x="48" y="169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60" y="123"/>
                  </a:lnTo>
                  <a:lnTo>
                    <a:pt x="65" y="88"/>
                  </a:lnTo>
                  <a:lnTo>
                    <a:pt x="65" y="88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28" y="90"/>
                  </a:lnTo>
                  <a:lnTo>
                    <a:pt x="18" y="85"/>
                  </a:lnTo>
                  <a:lnTo>
                    <a:pt x="9" y="78"/>
                  </a:lnTo>
                  <a:lnTo>
                    <a:pt x="0" y="68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" name="Freeform 87"/>
            <p:cNvSpPr>
              <a:spLocks noEditPoints="1"/>
            </p:cNvSpPr>
            <p:nvPr userDrawn="1"/>
          </p:nvSpPr>
          <p:spPr bwMode="auto">
            <a:xfrm>
              <a:off x="3014663" y="1473201"/>
              <a:ext cx="127000" cy="127000"/>
            </a:xfrm>
            <a:custGeom>
              <a:avLst/>
              <a:gdLst/>
              <a:ahLst/>
              <a:cxnLst>
                <a:cxn ang="0">
                  <a:pos x="49" y="159"/>
                </a:cxn>
                <a:cxn ang="0">
                  <a:pos x="37" y="209"/>
                </a:cxn>
                <a:cxn ang="0">
                  <a:pos x="36" y="234"/>
                </a:cxn>
                <a:cxn ang="0">
                  <a:pos x="21" y="237"/>
                </a:cxn>
                <a:cxn ang="0">
                  <a:pos x="4" y="204"/>
                </a:cxn>
                <a:cxn ang="0">
                  <a:pos x="0" y="159"/>
                </a:cxn>
                <a:cxn ang="0">
                  <a:pos x="13" y="57"/>
                </a:cxn>
                <a:cxn ang="0">
                  <a:pos x="19" y="28"/>
                </a:cxn>
                <a:cxn ang="0">
                  <a:pos x="11" y="1"/>
                </a:cxn>
                <a:cxn ang="0">
                  <a:pos x="16" y="0"/>
                </a:cxn>
                <a:cxn ang="0">
                  <a:pos x="33" y="11"/>
                </a:cxn>
                <a:cxn ang="0">
                  <a:pos x="43" y="30"/>
                </a:cxn>
                <a:cxn ang="0">
                  <a:pos x="39" y="56"/>
                </a:cxn>
                <a:cxn ang="0">
                  <a:pos x="19" y="131"/>
                </a:cxn>
                <a:cxn ang="0">
                  <a:pos x="20" y="179"/>
                </a:cxn>
                <a:cxn ang="0">
                  <a:pos x="23" y="186"/>
                </a:cxn>
                <a:cxn ang="0">
                  <a:pos x="27" y="181"/>
                </a:cxn>
                <a:cxn ang="0">
                  <a:pos x="87" y="62"/>
                </a:cxn>
                <a:cxn ang="0">
                  <a:pos x="107" y="69"/>
                </a:cxn>
                <a:cxn ang="0">
                  <a:pos x="162" y="65"/>
                </a:cxn>
                <a:cxn ang="0">
                  <a:pos x="161" y="26"/>
                </a:cxn>
                <a:cxn ang="0">
                  <a:pos x="148" y="10"/>
                </a:cxn>
                <a:cxn ang="0">
                  <a:pos x="140" y="5"/>
                </a:cxn>
                <a:cxn ang="0">
                  <a:pos x="149" y="0"/>
                </a:cxn>
                <a:cxn ang="0">
                  <a:pos x="178" y="2"/>
                </a:cxn>
                <a:cxn ang="0">
                  <a:pos x="187" y="10"/>
                </a:cxn>
                <a:cxn ang="0">
                  <a:pos x="185" y="20"/>
                </a:cxn>
                <a:cxn ang="0">
                  <a:pos x="195" y="57"/>
                </a:cxn>
                <a:cxn ang="0">
                  <a:pos x="211" y="52"/>
                </a:cxn>
                <a:cxn ang="0">
                  <a:pos x="224" y="50"/>
                </a:cxn>
                <a:cxn ang="0">
                  <a:pos x="233" y="62"/>
                </a:cxn>
                <a:cxn ang="0">
                  <a:pos x="222" y="72"/>
                </a:cxn>
                <a:cxn ang="0">
                  <a:pos x="185" y="170"/>
                </a:cxn>
                <a:cxn ang="0">
                  <a:pos x="227" y="189"/>
                </a:cxn>
                <a:cxn ang="0">
                  <a:pos x="240" y="209"/>
                </a:cxn>
                <a:cxn ang="0">
                  <a:pos x="233" y="221"/>
                </a:cxn>
                <a:cxn ang="0">
                  <a:pos x="217" y="215"/>
                </a:cxn>
                <a:cxn ang="0">
                  <a:pos x="184" y="189"/>
                </a:cxn>
                <a:cxn ang="0">
                  <a:pos x="178" y="212"/>
                </a:cxn>
                <a:cxn ang="0">
                  <a:pos x="158" y="228"/>
                </a:cxn>
                <a:cxn ang="0">
                  <a:pos x="122" y="231"/>
                </a:cxn>
                <a:cxn ang="0">
                  <a:pos x="94" y="218"/>
                </a:cxn>
                <a:cxn ang="0">
                  <a:pos x="87" y="199"/>
                </a:cxn>
                <a:cxn ang="0">
                  <a:pos x="101" y="173"/>
                </a:cxn>
                <a:cxn ang="0">
                  <a:pos x="142" y="165"/>
                </a:cxn>
                <a:cxn ang="0">
                  <a:pos x="162" y="83"/>
                </a:cxn>
                <a:cxn ang="0">
                  <a:pos x="126" y="86"/>
                </a:cxn>
                <a:cxn ang="0">
                  <a:pos x="82" y="68"/>
                </a:cxn>
                <a:cxn ang="0">
                  <a:pos x="119" y="181"/>
                </a:cxn>
                <a:cxn ang="0">
                  <a:pos x="101" y="194"/>
                </a:cxn>
                <a:cxn ang="0">
                  <a:pos x="101" y="205"/>
                </a:cxn>
                <a:cxn ang="0">
                  <a:pos x="127" y="215"/>
                </a:cxn>
                <a:cxn ang="0">
                  <a:pos x="152" y="211"/>
                </a:cxn>
                <a:cxn ang="0">
                  <a:pos x="162" y="196"/>
                </a:cxn>
                <a:cxn ang="0">
                  <a:pos x="148" y="181"/>
                </a:cxn>
              </a:cxnLst>
              <a:rect l="0" t="0" r="r" b="b"/>
              <a:pathLst>
                <a:path w="240" h="238">
                  <a:moveTo>
                    <a:pt x="58" y="130"/>
                  </a:moveTo>
                  <a:lnTo>
                    <a:pt x="58" y="13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0" y="189"/>
                  </a:lnTo>
                  <a:lnTo>
                    <a:pt x="37" y="201"/>
                  </a:lnTo>
                  <a:lnTo>
                    <a:pt x="37" y="209"/>
                  </a:lnTo>
                  <a:lnTo>
                    <a:pt x="37" y="209"/>
                  </a:lnTo>
                  <a:lnTo>
                    <a:pt x="39" y="225"/>
                  </a:lnTo>
                  <a:lnTo>
                    <a:pt x="39" y="225"/>
                  </a:lnTo>
                  <a:lnTo>
                    <a:pt x="37" y="231"/>
                  </a:lnTo>
                  <a:lnTo>
                    <a:pt x="36" y="234"/>
                  </a:lnTo>
                  <a:lnTo>
                    <a:pt x="32" y="237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1" y="237"/>
                  </a:lnTo>
                  <a:lnTo>
                    <a:pt x="17" y="233"/>
                  </a:lnTo>
                  <a:lnTo>
                    <a:pt x="13" y="225"/>
                  </a:lnTo>
                  <a:lnTo>
                    <a:pt x="8" y="215"/>
                  </a:lnTo>
                  <a:lnTo>
                    <a:pt x="4" y="204"/>
                  </a:lnTo>
                  <a:lnTo>
                    <a:pt x="3" y="189"/>
                  </a:lnTo>
                  <a:lnTo>
                    <a:pt x="1" y="17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1" y="136"/>
                  </a:lnTo>
                  <a:lnTo>
                    <a:pt x="3" y="112"/>
                  </a:lnTo>
                  <a:lnTo>
                    <a:pt x="7" y="86"/>
                  </a:lnTo>
                  <a:lnTo>
                    <a:pt x="13" y="57"/>
                  </a:lnTo>
                  <a:lnTo>
                    <a:pt x="13" y="57"/>
                  </a:lnTo>
                  <a:lnTo>
                    <a:pt x="17" y="40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7" y="1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7" y="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7" y="18"/>
                  </a:lnTo>
                  <a:lnTo>
                    <a:pt x="42" y="24"/>
                  </a:lnTo>
                  <a:lnTo>
                    <a:pt x="43" y="30"/>
                  </a:lnTo>
                  <a:lnTo>
                    <a:pt x="43" y="37"/>
                  </a:lnTo>
                  <a:lnTo>
                    <a:pt x="43" y="37"/>
                  </a:lnTo>
                  <a:lnTo>
                    <a:pt x="42" y="46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29" y="82"/>
                  </a:lnTo>
                  <a:lnTo>
                    <a:pt x="23" y="107"/>
                  </a:lnTo>
                  <a:lnTo>
                    <a:pt x="19" y="131"/>
                  </a:lnTo>
                  <a:lnTo>
                    <a:pt x="19" y="153"/>
                  </a:lnTo>
                  <a:lnTo>
                    <a:pt x="19" y="153"/>
                  </a:lnTo>
                  <a:lnTo>
                    <a:pt x="19" y="172"/>
                  </a:lnTo>
                  <a:lnTo>
                    <a:pt x="20" y="179"/>
                  </a:lnTo>
                  <a:lnTo>
                    <a:pt x="21" y="183"/>
                  </a:lnTo>
                  <a:lnTo>
                    <a:pt x="21" y="183"/>
                  </a:lnTo>
                  <a:lnTo>
                    <a:pt x="21" y="185"/>
                  </a:lnTo>
                  <a:lnTo>
                    <a:pt x="23" y="186"/>
                  </a:lnTo>
                  <a:lnTo>
                    <a:pt x="23" y="186"/>
                  </a:lnTo>
                  <a:lnTo>
                    <a:pt x="24" y="185"/>
                  </a:lnTo>
                  <a:lnTo>
                    <a:pt x="27" y="181"/>
                  </a:lnTo>
                  <a:lnTo>
                    <a:pt x="27" y="181"/>
                  </a:lnTo>
                  <a:lnTo>
                    <a:pt x="39" y="153"/>
                  </a:lnTo>
                  <a:lnTo>
                    <a:pt x="50" y="127"/>
                  </a:lnTo>
                  <a:lnTo>
                    <a:pt x="58" y="130"/>
                  </a:lnTo>
                  <a:close/>
                  <a:moveTo>
                    <a:pt x="87" y="62"/>
                  </a:moveTo>
                  <a:lnTo>
                    <a:pt x="87" y="62"/>
                  </a:lnTo>
                  <a:lnTo>
                    <a:pt x="93" y="65"/>
                  </a:lnTo>
                  <a:lnTo>
                    <a:pt x="100" y="68"/>
                  </a:lnTo>
                  <a:lnTo>
                    <a:pt x="107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39" y="68"/>
                  </a:lnTo>
                  <a:lnTo>
                    <a:pt x="162" y="65"/>
                  </a:lnTo>
                  <a:lnTo>
                    <a:pt x="162" y="65"/>
                  </a:lnTo>
                  <a:lnTo>
                    <a:pt x="162" y="43"/>
                  </a:lnTo>
                  <a:lnTo>
                    <a:pt x="161" y="26"/>
                  </a:lnTo>
                  <a:lnTo>
                    <a:pt x="161" y="26"/>
                  </a:lnTo>
                  <a:lnTo>
                    <a:pt x="159" y="18"/>
                  </a:lnTo>
                  <a:lnTo>
                    <a:pt x="158" y="14"/>
                  </a:lnTo>
                  <a:lnTo>
                    <a:pt x="153" y="13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2" y="8"/>
                  </a:lnTo>
                  <a:lnTo>
                    <a:pt x="140" y="7"/>
                  </a:lnTo>
                  <a:lnTo>
                    <a:pt x="140" y="5"/>
                  </a:lnTo>
                  <a:lnTo>
                    <a:pt x="140" y="5"/>
                  </a:lnTo>
                  <a:lnTo>
                    <a:pt x="142" y="4"/>
                  </a:lnTo>
                  <a:lnTo>
                    <a:pt x="145" y="1"/>
                  </a:lnTo>
                  <a:lnTo>
                    <a:pt x="14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66" y="0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182" y="4"/>
                  </a:lnTo>
                  <a:lnTo>
                    <a:pt x="185" y="7"/>
                  </a:lnTo>
                  <a:lnTo>
                    <a:pt x="187" y="10"/>
                  </a:lnTo>
                  <a:lnTo>
                    <a:pt x="188" y="13"/>
                  </a:lnTo>
                  <a:lnTo>
                    <a:pt x="188" y="13"/>
                  </a:lnTo>
                  <a:lnTo>
                    <a:pt x="185" y="20"/>
                  </a:lnTo>
                  <a:lnTo>
                    <a:pt x="185" y="20"/>
                  </a:lnTo>
                  <a:lnTo>
                    <a:pt x="184" y="34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95" y="57"/>
                  </a:lnTo>
                  <a:lnTo>
                    <a:pt x="207" y="53"/>
                  </a:lnTo>
                  <a:lnTo>
                    <a:pt x="207" y="53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14" y="50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24" y="50"/>
                  </a:lnTo>
                  <a:lnTo>
                    <a:pt x="229" y="53"/>
                  </a:lnTo>
                  <a:lnTo>
                    <a:pt x="232" y="56"/>
                  </a:lnTo>
                  <a:lnTo>
                    <a:pt x="233" y="62"/>
                  </a:lnTo>
                  <a:lnTo>
                    <a:pt x="233" y="62"/>
                  </a:lnTo>
                  <a:lnTo>
                    <a:pt x="232" y="65"/>
                  </a:lnTo>
                  <a:lnTo>
                    <a:pt x="230" y="66"/>
                  </a:lnTo>
                  <a:lnTo>
                    <a:pt x="222" y="72"/>
                  </a:lnTo>
                  <a:lnTo>
                    <a:pt x="222" y="72"/>
                  </a:lnTo>
                  <a:lnTo>
                    <a:pt x="206" y="76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5" y="170"/>
                  </a:lnTo>
                  <a:lnTo>
                    <a:pt x="185" y="170"/>
                  </a:lnTo>
                  <a:lnTo>
                    <a:pt x="210" y="179"/>
                  </a:lnTo>
                  <a:lnTo>
                    <a:pt x="219" y="185"/>
                  </a:lnTo>
                  <a:lnTo>
                    <a:pt x="227" y="189"/>
                  </a:lnTo>
                  <a:lnTo>
                    <a:pt x="233" y="194"/>
                  </a:lnTo>
                  <a:lnTo>
                    <a:pt x="238" y="199"/>
                  </a:lnTo>
                  <a:lnTo>
                    <a:pt x="239" y="204"/>
                  </a:lnTo>
                  <a:lnTo>
                    <a:pt x="240" y="209"/>
                  </a:lnTo>
                  <a:lnTo>
                    <a:pt x="240" y="209"/>
                  </a:lnTo>
                  <a:lnTo>
                    <a:pt x="239" y="215"/>
                  </a:lnTo>
                  <a:lnTo>
                    <a:pt x="238" y="218"/>
                  </a:lnTo>
                  <a:lnTo>
                    <a:pt x="233" y="221"/>
                  </a:lnTo>
                  <a:lnTo>
                    <a:pt x="229" y="222"/>
                  </a:lnTo>
                  <a:lnTo>
                    <a:pt x="229" y="222"/>
                  </a:lnTo>
                  <a:lnTo>
                    <a:pt x="224" y="221"/>
                  </a:lnTo>
                  <a:lnTo>
                    <a:pt x="217" y="215"/>
                  </a:lnTo>
                  <a:lnTo>
                    <a:pt x="217" y="215"/>
                  </a:lnTo>
                  <a:lnTo>
                    <a:pt x="209" y="207"/>
                  </a:lnTo>
                  <a:lnTo>
                    <a:pt x="201" y="201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2" y="199"/>
                  </a:lnTo>
                  <a:lnTo>
                    <a:pt x="181" y="207"/>
                  </a:lnTo>
                  <a:lnTo>
                    <a:pt x="178" y="212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66" y="224"/>
                  </a:lnTo>
                  <a:lnTo>
                    <a:pt x="158" y="228"/>
                  </a:lnTo>
                  <a:lnTo>
                    <a:pt x="146" y="231"/>
                  </a:lnTo>
                  <a:lnTo>
                    <a:pt x="132" y="233"/>
                  </a:lnTo>
                  <a:lnTo>
                    <a:pt x="132" y="233"/>
                  </a:lnTo>
                  <a:lnTo>
                    <a:pt x="122" y="231"/>
                  </a:lnTo>
                  <a:lnTo>
                    <a:pt x="113" y="230"/>
                  </a:lnTo>
                  <a:lnTo>
                    <a:pt x="106" y="227"/>
                  </a:lnTo>
                  <a:lnTo>
                    <a:pt x="98" y="222"/>
                  </a:lnTo>
                  <a:lnTo>
                    <a:pt x="94" y="218"/>
                  </a:lnTo>
                  <a:lnTo>
                    <a:pt x="90" y="212"/>
                  </a:lnTo>
                  <a:lnTo>
                    <a:pt x="87" y="207"/>
                  </a:lnTo>
                  <a:lnTo>
                    <a:pt x="87" y="199"/>
                  </a:lnTo>
                  <a:lnTo>
                    <a:pt x="87" y="199"/>
                  </a:lnTo>
                  <a:lnTo>
                    <a:pt x="88" y="192"/>
                  </a:lnTo>
                  <a:lnTo>
                    <a:pt x="91" y="185"/>
                  </a:lnTo>
                  <a:lnTo>
                    <a:pt x="95" y="179"/>
                  </a:lnTo>
                  <a:lnTo>
                    <a:pt x="101" y="173"/>
                  </a:lnTo>
                  <a:lnTo>
                    <a:pt x="110" y="170"/>
                  </a:lnTo>
                  <a:lnTo>
                    <a:pt x="119" y="167"/>
                  </a:lnTo>
                  <a:lnTo>
                    <a:pt x="130" y="165"/>
                  </a:lnTo>
                  <a:lnTo>
                    <a:pt x="142" y="165"/>
                  </a:lnTo>
                  <a:lnTo>
                    <a:pt x="142" y="165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2" y="83"/>
                  </a:lnTo>
                  <a:lnTo>
                    <a:pt x="162" y="83"/>
                  </a:lnTo>
                  <a:lnTo>
                    <a:pt x="145" y="86"/>
                  </a:lnTo>
                  <a:lnTo>
                    <a:pt x="126" y="86"/>
                  </a:lnTo>
                  <a:lnTo>
                    <a:pt x="126" y="86"/>
                  </a:lnTo>
                  <a:lnTo>
                    <a:pt x="111" y="85"/>
                  </a:lnTo>
                  <a:lnTo>
                    <a:pt x="100" y="82"/>
                  </a:lnTo>
                  <a:lnTo>
                    <a:pt x="90" y="76"/>
                  </a:lnTo>
                  <a:lnTo>
                    <a:pt x="82" y="68"/>
                  </a:lnTo>
                  <a:lnTo>
                    <a:pt x="87" y="62"/>
                  </a:lnTo>
                  <a:close/>
                  <a:moveTo>
                    <a:pt x="132" y="179"/>
                  </a:moveTo>
                  <a:lnTo>
                    <a:pt x="132" y="179"/>
                  </a:lnTo>
                  <a:lnTo>
                    <a:pt x="119" y="181"/>
                  </a:lnTo>
                  <a:lnTo>
                    <a:pt x="108" y="185"/>
                  </a:lnTo>
                  <a:lnTo>
                    <a:pt x="106" y="186"/>
                  </a:lnTo>
                  <a:lnTo>
                    <a:pt x="103" y="191"/>
                  </a:lnTo>
                  <a:lnTo>
                    <a:pt x="101" y="194"/>
                  </a:lnTo>
                  <a:lnTo>
                    <a:pt x="100" y="198"/>
                  </a:lnTo>
                  <a:lnTo>
                    <a:pt x="100" y="198"/>
                  </a:lnTo>
                  <a:lnTo>
                    <a:pt x="100" y="202"/>
                  </a:lnTo>
                  <a:lnTo>
                    <a:pt x="101" y="205"/>
                  </a:lnTo>
                  <a:lnTo>
                    <a:pt x="104" y="208"/>
                  </a:lnTo>
                  <a:lnTo>
                    <a:pt x="107" y="211"/>
                  </a:lnTo>
                  <a:lnTo>
                    <a:pt x="116" y="214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7" y="215"/>
                  </a:lnTo>
                  <a:lnTo>
                    <a:pt x="145" y="214"/>
                  </a:lnTo>
                  <a:lnTo>
                    <a:pt x="152" y="211"/>
                  </a:lnTo>
                  <a:lnTo>
                    <a:pt x="156" y="207"/>
                  </a:lnTo>
                  <a:lnTo>
                    <a:pt x="156" y="207"/>
                  </a:lnTo>
                  <a:lnTo>
                    <a:pt x="159" y="201"/>
                  </a:lnTo>
                  <a:lnTo>
                    <a:pt x="162" y="196"/>
                  </a:lnTo>
                  <a:lnTo>
                    <a:pt x="162" y="191"/>
                  </a:lnTo>
                  <a:lnTo>
                    <a:pt x="164" y="183"/>
                  </a:lnTo>
                  <a:lnTo>
                    <a:pt x="164" y="183"/>
                  </a:lnTo>
                  <a:lnTo>
                    <a:pt x="148" y="181"/>
                  </a:lnTo>
                  <a:lnTo>
                    <a:pt x="132" y="179"/>
                  </a:lnTo>
                  <a:lnTo>
                    <a:pt x="132" y="17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" name="Freeform 88"/>
            <p:cNvSpPr>
              <a:spLocks/>
            </p:cNvSpPr>
            <p:nvPr userDrawn="1"/>
          </p:nvSpPr>
          <p:spPr bwMode="auto">
            <a:xfrm>
              <a:off x="3160713" y="1568451"/>
              <a:ext cx="46037" cy="412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22" y="4"/>
                </a:cxn>
                <a:cxn ang="0">
                  <a:pos x="36" y="10"/>
                </a:cxn>
                <a:cxn ang="0">
                  <a:pos x="51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1" y="40"/>
                </a:cxn>
                <a:cxn ang="0">
                  <a:pos x="86" y="50"/>
                </a:cxn>
                <a:cxn ang="0">
                  <a:pos x="87" y="60"/>
                </a:cxn>
                <a:cxn ang="0">
                  <a:pos x="87" y="60"/>
                </a:cxn>
                <a:cxn ang="0">
                  <a:pos x="86" y="66"/>
                </a:cxn>
                <a:cxn ang="0">
                  <a:pos x="83" y="72"/>
                </a:cxn>
                <a:cxn ang="0">
                  <a:pos x="79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7" y="78"/>
                </a:cxn>
                <a:cxn ang="0">
                  <a:pos x="63" y="75"/>
                </a:cxn>
                <a:cxn ang="0">
                  <a:pos x="60" y="72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44" y="46"/>
                </a:cxn>
                <a:cxn ang="0">
                  <a:pos x="31" y="30"/>
                </a:cxn>
                <a:cxn ang="0">
                  <a:pos x="16" y="17"/>
                </a:cxn>
                <a:cxn ang="0">
                  <a:pos x="0" y="7"/>
                </a:cxn>
                <a:cxn ang="0">
                  <a:pos x="5" y="0"/>
                </a:cxn>
              </a:cxnLst>
              <a:rect l="0" t="0" r="r" b="b"/>
              <a:pathLst>
                <a:path w="87" h="78">
                  <a:moveTo>
                    <a:pt x="5" y="0"/>
                  </a:moveTo>
                  <a:lnTo>
                    <a:pt x="5" y="0"/>
                  </a:lnTo>
                  <a:lnTo>
                    <a:pt x="22" y="4"/>
                  </a:lnTo>
                  <a:lnTo>
                    <a:pt x="36" y="10"/>
                  </a:lnTo>
                  <a:lnTo>
                    <a:pt x="51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1" y="40"/>
                  </a:lnTo>
                  <a:lnTo>
                    <a:pt x="86" y="50"/>
                  </a:lnTo>
                  <a:lnTo>
                    <a:pt x="87" y="60"/>
                  </a:lnTo>
                  <a:lnTo>
                    <a:pt x="87" y="60"/>
                  </a:lnTo>
                  <a:lnTo>
                    <a:pt x="86" y="66"/>
                  </a:lnTo>
                  <a:lnTo>
                    <a:pt x="83" y="72"/>
                  </a:lnTo>
                  <a:lnTo>
                    <a:pt x="79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7" y="78"/>
                  </a:lnTo>
                  <a:lnTo>
                    <a:pt x="63" y="75"/>
                  </a:lnTo>
                  <a:lnTo>
                    <a:pt x="60" y="72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44" y="46"/>
                  </a:lnTo>
                  <a:lnTo>
                    <a:pt x="31" y="30"/>
                  </a:lnTo>
                  <a:lnTo>
                    <a:pt x="16" y="17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" name="Freeform 89"/>
            <p:cNvSpPr>
              <a:spLocks/>
            </p:cNvSpPr>
            <p:nvPr userDrawn="1"/>
          </p:nvSpPr>
          <p:spPr bwMode="auto">
            <a:xfrm>
              <a:off x="3289300" y="1474788"/>
              <a:ext cx="46038" cy="122238"/>
            </a:xfrm>
            <a:custGeom>
              <a:avLst/>
              <a:gdLst/>
              <a:ahLst/>
              <a:cxnLst>
                <a:cxn ang="0">
                  <a:pos x="0" y="232"/>
                </a:cxn>
                <a:cxn ang="0">
                  <a:pos x="0" y="220"/>
                </a:cxn>
                <a:cxn ang="0">
                  <a:pos x="0" y="220"/>
                </a:cxn>
                <a:cxn ang="0">
                  <a:pos x="9" y="220"/>
                </a:cxn>
                <a:cxn ang="0">
                  <a:pos x="16" y="219"/>
                </a:cxn>
                <a:cxn ang="0">
                  <a:pos x="20" y="218"/>
                </a:cxn>
                <a:cxn ang="0">
                  <a:pos x="25" y="213"/>
                </a:cxn>
                <a:cxn ang="0">
                  <a:pos x="26" y="207"/>
                </a:cxn>
                <a:cxn ang="0">
                  <a:pos x="27" y="199"/>
                </a:cxn>
                <a:cxn ang="0">
                  <a:pos x="27" y="170"/>
                </a:cxn>
                <a:cxn ang="0">
                  <a:pos x="27" y="63"/>
                </a:cxn>
                <a:cxn ang="0">
                  <a:pos x="27" y="63"/>
                </a:cxn>
                <a:cxn ang="0">
                  <a:pos x="27" y="34"/>
                </a:cxn>
                <a:cxn ang="0">
                  <a:pos x="26" y="25"/>
                </a:cxn>
                <a:cxn ang="0">
                  <a:pos x="25" y="18"/>
                </a:cxn>
                <a:cxn ang="0">
                  <a:pos x="20" y="15"/>
                </a:cxn>
                <a:cxn ang="0">
                  <a:pos x="16" y="12"/>
                </a:cxn>
                <a:cxn ang="0">
                  <a:pos x="9" y="12"/>
                </a:cxn>
                <a:cxn ang="0">
                  <a:pos x="0" y="11"/>
                </a:cxn>
                <a:cxn ang="0">
                  <a:pos x="0" y="0"/>
                </a:cxn>
                <a:cxn ang="0">
                  <a:pos x="85" y="0"/>
                </a:cxn>
                <a:cxn ang="0">
                  <a:pos x="85" y="11"/>
                </a:cxn>
                <a:cxn ang="0">
                  <a:pos x="85" y="11"/>
                </a:cxn>
                <a:cxn ang="0">
                  <a:pos x="77" y="12"/>
                </a:cxn>
                <a:cxn ang="0">
                  <a:pos x="71" y="12"/>
                </a:cxn>
                <a:cxn ang="0">
                  <a:pos x="65" y="15"/>
                </a:cxn>
                <a:cxn ang="0">
                  <a:pos x="62" y="18"/>
                </a:cxn>
                <a:cxn ang="0">
                  <a:pos x="61" y="25"/>
                </a:cxn>
                <a:cxn ang="0">
                  <a:pos x="59" y="34"/>
                </a:cxn>
                <a:cxn ang="0">
                  <a:pos x="59" y="63"/>
                </a:cxn>
                <a:cxn ang="0">
                  <a:pos x="59" y="170"/>
                </a:cxn>
                <a:cxn ang="0">
                  <a:pos x="59" y="170"/>
                </a:cxn>
                <a:cxn ang="0">
                  <a:pos x="59" y="199"/>
                </a:cxn>
                <a:cxn ang="0">
                  <a:pos x="61" y="207"/>
                </a:cxn>
                <a:cxn ang="0">
                  <a:pos x="62" y="213"/>
                </a:cxn>
                <a:cxn ang="0">
                  <a:pos x="65" y="218"/>
                </a:cxn>
                <a:cxn ang="0">
                  <a:pos x="71" y="219"/>
                </a:cxn>
                <a:cxn ang="0">
                  <a:pos x="77" y="220"/>
                </a:cxn>
                <a:cxn ang="0">
                  <a:pos x="85" y="220"/>
                </a:cxn>
                <a:cxn ang="0">
                  <a:pos x="85" y="232"/>
                </a:cxn>
                <a:cxn ang="0">
                  <a:pos x="0" y="232"/>
                </a:cxn>
              </a:cxnLst>
              <a:rect l="0" t="0" r="r" b="b"/>
              <a:pathLst>
                <a:path w="85" h="232">
                  <a:moveTo>
                    <a:pt x="0" y="232"/>
                  </a:moveTo>
                  <a:lnTo>
                    <a:pt x="0" y="220"/>
                  </a:lnTo>
                  <a:lnTo>
                    <a:pt x="0" y="220"/>
                  </a:lnTo>
                  <a:lnTo>
                    <a:pt x="9" y="220"/>
                  </a:lnTo>
                  <a:lnTo>
                    <a:pt x="16" y="219"/>
                  </a:lnTo>
                  <a:lnTo>
                    <a:pt x="20" y="218"/>
                  </a:lnTo>
                  <a:lnTo>
                    <a:pt x="25" y="213"/>
                  </a:lnTo>
                  <a:lnTo>
                    <a:pt x="26" y="207"/>
                  </a:lnTo>
                  <a:lnTo>
                    <a:pt x="27" y="199"/>
                  </a:lnTo>
                  <a:lnTo>
                    <a:pt x="27" y="170"/>
                  </a:lnTo>
                  <a:lnTo>
                    <a:pt x="27" y="63"/>
                  </a:lnTo>
                  <a:lnTo>
                    <a:pt x="27" y="63"/>
                  </a:lnTo>
                  <a:lnTo>
                    <a:pt x="27" y="34"/>
                  </a:lnTo>
                  <a:lnTo>
                    <a:pt x="26" y="25"/>
                  </a:lnTo>
                  <a:lnTo>
                    <a:pt x="25" y="18"/>
                  </a:lnTo>
                  <a:lnTo>
                    <a:pt x="20" y="15"/>
                  </a:lnTo>
                  <a:lnTo>
                    <a:pt x="16" y="12"/>
                  </a:lnTo>
                  <a:lnTo>
                    <a:pt x="9" y="12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77" y="12"/>
                  </a:lnTo>
                  <a:lnTo>
                    <a:pt x="71" y="12"/>
                  </a:lnTo>
                  <a:lnTo>
                    <a:pt x="65" y="15"/>
                  </a:lnTo>
                  <a:lnTo>
                    <a:pt x="62" y="18"/>
                  </a:lnTo>
                  <a:lnTo>
                    <a:pt x="61" y="25"/>
                  </a:lnTo>
                  <a:lnTo>
                    <a:pt x="59" y="34"/>
                  </a:lnTo>
                  <a:lnTo>
                    <a:pt x="59" y="63"/>
                  </a:lnTo>
                  <a:lnTo>
                    <a:pt x="59" y="170"/>
                  </a:lnTo>
                  <a:lnTo>
                    <a:pt x="59" y="170"/>
                  </a:lnTo>
                  <a:lnTo>
                    <a:pt x="59" y="199"/>
                  </a:lnTo>
                  <a:lnTo>
                    <a:pt x="61" y="207"/>
                  </a:lnTo>
                  <a:lnTo>
                    <a:pt x="62" y="213"/>
                  </a:lnTo>
                  <a:lnTo>
                    <a:pt x="65" y="218"/>
                  </a:lnTo>
                  <a:lnTo>
                    <a:pt x="71" y="219"/>
                  </a:lnTo>
                  <a:lnTo>
                    <a:pt x="77" y="220"/>
                  </a:lnTo>
                  <a:lnTo>
                    <a:pt x="85" y="220"/>
                  </a:lnTo>
                  <a:lnTo>
                    <a:pt x="8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" name="Freeform 90"/>
            <p:cNvSpPr>
              <a:spLocks/>
            </p:cNvSpPr>
            <p:nvPr userDrawn="1"/>
          </p:nvSpPr>
          <p:spPr bwMode="auto">
            <a:xfrm>
              <a:off x="3355975" y="1474788"/>
              <a:ext cx="100013" cy="122238"/>
            </a:xfrm>
            <a:custGeom>
              <a:avLst/>
              <a:gdLst/>
              <a:ahLst/>
              <a:cxnLst>
                <a:cxn ang="0">
                  <a:pos x="178" y="53"/>
                </a:cxn>
                <a:cxn ang="0">
                  <a:pos x="178" y="53"/>
                </a:cxn>
                <a:cxn ang="0">
                  <a:pos x="175" y="37"/>
                </a:cxn>
                <a:cxn ang="0">
                  <a:pos x="175" y="37"/>
                </a:cxn>
                <a:cxn ang="0">
                  <a:pos x="174" y="31"/>
                </a:cxn>
                <a:cxn ang="0">
                  <a:pos x="171" y="25"/>
                </a:cxn>
                <a:cxn ang="0">
                  <a:pos x="168" y="21"/>
                </a:cxn>
                <a:cxn ang="0">
                  <a:pos x="163" y="18"/>
                </a:cxn>
                <a:cxn ang="0">
                  <a:pos x="158" y="15"/>
                </a:cxn>
                <a:cxn ang="0">
                  <a:pos x="152" y="13"/>
                </a:cxn>
                <a:cxn ang="0">
                  <a:pos x="133" y="12"/>
                </a:cxn>
                <a:cxn ang="0">
                  <a:pos x="110" y="12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0" y="199"/>
                </a:cxn>
                <a:cxn ang="0">
                  <a:pos x="111" y="207"/>
                </a:cxn>
                <a:cxn ang="0">
                  <a:pos x="114" y="213"/>
                </a:cxn>
                <a:cxn ang="0">
                  <a:pos x="118" y="218"/>
                </a:cxn>
                <a:cxn ang="0">
                  <a:pos x="124" y="219"/>
                </a:cxn>
                <a:cxn ang="0">
                  <a:pos x="133" y="220"/>
                </a:cxn>
                <a:cxn ang="0">
                  <a:pos x="145" y="220"/>
                </a:cxn>
                <a:cxn ang="0">
                  <a:pos x="145" y="232"/>
                </a:cxn>
                <a:cxn ang="0">
                  <a:pos x="45" y="232"/>
                </a:cxn>
                <a:cxn ang="0">
                  <a:pos x="45" y="220"/>
                </a:cxn>
                <a:cxn ang="0">
                  <a:pos x="45" y="220"/>
                </a:cxn>
                <a:cxn ang="0">
                  <a:pos x="55" y="220"/>
                </a:cxn>
                <a:cxn ang="0">
                  <a:pos x="63" y="219"/>
                </a:cxn>
                <a:cxn ang="0">
                  <a:pos x="69" y="218"/>
                </a:cxn>
                <a:cxn ang="0">
                  <a:pos x="74" y="213"/>
                </a:cxn>
                <a:cxn ang="0">
                  <a:pos x="76" y="207"/>
                </a:cxn>
                <a:cxn ang="0">
                  <a:pos x="78" y="199"/>
                </a:cxn>
                <a:cxn ang="0">
                  <a:pos x="79" y="170"/>
                </a:cxn>
                <a:cxn ang="0">
                  <a:pos x="79" y="12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37" y="13"/>
                </a:cxn>
                <a:cxn ang="0">
                  <a:pos x="30" y="15"/>
                </a:cxn>
                <a:cxn ang="0">
                  <a:pos x="26" y="18"/>
                </a:cxn>
                <a:cxn ang="0">
                  <a:pos x="21" y="21"/>
                </a:cxn>
                <a:cxn ang="0">
                  <a:pos x="18" y="25"/>
                </a:cxn>
                <a:cxn ang="0">
                  <a:pos x="16" y="31"/>
                </a:cxn>
                <a:cxn ang="0">
                  <a:pos x="14" y="37"/>
                </a:cxn>
                <a:cxn ang="0">
                  <a:pos x="14" y="37"/>
                </a:cxn>
                <a:cxn ang="0">
                  <a:pos x="11" y="53"/>
                </a:cxn>
                <a:cxn ang="0">
                  <a:pos x="0" y="53"/>
                </a:cxn>
                <a:cxn ang="0">
                  <a:pos x="0" y="0"/>
                </a:cxn>
                <a:cxn ang="0">
                  <a:pos x="190" y="0"/>
                </a:cxn>
                <a:cxn ang="0">
                  <a:pos x="190" y="53"/>
                </a:cxn>
                <a:cxn ang="0">
                  <a:pos x="178" y="53"/>
                </a:cxn>
              </a:cxnLst>
              <a:rect l="0" t="0" r="r" b="b"/>
              <a:pathLst>
                <a:path w="190" h="232">
                  <a:moveTo>
                    <a:pt x="178" y="53"/>
                  </a:moveTo>
                  <a:lnTo>
                    <a:pt x="178" y="53"/>
                  </a:lnTo>
                  <a:lnTo>
                    <a:pt x="175" y="37"/>
                  </a:lnTo>
                  <a:lnTo>
                    <a:pt x="175" y="37"/>
                  </a:lnTo>
                  <a:lnTo>
                    <a:pt x="174" y="31"/>
                  </a:lnTo>
                  <a:lnTo>
                    <a:pt x="171" y="25"/>
                  </a:lnTo>
                  <a:lnTo>
                    <a:pt x="168" y="21"/>
                  </a:lnTo>
                  <a:lnTo>
                    <a:pt x="163" y="18"/>
                  </a:lnTo>
                  <a:lnTo>
                    <a:pt x="158" y="15"/>
                  </a:lnTo>
                  <a:lnTo>
                    <a:pt x="152" y="13"/>
                  </a:lnTo>
                  <a:lnTo>
                    <a:pt x="133" y="12"/>
                  </a:lnTo>
                  <a:lnTo>
                    <a:pt x="110" y="12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0" y="199"/>
                  </a:lnTo>
                  <a:lnTo>
                    <a:pt x="111" y="207"/>
                  </a:lnTo>
                  <a:lnTo>
                    <a:pt x="114" y="213"/>
                  </a:lnTo>
                  <a:lnTo>
                    <a:pt x="118" y="218"/>
                  </a:lnTo>
                  <a:lnTo>
                    <a:pt x="124" y="219"/>
                  </a:lnTo>
                  <a:lnTo>
                    <a:pt x="133" y="220"/>
                  </a:lnTo>
                  <a:lnTo>
                    <a:pt x="145" y="220"/>
                  </a:lnTo>
                  <a:lnTo>
                    <a:pt x="145" y="232"/>
                  </a:lnTo>
                  <a:lnTo>
                    <a:pt x="45" y="232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55" y="220"/>
                  </a:lnTo>
                  <a:lnTo>
                    <a:pt x="63" y="219"/>
                  </a:lnTo>
                  <a:lnTo>
                    <a:pt x="69" y="218"/>
                  </a:lnTo>
                  <a:lnTo>
                    <a:pt x="74" y="213"/>
                  </a:lnTo>
                  <a:lnTo>
                    <a:pt x="76" y="207"/>
                  </a:lnTo>
                  <a:lnTo>
                    <a:pt x="78" y="199"/>
                  </a:lnTo>
                  <a:lnTo>
                    <a:pt x="79" y="170"/>
                  </a:lnTo>
                  <a:lnTo>
                    <a:pt x="79" y="12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37" y="13"/>
                  </a:lnTo>
                  <a:lnTo>
                    <a:pt x="30" y="15"/>
                  </a:lnTo>
                  <a:lnTo>
                    <a:pt x="26" y="18"/>
                  </a:lnTo>
                  <a:lnTo>
                    <a:pt x="21" y="21"/>
                  </a:lnTo>
                  <a:lnTo>
                    <a:pt x="18" y="25"/>
                  </a:lnTo>
                  <a:lnTo>
                    <a:pt x="16" y="31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90" y="0"/>
                  </a:lnTo>
                  <a:lnTo>
                    <a:pt x="190" y="53"/>
                  </a:lnTo>
                  <a:lnTo>
                    <a:pt x="178" y="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" name="Freeform 91"/>
            <p:cNvSpPr>
              <a:spLocks/>
            </p:cNvSpPr>
            <p:nvPr userDrawn="1"/>
          </p:nvSpPr>
          <p:spPr bwMode="auto">
            <a:xfrm>
              <a:off x="3481388" y="1466851"/>
              <a:ext cx="93662" cy="131762"/>
            </a:xfrm>
            <a:custGeom>
              <a:avLst/>
              <a:gdLst/>
              <a:ahLst/>
              <a:cxnLst>
                <a:cxn ang="0">
                  <a:pos x="54" y="91"/>
                </a:cxn>
                <a:cxn ang="0">
                  <a:pos x="51" y="39"/>
                </a:cxn>
                <a:cxn ang="0">
                  <a:pos x="51" y="29"/>
                </a:cxn>
                <a:cxn ang="0">
                  <a:pos x="50" y="23"/>
                </a:cxn>
                <a:cxn ang="0">
                  <a:pos x="42" y="14"/>
                </a:cxn>
                <a:cxn ang="0">
                  <a:pos x="31" y="7"/>
                </a:cxn>
                <a:cxn ang="0">
                  <a:pos x="31" y="6"/>
                </a:cxn>
                <a:cxn ang="0">
                  <a:pos x="31" y="4"/>
                </a:cxn>
                <a:cxn ang="0">
                  <a:pos x="41" y="0"/>
                </a:cxn>
                <a:cxn ang="0">
                  <a:pos x="53" y="1"/>
                </a:cxn>
                <a:cxn ang="0">
                  <a:pos x="66" y="6"/>
                </a:cxn>
                <a:cxn ang="0">
                  <a:pos x="76" y="12"/>
                </a:cxn>
                <a:cxn ang="0">
                  <a:pos x="79" y="19"/>
                </a:cxn>
                <a:cxn ang="0">
                  <a:pos x="77" y="27"/>
                </a:cxn>
                <a:cxn ang="0">
                  <a:pos x="74" y="43"/>
                </a:cxn>
                <a:cxn ang="0">
                  <a:pos x="74" y="68"/>
                </a:cxn>
                <a:cxn ang="0">
                  <a:pos x="74" y="88"/>
                </a:cxn>
                <a:cxn ang="0">
                  <a:pos x="77" y="106"/>
                </a:cxn>
                <a:cxn ang="0">
                  <a:pos x="84" y="110"/>
                </a:cxn>
                <a:cxn ang="0">
                  <a:pos x="89" y="110"/>
                </a:cxn>
                <a:cxn ang="0">
                  <a:pos x="98" y="106"/>
                </a:cxn>
                <a:cxn ang="0">
                  <a:pos x="131" y="90"/>
                </a:cxn>
                <a:cxn ang="0">
                  <a:pos x="144" y="87"/>
                </a:cxn>
                <a:cxn ang="0">
                  <a:pos x="150" y="88"/>
                </a:cxn>
                <a:cxn ang="0">
                  <a:pos x="158" y="94"/>
                </a:cxn>
                <a:cxn ang="0">
                  <a:pos x="160" y="98"/>
                </a:cxn>
                <a:cxn ang="0">
                  <a:pos x="157" y="106"/>
                </a:cxn>
                <a:cxn ang="0">
                  <a:pos x="150" y="111"/>
                </a:cxn>
                <a:cxn ang="0">
                  <a:pos x="138" y="116"/>
                </a:cxn>
                <a:cxn ang="0">
                  <a:pos x="121" y="120"/>
                </a:cxn>
                <a:cxn ang="0">
                  <a:pos x="77" y="136"/>
                </a:cxn>
                <a:cxn ang="0">
                  <a:pos x="45" y="153"/>
                </a:cxn>
                <a:cxn ang="0">
                  <a:pos x="25" y="174"/>
                </a:cxn>
                <a:cxn ang="0">
                  <a:pos x="18" y="190"/>
                </a:cxn>
                <a:cxn ang="0">
                  <a:pos x="18" y="194"/>
                </a:cxn>
                <a:cxn ang="0">
                  <a:pos x="21" y="207"/>
                </a:cxn>
                <a:cxn ang="0">
                  <a:pos x="31" y="216"/>
                </a:cxn>
                <a:cxn ang="0">
                  <a:pos x="51" y="221"/>
                </a:cxn>
                <a:cxn ang="0">
                  <a:pos x="80" y="223"/>
                </a:cxn>
                <a:cxn ang="0">
                  <a:pos x="113" y="221"/>
                </a:cxn>
                <a:cxn ang="0">
                  <a:pos x="154" y="216"/>
                </a:cxn>
                <a:cxn ang="0">
                  <a:pos x="163" y="216"/>
                </a:cxn>
                <a:cxn ang="0">
                  <a:pos x="169" y="217"/>
                </a:cxn>
                <a:cxn ang="0">
                  <a:pos x="176" y="224"/>
                </a:cxn>
                <a:cxn ang="0">
                  <a:pos x="177" y="230"/>
                </a:cxn>
                <a:cxn ang="0">
                  <a:pos x="173" y="239"/>
                </a:cxn>
                <a:cxn ang="0">
                  <a:pos x="163" y="243"/>
                </a:cxn>
                <a:cxn ang="0">
                  <a:pos x="151" y="245"/>
                </a:cxn>
                <a:cxn ang="0">
                  <a:pos x="96" y="248"/>
                </a:cxn>
                <a:cxn ang="0">
                  <a:pos x="71" y="246"/>
                </a:cxn>
                <a:cxn ang="0">
                  <a:pos x="35" y="240"/>
                </a:cxn>
                <a:cxn ang="0">
                  <a:pos x="22" y="234"/>
                </a:cxn>
                <a:cxn ang="0">
                  <a:pos x="5" y="219"/>
                </a:cxn>
                <a:cxn ang="0">
                  <a:pos x="0" y="197"/>
                </a:cxn>
                <a:cxn ang="0">
                  <a:pos x="0" y="187"/>
                </a:cxn>
                <a:cxn ang="0">
                  <a:pos x="9" y="168"/>
                </a:cxn>
                <a:cxn ang="0">
                  <a:pos x="25" y="149"/>
                </a:cxn>
                <a:cxn ang="0">
                  <a:pos x="51" y="130"/>
                </a:cxn>
                <a:cxn ang="0">
                  <a:pos x="69" y="120"/>
                </a:cxn>
                <a:cxn ang="0">
                  <a:pos x="57" y="110"/>
                </a:cxn>
                <a:cxn ang="0">
                  <a:pos x="54" y="91"/>
                </a:cxn>
              </a:cxnLst>
              <a:rect l="0" t="0" r="r" b="b"/>
              <a:pathLst>
                <a:path w="177" h="248">
                  <a:moveTo>
                    <a:pt x="54" y="91"/>
                  </a:moveTo>
                  <a:lnTo>
                    <a:pt x="54" y="91"/>
                  </a:lnTo>
                  <a:lnTo>
                    <a:pt x="51" y="65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51" y="29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19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3" y="1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1" y="9"/>
                  </a:lnTo>
                  <a:lnTo>
                    <a:pt x="76" y="12"/>
                  </a:lnTo>
                  <a:lnTo>
                    <a:pt x="79" y="14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4" y="43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76" y="98"/>
                  </a:lnTo>
                  <a:lnTo>
                    <a:pt x="77" y="106"/>
                  </a:lnTo>
                  <a:lnTo>
                    <a:pt x="80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89" y="110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31" y="90"/>
                  </a:lnTo>
                  <a:lnTo>
                    <a:pt x="131" y="90"/>
                  </a:lnTo>
                  <a:lnTo>
                    <a:pt x="138" y="87"/>
                  </a:lnTo>
                  <a:lnTo>
                    <a:pt x="144" y="87"/>
                  </a:lnTo>
                  <a:lnTo>
                    <a:pt x="144" y="87"/>
                  </a:lnTo>
                  <a:lnTo>
                    <a:pt x="150" y="88"/>
                  </a:lnTo>
                  <a:lnTo>
                    <a:pt x="154" y="90"/>
                  </a:lnTo>
                  <a:lnTo>
                    <a:pt x="158" y="94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58" y="103"/>
                  </a:lnTo>
                  <a:lnTo>
                    <a:pt x="157" y="106"/>
                  </a:lnTo>
                  <a:lnTo>
                    <a:pt x="154" y="109"/>
                  </a:lnTo>
                  <a:lnTo>
                    <a:pt x="150" y="111"/>
                  </a:lnTo>
                  <a:lnTo>
                    <a:pt x="150" y="111"/>
                  </a:lnTo>
                  <a:lnTo>
                    <a:pt x="138" y="116"/>
                  </a:lnTo>
                  <a:lnTo>
                    <a:pt x="121" y="120"/>
                  </a:lnTo>
                  <a:lnTo>
                    <a:pt x="121" y="120"/>
                  </a:lnTo>
                  <a:lnTo>
                    <a:pt x="98" y="127"/>
                  </a:lnTo>
                  <a:lnTo>
                    <a:pt x="77" y="136"/>
                  </a:lnTo>
                  <a:lnTo>
                    <a:pt x="60" y="145"/>
                  </a:lnTo>
                  <a:lnTo>
                    <a:pt x="45" y="153"/>
                  </a:lnTo>
                  <a:lnTo>
                    <a:pt x="34" y="164"/>
                  </a:lnTo>
                  <a:lnTo>
                    <a:pt x="25" y="174"/>
                  </a:lnTo>
                  <a:lnTo>
                    <a:pt x="19" y="184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18" y="201"/>
                  </a:lnTo>
                  <a:lnTo>
                    <a:pt x="21" y="207"/>
                  </a:lnTo>
                  <a:lnTo>
                    <a:pt x="25" y="211"/>
                  </a:lnTo>
                  <a:lnTo>
                    <a:pt x="31" y="216"/>
                  </a:lnTo>
                  <a:lnTo>
                    <a:pt x="40" y="219"/>
                  </a:lnTo>
                  <a:lnTo>
                    <a:pt x="51" y="221"/>
                  </a:lnTo>
                  <a:lnTo>
                    <a:pt x="64" y="223"/>
                  </a:lnTo>
                  <a:lnTo>
                    <a:pt x="80" y="223"/>
                  </a:lnTo>
                  <a:lnTo>
                    <a:pt x="80" y="223"/>
                  </a:lnTo>
                  <a:lnTo>
                    <a:pt x="113" y="221"/>
                  </a:lnTo>
                  <a:lnTo>
                    <a:pt x="134" y="220"/>
                  </a:lnTo>
                  <a:lnTo>
                    <a:pt x="154" y="216"/>
                  </a:lnTo>
                  <a:lnTo>
                    <a:pt x="154" y="216"/>
                  </a:lnTo>
                  <a:lnTo>
                    <a:pt x="163" y="216"/>
                  </a:lnTo>
                  <a:lnTo>
                    <a:pt x="163" y="216"/>
                  </a:lnTo>
                  <a:lnTo>
                    <a:pt x="169" y="217"/>
                  </a:lnTo>
                  <a:lnTo>
                    <a:pt x="173" y="220"/>
                  </a:lnTo>
                  <a:lnTo>
                    <a:pt x="176" y="224"/>
                  </a:lnTo>
                  <a:lnTo>
                    <a:pt x="177" y="230"/>
                  </a:lnTo>
                  <a:lnTo>
                    <a:pt x="177" y="230"/>
                  </a:lnTo>
                  <a:lnTo>
                    <a:pt x="176" y="234"/>
                  </a:lnTo>
                  <a:lnTo>
                    <a:pt x="173" y="239"/>
                  </a:lnTo>
                  <a:lnTo>
                    <a:pt x="169" y="242"/>
                  </a:lnTo>
                  <a:lnTo>
                    <a:pt x="163" y="243"/>
                  </a:lnTo>
                  <a:lnTo>
                    <a:pt x="163" y="243"/>
                  </a:lnTo>
                  <a:lnTo>
                    <a:pt x="151" y="245"/>
                  </a:lnTo>
                  <a:lnTo>
                    <a:pt x="134" y="246"/>
                  </a:lnTo>
                  <a:lnTo>
                    <a:pt x="96" y="248"/>
                  </a:lnTo>
                  <a:lnTo>
                    <a:pt x="96" y="248"/>
                  </a:lnTo>
                  <a:lnTo>
                    <a:pt x="71" y="246"/>
                  </a:lnTo>
                  <a:lnTo>
                    <a:pt x="53" y="245"/>
                  </a:lnTo>
                  <a:lnTo>
                    <a:pt x="35" y="240"/>
                  </a:lnTo>
                  <a:lnTo>
                    <a:pt x="22" y="234"/>
                  </a:lnTo>
                  <a:lnTo>
                    <a:pt x="22" y="234"/>
                  </a:lnTo>
                  <a:lnTo>
                    <a:pt x="12" y="227"/>
                  </a:lnTo>
                  <a:lnTo>
                    <a:pt x="5" y="219"/>
                  </a:lnTo>
                  <a:lnTo>
                    <a:pt x="2" y="208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187"/>
                  </a:lnTo>
                  <a:lnTo>
                    <a:pt x="3" y="178"/>
                  </a:lnTo>
                  <a:lnTo>
                    <a:pt x="9" y="168"/>
                  </a:lnTo>
                  <a:lnTo>
                    <a:pt x="16" y="159"/>
                  </a:lnTo>
                  <a:lnTo>
                    <a:pt x="25" y="149"/>
                  </a:lnTo>
                  <a:lnTo>
                    <a:pt x="38" y="140"/>
                  </a:lnTo>
                  <a:lnTo>
                    <a:pt x="51" y="13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1" y="116"/>
                  </a:lnTo>
                  <a:lnTo>
                    <a:pt x="57" y="110"/>
                  </a:lnTo>
                  <a:lnTo>
                    <a:pt x="55" y="101"/>
                  </a:lnTo>
                  <a:lnTo>
                    <a:pt x="54" y="91"/>
                  </a:lnTo>
                  <a:lnTo>
                    <a:pt x="54" y="9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" name="Freeform 92"/>
            <p:cNvSpPr>
              <a:spLocks noEditPoints="1"/>
            </p:cNvSpPr>
            <p:nvPr userDrawn="1"/>
          </p:nvSpPr>
          <p:spPr bwMode="auto">
            <a:xfrm>
              <a:off x="3611563" y="1458913"/>
              <a:ext cx="147637" cy="150813"/>
            </a:xfrm>
            <a:custGeom>
              <a:avLst/>
              <a:gdLst/>
              <a:ahLst/>
              <a:cxnLst>
                <a:cxn ang="0">
                  <a:pos x="79" y="31"/>
                </a:cxn>
                <a:cxn ang="0">
                  <a:pos x="95" y="3"/>
                </a:cxn>
                <a:cxn ang="0">
                  <a:pos x="115" y="9"/>
                </a:cxn>
                <a:cxn ang="0">
                  <a:pos x="101" y="54"/>
                </a:cxn>
                <a:cxn ang="0">
                  <a:pos x="147" y="34"/>
                </a:cxn>
                <a:cxn ang="0">
                  <a:pos x="173" y="63"/>
                </a:cxn>
                <a:cxn ang="0">
                  <a:pos x="101" y="64"/>
                </a:cxn>
                <a:cxn ang="0">
                  <a:pos x="101" y="80"/>
                </a:cxn>
                <a:cxn ang="0">
                  <a:pos x="101" y="103"/>
                </a:cxn>
                <a:cxn ang="0">
                  <a:pos x="156" y="82"/>
                </a:cxn>
                <a:cxn ang="0">
                  <a:pos x="182" y="110"/>
                </a:cxn>
                <a:cxn ang="0">
                  <a:pos x="101" y="113"/>
                </a:cxn>
                <a:cxn ang="0">
                  <a:pos x="145" y="135"/>
                </a:cxn>
                <a:cxn ang="0">
                  <a:pos x="167" y="151"/>
                </a:cxn>
                <a:cxn ang="0">
                  <a:pos x="167" y="158"/>
                </a:cxn>
                <a:cxn ang="0">
                  <a:pos x="160" y="236"/>
                </a:cxn>
                <a:cxn ang="0">
                  <a:pos x="156" y="249"/>
                </a:cxn>
                <a:cxn ang="0">
                  <a:pos x="130" y="260"/>
                </a:cxn>
                <a:cxn ang="0">
                  <a:pos x="118" y="244"/>
                </a:cxn>
                <a:cxn ang="0">
                  <a:pos x="130" y="236"/>
                </a:cxn>
                <a:cxn ang="0">
                  <a:pos x="135" y="235"/>
                </a:cxn>
                <a:cxn ang="0">
                  <a:pos x="102" y="160"/>
                </a:cxn>
                <a:cxn ang="0">
                  <a:pos x="99" y="281"/>
                </a:cxn>
                <a:cxn ang="0">
                  <a:pos x="83" y="283"/>
                </a:cxn>
                <a:cxn ang="0">
                  <a:pos x="77" y="277"/>
                </a:cxn>
                <a:cxn ang="0">
                  <a:pos x="44" y="258"/>
                </a:cxn>
                <a:cxn ang="0">
                  <a:pos x="41" y="264"/>
                </a:cxn>
                <a:cxn ang="0">
                  <a:pos x="21" y="264"/>
                </a:cxn>
                <a:cxn ang="0">
                  <a:pos x="21" y="163"/>
                </a:cxn>
                <a:cxn ang="0">
                  <a:pos x="47" y="148"/>
                </a:cxn>
                <a:cxn ang="0">
                  <a:pos x="24" y="113"/>
                </a:cxn>
                <a:cxn ang="0">
                  <a:pos x="25" y="103"/>
                </a:cxn>
                <a:cxn ang="0">
                  <a:pos x="31" y="64"/>
                </a:cxn>
                <a:cxn ang="0">
                  <a:pos x="0" y="87"/>
                </a:cxn>
                <a:cxn ang="0">
                  <a:pos x="34" y="21"/>
                </a:cxn>
                <a:cxn ang="0">
                  <a:pos x="72" y="18"/>
                </a:cxn>
                <a:cxn ang="0">
                  <a:pos x="69" y="25"/>
                </a:cxn>
                <a:cxn ang="0">
                  <a:pos x="40" y="54"/>
                </a:cxn>
                <a:cxn ang="0">
                  <a:pos x="224" y="34"/>
                </a:cxn>
                <a:cxn ang="0">
                  <a:pos x="211" y="84"/>
                </a:cxn>
                <a:cxn ang="0">
                  <a:pos x="211" y="213"/>
                </a:cxn>
                <a:cxn ang="0">
                  <a:pos x="193" y="216"/>
                </a:cxn>
                <a:cxn ang="0">
                  <a:pos x="188" y="210"/>
                </a:cxn>
                <a:cxn ang="0">
                  <a:pos x="188" y="22"/>
                </a:cxn>
                <a:cxn ang="0">
                  <a:pos x="222" y="28"/>
                </a:cxn>
                <a:cxn ang="0">
                  <a:pos x="244" y="31"/>
                </a:cxn>
                <a:cxn ang="0">
                  <a:pos x="280" y="8"/>
                </a:cxn>
                <a:cxn ang="0">
                  <a:pos x="279" y="15"/>
                </a:cxn>
                <a:cxn ang="0">
                  <a:pos x="270" y="251"/>
                </a:cxn>
                <a:cxn ang="0">
                  <a:pos x="269" y="258"/>
                </a:cxn>
                <a:cxn ang="0">
                  <a:pos x="256" y="273"/>
                </a:cxn>
                <a:cxn ang="0">
                  <a:pos x="227" y="270"/>
                </a:cxn>
                <a:cxn ang="0">
                  <a:pos x="217" y="261"/>
                </a:cxn>
                <a:cxn ang="0">
                  <a:pos x="193" y="247"/>
                </a:cxn>
                <a:cxn ang="0">
                  <a:pos x="238" y="249"/>
                </a:cxn>
                <a:cxn ang="0">
                  <a:pos x="244" y="245"/>
                </a:cxn>
              </a:cxnLst>
              <a:rect l="0" t="0" r="r" b="b"/>
              <a:pathLst>
                <a:path w="280" h="283">
                  <a:moveTo>
                    <a:pt x="79" y="54"/>
                  </a:moveTo>
                  <a:lnTo>
                    <a:pt x="79" y="54"/>
                  </a:lnTo>
                  <a:lnTo>
                    <a:pt x="79" y="31"/>
                  </a:lnTo>
                  <a:lnTo>
                    <a:pt x="79" y="31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5" y="3"/>
                  </a:lnTo>
                  <a:lnTo>
                    <a:pt x="95" y="3"/>
                  </a:lnTo>
                  <a:lnTo>
                    <a:pt x="111" y="5"/>
                  </a:lnTo>
                  <a:lnTo>
                    <a:pt x="114" y="8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4" y="12"/>
                  </a:lnTo>
                  <a:lnTo>
                    <a:pt x="112" y="13"/>
                  </a:lnTo>
                  <a:lnTo>
                    <a:pt x="101" y="18"/>
                  </a:lnTo>
                  <a:lnTo>
                    <a:pt x="101" y="54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38" y="4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3" y="63"/>
                  </a:lnTo>
                  <a:lnTo>
                    <a:pt x="173" y="63"/>
                  </a:lnTo>
                  <a:lnTo>
                    <a:pt x="172" y="64"/>
                  </a:lnTo>
                  <a:lnTo>
                    <a:pt x="170" y="64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80"/>
                  </a:lnTo>
                  <a:lnTo>
                    <a:pt x="101" y="80"/>
                  </a:lnTo>
                  <a:lnTo>
                    <a:pt x="101" y="86"/>
                  </a:lnTo>
                  <a:lnTo>
                    <a:pt x="101" y="86"/>
                  </a:lnTo>
                  <a:lnTo>
                    <a:pt x="101" y="92"/>
                  </a:lnTo>
                  <a:lnTo>
                    <a:pt x="101" y="103"/>
                  </a:lnTo>
                  <a:lnTo>
                    <a:pt x="137" y="103"/>
                  </a:lnTo>
                  <a:lnTo>
                    <a:pt x="137" y="103"/>
                  </a:lnTo>
                  <a:lnTo>
                    <a:pt x="156" y="82"/>
                  </a:lnTo>
                  <a:lnTo>
                    <a:pt x="156" y="82"/>
                  </a:lnTo>
                  <a:lnTo>
                    <a:pt x="167" y="93"/>
                  </a:lnTo>
                  <a:lnTo>
                    <a:pt x="179" y="106"/>
                  </a:lnTo>
                  <a:lnTo>
                    <a:pt x="179" y="106"/>
                  </a:lnTo>
                  <a:lnTo>
                    <a:pt x="182" y="110"/>
                  </a:lnTo>
                  <a:lnTo>
                    <a:pt x="182" y="110"/>
                  </a:lnTo>
                  <a:lnTo>
                    <a:pt x="180" y="112"/>
                  </a:lnTo>
                  <a:lnTo>
                    <a:pt x="177" y="113"/>
                  </a:lnTo>
                  <a:lnTo>
                    <a:pt x="101" y="113"/>
                  </a:lnTo>
                  <a:lnTo>
                    <a:pt x="10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45" y="135"/>
                  </a:lnTo>
                  <a:lnTo>
                    <a:pt x="145" y="135"/>
                  </a:lnTo>
                  <a:lnTo>
                    <a:pt x="164" y="148"/>
                  </a:lnTo>
                  <a:lnTo>
                    <a:pt x="164" y="148"/>
                  </a:lnTo>
                  <a:lnTo>
                    <a:pt x="167" y="151"/>
                  </a:lnTo>
                  <a:lnTo>
                    <a:pt x="169" y="154"/>
                  </a:lnTo>
                  <a:lnTo>
                    <a:pt x="169" y="154"/>
                  </a:lnTo>
                  <a:lnTo>
                    <a:pt x="169" y="157"/>
                  </a:lnTo>
                  <a:lnTo>
                    <a:pt x="167" y="158"/>
                  </a:lnTo>
                  <a:lnTo>
                    <a:pt x="160" y="166"/>
                  </a:lnTo>
                  <a:lnTo>
                    <a:pt x="160" y="210"/>
                  </a:lnTo>
                  <a:lnTo>
                    <a:pt x="160" y="210"/>
                  </a:lnTo>
                  <a:lnTo>
                    <a:pt x="160" y="236"/>
                  </a:lnTo>
                  <a:lnTo>
                    <a:pt x="160" y="236"/>
                  </a:lnTo>
                  <a:lnTo>
                    <a:pt x="160" y="242"/>
                  </a:lnTo>
                  <a:lnTo>
                    <a:pt x="159" y="247"/>
                  </a:lnTo>
                  <a:lnTo>
                    <a:pt x="156" y="249"/>
                  </a:lnTo>
                  <a:lnTo>
                    <a:pt x="153" y="252"/>
                  </a:lnTo>
                  <a:lnTo>
                    <a:pt x="153" y="252"/>
                  </a:lnTo>
                  <a:lnTo>
                    <a:pt x="143" y="257"/>
                  </a:lnTo>
                  <a:lnTo>
                    <a:pt x="130" y="260"/>
                  </a:lnTo>
                  <a:lnTo>
                    <a:pt x="130" y="260"/>
                  </a:lnTo>
                  <a:lnTo>
                    <a:pt x="128" y="252"/>
                  </a:lnTo>
                  <a:lnTo>
                    <a:pt x="124" y="247"/>
                  </a:lnTo>
                  <a:lnTo>
                    <a:pt x="118" y="244"/>
                  </a:lnTo>
                  <a:lnTo>
                    <a:pt x="108" y="241"/>
                  </a:lnTo>
                  <a:lnTo>
                    <a:pt x="108" y="235"/>
                  </a:lnTo>
                  <a:lnTo>
                    <a:pt x="108" y="235"/>
                  </a:lnTo>
                  <a:lnTo>
                    <a:pt x="130" y="236"/>
                  </a:lnTo>
                  <a:lnTo>
                    <a:pt x="130" y="236"/>
                  </a:lnTo>
                  <a:lnTo>
                    <a:pt x="132" y="236"/>
                  </a:lnTo>
                  <a:lnTo>
                    <a:pt x="132" y="236"/>
                  </a:lnTo>
                  <a:lnTo>
                    <a:pt x="135" y="235"/>
                  </a:lnTo>
                  <a:lnTo>
                    <a:pt x="137" y="231"/>
                  </a:lnTo>
                  <a:lnTo>
                    <a:pt x="137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276"/>
                  </a:lnTo>
                  <a:lnTo>
                    <a:pt x="102" y="276"/>
                  </a:lnTo>
                  <a:lnTo>
                    <a:pt x="102" y="278"/>
                  </a:lnTo>
                  <a:lnTo>
                    <a:pt x="99" y="281"/>
                  </a:lnTo>
                  <a:lnTo>
                    <a:pt x="99" y="281"/>
                  </a:lnTo>
                  <a:lnTo>
                    <a:pt x="93" y="281"/>
                  </a:lnTo>
                  <a:lnTo>
                    <a:pt x="83" y="283"/>
                  </a:lnTo>
                  <a:lnTo>
                    <a:pt x="83" y="283"/>
                  </a:lnTo>
                  <a:lnTo>
                    <a:pt x="80" y="283"/>
                  </a:lnTo>
                  <a:lnTo>
                    <a:pt x="79" y="281"/>
                  </a:lnTo>
                  <a:lnTo>
                    <a:pt x="77" y="280"/>
                  </a:lnTo>
                  <a:lnTo>
                    <a:pt x="77" y="277"/>
                  </a:lnTo>
                  <a:lnTo>
                    <a:pt x="77" y="277"/>
                  </a:lnTo>
                  <a:lnTo>
                    <a:pt x="79" y="160"/>
                  </a:lnTo>
                  <a:lnTo>
                    <a:pt x="44" y="160"/>
                  </a:lnTo>
                  <a:lnTo>
                    <a:pt x="44" y="258"/>
                  </a:lnTo>
                  <a:lnTo>
                    <a:pt x="44" y="258"/>
                  </a:lnTo>
                  <a:lnTo>
                    <a:pt x="44" y="263"/>
                  </a:lnTo>
                  <a:lnTo>
                    <a:pt x="41" y="264"/>
                  </a:lnTo>
                  <a:lnTo>
                    <a:pt x="41" y="264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4" y="265"/>
                  </a:lnTo>
                  <a:lnTo>
                    <a:pt x="21" y="264"/>
                  </a:lnTo>
                  <a:lnTo>
                    <a:pt x="21" y="263"/>
                  </a:lnTo>
                  <a:lnTo>
                    <a:pt x="19" y="260"/>
                  </a:lnTo>
                  <a:lnTo>
                    <a:pt x="19" y="260"/>
                  </a:lnTo>
                  <a:lnTo>
                    <a:pt x="21" y="163"/>
                  </a:lnTo>
                  <a:lnTo>
                    <a:pt x="21" y="163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47" y="148"/>
                  </a:lnTo>
                  <a:lnTo>
                    <a:pt x="79" y="148"/>
                  </a:lnTo>
                  <a:lnTo>
                    <a:pt x="79" y="113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3" y="115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25" y="103"/>
                  </a:lnTo>
                  <a:lnTo>
                    <a:pt x="79" y="103"/>
                  </a:lnTo>
                  <a:lnTo>
                    <a:pt x="79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18" y="79"/>
                  </a:lnTo>
                  <a:lnTo>
                    <a:pt x="5" y="92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15" y="64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34" y="21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67" y="15"/>
                  </a:lnTo>
                  <a:lnTo>
                    <a:pt x="72" y="18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72" y="22"/>
                  </a:lnTo>
                  <a:lnTo>
                    <a:pt x="69" y="25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48" y="40"/>
                  </a:lnTo>
                  <a:lnTo>
                    <a:pt x="40" y="54"/>
                  </a:lnTo>
                  <a:lnTo>
                    <a:pt x="79" y="54"/>
                  </a:lnTo>
                  <a:close/>
                  <a:moveTo>
                    <a:pt x="224" y="31"/>
                  </a:moveTo>
                  <a:lnTo>
                    <a:pt x="224" y="31"/>
                  </a:lnTo>
                  <a:lnTo>
                    <a:pt x="224" y="34"/>
                  </a:lnTo>
                  <a:lnTo>
                    <a:pt x="221" y="35"/>
                  </a:lnTo>
                  <a:lnTo>
                    <a:pt x="211" y="41"/>
                  </a:lnTo>
                  <a:lnTo>
                    <a:pt x="211" y="41"/>
                  </a:lnTo>
                  <a:lnTo>
                    <a:pt x="211" y="84"/>
                  </a:lnTo>
                  <a:lnTo>
                    <a:pt x="211" y="84"/>
                  </a:lnTo>
                  <a:lnTo>
                    <a:pt x="212" y="210"/>
                  </a:lnTo>
                  <a:lnTo>
                    <a:pt x="212" y="210"/>
                  </a:lnTo>
                  <a:lnTo>
                    <a:pt x="211" y="213"/>
                  </a:lnTo>
                  <a:lnTo>
                    <a:pt x="208" y="215"/>
                  </a:lnTo>
                  <a:lnTo>
                    <a:pt x="208" y="215"/>
                  </a:lnTo>
                  <a:lnTo>
                    <a:pt x="193" y="216"/>
                  </a:lnTo>
                  <a:lnTo>
                    <a:pt x="193" y="216"/>
                  </a:lnTo>
                  <a:lnTo>
                    <a:pt x="190" y="216"/>
                  </a:lnTo>
                  <a:lnTo>
                    <a:pt x="189" y="215"/>
                  </a:lnTo>
                  <a:lnTo>
                    <a:pt x="188" y="213"/>
                  </a:lnTo>
                  <a:lnTo>
                    <a:pt x="188" y="210"/>
                  </a:lnTo>
                  <a:lnTo>
                    <a:pt x="188" y="210"/>
                  </a:lnTo>
                  <a:lnTo>
                    <a:pt x="189" y="135"/>
                  </a:lnTo>
                  <a:lnTo>
                    <a:pt x="189" y="135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206" y="24"/>
                  </a:lnTo>
                  <a:lnTo>
                    <a:pt x="218" y="27"/>
                  </a:lnTo>
                  <a:lnTo>
                    <a:pt x="222" y="28"/>
                  </a:lnTo>
                  <a:lnTo>
                    <a:pt x="224" y="31"/>
                  </a:lnTo>
                  <a:lnTo>
                    <a:pt x="224" y="31"/>
                  </a:lnTo>
                  <a:close/>
                  <a:moveTo>
                    <a:pt x="244" y="31"/>
                  </a:moveTo>
                  <a:lnTo>
                    <a:pt x="244" y="31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75" y="5"/>
                  </a:lnTo>
                  <a:lnTo>
                    <a:pt x="280" y="8"/>
                  </a:lnTo>
                  <a:lnTo>
                    <a:pt x="280" y="11"/>
                  </a:lnTo>
                  <a:lnTo>
                    <a:pt x="280" y="11"/>
                  </a:lnTo>
                  <a:lnTo>
                    <a:pt x="280" y="12"/>
                  </a:lnTo>
                  <a:lnTo>
                    <a:pt x="279" y="15"/>
                  </a:lnTo>
                  <a:lnTo>
                    <a:pt x="270" y="19"/>
                  </a:lnTo>
                  <a:lnTo>
                    <a:pt x="270" y="193"/>
                  </a:lnTo>
                  <a:lnTo>
                    <a:pt x="270" y="193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52"/>
                  </a:lnTo>
                  <a:lnTo>
                    <a:pt x="270" y="252"/>
                  </a:lnTo>
                  <a:lnTo>
                    <a:pt x="269" y="258"/>
                  </a:lnTo>
                  <a:lnTo>
                    <a:pt x="267" y="264"/>
                  </a:lnTo>
                  <a:lnTo>
                    <a:pt x="266" y="267"/>
                  </a:lnTo>
                  <a:lnTo>
                    <a:pt x="261" y="271"/>
                  </a:lnTo>
                  <a:lnTo>
                    <a:pt x="256" y="273"/>
                  </a:lnTo>
                  <a:lnTo>
                    <a:pt x="248" y="276"/>
                  </a:lnTo>
                  <a:lnTo>
                    <a:pt x="228" y="278"/>
                  </a:lnTo>
                  <a:lnTo>
                    <a:pt x="228" y="278"/>
                  </a:lnTo>
                  <a:lnTo>
                    <a:pt x="227" y="270"/>
                  </a:lnTo>
                  <a:lnTo>
                    <a:pt x="225" y="267"/>
                  </a:lnTo>
                  <a:lnTo>
                    <a:pt x="222" y="264"/>
                  </a:lnTo>
                  <a:lnTo>
                    <a:pt x="222" y="264"/>
                  </a:lnTo>
                  <a:lnTo>
                    <a:pt x="217" y="261"/>
                  </a:lnTo>
                  <a:lnTo>
                    <a:pt x="211" y="258"/>
                  </a:lnTo>
                  <a:lnTo>
                    <a:pt x="193" y="254"/>
                  </a:lnTo>
                  <a:lnTo>
                    <a:pt x="193" y="247"/>
                  </a:lnTo>
                  <a:lnTo>
                    <a:pt x="193" y="247"/>
                  </a:lnTo>
                  <a:lnTo>
                    <a:pt x="206" y="248"/>
                  </a:lnTo>
                  <a:lnTo>
                    <a:pt x="206" y="248"/>
                  </a:lnTo>
                  <a:lnTo>
                    <a:pt x="238" y="249"/>
                  </a:lnTo>
                  <a:lnTo>
                    <a:pt x="238" y="249"/>
                  </a:lnTo>
                  <a:lnTo>
                    <a:pt x="240" y="249"/>
                  </a:lnTo>
                  <a:lnTo>
                    <a:pt x="240" y="249"/>
                  </a:lnTo>
                  <a:lnTo>
                    <a:pt x="243" y="249"/>
                  </a:lnTo>
                  <a:lnTo>
                    <a:pt x="244" y="245"/>
                  </a:lnTo>
                  <a:lnTo>
                    <a:pt x="244" y="3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" name="Freeform 93"/>
            <p:cNvSpPr>
              <a:spLocks noEditPoints="1"/>
            </p:cNvSpPr>
            <p:nvPr userDrawn="1"/>
          </p:nvSpPr>
          <p:spPr bwMode="auto">
            <a:xfrm>
              <a:off x="3789363" y="1460501"/>
              <a:ext cx="153987" cy="149225"/>
            </a:xfrm>
            <a:custGeom>
              <a:avLst/>
              <a:gdLst/>
              <a:ahLst/>
              <a:cxnLst>
                <a:cxn ang="0">
                  <a:pos x="180" y="84"/>
                </a:cxn>
                <a:cxn ang="0">
                  <a:pos x="199" y="106"/>
                </a:cxn>
                <a:cxn ang="0">
                  <a:pos x="197" y="111"/>
                </a:cxn>
                <a:cxn ang="0">
                  <a:pos x="161" y="155"/>
                </a:cxn>
                <a:cxn ang="0">
                  <a:pos x="196" y="159"/>
                </a:cxn>
                <a:cxn ang="0">
                  <a:pos x="194" y="166"/>
                </a:cxn>
                <a:cxn ang="0">
                  <a:pos x="196" y="207"/>
                </a:cxn>
                <a:cxn ang="0">
                  <a:pos x="145" y="234"/>
                </a:cxn>
                <a:cxn ang="0">
                  <a:pos x="85" y="262"/>
                </a:cxn>
                <a:cxn ang="0">
                  <a:pos x="80" y="263"/>
                </a:cxn>
                <a:cxn ang="0">
                  <a:pos x="88" y="230"/>
                </a:cxn>
                <a:cxn ang="0">
                  <a:pos x="87" y="130"/>
                </a:cxn>
                <a:cxn ang="0">
                  <a:pos x="120" y="139"/>
                </a:cxn>
                <a:cxn ang="0">
                  <a:pos x="110" y="148"/>
                </a:cxn>
                <a:cxn ang="0">
                  <a:pos x="133" y="111"/>
                </a:cxn>
                <a:cxn ang="0">
                  <a:pos x="80" y="98"/>
                </a:cxn>
                <a:cxn ang="0">
                  <a:pos x="133" y="101"/>
                </a:cxn>
                <a:cxn ang="0">
                  <a:pos x="100" y="69"/>
                </a:cxn>
                <a:cxn ang="0">
                  <a:pos x="93" y="80"/>
                </a:cxn>
                <a:cxn ang="0">
                  <a:pos x="80" y="85"/>
                </a:cxn>
                <a:cxn ang="0">
                  <a:pos x="54" y="130"/>
                </a:cxn>
                <a:cxn ang="0">
                  <a:pos x="68" y="136"/>
                </a:cxn>
                <a:cxn ang="0">
                  <a:pos x="59" y="143"/>
                </a:cxn>
                <a:cxn ang="0">
                  <a:pos x="59" y="275"/>
                </a:cxn>
                <a:cxn ang="0">
                  <a:pos x="42" y="281"/>
                </a:cxn>
                <a:cxn ang="0">
                  <a:pos x="35" y="276"/>
                </a:cxn>
                <a:cxn ang="0">
                  <a:pos x="36" y="143"/>
                </a:cxn>
                <a:cxn ang="0">
                  <a:pos x="0" y="166"/>
                </a:cxn>
                <a:cxn ang="0">
                  <a:pos x="46" y="101"/>
                </a:cxn>
                <a:cxn ang="0">
                  <a:pos x="61" y="64"/>
                </a:cxn>
                <a:cxn ang="0">
                  <a:pos x="98" y="48"/>
                </a:cxn>
                <a:cxn ang="0">
                  <a:pos x="113" y="1"/>
                </a:cxn>
                <a:cxn ang="0">
                  <a:pos x="148" y="13"/>
                </a:cxn>
                <a:cxn ang="0">
                  <a:pos x="145" y="20"/>
                </a:cxn>
                <a:cxn ang="0">
                  <a:pos x="116" y="48"/>
                </a:cxn>
                <a:cxn ang="0">
                  <a:pos x="174" y="29"/>
                </a:cxn>
                <a:cxn ang="0">
                  <a:pos x="197" y="56"/>
                </a:cxn>
                <a:cxn ang="0">
                  <a:pos x="155" y="58"/>
                </a:cxn>
                <a:cxn ang="0">
                  <a:pos x="16" y="68"/>
                </a:cxn>
                <a:cxn ang="0">
                  <a:pos x="40" y="32"/>
                </a:cxn>
                <a:cxn ang="0">
                  <a:pos x="72" y="6"/>
                </a:cxn>
                <a:cxn ang="0">
                  <a:pos x="90" y="17"/>
                </a:cxn>
                <a:cxn ang="0">
                  <a:pos x="75" y="22"/>
                </a:cxn>
                <a:cxn ang="0">
                  <a:pos x="27" y="72"/>
                </a:cxn>
                <a:cxn ang="0">
                  <a:pos x="226" y="234"/>
                </a:cxn>
                <a:cxn ang="0">
                  <a:pos x="228" y="276"/>
                </a:cxn>
                <a:cxn ang="0">
                  <a:pos x="220" y="282"/>
                </a:cxn>
                <a:cxn ang="0">
                  <a:pos x="204" y="282"/>
                </a:cxn>
                <a:cxn ang="0">
                  <a:pos x="204" y="168"/>
                </a:cxn>
                <a:cxn ang="0">
                  <a:pos x="203" y="9"/>
                </a:cxn>
                <a:cxn ang="0">
                  <a:pos x="268" y="9"/>
                </a:cxn>
                <a:cxn ang="0">
                  <a:pos x="291" y="27"/>
                </a:cxn>
                <a:cxn ang="0">
                  <a:pos x="288" y="35"/>
                </a:cxn>
                <a:cxn ang="0">
                  <a:pos x="281" y="223"/>
                </a:cxn>
                <a:cxn ang="0">
                  <a:pos x="277" y="236"/>
                </a:cxn>
                <a:cxn ang="0">
                  <a:pos x="264" y="243"/>
                </a:cxn>
                <a:cxn ang="0">
                  <a:pos x="241" y="232"/>
                </a:cxn>
                <a:cxn ang="0">
                  <a:pos x="226" y="219"/>
                </a:cxn>
                <a:cxn ang="0">
                  <a:pos x="257" y="219"/>
                </a:cxn>
                <a:cxn ang="0">
                  <a:pos x="226" y="219"/>
                </a:cxn>
              </a:cxnLst>
              <a:rect l="0" t="0" r="r" b="b"/>
              <a:pathLst>
                <a:path w="291" h="282">
                  <a:moveTo>
                    <a:pt x="155" y="101"/>
                  </a:moveTo>
                  <a:lnTo>
                    <a:pt x="165" y="101"/>
                  </a:lnTo>
                  <a:lnTo>
                    <a:pt x="165" y="101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90" y="94"/>
                  </a:lnTo>
                  <a:lnTo>
                    <a:pt x="199" y="106"/>
                  </a:lnTo>
                  <a:lnTo>
                    <a:pt x="199" y="106"/>
                  </a:lnTo>
                  <a:lnTo>
                    <a:pt x="200" y="108"/>
                  </a:lnTo>
                  <a:lnTo>
                    <a:pt x="200" y="108"/>
                  </a:lnTo>
                  <a:lnTo>
                    <a:pt x="200" y="111"/>
                  </a:lnTo>
                  <a:lnTo>
                    <a:pt x="197" y="111"/>
                  </a:lnTo>
                  <a:lnTo>
                    <a:pt x="155" y="111"/>
                  </a:lnTo>
                  <a:lnTo>
                    <a:pt x="155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75" y="139"/>
                  </a:lnTo>
                  <a:lnTo>
                    <a:pt x="175" y="139"/>
                  </a:lnTo>
                  <a:lnTo>
                    <a:pt x="196" y="159"/>
                  </a:lnTo>
                  <a:lnTo>
                    <a:pt x="196" y="159"/>
                  </a:lnTo>
                  <a:lnTo>
                    <a:pt x="197" y="164"/>
                  </a:lnTo>
                  <a:lnTo>
                    <a:pt x="197" y="164"/>
                  </a:lnTo>
                  <a:lnTo>
                    <a:pt x="197" y="165"/>
                  </a:lnTo>
                  <a:lnTo>
                    <a:pt x="194" y="166"/>
                  </a:lnTo>
                  <a:lnTo>
                    <a:pt x="155" y="166"/>
                  </a:lnTo>
                  <a:lnTo>
                    <a:pt x="155" y="217"/>
                  </a:lnTo>
                  <a:lnTo>
                    <a:pt x="155" y="217"/>
                  </a:lnTo>
                  <a:lnTo>
                    <a:pt x="196" y="207"/>
                  </a:lnTo>
                  <a:lnTo>
                    <a:pt x="197" y="214"/>
                  </a:lnTo>
                  <a:lnTo>
                    <a:pt x="197" y="214"/>
                  </a:lnTo>
                  <a:lnTo>
                    <a:pt x="171" y="224"/>
                  </a:lnTo>
                  <a:lnTo>
                    <a:pt x="145" y="234"/>
                  </a:lnTo>
                  <a:lnTo>
                    <a:pt x="117" y="245"/>
                  </a:lnTo>
                  <a:lnTo>
                    <a:pt x="88" y="252"/>
                  </a:lnTo>
                  <a:lnTo>
                    <a:pt x="88" y="252"/>
                  </a:lnTo>
                  <a:lnTo>
                    <a:pt x="85" y="262"/>
                  </a:lnTo>
                  <a:lnTo>
                    <a:pt x="84" y="263"/>
                  </a:lnTo>
                  <a:lnTo>
                    <a:pt x="83" y="265"/>
                  </a:lnTo>
                  <a:lnTo>
                    <a:pt x="83" y="265"/>
                  </a:lnTo>
                  <a:lnTo>
                    <a:pt x="80" y="263"/>
                  </a:lnTo>
                  <a:lnTo>
                    <a:pt x="77" y="259"/>
                  </a:lnTo>
                  <a:lnTo>
                    <a:pt x="68" y="232"/>
                  </a:lnTo>
                  <a:lnTo>
                    <a:pt x="68" y="232"/>
                  </a:lnTo>
                  <a:lnTo>
                    <a:pt x="88" y="230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45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114" y="135"/>
                  </a:lnTo>
                  <a:lnTo>
                    <a:pt x="119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42"/>
                  </a:lnTo>
                  <a:lnTo>
                    <a:pt x="119" y="143"/>
                  </a:lnTo>
                  <a:lnTo>
                    <a:pt x="110" y="148"/>
                  </a:lnTo>
                  <a:lnTo>
                    <a:pt x="110" y="227"/>
                  </a:lnTo>
                  <a:lnTo>
                    <a:pt x="110" y="227"/>
                  </a:lnTo>
                  <a:lnTo>
                    <a:pt x="133" y="223"/>
                  </a:lnTo>
                  <a:lnTo>
                    <a:pt x="133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83" y="113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90" y="101"/>
                  </a:lnTo>
                  <a:lnTo>
                    <a:pt x="100" y="101"/>
                  </a:lnTo>
                  <a:lnTo>
                    <a:pt x="133" y="101"/>
                  </a:lnTo>
                  <a:lnTo>
                    <a:pt x="133" y="58"/>
                  </a:lnTo>
                  <a:lnTo>
                    <a:pt x="109" y="58"/>
                  </a:lnTo>
                  <a:lnTo>
                    <a:pt x="109" y="58"/>
                  </a:lnTo>
                  <a:lnTo>
                    <a:pt x="100" y="69"/>
                  </a:lnTo>
                  <a:lnTo>
                    <a:pt x="91" y="78"/>
                  </a:lnTo>
                  <a:lnTo>
                    <a:pt x="91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5" y="108"/>
                  </a:lnTo>
                  <a:lnTo>
                    <a:pt x="49" y="129"/>
                  </a:lnTo>
                  <a:lnTo>
                    <a:pt x="49" y="129"/>
                  </a:lnTo>
                  <a:lnTo>
                    <a:pt x="54" y="130"/>
                  </a:lnTo>
                  <a:lnTo>
                    <a:pt x="54" y="130"/>
                  </a:lnTo>
                  <a:lnTo>
                    <a:pt x="65" y="133"/>
                  </a:lnTo>
                  <a:lnTo>
                    <a:pt x="68" y="135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68" y="139"/>
                  </a:lnTo>
                  <a:lnTo>
                    <a:pt x="67" y="140"/>
                  </a:lnTo>
                  <a:lnTo>
                    <a:pt x="59" y="143"/>
                  </a:lnTo>
                  <a:lnTo>
                    <a:pt x="59" y="204"/>
                  </a:lnTo>
                  <a:lnTo>
                    <a:pt x="59" y="204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58" y="278"/>
                  </a:lnTo>
                  <a:lnTo>
                    <a:pt x="55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6" y="279"/>
                  </a:lnTo>
                  <a:lnTo>
                    <a:pt x="35" y="278"/>
                  </a:lnTo>
                  <a:lnTo>
                    <a:pt x="35" y="276"/>
                  </a:lnTo>
                  <a:lnTo>
                    <a:pt x="35" y="276"/>
                  </a:lnTo>
                  <a:lnTo>
                    <a:pt x="36" y="204"/>
                  </a:lnTo>
                  <a:lnTo>
                    <a:pt x="36" y="143"/>
                  </a:lnTo>
                  <a:lnTo>
                    <a:pt x="36" y="143"/>
                  </a:lnTo>
                  <a:lnTo>
                    <a:pt x="22" y="158"/>
                  </a:lnTo>
                  <a:lnTo>
                    <a:pt x="4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4" y="149"/>
                  </a:lnTo>
                  <a:lnTo>
                    <a:pt x="27" y="133"/>
                  </a:lnTo>
                  <a:lnTo>
                    <a:pt x="36" y="117"/>
                  </a:lnTo>
                  <a:lnTo>
                    <a:pt x="46" y="101"/>
                  </a:lnTo>
                  <a:lnTo>
                    <a:pt x="46" y="101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5" y="74"/>
                  </a:lnTo>
                  <a:lnTo>
                    <a:pt x="85" y="74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9" y="22"/>
                  </a:lnTo>
                  <a:lnTo>
                    <a:pt x="112" y="11"/>
                  </a:lnTo>
                  <a:lnTo>
                    <a:pt x="113" y="1"/>
                  </a:lnTo>
                  <a:lnTo>
                    <a:pt x="113" y="1"/>
                  </a:lnTo>
                  <a:lnTo>
                    <a:pt x="130" y="6"/>
                  </a:lnTo>
                  <a:lnTo>
                    <a:pt x="130" y="6"/>
                  </a:lnTo>
                  <a:lnTo>
                    <a:pt x="145" y="11"/>
                  </a:lnTo>
                  <a:lnTo>
                    <a:pt x="148" y="13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8" y="17"/>
                  </a:lnTo>
                  <a:lnTo>
                    <a:pt x="145" y="20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25" y="35"/>
                  </a:lnTo>
                  <a:lnTo>
                    <a:pt x="116" y="48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74" y="29"/>
                  </a:lnTo>
                  <a:lnTo>
                    <a:pt x="174" y="29"/>
                  </a:lnTo>
                  <a:lnTo>
                    <a:pt x="185" y="40"/>
                  </a:lnTo>
                  <a:lnTo>
                    <a:pt x="196" y="52"/>
                  </a:lnTo>
                  <a:lnTo>
                    <a:pt x="196" y="52"/>
                  </a:lnTo>
                  <a:lnTo>
                    <a:pt x="197" y="56"/>
                  </a:lnTo>
                  <a:lnTo>
                    <a:pt x="197" y="56"/>
                  </a:lnTo>
                  <a:lnTo>
                    <a:pt x="197" y="58"/>
                  </a:lnTo>
                  <a:lnTo>
                    <a:pt x="194" y="58"/>
                  </a:lnTo>
                  <a:lnTo>
                    <a:pt x="155" y="58"/>
                  </a:lnTo>
                  <a:lnTo>
                    <a:pt x="155" y="101"/>
                  </a:lnTo>
                  <a:close/>
                  <a:moveTo>
                    <a:pt x="3" y="81"/>
                  </a:moveTo>
                  <a:lnTo>
                    <a:pt x="3" y="81"/>
                  </a:lnTo>
                  <a:lnTo>
                    <a:pt x="16" y="68"/>
                  </a:lnTo>
                  <a:lnTo>
                    <a:pt x="25" y="56"/>
                  </a:lnTo>
                  <a:lnTo>
                    <a:pt x="33" y="45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51" y="14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87" y="13"/>
                  </a:lnTo>
                  <a:lnTo>
                    <a:pt x="90" y="14"/>
                  </a:lnTo>
                  <a:lnTo>
                    <a:pt x="90" y="17"/>
                  </a:lnTo>
                  <a:lnTo>
                    <a:pt x="90" y="17"/>
                  </a:lnTo>
                  <a:lnTo>
                    <a:pt x="90" y="20"/>
                  </a:lnTo>
                  <a:lnTo>
                    <a:pt x="87" y="22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59" y="42"/>
                  </a:lnTo>
                  <a:lnTo>
                    <a:pt x="45" y="58"/>
                  </a:lnTo>
                  <a:lnTo>
                    <a:pt x="27" y="72"/>
                  </a:lnTo>
                  <a:lnTo>
                    <a:pt x="7" y="85"/>
                  </a:lnTo>
                  <a:lnTo>
                    <a:pt x="3" y="81"/>
                  </a:lnTo>
                  <a:close/>
                  <a:moveTo>
                    <a:pt x="226" y="234"/>
                  </a:moveTo>
                  <a:lnTo>
                    <a:pt x="226" y="234"/>
                  </a:lnTo>
                  <a:lnTo>
                    <a:pt x="228" y="255"/>
                  </a:lnTo>
                  <a:lnTo>
                    <a:pt x="228" y="255"/>
                  </a:lnTo>
                  <a:lnTo>
                    <a:pt x="228" y="276"/>
                  </a:lnTo>
                  <a:lnTo>
                    <a:pt x="228" y="276"/>
                  </a:lnTo>
                  <a:lnTo>
                    <a:pt x="226" y="279"/>
                  </a:lnTo>
                  <a:lnTo>
                    <a:pt x="226" y="281"/>
                  </a:lnTo>
                  <a:lnTo>
                    <a:pt x="226" y="281"/>
                  </a:lnTo>
                  <a:lnTo>
                    <a:pt x="220" y="282"/>
                  </a:lnTo>
                  <a:lnTo>
                    <a:pt x="210" y="282"/>
                  </a:lnTo>
                  <a:lnTo>
                    <a:pt x="210" y="282"/>
                  </a:lnTo>
                  <a:lnTo>
                    <a:pt x="206" y="282"/>
                  </a:lnTo>
                  <a:lnTo>
                    <a:pt x="204" y="282"/>
                  </a:lnTo>
                  <a:lnTo>
                    <a:pt x="203" y="279"/>
                  </a:lnTo>
                  <a:lnTo>
                    <a:pt x="203" y="278"/>
                  </a:lnTo>
                  <a:lnTo>
                    <a:pt x="203" y="278"/>
                  </a:lnTo>
                  <a:lnTo>
                    <a:pt x="204" y="168"/>
                  </a:lnTo>
                  <a:lnTo>
                    <a:pt x="204" y="168"/>
                  </a:lnTo>
                  <a:lnTo>
                    <a:pt x="204" y="48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229" y="23"/>
                  </a:lnTo>
                  <a:lnTo>
                    <a:pt x="255" y="23"/>
                  </a:lnTo>
                  <a:lnTo>
                    <a:pt x="255" y="23"/>
                  </a:lnTo>
                  <a:lnTo>
                    <a:pt x="268" y="9"/>
                  </a:lnTo>
                  <a:lnTo>
                    <a:pt x="268" y="9"/>
                  </a:lnTo>
                  <a:lnTo>
                    <a:pt x="288" y="26"/>
                  </a:lnTo>
                  <a:lnTo>
                    <a:pt x="288" y="26"/>
                  </a:lnTo>
                  <a:lnTo>
                    <a:pt x="291" y="27"/>
                  </a:lnTo>
                  <a:lnTo>
                    <a:pt x="291" y="30"/>
                  </a:lnTo>
                  <a:lnTo>
                    <a:pt x="291" y="30"/>
                  </a:lnTo>
                  <a:lnTo>
                    <a:pt x="291" y="32"/>
                  </a:lnTo>
                  <a:lnTo>
                    <a:pt x="288" y="35"/>
                  </a:lnTo>
                  <a:lnTo>
                    <a:pt x="281" y="40"/>
                  </a:lnTo>
                  <a:lnTo>
                    <a:pt x="281" y="133"/>
                  </a:lnTo>
                  <a:lnTo>
                    <a:pt x="281" y="133"/>
                  </a:lnTo>
                  <a:lnTo>
                    <a:pt x="281" y="223"/>
                  </a:lnTo>
                  <a:lnTo>
                    <a:pt x="281" y="223"/>
                  </a:lnTo>
                  <a:lnTo>
                    <a:pt x="281" y="229"/>
                  </a:lnTo>
                  <a:lnTo>
                    <a:pt x="280" y="233"/>
                  </a:lnTo>
                  <a:lnTo>
                    <a:pt x="277" y="236"/>
                  </a:lnTo>
                  <a:lnTo>
                    <a:pt x="274" y="239"/>
                  </a:lnTo>
                  <a:lnTo>
                    <a:pt x="274" y="239"/>
                  </a:lnTo>
                  <a:lnTo>
                    <a:pt x="270" y="242"/>
                  </a:lnTo>
                  <a:lnTo>
                    <a:pt x="264" y="243"/>
                  </a:lnTo>
                  <a:lnTo>
                    <a:pt x="246" y="246"/>
                  </a:lnTo>
                  <a:lnTo>
                    <a:pt x="246" y="246"/>
                  </a:lnTo>
                  <a:lnTo>
                    <a:pt x="245" y="239"/>
                  </a:lnTo>
                  <a:lnTo>
                    <a:pt x="241" y="232"/>
                  </a:lnTo>
                  <a:lnTo>
                    <a:pt x="235" y="229"/>
                  </a:lnTo>
                  <a:lnTo>
                    <a:pt x="226" y="226"/>
                  </a:lnTo>
                  <a:lnTo>
                    <a:pt x="226" y="234"/>
                  </a:lnTo>
                  <a:close/>
                  <a:moveTo>
                    <a:pt x="226" y="219"/>
                  </a:moveTo>
                  <a:lnTo>
                    <a:pt x="226" y="219"/>
                  </a:lnTo>
                  <a:lnTo>
                    <a:pt x="252" y="219"/>
                  </a:lnTo>
                  <a:lnTo>
                    <a:pt x="252" y="219"/>
                  </a:lnTo>
                  <a:lnTo>
                    <a:pt x="257" y="219"/>
                  </a:lnTo>
                  <a:lnTo>
                    <a:pt x="257" y="216"/>
                  </a:lnTo>
                  <a:lnTo>
                    <a:pt x="257" y="33"/>
                  </a:lnTo>
                  <a:lnTo>
                    <a:pt x="226" y="33"/>
                  </a:lnTo>
                  <a:lnTo>
                    <a:pt x="226" y="2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3" name="Freeform 94"/>
            <p:cNvSpPr>
              <a:spLocks noEditPoints="1"/>
            </p:cNvSpPr>
            <p:nvPr userDrawn="1"/>
          </p:nvSpPr>
          <p:spPr bwMode="auto">
            <a:xfrm>
              <a:off x="3981450" y="1462088"/>
              <a:ext cx="150813" cy="149225"/>
            </a:xfrm>
            <a:custGeom>
              <a:avLst/>
              <a:gdLst/>
              <a:ahLst/>
              <a:cxnLst>
                <a:cxn ang="0">
                  <a:pos x="134" y="56"/>
                </a:cxn>
                <a:cxn ang="0">
                  <a:pos x="167" y="17"/>
                </a:cxn>
                <a:cxn ang="0">
                  <a:pos x="205" y="6"/>
                </a:cxn>
                <a:cxn ang="0">
                  <a:pos x="202" y="13"/>
                </a:cxn>
                <a:cxn ang="0">
                  <a:pos x="234" y="56"/>
                </a:cxn>
                <a:cxn ang="0">
                  <a:pos x="280" y="58"/>
                </a:cxn>
                <a:cxn ang="0">
                  <a:pos x="279" y="66"/>
                </a:cxn>
                <a:cxn ang="0">
                  <a:pos x="240" y="101"/>
                </a:cxn>
                <a:cxn ang="0">
                  <a:pos x="266" y="126"/>
                </a:cxn>
                <a:cxn ang="0">
                  <a:pos x="266" y="132"/>
                </a:cxn>
                <a:cxn ang="0">
                  <a:pos x="227" y="181"/>
                </a:cxn>
                <a:cxn ang="0">
                  <a:pos x="215" y="227"/>
                </a:cxn>
                <a:cxn ang="0">
                  <a:pos x="285" y="253"/>
                </a:cxn>
                <a:cxn ang="0">
                  <a:pos x="269" y="262"/>
                </a:cxn>
                <a:cxn ang="0">
                  <a:pos x="237" y="266"/>
                </a:cxn>
                <a:cxn ang="0">
                  <a:pos x="180" y="227"/>
                </a:cxn>
                <a:cxn ang="0">
                  <a:pos x="74" y="279"/>
                </a:cxn>
                <a:cxn ang="0">
                  <a:pos x="124" y="246"/>
                </a:cxn>
                <a:cxn ang="0">
                  <a:pos x="157" y="201"/>
                </a:cxn>
                <a:cxn ang="0">
                  <a:pos x="132" y="158"/>
                </a:cxn>
                <a:cxn ang="0">
                  <a:pos x="111" y="130"/>
                </a:cxn>
                <a:cxn ang="0">
                  <a:pos x="69" y="149"/>
                </a:cxn>
                <a:cxn ang="0">
                  <a:pos x="69" y="256"/>
                </a:cxn>
                <a:cxn ang="0">
                  <a:pos x="61" y="273"/>
                </a:cxn>
                <a:cxn ang="0">
                  <a:pos x="34" y="282"/>
                </a:cxn>
                <a:cxn ang="0">
                  <a:pos x="16" y="263"/>
                </a:cxn>
                <a:cxn ang="0">
                  <a:pos x="27" y="253"/>
                </a:cxn>
                <a:cxn ang="0">
                  <a:pos x="45" y="250"/>
                </a:cxn>
                <a:cxn ang="0">
                  <a:pos x="24" y="176"/>
                </a:cxn>
                <a:cxn ang="0">
                  <a:pos x="16" y="189"/>
                </a:cxn>
                <a:cxn ang="0">
                  <a:pos x="2" y="156"/>
                </a:cxn>
                <a:cxn ang="0">
                  <a:pos x="45" y="77"/>
                </a:cxn>
                <a:cxn ang="0">
                  <a:pos x="2" y="78"/>
                </a:cxn>
                <a:cxn ang="0">
                  <a:pos x="24" y="66"/>
                </a:cxn>
                <a:cxn ang="0">
                  <a:pos x="45" y="19"/>
                </a:cxn>
                <a:cxn ang="0">
                  <a:pos x="77" y="4"/>
                </a:cxn>
                <a:cxn ang="0">
                  <a:pos x="83" y="8"/>
                </a:cxn>
                <a:cxn ang="0">
                  <a:pos x="69" y="66"/>
                </a:cxn>
                <a:cxn ang="0">
                  <a:pos x="87" y="48"/>
                </a:cxn>
                <a:cxn ang="0">
                  <a:pos x="109" y="71"/>
                </a:cxn>
                <a:cxn ang="0">
                  <a:pos x="109" y="77"/>
                </a:cxn>
                <a:cxn ang="0">
                  <a:pos x="69" y="132"/>
                </a:cxn>
                <a:cxn ang="0">
                  <a:pos x="111" y="116"/>
                </a:cxn>
                <a:cxn ang="0">
                  <a:pos x="167" y="119"/>
                </a:cxn>
                <a:cxn ang="0">
                  <a:pos x="119" y="68"/>
                </a:cxn>
                <a:cxn ang="0">
                  <a:pos x="137" y="129"/>
                </a:cxn>
                <a:cxn ang="0">
                  <a:pos x="145" y="159"/>
                </a:cxn>
                <a:cxn ang="0">
                  <a:pos x="169" y="192"/>
                </a:cxn>
                <a:cxn ang="0">
                  <a:pos x="206" y="168"/>
                </a:cxn>
              </a:cxnLst>
              <a:rect l="0" t="0" r="r" b="b"/>
              <a:pathLst>
                <a:path w="286" h="282">
                  <a:moveTo>
                    <a:pt x="105" y="53"/>
                  </a:moveTo>
                  <a:lnTo>
                    <a:pt x="105" y="53"/>
                  </a:lnTo>
                  <a:lnTo>
                    <a:pt x="119" y="56"/>
                  </a:lnTo>
                  <a:lnTo>
                    <a:pt x="134" y="56"/>
                  </a:lnTo>
                  <a:lnTo>
                    <a:pt x="167" y="56"/>
                  </a:lnTo>
                  <a:lnTo>
                    <a:pt x="167" y="32"/>
                  </a:lnTo>
                  <a:lnTo>
                    <a:pt x="167" y="32"/>
                  </a:lnTo>
                  <a:lnTo>
                    <a:pt x="167" y="17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201" y="4"/>
                  </a:lnTo>
                  <a:lnTo>
                    <a:pt x="205" y="6"/>
                  </a:lnTo>
                  <a:lnTo>
                    <a:pt x="205" y="8"/>
                  </a:lnTo>
                  <a:lnTo>
                    <a:pt x="205" y="8"/>
                  </a:lnTo>
                  <a:lnTo>
                    <a:pt x="205" y="11"/>
                  </a:lnTo>
                  <a:lnTo>
                    <a:pt x="202" y="13"/>
                  </a:lnTo>
                  <a:lnTo>
                    <a:pt x="192" y="17"/>
                  </a:lnTo>
                  <a:lnTo>
                    <a:pt x="192" y="56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51" y="33"/>
                  </a:lnTo>
                  <a:lnTo>
                    <a:pt x="251" y="33"/>
                  </a:lnTo>
                  <a:lnTo>
                    <a:pt x="280" y="58"/>
                  </a:lnTo>
                  <a:lnTo>
                    <a:pt x="280" y="58"/>
                  </a:lnTo>
                  <a:lnTo>
                    <a:pt x="282" y="64"/>
                  </a:lnTo>
                  <a:lnTo>
                    <a:pt x="282" y="64"/>
                  </a:lnTo>
                  <a:lnTo>
                    <a:pt x="282" y="65"/>
                  </a:lnTo>
                  <a:lnTo>
                    <a:pt x="279" y="66"/>
                  </a:lnTo>
                  <a:lnTo>
                    <a:pt x="192" y="66"/>
                  </a:lnTo>
                  <a:lnTo>
                    <a:pt x="192" y="119"/>
                  </a:lnTo>
                  <a:lnTo>
                    <a:pt x="225" y="119"/>
                  </a:lnTo>
                  <a:lnTo>
                    <a:pt x="240" y="101"/>
                  </a:lnTo>
                  <a:lnTo>
                    <a:pt x="240" y="101"/>
                  </a:lnTo>
                  <a:lnTo>
                    <a:pt x="263" y="121"/>
                  </a:lnTo>
                  <a:lnTo>
                    <a:pt x="263" y="121"/>
                  </a:lnTo>
                  <a:lnTo>
                    <a:pt x="266" y="126"/>
                  </a:lnTo>
                  <a:lnTo>
                    <a:pt x="267" y="129"/>
                  </a:lnTo>
                  <a:lnTo>
                    <a:pt x="267" y="129"/>
                  </a:lnTo>
                  <a:lnTo>
                    <a:pt x="267" y="130"/>
                  </a:lnTo>
                  <a:lnTo>
                    <a:pt x="266" y="132"/>
                  </a:lnTo>
                  <a:lnTo>
                    <a:pt x="254" y="136"/>
                  </a:lnTo>
                  <a:lnTo>
                    <a:pt x="254" y="136"/>
                  </a:lnTo>
                  <a:lnTo>
                    <a:pt x="241" y="161"/>
                  </a:lnTo>
                  <a:lnTo>
                    <a:pt x="227" y="181"/>
                  </a:lnTo>
                  <a:lnTo>
                    <a:pt x="212" y="198"/>
                  </a:lnTo>
                  <a:lnTo>
                    <a:pt x="195" y="216"/>
                  </a:lnTo>
                  <a:lnTo>
                    <a:pt x="195" y="216"/>
                  </a:lnTo>
                  <a:lnTo>
                    <a:pt x="215" y="227"/>
                  </a:lnTo>
                  <a:lnTo>
                    <a:pt x="235" y="236"/>
                  </a:lnTo>
                  <a:lnTo>
                    <a:pt x="259" y="242"/>
                  </a:lnTo>
                  <a:lnTo>
                    <a:pt x="286" y="246"/>
                  </a:lnTo>
                  <a:lnTo>
                    <a:pt x="285" y="253"/>
                  </a:lnTo>
                  <a:lnTo>
                    <a:pt x="285" y="253"/>
                  </a:lnTo>
                  <a:lnTo>
                    <a:pt x="276" y="256"/>
                  </a:lnTo>
                  <a:lnTo>
                    <a:pt x="269" y="262"/>
                  </a:lnTo>
                  <a:lnTo>
                    <a:pt x="269" y="262"/>
                  </a:lnTo>
                  <a:lnTo>
                    <a:pt x="264" y="268"/>
                  </a:lnTo>
                  <a:lnTo>
                    <a:pt x="261" y="276"/>
                  </a:lnTo>
                  <a:lnTo>
                    <a:pt x="261" y="276"/>
                  </a:lnTo>
                  <a:lnTo>
                    <a:pt x="237" y="266"/>
                  </a:lnTo>
                  <a:lnTo>
                    <a:pt x="216" y="256"/>
                  </a:lnTo>
                  <a:lnTo>
                    <a:pt x="198" y="243"/>
                  </a:lnTo>
                  <a:lnTo>
                    <a:pt x="180" y="227"/>
                  </a:lnTo>
                  <a:lnTo>
                    <a:pt x="180" y="227"/>
                  </a:lnTo>
                  <a:lnTo>
                    <a:pt x="156" y="244"/>
                  </a:lnTo>
                  <a:lnTo>
                    <a:pt x="131" y="259"/>
                  </a:lnTo>
                  <a:lnTo>
                    <a:pt x="103" y="271"/>
                  </a:lnTo>
                  <a:lnTo>
                    <a:pt x="74" y="279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99" y="260"/>
                  </a:lnTo>
                  <a:lnTo>
                    <a:pt x="124" y="246"/>
                  </a:lnTo>
                  <a:lnTo>
                    <a:pt x="145" y="231"/>
                  </a:lnTo>
                  <a:lnTo>
                    <a:pt x="167" y="214"/>
                  </a:lnTo>
                  <a:lnTo>
                    <a:pt x="167" y="214"/>
                  </a:lnTo>
                  <a:lnTo>
                    <a:pt x="157" y="201"/>
                  </a:lnTo>
                  <a:lnTo>
                    <a:pt x="147" y="187"/>
                  </a:lnTo>
                  <a:lnTo>
                    <a:pt x="140" y="172"/>
                  </a:lnTo>
                  <a:lnTo>
                    <a:pt x="132" y="158"/>
                  </a:lnTo>
                  <a:lnTo>
                    <a:pt x="132" y="158"/>
                  </a:lnTo>
                  <a:lnTo>
                    <a:pt x="128" y="145"/>
                  </a:lnTo>
                  <a:lnTo>
                    <a:pt x="124" y="129"/>
                  </a:lnTo>
                  <a:lnTo>
                    <a:pt x="124" y="129"/>
                  </a:lnTo>
                  <a:lnTo>
                    <a:pt x="111" y="130"/>
                  </a:lnTo>
                  <a:lnTo>
                    <a:pt x="109" y="117"/>
                  </a:lnTo>
                  <a:lnTo>
                    <a:pt x="109" y="117"/>
                  </a:lnTo>
                  <a:lnTo>
                    <a:pt x="92" y="132"/>
                  </a:lnTo>
                  <a:lnTo>
                    <a:pt x="69" y="149"/>
                  </a:lnTo>
                  <a:lnTo>
                    <a:pt x="69" y="233"/>
                  </a:lnTo>
                  <a:lnTo>
                    <a:pt x="69" y="233"/>
                  </a:lnTo>
                  <a:lnTo>
                    <a:pt x="69" y="256"/>
                  </a:lnTo>
                  <a:lnTo>
                    <a:pt x="69" y="256"/>
                  </a:lnTo>
                  <a:lnTo>
                    <a:pt x="69" y="262"/>
                  </a:lnTo>
                  <a:lnTo>
                    <a:pt x="67" y="266"/>
                  </a:lnTo>
                  <a:lnTo>
                    <a:pt x="64" y="271"/>
                  </a:lnTo>
                  <a:lnTo>
                    <a:pt x="61" y="273"/>
                  </a:lnTo>
                  <a:lnTo>
                    <a:pt x="57" y="275"/>
                  </a:lnTo>
                  <a:lnTo>
                    <a:pt x="51" y="278"/>
                  </a:lnTo>
                  <a:lnTo>
                    <a:pt x="34" y="282"/>
                  </a:lnTo>
                  <a:lnTo>
                    <a:pt x="34" y="282"/>
                  </a:lnTo>
                  <a:lnTo>
                    <a:pt x="31" y="273"/>
                  </a:lnTo>
                  <a:lnTo>
                    <a:pt x="29" y="271"/>
                  </a:lnTo>
                  <a:lnTo>
                    <a:pt x="27" y="268"/>
                  </a:lnTo>
                  <a:lnTo>
                    <a:pt x="16" y="263"/>
                  </a:lnTo>
                  <a:lnTo>
                    <a:pt x="2" y="258"/>
                  </a:lnTo>
                  <a:lnTo>
                    <a:pt x="2" y="252"/>
                  </a:lnTo>
                  <a:lnTo>
                    <a:pt x="2" y="252"/>
                  </a:lnTo>
                  <a:lnTo>
                    <a:pt x="27" y="253"/>
                  </a:lnTo>
                  <a:lnTo>
                    <a:pt x="41" y="255"/>
                  </a:lnTo>
                  <a:lnTo>
                    <a:pt x="41" y="255"/>
                  </a:lnTo>
                  <a:lnTo>
                    <a:pt x="44" y="253"/>
                  </a:lnTo>
                  <a:lnTo>
                    <a:pt x="45" y="250"/>
                  </a:lnTo>
                  <a:lnTo>
                    <a:pt x="45" y="162"/>
                  </a:lnTo>
                  <a:lnTo>
                    <a:pt x="45" y="162"/>
                  </a:lnTo>
                  <a:lnTo>
                    <a:pt x="24" y="176"/>
                  </a:lnTo>
                  <a:lnTo>
                    <a:pt x="24" y="176"/>
                  </a:lnTo>
                  <a:lnTo>
                    <a:pt x="22" y="182"/>
                  </a:lnTo>
                  <a:lnTo>
                    <a:pt x="21" y="187"/>
                  </a:lnTo>
                  <a:lnTo>
                    <a:pt x="19" y="189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2" y="185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21" y="150"/>
                  </a:lnTo>
                  <a:lnTo>
                    <a:pt x="45" y="140"/>
                  </a:lnTo>
                  <a:lnTo>
                    <a:pt x="45" y="77"/>
                  </a:lnTo>
                  <a:lnTo>
                    <a:pt x="24" y="77"/>
                  </a:lnTo>
                  <a:lnTo>
                    <a:pt x="24" y="77"/>
                  </a:lnTo>
                  <a:lnTo>
                    <a:pt x="12" y="77"/>
                  </a:lnTo>
                  <a:lnTo>
                    <a:pt x="2" y="7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2" y="65"/>
                  </a:lnTo>
                  <a:lnTo>
                    <a:pt x="24" y="66"/>
                  </a:lnTo>
                  <a:lnTo>
                    <a:pt x="45" y="66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19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4" y="3"/>
                  </a:lnTo>
                  <a:lnTo>
                    <a:pt x="77" y="4"/>
                  </a:lnTo>
                  <a:lnTo>
                    <a:pt x="83" y="6"/>
                  </a:lnTo>
                  <a:lnTo>
                    <a:pt x="83" y="7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3" y="11"/>
                  </a:lnTo>
                  <a:lnTo>
                    <a:pt x="82" y="13"/>
                  </a:lnTo>
                  <a:lnTo>
                    <a:pt x="69" y="19"/>
                  </a:lnTo>
                  <a:lnTo>
                    <a:pt x="69" y="66"/>
                  </a:lnTo>
                  <a:lnTo>
                    <a:pt x="73" y="66"/>
                  </a:lnTo>
                  <a:lnTo>
                    <a:pt x="73" y="66"/>
                  </a:lnTo>
                  <a:lnTo>
                    <a:pt x="87" y="48"/>
                  </a:lnTo>
                  <a:lnTo>
                    <a:pt x="87" y="48"/>
                  </a:lnTo>
                  <a:lnTo>
                    <a:pt x="98" y="58"/>
                  </a:lnTo>
                  <a:lnTo>
                    <a:pt x="108" y="69"/>
                  </a:lnTo>
                  <a:lnTo>
                    <a:pt x="105" y="53"/>
                  </a:lnTo>
                  <a:close/>
                  <a:moveTo>
                    <a:pt x="109" y="71"/>
                  </a:moveTo>
                  <a:lnTo>
                    <a:pt x="109" y="7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7"/>
                  </a:lnTo>
                  <a:lnTo>
                    <a:pt x="108" y="77"/>
                  </a:lnTo>
                  <a:lnTo>
                    <a:pt x="69" y="77"/>
                  </a:lnTo>
                  <a:lnTo>
                    <a:pt x="69" y="132"/>
                  </a:lnTo>
                  <a:lnTo>
                    <a:pt x="69" y="132"/>
                  </a:lnTo>
                  <a:lnTo>
                    <a:pt x="109" y="108"/>
                  </a:lnTo>
                  <a:lnTo>
                    <a:pt x="114" y="113"/>
                  </a:lnTo>
                  <a:lnTo>
                    <a:pt x="114" y="113"/>
                  </a:lnTo>
                  <a:lnTo>
                    <a:pt x="111" y="116"/>
                  </a:lnTo>
                  <a:lnTo>
                    <a:pt x="111" y="116"/>
                  </a:lnTo>
                  <a:lnTo>
                    <a:pt x="122" y="117"/>
                  </a:lnTo>
                  <a:lnTo>
                    <a:pt x="137" y="119"/>
                  </a:lnTo>
                  <a:lnTo>
                    <a:pt x="167" y="119"/>
                  </a:lnTo>
                  <a:lnTo>
                    <a:pt x="167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19" y="68"/>
                  </a:lnTo>
                  <a:lnTo>
                    <a:pt x="108" y="69"/>
                  </a:lnTo>
                  <a:lnTo>
                    <a:pt x="109" y="71"/>
                  </a:lnTo>
                  <a:close/>
                  <a:moveTo>
                    <a:pt x="137" y="129"/>
                  </a:moveTo>
                  <a:lnTo>
                    <a:pt x="137" y="129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40" y="147"/>
                  </a:lnTo>
                  <a:lnTo>
                    <a:pt x="145" y="159"/>
                  </a:lnTo>
                  <a:lnTo>
                    <a:pt x="145" y="159"/>
                  </a:lnTo>
                  <a:lnTo>
                    <a:pt x="153" y="172"/>
                  </a:lnTo>
                  <a:lnTo>
                    <a:pt x="160" y="182"/>
                  </a:lnTo>
                  <a:lnTo>
                    <a:pt x="169" y="192"/>
                  </a:lnTo>
                  <a:lnTo>
                    <a:pt x="179" y="203"/>
                  </a:lnTo>
                  <a:lnTo>
                    <a:pt x="179" y="203"/>
                  </a:lnTo>
                  <a:lnTo>
                    <a:pt x="193" y="185"/>
                  </a:lnTo>
                  <a:lnTo>
                    <a:pt x="206" y="168"/>
                  </a:lnTo>
                  <a:lnTo>
                    <a:pt x="216" y="150"/>
                  </a:lnTo>
                  <a:lnTo>
                    <a:pt x="227" y="129"/>
                  </a:lnTo>
                  <a:lnTo>
                    <a:pt x="137" y="1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4" name="Freeform 95"/>
            <p:cNvSpPr>
              <a:spLocks noEditPoints="1"/>
            </p:cNvSpPr>
            <p:nvPr userDrawn="1"/>
          </p:nvSpPr>
          <p:spPr bwMode="auto">
            <a:xfrm>
              <a:off x="4159250" y="1460501"/>
              <a:ext cx="157163" cy="149225"/>
            </a:xfrm>
            <a:custGeom>
              <a:avLst/>
              <a:gdLst/>
              <a:ahLst/>
              <a:cxnLst>
                <a:cxn ang="0">
                  <a:pos x="93" y="80"/>
                </a:cxn>
                <a:cxn ang="0">
                  <a:pos x="80" y="85"/>
                </a:cxn>
                <a:cxn ang="0">
                  <a:pos x="55" y="129"/>
                </a:cxn>
                <a:cxn ang="0">
                  <a:pos x="68" y="137"/>
                </a:cxn>
                <a:cxn ang="0">
                  <a:pos x="60" y="275"/>
                </a:cxn>
                <a:cxn ang="0">
                  <a:pos x="42" y="281"/>
                </a:cxn>
                <a:cxn ang="0">
                  <a:pos x="35" y="275"/>
                </a:cxn>
                <a:cxn ang="0">
                  <a:pos x="22" y="158"/>
                </a:cxn>
                <a:cxn ang="0">
                  <a:pos x="28" y="132"/>
                </a:cxn>
                <a:cxn ang="0">
                  <a:pos x="61" y="64"/>
                </a:cxn>
                <a:cxn ang="0">
                  <a:pos x="90" y="65"/>
                </a:cxn>
                <a:cxn ang="0">
                  <a:pos x="135" y="67"/>
                </a:cxn>
                <a:cxn ang="0">
                  <a:pos x="164" y="9"/>
                </a:cxn>
                <a:cxn ang="0">
                  <a:pos x="168" y="13"/>
                </a:cxn>
                <a:cxn ang="0">
                  <a:pos x="158" y="56"/>
                </a:cxn>
                <a:cxn ang="0">
                  <a:pos x="187" y="53"/>
                </a:cxn>
                <a:cxn ang="0">
                  <a:pos x="179" y="32"/>
                </a:cxn>
                <a:cxn ang="0">
                  <a:pos x="196" y="27"/>
                </a:cxn>
                <a:cxn ang="0">
                  <a:pos x="199" y="46"/>
                </a:cxn>
                <a:cxn ang="0">
                  <a:pos x="212" y="71"/>
                </a:cxn>
                <a:cxn ang="0">
                  <a:pos x="211" y="78"/>
                </a:cxn>
                <a:cxn ang="0">
                  <a:pos x="160" y="271"/>
                </a:cxn>
                <a:cxn ang="0">
                  <a:pos x="142" y="278"/>
                </a:cxn>
                <a:cxn ang="0">
                  <a:pos x="135" y="272"/>
                </a:cxn>
                <a:cxn ang="0">
                  <a:pos x="110" y="78"/>
                </a:cxn>
                <a:cxn ang="0">
                  <a:pos x="34" y="43"/>
                </a:cxn>
                <a:cxn ang="0">
                  <a:pos x="57" y="0"/>
                </a:cxn>
                <a:cxn ang="0">
                  <a:pos x="92" y="17"/>
                </a:cxn>
                <a:cxn ang="0">
                  <a:pos x="76" y="22"/>
                </a:cxn>
                <a:cxn ang="0">
                  <a:pos x="5" y="80"/>
                </a:cxn>
                <a:cxn ang="0">
                  <a:pos x="95" y="140"/>
                </a:cxn>
                <a:cxn ang="0">
                  <a:pos x="113" y="108"/>
                </a:cxn>
                <a:cxn ang="0">
                  <a:pos x="131" y="116"/>
                </a:cxn>
                <a:cxn ang="0">
                  <a:pos x="112" y="161"/>
                </a:cxn>
                <a:cxn ang="0">
                  <a:pos x="173" y="108"/>
                </a:cxn>
                <a:cxn ang="0">
                  <a:pos x="206" y="184"/>
                </a:cxn>
                <a:cxn ang="0">
                  <a:pos x="203" y="220"/>
                </a:cxn>
                <a:cxn ang="0">
                  <a:pos x="189" y="230"/>
                </a:cxn>
                <a:cxn ang="0">
                  <a:pos x="180" y="162"/>
                </a:cxn>
                <a:cxn ang="0">
                  <a:pos x="260" y="179"/>
                </a:cxn>
                <a:cxn ang="0">
                  <a:pos x="260" y="261"/>
                </a:cxn>
                <a:cxn ang="0">
                  <a:pos x="248" y="274"/>
                </a:cxn>
                <a:cxn ang="0">
                  <a:pos x="221" y="269"/>
                </a:cxn>
                <a:cxn ang="0">
                  <a:pos x="184" y="255"/>
                </a:cxn>
                <a:cxn ang="0">
                  <a:pos x="235" y="250"/>
                </a:cxn>
                <a:cxn ang="0">
                  <a:pos x="211" y="103"/>
                </a:cxn>
                <a:cxn ang="0">
                  <a:pos x="219" y="93"/>
                </a:cxn>
                <a:cxn ang="0">
                  <a:pos x="293" y="95"/>
                </a:cxn>
                <a:cxn ang="0">
                  <a:pos x="260" y="103"/>
                </a:cxn>
                <a:cxn ang="0">
                  <a:pos x="263" y="9"/>
                </a:cxn>
                <a:cxn ang="0">
                  <a:pos x="289" y="36"/>
                </a:cxn>
                <a:cxn ang="0">
                  <a:pos x="209" y="40"/>
                </a:cxn>
                <a:cxn ang="0">
                  <a:pos x="247" y="29"/>
                </a:cxn>
              </a:cxnLst>
              <a:rect l="0" t="0" r="r" b="b"/>
              <a:pathLst>
                <a:path w="295" h="281">
                  <a:moveTo>
                    <a:pt x="110" y="78"/>
                  </a:moveTo>
                  <a:lnTo>
                    <a:pt x="110" y="78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7" y="107"/>
                  </a:lnTo>
                  <a:lnTo>
                    <a:pt x="51" y="129"/>
                  </a:lnTo>
                  <a:lnTo>
                    <a:pt x="51" y="129"/>
                  </a:lnTo>
                  <a:lnTo>
                    <a:pt x="55" y="129"/>
                  </a:lnTo>
                  <a:lnTo>
                    <a:pt x="55" y="129"/>
                  </a:lnTo>
                  <a:lnTo>
                    <a:pt x="67" y="132"/>
                  </a:lnTo>
                  <a:lnTo>
                    <a:pt x="68" y="133"/>
                  </a:lnTo>
                  <a:lnTo>
                    <a:pt x="70" y="136"/>
                  </a:lnTo>
                  <a:lnTo>
                    <a:pt x="70" y="136"/>
                  </a:lnTo>
                  <a:lnTo>
                    <a:pt x="68" y="137"/>
                  </a:lnTo>
                  <a:lnTo>
                    <a:pt x="67" y="140"/>
                  </a:lnTo>
                  <a:lnTo>
                    <a:pt x="60" y="143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60" y="275"/>
                  </a:lnTo>
                  <a:lnTo>
                    <a:pt x="60" y="275"/>
                  </a:lnTo>
                  <a:lnTo>
                    <a:pt x="60" y="278"/>
                  </a:lnTo>
                  <a:lnTo>
                    <a:pt x="57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9" y="281"/>
                  </a:lnTo>
                  <a:lnTo>
                    <a:pt x="37" y="279"/>
                  </a:lnTo>
                  <a:lnTo>
                    <a:pt x="35" y="278"/>
                  </a:lnTo>
                  <a:lnTo>
                    <a:pt x="35" y="275"/>
                  </a:lnTo>
                  <a:lnTo>
                    <a:pt x="35" y="275"/>
                  </a:lnTo>
                  <a:lnTo>
                    <a:pt x="37" y="203"/>
                  </a:lnTo>
                  <a:lnTo>
                    <a:pt x="37" y="143"/>
                  </a:lnTo>
                  <a:lnTo>
                    <a:pt x="37" y="143"/>
                  </a:lnTo>
                  <a:lnTo>
                    <a:pt x="22" y="158"/>
                  </a:lnTo>
                  <a:lnTo>
                    <a:pt x="5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6" y="149"/>
                  </a:lnTo>
                  <a:lnTo>
                    <a:pt x="28" y="132"/>
                  </a:lnTo>
                  <a:lnTo>
                    <a:pt x="38" y="11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4" y="72"/>
                  </a:lnTo>
                  <a:lnTo>
                    <a:pt x="90" y="75"/>
                  </a:lnTo>
                  <a:lnTo>
                    <a:pt x="93" y="78"/>
                  </a:lnTo>
                  <a:lnTo>
                    <a:pt x="90" y="65"/>
                  </a:lnTo>
                  <a:lnTo>
                    <a:pt x="90" y="65"/>
                  </a:lnTo>
                  <a:lnTo>
                    <a:pt x="102" y="67"/>
                  </a:lnTo>
                  <a:lnTo>
                    <a:pt x="112" y="67"/>
                  </a:lnTo>
                  <a:lnTo>
                    <a:pt x="135" y="67"/>
                  </a:lnTo>
                  <a:lnTo>
                    <a:pt x="135" y="67"/>
                  </a:lnTo>
                  <a:lnTo>
                    <a:pt x="135" y="25"/>
                  </a:lnTo>
                  <a:lnTo>
                    <a:pt x="134" y="4"/>
                  </a:lnTo>
                  <a:lnTo>
                    <a:pt x="134" y="4"/>
                  </a:lnTo>
                  <a:lnTo>
                    <a:pt x="160" y="7"/>
                  </a:lnTo>
                  <a:lnTo>
                    <a:pt x="164" y="9"/>
                  </a:lnTo>
                  <a:lnTo>
                    <a:pt x="167" y="10"/>
                  </a:lnTo>
                  <a:lnTo>
                    <a:pt x="167" y="10"/>
                  </a:lnTo>
                  <a:lnTo>
                    <a:pt x="168" y="11"/>
                  </a:lnTo>
                  <a:lnTo>
                    <a:pt x="168" y="13"/>
                  </a:lnTo>
                  <a:lnTo>
                    <a:pt x="168" y="13"/>
                  </a:lnTo>
                  <a:lnTo>
                    <a:pt x="168" y="14"/>
                  </a:lnTo>
                  <a:lnTo>
                    <a:pt x="167" y="17"/>
                  </a:lnTo>
                  <a:lnTo>
                    <a:pt x="158" y="20"/>
                  </a:lnTo>
                  <a:lnTo>
                    <a:pt x="158" y="20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67"/>
                  </a:lnTo>
                  <a:lnTo>
                    <a:pt x="176" y="67"/>
                  </a:lnTo>
                  <a:lnTo>
                    <a:pt x="176" y="67"/>
                  </a:lnTo>
                  <a:lnTo>
                    <a:pt x="187" y="53"/>
                  </a:lnTo>
                  <a:lnTo>
                    <a:pt x="187" y="53"/>
                  </a:lnTo>
                  <a:lnTo>
                    <a:pt x="184" y="52"/>
                  </a:lnTo>
                  <a:lnTo>
                    <a:pt x="183" y="48"/>
                  </a:lnTo>
                  <a:lnTo>
                    <a:pt x="183" y="48"/>
                  </a:lnTo>
                  <a:lnTo>
                    <a:pt x="179" y="32"/>
                  </a:lnTo>
                  <a:lnTo>
                    <a:pt x="168" y="17"/>
                  </a:lnTo>
                  <a:lnTo>
                    <a:pt x="173" y="14"/>
                  </a:lnTo>
                  <a:lnTo>
                    <a:pt x="173" y="14"/>
                  </a:lnTo>
                  <a:lnTo>
                    <a:pt x="187" y="22"/>
                  </a:lnTo>
                  <a:lnTo>
                    <a:pt x="196" y="27"/>
                  </a:lnTo>
                  <a:lnTo>
                    <a:pt x="200" y="32"/>
                  </a:lnTo>
                  <a:lnTo>
                    <a:pt x="202" y="38"/>
                  </a:lnTo>
                  <a:lnTo>
                    <a:pt x="202" y="38"/>
                  </a:lnTo>
                  <a:lnTo>
                    <a:pt x="200" y="42"/>
                  </a:lnTo>
                  <a:lnTo>
                    <a:pt x="199" y="46"/>
                  </a:lnTo>
                  <a:lnTo>
                    <a:pt x="197" y="51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203" y="61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3" y="77"/>
                  </a:lnTo>
                  <a:lnTo>
                    <a:pt x="211" y="78"/>
                  </a:lnTo>
                  <a:lnTo>
                    <a:pt x="158" y="78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60" y="271"/>
                  </a:lnTo>
                  <a:lnTo>
                    <a:pt x="160" y="271"/>
                  </a:lnTo>
                  <a:lnTo>
                    <a:pt x="158" y="275"/>
                  </a:lnTo>
                  <a:lnTo>
                    <a:pt x="158" y="275"/>
                  </a:lnTo>
                  <a:lnTo>
                    <a:pt x="153" y="278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37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5" y="274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5" y="146"/>
                  </a:lnTo>
                  <a:lnTo>
                    <a:pt x="135" y="146"/>
                  </a:lnTo>
                  <a:lnTo>
                    <a:pt x="135" y="78"/>
                  </a:lnTo>
                  <a:lnTo>
                    <a:pt x="110" y="78"/>
                  </a:lnTo>
                  <a:close/>
                  <a:moveTo>
                    <a:pt x="5" y="80"/>
                  </a:moveTo>
                  <a:lnTo>
                    <a:pt x="5" y="80"/>
                  </a:lnTo>
                  <a:lnTo>
                    <a:pt x="16" y="67"/>
                  </a:lnTo>
                  <a:lnTo>
                    <a:pt x="26" y="55"/>
                  </a:lnTo>
                  <a:lnTo>
                    <a:pt x="34" y="43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51" y="14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87" y="11"/>
                  </a:lnTo>
                  <a:lnTo>
                    <a:pt x="90" y="14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0" y="19"/>
                  </a:lnTo>
                  <a:lnTo>
                    <a:pt x="87" y="20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61" y="42"/>
                  </a:lnTo>
                  <a:lnTo>
                    <a:pt x="45" y="58"/>
                  </a:lnTo>
                  <a:lnTo>
                    <a:pt x="29" y="71"/>
                  </a:lnTo>
                  <a:lnTo>
                    <a:pt x="9" y="85"/>
                  </a:lnTo>
                  <a:lnTo>
                    <a:pt x="5" y="80"/>
                  </a:lnTo>
                  <a:close/>
                  <a:moveTo>
                    <a:pt x="71" y="246"/>
                  </a:moveTo>
                  <a:lnTo>
                    <a:pt x="71" y="246"/>
                  </a:lnTo>
                  <a:lnTo>
                    <a:pt x="81" y="214"/>
                  </a:lnTo>
                  <a:lnTo>
                    <a:pt x="89" y="177"/>
                  </a:lnTo>
                  <a:lnTo>
                    <a:pt x="95" y="140"/>
                  </a:lnTo>
                  <a:lnTo>
                    <a:pt x="96" y="110"/>
                  </a:lnTo>
                  <a:lnTo>
                    <a:pt x="96" y="110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28" y="111"/>
                  </a:lnTo>
                  <a:lnTo>
                    <a:pt x="129" y="113"/>
                  </a:lnTo>
                  <a:lnTo>
                    <a:pt x="131" y="116"/>
                  </a:lnTo>
                  <a:lnTo>
                    <a:pt x="131" y="116"/>
                  </a:lnTo>
                  <a:lnTo>
                    <a:pt x="131" y="117"/>
                  </a:lnTo>
                  <a:lnTo>
                    <a:pt x="128" y="120"/>
                  </a:lnTo>
                  <a:lnTo>
                    <a:pt x="119" y="123"/>
                  </a:lnTo>
                  <a:lnTo>
                    <a:pt x="119" y="123"/>
                  </a:lnTo>
                  <a:lnTo>
                    <a:pt x="112" y="161"/>
                  </a:lnTo>
                  <a:lnTo>
                    <a:pt x="103" y="194"/>
                  </a:lnTo>
                  <a:lnTo>
                    <a:pt x="92" y="223"/>
                  </a:lnTo>
                  <a:lnTo>
                    <a:pt x="79" y="249"/>
                  </a:lnTo>
                  <a:lnTo>
                    <a:pt x="71" y="246"/>
                  </a:lnTo>
                  <a:close/>
                  <a:moveTo>
                    <a:pt x="173" y="108"/>
                  </a:moveTo>
                  <a:lnTo>
                    <a:pt x="173" y="108"/>
                  </a:lnTo>
                  <a:lnTo>
                    <a:pt x="189" y="140"/>
                  </a:lnTo>
                  <a:lnTo>
                    <a:pt x="199" y="164"/>
                  </a:lnTo>
                  <a:lnTo>
                    <a:pt x="199" y="164"/>
                  </a:lnTo>
                  <a:lnTo>
                    <a:pt x="206" y="184"/>
                  </a:lnTo>
                  <a:lnTo>
                    <a:pt x="208" y="192"/>
                  </a:lnTo>
                  <a:lnTo>
                    <a:pt x="209" y="198"/>
                  </a:lnTo>
                  <a:lnTo>
                    <a:pt x="209" y="198"/>
                  </a:lnTo>
                  <a:lnTo>
                    <a:pt x="206" y="210"/>
                  </a:lnTo>
                  <a:lnTo>
                    <a:pt x="203" y="220"/>
                  </a:lnTo>
                  <a:lnTo>
                    <a:pt x="197" y="227"/>
                  </a:lnTo>
                  <a:lnTo>
                    <a:pt x="195" y="230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89" y="230"/>
                  </a:lnTo>
                  <a:lnTo>
                    <a:pt x="189" y="229"/>
                  </a:lnTo>
                  <a:lnTo>
                    <a:pt x="187" y="220"/>
                  </a:lnTo>
                  <a:lnTo>
                    <a:pt x="187" y="220"/>
                  </a:lnTo>
                  <a:lnTo>
                    <a:pt x="184" y="190"/>
                  </a:lnTo>
                  <a:lnTo>
                    <a:pt x="180" y="162"/>
                  </a:lnTo>
                  <a:lnTo>
                    <a:pt x="174" y="137"/>
                  </a:lnTo>
                  <a:lnTo>
                    <a:pt x="167" y="110"/>
                  </a:lnTo>
                  <a:lnTo>
                    <a:pt x="173" y="108"/>
                  </a:lnTo>
                  <a:close/>
                  <a:moveTo>
                    <a:pt x="260" y="179"/>
                  </a:moveTo>
                  <a:lnTo>
                    <a:pt x="260" y="179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60" y="255"/>
                  </a:lnTo>
                  <a:lnTo>
                    <a:pt x="260" y="255"/>
                  </a:lnTo>
                  <a:lnTo>
                    <a:pt x="260" y="261"/>
                  </a:lnTo>
                  <a:lnTo>
                    <a:pt x="258" y="265"/>
                  </a:lnTo>
                  <a:lnTo>
                    <a:pt x="255" y="268"/>
                  </a:lnTo>
                  <a:lnTo>
                    <a:pt x="253" y="271"/>
                  </a:lnTo>
                  <a:lnTo>
                    <a:pt x="253" y="271"/>
                  </a:lnTo>
                  <a:lnTo>
                    <a:pt x="248" y="274"/>
                  </a:lnTo>
                  <a:lnTo>
                    <a:pt x="242" y="275"/>
                  </a:lnTo>
                  <a:lnTo>
                    <a:pt x="224" y="279"/>
                  </a:lnTo>
                  <a:lnTo>
                    <a:pt x="224" y="279"/>
                  </a:lnTo>
                  <a:lnTo>
                    <a:pt x="222" y="274"/>
                  </a:lnTo>
                  <a:lnTo>
                    <a:pt x="221" y="269"/>
                  </a:lnTo>
                  <a:lnTo>
                    <a:pt x="218" y="266"/>
                  </a:lnTo>
                  <a:lnTo>
                    <a:pt x="213" y="263"/>
                  </a:lnTo>
                  <a:lnTo>
                    <a:pt x="213" y="263"/>
                  </a:lnTo>
                  <a:lnTo>
                    <a:pt x="205" y="259"/>
                  </a:lnTo>
                  <a:lnTo>
                    <a:pt x="184" y="255"/>
                  </a:lnTo>
                  <a:lnTo>
                    <a:pt x="186" y="249"/>
                  </a:lnTo>
                  <a:lnTo>
                    <a:pt x="186" y="249"/>
                  </a:lnTo>
                  <a:lnTo>
                    <a:pt x="231" y="250"/>
                  </a:lnTo>
                  <a:lnTo>
                    <a:pt x="231" y="250"/>
                  </a:lnTo>
                  <a:lnTo>
                    <a:pt x="235" y="250"/>
                  </a:lnTo>
                  <a:lnTo>
                    <a:pt x="235" y="246"/>
                  </a:lnTo>
                  <a:lnTo>
                    <a:pt x="235" y="103"/>
                  </a:lnTo>
                  <a:lnTo>
                    <a:pt x="218" y="103"/>
                  </a:lnTo>
                  <a:lnTo>
                    <a:pt x="218" y="103"/>
                  </a:lnTo>
                  <a:lnTo>
                    <a:pt x="211" y="103"/>
                  </a:lnTo>
                  <a:lnTo>
                    <a:pt x="199" y="104"/>
                  </a:lnTo>
                  <a:lnTo>
                    <a:pt x="197" y="90"/>
                  </a:lnTo>
                  <a:lnTo>
                    <a:pt x="197" y="90"/>
                  </a:lnTo>
                  <a:lnTo>
                    <a:pt x="209" y="93"/>
                  </a:lnTo>
                  <a:lnTo>
                    <a:pt x="219" y="93"/>
                  </a:lnTo>
                  <a:lnTo>
                    <a:pt x="251" y="93"/>
                  </a:lnTo>
                  <a:lnTo>
                    <a:pt x="267" y="72"/>
                  </a:lnTo>
                  <a:lnTo>
                    <a:pt x="267" y="72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5" y="100"/>
                  </a:lnTo>
                  <a:lnTo>
                    <a:pt x="295" y="100"/>
                  </a:lnTo>
                  <a:lnTo>
                    <a:pt x="295" y="103"/>
                  </a:lnTo>
                  <a:lnTo>
                    <a:pt x="292" y="103"/>
                  </a:lnTo>
                  <a:lnTo>
                    <a:pt x="260" y="103"/>
                  </a:lnTo>
                  <a:lnTo>
                    <a:pt x="260" y="179"/>
                  </a:lnTo>
                  <a:close/>
                  <a:moveTo>
                    <a:pt x="247" y="29"/>
                  </a:moveTo>
                  <a:lnTo>
                    <a:pt x="247" y="29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76" y="20"/>
                  </a:lnTo>
                  <a:lnTo>
                    <a:pt x="287" y="32"/>
                  </a:lnTo>
                  <a:lnTo>
                    <a:pt x="287" y="32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9"/>
                  </a:lnTo>
                  <a:lnTo>
                    <a:pt x="286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09" y="40"/>
                  </a:lnTo>
                  <a:lnTo>
                    <a:pt x="208" y="27"/>
                  </a:lnTo>
                  <a:lnTo>
                    <a:pt x="208" y="27"/>
                  </a:lnTo>
                  <a:lnTo>
                    <a:pt x="218" y="29"/>
                  </a:lnTo>
                  <a:lnTo>
                    <a:pt x="225" y="29"/>
                  </a:lnTo>
                  <a:lnTo>
                    <a:pt x="247" y="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5" name="Freeform 96"/>
            <p:cNvSpPr>
              <a:spLocks/>
            </p:cNvSpPr>
            <p:nvPr userDrawn="1"/>
          </p:nvSpPr>
          <p:spPr bwMode="auto">
            <a:xfrm>
              <a:off x="4329113" y="1568451"/>
              <a:ext cx="44450" cy="4127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21" y="4"/>
                </a:cxn>
                <a:cxn ang="0">
                  <a:pos x="37" y="10"/>
                </a:cxn>
                <a:cxn ang="0">
                  <a:pos x="50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0" y="40"/>
                </a:cxn>
                <a:cxn ang="0">
                  <a:pos x="84" y="50"/>
                </a:cxn>
                <a:cxn ang="0">
                  <a:pos x="86" y="60"/>
                </a:cxn>
                <a:cxn ang="0">
                  <a:pos x="86" y="60"/>
                </a:cxn>
                <a:cxn ang="0">
                  <a:pos x="86" y="66"/>
                </a:cxn>
                <a:cxn ang="0">
                  <a:pos x="82" y="72"/>
                </a:cxn>
                <a:cxn ang="0">
                  <a:pos x="77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6" y="78"/>
                </a:cxn>
                <a:cxn ang="0">
                  <a:pos x="61" y="75"/>
                </a:cxn>
                <a:cxn ang="0">
                  <a:pos x="58" y="72"/>
                </a:cxn>
                <a:cxn ang="0">
                  <a:pos x="54" y="65"/>
                </a:cxn>
                <a:cxn ang="0">
                  <a:pos x="54" y="65"/>
                </a:cxn>
                <a:cxn ang="0">
                  <a:pos x="44" y="46"/>
                </a:cxn>
                <a:cxn ang="0">
                  <a:pos x="29" y="30"/>
                </a:cxn>
                <a:cxn ang="0">
                  <a:pos x="15" y="17"/>
                </a:cxn>
                <a:cxn ang="0">
                  <a:pos x="0" y="7"/>
                </a:cxn>
                <a:cxn ang="0">
                  <a:pos x="3" y="0"/>
                </a:cxn>
              </a:cxnLst>
              <a:rect l="0" t="0" r="r" b="b"/>
              <a:pathLst>
                <a:path w="86" h="78">
                  <a:moveTo>
                    <a:pt x="3" y="0"/>
                  </a:moveTo>
                  <a:lnTo>
                    <a:pt x="3" y="0"/>
                  </a:lnTo>
                  <a:lnTo>
                    <a:pt x="21" y="4"/>
                  </a:lnTo>
                  <a:lnTo>
                    <a:pt x="37" y="10"/>
                  </a:lnTo>
                  <a:lnTo>
                    <a:pt x="50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0" y="40"/>
                  </a:lnTo>
                  <a:lnTo>
                    <a:pt x="84" y="50"/>
                  </a:lnTo>
                  <a:lnTo>
                    <a:pt x="86" y="60"/>
                  </a:lnTo>
                  <a:lnTo>
                    <a:pt x="86" y="60"/>
                  </a:lnTo>
                  <a:lnTo>
                    <a:pt x="86" y="66"/>
                  </a:lnTo>
                  <a:lnTo>
                    <a:pt x="82" y="72"/>
                  </a:lnTo>
                  <a:lnTo>
                    <a:pt x="77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6" y="78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44" y="46"/>
                  </a:lnTo>
                  <a:lnTo>
                    <a:pt x="29" y="30"/>
                  </a:lnTo>
                  <a:lnTo>
                    <a:pt x="15" y="17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6" name="Freeform 97"/>
            <p:cNvSpPr>
              <a:spLocks/>
            </p:cNvSpPr>
            <p:nvPr userDrawn="1"/>
          </p:nvSpPr>
          <p:spPr bwMode="auto">
            <a:xfrm>
              <a:off x="4446588" y="1470026"/>
              <a:ext cx="122237" cy="133350"/>
            </a:xfrm>
            <a:custGeom>
              <a:avLst/>
              <a:gdLst/>
              <a:ahLst/>
              <a:cxnLst>
                <a:cxn ang="0">
                  <a:pos x="54" y="19"/>
                </a:cxn>
                <a:cxn ang="0">
                  <a:pos x="63" y="21"/>
                </a:cxn>
                <a:cxn ang="0">
                  <a:pos x="78" y="19"/>
                </a:cxn>
                <a:cxn ang="0">
                  <a:pos x="122" y="8"/>
                </a:cxn>
                <a:cxn ang="0">
                  <a:pos x="138" y="3"/>
                </a:cxn>
                <a:cxn ang="0">
                  <a:pos x="144" y="0"/>
                </a:cxn>
                <a:cxn ang="0">
                  <a:pos x="165" y="13"/>
                </a:cxn>
                <a:cxn ang="0">
                  <a:pos x="174" y="21"/>
                </a:cxn>
                <a:cxn ang="0">
                  <a:pos x="176" y="27"/>
                </a:cxn>
                <a:cxn ang="0">
                  <a:pos x="170" y="36"/>
                </a:cxn>
                <a:cxn ang="0">
                  <a:pos x="158" y="45"/>
                </a:cxn>
                <a:cxn ang="0">
                  <a:pos x="39" y="133"/>
                </a:cxn>
                <a:cxn ang="0">
                  <a:pos x="109" y="114"/>
                </a:cxn>
                <a:cxn ang="0">
                  <a:pos x="177" y="98"/>
                </a:cxn>
                <a:cxn ang="0">
                  <a:pos x="193" y="94"/>
                </a:cxn>
                <a:cxn ang="0">
                  <a:pos x="205" y="91"/>
                </a:cxn>
                <a:cxn ang="0">
                  <a:pos x="223" y="98"/>
                </a:cxn>
                <a:cxn ang="0">
                  <a:pos x="231" y="108"/>
                </a:cxn>
                <a:cxn ang="0">
                  <a:pos x="226" y="116"/>
                </a:cxn>
                <a:cxn ang="0">
                  <a:pos x="215" y="118"/>
                </a:cxn>
                <a:cxn ang="0">
                  <a:pos x="154" y="126"/>
                </a:cxn>
                <a:cxn ang="0">
                  <a:pos x="125" y="140"/>
                </a:cxn>
                <a:cxn ang="0">
                  <a:pos x="107" y="158"/>
                </a:cxn>
                <a:cxn ang="0">
                  <a:pos x="100" y="175"/>
                </a:cxn>
                <a:cxn ang="0">
                  <a:pos x="100" y="182"/>
                </a:cxn>
                <a:cxn ang="0">
                  <a:pos x="103" y="197"/>
                </a:cxn>
                <a:cxn ang="0">
                  <a:pos x="121" y="213"/>
                </a:cxn>
                <a:cxn ang="0">
                  <a:pos x="147" y="220"/>
                </a:cxn>
                <a:cxn ang="0">
                  <a:pos x="171" y="223"/>
                </a:cxn>
                <a:cxn ang="0">
                  <a:pos x="183" y="228"/>
                </a:cxn>
                <a:cxn ang="0">
                  <a:pos x="189" y="237"/>
                </a:cxn>
                <a:cxn ang="0">
                  <a:pos x="187" y="243"/>
                </a:cxn>
                <a:cxn ang="0">
                  <a:pos x="167" y="250"/>
                </a:cxn>
                <a:cxn ang="0">
                  <a:pos x="164" y="250"/>
                </a:cxn>
                <a:cxn ang="0">
                  <a:pos x="116" y="240"/>
                </a:cxn>
                <a:cxn ang="0">
                  <a:pos x="87" y="213"/>
                </a:cxn>
                <a:cxn ang="0">
                  <a:pos x="81" y="188"/>
                </a:cxn>
                <a:cxn ang="0">
                  <a:pos x="83" y="178"/>
                </a:cxn>
                <a:cxn ang="0">
                  <a:pos x="93" y="152"/>
                </a:cxn>
                <a:cxn ang="0">
                  <a:pos x="121" y="127"/>
                </a:cxn>
                <a:cxn ang="0">
                  <a:pos x="92" y="133"/>
                </a:cxn>
                <a:cxn ang="0">
                  <a:pos x="25" y="159"/>
                </a:cxn>
                <a:cxn ang="0">
                  <a:pos x="13" y="162"/>
                </a:cxn>
                <a:cxn ang="0">
                  <a:pos x="7" y="160"/>
                </a:cxn>
                <a:cxn ang="0">
                  <a:pos x="0" y="150"/>
                </a:cxn>
                <a:cxn ang="0">
                  <a:pos x="0" y="143"/>
                </a:cxn>
                <a:cxn ang="0">
                  <a:pos x="7" y="137"/>
                </a:cxn>
                <a:cxn ang="0">
                  <a:pos x="31" y="124"/>
                </a:cxn>
                <a:cxn ang="0">
                  <a:pos x="107" y="59"/>
                </a:cxn>
                <a:cxn ang="0">
                  <a:pos x="136" y="30"/>
                </a:cxn>
                <a:cxn ang="0">
                  <a:pos x="139" y="26"/>
                </a:cxn>
                <a:cxn ang="0">
                  <a:pos x="135" y="23"/>
                </a:cxn>
                <a:cxn ang="0">
                  <a:pos x="134" y="23"/>
                </a:cxn>
                <a:cxn ang="0">
                  <a:pos x="113" y="27"/>
                </a:cxn>
                <a:cxn ang="0">
                  <a:pos x="73" y="42"/>
                </a:cxn>
                <a:cxn ang="0">
                  <a:pos x="63" y="46"/>
                </a:cxn>
                <a:cxn ang="0">
                  <a:pos x="58" y="45"/>
                </a:cxn>
                <a:cxn ang="0">
                  <a:pos x="47" y="32"/>
                </a:cxn>
                <a:cxn ang="0">
                  <a:pos x="39" y="13"/>
                </a:cxn>
                <a:cxn ang="0">
                  <a:pos x="44" y="8"/>
                </a:cxn>
                <a:cxn ang="0">
                  <a:pos x="47" y="11"/>
                </a:cxn>
              </a:cxnLst>
              <a:rect l="0" t="0" r="r" b="b"/>
              <a:pathLst>
                <a:path w="231" h="250">
                  <a:moveTo>
                    <a:pt x="47" y="11"/>
                  </a:moveTo>
                  <a:lnTo>
                    <a:pt x="47" y="11"/>
                  </a:lnTo>
                  <a:lnTo>
                    <a:pt x="54" y="19"/>
                  </a:lnTo>
                  <a:lnTo>
                    <a:pt x="58" y="20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32" y="6"/>
                  </a:lnTo>
                  <a:lnTo>
                    <a:pt x="138" y="3"/>
                  </a:lnTo>
                  <a:lnTo>
                    <a:pt x="138" y="3"/>
                  </a:lnTo>
                  <a:lnTo>
                    <a:pt x="141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7" y="0"/>
                  </a:lnTo>
                  <a:lnTo>
                    <a:pt x="151" y="3"/>
                  </a:lnTo>
                  <a:lnTo>
                    <a:pt x="165" y="13"/>
                  </a:lnTo>
                  <a:lnTo>
                    <a:pt x="165" y="13"/>
                  </a:lnTo>
                  <a:lnTo>
                    <a:pt x="171" y="17"/>
                  </a:lnTo>
                  <a:lnTo>
                    <a:pt x="174" y="21"/>
                  </a:lnTo>
                  <a:lnTo>
                    <a:pt x="176" y="24"/>
                  </a:lnTo>
                  <a:lnTo>
                    <a:pt x="176" y="27"/>
                  </a:lnTo>
                  <a:lnTo>
                    <a:pt x="176" y="27"/>
                  </a:lnTo>
                  <a:lnTo>
                    <a:pt x="174" y="33"/>
                  </a:lnTo>
                  <a:lnTo>
                    <a:pt x="173" y="34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64" y="40"/>
                  </a:lnTo>
                  <a:lnTo>
                    <a:pt x="158" y="45"/>
                  </a:lnTo>
                  <a:lnTo>
                    <a:pt x="158" y="45"/>
                  </a:lnTo>
                  <a:lnTo>
                    <a:pt x="97" y="91"/>
                  </a:lnTo>
                  <a:lnTo>
                    <a:pt x="39" y="133"/>
                  </a:lnTo>
                  <a:lnTo>
                    <a:pt x="39" y="133"/>
                  </a:lnTo>
                  <a:lnTo>
                    <a:pt x="74" y="123"/>
                  </a:lnTo>
                  <a:lnTo>
                    <a:pt x="109" y="114"/>
                  </a:lnTo>
                  <a:lnTo>
                    <a:pt x="142" y="105"/>
                  </a:lnTo>
                  <a:lnTo>
                    <a:pt x="177" y="98"/>
                  </a:lnTo>
                  <a:lnTo>
                    <a:pt x="177" y="98"/>
                  </a:lnTo>
                  <a:lnTo>
                    <a:pt x="186" y="95"/>
                  </a:lnTo>
                  <a:lnTo>
                    <a:pt x="193" y="94"/>
                  </a:lnTo>
                  <a:lnTo>
                    <a:pt x="193" y="94"/>
                  </a:lnTo>
                  <a:lnTo>
                    <a:pt x="200" y="91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13" y="92"/>
                  </a:lnTo>
                  <a:lnTo>
                    <a:pt x="223" y="98"/>
                  </a:lnTo>
                  <a:lnTo>
                    <a:pt x="223" y="98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1" y="108"/>
                  </a:lnTo>
                  <a:lnTo>
                    <a:pt x="231" y="108"/>
                  </a:lnTo>
                  <a:lnTo>
                    <a:pt x="229" y="113"/>
                  </a:lnTo>
                  <a:lnTo>
                    <a:pt x="226" y="116"/>
                  </a:lnTo>
                  <a:lnTo>
                    <a:pt x="222" y="117"/>
                  </a:lnTo>
                  <a:lnTo>
                    <a:pt x="215" y="118"/>
                  </a:lnTo>
                  <a:lnTo>
                    <a:pt x="215" y="118"/>
                  </a:lnTo>
                  <a:lnTo>
                    <a:pt x="187" y="118"/>
                  </a:lnTo>
                  <a:lnTo>
                    <a:pt x="164" y="123"/>
                  </a:lnTo>
                  <a:lnTo>
                    <a:pt x="154" y="126"/>
                  </a:lnTo>
                  <a:lnTo>
                    <a:pt x="144" y="129"/>
                  </a:lnTo>
                  <a:lnTo>
                    <a:pt x="134" y="134"/>
                  </a:lnTo>
                  <a:lnTo>
                    <a:pt x="125" y="140"/>
                  </a:lnTo>
                  <a:lnTo>
                    <a:pt x="125" y="140"/>
                  </a:lnTo>
                  <a:lnTo>
                    <a:pt x="115" y="149"/>
                  </a:lnTo>
                  <a:lnTo>
                    <a:pt x="107" y="158"/>
                  </a:lnTo>
                  <a:lnTo>
                    <a:pt x="103" y="163"/>
                  </a:lnTo>
                  <a:lnTo>
                    <a:pt x="102" y="169"/>
                  </a:lnTo>
                  <a:lnTo>
                    <a:pt x="100" y="175"/>
                  </a:lnTo>
                  <a:lnTo>
                    <a:pt x="100" y="181"/>
                  </a:lnTo>
                  <a:lnTo>
                    <a:pt x="100" y="181"/>
                  </a:lnTo>
                  <a:lnTo>
                    <a:pt x="100" y="182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103" y="197"/>
                  </a:lnTo>
                  <a:lnTo>
                    <a:pt x="107" y="202"/>
                  </a:lnTo>
                  <a:lnTo>
                    <a:pt x="113" y="208"/>
                  </a:lnTo>
                  <a:lnTo>
                    <a:pt x="121" y="213"/>
                  </a:lnTo>
                  <a:lnTo>
                    <a:pt x="128" y="217"/>
                  </a:lnTo>
                  <a:lnTo>
                    <a:pt x="138" y="218"/>
                  </a:lnTo>
                  <a:lnTo>
                    <a:pt x="147" y="220"/>
                  </a:lnTo>
                  <a:lnTo>
                    <a:pt x="147" y="220"/>
                  </a:lnTo>
                  <a:lnTo>
                    <a:pt x="171" y="223"/>
                  </a:lnTo>
                  <a:lnTo>
                    <a:pt x="171" y="223"/>
                  </a:lnTo>
                  <a:lnTo>
                    <a:pt x="177" y="224"/>
                  </a:lnTo>
                  <a:lnTo>
                    <a:pt x="183" y="228"/>
                  </a:lnTo>
                  <a:lnTo>
                    <a:pt x="183" y="228"/>
                  </a:lnTo>
                  <a:lnTo>
                    <a:pt x="187" y="233"/>
                  </a:lnTo>
                  <a:lnTo>
                    <a:pt x="189" y="237"/>
                  </a:lnTo>
                  <a:lnTo>
                    <a:pt x="189" y="237"/>
                  </a:lnTo>
                  <a:lnTo>
                    <a:pt x="189" y="240"/>
                  </a:lnTo>
                  <a:lnTo>
                    <a:pt x="189" y="240"/>
                  </a:lnTo>
                  <a:lnTo>
                    <a:pt x="187" y="243"/>
                  </a:lnTo>
                  <a:lnTo>
                    <a:pt x="184" y="247"/>
                  </a:lnTo>
                  <a:lnTo>
                    <a:pt x="179" y="249"/>
                  </a:lnTo>
                  <a:lnTo>
                    <a:pt x="167" y="250"/>
                  </a:lnTo>
                  <a:lnTo>
                    <a:pt x="167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47" y="249"/>
                  </a:lnTo>
                  <a:lnTo>
                    <a:pt x="131" y="246"/>
                  </a:lnTo>
                  <a:lnTo>
                    <a:pt x="116" y="240"/>
                  </a:lnTo>
                  <a:lnTo>
                    <a:pt x="105" y="231"/>
                  </a:lnTo>
                  <a:lnTo>
                    <a:pt x="94" y="223"/>
                  </a:lnTo>
                  <a:lnTo>
                    <a:pt x="87" y="213"/>
                  </a:lnTo>
                  <a:lnTo>
                    <a:pt x="83" y="201"/>
                  </a:lnTo>
                  <a:lnTo>
                    <a:pt x="81" y="188"/>
                  </a:lnTo>
                  <a:lnTo>
                    <a:pt x="81" y="188"/>
                  </a:lnTo>
                  <a:lnTo>
                    <a:pt x="81" y="187"/>
                  </a:lnTo>
                  <a:lnTo>
                    <a:pt x="81" y="187"/>
                  </a:lnTo>
                  <a:lnTo>
                    <a:pt x="83" y="178"/>
                  </a:lnTo>
                  <a:lnTo>
                    <a:pt x="84" y="169"/>
                  </a:lnTo>
                  <a:lnTo>
                    <a:pt x="89" y="160"/>
                  </a:lnTo>
                  <a:lnTo>
                    <a:pt x="93" y="152"/>
                  </a:lnTo>
                  <a:lnTo>
                    <a:pt x="100" y="143"/>
                  </a:lnTo>
                  <a:lnTo>
                    <a:pt x="109" y="134"/>
                  </a:lnTo>
                  <a:lnTo>
                    <a:pt x="121" y="127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92" y="133"/>
                  </a:lnTo>
                  <a:lnTo>
                    <a:pt x="92" y="133"/>
                  </a:lnTo>
                  <a:lnTo>
                    <a:pt x="54" y="146"/>
                  </a:lnTo>
                  <a:lnTo>
                    <a:pt x="25" y="159"/>
                  </a:lnTo>
                  <a:lnTo>
                    <a:pt x="25" y="159"/>
                  </a:lnTo>
                  <a:lnTo>
                    <a:pt x="19" y="162"/>
                  </a:lnTo>
                  <a:lnTo>
                    <a:pt x="13" y="162"/>
                  </a:lnTo>
                  <a:lnTo>
                    <a:pt x="13" y="162"/>
                  </a:lnTo>
                  <a:lnTo>
                    <a:pt x="10" y="162"/>
                  </a:lnTo>
                  <a:lnTo>
                    <a:pt x="7" y="160"/>
                  </a:lnTo>
                  <a:lnTo>
                    <a:pt x="3" y="156"/>
                  </a:lnTo>
                  <a:lnTo>
                    <a:pt x="3" y="156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0" y="143"/>
                  </a:lnTo>
                  <a:lnTo>
                    <a:pt x="2" y="140"/>
                  </a:lnTo>
                  <a:lnTo>
                    <a:pt x="3" y="139"/>
                  </a:lnTo>
                  <a:lnTo>
                    <a:pt x="7" y="137"/>
                  </a:lnTo>
                  <a:lnTo>
                    <a:pt x="7" y="137"/>
                  </a:lnTo>
                  <a:lnTo>
                    <a:pt x="18" y="133"/>
                  </a:lnTo>
                  <a:lnTo>
                    <a:pt x="31" y="124"/>
                  </a:lnTo>
                  <a:lnTo>
                    <a:pt x="31" y="124"/>
                  </a:lnTo>
                  <a:lnTo>
                    <a:pt x="65" y="97"/>
                  </a:lnTo>
                  <a:lnTo>
                    <a:pt x="107" y="59"/>
                  </a:lnTo>
                  <a:lnTo>
                    <a:pt x="107" y="59"/>
                  </a:lnTo>
                  <a:lnTo>
                    <a:pt x="126" y="42"/>
                  </a:lnTo>
                  <a:lnTo>
                    <a:pt x="136" y="30"/>
                  </a:lnTo>
                  <a:lnTo>
                    <a:pt x="136" y="30"/>
                  </a:lnTo>
                  <a:lnTo>
                    <a:pt x="138" y="27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23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4" y="23"/>
                  </a:lnTo>
                  <a:lnTo>
                    <a:pt x="134" y="23"/>
                  </a:lnTo>
                  <a:lnTo>
                    <a:pt x="125" y="24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87" y="36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68" y="45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58" y="45"/>
                  </a:lnTo>
                  <a:lnTo>
                    <a:pt x="54" y="42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1" y="21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1" y="10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5" y="10"/>
                  </a:lnTo>
                  <a:lnTo>
                    <a:pt x="47" y="11"/>
                  </a:lnTo>
                  <a:lnTo>
                    <a:pt x="47" y="1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7" name="Freeform 98"/>
            <p:cNvSpPr>
              <a:spLocks/>
            </p:cNvSpPr>
            <p:nvPr userDrawn="1"/>
          </p:nvSpPr>
          <p:spPr bwMode="auto">
            <a:xfrm>
              <a:off x="4603751" y="1470026"/>
              <a:ext cx="104775" cy="131762"/>
            </a:xfrm>
            <a:custGeom>
              <a:avLst/>
              <a:gdLst/>
              <a:ahLst/>
              <a:cxnLst>
                <a:cxn ang="0">
                  <a:pos x="196" y="152"/>
                </a:cxn>
                <a:cxn ang="0">
                  <a:pos x="174" y="194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7"/>
                </a:cxn>
                <a:cxn ang="0">
                  <a:pos x="62" y="247"/>
                </a:cxn>
                <a:cxn ang="0">
                  <a:pos x="39" y="239"/>
                </a:cxn>
                <a:cxn ang="0">
                  <a:pos x="22" y="223"/>
                </a:cxn>
                <a:cxn ang="0">
                  <a:pos x="13" y="198"/>
                </a:cxn>
                <a:cxn ang="0">
                  <a:pos x="11" y="182"/>
                </a:cxn>
                <a:cxn ang="0">
                  <a:pos x="14" y="117"/>
                </a:cxn>
                <a:cxn ang="0">
                  <a:pos x="17" y="74"/>
                </a:cxn>
                <a:cxn ang="0">
                  <a:pos x="19" y="30"/>
                </a:cxn>
                <a:cxn ang="0">
                  <a:pos x="16" y="19"/>
                </a:cxn>
                <a:cxn ang="0">
                  <a:pos x="3" y="7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7" y="0"/>
                </a:cxn>
                <a:cxn ang="0">
                  <a:pos x="22" y="3"/>
                </a:cxn>
                <a:cxn ang="0">
                  <a:pos x="36" y="8"/>
                </a:cxn>
                <a:cxn ang="0">
                  <a:pos x="43" y="13"/>
                </a:cxn>
                <a:cxn ang="0">
                  <a:pos x="51" y="21"/>
                </a:cxn>
                <a:cxn ang="0">
                  <a:pos x="52" y="24"/>
                </a:cxn>
                <a:cxn ang="0">
                  <a:pos x="49" y="32"/>
                </a:cxn>
                <a:cxn ang="0">
                  <a:pos x="45" y="39"/>
                </a:cxn>
                <a:cxn ang="0">
                  <a:pos x="43" y="50"/>
                </a:cxn>
                <a:cxn ang="0">
                  <a:pos x="38" y="121"/>
                </a:cxn>
                <a:cxn ang="0">
                  <a:pos x="35" y="187"/>
                </a:cxn>
                <a:cxn ang="0">
                  <a:pos x="35" y="195"/>
                </a:cxn>
                <a:cxn ang="0">
                  <a:pos x="39" y="210"/>
                </a:cxn>
                <a:cxn ang="0">
                  <a:pos x="48" y="220"/>
                </a:cxn>
                <a:cxn ang="0">
                  <a:pos x="62" y="223"/>
                </a:cxn>
                <a:cxn ang="0">
                  <a:pos x="71" y="224"/>
                </a:cxn>
                <a:cxn ang="0">
                  <a:pos x="106" y="218"/>
                </a:cxn>
                <a:cxn ang="0">
                  <a:pos x="138" y="204"/>
                </a:cxn>
                <a:cxn ang="0">
                  <a:pos x="165" y="181"/>
                </a:cxn>
                <a:cxn ang="0">
                  <a:pos x="188" y="147"/>
                </a:cxn>
              </a:cxnLst>
              <a:rect l="0" t="0" r="r" b="b"/>
              <a:pathLst>
                <a:path w="196" h="247">
                  <a:moveTo>
                    <a:pt x="196" y="152"/>
                  </a:moveTo>
                  <a:lnTo>
                    <a:pt x="196" y="152"/>
                  </a:lnTo>
                  <a:lnTo>
                    <a:pt x="185" y="173"/>
                  </a:lnTo>
                  <a:lnTo>
                    <a:pt x="174" y="194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6"/>
                  </a:lnTo>
                  <a:lnTo>
                    <a:pt x="75" y="247"/>
                  </a:lnTo>
                  <a:lnTo>
                    <a:pt x="75" y="247"/>
                  </a:lnTo>
                  <a:lnTo>
                    <a:pt x="62" y="247"/>
                  </a:lnTo>
                  <a:lnTo>
                    <a:pt x="49" y="244"/>
                  </a:lnTo>
                  <a:lnTo>
                    <a:pt x="39" y="239"/>
                  </a:lnTo>
                  <a:lnTo>
                    <a:pt x="29" y="231"/>
                  </a:lnTo>
                  <a:lnTo>
                    <a:pt x="22" y="223"/>
                  </a:lnTo>
                  <a:lnTo>
                    <a:pt x="16" y="211"/>
                  </a:lnTo>
                  <a:lnTo>
                    <a:pt x="13" y="198"/>
                  </a:lnTo>
                  <a:lnTo>
                    <a:pt x="11" y="182"/>
                  </a:lnTo>
                  <a:lnTo>
                    <a:pt x="11" y="182"/>
                  </a:lnTo>
                  <a:lnTo>
                    <a:pt x="13" y="14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7" y="74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7" y="23"/>
                  </a:lnTo>
                  <a:lnTo>
                    <a:pt x="16" y="19"/>
                  </a:lnTo>
                  <a:lnTo>
                    <a:pt x="11" y="13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2" y="3"/>
                  </a:lnTo>
                  <a:lnTo>
                    <a:pt x="29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3" y="13"/>
                  </a:lnTo>
                  <a:lnTo>
                    <a:pt x="48" y="17"/>
                  </a:lnTo>
                  <a:lnTo>
                    <a:pt x="51" y="21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39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38" y="121"/>
                  </a:lnTo>
                  <a:lnTo>
                    <a:pt x="38" y="121"/>
                  </a:lnTo>
                  <a:lnTo>
                    <a:pt x="35" y="155"/>
                  </a:lnTo>
                  <a:lnTo>
                    <a:pt x="35" y="187"/>
                  </a:lnTo>
                  <a:lnTo>
                    <a:pt x="35" y="187"/>
                  </a:lnTo>
                  <a:lnTo>
                    <a:pt x="35" y="195"/>
                  </a:lnTo>
                  <a:lnTo>
                    <a:pt x="36" y="204"/>
                  </a:lnTo>
                  <a:lnTo>
                    <a:pt x="39" y="210"/>
                  </a:lnTo>
                  <a:lnTo>
                    <a:pt x="43" y="215"/>
                  </a:lnTo>
                  <a:lnTo>
                    <a:pt x="48" y="220"/>
                  </a:lnTo>
                  <a:lnTo>
                    <a:pt x="55" y="221"/>
                  </a:lnTo>
                  <a:lnTo>
                    <a:pt x="62" y="223"/>
                  </a:lnTo>
                  <a:lnTo>
                    <a:pt x="71" y="224"/>
                  </a:lnTo>
                  <a:lnTo>
                    <a:pt x="71" y="224"/>
                  </a:lnTo>
                  <a:lnTo>
                    <a:pt x="90" y="223"/>
                  </a:lnTo>
                  <a:lnTo>
                    <a:pt x="106" y="218"/>
                  </a:lnTo>
                  <a:lnTo>
                    <a:pt x="122" y="213"/>
                  </a:lnTo>
                  <a:lnTo>
                    <a:pt x="138" y="204"/>
                  </a:lnTo>
                  <a:lnTo>
                    <a:pt x="151" y="194"/>
                  </a:lnTo>
                  <a:lnTo>
                    <a:pt x="165" y="181"/>
                  </a:lnTo>
                  <a:lnTo>
                    <a:pt x="177" y="165"/>
                  </a:lnTo>
                  <a:lnTo>
                    <a:pt x="188" y="147"/>
                  </a:lnTo>
                  <a:lnTo>
                    <a:pt x="196" y="1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8" name="Freeform 99"/>
            <p:cNvSpPr>
              <a:spLocks/>
            </p:cNvSpPr>
            <p:nvPr userDrawn="1"/>
          </p:nvSpPr>
          <p:spPr bwMode="auto">
            <a:xfrm>
              <a:off x="4730751" y="1477963"/>
              <a:ext cx="128588" cy="120650"/>
            </a:xfrm>
            <a:custGeom>
              <a:avLst/>
              <a:gdLst/>
              <a:ahLst/>
              <a:cxnLst>
                <a:cxn ang="0">
                  <a:pos x="165" y="25"/>
                </a:cxn>
                <a:cxn ang="0">
                  <a:pos x="58" y="55"/>
                </a:cxn>
                <a:cxn ang="0">
                  <a:pos x="47" y="60"/>
                </a:cxn>
                <a:cxn ang="0">
                  <a:pos x="39" y="62"/>
                </a:cxn>
                <a:cxn ang="0">
                  <a:pos x="31" y="65"/>
                </a:cxn>
                <a:cxn ang="0">
                  <a:pos x="26" y="65"/>
                </a:cxn>
                <a:cxn ang="0">
                  <a:pos x="16" y="60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8"/>
                </a:cxn>
                <a:cxn ang="0">
                  <a:pos x="3" y="26"/>
                </a:cxn>
                <a:cxn ang="0">
                  <a:pos x="7" y="29"/>
                </a:cxn>
                <a:cxn ang="0">
                  <a:pos x="12" y="34"/>
                </a:cxn>
                <a:cxn ang="0">
                  <a:pos x="22" y="38"/>
                </a:cxn>
                <a:cxn ang="0">
                  <a:pos x="26" y="38"/>
                </a:cxn>
                <a:cxn ang="0">
                  <a:pos x="48" y="35"/>
                </a:cxn>
                <a:cxn ang="0">
                  <a:pos x="119" y="19"/>
                </a:cxn>
                <a:cxn ang="0">
                  <a:pos x="180" y="6"/>
                </a:cxn>
                <a:cxn ang="0">
                  <a:pos x="203" y="2"/>
                </a:cxn>
                <a:cxn ang="0">
                  <a:pos x="218" y="0"/>
                </a:cxn>
                <a:cxn ang="0">
                  <a:pos x="237" y="5"/>
                </a:cxn>
                <a:cxn ang="0">
                  <a:pos x="242" y="18"/>
                </a:cxn>
                <a:cxn ang="0">
                  <a:pos x="241" y="22"/>
                </a:cxn>
                <a:cxn ang="0">
                  <a:pos x="237" y="26"/>
                </a:cxn>
                <a:cxn ang="0">
                  <a:pos x="231" y="28"/>
                </a:cxn>
                <a:cxn ang="0">
                  <a:pos x="218" y="28"/>
                </a:cxn>
                <a:cxn ang="0">
                  <a:pos x="186" y="32"/>
                </a:cxn>
                <a:cxn ang="0">
                  <a:pos x="154" y="49"/>
                </a:cxn>
                <a:cxn ang="0">
                  <a:pos x="144" y="58"/>
                </a:cxn>
                <a:cxn ang="0">
                  <a:pos x="129" y="77"/>
                </a:cxn>
                <a:cxn ang="0">
                  <a:pos x="119" y="96"/>
                </a:cxn>
                <a:cxn ang="0">
                  <a:pos x="115" y="117"/>
                </a:cxn>
                <a:cxn ang="0">
                  <a:pos x="115" y="129"/>
                </a:cxn>
                <a:cxn ang="0">
                  <a:pos x="116" y="146"/>
                </a:cxn>
                <a:cxn ang="0">
                  <a:pos x="122" y="161"/>
                </a:cxn>
                <a:cxn ang="0">
                  <a:pos x="132" y="174"/>
                </a:cxn>
                <a:cxn ang="0">
                  <a:pos x="147" y="184"/>
                </a:cxn>
                <a:cxn ang="0">
                  <a:pos x="155" y="188"/>
                </a:cxn>
                <a:cxn ang="0">
                  <a:pos x="177" y="196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12" y="220"/>
                </a:cxn>
                <a:cxn ang="0">
                  <a:pos x="203" y="228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6"/>
                </a:cxn>
                <a:cxn ang="0">
                  <a:pos x="136" y="209"/>
                </a:cxn>
                <a:cxn ang="0">
                  <a:pos x="118" y="193"/>
                </a:cxn>
                <a:cxn ang="0">
                  <a:pos x="103" y="173"/>
                </a:cxn>
                <a:cxn ang="0">
                  <a:pos x="96" y="146"/>
                </a:cxn>
                <a:cxn ang="0">
                  <a:pos x="96" y="132"/>
                </a:cxn>
                <a:cxn ang="0">
                  <a:pos x="97" y="113"/>
                </a:cxn>
                <a:cxn ang="0">
                  <a:pos x="110" y="78"/>
                </a:cxn>
                <a:cxn ang="0">
                  <a:pos x="122" y="62"/>
                </a:cxn>
                <a:cxn ang="0">
                  <a:pos x="132" y="52"/>
                </a:cxn>
                <a:cxn ang="0">
                  <a:pos x="154" y="34"/>
                </a:cxn>
                <a:cxn ang="0">
                  <a:pos x="165" y="25"/>
                </a:cxn>
              </a:cxnLst>
              <a:rect l="0" t="0" r="r" b="b"/>
              <a:pathLst>
                <a:path w="242" h="228">
                  <a:moveTo>
                    <a:pt x="165" y="25"/>
                  </a:moveTo>
                  <a:lnTo>
                    <a:pt x="165" y="25"/>
                  </a:lnTo>
                  <a:lnTo>
                    <a:pt x="113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7" y="60"/>
                  </a:lnTo>
                  <a:lnTo>
                    <a:pt x="39" y="62"/>
                  </a:lnTo>
                  <a:lnTo>
                    <a:pt x="39" y="62"/>
                  </a:lnTo>
                  <a:lnTo>
                    <a:pt x="35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2" y="64"/>
                  </a:lnTo>
                  <a:lnTo>
                    <a:pt x="16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6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5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2" y="34"/>
                  </a:lnTo>
                  <a:lnTo>
                    <a:pt x="18" y="36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36" y="38"/>
                  </a:lnTo>
                  <a:lnTo>
                    <a:pt x="48" y="35"/>
                  </a:lnTo>
                  <a:lnTo>
                    <a:pt x="48" y="35"/>
                  </a:lnTo>
                  <a:lnTo>
                    <a:pt x="119" y="19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8" y="2"/>
                  </a:lnTo>
                  <a:lnTo>
                    <a:pt x="237" y="5"/>
                  </a:lnTo>
                  <a:lnTo>
                    <a:pt x="241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1" y="22"/>
                  </a:lnTo>
                  <a:lnTo>
                    <a:pt x="239" y="25"/>
                  </a:lnTo>
                  <a:lnTo>
                    <a:pt x="237" y="26"/>
                  </a:lnTo>
                  <a:lnTo>
                    <a:pt x="237" y="26"/>
                  </a:lnTo>
                  <a:lnTo>
                    <a:pt x="231" y="28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00" y="29"/>
                  </a:lnTo>
                  <a:lnTo>
                    <a:pt x="186" y="32"/>
                  </a:lnTo>
                  <a:lnTo>
                    <a:pt x="170" y="39"/>
                  </a:lnTo>
                  <a:lnTo>
                    <a:pt x="154" y="49"/>
                  </a:lnTo>
                  <a:lnTo>
                    <a:pt x="154" y="49"/>
                  </a:lnTo>
                  <a:lnTo>
                    <a:pt x="144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9" y="96"/>
                  </a:lnTo>
                  <a:lnTo>
                    <a:pt x="116" y="106"/>
                  </a:lnTo>
                  <a:lnTo>
                    <a:pt x="115" y="117"/>
                  </a:lnTo>
                  <a:lnTo>
                    <a:pt x="115" y="129"/>
                  </a:lnTo>
                  <a:lnTo>
                    <a:pt x="115" y="129"/>
                  </a:lnTo>
                  <a:lnTo>
                    <a:pt x="115" y="138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1"/>
                  </a:lnTo>
                  <a:lnTo>
                    <a:pt x="126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7" y="184"/>
                  </a:lnTo>
                  <a:lnTo>
                    <a:pt x="147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7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0" y="200"/>
                  </a:lnTo>
                  <a:lnTo>
                    <a:pt x="208" y="203"/>
                  </a:lnTo>
                  <a:lnTo>
                    <a:pt x="212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2" y="220"/>
                  </a:lnTo>
                  <a:lnTo>
                    <a:pt x="209" y="225"/>
                  </a:lnTo>
                  <a:lnTo>
                    <a:pt x="203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8" y="216"/>
                  </a:lnTo>
                  <a:lnTo>
                    <a:pt x="148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8" y="193"/>
                  </a:lnTo>
                  <a:lnTo>
                    <a:pt x="109" y="184"/>
                  </a:lnTo>
                  <a:lnTo>
                    <a:pt x="103" y="173"/>
                  </a:lnTo>
                  <a:lnTo>
                    <a:pt x="99" y="161"/>
                  </a:lnTo>
                  <a:lnTo>
                    <a:pt x="96" y="146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23"/>
                  </a:lnTo>
                  <a:lnTo>
                    <a:pt x="97" y="113"/>
                  </a:lnTo>
                  <a:lnTo>
                    <a:pt x="102" y="96"/>
                  </a:lnTo>
                  <a:lnTo>
                    <a:pt x="110" y="78"/>
                  </a:lnTo>
                  <a:lnTo>
                    <a:pt x="116" y="70"/>
                  </a:lnTo>
                  <a:lnTo>
                    <a:pt x="122" y="62"/>
                  </a:lnTo>
                  <a:lnTo>
                    <a:pt x="122" y="62"/>
                  </a:lnTo>
                  <a:lnTo>
                    <a:pt x="132" y="52"/>
                  </a:lnTo>
                  <a:lnTo>
                    <a:pt x="144" y="42"/>
                  </a:lnTo>
                  <a:lnTo>
                    <a:pt x="154" y="34"/>
                  </a:lnTo>
                  <a:lnTo>
                    <a:pt x="167" y="26"/>
                  </a:lnTo>
                  <a:lnTo>
                    <a:pt x="165" y="2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9" name="Freeform 100"/>
            <p:cNvSpPr>
              <a:spLocks noEditPoints="1"/>
            </p:cNvSpPr>
            <p:nvPr userDrawn="1"/>
          </p:nvSpPr>
          <p:spPr bwMode="auto">
            <a:xfrm>
              <a:off x="4891089" y="1460501"/>
              <a:ext cx="155575" cy="149225"/>
            </a:xfrm>
            <a:custGeom>
              <a:avLst/>
              <a:gdLst/>
              <a:ahLst/>
              <a:cxnLst>
                <a:cxn ang="0">
                  <a:pos x="32" y="174"/>
                </a:cxn>
                <a:cxn ang="0">
                  <a:pos x="0" y="189"/>
                </a:cxn>
                <a:cxn ang="0">
                  <a:pos x="51" y="134"/>
                </a:cxn>
                <a:cxn ang="0">
                  <a:pos x="90" y="70"/>
                </a:cxn>
                <a:cxn ang="0">
                  <a:pos x="21" y="70"/>
                </a:cxn>
                <a:cxn ang="0">
                  <a:pos x="7" y="57"/>
                </a:cxn>
                <a:cxn ang="0">
                  <a:pos x="54" y="60"/>
                </a:cxn>
                <a:cxn ang="0">
                  <a:pos x="54" y="13"/>
                </a:cxn>
                <a:cxn ang="0">
                  <a:pos x="79" y="3"/>
                </a:cxn>
                <a:cxn ang="0">
                  <a:pos x="90" y="8"/>
                </a:cxn>
                <a:cxn ang="0">
                  <a:pos x="92" y="12"/>
                </a:cxn>
                <a:cxn ang="0">
                  <a:pos x="79" y="60"/>
                </a:cxn>
                <a:cxn ang="0">
                  <a:pos x="106" y="45"/>
                </a:cxn>
                <a:cxn ang="0">
                  <a:pos x="126" y="61"/>
                </a:cxn>
                <a:cxn ang="0">
                  <a:pos x="129" y="67"/>
                </a:cxn>
                <a:cxn ang="0">
                  <a:pos x="116" y="73"/>
                </a:cxn>
                <a:cxn ang="0">
                  <a:pos x="79" y="128"/>
                </a:cxn>
                <a:cxn ang="0">
                  <a:pos x="84" y="132"/>
                </a:cxn>
                <a:cxn ang="0">
                  <a:pos x="108" y="144"/>
                </a:cxn>
                <a:cxn ang="0">
                  <a:pos x="125" y="154"/>
                </a:cxn>
                <a:cxn ang="0">
                  <a:pos x="132" y="170"/>
                </a:cxn>
                <a:cxn ang="0">
                  <a:pos x="129" y="183"/>
                </a:cxn>
                <a:cxn ang="0">
                  <a:pos x="122" y="189"/>
                </a:cxn>
                <a:cxn ang="0">
                  <a:pos x="116" y="183"/>
                </a:cxn>
                <a:cxn ang="0">
                  <a:pos x="89" y="147"/>
                </a:cxn>
                <a:cxn ang="0">
                  <a:pos x="79" y="207"/>
                </a:cxn>
                <a:cxn ang="0">
                  <a:pos x="79" y="275"/>
                </a:cxn>
                <a:cxn ang="0">
                  <a:pos x="63" y="280"/>
                </a:cxn>
                <a:cxn ang="0">
                  <a:pos x="54" y="277"/>
                </a:cxn>
                <a:cxn ang="0">
                  <a:pos x="54" y="210"/>
                </a:cxn>
                <a:cxn ang="0">
                  <a:pos x="254" y="81"/>
                </a:cxn>
                <a:cxn ang="0">
                  <a:pos x="284" y="109"/>
                </a:cxn>
                <a:cxn ang="0">
                  <a:pos x="286" y="113"/>
                </a:cxn>
                <a:cxn ang="0">
                  <a:pos x="206" y="116"/>
                </a:cxn>
                <a:cxn ang="0">
                  <a:pos x="239" y="254"/>
                </a:cxn>
                <a:cxn ang="0">
                  <a:pos x="277" y="244"/>
                </a:cxn>
                <a:cxn ang="0">
                  <a:pos x="293" y="262"/>
                </a:cxn>
                <a:cxn ang="0">
                  <a:pos x="290" y="264"/>
                </a:cxn>
                <a:cxn ang="0">
                  <a:pos x="112" y="265"/>
                </a:cxn>
                <a:cxn ang="0">
                  <a:pos x="97" y="251"/>
                </a:cxn>
                <a:cxn ang="0">
                  <a:pos x="181" y="254"/>
                </a:cxn>
                <a:cxn ang="0">
                  <a:pos x="139" y="116"/>
                </a:cxn>
                <a:cxn ang="0">
                  <a:pos x="113" y="103"/>
                </a:cxn>
                <a:cxn ang="0">
                  <a:pos x="139" y="105"/>
                </a:cxn>
                <a:cxn ang="0">
                  <a:pos x="181" y="39"/>
                </a:cxn>
                <a:cxn ang="0">
                  <a:pos x="179" y="0"/>
                </a:cxn>
                <a:cxn ang="0">
                  <a:pos x="216" y="5"/>
                </a:cxn>
                <a:cxn ang="0">
                  <a:pos x="221" y="9"/>
                </a:cxn>
                <a:cxn ang="0">
                  <a:pos x="206" y="18"/>
                </a:cxn>
              </a:cxnLst>
              <a:rect l="0" t="0" r="r" b="b"/>
              <a:pathLst>
                <a:path w="293" h="280">
                  <a:moveTo>
                    <a:pt x="54" y="154"/>
                  </a:moveTo>
                  <a:lnTo>
                    <a:pt x="54" y="154"/>
                  </a:lnTo>
                  <a:lnTo>
                    <a:pt x="32" y="174"/>
                  </a:lnTo>
                  <a:lnTo>
                    <a:pt x="6" y="194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28" y="161"/>
                  </a:lnTo>
                  <a:lnTo>
                    <a:pt x="39" y="148"/>
                  </a:lnTo>
                  <a:lnTo>
                    <a:pt x="51" y="134"/>
                  </a:lnTo>
                  <a:lnTo>
                    <a:pt x="61" y="119"/>
                  </a:lnTo>
                  <a:lnTo>
                    <a:pt x="71" y="103"/>
                  </a:lnTo>
                  <a:lnTo>
                    <a:pt x="90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21" y="70"/>
                  </a:lnTo>
                  <a:lnTo>
                    <a:pt x="9" y="73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21" y="58"/>
                  </a:lnTo>
                  <a:lnTo>
                    <a:pt x="32" y="60"/>
                  </a:lnTo>
                  <a:lnTo>
                    <a:pt x="54" y="60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1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79" y="3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89" y="13"/>
                  </a:lnTo>
                  <a:lnTo>
                    <a:pt x="79" y="18"/>
                  </a:lnTo>
                  <a:lnTo>
                    <a:pt x="79" y="60"/>
                  </a:lnTo>
                  <a:lnTo>
                    <a:pt x="93" y="60"/>
                  </a:lnTo>
                  <a:lnTo>
                    <a:pt x="93" y="60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9" y="64"/>
                  </a:lnTo>
                  <a:lnTo>
                    <a:pt x="129" y="67"/>
                  </a:lnTo>
                  <a:lnTo>
                    <a:pt x="129" y="67"/>
                  </a:lnTo>
                  <a:lnTo>
                    <a:pt x="129" y="68"/>
                  </a:lnTo>
                  <a:lnTo>
                    <a:pt x="126" y="70"/>
                  </a:lnTo>
                  <a:lnTo>
                    <a:pt x="116" y="73"/>
                  </a:lnTo>
                  <a:lnTo>
                    <a:pt x="116" y="73"/>
                  </a:lnTo>
                  <a:lnTo>
                    <a:pt x="97" y="102"/>
                  </a:lnTo>
                  <a:lnTo>
                    <a:pt x="79" y="128"/>
                  </a:lnTo>
                  <a:lnTo>
                    <a:pt x="79" y="131"/>
                  </a:lnTo>
                  <a:lnTo>
                    <a:pt x="79" y="131"/>
                  </a:lnTo>
                  <a:lnTo>
                    <a:pt x="84" y="132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08" y="144"/>
                  </a:lnTo>
                  <a:lnTo>
                    <a:pt x="118" y="149"/>
                  </a:lnTo>
                  <a:lnTo>
                    <a:pt x="125" y="154"/>
                  </a:lnTo>
                  <a:lnTo>
                    <a:pt x="125" y="154"/>
                  </a:lnTo>
                  <a:lnTo>
                    <a:pt x="131" y="161"/>
                  </a:lnTo>
                  <a:lnTo>
                    <a:pt x="131" y="165"/>
                  </a:lnTo>
                  <a:lnTo>
                    <a:pt x="132" y="170"/>
                  </a:lnTo>
                  <a:lnTo>
                    <a:pt x="132" y="170"/>
                  </a:lnTo>
                  <a:lnTo>
                    <a:pt x="131" y="176"/>
                  </a:lnTo>
                  <a:lnTo>
                    <a:pt x="129" y="183"/>
                  </a:lnTo>
                  <a:lnTo>
                    <a:pt x="125" y="187"/>
                  </a:lnTo>
                  <a:lnTo>
                    <a:pt x="122" y="189"/>
                  </a:lnTo>
                  <a:lnTo>
                    <a:pt x="122" y="189"/>
                  </a:lnTo>
                  <a:lnTo>
                    <a:pt x="119" y="187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09" y="170"/>
                  </a:lnTo>
                  <a:lnTo>
                    <a:pt x="99" y="158"/>
                  </a:lnTo>
                  <a:lnTo>
                    <a:pt x="89" y="147"/>
                  </a:lnTo>
                  <a:lnTo>
                    <a:pt x="79" y="139"/>
                  </a:lnTo>
                  <a:lnTo>
                    <a:pt x="79" y="207"/>
                  </a:lnTo>
                  <a:lnTo>
                    <a:pt x="79" y="207"/>
                  </a:lnTo>
                  <a:lnTo>
                    <a:pt x="80" y="273"/>
                  </a:lnTo>
                  <a:lnTo>
                    <a:pt x="80" y="273"/>
                  </a:lnTo>
                  <a:lnTo>
                    <a:pt x="79" y="275"/>
                  </a:lnTo>
                  <a:lnTo>
                    <a:pt x="76" y="278"/>
                  </a:lnTo>
                  <a:lnTo>
                    <a:pt x="70" y="278"/>
                  </a:lnTo>
                  <a:lnTo>
                    <a:pt x="63" y="280"/>
                  </a:lnTo>
                  <a:lnTo>
                    <a:pt x="63" y="280"/>
                  </a:lnTo>
                  <a:lnTo>
                    <a:pt x="55" y="278"/>
                  </a:lnTo>
                  <a:lnTo>
                    <a:pt x="54" y="277"/>
                  </a:lnTo>
                  <a:lnTo>
                    <a:pt x="52" y="275"/>
                  </a:lnTo>
                  <a:lnTo>
                    <a:pt x="52" y="275"/>
                  </a:lnTo>
                  <a:lnTo>
                    <a:pt x="54" y="210"/>
                  </a:lnTo>
                  <a:lnTo>
                    <a:pt x="54" y="154"/>
                  </a:lnTo>
                  <a:close/>
                  <a:moveTo>
                    <a:pt x="235" y="105"/>
                  </a:moveTo>
                  <a:lnTo>
                    <a:pt x="254" y="81"/>
                  </a:lnTo>
                  <a:lnTo>
                    <a:pt x="254" y="81"/>
                  </a:lnTo>
                  <a:lnTo>
                    <a:pt x="270" y="94"/>
                  </a:lnTo>
                  <a:lnTo>
                    <a:pt x="284" y="109"/>
                  </a:lnTo>
                  <a:lnTo>
                    <a:pt x="284" y="109"/>
                  </a:lnTo>
                  <a:lnTo>
                    <a:pt x="286" y="113"/>
                  </a:lnTo>
                  <a:lnTo>
                    <a:pt x="286" y="113"/>
                  </a:lnTo>
                  <a:lnTo>
                    <a:pt x="286" y="115"/>
                  </a:lnTo>
                  <a:lnTo>
                    <a:pt x="283" y="116"/>
                  </a:lnTo>
                  <a:lnTo>
                    <a:pt x="206" y="116"/>
                  </a:lnTo>
                  <a:lnTo>
                    <a:pt x="206" y="254"/>
                  </a:lnTo>
                  <a:lnTo>
                    <a:pt x="239" y="254"/>
                  </a:lnTo>
                  <a:lnTo>
                    <a:pt x="239" y="254"/>
                  </a:lnTo>
                  <a:lnTo>
                    <a:pt x="261" y="229"/>
                  </a:lnTo>
                  <a:lnTo>
                    <a:pt x="261" y="229"/>
                  </a:lnTo>
                  <a:lnTo>
                    <a:pt x="277" y="244"/>
                  </a:lnTo>
                  <a:lnTo>
                    <a:pt x="292" y="258"/>
                  </a:lnTo>
                  <a:lnTo>
                    <a:pt x="292" y="258"/>
                  </a:lnTo>
                  <a:lnTo>
                    <a:pt x="293" y="262"/>
                  </a:lnTo>
                  <a:lnTo>
                    <a:pt x="293" y="262"/>
                  </a:lnTo>
                  <a:lnTo>
                    <a:pt x="293" y="264"/>
                  </a:lnTo>
                  <a:lnTo>
                    <a:pt x="290" y="264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2" y="265"/>
                  </a:lnTo>
                  <a:lnTo>
                    <a:pt x="100" y="267"/>
                  </a:lnTo>
                  <a:lnTo>
                    <a:pt x="97" y="251"/>
                  </a:lnTo>
                  <a:lnTo>
                    <a:pt x="97" y="251"/>
                  </a:lnTo>
                  <a:lnTo>
                    <a:pt x="110" y="254"/>
                  </a:lnTo>
                  <a:lnTo>
                    <a:pt x="122" y="254"/>
                  </a:lnTo>
                  <a:lnTo>
                    <a:pt x="181" y="254"/>
                  </a:lnTo>
                  <a:lnTo>
                    <a:pt x="181" y="116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6" y="116"/>
                  </a:lnTo>
                  <a:lnTo>
                    <a:pt x="116" y="118"/>
                  </a:lnTo>
                  <a:lnTo>
                    <a:pt x="113" y="103"/>
                  </a:lnTo>
                  <a:lnTo>
                    <a:pt x="113" y="103"/>
                  </a:lnTo>
                  <a:lnTo>
                    <a:pt x="126" y="105"/>
                  </a:lnTo>
                  <a:lnTo>
                    <a:pt x="139" y="105"/>
                  </a:lnTo>
                  <a:lnTo>
                    <a:pt x="181" y="105"/>
                  </a:lnTo>
                  <a:lnTo>
                    <a:pt x="181" y="39"/>
                  </a:lnTo>
                  <a:lnTo>
                    <a:pt x="181" y="39"/>
                  </a:lnTo>
                  <a:lnTo>
                    <a:pt x="180" y="19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216" y="5"/>
                  </a:lnTo>
                  <a:lnTo>
                    <a:pt x="219" y="6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19" y="10"/>
                  </a:lnTo>
                  <a:lnTo>
                    <a:pt x="216" y="13"/>
                  </a:lnTo>
                  <a:lnTo>
                    <a:pt x="206" y="18"/>
                  </a:lnTo>
                  <a:lnTo>
                    <a:pt x="206" y="105"/>
                  </a:lnTo>
                  <a:lnTo>
                    <a:pt x="235" y="1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0" name="Freeform 101"/>
            <p:cNvSpPr>
              <a:spLocks noEditPoints="1"/>
            </p:cNvSpPr>
            <p:nvPr userDrawn="1"/>
          </p:nvSpPr>
          <p:spPr bwMode="auto">
            <a:xfrm>
              <a:off x="5065714" y="1458913"/>
              <a:ext cx="153987" cy="149225"/>
            </a:xfrm>
            <a:custGeom>
              <a:avLst/>
              <a:gdLst/>
              <a:ahLst/>
              <a:cxnLst>
                <a:cxn ang="0">
                  <a:pos x="285" y="119"/>
                </a:cxn>
                <a:cxn ang="0">
                  <a:pos x="270" y="140"/>
                </a:cxn>
                <a:cxn ang="0">
                  <a:pos x="230" y="119"/>
                </a:cxn>
                <a:cxn ang="0">
                  <a:pos x="201" y="94"/>
                </a:cxn>
                <a:cxn ang="0">
                  <a:pos x="160" y="45"/>
                </a:cxn>
                <a:cxn ang="0">
                  <a:pos x="134" y="42"/>
                </a:cxn>
                <a:cxn ang="0">
                  <a:pos x="86" y="94"/>
                </a:cxn>
                <a:cxn ang="0">
                  <a:pos x="26" y="135"/>
                </a:cxn>
                <a:cxn ang="0">
                  <a:pos x="0" y="140"/>
                </a:cxn>
                <a:cxn ang="0">
                  <a:pos x="61" y="91"/>
                </a:cxn>
                <a:cxn ang="0">
                  <a:pos x="93" y="54"/>
                </a:cxn>
                <a:cxn ang="0">
                  <a:pos x="124" y="0"/>
                </a:cxn>
                <a:cxn ang="0">
                  <a:pos x="166" y="10"/>
                </a:cxn>
                <a:cxn ang="0">
                  <a:pos x="166" y="14"/>
                </a:cxn>
                <a:cxn ang="0">
                  <a:pos x="154" y="19"/>
                </a:cxn>
                <a:cxn ang="0">
                  <a:pos x="201" y="68"/>
                </a:cxn>
                <a:cxn ang="0">
                  <a:pos x="235" y="90"/>
                </a:cxn>
                <a:cxn ang="0">
                  <a:pos x="293" y="109"/>
                </a:cxn>
                <a:cxn ang="0">
                  <a:pos x="138" y="177"/>
                </a:cxn>
                <a:cxn ang="0">
                  <a:pos x="87" y="245"/>
                </a:cxn>
                <a:cxn ang="0">
                  <a:pos x="179" y="239"/>
                </a:cxn>
                <a:cxn ang="0">
                  <a:pos x="190" y="217"/>
                </a:cxn>
                <a:cxn ang="0">
                  <a:pos x="173" y="188"/>
                </a:cxn>
                <a:cxn ang="0">
                  <a:pos x="224" y="222"/>
                </a:cxn>
                <a:cxn ang="0">
                  <a:pos x="241" y="239"/>
                </a:cxn>
                <a:cxn ang="0">
                  <a:pos x="247" y="255"/>
                </a:cxn>
                <a:cxn ang="0">
                  <a:pos x="243" y="272"/>
                </a:cxn>
                <a:cxn ang="0">
                  <a:pos x="234" y="279"/>
                </a:cxn>
                <a:cxn ang="0">
                  <a:pos x="230" y="278"/>
                </a:cxn>
                <a:cxn ang="0">
                  <a:pos x="219" y="258"/>
                </a:cxn>
                <a:cxn ang="0">
                  <a:pos x="183" y="252"/>
                </a:cxn>
                <a:cxn ang="0">
                  <a:pos x="122" y="262"/>
                </a:cxn>
                <a:cxn ang="0">
                  <a:pos x="48" y="281"/>
                </a:cxn>
                <a:cxn ang="0">
                  <a:pos x="44" y="282"/>
                </a:cxn>
                <a:cxn ang="0">
                  <a:pos x="31" y="243"/>
                </a:cxn>
                <a:cxn ang="0">
                  <a:pos x="58" y="245"/>
                </a:cxn>
                <a:cxn ang="0">
                  <a:pos x="74" y="245"/>
                </a:cxn>
                <a:cxn ang="0">
                  <a:pos x="51" y="177"/>
                </a:cxn>
                <a:cxn ang="0">
                  <a:pos x="22" y="180"/>
                </a:cxn>
                <a:cxn ang="0">
                  <a:pos x="35" y="165"/>
                </a:cxn>
                <a:cxn ang="0">
                  <a:pos x="221" y="167"/>
                </a:cxn>
                <a:cxn ang="0">
                  <a:pos x="272" y="169"/>
                </a:cxn>
                <a:cxn ang="0">
                  <a:pos x="274" y="174"/>
                </a:cxn>
                <a:cxn ang="0">
                  <a:pos x="272" y="177"/>
                </a:cxn>
                <a:cxn ang="0">
                  <a:pos x="166" y="114"/>
                </a:cxn>
                <a:cxn ang="0">
                  <a:pos x="214" y="117"/>
                </a:cxn>
                <a:cxn ang="0">
                  <a:pos x="216" y="123"/>
                </a:cxn>
                <a:cxn ang="0">
                  <a:pos x="99" y="125"/>
                </a:cxn>
                <a:cxn ang="0">
                  <a:pos x="70" y="127"/>
                </a:cxn>
                <a:cxn ang="0">
                  <a:pos x="83" y="113"/>
                </a:cxn>
              </a:cxnLst>
              <a:rect l="0" t="0" r="r" b="b"/>
              <a:pathLst>
                <a:path w="293" h="282">
                  <a:moveTo>
                    <a:pt x="293" y="114"/>
                  </a:moveTo>
                  <a:lnTo>
                    <a:pt x="293" y="114"/>
                  </a:lnTo>
                  <a:lnTo>
                    <a:pt x="285" y="119"/>
                  </a:lnTo>
                  <a:lnTo>
                    <a:pt x="279" y="125"/>
                  </a:lnTo>
                  <a:lnTo>
                    <a:pt x="273" y="132"/>
                  </a:lnTo>
                  <a:lnTo>
                    <a:pt x="270" y="140"/>
                  </a:lnTo>
                  <a:lnTo>
                    <a:pt x="270" y="140"/>
                  </a:lnTo>
                  <a:lnTo>
                    <a:pt x="248" y="129"/>
                  </a:lnTo>
                  <a:lnTo>
                    <a:pt x="230" y="119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201" y="94"/>
                  </a:lnTo>
                  <a:lnTo>
                    <a:pt x="186" y="80"/>
                  </a:lnTo>
                  <a:lnTo>
                    <a:pt x="173" y="64"/>
                  </a:lnTo>
                  <a:lnTo>
                    <a:pt x="160" y="45"/>
                  </a:lnTo>
                  <a:lnTo>
                    <a:pt x="147" y="23"/>
                  </a:lnTo>
                  <a:lnTo>
                    <a:pt x="147" y="23"/>
                  </a:lnTo>
                  <a:lnTo>
                    <a:pt x="134" y="42"/>
                  </a:lnTo>
                  <a:lnTo>
                    <a:pt x="119" y="61"/>
                  </a:lnTo>
                  <a:lnTo>
                    <a:pt x="103" y="78"/>
                  </a:lnTo>
                  <a:lnTo>
                    <a:pt x="86" y="94"/>
                  </a:lnTo>
                  <a:lnTo>
                    <a:pt x="67" y="109"/>
                  </a:lnTo>
                  <a:lnTo>
                    <a:pt x="47" y="123"/>
                  </a:lnTo>
                  <a:lnTo>
                    <a:pt x="26" y="135"/>
                  </a:lnTo>
                  <a:lnTo>
                    <a:pt x="5" y="14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5" y="122"/>
                  </a:lnTo>
                  <a:lnTo>
                    <a:pt x="45" y="107"/>
                  </a:lnTo>
                  <a:lnTo>
                    <a:pt x="61" y="91"/>
                  </a:lnTo>
                  <a:lnTo>
                    <a:pt x="77" y="74"/>
                  </a:lnTo>
                  <a:lnTo>
                    <a:pt x="77" y="74"/>
                  </a:lnTo>
                  <a:lnTo>
                    <a:pt x="93" y="54"/>
                  </a:lnTo>
                  <a:lnTo>
                    <a:pt x="106" y="35"/>
                  </a:lnTo>
                  <a:lnTo>
                    <a:pt x="116" y="17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58" y="7"/>
                  </a:lnTo>
                  <a:lnTo>
                    <a:pt x="166" y="10"/>
                  </a:lnTo>
                  <a:lnTo>
                    <a:pt x="167" y="13"/>
                  </a:lnTo>
                  <a:lnTo>
                    <a:pt x="167" y="13"/>
                  </a:lnTo>
                  <a:lnTo>
                    <a:pt x="166" y="14"/>
                  </a:lnTo>
                  <a:lnTo>
                    <a:pt x="164" y="16"/>
                  </a:lnTo>
                  <a:lnTo>
                    <a:pt x="154" y="19"/>
                  </a:lnTo>
                  <a:lnTo>
                    <a:pt x="154" y="19"/>
                  </a:lnTo>
                  <a:lnTo>
                    <a:pt x="169" y="38"/>
                  </a:lnTo>
                  <a:lnTo>
                    <a:pt x="183" y="54"/>
                  </a:lnTo>
                  <a:lnTo>
                    <a:pt x="201" y="68"/>
                  </a:lnTo>
                  <a:lnTo>
                    <a:pt x="218" y="81"/>
                  </a:lnTo>
                  <a:lnTo>
                    <a:pt x="218" y="81"/>
                  </a:lnTo>
                  <a:lnTo>
                    <a:pt x="235" y="90"/>
                  </a:lnTo>
                  <a:lnTo>
                    <a:pt x="253" y="97"/>
                  </a:lnTo>
                  <a:lnTo>
                    <a:pt x="272" y="103"/>
                  </a:lnTo>
                  <a:lnTo>
                    <a:pt x="293" y="109"/>
                  </a:lnTo>
                  <a:lnTo>
                    <a:pt x="293" y="114"/>
                  </a:lnTo>
                  <a:close/>
                  <a:moveTo>
                    <a:pt x="138" y="177"/>
                  </a:moveTo>
                  <a:lnTo>
                    <a:pt x="138" y="177"/>
                  </a:lnTo>
                  <a:lnTo>
                    <a:pt x="112" y="214"/>
                  </a:lnTo>
                  <a:lnTo>
                    <a:pt x="98" y="232"/>
                  </a:lnTo>
                  <a:lnTo>
                    <a:pt x="87" y="245"/>
                  </a:lnTo>
                  <a:lnTo>
                    <a:pt x="87" y="245"/>
                  </a:lnTo>
                  <a:lnTo>
                    <a:pt x="147" y="242"/>
                  </a:lnTo>
                  <a:lnTo>
                    <a:pt x="179" y="239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190" y="217"/>
                  </a:lnTo>
                  <a:lnTo>
                    <a:pt x="169" y="193"/>
                  </a:lnTo>
                  <a:lnTo>
                    <a:pt x="173" y="188"/>
                  </a:lnTo>
                  <a:lnTo>
                    <a:pt x="173" y="188"/>
                  </a:lnTo>
                  <a:lnTo>
                    <a:pt x="193" y="201"/>
                  </a:lnTo>
                  <a:lnTo>
                    <a:pt x="209" y="211"/>
                  </a:lnTo>
                  <a:lnTo>
                    <a:pt x="224" y="222"/>
                  </a:lnTo>
                  <a:lnTo>
                    <a:pt x="235" y="232"/>
                  </a:lnTo>
                  <a:lnTo>
                    <a:pt x="235" y="232"/>
                  </a:lnTo>
                  <a:lnTo>
                    <a:pt x="241" y="239"/>
                  </a:lnTo>
                  <a:lnTo>
                    <a:pt x="244" y="243"/>
                  </a:lnTo>
                  <a:lnTo>
                    <a:pt x="247" y="249"/>
                  </a:lnTo>
                  <a:lnTo>
                    <a:pt x="247" y="255"/>
                  </a:lnTo>
                  <a:lnTo>
                    <a:pt x="247" y="255"/>
                  </a:lnTo>
                  <a:lnTo>
                    <a:pt x="245" y="265"/>
                  </a:lnTo>
                  <a:lnTo>
                    <a:pt x="243" y="272"/>
                  </a:lnTo>
                  <a:lnTo>
                    <a:pt x="238" y="278"/>
                  </a:lnTo>
                  <a:lnTo>
                    <a:pt x="235" y="279"/>
                  </a:lnTo>
                  <a:lnTo>
                    <a:pt x="234" y="279"/>
                  </a:lnTo>
                  <a:lnTo>
                    <a:pt x="234" y="279"/>
                  </a:lnTo>
                  <a:lnTo>
                    <a:pt x="231" y="279"/>
                  </a:lnTo>
                  <a:lnTo>
                    <a:pt x="230" y="278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19" y="258"/>
                  </a:lnTo>
                  <a:lnTo>
                    <a:pt x="212" y="246"/>
                  </a:lnTo>
                  <a:lnTo>
                    <a:pt x="212" y="246"/>
                  </a:lnTo>
                  <a:lnTo>
                    <a:pt x="183" y="252"/>
                  </a:lnTo>
                  <a:lnTo>
                    <a:pt x="157" y="256"/>
                  </a:lnTo>
                  <a:lnTo>
                    <a:pt x="157" y="256"/>
                  </a:lnTo>
                  <a:lnTo>
                    <a:pt x="122" y="262"/>
                  </a:lnTo>
                  <a:lnTo>
                    <a:pt x="51" y="271"/>
                  </a:lnTo>
                  <a:lnTo>
                    <a:pt x="51" y="271"/>
                  </a:lnTo>
                  <a:lnTo>
                    <a:pt x="48" y="281"/>
                  </a:lnTo>
                  <a:lnTo>
                    <a:pt x="47" y="282"/>
                  </a:lnTo>
                  <a:lnTo>
                    <a:pt x="44" y="282"/>
                  </a:lnTo>
                  <a:lnTo>
                    <a:pt x="44" y="282"/>
                  </a:lnTo>
                  <a:lnTo>
                    <a:pt x="41" y="282"/>
                  </a:lnTo>
                  <a:lnTo>
                    <a:pt x="40" y="278"/>
                  </a:lnTo>
                  <a:lnTo>
                    <a:pt x="31" y="243"/>
                  </a:lnTo>
                  <a:lnTo>
                    <a:pt x="31" y="243"/>
                  </a:lnTo>
                  <a:lnTo>
                    <a:pt x="44" y="245"/>
                  </a:lnTo>
                  <a:lnTo>
                    <a:pt x="58" y="245"/>
                  </a:lnTo>
                  <a:lnTo>
                    <a:pt x="58" y="245"/>
                  </a:lnTo>
                  <a:lnTo>
                    <a:pt x="74" y="245"/>
                  </a:lnTo>
                  <a:lnTo>
                    <a:pt x="74" y="245"/>
                  </a:lnTo>
                  <a:lnTo>
                    <a:pt x="90" y="213"/>
                  </a:lnTo>
                  <a:lnTo>
                    <a:pt x="105" y="177"/>
                  </a:lnTo>
                  <a:lnTo>
                    <a:pt x="51" y="177"/>
                  </a:lnTo>
                  <a:lnTo>
                    <a:pt x="51" y="177"/>
                  </a:lnTo>
                  <a:lnTo>
                    <a:pt x="37" y="177"/>
                  </a:lnTo>
                  <a:lnTo>
                    <a:pt x="22" y="180"/>
                  </a:lnTo>
                  <a:lnTo>
                    <a:pt x="19" y="162"/>
                  </a:lnTo>
                  <a:lnTo>
                    <a:pt x="19" y="162"/>
                  </a:lnTo>
                  <a:lnTo>
                    <a:pt x="35" y="165"/>
                  </a:lnTo>
                  <a:lnTo>
                    <a:pt x="50" y="167"/>
                  </a:lnTo>
                  <a:lnTo>
                    <a:pt x="221" y="167"/>
                  </a:lnTo>
                  <a:lnTo>
                    <a:pt x="221" y="167"/>
                  </a:lnTo>
                  <a:lnTo>
                    <a:pt x="240" y="143"/>
                  </a:lnTo>
                  <a:lnTo>
                    <a:pt x="240" y="143"/>
                  </a:lnTo>
                  <a:lnTo>
                    <a:pt x="272" y="169"/>
                  </a:lnTo>
                  <a:lnTo>
                    <a:pt x="272" y="169"/>
                  </a:lnTo>
                  <a:lnTo>
                    <a:pt x="273" y="172"/>
                  </a:lnTo>
                  <a:lnTo>
                    <a:pt x="274" y="174"/>
                  </a:lnTo>
                  <a:lnTo>
                    <a:pt x="274" y="174"/>
                  </a:lnTo>
                  <a:lnTo>
                    <a:pt x="273" y="175"/>
                  </a:lnTo>
                  <a:lnTo>
                    <a:pt x="272" y="177"/>
                  </a:lnTo>
                  <a:lnTo>
                    <a:pt x="138" y="177"/>
                  </a:lnTo>
                  <a:close/>
                  <a:moveTo>
                    <a:pt x="166" y="114"/>
                  </a:moveTo>
                  <a:lnTo>
                    <a:pt x="166" y="114"/>
                  </a:lnTo>
                  <a:lnTo>
                    <a:pt x="183" y="93"/>
                  </a:lnTo>
                  <a:lnTo>
                    <a:pt x="183" y="93"/>
                  </a:lnTo>
                  <a:lnTo>
                    <a:pt x="214" y="117"/>
                  </a:lnTo>
                  <a:lnTo>
                    <a:pt x="214" y="117"/>
                  </a:lnTo>
                  <a:lnTo>
                    <a:pt x="216" y="123"/>
                  </a:lnTo>
                  <a:lnTo>
                    <a:pt x="216" y="123"/>
                  </a:lnTo>
                  <a:lnTo>
                    <a:pt x="215" y="125"/>
                  </a:lnTo>
                  <a:lnTo>
                    <a:pt x="212" y="125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85" y="126"/>
                  </a:lnTo>
                  <a:lnTo>
                    <a:pt x="70" y="127"/>
                  </a:lnTo>
                  <a:lnTo>
                    <a:pt x="67" y="110"/>
                  </a:lnTo>
                  <a:lnTo>
                    <a:pt x="67" y="110"/>
                  </a:lnTo>
                  <a:lnTo>
                    <a:pt x="83" y="113"/>
                  </a:lnTo>
                  <a:lnTo>
                    <a:pt x="99" y="114"/>
                  </a:lnTo>
                  <a:lnTo>
                    <a:pt x="166" y="11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1" name="Freeform 102"/>
            <p:cNvSpPr>
              <a:spLocks/>
            </p:cNvSpPr>
            <p:nvPr userDrawn="1"/>
          </p:nvSpPr>
          <p:spPr bwMode="auto">
            <a:xfrm>
              <a:off x="5245101" y="1468438"/>
              <a:ext cx="107950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9"/>
                </a:cxn>
                <a:cxn ang="0">
                  <a:pos x="83" y="109"/>
                </a:cxn>
                <a:cxn ang="0">
                  <a:pos x="122" y="76"/>
                </a:cxn>
                <a:cxn ang="0">
                  <a:pos x="158" y="37"/>
                </a:cxn>
                <a:cxn ang="0">
                  <a:pos x="164" y="28"/>
                </a:cxn>
                <a:cxn ang="0">
                  <a:pos x="167" y="22"/>
                </a:cxn>
                <a:cxn ang="0">
                  <a:pos x="164" y="16"/>
                </a:cxn>
                <a:cxn ang="0">
                  <a:pos x="152" y="5"/>
                </a:cxn>
                <a:cxn ang="0">
                  <a:pos x="152" y="3"/>
                </a:cxn>
                <a:cxn ang="0">
                  <a:pos x="158" y="0"/>
                </a:cxn>
                <a:cxn ang="0">
                  <a:pos x="164" y="2"/>
                </a:cxn>
                <a:cxn ang="0">
                  <a:pos x="177" y="8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2" y="32"/>
                </a:cxn>
                <a:cxn ang="0">
                  <a:pos x="202" y="35"/>
                </a:cxn>
                <a:cxn ang="0">
                  <a:pos x="194" y="41"/>
                </a:cxn>
                <a:cxn ang="0">
                  <a:pos x="187" y="45"/>
                </a:cxn>
                <a:cxn ang="0">
                  <a:pos x="180" y="51"/>
                </a:cxn>
                <a:cxn ang="0">
                  <a:pos x="136" y="93"/>
                </a:cxn>
                <a:cxn ang="0">
                  <a:pos x="150" y="105"/>
                </a:cxn>
                <a:cxn ang="0">
                  <a:pos x="152" y="110"/>
                </a:cxn>
                <a:cxn ang="0">
                  <a:pos x="152" y="116"/>
                </a:cxn>
                <a:cxn ang="0">
                  <a:pos x="152" y="136"/>
                </a:cxn>
                <a:cxn ang="0">
                  <a:pos x="152" y="236"/>
                </a:cxn>
                <a:cxn ang="0">
                  <a:pos x="150" y="249"/>
                </a:cxn>
                <a:cxn ang="0">
                  <a:pos x="141" y="254"/>
                </a:cxn>
                <a:cxn ang="0">
                  <a:pos x="135" y="252"/>
                </a:cxn>
                <a:cxn ang="0">
                  <a:pos x="129" y="248"/>
                </a:cxn>
                <a:cxn ang="0">
                  <a:pos x="123" y="229"/>
                </a:cxn>
                <a:cxn ang="0">
                  <a:pos x="125" y="218"/>
                </a:cxn>
                <a:cxn ang="0">
                  <a:pos x="126" y="209"/>
                </a:cxn>
                <a:cxn ang="0">
                  <a:pos x="128" y="167"/>
                </a:cxn>
                <a:cxn ang="0">
                  <a:pos x="128" y="128"/>
                </a:cxn>
                <a:cxn ang="0">
                  <a:pos x="126" y="113"/>
                </a:cxn>
                <a:cxn ang="0">
                  <a:pos x="123" y="103"/>
                </a:cxn>
                <a:cxn ang="0">
                  <a:pos x="65" y="144"/>
                </a:cxn>
                <a:cxn ang="0">
                  <a:pos x="5" y="173"/>
                </a:cxn>
              </a:cxnLst>
              <a:rect l="0" t="0" r="r" b="b"/>
              <a:pathLst>
                <a:path w="202" h="254">
                  <a:moveTo>
                    <a:pt x="0" y="165"/>
                  </a:moveTo>
                  <a:lnTo>
                    <a:pt x="0" y="165"/>
                  </a:lnTo>
                  <a:lnTo>
                    <a:pt x="22" y="152"/>
                  </a:lnTo>
                  <a:lnTo>
                    <a:pt x="42" y="139"/>
                  </a:lnTo>
                  <a:lnTo>
                    <a:pt x="63" y="125"/>
                  </a:lnTo>
                  <a:lnTo>
                    <a:pt x="83" y="109"/>
                  </a:lnTo>
                  <a:lnTo>
                    <a:pt x="103" y="93"/>
                  </a:lnTo>
                  <a:lnTo>
                    <a:pt x="122" y="76"/>
                  </a:lnTo>
                  <a:lnTo>
                    <a:pt x="141" y="57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64" y="28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5" y="19"/>
                  </a:lnTo>
                  <a:lnTo>
                    <a:pt x="164" y="16"/>
                  </a:lnTo>
                  <a:lnTo>
                    <a:pt x="152" y="5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2" y="3"/>
                  </a:lnTo>
                  <a:lnTo>
                    <a:pt x="154" y="2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4" y="2"/>
                  </a:lnTo>
                  <a:lnTo>
                    <a:pt x="170" y="3"/>
                  </a:lnTo>
                  <a:lnTo>
                    <a:pt x="177" y="8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2" y="18"/>
                  </a:lnTo>
                  <a:lnTo>
                    <a:pt x="197" y="22"/>
                  </a:lnTo>
                  <a:lnTo>
                    <a:pt x="202" y="28"/>
                  </a:lnTo>
                  <a:lnTo>
                    <a:pt x="202" y="32"/>
                  </a:lnTo>
                  <a:lnTo>
                    <a:pt x="202" y="32"/>
                  </a:lnTo>
                  <a:lnTo>
                    <a:pt x="202" y="35"/>
                  </a:lnTo>
                  <a:lnTo>
                    <a:pt x="200" y="37"/>
                  </a:lnTo>
                  <a:lnTo>
                    <a:pt x="194" y="41"/>
                  </a:lnTo>
                  <a:lnTo>
                    <a:pt x="194" y="41"/>
                  </a:lnTo>
                  <a:lnTo>
                    <a:pt x="187" y="45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4" y="99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2" y="110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52" y="236"/>
                  </a:lnTo>
                  <a:lnTo>
                    <a:pt x="152" y="236"/>
                  </a:lnTo>
                  <a:lnTo>
                    <a:pt x="151" y="245"/>
                  </a:lnTo>
                  <a:lnTo>
                    <a:pt x="150" y="249"/>
                  </a:lnTo>
                  <a:lnTo>
                    <a:pt x="147" y="254"/>
                  </a:lnTo>
                  <a:lnTo>
                    <a:pt x="141" y="254"/>
                  </a:lnTo>
                  <a:lnTo>
                    <a:pt x="141" y="254"/>
                  </a:lnTo>
                  <a:lnTo>
                    <a:pt x="135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6" y="239"/>
                  </a:lnTo>
                  <a:lnTo>
                    <a:pt x="123" y="229"/>
                  </a:lnTo>
                  <a:lnTo>
                    <a:pt x="123" y="229"/>
                  </a:lnTo>
                  <a:lnTo>
                    <a:pt x="125" y="218"/>
                  </a:lnTo>
                  <a:lnTo>
                    <a:pt x="125" y="218"/>
                  </a:lnTo>
                  <a:lnTo>
                    <a:pt x="126" y="209"/>
                  </a:lnTo>
                  <a:lnTo>
                    <a:pt x="126" y="209"/>
                  </a:lnTo>
                  <a:lnTo>
                    <a:pt x="128" y="167"/>
                  </a:lnTo>
                  <a:lnTo>
                    <a:pt x="128" y="16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6" y="113"/>
                  </a:lnTo>
                  <a:lnTo>
                    <a:pt x="123" y="103"/>
                  </a:lnTo>
                  <a:lnTo>
                    <a:pt x="123" y="103"/>
                  </a:lnTo>
                  <a:lnTo>
                    <a:pt x="94" y="125"/>
                  </a:lnTo>
                  <a:lnTo>
                    <a:pt x="65" y="144"/>
                  </a:lnTo>
                  <a:lnTo>
                    <a:pt x="36" y="160"/>
                  </a:lnTo>
                  <a:lnTo>
                    <a:pt x="5" y="173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2" name="Freeform 103"/>
            <p:cNvSpPr>
              <a:spLocks noEditPoints="1"/>
            </p:cNvSpPr>
            <p:nvPr userDrawn="1"/>
          </p:nvSpPr>
          <p:spPr bwMode="auto">
            <a:xfrm>
              <a:off x="5391151" y="1485901"/>
              <a:ext cx="119063" cy="106362"/>
            </a:xfrm>
            <a:custGeom>
              <a:avLst/>
              <a:gdLst/>
              <a:ahLst/>
              <a:cxnLst>
                <a:cxn ang="0">
                  <a:pos x="223" y="28"/>
                </a:cxn>
                <a:cxn ang="0">
                  <a:pos x="190" y="78"/>
                </a:cxn>
                <a:cxn ang="0">
                  <a:pos x="152" y="120"/>
                </a:cxn>
                <a:cxn ang="0">
                  <a:pos x="106" y="157"/>
                </a:cxn>
                <a:cxn ang="0">
                  <a:pos x="56" y="190"/>
                </a:cxn>
                <a:cxn ang="0">
                  <a:pos x="49" y="194"/>
                </a:cxn>
                <a:cxn ang="0">
                  <a:pos x="46" y="197"/>
                </a:cxn>
                <a:cxn ang="0">
                  <a:pos x="37" y="201"/>
                </a:cxn>
                <a:cxn ang="0">
                  <a:pos x="32" y="200"/>
                </a:cxn>
                <a:cxn ang="0">
                  <a:pos x="20" y="193"/>
                </a:cxn>
                <a:cxn ang="0">
                  <a:pos x="14" y="187"/>
                </a:cxn>
                <a:cxn ang="0">
                  <a:pos x="3" y="174"/>
                </a:cxn>
                <a:cxn ang="0">
                  <a:pos x="0" y="162"/>
                </a:cxn>
                <a:cxn ang="0">
                  <a:pos x="0" y="157"/>
                </a:cxn>
                <a:cxn ang="0">
                  <a:pos x="3" y="155"/>
                </a:cxn>
                <a:cxn ang="0">
                  <a:pos x="10" y="159"/>
                </a:cxn>
                <a:cxn ang="0">
                  <a:pos x="20" y="167"/>
                </a:cxn>
                <a:cxn ang="0">
                  <a:pos x="24" y="168"/>
                </a:cxn>
                <a:cxn ang="0">
                  <a:pos x="36" y="167"/>
                </a:cxn>
                <a:cxn ang="0">
                  <a:pos x="55" y="158"/>
                </a:cxn>
                <a:cxn ang="0">
                  <a:pos x="79" y="143"/>
                </a:cxn>
                <a:cxn ang="0">
                  <a:pos x="124" y="113"/>
                </a:cxn>
                <a:cxn ang="0">
                  <a:pos x="165" y="78"/>
                </a:cxn>
                <a:cxn ang="0">
                  <a:pos x="200" y="42"/>
                </a:cxn>
                <a:cxn ang="0">
                  <a:pos x="223" y="28"/>
                </a:cxn>
                <a:cxn ang="0">
                  <a:pos x="4" y="0"/>
                </a:cxn>
                <a:cxn ang="0">
                  <a:pos x="36" y="10"/>
                </a:cxn>
                <a:cxn ang="0">
                  <a:pos x="62" y="25"/>
                </a:cxn>
                <a:cxn ang="0">
                  <a:pos x="66" y="29"/>
                </a:cxn>
                <a:cxn ang="0">
                  <a:pos x="72" y="39"/>
                </a:cxn>
                <a:cxn ang="0">
                  <a:pos x="74" y="45"/>
                </a:cxn>
                <a:cxn ang="0">
                  <a:pos x="69" y="58"/>
                </a:cxn>
                <a:cxn ang="0">
                  <a:pos x="58" y="62"/>
                </a:cxn>
                <a:cxn ang="0">
                  <a:pos x="53" y="62"/>
                </a:cxn>
                <a:cxn ang="0">
                  <a:pos x="46" y="55"/>
                </a:cxn>
                <a:cxn ang="0">
                  <a:pos x="42" y="48"/>
                </a:cxn>
                <a:cxn ang="0">
                  <a:pos x="24" y="26"/>
                </a:cxn>
                <a:cxn ang="0">
                  <a:pos x="0" y="7"/>
                </a:cxn>
              </a:cxnLst>
              <a:rect l="0" t="0" r="r" b="b"/>
              <a:pathLst>
                <a:path w="223" h="201">
                  <a:moveTo>
                    <a:pt x="223" y="28"/>
                  </a:moveTo>
                  <a:lnTo>
                    <a:pt x="223" y="28"/>
                  </a:lnTo>
                  <a:lnTo>
                    <a:pt x="207" y="54"/>
                  </a:lnTo>
                  <a:lnTo>
                    <a:pt x="190" y="78"/>
                  </a:lnTo>
                  <a:lnTo>
                    <a:pt x="172" y="100"/>
                  </a:lnTo>
                  <a:lnTo>
                    <a:pt x="152" y="120"/>
                  </a:lnTo>
                  <a:lnTo>
                    <a:pt x="129" y="138"/>
                  </a:lnTo>
                  <a:lnTo>
                    <a:pt x="106" y="157"/>
                  </a:lnTo>
                  <a:lnTo>
                    <a:pt x="81" y="172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49" y="194"/>
                  </a:lnTo>
                  <a:lnTo>
                    <a:pt x="46" y="197"/>
                  </a:lnTo>
                  <a:lnTo>
                    <a:pt x="46" y="197"/>
                  </a:lnTo>
                  <a:lnTo>
                    <a:pt x="42" y="200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2" y="200"/>
                  </a:lnTo>
                  <a:lnTo>
                    <a:pt x="26" y="197"/>
                  </a:lnTo>
                  <a:lnTo>
                    <a:pt x="20" y="193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7" y="180"/>
                  </a:lnTo>
                  <a:lnTo>
                    <a:pt x="3" y="174"/>
                  </a:lnTo>
                  <a:lnTo>
                    <a:pt x="0" y="167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57"/>
                  </a:lnTo>
                  <a:lnTo>
                    <a:pt x="1" y="155"/>
                  </a:lnTo>
                  <a:lnTo>
                    <a:pt x="3" y="155"/>
                  </a:lnTo>
                  <a:lnTo>
                    <a:pt x="3" y="155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20" y="167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9" y="168"/>
                  </a:lnTo>
                  <a:lnTo>
                    <a:pt x="36" y="167"/>
                  </a:lnTo>
                  <a:lnTo>
                    <a:pt x="43" y="164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79" y="143"/>
                  </a:lnTo>
                  <a:lnTo>
                    <a:pt x="103" y="129"/>
                  </a:lnTo>
                  <a:lnTo>
                    <a:pt x="124" y="113"/>
                  </a:lnTo>
                  <a:lnTo>
                    <a:pt x="145" y="96"/>
                  </a:lnTo>
                  <a:lnTo>
                    <a:pt x="165" y="78"/>
                  </a:lnTo>
                  <a:lnTo>
                    <a:pt x="182" y="61"/>
                  </a:lnTo>
                  <a:lnTo>
                    <a:pt x="200" y="42"/>
                  </a:lnTo>
                  <a:lnTo>
                    <a:pt x="216" y="22"/>
                  </a:lnTo>
                  <a:lnTo>
                    <a:pt x="223" y="28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21" y="4"/>
                  </a:lnTo>
                  <a:lnTo>
                    <a:pt x="36" y="10"/>
                  </a:lnTo>
                  <a:lnTo>
                    <a:pt x="50" y="16"/>
                  </a:lnTo>
                  <a:lnTo>
                    <a:pt x="62" y="25"/>
                  </a:lnTo>
                  <a:lnTo>
                    <a:pt x="62" y="25"/>
                  </a:lnTo>
                  <a:lnTo>
                    <a:pt x="66" y="29"/>
                  </a:lnTo>
                  <a:lnTo>
                    <a:pt x="71" y="35"/>
                  </a:lnTo>
                  <a:lnTo>
                    <a:pt x="72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2" y="52"/>
                  </a:lnTo>
                  <a:lnTo>
                    <a:pt x="69" y="58"/>
                  </a:lnTo>
                  <a:lnTo>
                    <a:pt x="63" y="61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3" y="62"/>
                  </a:lnTo>
                  <a:lnTo>
                    <a:pt x="50" y="59"/>
                  </a:lnTo>
                  <a:lnTo>
                    <a:pt x="46" y="55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3" y="36"/>
                  </a:lnTo>
                  <a:lnTo>
                    <a:pt x="24" y="26"/>
                  </a:lnTo>
                  <a:lnTo>
                    <a:pt x="14" y="16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3" name="Freeform 104"/>
            <p:cNvSpPr>
              <a:spLocks/>
            </p:cNvSpPr>
            <p:nvPr userDrawn="1"/>
          </p:nvSpPr>
          <p:spPr bwMode="auto">
            <a:xfrm>
              <a:off x="5532439" y="1479551"/>
              <a:ext cx="107950" cy="122237"/>
            </a:xfrm>
            <a:custGeom>
              <a:avLst/>
              <a:gdLst/>
              <a:ahLst/>
              <a:cxnLst>
                <a:cxn ang="0">
                  <a:pos x="26" y="223"/>
                </a:cxn>
                <a:cxn ang="0">
                  <a:pos x="57" y="201"/>
                </a:cxn>
                <a:cxn ang="0">
                  <a:pos x="86" y="177"/>
                </a:cxn>
                <a:cxn ang="0">
                  <a:pos x="113" y="145"/>
                </a:cxn>
                <a:cxn ang="0">
                  <a:pos x="136" y="110"/>
                </a:cxn>
                <a:cxn ang="0">
                  <a:pos x="145" y="93"/>
                </a:cxn>
                <a:cxn ang="0">
                  <a:pos x="167" y="42"/>
                </a:cxn>
                <a:cxn ang="0">
                  <a:pos x="170" y="29"/>
                </a:cxn>
                <a:cxn ang="0">
                  <a:pos x="170" y="28"/>
                </a:cxn>
                <a:cxn ang="0">
                  <a:pos x="164" y="26"/>
                </a:cxn>
                <a:cxn ang="0">
                  <a:pos x="147" y="28"/>
                </a:cxn>
                <a:cxn ang="0">
                  <a:pos x="99" y="33"/>
                </a:cxn>
                <a:cxn ang="0">
                  <a:pos x="57" y="39"/>
                </a:cxn>
                <a:cxn ang="0">
                  <a:pos x="38" y="45"/>
                </a:cxn>
                <a:cxn ang="0">
                  <a:pos x="31" y="48"/>
                </a:cxn>
                <a:cxn ang="0">
                  <a:pos x="26" y="46"/>
                </a:cxn>
                <a:cxn ang="0">
                  <a:pos x="16" y="38"/>
                </a:cxn>
                <a:cxn ang="0">
                  <a:pos x="10" y="31"/>
                </a:cxn>
                <a:cxn ang="0">
                  <a:pos x="0" y="15"/>
                </a:cxn>
                <a:cxn ang="0">
                  <a:pos x="2" y="10"/>
                </a:cxn>
                <a:cxn ang="0">
                  <a:pos x="4" y="9"/>
                </a:cxn>
                <a:cxn ang="0">
                  <a:pos x="12" y="13"/>
                </a:cxn>
                <a:cxn ang="0">
                  <a:pos x="20" y="17"/>
                </a:cxn>
                <a:cxn ang="0">
                  <a:pos x="28" y="20"/>
                </a:cxn>
                <a:cxn ang="0">
                  <a:pos x="33" y="20"/>
                </a:cxn>
                <a:cxn ang="0">
                  <a:pos x="57" y="19"/>
                </a:cxn>
                <a:cxn ang="0">
                  <a:pos x="100" y="15"/>
                </a:cxn>
                <a:cxn ang="0">
                  <a:pos x="157" y="6"/>
                </a:cxn>
                <a:cxn ang="0">
                  <a:pos x="165" y="2"/>
                </a:cxn>
                <a:cxn ang="0">
                  <a:pos x="168" y="0"/>
                </a:cxn>
                <a:cxn ang="0">
                  <a:pos x="171" y="0"/>
                </a:cxn>
                <a:cxn ang="0">
                  <a:pos x="180" y="3"/>
                </a:cxn>
                <a:cxn ang="0">
                  <a:pos x="191" y="13"/>
                </a:cxn>
                <a:cxn ang="0">
                  <a:pos x="205" y="29"/>
                </a:cxn>
                <a:cxn ang="0">
                  <a:pos x="206" y="32"/>
                </a:cxn>
                <a:cxn ang="0">
                  <a:pos x="200" y="42"/>
                </a:cxn>
                <a:cxn ang="0">
                  <a:pos x="197" y="45"/>
                </a:cxn>
                <a:cxn ang="0">
                  <a:pos x="193" y="54"/>
                </a:cxn>
                <a:cxn ang="0">
                  <a:pos x="165" y="107"/>
                </a:cxn>
                <a:cxn ang="0">
                  <a:pos x="138" y="151"/>
                </a:cxn>
                <a:cxn ang="0">
                  <a:pos x="126" y="164"/>
                </a:cxn>
                <a:cxn ang="0">
                  <a:pos x="103" y="187"/>
                </a:cxn>
                <a:cxn ang="0">
                  <a:pos x="75" y="207"/>
                </a:cxn>
                <a:cxn ang="0">
                  <a:pos x="46" y="223"/>
                </a:cxn>
                <a:cxn ang="0">
                  <a:pos x="26" y="223"/>
                </a:cxn>
              </a:cxnLst>
              <a:rect l="0" t="0" r="r" b="b"/>
              <a:pathLst>
                <a:path w="206" h="230">
                  <a:moveTo>
                    <a:pt x="26" y="223"/>
                  </a:moveTo>
                  <a:lnTo>
                    <a:pt x="26" y="223"/>
                  </a:lnTo>
                  <a:lnTo>
                    <a:pt x="42" y="213"/>
                  </a:lnTo>
                  <a:lnTo>
                    <a:pt x="57" y="201"/>
                  </a:lnTo>
                  <a:lnTo>
                    <a:pt x="73" y="190"/>
                  </a:lnTo>
                  <a:lnTo>
                    <a:pt x="86" y="177"/>
                  </a:lnTo>
                  <a:lnTo>
                    <a:pt x="100" y="161"/>
                  </a:lnTo>
                  <a:lnTo>
                    <a:pt x="113" y="145"/>
                  </a:lnTo>
                  <a:lnTo>
                    <a:pt x="125" y="129"/>
                  </a:lnTo>
                  <a:lnTo>
                    <a:pt x="136" y="110"/>
                  </a:lnTo>
                  <a:lnTo>
                    <a:pt x="136" y="110"/>
                  </a:lnTo>
                  <a:lnTo>
                    <a:pt x="145" y="93"/>
                  </a:lnTo>
                  <a:lnTo>
                    <a:pt x="154" y="7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70" y="29"/>
                  </a:lnTo>
                  <a:lnTo>
                    <a:pt x="170" y="29"/>
                  </a:lnTo>
                  <a:lnTo>
                    <a:pt x="170" y="28"/>
                  </a:lnTo>
                  <a:lnTo>
                    <a:pt x="168" y="26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47" y="28"/>
                  </a:lnTo>
                  <a:lnTo>
                    <a:pt x="147" y="28"/>
                  </a:lnTo>
                  <a:lnTo>
                    <a:pt x="99" y="33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44" y="42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31" y="48"/>
                  </a:lnTo>
                  <a:lnTo>
                    <a:pt x="26" y="46"/>
                  </a:lnTo>
                  <a:lnTo>
                    <a:pt x="22" y="44"/>
                  </a:lnTo>
                  <a:lnTo>
                    <a:pt x="16" y="38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8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36" y="9"/>
                  </a:lnTo>
                  <a:lnTo>
                    <a:pt x="157" y="6"/>
                  </a:lnTo>
                  <a:lnTo>
                    <a:pt x="157" y="6"/>
                  </a:lnTo>
                  <a:lnTo>
                    <a:pt x="165" y="2"/>
                  </a:lnTo>
                  <a:lnTo>
                    <a:pt x="165" y="2"/>
                  </a:lnTo>
                  <a:lnTo>
                    <a:pt x="168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6" y="0"/>
                  </a:lnTo>
                  <a:lnTo>
                    <a:pt x="180" y="3"/>
                  </a:lnTo>
                  <a:lnTo>
                    <a:pt x="191" y="13"/>
                  </a:lnTo>
                  <a:lnTo>
                    <a:pt x="191" y="13"/>
                  </a:lnTo>
                  <a:lnTo>
                    <a:pt x="202" y="25"/>
                  </a:lnTo>
                  <a:lnTo>
                    <a:pt x="205" y="29"/>
                  </a:lnTo>
                  <a:lnTo>
                    <a:pt x="206" y="32"/>
                  </a:lnTo>
                  <a:lnTo>
                    <a:pt x="206" y="32"/>
                  </a:lnTo>
                  <a:lnTo>
                    <a:pt x="205" y="36"/>
                  </a:lnTo>
                  <a:lnTo>
                    <a:pt x="200" y="42"/>
                  </a:lnTo>
                  <a:lnTo>
                    <a:pt x="200" y="42"/>
                  </a:lnTo>
                  <a:lnTo>
                    <a:pt x="197" y="45"/>
                  </a:lnTo>
                  <a:lnTo>
                    <a:pt x="193" y="54"/>
                  </a:lnTo>
                  <a:lnTo>
                    <a:pt x="193" y="54"/>
                  </a:lnTo>
                  <a:lnTo>
                    <a:pt x="180" y="81"/>
                  </a:lnTo>
                  <a:lnTo>
                    <a:pt x="165" y="107"/>
                  </a:lnTo>
                  <a:lnTo>
                    <a:pt x="151" y="130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126" y="164"/>
                  </a:lnTo>
                  <a:lnTo>
                    <a:pt x="115" y="175"/>
                  </a:lnTo>
                  <a:lnTo>
                    <a:pt x="103" y="187"/>
                  </a:lnTo>
                  <a:lnTo>
                    <a:pt x="90" y="197"/>
                  </a:lnTo>
                  <a:lnTo>
                    <a:pt x="75" y="207"/>
                  </a:lnTo>
                  <a:lnTo>
                    <a:pt x="61" y="216"/>
                  </a:lnTo>
                  <a:lnTo>
                    <a:pt x="46" y="223"/>
                  </a:lnTo>
                  <a:lnTo>
                    <a:pt x="31" y="230"/>
                  </a:lnTo>
                  <a:lnTo>
                    <a:pt x="26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4" name="Freeform 105"/>
            <p:cNvSpPr>
              <a:spLocks noEditPoints="1"/>
            </p:cNvSpPr>
            <p:nvPr userDrawn="1"/>
          </p:nvSpPr>
          <p:spPr bwMode="auto">
            <a:xfrm>
              <a:off x="5678489" y="1468438"/>
              <a:ext cx="106362" cy="138113"/>
            </a:xfrm>
            <a:custGeom>
              <a:avLst/>
              <a:gdLst/>
              <a:ahLst/>
              <a:cxnLst>
                <a:cxn ang="0">
                  <a:pos x="30" y="252"/>
                </a:cxn>
                <a:cxn ang="0">
                  <a:pos x="53" y="240"/>
                </a:cxn>
                <a:cxn ang="0">
                  <a:pos x="79" y="220"/>
                </a:cxn>
                <a:cxn ang="0">
                  <a:pos x="95" y="207"/>
                </a:cxn>
                <a:cxn ang="0">
                  <a:pos x="121" y="176"/>
                </a:cxn>
                <a:cxn ang="0">
                  <a:pos x="143" y="142"/>
                </a:cxn>
                <a:cxn ang="0">
                  <a:pos x="158" y="104"/>
                </a:cxn>
                <a:cxn ang="0">
                  <a:pos x="163" y="85"/>
                </a:cxn>
                <a:cxn ang="0">
                  <a:pos x="94" y="95"/>
                </a:cxn>
                <a:cxn ang="0">
                  <a:pos x="66" y="100"/>
                </a:cxn>
                <a:cxn ang="0">
                  <a:pos x="45" y="104"/>
                </a:cxn>
                <a:cxn ang="0">
                  <a:pos x="34" y="108"/>
                </a:cxn>
                <a:cxn ang="0">
                  <a:pos x="30" y="110"/>
                </a:cxn>
                <a:cxn ang="0">
                  <a:pos x="27" y="110"/>
                </a:cxn>
                <a:cxn ang="0">
                  <a:pos x="20" y="107"/>
                </a:cxn>
                <a:cxn ang="0">
                  <a:pos x="10" y="100"/>
                </a:cxn>
                <a:cxn ang="0">
                  <a:pos x="0" y="84"/>
                </a:cxn>
                <a:cxn ang="0">
                  <a:pos x="0" y="81"/>
                </a:cxn>
                <a:cxn ang="0">
                  <a:pos x="2" y="75"/>
                </a:cxn>
                <a:cxn ang="0">
                  <a:pos x="5" y="75"/>
                </a:cxn>
                <a:cxn ang="0">
                  <a:pos x="10" y="78"/>
                </a:cxn>
                <a:cxn ang="0">
                  <a:pos x="27" y="84"/>
                </a:cxn>
                <a:cxn ang="0">
                  <a:pos x="40" y="84"/>
                </a:cxn>
                <a:cxn ang="0">
                  <a:pos x="98" y="75"/>
                </a:cxn>
                <a:cxn ang="0">
                  <a:pos x="156" y="66"/>
                </a:cxn>
                <a:cxn ang="0">
                  <a:pos x="161" y="65"/>
                </a:cxn>
                <a:cxn ang="0">
                  <a:pos x="166" y="62"/>
                </a:cxn>
                <a:cxn ang="0">
                  <a:pos x="171" y="61"/>
                </a:cxn>
                <a:cxn ang="0">
                  <a:pos x="185" y="68"/>
                </a:cxn>
                <a:cxn ang="0">
                  <a:pos x="192" y="75"/>
                </a:cxn>
                <a:cxn ang="0">
                  <a:pos x="200" y="85"/>
                </a:cxn>
                <a:cxn ang="0">
                  <a:pos x="201" y="90"/>
                </a:cxn>
                <a:cxn ang="0">
                  <a:pos x="197" y="97"/>
                </a:cxn>
                <a:cxn ang="0">
                  <a:pos x="192" y="101"/>
                </a:cxn>
                <a:cxn ang="0">
                  <a:pos x="190" y="106"/>
                </a:cxn>
                <a:cxn ang="0">
                  <a:pos x="166" y="152"/>
                </a:cxn>
                <a:cxn ang="0">
                  <a:pos x="142" y="188"/>
                </a:cxn>
                <a:cxn ang="0">
                  <a:pos x="132" y="200"/>
                </a:cxn>
                <a:cxn ang="0">
                  <a:pos x="107" y="221"/>
                </a:cxn>
                <a:cxn ang="0">
                  <a:pos x="79" y="239"/>
                </a:cxn>
                <a:cxn ang="0">
                  <a:pos x="50" y="253"/>
                </a:cxn>
                <a:cxn ang="0">
                  <a:pos x="30" y="252"/>
                </a:cxn>
                <a:cxn ang="0">
                  <a:pos x="33" y="9"/>
                </a:cxn>
                <a:cxn ang="0">
                  <a:pos x="46" y="14"/>
                </a:cxn>
                <a:cxn ang="0">
                  <a:pos x="60" y="17"/>
                </a:cxn>
                <a:cxn ang="0">
                  <a:pos x="76" y="16"/>
                </a:cxn>
                <a:cxn ang="0">
                  <a:pos x="101" y="13"/>
                </a:cxn>
                <a:cxn ang="0">
                  <a:pos x="133" y="4"/>
                </a:cxn>
                <a:cxn ang="0">
                  <a:pos x="139" y="1"/>
                </a:cxn>
                <a:cxn ang="0">
                  <a:pos x="146" y="0"/>
                </a:cxn>
                <a:cxn ang="0">
                  <a:pos x="156" y="0"/>
                </a:cxn>
                <a:cxn ang="0">
                  <a:pos x="169" y="7"/>
                </a:cxn>
                <a:cxn ang="0">
                  <a:pos x="171" y="13"/>
                </a:cxn>
                <a:cxn ang="0">
                  <a:pos x="169" y="17"/>
                </a:cxn>
                <a:cxn ang="0">
                  <a:pos x="156" y="24"/>
                </a:cxn>
                <a:cxn ang="0">
                  <a:pos x="140" y="26"/>
                </a:cxn>
                <a:cxn ang="0">
                  <a:pos x="103" y="32"/>
                </a:cxn>
                <a:cxn ang="0">
                  <a:pos x="63" y="36"/>
                </a:cxn>
                <a:cxn ang="0">
                  <a:pos x="55" y="35"/>
                </a:cxn>
                <a:cxn ang="0">
                  <a:pos x="37" y="24"/>
                </a:cxn>
                <a:cxn ang="0">
                  <a:pos x="33" y="9"/>
                </a:cxn>
              </a:cxnLst>
              <a:rect l="0" t="0" r="r" b="b"/>
              <a:pathLst>
                <a:path w="201" h="259">
                  <a:moveTo>
                    <a:pt x="30" y="252"/>
                  </a:moveTo>
                  <a:lnTo>
                    <a:pt x="30" y="252"/>
                  </a:lnTo>
                  <a:lnTo>
                    <a:pt x="42" y="246"/>
                  </a:lnTo>
                  <a:lnTo>
                    <a:pt x="53" y="240"/>
                  </a:lnTo>
                  <a:lnTo>
                    <a:pt x="65" y="231"/>
                  </a:lnTo>
                  <a:lnTo>
                    <a:pt x="79" y="220"/>
                  </a:lnTo>
                  <a:lnTo>
                    <a:pt x="79" y="220"/>
                  </a:lnTo>
                  <a:lnTo>
                    <a:pt x="95" y="207"/>
                  </a:lnTo>
                  <a:lnTo>
                    <a:pt x="108" y="192"/>
                  </a:lnTo>
                  <a:lnTo>
                    <a:pt x="121" y="176"/>
                  </a:lnTo>
                  <a:lnTo>
                    <a:pt x="133" y="159"/>
                  </a:lnTo>
                  <a:lnTo>
                    <a:pt x="143" y="142"/>
                  </a:lnTo>
                  <a:lnTo>
                    <a:pt x="150" y="123"/>
                  </a:lnTo>
                  <a:lnTo>
                    <a:pt x="158" y="104"/>
                  </a:lnTo>
                  <a:lnTo>
                    <a:pt x="163" y="85"/>
                  </a:lnTo>
                  <a:lnTo>
                    <a:pt x="163" y="85"/>
                  </a:lnTo>
                  <a:lnTo>
                    <a:pt x="126" y="90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66" y="100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39" y="106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0" y="110"/>
                  </a:lnTo>
                  <a:lnTo>
                    <a:pt x="27" y="110"/>
                  </a:lnTo>
                  <a:lnTo>
                    <a:pt x="27" y="110"/>
                  </a:lnTo>
                  <a:lnTo>
                    <a:pt x="24" y="110"/>
                  </a:lnTo>
                  <a:lnTo>
                    <a:pt x="20" y="107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2" y="90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5" y="75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8" y="82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98" y="75"/>
                  </a:lnTo>
                  <a:lnTo>
                    <a:pt x="98" y="75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61" y="65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6" y="62"/>
                  </a:lnTo>
                  <a:lnTo>
                    <a:pt x="185" y="68"/>
                  </a:lnTo>
                  <a:lnTo>
                    <a:pt x="185" y="68"/>
                  </a:lnTo>
                  <a:lnTo>
                    <a:pt x="192" y="75"/>
                  </a:lnTo>
                  <a:lnTo>
                    <a:pt x="197" y="79"/>
                  </a:lnTo>
                  <a:lnTo>
                    <a:pt x="200" y="85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0" y="94"/>
                  </a:lnTo>
                  <a:lnTo>
                    <a:pt x="197" y="97"/>
                  </a:lnTo>
                  <a:lnTo>
                    <a:pt x="197" y="97"/>
                  </a:lnTo>
                  <a:lnTo>
                    <a:pt x="192" y="101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78" y="130"/>
                  </a:lnTo>
                  <a:lnTo>
                    <a:pt x="166" y="152"/>
                  </a:lnTo>
                  <a:lnTo>
                    <a:pt x="155" y="171"/>
                  </a:lnTo>
                  <a:lnTo>
                    <a:pt x="142" y="188"/>
                  </a:lnTo>
                  <a:lnTo>
                    <a:pt x="142" y="188"/>
                  </a:lnTo>
                  <a:lnTo>
                    <a:pt x="132" y="200"/>
                  </a:lnTo>
                  <a:lnTo>
                    <a:pt x="120" y="211"/>
                  </a:lnTo>
                  <a:lnTo>
                    <a:pt x="107" y="221"/>
                  </a:lnTo>
                  <a:lnTo>
                    <a:pt x="94" y="230"/>
                  </a:lnTo>
                  <a:lnTo>
                    <a:pt x="79" y="239"/>
                  </a:lnTo>
                  <a:lnTo>
                    <a:pt x="65" y="246"/>
                  </a:lnTo>
                  <a:lnTo>
                    <a:pt x="50" y="253"/>
                  </a:lnTo>
                  <a:lnTo>
                    <a:pt x="34" y="259"/>
                  </a:lnTo>
                  <a:lnTo>
                    <a:pt x="30" y="252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40" y="13"/>
                  </a:lnTo>
                  <a:lnTo>
                    <a:pt x="46" y="14"/>
                  </a:lnTo>
                  <a:lnTo>
                    <a:pt x="53" y="16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76" y="16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27" y="7"/>
                  </a:lnTo>
                  <a:lnTo>
                    <a:pt x="133" y="4"/>
                  </a:lnTo>
                  <a:lnTo>
                    <a:pt x="139" y="1"/>
                  </a:lnTo>
                  <a:lnTo>
                    <a:pt x="139" y="1"/>
                  </a:lnTo>
                  <a:lnTo>
                    <a:pt x="143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56" y="0"/>
                  </a:lnTo>
                  <a:lnTo>
                    <a:pt x="163" y="3"/>
                  </a:lnTo>
                  <a:lnTo>
                    <a:pt x="169" y="7"/>
                  </a:lnTo>
                  <a:lnTo>
                    <a:pt x="171" y="10"/>
                  </a:lnTo>
                  <a:lnTo>
                    <a:pt x="171" y="13"/>
                  </a:lnTo>
                  <a:lnTo>
                    <a:pt x="171" y="13"/>
                  </a:lnTo>
                  <a:lnTo>
                    <a:pt x="169" y="17"/>
                  </a:lnTo>
                  <a:lnTo>
                    <a:pt x="165" y="22"/>
                  </a:lnTo>
                  <a:lnTo>
                    <a:pt x="156" y="24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03" y="32"/>
                  </a:lnTo>
                  <a:lnTo>
                    <a:pt x="103" y="32"/>
                  </a:lnTo>
                  <a:lnTo>
                    <a:pt x="82" y="35"/>
                  </a:lnTo>
                  <a:lnTo>
                    <a:pt x="63" y="36"/>
                  </a:lnTo>
                  <a:lnTo>
                    <a:pt x="63" y="36"/>
                  </a:lnTo>
                  <a:lnTo>
                    <a:pt x="55" y="35"/>
                  </a:lnTo>
                  <a:lnTo>
                    <a:pt x="47" y="30"/>
                  </a:lnTo>
                  <a:lnTo>
                    <a:pt x="37" y="24"/>
                  </a:lnTo>
                  <a:lnTo>
                    <a:pt x="27" y="16"/>
                  </a:lnTo>
                  <a:lnTo>
                    <a:pt x="33" y="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5" name="Freeform 106"/>
            <p:cNvSpPr>
              <a:spLocks noEditPoints="1"/>
            </p:cNvSpPr>
            <p:nvPr userDrawn="1"/>
          </p:nvSpPr>
          <p:spPr bwMode="auto">
            <a:xfrm>
              <a:off x="5815014" y="1479551"/>
              <a:ext cx="125412" cy="117475"/>
            </a:xfrm>
            <a:custGeom>
              <a:avLst/>
              <a:gdLst/>
              <a:ahLst/>
              <a:cxnLst>
                <a:cxn ang="0">
                  <a:pos x="6" y="61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3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10"/>
                </a:cxn>
                <a:cxn ang="0">
                  <a:pos x="54" y="114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6"/>
                </a:cxn>
                <a:cxn ang="0">
                  <a:pos x="13" y="77"/>
                </a:cxn>
                <a:cxn ang="0">
                  <a:pos x="6" y="61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5" y="142"/>
                </a:cxn>
                <a:cxn ang="0">
                  <a:pos x="152" y="152"/>
                </a:cxn>
                <a:cxn ang="0">
                  <a:pos x="102" y="191"/>
                </a:cxn>
                <a:cxn ang="0">
                  <a:pos x="80" y="204"/>
                </a:cxn>
                <a:cxn ang="0">
                  <a:pos x="63" y="216"/>
                </a:cxn>
                <a:cxn ang="0">
                  <a:pos x="58" y="219"/>
                </a:cxn>
                <a:cxn ang="0">
                  <a:pos x="51" y="222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6" y="183"/>
                </a:cxn>
                <a:cxn ang="0">
                  <a:pos x="18" y="174"/>
                </a:cxn>
                <a:cxn ang="0">
                  <a:pos x="19" y="174"/>
                </a:cxn>
                <a:cxn ang="0">
                  <a:pos x="22" y="175"/>
                </a:cxn>
                <a:cxn ang="0">
                  <a:pos x="28" y="183"/>
                </a:cxn>
                <a:cxn ang="0">
                  <a:pos x="39" y="188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2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9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7"/>
                </a:cxn>
                <a:cxn ang="0">
                  <a:pos x="99" y="28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4" y="55"/>
                </a:cxn>
                <a:cxn ang="0">
                  <a:pos x="89" y="57"/>
                </a:cxn>
                <a:cxn ang="0">
                  <a:pos x="84" y="55"/>
                </a:cxn>
                <a:cxn ang="0">
                  <a:pos x="78" y="48"/>
                </a:cxn>
                <a:cxn ang="0">
                  <a:pos x="58" y="26"/>
                </a:cxn>
                <a:cxn ang="0">
                  <a:pos x="35" y="7"/>
                </a:cxn>
              </a:cxnLst>
              <a:rect l="0" t="0" r="r" b="b"/>
              <a:pathLst>
                <a:path w="237" h="222">
                  <a:moveTo>
                    <a:pt x="6" y="61"/>
                  </a:moveTo>
                  <a:lnTo>
                    <a:pt x="6" y="61"/>
                  </a:lnTo>
                  <a:lnTo>
                    <a:pt x="20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3"/>
                  </a:lnTo>
                  <a:lnTo>
                    <a:pt x="65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10"/>
                  </a:lnTo>
                  <a:lnTo>
                    <a:pt x="60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51" y="113"/>
                  </a:lnTo>
                  <a:lnTo>
                    <a:pt x="49" y="113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6"/>
                  </a:lnTo>
                  <a:lnTo>
                    <a:pt x="25" y="86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6" y="61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5" y="14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21" y="177"/>
                  </a:lnTo>
                  <a:lnTo>
                    <a:pt x="102" y="191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3" y="216"/>
                  </a:lnTo>
                  <a:lnTo>
                    <a:pt x="63" y="216"/>
                  </a:lnTo>
                  <a:lnTo>
                    <a:pt x="58" y="219"/>
                  </a:lnTo>
                  <a:lnTo>
                    <a:pt x="55" y="220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45" y="220"/>
                  </a:lnTo>
                  <a:lnTo>
                    <a:pt x="39" y="217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3"/>
                  </a:lnTo>
                  <a:lnTo>
                    <a:pt x="16" y="187"/>
                  </a:lnTo>
                  <a:lnTo>
                    <a:pt x="16" y="183"/>
                  </a:lnTo>
                  <a:lnTo>
                    <a:pt x="16" y="183"/>
                  </a:lnTo>
                  <a:lnTo>
                    <a:pt x="16" y="175"/>
                  </a:lnTo>
                  <a:lnTo>
                    <a:pt x="18" y="174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20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3"/>
                  </a:lnTo>
                  <a:lnTo>
                    <a:pt x="34" y="185"/>
                  </a:lnTo>
                  <a:lnTo>
                    <a:pt x="39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9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2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2"/>
                  </a:lnTo>
                  <a:lnTo>
                    <a:pt x="179" y="100"/>
                  </a:lnTo>
                  <a:lnTo>
                    <a:pt x="205" y="74"/>
                  </a:lnTo>
                  <a:lnTo>
                    <a:pt x="216" y="59"/>
                  </a:lnTo>
                  <a:lnTo>
                    <a:pt x="228" y="44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7"/>
                  </a:lnTo>
                  <a:lnTo>
                    <a:pt x="96" y="23"/>
                  </a:lnTo>
                  <a:lnTo>
                    <a:pt x="99" y="28"/>
                  </a:lnTo>
                  <a:lnTo>
                    <a:pt x="100" y="31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2"/>
                  </a:lnTo>
                  <a:lnTo>
                    <a:pt x="94" y="55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87" y="57"/>
                  </a:lnTo>
                  <a:lnTo>
                    <a:pt x="84" y="5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68" y="36"/>
                  </a:lnTo>
                  <a:lnTo>
                    <a:pt x="58" y="26"/>
                  </a:lnTo>
                  <a:lnTo>
                    <a:pt x="48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6" name="Freeform 107"/>
            <p:cNvSpPr>
              <a:spLocks/>
            </p:cNvSpPr>
            <p:nvPr userDrawn="1"/>
          </p:nvSpPr>
          <p:spPr bwMode="auto">
            <a:xfrm>
              <a:off x="5953126" y="1481138"/>
              <a:ext cx="127000" cy="1111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59" y="164"/>
                </a:cxn>
                <a:cxn ang="0">
                  <a:pos x="106" y="120"/>
                </a:cxn>
                <a:cxn ang="0">
                  <a:pos x="123" y="98"/>
                </a:cxn>
                <a:cxn ang="0">
                  <a:pos x="155" y="51"/>
                </a:cxn>
                <a:cxn ang="0">
                  <a:pos x="166" y="26"/>
                </a:cxn>
                <a:cxn ang="0">
                  <a:pos x="93" y="38"/>
                </a:cxn>
                <a:cxn ang="0">
                  <a:pos x="69" y="43"/>
                </a:cxn>
                <a:cxn ang="0">
                  <a:pos x="64" y="46"/>
                </a:cxn>
                <a:cxn ang="0">
                  <a:pos x="59" y="48"/>
                </a:cxn>
                <a:cxn ang="0">
                  <a:pos x="50" y="45"/>
                </a:cxn>
                <a:cxn ang="0">
                  <a:pos x="40" y="36"/>
                </a:cxn>
                <a:cxn ang="0">
                  <a:pos x="33" y="25"/>
                </a:cxn>
                <a:cxn ang="0">
                  <a:pos x="30" y="14"/>
                </a:cxn>
                <a:cxn ang="0">
                  <a:pos x="32" y="12"/>
                </a:cxn>
                <a:cxn ang="0">
                  <a:pos x="33" y="10"/>
                </a:cxn>
                <a:cxn ang="0">
                  <a:pos x="37" y="13"/>
                </a:cxn>
                <a:cxn ang="0">
                  <a:pos x="49" y="19"/>
                </a:cxn>
                <a:cxn ang="0">
                  <a:pos x="62" y="22"/>
                </a:cxn>
                <a:cxn ang="0">
                  <a:pos x="71" y="20"/>
                </a:cxn>
                <a:cxn ang="0">
                  <a:pos x="107" y="17"/>
                </a:cxn>
                <a:cxn ang="0">
                  <a:pos x="152" y="12"/>
                </a:cxn>
                <a:cxn ang="0">
                  <a:pos x="168" y="6"/>
                </a:cxn>
                <a:cxn ang="0">
                  <a:pos x="171" y="3"/>
                </a:cxn>
                <a:cxn ang="0">
                  <a:pos x="178" y="0"/>
                </a:cxn>
                <a:cxn ang="0">
                  <a:pos x="181" y="0"/>
                </a:cxn>
                <a:cxn ang="0">
                  <a:pos x="197" y="10"/>
                </a:cxn>
                <a:cxn ang="0">
                  <a:pos x="206" y="19"/>
                </a:cxn>
                <a:cxn ang="0">
                  <a:pos x="207" y="23"/>
                </a:cxn>
                <a:cxn ang="0">
                  <a:pos x="206" y="28"/>
                </a:cxn>
                <a:cxn ang="0">
                  <a:pos x="201" y="30"/>
                </a:cxn>
                <a:cxn ang="0">
                  <a:pos x="191" y="39"/>
                </a:cxn>
                <a:cxn ang="0">
                  <a:pos x="171" y="75"/>
                </a:cxn>
                <a:cxn ang="0">
                  <a:pos x="146" y="107"/>
                </a:cxn>
                <a:cxn ang="0">
                  <a:pos x="168" y="119"/>
                </a:cxn>
                <a:cxn ang="0">
                  <a:pos x="204" y="140"/>
                </a:cxn>
                <a:cxn ang="0">
                  <a:pos x="227" y="162"/>
                </a:cxn>
                <a:cxn ang="0">
                  <a:pos x="240" y="181"/>
                </a:cxn>
                <a:cxn ang="0">
                  <a:pos x="242" y="190"/>
                </a:cxn>
                <a:cxn ang="0">
                  <a:pos x="238" y="201"/>
                </a:cxn>
                <a:cxn ang="0">
                  <a:pos x="229" y="206"/>
                </a:cxn>
                <a:cxn ang="0">
                  <a:pos x="224" y="206"/>
                </a:cxn>
                <a:cxn ang="0">
                  <a:pos x="217" y="198"/>
                </a:cxn>
                <a:cxn ang="0">
                  <a:pos x="211" y="188"/>
                </a:cxn>
                <a:cxn ang="0">
                  <a:pos x="181" y="151"/>
                </a:cxn>
                <a:cxn ang="0">
                  <a:pos x="139" y="116"/>
                </a:cxn>
                <a:cxn ang="0">
                  <a:pos x="124" y="132"/>
                </a:cxn>
                <a:cxn ang="0">
                  <a:pos x="93" y="161"/>
                </a:cxn>
                <a:cxn ang="0">
                  <a:pos x="59" y="184"/>
                </a:cxn>
                <a:cxn ang="0">
                  <a:pos x="23" y="203"/>
                </a:cxn>
                <a:cxn ang="0">
                  <a:pos x="0" y="204"/>
                </a:cxn>
              </a:cxnLst>
              <a:rect l="0" t="0" r="r" b="b"/>
              <a:pathLst>
                <a:path w="242" h="211">
                  <a:moveTo>
                    <a:pt x="0" y="204"/>
                  </a:moveTo>
                  <a:lnTo>
                    <a:pt x="0" y="204"/>
                  </a:lnTo>
                  <a:lnTo>
                    <a:pt x="32" y="184"/>
                  </a:lnTo>
                  <a:lnTo>
                    <a:pt x="59" y="164"/>
                  </a:lnTo>
                  <a:lnTo>
                    <a:pt x="84" y="142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23" y="98"/>
                  </a:lnTo>
                  <a:lnTo>
                    <a:pt x="140" y="74"/>
                  </a:lnTo>
                  <a:lnTo>
                    <a:pt x="155" y="51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77" y="41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4" y="46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5" y="46"/>
                  </a:lnTo>
                  <a:lnTo>
                    <a:pt x="50" y="45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6" y="30"/>
                  </a:lnTo>
                  <a:lnTo>
                    <a:pt x="33" y="25"/>
                  </a:lnTo>
                  <a:lnTo>
                    <a:pt x="32" y="19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3" y="16"/>
                  </a:lnTo>
                  <a:lnTo>
                    <a:pt x="49" y="19"/>
                  </a:lnTo>
                  <a:lnTo>
                    <a:pt x="56" y="22"/>
                  </a:lnTo>
                  <a:lnTo>
                    <a:pt x="62" y="22"/>
                  </a:lnTo>
                  <a:lnTo>
                    <a:pt x="62" y="22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107" y="17"/>
                  </a:lnTo>
                  <a:lnTo>
                    <a:pt x="152" y="12"/>
                  </a:lnTo>
                  <a:lnTo>
                    <a:pt x="152" y="12"/>
                  </a:lnTo>
                  <a:lnTo>
                    <a:pt x="164" y="9"/>
                  </a:lnTo>
                  <a:lnTo>
                    <a:pt x="168" y="6"/>
                  </a:lnTo>
                  <a:lnTo>
                    <a:pt x="171" y="3"/>
                  </a:lnTo>
                  <a:lnTo>
                    <a:pt x="171" y="3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1" y="0"/>
                  </a:lnTo>
                  <a:lnTo>
                    <a:pt x="185" y="3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206" y="19"/>
                  </a:lnTo>
                  <a:lnTo>
                    <a:pt x="206" y="22"/>
                  </a:lnTo>
                  <a:lnTo>
                    <a:pt x="207" y="23"/>
                  </a:lnTo>
                  <a:lnTo>
                    <a:pt x="207" y="23"/>
                  </a:lnTo>
                  <a:lnTo>
                    <a:pt x="206" y="28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195" y="33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71" y="75"/>
                  </a:lnTo>
                  <a:lnTo>
                    <a:pt x="159" y="91"/>
                  </a:lnTo>
                  <a:lnTo>
                    <a:pt x="146" y="107"/>
                  </a:lnTo>
                  <a:lnTo>
                    <a:pt x="146" y="107"/>
                  </a:lnTo>
                  <a:lnTo>
                    <a:pt x="168" y="119"/>
                  </a:lnTo>
                  <a:lnTo>
                    <a:pt x="187" y="130"/>
                  </a:lnTo>
                  <a:lnTo>
                    <a:pt x="204" y="140"/>
                  </a:lnTo>
                  <a:lnTo>
                    <a:pt x="217" y="151"/>
                  </a:lnTo>
                  <a:lnTo>
                    <a:pt x="227" y="162"/>
                  </a:lnTo>
                  <a:lnTo>
                    <a:pt x="235" y="171"/>
                  </a:lnTo>
                  <a:lnTo>
                    <a:pt x="240" y="181"/>
                  </a:lnTo>
                  <a:lnTo>
                    <a:pt x="242" y="190"/>
                  </a:lnTo>
                  <a:lnTo>
                    <a:pt x="242" y="190"/>
                  </a:lnTo>
                  <a:lnTo>
                    <a:pt x="240" y="197"/>
                  </a:lnTo>
                  <a:lnTo>
                    <a:pt x="238" y="201"/>
                  </a:lnTo>
                  <a:lnTo>
                    <a:pt x="233" y="206"/>
                  </a:lnTo>
                  <a:lnTo>
                    <a:pt x="229" y="206"/>
                  </a:lnTo>
                  <a:lnTo>
                    <a:pt x="229" y="206"/>
                  </a:lnTo>
                  <a:lnTo>
                    <a:pt x="224" y="206"/>
                  </a:lnTo>
                  <a:lnTo>
                    <a:pt x="222" y="203"/>
                  </a:lnTo>
                  <a:lnTo>
                    <a:pt x="217" y="198"/>
                  </a:lnTo>
                  <a:lnTo>
                    <a:pt x="211" y="188"/>
                  </a:lnTo>
                  <a:lnTo>
                    <a:pt x="211" y="188"/>
                  </a:lnTo>
                  <a:lnTo>
                    <a:pt x="197" y="168"/>
                  </a:lnTo>
                  <a:lnTo>
                    <a:pt x="181" y="151"/>
                  </a:lnTo>
                  <a:lnTo>
                    <a:pt x="162" y="133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4" y="132"/>
                  </a:lnTo>
                  <a:lnTo>
                    <a:pt x="108" y="146"/>
                  </a:lnTo>
                  <a:lnTo>
                    <a:pt x="93" y="161"/>
                  </a:lnTo>
                  <a:lnTo>
                    <a:pt x="77" y="172"/>
                  </a:lnTo>
                  <a:lnTo>
                    <a:pt x="59" y="184"/>
                  </a:lnTo>
                  <a:lnTo>
                    <a:pt x="40" y="194"/>
                  </a:lnTo>
                  <a:lnTo>
                    <a:pt x="23" y="203"/>
                  </a:lnTo>
                  <a:lnTo>
                    <a:pt x="4" y="21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7" name="Freeform 108"/>
            <p:cNvSpPr>
              <a:spLocks noEditPoints="1"/>
            </p:cNvSpPr>
            <p:nvPr userDrawn="1"/>
          </p:nvSpPr>
          <p:spPr bwMode="auto">
            <a:xfrm>
              <a:off x="6102351" y="1474788"/>
              <a:ext cx="130175" cy="128588"/>
            </a:xfrm>
            <a:custGeom>
              <a:avLst/>
              <a:gdLst/>
              <a:ahLst/>
              <a:cxnLst>
                <a:cxn ang="0">
                  <a:pos x="52" y="236"/>
                </a:cxn>
                <a:cxn ang="0">
                  <a:pos x="71" y="220"/>
                </a:cxn>
                <a:cxn ang="0">
                  <a:pos x="85" y="204"/>
                </a:cxn>
                <a:cxn ang="0">
                  <a:pos x="106" y="168"/>
                </a:cxn>
                <a:cxn ang="0">
                  <a:pos x="113" y="149"/>
                </a:cxn>
                <a:cxn ang="0">
                  <a:pos x="119" y="117"/>
                </a:cxn>
                <a:cxn ang="0">
                  <a:pos x="120" y="104"/>
                </a:cxn>
                <a:cxn ang="0">
                  <a:pos x="116" y="94"/>
                </a:cxn>
                <a:cxn ang="0">
                  <a:pos x="93" y="97"/>
                </a:cxn>
                <a:cxn ang="0">
                  <a:pos x="64" y="101"/>
                </a:cxn>
                <a:cxn ang="0">
                  <a:pos x="39" y="107"/>
                </a:cxn>
                <a:cxn ang="0">
                  <a:pos x="32" y="110"/>
                </a:cxn>
                <a:cxn ang="0">
                  <a:pos x="29" y="111"/>
                </a:cxn>
                <a:cxn ang="0">
                  <a:pos x="20" y="109"/>
                </a:cxn>
                <a:cxn ang="0">
                  <a:pos x="12" y="101"/>
                </a:cxn>
                <a:cxn ang="0">
                  <a:pos x="1" y="85"/>
                </a:cxn>
                <a:cxn ang="0">
                  <a:pos x="0" y="82"/>
                </a:cxn>
                <a:cxn ang="0">
                  <a:pos x="1" y="77"/>
                </a:cxn>
                <a:cxn ang="0">
                  <a:pos x="4" y="77"/>
                </a:cxn>
                <a:cxn ang="0">
                  <a:pos x="7" y="78"/>
                </a:cxn>
                <a:cxn ang="0">
                  <a:pos x="23" y="85"/>
                </a:cxn>
                <a:cxn ang="0">
                  <a:pos x="27" y="85"/>
                </a:cxn>
                <a:cxn ang="0">
                  <a:pos x="41" y="85"/>
                </a:cxn>
                <a:cxn ang="0">
                  <a:pos x="187" y="71"/>
                </a:cxn>
                <a:cxn ang="0">
                  <a:pos x="199" y="69"/>
                </a:cxn>
                <a:cxn ang="0">
                  <a:pos x="207" y="67"/>
                </a:cxn>
                <a:cxn ang="0">
                  <a:pos x="210" y="65"/>
                </a:cxn>
                <a:cxn ang="0">
                  <a:pos x="216" y="64"/>
                </a:cxn>
                <a:cxn ang="0">
                  <a:pos x="235" y="69"/>
                </a:cxn>
                <a:cxn ang="0">
                  <a:pos x="241" y="72"/>
                </a:cxn>
                <a:cxn ang="0">
                  <a:pos x="245" y="78"/>
                </a:cxn>
                <a:cxn ang="0">
                  <a:pos x="245" y="82"/>
                </a:cxn>
                <a:cxn ang="0">
                  <a:pos x="242" y="90"/>
                </a:cxn>
                <a:cxn ang="0">
                  <a:pos x="232" y="91"/>
                </a:cxn>
                <a:cxn ang="0">
                  <a:pos x="204" y="91"/>
                </a:cxn>
                <a:cxn ang="0">
                  <a:pos x="173" y="91"/>
                </a:cxn>
                <a:cxn ang="0">
                  <a:pos x="138" y="93"/>
                </a:cxn>
                <a:cxn ang="0">
                  <a:pos x="148" y="107"/>
                </a:cxn>
                <a:cxn ang="0">
                  <a:pos x="148" y="111"/>
                </a:cxn>
                <a:cxn ang="0">
                  <a:pos x="142" y="136"/>
                </a:cxn>
                <a:cxn ang="0">
                  <a:pos x="136" y="155"/>
                </a:cxn>
                <a:cxn ang="0">
                  <a:pos x="122" y="187"/>
                </a:cxn>
                <a:cxn ang="0">
                  <a:pos x="100" y="214"/>
                </a:cxn>
                <a:cxn ang="0">
                  <a:pos x="74" y="235"/>
                </a:cxn>
                <a:cxn ang="0">
                  <a:pos x="52" y="236"/>
                </a:cxn>
                <a:cxn ang="0">
                  <a:pos x="55" y="6"/>
                </a:cxn>
                <a:cxn ang="0">
                  <a:pos x="70" y="14"/>
                </a:cxn>
                <a:cxn ang="0">
                  <a:pos x="84" y="16"/>
                </a:cxn>
                <a:cxn ang="0">
                  <a:pos x="104" y="14"/>
                </a:cxn>
                <a:cxn ang="0">
                  <a:pos x="130" y="10"/>
                </a:cxn>
                <a:cxn ang="0">
                  <a:pos x="159" y="3"/>
                </a:cxn>
                <a:cxn ang="0">
                  <a:pos x="164" y="1"/>
                </a:cxn>
                <a:cxn ang="0">
                  <a:pos x="170" y="0"/>
                </a:cxn>
                <a:cxn ang="0">
                  <a:pos x="184" y="4"/>
                </a:cxn>
                <a:cxn ang="0">
                  <a:pos x="190" y="14"/>
                </a:cxn>
                <a:cxn ang="0">
                  <a:pos x="188" y="19"/>
                </a:cxn>
                <a:cxn ang="0">
                  <a:pos x="178" y="23"/>
                </a:cxn>
                <a:cxn ang="0">
                  <a:pos x="167" y="26"/>
                </a:cxn>
                <a:cxn ang="0">
                  <a:pos x="107" y="33"/>
                </a:cxn>
                <a:cxn ang="0">
                  <a:pos x="93" y="35"/>
                </a:cxn>
                <a:cxn ang="0">
                  <a:pos x="78" y="36"/>
                </a:cxn>
                <a:cxn ang="0">
                  <a:pos x="62" y="30"/>
                </a:cxn>
                <a:cxn ang="0">
                  <a:pos x="49" y="12"/>
                </a:cxn>
              </a:cxnLst>
              <a:rect l="0" t="0" r="r" b="b"/>
              <a:pathLst>
                <a:path w="245" h="243">
                  <a:moveTo>
                    <a:pt x="52" y="236"/>
                  </a:moveTo>
                  <a:lnTo>
                    <a:pt x="52" y="236"/>
                  </a:lnTo>
                  <a:lnTo>
                    <a:pt x="62" y="229"/>
                  </a:lnTo>
                  <a:lnTo>
                    <a:pt x="71" y="220"/>
                  </a:lnTo>
                  <a:lnTo>
                    <a:pt x="80" y="213"/>
                  </a:lnTo>
                  <a:lnTo>
                    <a:pt x="85" y="204"/>
                  </a:lnTo>
                  <a:lnTo>
                    <a:pt x="97" y="187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13" y="149"/>
                  </a:lnTo>
                  <a:lnTo>
                    <a:pt x="117" y="132"/>
                  </a:lnTo>
                  <a:lnTo>
                    <a:pt x="119" y="117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19" y="100"/>
                  </a:lnTo>
                  <a:lnTo>
                    <a:pt x="116" y="94"/>
                  </a:lnTo>
                  <a:lnTo>
                    <a:pt x="116" y="94"/>
                  </a:lnTo>
                  <a:lnTo>
                    <a:pt x="93" y="97"/>
                  </a:lnTo>
                  <a:lnTo>
                    <a:pt x="64" y="101"/>
                  </a:lnTo>
                  <a:lnTo>
                    <a:pt x="64" y="101"/>
                  </a:lnTo>
                  <a:lnTo>
                    <a:pt x="51" y="104"/>
                  </a:lnTo>
                  <a:lnTo>
                    <a:pt x="39" y="107"/>
                  </a:lnTo>
                  <a:lnTo>
                    <a:pt x="39" y="107"/>
                  </a:lnTo>
                  <a:lnTo>
                    <a:pt x="32" y="110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5" y="110"/>
                  </a:lnTo>
                  <a:lnTo>
                    <a:pt x="20" y="109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1" y="80"/>
                  </a:lnTo>
                  <a:lnTo>
                    <a:pt x="1" y="77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19" y="84"/>
                  </a:lnTo>
                  <a:lnTo>
                    <a:pt x="23" y="85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117" y="77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99" y="69"/>
                  </a:lnTo>
                  <a:lnTo>
                    <a:pt x="203" y="68"/>
                  </a:lnTo>
                  <a:lnTo>
                    <a:pt x="207" y="67"/>
                  </a:lnTo>
                  <a:lnTo>
                    <a:pt x="207" y="67"/>
                  </a:lnTo>
                  <a:lnTo>
                    <a:pt x="210" y="65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25" y="65"/>
                  </a:lnTo>
                  <a:lnTo>
                    <a:pt x="235" y="69"/>
                  </a:lnTo>
                  <a:lnTo>
                    <a:pt x="235" y="69"/>
                  </a:lnTo>
                  <a:lnTo>
                    <a:pt x="241" y="72"/>
                  </a:lnTo>
                  <a:lnTo>
                    <a:pt x="244" y="75"/>
                  </a:lnTo>
                  <a:lnTo>
                    <a:pt x="245" y="78"/>
                  </a:lnTo>
                  <a:lnTo>
                    <a:pt x="245" y="82"/>
                  </a:lnTo>
                  <a:lnTo>
                    <a:pt x="245" y="82"/>
                  </a:lnTo>
                  <a:lnTo>
                    <a:pt x="245" y="87"/>
                  </a:lnTo>
                  <a:lnTo>
                    <a:pt x="242" y="90"/>
                  </a:lnTo>
                  <a:lnTo>
                    <a:pt x="238" y="91"/>
                  </a:lnTo>
                  <a:lnTo>
                    <a:pt x="232" y="91"/>
                  </a:lnTo>
                  <a:lnTo>
                    <a:pt x="232" y="91"/>
                  </a:lnTo>
                  <a:lnTo>
                    <a:pt x="204" y="91"/>
                  </a:lnTo>
                  <a:lnTo>
                    <a:pt x="204" y="91"/>
                  </a:lnTo>
                  <a:lnTo>
                    <a:pt x="173" y="91"/>
                  </a:lnTo>
                  <a:lnTo>
                    <a:pt x="138" y="93"/>
                  </a:lnTo>
                  <a:lnTo>
                    <a:pt x="138" y="93"/>
                  </a:lnTo>
                  <a:lnTo>
                    <a:pt x="146" y="103"/>
                  </a:lnTo>
                  <a:lnTo>
                    <a:pt x="148" y="107"/>
                  </a:lnTo>
                  <a:lnTo>
                    <a:pt x="148" y="111"/>
                  </a:lnTo>
                  <a:lnTo>
                    <a:pt x="148" y="111"/>
                  </a:lnTo>
                  <a:lnTo>
                    <a:pt x="146" y="119"/>
                  </a:lnTo>
                  <a:lnTo>
                    <a:pt x="142" y="136"/>
                  </a:lnTo>
                  <a:lnTo>
                    <a:pt x="142" y="136"/>
                  </a:lnTo>
                  <a:lnTo>
                    <a:pt x="136" y="155"/>
                  </a:lnTo>
                  <a:lnTo>
                    <a:pt x="130" y="172"/>
                  </a:lnTo>
                  <a:lnTo>
                    <a:pt x="122" y="187"/>
                  </a:lnTo>
                  <a:lnTo>
                    <a:pt x="112" y="201"/>
                  </a:lnTo>
                  <a:lnTo>
                    <a:pt x="100" y="214"/>
                  </a:lnTo>
                  <a:lnTo>
                    <a:pt x="88" y="226"/>
                  </a:lnTo>
                  <a:lnTo>
                    <a:pt x="74" y="235"/>
                  </a:lnTo>
                  <a:lnTo>
                    <a:pt x="58" y="243"/>
                  </a:lnTo>
                  <a:lnTo>
                    <a:pt x="52" y="236"/>
                  </a:lnTo>
                  <a:close/>
                  <a:moveTo>
                    <a:pt x="55" y="6"/>
                  </a:moveTo>
                  <a:lnTo>
                    <a:pt x="55" y="6"/>
                  </a:lnTo>
                  <a:lnTo>
                    <a:pt x="62" y="12"/>
                  </a:lnTo>
                  <a:lnTo>
                    <a:pt x="70" y="14"/>
                  </a:lnTo>
                  <a:lnTo>
                    <a:pt x="77" y="16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104" y="14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46" y="7"/>
                  </a:lnTo>
                  <a:lnTo>
                    <a:pt x="159" y="3"/>
                  </a:lnTo>
                  <a:lnTo>
                    <a:pt x="159" y="3"/>
                  </a:lnTo>
                  <a:lnTo>
                    <a:pt x="164" y="1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8" y="9"/>
                  </a:lnTo>
                  <a:lnTo>
                    <a:pt x="190" y="14"/>
                  </a:lnTo>
                  <a:lnTo>
                    <a:pt x="190" y="14"/>
                  </a:lnTo>
                  <a:lnTo>
                    <a:pt x="188" y="19"/>
                  </a:lnTo>
                  <a:lnTo>
                    <a:pt x="186" y="22"/>
                  </a:lnTo>
                  <a:lnTo>
                    <a:pt x="178" y="23"/>
                  </a:lnTo>
                  <a:lnTo>
                    <a:pt x="167" y="26"/>
                  </a:lnTo>
                  <a:lnTo>
                    <a:pt x="167" y="26"/>
                  </a:lnTo>
                  <a:lnTo>
                    <a:pt x="138" y="30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93" y="35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71" y="35"/>
                  </a:lnTo>
                  <a:lnTo>
                    <a:pt x="62" y="30"/>
                  </a:lnTo>
                  <a:lnTo>
                    <a:pt x="56" y="22"/>
                  </a:lnTo>
                  <a:lnTo>
                    <a:pt x="49" y="12"/>
                  </a:lnTo>
                  <a:lnTo>
                    <a:pt x="55" y="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8" name="Freeform 109"/>
            <p:cNvSpPr>
              <a:spLocks/>
            </p:cNvSpPr>
            <p:nvPr userDrawn="1"/>
          </p:nvSpPr>
          <p:spPr bwMode="auto">
            <a:xfrm>
              <a:off x="6243639" y="1473201"/>
              <a:ext cx="120650" cy="115887"/>
            </a:xfrm>
            <a:custGeom>
              <a:avLst/>
              <a:gdLst/>
              <a:ahLst/>
              <a:cxnLst>
                <a:cxn ang="0">
                  <a:pos x="155" y="102"/>
                </a:cxn>
                <a:cxn ang="0">
                  <a:pos x="189" y="130"/>
                </a:cxn>
                <a:cxn ang="0">
                  <a:pos x="212" y="156"/>
                </a:cxn>
                <a:cxn ang="0">
                  <a:pos x="219" y="167"/>
                </a:cxn>
                <a:cxn ang="0">
                  <a:pos x="228" y="188"/>
                </a:cxn>
                <a:cxn ang="0">
                  <a:pos x="228" y="198"/>
                </a:cxn>
                <a:cxn ang="0">
                  <a:pos x="225" y="212"/>
                </a:cxn>
                <a:cxn ang="0">
                  <a:pos x="213" y="218"/>
                </a:cxn>
                <a:cxn ang="0">
                  <a:pos x="211" y="217"/>
                </a:cxn>
                <a:cxn ang="0">
                  <a:pos x="203" y="211"/>
                </a:cxn>
                <a:cxn ang="0">
                  <a:pos x="202" y="207"/>
                </a:cxn>
                <a:cxn ang="0">
                  <a:pos x="193" y="181"/>
                </a:cxn>
                <a:cxn ang="0">
                  <a:pos x="125" y="196"/>
                </a:cxn>
                <a:cxn ang="0">
                  <a:pos x="50" y="211"/>
                </a:cxn>
                <a:cxn ang="0">
                  <a:pos x="39" y="215"/>
                </a:cxn>
                <a:cxn ang="0">
                  <a:pos x="35" y="217"/>
                </a:cxn>
                <a:cxn ang="0">
                  <a:pos x="31" y="218"/>
                </a:cxn>
                <a:cxn ang="0">
                  <a:pos x="22" y="214"/>
                </a:cxn>
                <a:cxn ang="0">
                  <a:pos x="10" y="202"/>
                </a:cxn>
                <a:cxn ang="0">
                  <a:pos x="6" y="195"/>
                </a:cxn>
                <a:cxn ang="0">
                  <a:pos x="0" y="181"/>
                </a:cxn>
                <a:cxn ang="0">
                  <a:pos x="2" y="178"/>
                </a:cxn>
                <a:cxn ang="0">
                  <a:pos x="5" y="173"/>
                </a:cxn>
                <a:cxn ang="0">
                  <a:pos x="6" y="172"/>
                </a:cxn>
                <a:cxn ang="0">
                  <a:pos x="10" y="175"/>
                </a:cxn>
                <a:cxn ang="0">
                  <a:pos x="16" y="181"/>
                </a:cxn>
                <a:cxn ang="0">
                  <a:pos x="26" y="185"/>
                </a:cxn>
                <a:cxn ang="0">
                  <a:pos x="32" y="186"/>
                </a:cxn>
                <a:cxn ang="0">
                  <a:pos x="38" y="185"/>
                </a:cxn>
                <a:cxn ang="0">
                  <a:pos x="86" y="68"/>
                </a:cxn>
                <a:cxn ang="0">
                  <a:pos x="96" y="39"/>
                </a:cxn>
                <a:cxn ang="0">
                  <a:pos x="99" y="24"/>
                </a:cxn>
                <a:cxn ang="0">
                  <a:pos x="95" y="15"/>
                </a:cxn>
                <a:cxn ang="0">
                  <a:pos x="84" y="8"/>
                </a:cxn>
                <a:cxn ang="0">
                  <a:pos x="82" y="4"/>
                </a:cxn>
                <a:cxn ang="0">
                  <a:pos x="83" y="2"/>
                </a:cxn>
                <a:cxn ang="0">
                  <a:pos x="90" y="0"/>
                </a:cxn>
                <a:cxn ang="0">
                  <a:pos x="95" y="0"/>
                </a:cxn>
                <a:cxn ang="0">
                  <a:pos x="106" y="2"/>
                </a:cxn>
                <a:cxn ang="0">
                  <a:pos x="121" y="10"/>
                </a:cxn>
                <a:cxn ang="0">
                  <a:pos x="135" y="23"/>
                </a:cxn>
                <a:cxn ang="0">
                  <a:pos x="135" y="27"/>
                </a:cxn>
                <a:cxn ang="0">
                  <a:pos x="132" y="34"/>
                </a:cxn>
                <a:cxn ang="0">
                  <a:pos x="128" y="40"/>
                </a:cxn>
                <a:cxn ang="0">
                  <a:pos x="115" y="63"/>
                </a:cxn>
                <a:cxn ang="0">
                  <a:pos x="84" y="125"/>
                </a:cxn>
                <a:cxn ang="0">
                  <a:pos x="54" y="185"/>
                </a:cxn>
                <a:cxn ang="0">
                  <a:pos x="189" y="169"/>
                </a:cxn>
                <a:cxn ang="0">
                  <a:pos x="182" y="154"/>
                </a:cxn>
                <a:cxn ang="0">
                  <a:pos x="163" y="125"/>
                </a:cxn>
                <a:cxn ang="0">
                  <a:pos x="155" y="102"/>
                </a:cxn>
              </a:cxnLst>
              <a:rect l="0" t="0" r="r" b="b"/>
              <a:pathLst>
                <a:path w="228" h="218">
                  <a:moveTo>
                    <a:pt x="155" y="102"/>
                  </a:moveTo>
                  <a:lnTo>
                    <a:pt x="155" y="102"/>
                  </a:lnTo>
                  <a:lnTo>
                    <a:pt x="173" y="115"/>
                  </a:lnTo>
                  <a:lnTo>
                    <a:pt x="189" y="130"/>
                  </a:lnTo>
                  <a:lnTo>
                    <a:pt x="202" y="143"/>
                  </a:lnTo>
                  <a:lnTo>
                    <a:pt x="212" y="156"/>
                  </a:lnTo>
                  <a:lnTo>
                    <a:pt x="212" y="156"/>
                  </a:lnTo>
                  <a:lnTo>
                    <a:pt x="219" y="167"/>
                  </a:lnTo>
                  <a:lnTo>
                    <a:pt x="225" y="178"/>
                  </a:lnTo>
                  <a:lnTo>
                    <a:pt x="228" y="188"/>
                  </a:lnTo>
                  <a:lnTo>
                    <a:pt x="228" y="198"/>
                  </a:lnTo>
                  <a:lnTo>
                    <a:pt x="228" y="198"/>
                  </a:lnTo>
                  <a:lnTo>
                    <a:pt x="228" y="207"/>
                  </a:lnTo>
                  <a:lnTo>
                    <a:pt x="225" y="212"/>
                  </a:lnTo>
                  <a:lnTo>
                    <a:pt x="221" y="217"/>
                  </a:lnTo>
                  <a:lnTo>
                    <a:pt x="213" y="218"/>
                  </a:lnTo>
                  <a:lnTo>
                    <a:pt x="213" y="218"/>
                  </a:lnTo>
                  <a:lnTo>
                    <a:pt x="211" y="217"/>
                  </a:lnTo>
                  <a:lnTo>
                    <a:pt x="206" y="215"/>
                  </a:lnTo>
                  <a:lnTo>
                    <a:pt x="203" y="211"/>
                  </a:lnTo>
                  <a:lnTo>
                    <a:pt x="202" y="207"/>
                  </a:lnTo>
                  <a:lnTo>
                    <a:pt x="202" y="207"/>
                  </a:lnTo>
                  <a:lnTo>
                    <a:pt x="198" y="192"/>
                  </a:lnTo>
                  <a:lnTo>
                    <a:pt x="193" y="181"/>
                  </a:lnTo>
                  <a:lnTo>
                    <a:pt x="193" y="181"/>
                  </a:lnTo>
                  <a:lnTo>
                    <a:pt x="125" y="196"/>
                  </a:lnTo>
                  <a:lnTo>
                    <a:pt x="50" y="211"/>
                  </a:lnTo>
                  <a:lnTo>
                    <a:pt x="50" y="211"/>
                  </a:lnTo>
                  <a:lnTo>
                    <a:pt x="44" y="212"/>
                  </a:lnTo>
                  <a:lnTo>
                    <a:pt x="39" y="215"/>
                  </a:lnTo>
                  <a:lnTo>
                    <a:pt x="39" y="215"/>
                  </a:lnTo>
                  <a:lnTo>
                    <a:pt x="35" y="217"/>
                  </a:lnTo>
                  <a:lnTo>
                    <a:pt x="31" y="218"/>
                  </a:lnTo>
                  <a:lnTo>
                    <a:pt x="31" y="218"/>
                  </a:lnTo>
                  <a:lnTo>
                    <a:pt x="26" y="217"/>
                  </a:lnTo>
                  <a:lnTo>
                    <a:pt x="22" y="214"/>
                  </a:lnTo>
                  <a:lnTo>
                    <a:pt x="16" y="209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6" y="195"/>
                  </a:lnTo>
                  <a:lnTo>
                    <a:pt x="3" y="189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2" y="178"/>
                  </a:lnTo>
                  <a:lnTo>
                    <a:pt x="3" y="175"/>
                  </a:lnTo>
                  <a:lnTo>
                    <a:pt x="5" y="173"/>
                  </a:lnTo>
                  <a:lnTo>
                    <a:pt x="6" y="172"/>
                  </a:lnTo>
                  <a:lnTo>
                    <a:pt x="6" y="172"/>
                  </a:lnTo>
                  <a:lnTo>
                    <a:pt x="9" y="173"/>
                  </a:lnTo>
                  <a:lnTo>
                    <a:pt x="10" y="175"/>
                  </a:lnTo>
                  <a:lnTo>
                    <a:pt x="10" y="175"/>
                  </a:lnTo>
                  <a:lnTo>
                    <a:pt x="16" y="181"/>
                  </a:lnTo>
                  <a:lnTo>
                    <a:pt x="21" y="183"/>
                  </a:lnTo>
                  <a:lnTo>
                    <a:pt x="26" y="185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63" y="127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96" y="39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97" y="20"/>
                  </a:lnTo>
                  <a:lnTo>
                    <a:pt x="95" y="15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3" y="7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83" y="2"/>
                  </a:lnTo>
                  <a:lnTo>
                    <a:pt x="86" y="1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6" y="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31" y="20"/>
                  </a:lnTo>
                  <a:lnTo>
                    <a:pt x="135" y="23"/>
                  </a:lnTo>
                  <a:lnTo>
                    <a:pt x="135" y="27"/>
                  </a:lnTo>
                  <a:lnTo>
                    <a:pt x="135" y="27"/>
                  </a:lnTo>
                  <a:lnTo>
                    <a:pt x="135" y="31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28" y="40"/>
                  </a:lnTo>
                  <a:lnTo>
                    <a:pt x="125" y="46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84" y="125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125" y="178"/>
                  </a:lnTo>
                  <a:lnTo>
                    <a:pt x="189" y="169"/>
                  </a:lnTo>
                  <a:lnTo>
                    <a:pt x="189" y="169"/>
                  </a:lnTo>
                  <a:lnTo>
                    <a:pt x="182" y="154"/>
                  </a:lnTo>
                  <a:lnTo>
                    <a:pt x="173" y="140"/>
                  </a:lnTo>
                  <a:lnTo>
                    <a:pt x="163" y="125"/>
                  </a:lnTo>
                  <a:lnTo>
                    <a:pt x="148" y="108"/>
                  </a:lnTo>
                  <a:lnTo>
                    <a:pt x="155" y="10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9" name="Freeform 110"/>
            <p:cNvSpPr>
              <a:spLocks noEditPoints="1"/>
            </p:cNvSpPr>
            <p:nvPr userDrawn="1"/>
          </p:nvSpPr>
          <p:spPr bwMode="auto">
            <a:xfrm>
              <a:off x="6384926" y="1477963"/>
              <a:ext cx="147638" cy="120650"/>
            </a:xfrm>
            <a:custGeom>
              <a:avLst/>
              <a:gdLst/>
              <a:ahLst/>
              <a:cxnLst>
                <a:cxn ang="0">
                  <a:pos x="114" y="39"/>
                </a:cxn>
                <a:cxn ang="0">
                  <a:pos x="46" y="60"/>
                </a:cxn>
                <a:cxn ang="0">
                  <a:pos x="34" y="65"/>
                </a:cxn>
                <a:cxn ang="0">
                  <a:pos x="26" y="65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6"/>
                </a:cxn>
                <a:cxn ang="0">
                  <a:pos x="7" y="29"/>
                </a:cxn>
                <a:cxn ang="0">
                  <a:pos x="21" y="38"/>
                </a:cxn>
                <a:cxn ang="0">
                  <a:pos x="36" y="38"/>
                </a:cxn>
                <a:cxn ang="0">
                  <a:pos x="120" y="19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40" y="10"/>
                </a:cxn>
                <a:cxn ang="0">
                  <a:pos x="240" y="22"/>
                </a:cxn>
                <a:cxn ang="0">
                  <a:pos x="236" y="26"/>
                </a:cxn>
                <a:cxn ang="0">
                  <a:pos x="217" y="28"/>
                </a:cxn>
                <a:cxn ang="0">
                  <a:pos x="171" y="39"/>
                </a:cxn>
                <a:cxn ang="0">
                  <a:pos x="145" y="58"/>
                </a:cxn>
                <a:cxn ang="0">
                  <a:pos x="123" y="86"/>
                </a:cxn>
                <a:cxn ang="0">
                  <a:pos x="114" y="117"/>
                </a:cxn>
                <a:cxn ang="0">
                  <a:pos x="114" y="138"/>
                </a:cxn>
                <a:cxn ang="0">
                  <a:pos x="121" y="161"/>
                </a:cxn>
                <a:cxn ang="0">
                  <a:pos x="139" y="180"/>
                </a:cxn>
                <a:cxn ang="0">
                  <a:pos x="155" y="188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04" y="228"/>
                </a:cxn>
                <a:cxn ang="0">
                  <a:pos x="187" y="228"/>
                </a:cxn>
                <a:cxn ang="0">
                  <a:pos x="147" y="216"/>
                </a:cxn>
                <a:cxn ang="0">
                  <a:pos x="126" y="201"/>
                </a:cxn>
                <a:cxn ang="0">
                  <a:pos x="103" y="173"/>
                </a:cxn>
                <a:cxn ang="0">
                  <a:pos x="95" y="132"/>
                </a:cxn>
                <a:cxn ang="0">
                  <a:pos x="97" y="113"/>
                </a:cxn>
                <a:cxn ang="0">
                  <a:pos x="116" y="70"/>
                </a:cxn>
                <a:cxn ang="0">
                  <a:pos x="133" y="52"/>
                </a:cxn>
                <a:cxn ang="0">
                  <a:pos x="166" y="26"/>
                </a:cxn>
                <a:cxn ang="0">
                  <a:pos x="192" y="75"/>
                </a:cxn>
                <a:cxn ang="0">
                  <a:pos x="232" y="97"/>
                </a:cxn>
                <a:cxn ang="0">
                  <a:pos x="246" y="112"/>
                </a:cxn>
                <a:cxn ang="0">
                  <a:pos x="249" y="120"/>
                </a:cxn>
                <a:cxn ang="0">
                  <a:pos x="243" y="133"/>
                </a:cxn>
                <a:cxn ang="0">
                  <a:pos x="236" y="135"/>
                </a:cxn>
                <a:cxn ang="0">
                  <a:pos x="227" y="125"/>
                </a:cxn>
                <a:cxn ang="0">
                  <a:pos x="200" y="93"/>
                </a:cxn>
                <a:cxn ang="0">
                  <a:pos x="220" y="54"/>
                </a:cxn>
                <a:cxn ang="0">
                  <a:pos x="246" y="62"/>
                </a:cxn>
                <a:cxn ang="0">
                  <a:pos x="266" y="74"/>
                </a:cxn>
                <a:cxn ang="0">
                  <a:pos x="278" y="87"/>
                </a:cxn>
                <a:cxn ang="0">
                  <a:pos x="278" y="97"/>
                </a:cxn>
                <a:cxn ang="0">
                  <a:pos x="269" y="106"/>
                </a:cxn>
                <a:cxn ang="0">
                  <a:pos x="261" y="102"/>
                </a:cxn>
                <a:cxn ang="0">
                  <a:pos x="240" y="78"/>
                </a:cxn>
                <a:cxn ang="0">
                  <a:pos x="220" y="54"/>
                </a:cxn>
              </a:cxnLst>
              <a:rect l="0" t="0" r="r" b="b"/>
              <a:pathLst>
                <a:path w="278" h="228">
                  <a:moveTo>
                    <a:pt x="165" y="25"/>
                  </a:moveTo>
                  <a:lnTo>
                    <a:pt x="165" y="25"/>
                  </a:lnTo>
                  <a:lnTo>
                    <a:pt x="114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6" y="60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34"/>
                  </a:lnTo>
                  <a:lnTo>
                    <a:pt x="17" y="36"/>
                  </a:lnTo>
                  <a:lnTo>
                    <a:pt x="21" y="3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36" y="38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120" y="19"/>
                  </a:lnTo>
                  <a:lnTo>
                    <a:pt x="181" y="6"/>
                  </a:lnTo>
                  <a:lnTo>
                    <a:pt x="181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2"/>
                  </a:lnTo>
                  <a:lnTo>
                    <a:pt x="236" y="5"/>
                  </a:lnTo>
                  <a:lnTo>
                    <a:pt x="240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0" y="22"/>
                  </a:lnTo>
                  <a:lnTo>
                    <a:pt x="239" y="25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8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9"/>
                  </a:lnTo>
                  <a:lnTo>
                    <a:pt x="185" y="32"/>
                  </a:lnTo>
                  <a:lnTo>
                    <a:pt x="171" y="39"/>
                  </a:lnTo>
                  <a:lnTo>
                    <a:pt x="153" y="49"/>
                  </a:lnTo>
                  <a:lnTo>
                    <a:pt x="153" y="49"/>
                  </a:lnTo>
                  <a:lnTo>
                    <a:pt x="145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8" y="96"/>
                  </a:lnTo>
                  <a:lnTo>
                    <a:pt x="116" y="106"/>
                  </a:lnTo>
                  <a:lnTo>
                    <a:pt x="114" y="117"/>
                  </a:lnTo>
                  <a:lnTo>
                    <a:pt x="114" y="129"/>
                  </a:lnTo>
                  <a:lnTo>
                    <a:pt x="114" y="129"/>
                  </a:lnTo>
                  <a:lnTo>
                    <a:pt x="114" y="138"/>
                  </a:lnTo>
                  <a:lnTo>
                    <a:pt x="116" y="146"/>
                  </a:lnTo>
                  <a:lnTo>
                    <a:pt x="118" y="154"/>
                  </a:lnTo>
                  <a:lnTo>
                    <a:pt x="121" y="161"/>
                  </a:lnTo>
                  <a:lnTo>
                    <a:pt x="127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6" y="184"/>
                  </a:lnTo>
                  <a:lnTo>
                    <a:pt x="146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6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1" y="200"/>
                  </a:lnTo>
                  <a:lnTo>
                    <a:pt x="208" y="203"/>
                  </a:lnTo>
                  <a:lnTo>
                    <a:pt x="213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3" y="220"/>
                  </a:lnTo>
                  <a:lnTo>
                    <a:pt x="208" y="225"/>
                  </a:lnTo>
                  <a:lnTo>
                    <a:pt x="204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7" y="216"/>
                  </a:lnTo>
                  <a:lnTo>
                    <a:pt x="147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7" y="193"/>
                  </a:lnTo>
                  <a:lnTo>
                    <a:pt x="110" y="184"/>
                  </a:lnTo>
                  <a:lnTo>
                    <a:pt x="103" y="173"/>
                  </a:lnTo>
                  <a:lnTo>
                    <a:pt x="98" y="161"/>
                  </a:lnTo>
                  <a:lnTo>
                    <a:pt x="95" y="146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23"/>
                  </a:lnTo>
                  <a:lnTo>
                    <a:pt x="97" y="113"/>
                  </a:lnTo>
                  <a:lnTo>
                    <a:pt x="103" y="96"/>
                  </a:lnTo>
                  <a:lnTo>
                    <a:pt x="111" y="78"/>
                  </a:lnTo>
                  <a:lnTo>
                    <a:pt x="116" y="70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33" y="52"/>
                  </a:lnTo>
                  <a:lnTo>
                    <a:pt x="143" y="42"/>
                  </a:lnTo>
                  <a:lnTo>
                    <a:pt x="155" y="34"/>
                  </a:lnTo>
                  <a:lnTo>
                    <a:pt x="166" y="26"/>
                  </a:lnTo>
                  <a:lnTo>
                    <a:pt x="165" y="25"/>
                  </a:lnTo>
                  <a:close/>
                  <a:moveTo>
                    <a:pt x="192" y="75"/>
                  </a:moveTo>
                  <a:lnTo>
                    <a:pt x="192" y="75"/>
                  </a:lnTo>
                  <a:lnTo>
                    <a:pt x="208" y="83"/>
                  </a:lnTo>
                  <a:lnTo>
                    <a:pt x="221" y="90"/>
                  </a:lnTo>
                  <a:lnTo>
                    <a:pt x="232" y="97"/>
                  </a:lnTo>
                  <a:lnTo>
                    <a:pt x="240" y="103"/>
                  </a:lnTo>
                  <a:lnTo>
                    <a:pt x="240" y="103"/>
                  </a:lnTo>
                  <a:lnTo>
                    <a:pt x="246" y="112"/>
                  </a:lnTo>
                  <a:lnTo>
                    <a:pt x="249" y="116"/>
                  </a:lnTo>
                  <a:lnTo>
                    <a:pt x="249" y="120"/>
                  </a:lnTo>
                  <a:lnTo>
                    <a:pt x="249" y="120"/>
                  </a:lnTo>
                  <a:lnTo>
                    <a:pt x="249" y="126"/>
                  </a:lnTo>
                  <a:lnTo>
                    <a:pt x="248" y="131"/>
                  </a:lnTo>
                  <a:lnTo>
                    <a:pt x="243" y="133"/>
                  </a:lnTo>
                  <a:lnTo>
                    <a:pt x="239" y="135"/>
                  </a:lnTo>
                  <a:lnTo>
                    <a:pt x="239" y="135"/>
                  </a:lnTo>
                  <a:lnTo>
                    <a:pt x="236" y="135"/>
                  </a:lnTo>
                  <a:lnTo>
                    <a:pt x="232" y="132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19" y="113"/>
                  </a:lnTo>
                  <a:lnTo>
                    <a:pt x="210" y="102"/>
                  </a:lnTo>
                  <a:lnTo>
                    <a:pt x="200" y="93"/>
                  </a:lnTo>
                  <a:lnTo>
                    <a:pt x="188" y="83"/>
                  </a:lnTo>
                  <a:lnTo>
                    <a:pt x="192" y="75"/>
                  </a:lnTo>
                  <a:close/>
                  <a:moveTo>
                    <a:pt x="220" y="54"/>
                  </a:moveTo>
                  <a:lnTo>
                    <a:pt x="220" y="54"/>
                  </a:lnTo>
                  <a:lnTo>
                    <a:pt x="233" y="58"/>
                  </a:lnTo>
                  <a:lnTo>
                    <a:pt x="246" y="62"/>
                  </a:lnTo>
                  <a:lnTo>
                    <a:pt x="256" y="68"/>
                  </a:lnTo>
                  <a:lnTo>
                    <a:pt x="266" y="74"/>
                  </a:lnTo>
                  <a:lnTo>
                    <a:pt x="266" y="74"/>
                  </a:lnTo>
                  <a:lnTo>
                    <a:pt x="271" y="78"/>
                  </a:lnTo>
                  <a:lnTo>
                    <a:pt x="275" y="83"/>
                  </a:lnTo>
                  <a:lnTo>
                    <a:pt x="278" y="87"/>
                  </a:lnTo>
                  <a:lnTo>
                    <a:pt x="278" y="93"/>
                  </a:lnTo>
                  <a:lnTo>
                    <a:pt x="278" y="93"/>
                  </a:lnTo>
                  <a:lnTo>
                    <a:pt x="278" y="97"/>
                  </a:lnTo>
                  <a:lnTo>
                    <a:pt x="277" y="102"/>
                  </a:lnTo>
                  <a:lnTo>
                    <a:pt x="274" y="104"/>
                  </a:lnTo>
                  <a:lnTo>
                    <a:pt x="269" y="106"/>
                  </a:lnTo>
                  <a:lnTo>
                    <a:pt x="269" y="106"/>
                  </a:lnTo>
                  <a:lnTo>
                    <a:pt x="265" y="104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50" y="89"/>
                  </a:lnTo>
                  <a:lnTo>
                    <a:pt x="240" y="78"/>
                  </a:lnTo>
                  <a:lnTo>
                    <a:pt x="229" y="70"/>
                  </a:lnTo>
                  <a:lnTo>
                    <a:pt x="216" y="60"/>
                  </a:lnTo>
                  <a:lnTo>
                    <a:pt x="220" y="5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0" name="Freeform 111"/>
            <p:cNvSpPr>
              <a:spLocks/>
            </p:cNvSpPr>
            <p:nvPr userDrawn="1"/>
          </p:nvSpPr>
          <p:spPr bwMode="auto">
            <a:xfrm>
              <a:off x="2541588" y="1754188"/>
              <a:ext cx="152400" cy="141288"/>
            </a:xfrm>
            <a:custGeom>
              <a:avLst/>
              <a:gdLst/>
              <a:ahLst/>
              <a:cxnLst>
                <a:cxn ang="0">
                  <a:pos x="0" y="263"/>
                </a:cxn>
                <a:cxn ang="0">
                  <a:pos x="33" y="236"/>
                </a:cxn>
                <a:cxn ang="0">
                  <a:pos x="59" y="208"/>
                </a:cxn>
                <a:cxn ang="0">
                  <a:pos x="70" y="194"/>
                </a:cxn>
                <a:cxn ang="0">
                  <a:pos x="86" y="166"/>
                </a:cxn>
                <a:cxn ang="0">
                  <a:pos x="100" y="135"/>
                </a:cxn>
                <a:cxn ang="0">
                  <a:pos x="110" y="100"/>
                </a:cxn>
                <a:cxn ang="0">
                  <a:pos x="113" y="83"/>
                </a:cxn>
                <a:cxn ang="0">
                  <a:pos x="119" y="22"/>
                </a:cxn>
                <a:cxn ang="0">
                  <a:pos x="119" y="0"/>
                </a:cxn>
                <a:cxn ang="0">
                  <a:pos x="155" y="5"/>
                </a:cxn>
                <a:cxn ang="0">
                  <a:pos x="162" y="9"/>
                </a:cxn>
                <a:cxn ang="0">
                  <a:pos x="162" y="11"/>
                </a:cxn>
                <a:cxn ang="0">
                  <a:pos x="160" y="16"/>
                </a:cxn>
                <a:cxn ang="0">
                  <a:pos x="146" y="21"/>
                </a:cxn>
                <a:cxn ang="0">
                  <a:pos x="146" y="25"/>
                </a:cxn>
                <a:cxn ang="0">
                  <a:pos x="149" y="51"/>
                </a:cxn>
                <a:cxn ang="0">
                  <a:pos x="162" y="105"/>
                </a:cxn>
                <a:cxn ang="0">
                  <a:pos x="173" y="131"/>
                </a:cxn>
                <a:cxn ang="0">
                  <a:pos x="202" y="174"/>
                </a:cxn>
                <a:cxn ang="0">
                  <a:pos x="238" y="209"/>
                </a:cxn>
                <a:cxn ang="0">
                  <a:pos x="249" y="216"/>
                </a:cxn>
                <a:cxn ang="0">
                  <a:pos x="273" y="229"/>
                </a:cxn>
                <a:cxn ang="0">
                  <a:pos x="286" y="242"/>
                </a:cxn>
                <a:cxn ang="0">
                  <a:pos x="280" y="242"/>
                </a:cxn>
                <a:cxn ang="0">
                  <a:pos x="271" y="247"/>
                </a:cxn>
                <a:cxn ang="0">
                  <a:pos x="268" y="249"/>
                </a:cxn>
                <a:cxn ang="0">
                  <a:pos x="258" y="265"/>
                </a:cxn>
                <a:cxn ang="0">
                  <a:pos x="238" y="251"/>
                </a:cxn>
                <a:cxn ang="0">
                  <a:pos x="209" y="223"/>
                </a:cxn>
                <a:cxn ang="0">
                  <a:pos x="196" y="206"/>
                </a:cxn>
                <a:cxn ang="0">
                  <a:pos x="167" y="157"/>
                </a:cxn>
                <a:cxn ang="0">
                  <a:pos x="149" y="106"/>
                </a:cxn>
                <a:cxn ang="0">
                  <a:pos x="146" y="89"/>
                </a:cxn>
                <a:cxn ang="0">
                  <a:pos x="142" y="69"/>
                </a:cxn>
                <a:cxn ang="0">
                  <a:pos x="141" y="86"/>
                </a:cxn>
                <a:cxn ang="0">
                  <a:pos x="133" y="116"/>
                </a:cxn>
                <a:cxn ang="0">
                  <a:pos x="126" y="134"/>
                </a:cxn>
                <a:cxn ang="0">
                  <a:pos x="112" y="166"/>
                </a:cxn>
                <a:cxn ang="0">
                  <a:pos x="96" y="193"/>
                </a:cxn>
                <a:cxn ang="0">
                  <a:pos x="77" y="216"/>
                </a:cxn>
                <a:cxn ang="0">
                  <a:pos x="55" y="236"/>
                </a:cxn>
                <a:cxn ang="0">
                  <a:pos x="33" y="252"/>
                </a:cxn>
                <a:cxn ang="0">
                  <a:pos x="0" y="263"/>
                </a:cxn>
              </a:cxnLst>
              <a:rect l="0" t="0" r="r" b="b"/>
              <a:pathLst>
                <a:path w="287" h="268">
                  <a:moveTo>
                    <a:pt x="0" y="263"/>
                  </a:moveTo>
                  <a:lnTo>
                    <a:pt x="0" y="263"/>
                  </a:lnTo>
                  <a:lnTo>
                    <a:pt x="19" y="248"/>
                  </a:lnTo>
                  <a:lnTo>
                    <a:pt x="33" y="236"/>
                  </a:lnTo>
                  <a:lnTo>
                    <a:pt x="46" y="222"/>
                  </a:lnTo>
                  <a:lnTo>
                    <a:pt x="59" y="208"/>
                  </a:lnTo>
                  <a:lnTo>
                    <a:pt x="59" y="208"/>
                  </a:lnTo>
                  <a:lnTo>
                    <a:pt x="70" y="194"/>
                  </a:lnTo>
                  <a:lnTo>
                    <a:pt x="78" y="180"/>
                  </a:lnTo>
                  <a:lnTo>
                    <a:pt x="86" y="166"/>
                  </a:lnTo>
                  <a:lnTo>
                    <a:pt x="93" y="151"/>
                  </a:lnTo>
                  <a:lnTo>
                    <a:pt x="100" y="135"/>
                  </a:lnTo>
                  <a:lnTo>
                    <a:pt x="104" y="118"/>
                  </a:lnTo>
                  <a:lnTo>
                    <a:pt x="110" y="100"/>
                  </a:lnTo>
                  <a:lnTo>
                    <a:pt x="113" y="83"/>
                  </a:lnTo>
                  <a:lnTo>
                    <a:pt x="113" y="83"/>
                  </a:lnTo>
                  <a:lnTo>
                    <a:pt x="117" y="51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55" y="5"/>
                  </a:lnTo>
                  <a:lnTo>
                    <a:pt x="161" y="8"/>
                  </a:lnTo>
                  <a:lnTo>
                    <a:pt x="162" y="9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3"/>
                  </a:lnTo>
                  <a:lnTo>
                    <a:pt x="160" y="16"/>
                  </a:lnTo>
                  <a:lnTo>
                    <a:pt x="155" y="18"/>
                  </a:lnTo>
                  <a:lnTo>
                    <a:pt x="146" y="21"/>
                  </a:lnTo>
                  <a:lnTo>
                    <a:pt x="146" y="21"/>
                  </a:lnTo>
                  <a:lnTo>
                    <a:pt x="146" y="25"/>
                  </a:lnTo>
                  <a:lnTo>
                    <a:pt x="146" y="25"/>
                  </a:lnTo>
                  <a:lnTo>
                    <a:pt x="149" y="51"/>
                  </a:lnTo>
                  <a:lnTo>
                    <a:pt x="154" y="77"/>
                  </a:lnTo>
                  <a:lnTo>
                    <a:pt x="162" y="105"/>
                  </a:lnTo>
                  <a:lnTo>
                    <a:pt x="173" y="131"/>
                  </a:lnTo>
                  <a:lnTo>
                    <a:pt x="173" y="131"/>
                  </a:lnTo>
                  <a:lnTo>
                    <a:pt x="186" y="154"/>
                  </a:lnTo>
                  <a:lnTo>
                    <a:pt x="202" y="174"/>
                  </a:lnTo>
                  <a:lnTo>
                    <a:pt x="219" y="193"/>
                  </a:lnTo>
                  <a:lnTo>
                    <a:pt x="238" y="209"/>
                  </a:lnTo>
                  <a:lnTo>
                    <a:pt x="238" y="209"/>
                  </a:lnTo>
                  <a:lnTo>
                    <a:pt x="249" y="216"/>
                  </a:lnTo>
                  <a:lnTo>
                    <a:pt x="261" y="223"/>
                  </a:lnTo>
                  <a:lnTo>
                    <a:pt x="273" y="229"/>
                  </a:lnTo>
                  <a:lnTo>
                    <a:pt x="287" y="235"/>
                  </a:lnTo>
                  <a:lnTo>
                    <a:pt x="286" y="242"/>
                  </a:lnTo>
                  <a:lnTo>
                    <a:pt x="286" y="242"/>
                  </a:lnTo>
                  <a:lnTo>
                    <a:pt x="280" y="242"/>
                  </a:lnTo>
                  <a:lnTo>
                    <a:pt x="276" y="244"/>
                  </a:lnTo>
                  <a:lnTo>
                    <a:pt x="271" y="247"/>
                  </a:lnTo>
                  <a:lnTo>
                    <a:pt x="268" y="249"/>
                  </a:lnTo>
                  <a:lnTo>
                    <a:pt x="268" y="249"/>
                  </a:lnTo>
                  <a:lnTo>
                    <a:pt x="262" y="257"/>
                  </a:lnTo>
                  <a:lnTo>
                    <a:pt x="258" y="265"/>
                  </a:lnTo>
                  <a:lnTo>
                    <a:pt x="258" y="265"/>
                  </a:lnTo>
                  <a:lnTo>
                    <a:pt x="238" y="251"/>
                  </a:lnTo>
                  <a:lnTo>
                    <a:pt x="222" y="238"/>
                  </a:lnTo>
                  <a:lnTo>
                    <a:pt x="209" y="223"/>
                  </a:lnTo>
                  <a:lnTo>
                    <a:pt x="196" y="206"/>
                  </a:lnTo>
                  <a:lnTo>
                    <a:pt x="196" y="206"/>
                  </a:lnTo>
                  <a:lnTo>
                    <a:pt x="180" y="181"/>
                  </a:lnTo>
                  <a:lnTo>
                    <a:pt x="167" y="157"/>
                  </a:lnTo>
                  <a:lnTo>
                    <a:pt x="158" y="132"/>
                  </a:lnTo>
                  <a:lnTo>
                    <a:pt x="149" y="106"/>
                  </a:lnTo>
                  <a:lnTo>
                    <a:pt x="149" y="106"/>
                  </a:lnTo>
                  <a:lnTo>
                    <a:pt x="146" y="89"/>
                  </a:lnTo>
                  <a:lnTo>
                    <a:pt x="144" y="69"/>
                  </a:lnTo>
                  <a:lnTo>
                    <a:pt x="142" y="69"/>
                  </a:lnTo>
                  <a:lnTo>
                    <a:pt x="142" y="69"/>
                  </a:lnTo>
                  <a:lnTo>
                    <a:pt x="141" y="86"/>
                  </a:lnTo>
                  <a:lnTo>
                    <a:pt x="138" y="102"/>
                  </a:lnTo>
                  <a:lnTo>
                    <a:pt x="133" y="116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0" y="151"/>
                  </a:lnTo>
                  <a:lnTo>
                    <a:pt x="112" y="166"/>
                  </a:lnTo>
                  <a:lnTo>
                    <a:pt x="104" y="180"/>
                  </a:lnTo>
                  <a:lnTo>
                    <a:pt x="96" y="193"/>
                  </a:lnTo>
                  <a:lnTo>
                    <a:pt x="87" y="205"/>
                  </a:lnTo>
                  <a:lnTo>
                    <a:pt x="77" y="216"/>
                  </a:lnTo>
                  <a:lnTo>
                    <a:pt x="67" y="226"/>
                  </a:lnTo>
                  <a:lnTo>
                    <a:pt x="55" y="236"/>
                  </a:lnTo>
                  <a:lnTo>
                    <a:pt x="55" y="236"/>
                  </a:lnTo>
                  <a:lnTo>
                    <a:pt x="33" y="252"/>
                  </a:lnTo>
                  <a:lnTo>
                    <a:pt x="3" y="268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1" name="Freeform 112"/>
            <p:cNvSpPr>
              <a:spLocks/>
            </p:cNvSpPr>
            <p:nvPr userDrawn="1"/>
          </p:nvSpPr>
          <p:spPr bwMode="auto">
            <a:xfrm>
              <a:off x="2713038" y="1763713"/>
              <a:ext cx="120650" cy="122238"/>
            </a:xfrm>
            <a:custGeom>
              <a:avLst/>
              <a:gdLst/>
              <a:ahLst/>
              <a:cxnLst>
                <a:cxn ang="0">
                  <a:pos x="84" y="130"/>
                </a:cxn>
                <a:cxn ang="0">
                  <a:pos x="132" y="155"/>
                </a:cxn>
                <a:cxn ang="0">
                  <a:pos x="148" y="136"/>
                </a:cxn>
                <a:cxn ang="0">
                  <a:pos x="179" y="92"/>
                </a:cxn>
                <a:cxn ang="0">
                  <a:pos x="189" y="72"/>
                </a:cxn>
                <a:cxn ang="0">
                  <a:pos x="134" y="81"/>
                </a:cxn>
                <a:cxn ang="0">
                  <a:pos x="125" y="82"/>
                </a:cxn>
                <a:cxn ang="0">
                  <a:pos x="108" y="77"/>
                </a:cxn>
                <a:cxn ang="0">
                  <a:pos x="84" y="104"/>
                </a:cxn>
                <a:cxn ang="0">
                  <a:pos x="34" y="153"/>
                </a:cxn>
                <a:cxn ang="0">
                  <a:pos x="0" y="165"/>
                </a:cxn>
                <a:cxn ang="0">
                  <a:pos x="18" y="149"/>
                </a:cxn>
                <a:cxn ang="0">
                  <a:pos x="51" y="113"/>
                </a:cxn>
                <a:cxn ang="0">
                  <a:pos x="67" y="91"/>
                </a:cxn>
                <a:cxn ang="0">
                  <a:pos x="98" y="43"/>
                </a:cxn>
                <a:cxn ang="0">
                  <a:pos x="103" y="30"/>
                </a:cxn>
                <a:cxn ang="0">
                  <a:pos x="105" y="22"/>
                </a:cxn>
                <a:cxn ang="0">
                  <a:pos x="100" y="16"/>
                </a:cxn>
                <a:cxn ang="0">
                  <a:pos x="86" y="9"/>
                </a:cxn>
                <a:cxn ang="0">
                  <a:pos x="87" y="0"/>
                </a:cxn>
                <a:cxn ang="0">
                  <a:pos x="108" y="3"/>
                </a:cxn>
                <a:cxn ang="0">
                  <a:pos x="127" y="9"/>
                </a:cxn>
                <a:cxn ang="0">
                  <a:pos x="132" y="13"/>
                </a:cxn>
                <a:cxn ang="0">
                  <a:pos x="140" y="23"/>
                </a:cxn>
                <a:cxn ang="0">
                  <a:pos x="141" y="27"/>
                </a:cxn>
                <a:cxn ang="0">
                  <a:pos x="137" y="37"/>
                </a:cxn>
                <a:cxn ang="0">
                  <a:pos x="132" y="42"/>
                </a:cxn>
                <a:cxn ang="0">
                  <a:pos x="116" y="64"/>
                </a:cxn>
                <a:cxn ang="0">
                  <a:pos x="127" y="64"/>
                </a:cxn>
                <a:cxn ang="0">
                  <a:pos x="142" y="64"/>
                </a:cxn>
                <a:cxn ang="0">
                  <a:pos x="183" y="58"/>
                </a:cxn>
                <a:cxn ang="0">
                  <a:pos x="192" y="52"/>
                </a:cxn>
                <a:cxn ang="0">
                  <a:pos x="196" y="48"/>
                </a:cxn>
                <a:cxn ang="0">
                  <a:pos x="200" y="46"/>
                </a:cxn>
                <a:cxn ang="0">
                  <a:pos x="212" y="52"/>
                </a:cxn>
                <a:cxn ang="0">
                  <a:pos x="225" y="64"/>
                </a:cxn>
                <a:cxn ang="0">
                  <a:pos x="229" y="69"/>
                </a:cxn>
                <a:cxn ang="0">
                  <a:pos x="229" y="74"/>
                </a:cxn>
                <a:cxn ang="0">
                  <a:pos x="228" y="78"/>
                </a:cxn>
                <a:cxn ang="0">
                  <a:pos x="222" y="82"/>
                </a:cxn>
                <a:cxn ang="0">
                  <a:pos x="211" y="92"/>
                </a:cxn>
                <a:cxn ang="0">
                  <a:pos x="196" y="111"/>
                </a:cxn>
                <a:cxn ang="0">
                  <a:pos x="161" y="148"/>
                </a:cxn>
                <a:cxn ang="0">
                  <a:pos x="145" y="162"/>
                </a:cxn>
                <a:cxn ang="0">
                  <a:pos x="174" y="188"/>
                </a:cxn>
                <a:cxn ang="0">
                  <a:pos x="180" y="201"/>
                </a:cxn>
                <a:cxn ang="0">
                  <a:pos x="183" y="211"/>
                </a:cxn>
                <a:cxn ang="0">
                  <a:pos x="183" y="220"/>
                </a:cxn>
                <a:cxn ang="0">
                  <a:pos x="176" y="231"/>
                </a:cxn>
                <a:cxn ang="0">
                  <a:pos x="170" y="233"/>
                </a:cxn>
                <a:cxn ang="0">
                  <a:pos x="167" y="233"/>
                </a:cxn>
                <a:cxn ang="0">
                  <a:pos x="158" y="224"/>
                </a:cxn>
                <a:cxn ang="0">
                  <a:pos x="154" y="214"/>
                </a:cxn>
                <a:cxn ang="0">
                  <a:pos x="141" y="194"/>
                </a:cxn>
                <a:cxn ang="0">
                  <a:pos x="125" y="175"/>
                </a:cxn>
                <a:cxn ang="0">
                  <a:pos x="103" y="155"/>
                </a:cxn>
                <a:cxn ang="0">
                  <a:pos x="80" y="139"/>
                </a:cxn>
              </a:cxnLst>
              <a:rect l="0" t="0" r="r" b="b"/>
              <a:pathLst>
                <a:path w="229" h="233">
                  <a:moveTo>
                    <a:pt x="84" y="130"/>
                  </a:moveTo>
                  <a:lnTo>
                    <a:pt x="84" y="130"/>
                  </a:lnTo>
                  <a:lnTo>
                    <a:pt x="108" y="140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48" y="136"/>
                  </a:lnTo>
                  <a:lnTo>
                    <a:pt x="164" y="114"/>
                  </a:lnTo>
                  <a:lnTo>
                    <a:pt x="179" y="92"/>
                  </a:lnTo>
                  <a:lnTo>
                    <a:pt x="189" y="72"/>
                  </a:lnTo>
                  <a:lnTo>
                    <a:pt x="189" y="72"/>
                  </a:lnTo>
                  <a:lnTo>
                    <a:pt x="134" y="81"/>
                  </a:lnTo>
                  <a:lnTo>
                    <a:pt x="134" y="81"/>
                  </a:lnTo>
                  <a:lnTo>
                    <a:pt x="125" y="82"/>
                  </a:lnTo>
                  <a:lnTo>
                    <a:pt x="125" y="82"/>
                  </a:lnTo>
                  <a:lnTo>
                    <a:pt x="118" y="81"/>
                  </a:lnTo>
                  <a:lnTo>
                    <a:pt x="108" y="77"/>
                  </a:lnTo>
                  <a:lnTo>
                    <a:pt x="108" y="77"/>
                  </a:lnTo>
                  <a:lnTo>
                    <a:pt x="84" y="104"/>
                  </a:lnTo>
                  <a:lnTo>
                    <a:pt x="60" y="130"/>
                  </a:lnTo>
                  <a:lnTo>
                    <a:pt x="34" y="153"/>
                  </a:lnTo>
                  <a:lnTo>
                    <a:pt x="6" y="172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18" y="149"/>
                  </a:lnTo>
                  <a:lnTo>
                    <a:pt x="35" y="132"/>
                  </a:lnTo>
                  <a:lnTo>
                    <a:pt x="51" y="113"/>
                  </a:lnTo>
                  <a:lnTo>
                    <a:pt x="67" y="91"/>
                  </a:lnTo>
                  <a:lnTo>
                    <a:pt x="67" y="91"/>
                  </a:lnTo>
                  <a:lnTo>
                    <a:pt x="84" y="66"/>
                  </a:lnTo>
                  <a:lnTo>
                    <a:pt x="98" y="43"/>
                  </a:lnTo>
                  <a:lnTo>
                    <a:pt x="98" y="43"/>
                  </a:lnTo>
                  <a:lnTo>
                    <a:pt x="103" y="30"/>
                  </a:lnTo>
                  <a:lnTo>
                    <a:pt x="105" y="22"/>
                  </a:lnTo>
                  <a:lnTo>
                    <a:pt x="105" y="22"/>
                  </a:lnTo>
                  <a:lnTo>
                    <a:pt x="103" y="19"/>
                  </a:lnTo>
                  <a:lnTo>
                    <a:pt x="100" y="16"/>
                  </a:lnTo>
                  <a:lnTo>
                    <a:pt x="95" y="13"/>
                  </a:lnTo>
                  <a:lnTo>
                    <a:pt x="86" y="9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99" y="1"/>
                  </a:lnTo>
                  <a:lnTo>
                    <a:pt x="108" y="3"/>
                  </a:lnTo>
                  <a:lnTo>
                    <a:pt x="118" y="6"/>
                  </a:lnTo>
                  <a:lnTo>
                    <a:pt x="127" y="9"/>
                  </a:lnTo>
                  <a:lnTo>
                    <a:pt x="127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0" y="23"/>
                  </a:lnTo>
                  <a:lnTo>
                    <a:pt x="141" y="27"/>
                  </a:lnTo>
                  <a:lnTo>
                    <a:pt x="141" y="27"/>
                  </a:lnTo>
                  <a:lnTo>
                    <a:pt x="140" y="32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2" y="42"/>
                  </a:lnTo>
                  <a:lnTo>
                    <a:pt x="128" y="46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27" y="64"/>
                  </a:lnTo>
                  <a:lnTo>
                    <a:pt x="127" y="64"/>
                  </a:lnTo>
                  <a:lnTo>
                    <a:pt x="142" y="64"/>
                  </a:lnTo>
                  <a:lnTo>
                    <a:pt x="183" y="58"/>
                  </a:lnTo>
                  <a:lnTo>
                    <a:pt x="183" y="58"/>
                  </a:lnTo>
                  <a:lnTo>
                    <a:pt x="187" y="56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96" y="48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06" y="48"/>
                  </a:lnTo>
                  <a:lnTo>
                    <a:pt x="212" y="52"/>
                  </a:lnTo>
                  <a:lnTo>
                    <a:pt x="218" y="56"/>
                  </a:lnTo>
                  <a:lnTo>
                    <a:pt x="225" y="64"/>
                  </a:lnTo>
                  <a:lnTo>
                    <a:pt x="225" y="64"/>
                  </a:lnTo>
                  <a:lnTo>
                    <a:pt x="229" y="69"/>
                  </a:lnTo>
                  <a:lnTo>
                    <a:pt x="229" y="74"/>
                  </a:lnTo>
                  <a:lnTo>
                    <a:pt x="229" y="74"/>
                  </a:lnTo>
                  <a:lnTo>
                    <a:pt x="229" y="75"/>
                  </a:lnTo>
                  <a:lnTo>
                    <a:pt x="228" y="78"/>
                  </a:lnTo>
                  <a:lnTo>
                    <a:pt x="222" y="82"/>
                  </a:lnTo>
                  <a:lnTo>
                    <a:pt x="222" y="82"/>
                  </a:lnTo>
                  <a:lnTo>
                    <a:pt x="216" y="87"/>
                  </a:lnTo>
                  <a:lnTo>
                    <a:pt x="211" y="92"/>
                  </a:lnTo>
                  <a:lnTo>
                    <a:pt x="211" y="92"/>
                  </a:lnTo>
                  <a:lnTo>
                    <a:pt x="196" y="111"/>
                  </a:lnTo>
                  <a:lnTo>
                    <a:pt x="179" y="130"/>
                  </a:lnTo>
                  <a:lnTo>
                    <a:pt x="161" y="148"/>
                  </a:lnTo>
                  <a:lnTo>
                    <a:pt x="145" y="162"/>
                  </a:lnTo>
                  <a:lnTo>
                    <a:pt x="145" y="162"/>
                  </a:lnTo>
                  <a:lnTo>
                    <a:pt x="161" y="176"/>
                  </a:lnTo>
                  <a:lnTo>
                    <a:pt x="174" y="188"/>
                  </a:lnTo>
                  <a:lnTo>
                    <a:pt x="177" y="195"/>
                  </a:lnTo>
                  <a:lnTo>
                    <a:pt x="180" y="201"/>
                  </a:lnTo>
                  <a:lnTo>
                    <a:pt x="183" y="205"/>
                  </a:lnTo>
                  <a:lnTo>
                    <a:pt x="183" y="211"/>
                  </a:lnTo>
                  <a:lnTo>
                    <a:pt x="183" y="211"/>
                  </a:lnTo>
                  <a:lnTo>
                    <a:pt x="183" y="220"/>
                  </a:lnTo>
                  <a:lnTo>
                    <a:pt x="180" y="227"/>
                  </a:lnTo>
                  <a:lnTo>
                    <a:pt x="176" y="231"/>
                  </a:lnTo>
                  <a:lnTo>
                    <a:pt x="173" y="233"/>
                  </a:lnTo>
                  <a:lnTo>
                    <a:pt x="170" y="233"/>
                  </a:lnTo>
                  <a:lnTo>
                    <a:pt x="170" y="233"/>
                  </a:lnTo>
                  <a:lnTo>
                    <a:pt x="167" y="233"/>
                  </a:lnTo>
                  <a:lnTo>
                    <a:pt x="163" y="230"/>
                  </a:lnTo>
                  <a:lnTo>
                    <a:pt x="158" y="224"/>
                  </a:lnTo>
                  <a:lnTo>
                    <a:pt x="154" y="214"/>
                  </a:lnTo>
                  <a:lnTo>
                    <a:pt x="154" y="214"/>
                  </a:lnTo>
                  <a:lnTo>
                    <a:pt x="147" y="204"/>
                  </a:lnTo>
                  <a:lnTo>
                    <a:pt x="141" y="194"/>
                  </a:lnTo>
                  <a:lnTo>
                    <a:pt x="132" y="184"/>
                  </a:lnTo>
                  <a:lnTo>
                    <a:pt x="125" y="175"/>
                  </a:lnTo>
                  <a:lnTo>
                    <a:pt x="125" y="175"/>
                  </a:lnTo>
                  <a:lnTo>
                    <a:pt x="103" y="155"/>
                  </a:lnTo>
                  <a:lnTo>
                    <a:pt x="92" y="146"/>
                  </a:lnTo>
                  <a:lnTo>
                    <a:pt x="80" y="139"/>
                  </a:lnTo>
                  <a:lnTo>
                    <a:pt x="84" y="13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2" name="Freeform 113"/>
            <p:cNvSpPr>
              <a:spLocks noEditPoints="1"/>
            </p:cNvSpPr>
            <p:nvPr userDrawn="1"/>
          </p:nvSpPr>
          <p:spPr bwMode="auto">
            <a:xfrm>
              <a:off x="2868613" y="1771651"/>
              <a:ext cx="131762" cy="114300"/>
            </a:xfrm>
            <a:custGeom>
              <a:avLst/>
              <a:gdLst/>
              <a:ahLst/>
              <a:cxnLst>
                <a:cxn ang="0">
                  <a:pos x="142" y="200"/>
                </a:cxn>
                <a:cxn ang="0">
                  <a:pos x="194" y="168"/>
                </a:cxn>
                <a:cxn ang="0">
                  <a:pos x="210" y="145"/>
                </a:cxn>
                <a:cxn ang="0">
                  <a:pos x="219" y="117"/>
                </a:cxn>
                <a:cxn ang="0">
                  <a:pos x="220" y="94"/>
                </a:cxn>
                <a:cxn ang="0">
                  <a:pos x="207" y="50"/>
                </a:cxn>
                <a:cxn ang="0">
                  <a:pos x="169" y="20"/>
                </a:cxn>
                <a:cxn ang="0">
                  <a:pos x="135" y="14"/>
                </a:cxn>
                <a:cxn ang="0">
                  <a:pos x="120" y="14"/>
                </a:cxn>
                <a:cxn ang="0">
                  <a:pos x="127" y="30"/>
                </a:cxn>
                <a:cxn ang="0">
                  <a:pos x="129" y="42"/>
                </a:cxn>
                <a:cxn ang="0">
                  <a:pos x="129" y="55"/>
                </a:cxn>
                <a:cxn ang="0">
                  <a:pos x="117" y="98"/>
                </a:cxn>
                <a:cxn ang="0">
                  <a:pos x="98" y="142"/>
                </a:cxn>
                <a:cxn ang="0">
                  <a:pos x="75" y="178"/>
                </a:cxn>
                <a:cxn ang="0">
                  <a:pos x="55" y="194"/>
                </a:cxn>
                <a:cxn ang="0">
                  <a:pos x="40" y="194"/>
                </a:cxn>
                <a:cxn ang="0">
                  <a:pos x="24" y="178"/>
                </a:cxn>
                <a:cxn ang="0">
                  <a:pos x="11" y="155"/>
                </a:cxn>
                <a:cxn ang="0">
                  <a:pos x="3" y="136"/>
                </a:cxn>
                <a:cxn ang="0">
                  <a:pos x="0" y="117"/>
                </a:cxn>
                <a:cxn ang="0">
                  <a:pos x="13" y="68"/>
                </a:cxn>
                <a:cxn ang="0">
                  <a:pos x="35" y="40"/>
                </a:cxn>
                <a:cxn ang="0">
                  <a:pos x="72" y="13"/>
                </a:cxn>
                <a:cxn ang="0">
                  <a:pos x="117" y="1"/>
                </a:cxn>
                <a:cxn ang="0">
                  <a:pos x="145" y="1"/>
                </a:cxn>
                <a:cxn ang="0">
                  <a:pos x="180" y="8"/>
                </a:cxn>
                <a:cxn ang="0">
                  <a:pos x="209" y="23"/>
                </a:cxn>
                <a:cxn ang="0">
                  <a:pos x="230" y="45"/>
                </a:cxn>
                <a:cxn ang="0">
                  <a:pos x="245" y="71"/>
                </a:cxn>
                <a:cxn ang="0">
                  <a:pos x="249" y="103"/>
                </a:cxn>
                <a:cxn ang="0">
                  <a:pos x="246" y="129"/>
                </a:cxn>
                <a:cxn ang="0">
                  <a:pos x="233" y="159"/>
                </a:cxn>
                <a:cxn ang="0">
                  <a:pos x="211" y="182"/>
                </a:cxn>
                <a:cxn ang="0">
                  <a:pos x="171" y="204"/>
                </a:cxn>
                <a:cxn ang="0">
                  <a:pos x="119" y="207"/>
                </a:cxn>
                <a:cxn ang="0">
                  <a:pos x="33" y="71"/>
                </a:cxn>
                <a:cxn ang="0">
                  <a:pos x="21" y="118"/>
                </a:cxn>
                <a:cxn ang="0">
                  <a:pos x="27" y="147"/>
                </a:cxn>
                <a:cxn ang="0">
                  <a:pos x="39" y="165"/>
                </a:cxn>
                <a:cxn ang="0">
                  <a:pos x="49" y="166"/>
                </a:cxn>
                <a:cxn ang="0">
                  <a:pos x="62" y="156"/>
                </a:cxn>
                <a:cxn ang="0">
                  <a:pos x="84" y="120"/>
                </a:cxn>
                <a:cxn ang="0">
                  <a:pos x="104" y="71"/>
                </a:cxn>
                <a:cxn ang="0">
                  <a:pos x="111" y="43"/>
                </a:cxn>
                <a:cxn ang="0">
                  <a:pos x="111" y="30"/>
                </a:cxn>
                <a:cxn ang="0">
                  <a:pos x="109" y="16"/>
                </a:cxn>
                <a:cxn ang="0">
                  <a:pos x="88" y="21"/>
                </a:cxn>
                <a:cxn ang="0">
                  <a:pos x="62" y="37"/>
                </a:cxn>
                <a:cxn ang="0">
                  <a:pos x="42" y="56"/>
                </a:cxn>
              </a:cxnLst>
              <a:rect l="0" t="0" r="r" b="b"/>
              <a:pathLst>
                <a:path w="249" h="215">
                  <a:moveTo>
                    <a:pt x="119" y="207"/>
                  </a:moveTo>
                  <a:lnTo>
                    <a:pt x="119" y="207"/>
                  </a:lnTo>
                  <a:lnTo>
                    <a:pt x="142" y="200"/>
                  </a:lnTo>
                  <a:lnTo>
                    <a:pt x="161" y="191"/>
                  </a:lnTo>
                  <a:lnTo>
                    <a:pt x="180" y="181"/>
                  </a:lnTo>
                  <a:lnTo>
                    <a:pt x="194" y="168"/>
                  </a:lnTo>
                  <a:lnTo>
                    <a:pt x="200" y="160"/>
                  </a:lnTo>
                  <a:lnTo>
                    <a:pt x="206" y="153"/>
                  </a:lnTo>
                  <a:lnTo>
                    <a:pt x="210" y="145"/>
                  </a:lnTo>
                  <a:lnTo>
                    <a:pt x="214" y="136"/>
                  </a:lnTo>
                  <a:lnTo>
                    <a:pt x="217" y="127"/>
                  </a:lnTo>
                  <a:lnTo>
                    <a:pt x="219" y="117"/>
                  </a:lnTo>
                  <a:lnTo>
                    <a:pt x="220" y="105"/>
                  </a:lnTo>
                  <a:lnTo>
                    <a:pt x="220" y="94"/>
                  </a:lnTo>
                  <a:lnTo>
                    <a:pt x="220" y="94"/>
                  </a:lnTo>
                  <a:lnTo>
                    <a:pt x="219" y="78"/>
                  </a:lnTo>
                  <a:lnTo>
                    <a:pt x="214" y="63"/>
                  </a:lnTo>
                  <a:lnTo>
                    <a:pt x="207" y="50"/>
                  </a:lnTo>
                  <a:lnTo>
                    <a:pt x="197" y="37"/>
                  </a:lnTo>
                  <a:lnTo>
                    <a:pt x="184" y="29"/>
                  </a:lnTo>
                  <a:lnTo>
                    <a:pt x="169" y="20"/>
                  </a:lnTo>
                  <a:lnTo>
                    <a:pt x="153" y="16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4" y="23"/>
                  </a:lnTo>
                  <a:lnTo>
                    <a:pt x="127" y="30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29" y="42"/>
                  </a:lnTo>
                  <a:lnTo>
                    <a:pt x="129" y="45"/>
                  </a:lnTo>
                  <a:lnTo>
                    <a:pt x="129" y="45"/>
                  </a:lnTo>
                  <a:lnTo>
                    <a:pt x="129" y="55"/>
                  </a:lnTo>
                  <a:lnTo>
                    <a:pt x="126" y="68"/>
                  </a:lnTo>
                  <a:lnTo>
                    <a:pt x="122" y="82"/>
                  </a:lnTo>
                  <a:lnTo>
                    <a:pt x="117" y="98"/>
                  </a:lnTo>
                  <a:lnTo>
                    <a:pt x="117" y="98"/>
                  </a:lnTo>
                  <a:lnTo>
                    <a:pt x="109" y="121"/>
                  </a:lnTo>
                  <a:lnTo>
                    <a:pt x="98" y="142"/>
                  </a:lnTo>
                  <a:lnTo>
                    <a:pt x="87" y="162"/>
                  </a:lnTo>
                  <a:lnTo>
                    <a:pt x="75" y="178"/>
                  </a:lnTo>
                  <a:lnTo>
                    <a:pt x="75" y="178"/>
                  </a:lnTo>
                  <a:lnTo>
                    <a:pt x="69" y="185"/>
                  </a:lnTo>
                  <a:lnTo>
                    <a:pt x="64" y="189"/>
                  </a:lnTo>
                  <a:lnTo>
                    <a:pt x="55" y="194"/>
                  </a:lnTo>
                  <a:lnTo>
                    <a:pt x="48" y="195"/>
                  </a:lnTo>
                  <a:lnTo>
                    <a:pt x="48" y="195"/>
                  </a:lnTo>
                  <a:lnTo>
                    <a:pt x="40" y="194"/>
                  </a:lnTo>
                  <a:lnTo>
                    <a:pt x="35" y="191"/>
                  </a:lnTo>
                  <a:lnTo>
                    <a:pt x="29" y="185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19" y="166"/>
                  </a:lnTo>
                  <a:lnTo>
                    <a:pt x="11" y="155"/>
                  </a:lnTo>
                  <a:lnTo>
                    <a:pt x="11" y="155"/>
                  </a:lnTo>
                  <a:lnTo>
                    <a:pt x="6" y="146"/>
                  </a:lnTo>
                  <a:lnTo>
                    <a:pt x="3" y="136"/>
                  </a:lnTo>
                  <a:lnTo>
                    <a:pt x="1" y="12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00"/>
                  </a:lnTo>
                  <a:lnTo>
                    <a:pt x="6" y="84"/>
                  </a:lnTo>
                  <a:lnTo>
                    <a:pt x="13" y="68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35" y="40"/>
                  </a:lnTo>
                  <a:lnTo>
                    <a:pt x="46" y="30"/>
                  </a:lnTo>
                  <a:lnTo>
                    <a:pt x="59" y="20"/>
                  </a:lnTo>
                  <a:lnTo>
                    <a:pt x="72" y="13"/>
                  </a:lnTo>
                  <a:lnTo>
                    <a:pt x="87" y="8"/>
                  </a:lnTo>
                  <a:lnTo>
                    <a:pt x="101" y="4"/>
                  </a:lnTo>
                  <a:lnTo>
                    <a:pt x="117" y="1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5" y="1"/>
                  </a:lnTo>
                  <a:lnTo>
                    <a:pt x="158" y="3"/>
                  </a:lnTo>
                  <a:lnTo>
                    <a:pt x="169" y="4"/>
                  </a:lnTo>
                  <a:lnTo>
                    <a:pt x="180" y="8"/>
                  </a:lnTo>
                  <a:lnTo>
                    <a:pt x="191" y="13"/>
                  </a:lnTo>
                  <a:lnTo>
                    <a:pt x="200" y="17"/>
                  </a:lnTo>
                  <a:lnTo>
                    <a:pt x="209" y="23"/>
                  </a:lnTo>
                  <a:lnTo>
                    <a:pt x="217" y="29"/>
                  </a:lnTo>
                  <a:lnTo>
                    <a:pt x="225" y="36"/>
                  </a:lnTo>
                  <a:lnTo>
                    <a:pt x="230" y="45"/>
                  </a:lnTo>
                  <a:lnTo>
                    <a:pt x="236" y="53"/>
                  </a:lnTo>
                  <a:lnTo>
                    <a:pt x="240" y="62"/>
                  </a:lnTo>
                  <a:lnTo>
                    <a:pt x="245" y="71"/>
                  </a:lnTo>
                  <a:lnTo>
                    <a:pt x="248" y="81"/>
                  </a:lnTo>
                  <a:lnTo>
                    <a:pt x="249" y="92"/>
                  </a:lnTo>
                  <a:lnTo>
                    <a:pt x="249" y="103"/>
                  </a:lnTo>
                  <a:lnTo>
                    <a:pt x="249" y="103"/>
                  </a:lnTo>
                  <a:lnTo>
                    <a:pt x="249" y="116"/>
                  </a:lnTo>
                  <a:lnTo>
                    <a:pt x="246" y="129"/>
                  </a:lnTo>
                  <a:lnTo>
                    <a:pt x="243" y="139"/>
                  </a:lnTo>
                  <a:lnTo>
                    <a:pt x="239" y="149"/>
                  </a:lnTo>
                  <a:lnTo>
                    <a:pt x="233" y="159"/>
                  </a:lnTo>
                  <a:lnTo>
                    <a:pt x="227" y="168"/>
                  </a:lnTo>
                  <a:lnTo>
                    <a:pt x="219" y="176"/>
                  </a:lnTo>
                  <a:lnTo>
                    <a:pt x="211" y="182"/>
                  </a:lnTo>
                  <a:lnTo>
                    <a:pt x="201" y="189"/>
                  </a:lnTo>
                  <a:lnTo>
                    <a:pt x="193" y="195"/>
                  </a:lnTo>
                  <a:lnTo>
                    <a:pt x="171" y="204"/>
                  </a:lnTo>
                  <a:lnTo>
                    <a:pt x="146" y="211"/>
                  </a:lnTo>
                  <a:lnTo>
                    <a:pt x="122" y="215"/>
                  </a:lnTo>
                  <a:lnTo>
                    <a:pt x="119" y="207"/>
                  </a:lnTo>
                  <a:close/>
                  <a:moveTo>
                    <a:pt x="42" y="56"/>
                  </a:moveTo>
                  <a:lnTo>
                    <a:pt x="42" y="56"/>
                  </a:lnTo>
                  <a:lnTo>
                    <a:pt x="33" y="71"/>
                  </a:lnTo>
                  <a:lnTo>
                    <a:pt x="26" y="85"/>
                  </a:lnTo>
                  <a:lnTo>
                    <a:pt x="23" y="101"/>
                  </a:lnTo>
                  <a:lnTo>
                    <a:pt x="21" y="118"/>
                  </a:lnTo>
                  <a:lnTo>
                    <a:pt x="21" y="118"/>
                  </a:lnTo>
                  <a:lnTo>
                    <a:pt x="23" y="133"/>
                  </a:lnTo>
                  <a:lnTo>
                    <a:pt x="27" y="147"/>
                  </a:lnTo>
                  <a:lnTo>
                    <a:pt x="30" y="155"/>
                  </a:lnTo>
                  <a:lnTo>
                    <a:pt x="35" y="160"/>
                  </a:lnTo>
                  <a:lnTo>
                    <a:pt x="39" y="165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9" y="166"/>
                  </a:lnTo>
                  <a:lnTo>
                    <a:pt x="53" y="165"/>
                  </a:lnTo>
                  <a:lnTo>
                    <a:pt x="58" y="162"/>
                  </a:lnTo>
                  <a:lnTo>
                    <a:pt x="62" y="156"/>
                  </a:lnTo>
                  <a:lnTo>
                    <a:pt x="72" y="14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91" y="104"/>
                  </a:lnTo>
                  <a:lnTo>
                    <a:pt x="98" y="87"/>
                  </a:lnTo>
                  <a:lnTo>
                    <a:pt x="104" y="71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11" y="43"/>
                  </a:lnTo>
                  <a:lnTo>
                    <a:pt x="111" y="35"/>
                  </a:lnTo>
                  <a:lnTo>
                    <a:pt x="111" y="35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23"/>
                  </a:lnTo>
                  <a:lnTo>
                    <a:pt x="109" y="16"/>
                  </a:lnTo>
                  <a:lnTo>
                    <a:pt x="109" y="16"/>
                  </a:lnTo>
                  <a:lnTo>
                    <a:pt x="98" y="19"/>
                  </a:lnTo>
                  <a:lnTo>
                    <a:pt x="88" y="21"/>
                  </a:lnTo>
                  <a:lnTo>
                    <a:pt x="80" y="26"/>
                  </a:lnTo>
                  <a:lnTo>
                    <a:pt x="71" y="32"/>
                  </a:lnTo>
                  <a:lnTo>
                    <a:pt x="62" y="37"/>
                  </a:lnTo>
                  <a:lnTo>
                    <a:pt x="55" y="43"/>
                  </a:lnTo>
                  <a:lnTo>
                    <a:pt x="48" y="49"/>
                  </a:lnTo>
                  <a:lnTo>
                    <a:pt x="42" y="56"/>
                  </a:lnTo>
                  <a:lnTo>
                    <a:pt x="42" y="5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3" name="Freeform 114"/>
            <p:cNvSpPr>
              <a:spLocks noEditPoints="1"/>
            </p:cNvSpPr>
            <p:nvPr userDrawn="1"/>
          </p:nvSpPr>
          <p:spPr bwMode="auto">
            <a:xfrm>
              <a:off x="3035300" y="1751013"/>
              <a:ext cx="150813" cy="149225"/>
            </a:xfrm>
            <a:custGeom>
              <a:avLst/>
              <a:gdLst/>
              <a:ahLst/>
              <a:cxnLst>
                <a:cxn ang="0">
                  <a:pos x="101" y="197"/>
                </a:cxn>
                <a:cxn ang="0">
                  <a:pos x="125" y="212"/>
                </a:cxn>
                <a:cxn ang="0">
                  <a:pos x="119" y="232"/>
                </a:cxn>
                <a:cxn ang="0">
                  <a:pos x="107" y="223"/>
                </a:cxn>
                <a:cxn ang="0">
                  <a:pos x="84" y="197"/>
                </a:cxn>
                <a:cxn ang="0">
                  <a:pos x="9" y="235"/>
                </a:cxn>
                <a:cxn ang="0">
                  <a:pos x="61" y="194"/>
                </a:cxn>
                <a:cxn ang="0">
                  <a:pos x="38" y="152"/>
                </a:cxn>
                <a:cxn ang="0">
                  <a:pos x="19" y="188"/>
                </a:cxn>
                <a:cxn ang="0">
                  <a:pos x="3" y="185"/>
                </a:cxn>
                <a:cxn ang="0">
                  <a:pos x="4" y="164"/>
                </a:cxn>
                <a:cxn ang="0">
                  <a:pos x="26" y="148"/>
                </a:cxn>
                <a:cxn ang="0">
                  <a:pos x="39" y="132"/>
                </a:cxn>
                <a:cxn ang="0">
                  <a:pos x="257" y="128"/>
                </a:cxn>
                <a:cxn ang="0">
                  <a:pos x="284" y="155"/>
                </a:cxn>
                <a:cxn ang="0">
                  <a:pos x="267" y="162"/>
                </a:cxn>
                <a:cxn ang="0">
                  <a:pos x="228" y="188"/>
                </a:cxn>
                <a:cxn ang="0">
                  <a:pos x="120" y="164"/>
                </a:cxn>
                <a:cxn ang="0">
                  <a:pos x="200" y="161"/>
                </a:cxn>
                <a:cxn ang="0">
                  <a:pos x="225" y="185"/>
                </a:cxn>
                <a:cxn ang="0">
                  <a:pos x="210" y="193"/>
                </a:cxn>
                <a:cxn ang="0">
                  <a:pos x="156" y="235"/>
                </a:cxn>
                <a:cxn ang="0">
                  <a:pos x="75" y="271"/>
                </a:cxn>
                <a:cxn ang="0">
                  <a:pos x="42" y="267"/>
                </a:cxn>
                <a:cxn ang="0">
                  <a:pos x="125" y="233"/>
                </a:cxn>
                <a:cxn ang="0">
                  <a:pos x="167" y="28"/>
                </a:cxn>
                <a:cxn ang="0">
                  <a:pos x="167" y="2"/>
                </a:cxn>
                <a:cxn ang="0">
                  <a:pos x="204" y="10"/>
                </a:cxn>
                <a:cxn ang="0">
                  <a:pos x="190" y="17"/>
                </a:cxn>
                <a:cxn ang="0">
                  <a:pos x="252" y="6"/>
                </a:cxn>
                <a:cxn ang="0">
                  <a:pos x="283" y="38"/>
                </a:cxn>
                <a:cxn ang="0">
                  <a:pos x="191" y="54"/>
                </a:cxn>
                <a:cxn ang="0">
                  <a:pos x="168" y="58"/>
                </a:cxn>
                <a:cxn ang="0">
                  <a:pos x="167" y="42"/>
                </a:cxn>
                <a:cxn ang="0">
                  <a:pos x="109" y="57"/>
                </a:cxn>
                <a:cxn ang="0">
                  <a:pos x="84" y="57"/>
                </a:cxn>
                <a:cxn ang="0">
                  <a:pos x="33" y="38"/>
                </a:cxn>
                <a:cxn ang="0">
                  <a:pos x="19" y="28"/>
                </a:cxn>
                <a:cxn ang="0">
                  <a:pos x="84" y="0"/>
                </a:cxn>
                <a:cxn ang="0">
                  <a:pos x="120" y="7"/>
                </a:cxn>
                <a:cxn ang="0">
                  <a:pos x="109" y="17"/>
                </a:cxn>
                <a:cxn ang="0">
                  <a:pos x="58" y="128"/>
                </a:cxn>
                <a:cxn ang="0">
                  <a:pos x="35" y="128"/>
                </a:cxn>
                <a:cxn ang="0">
                  <a:pos x="35" y="52"/>
                </a:cxn>
                <a:cxn ang="0">
                  <a:pos x="219" y="65"/>
                </a:cxn>
                <a:cxn ang="0">
                  <a:pos x="254" y="71"/>
                </a:cxn>
                <a:cxn ang="0">
                  <a:pos x="245" y="83"/>
                </a:cxn>
                <a:cxn ang="0">
                  <a:pos x="246" y="125"/>
                </a:cxn>
                <a:cxn ang="0">
                  <a:pos x="228" y="130"/>
                </a:cxn>
                <a:cxn ang="0">
                  <a:pos x="59" y="123"/>
                </a:cxn>
                <a:cxn ang="0">
                  <a:pos x="97" y="113"/>
                </a:cxn>
                <a:cxn ang="0">
                  <a:pos x="119" y="75"/>
                </a:cxn>
                <a:cxn ang="0">
                  <a:pos x="181" y="75"/>
                </a:cxn>
              </a:cxnLst>
              <a:rect l="0" t="0" r="r" b="b"/>
              <a:pathLst>
                <a:path w="284" h="281">
                  <a:moveTo>
                    <a:pt x="101" y="184"/>
                  </a:moveTo>
                  <a:lnTo>
                    <a:pt x="101" y="184"/>
                  </a:lnTo>
                  <a:lnTo>
                    <a:pt x="90" y="193"/>
                  </a:lnTo>
                  <a:lnTo>
                    <a:pt x="90" y="193"/>
                  </a:lnTo>
                  <a:lnTo>
                    <a:pt x="101" y="197"/>
                  </a:lnTo>
                  <a:lnTo>
                    <a:pt x="113" y="201"/>
                  </a:lnTo>
                  <a:lnTo>
                    <a:pt x="113" y="201"/>
                  </a:lnTo>
                  <a:lnTo>
                    <a:pt x="119" y="204"/>
                  </a:lnTo>
                  <a:lnTo>
                    <a:pt x="123" y="209"/>
                  </a:lnTo>
                  <a:lnTo>
                    <a:pt x="125" y="212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22"/>
                  </a:lnTo>
                  <a:lnTo>
                    <a:pt x="123" y="227"/>
                  </a:lnTo>
                  <a:lnTo>
                    <a:pt x="119" y="232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3" y="232"/>
                  </a:lnTo>
                  <a:lnTo>
                    <a:pt x="112" y="230"/>
                  </a:lnTo>
                  <a:lnTo>
                    <a:pt x="107" y="223"/>
                  </a:lnTo>
                  <a:lnTo>
                    <a:pt x="107" y="223"/>
                  </a:lnTo>
                  <a:lnTo>
                    <a:pt x="103" y="216"/>
                  </a:lnTo>
                  <a:lnTo>
                    <a:pt x="97" y="210"/>
                  </a:lnTo>
                  <a:lnTo>
                    <a:pt x="91" y="203"/>
                  </a:lnTo>
                  <a:lnTo>
                    <a:pt x="84" y="197"/>
                  </a:lnTo>
                  <a:lnTo>
                    <a:pt x="84" y="197"/>
                  </a:lnTo>
                  <a:lnTo>
                    <a:pt x="67" y="209"/>
                  </a:lnTo>
                  <a:lnTo>
                    <a:pt x="49" y="219"/>
                  </a:lnTo>
                  <a:lnTo>
                    <a:pt x="30" y="227"/>
                  </a:lnTo>
                  <a:lnTo>
                    <a:pt x="9" y="235"/>
                  </a:lnTo>
                  <a:lnTo>
                    <a:pt x="6" y="229"/>
                  </a:lnTo>
                  <a:lnTo>
                    <a:pt x="6" y="229"/>
                  </a:lnTo>
                  <a:lnTo>
                    <a:pt x="36" y="212"/>
                  </a:lnTo>
                  <a:lnTo>
                    <a:pt x="49" y="204"/>
                  </a:lnTo>
                  <a:lnTo>
                    <a:pt x="61" y="194"/>
                  </a:lnTo>
                  <a:lnTo>
                    <a:pt x="71" y="185"/>
                  </a:lnTo>
                  <a:lnTo>
                    <a:pt x="81" y="175"/>
                  </a:lnTo>
                  <a:lnTo>
                    <a:pt x="91" y="164"/>
                  </a:lnTo>
                  <a:lnTo>
                    <a:pt x="101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3" y="167"/>
                  </a:lnTo>
                  <a:lnTo>
                    <a:pt x="27" y="180"/>
                  </a:lnTo>
                  <a:lnTo>
                    <a:pt x="23" y="184"/>
                  </a:lnTo>
                  <a:lnTo>
                    <a:pt x="19" y="188"/>
                  </a:lnTo>
                  <a:lnTo>
                    <a:pt x="14" y="190"/>
                  </a:lnTo>
                  <a:lnTo>
                    <a:pt x="11" y="191"/>
                  </a:lnTo>
                  <a:lnTo>
                    <a:pt x="11" y="191"/>
                  </a:lnTo>
                  <a:lnTo>
                    <a:pt x="6" y="190"/>
                  </a:lnTo>
                  <a:lnTo>
                    <a:pt x="3" y="185"/>
                  </a:lnTo>
                  <a:lnTo>
                    <a:pt x="0" y="18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4" y="164"/>
                  </a:lnTo>
                  <a:lnTo>
                    <a:pt x="4" y="164"/>
                  </a:lnTo>
                  <a:lnTo>
                    <a:pt x="11" y="161"/>
                  </a:lnTo>
                  <a:lnTo>
                    <a:pt x="11" y="161"/>
                  </a:lnTo>
                  <a:lnTo>
                    <a:pt x="19" y="155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29" y="142"/>
                  </a:lnTo>
                  <a:lnTo>
                    <a:pt x="32" y="132"/>
                  </a:lnTo>
                  <a:lnTo>
                    <a:pt x="39" y="132"/>
                  </a:lnTo>
                  <a:lnTo>
                    <a:pt x="39" y="132"/>
                  </a:lnTo>
                  <a:lnTo>
                    <a:pt x="39" y="136"/>
                  </a:lnTo>
                  <a:lnTo>
                    <a:pt x="39" y="136"/>
                  </a:lnTo>
                  <a:lnTo>
                    <a:pt x="39" y="142"/>
                  </a:lnTo>
                  <a:lnTo>
                    <a:pt x="241" y="142"/>
                  </a:lnTo>
                  <a:lnTo>
                    <a:pt x="257" y="128"/>
                  </a:lnTo>
                  <a:lnTo>
                    <a:pt x="257" y="128"/>
                  </a:lnTo>
                  <a:lnTo>
                    <a:pt x="281" y="149"/>
                  </a:lnTo>
                  <a:lnTo>
                    <a:pt x="281" y="149"/>
                  </a:lnTo>
                  <a:lnTo>
                    <a:pt x="284" y="154"/>
                  </a:lnTo>
                  <a:lnTo>
                    <a:pt x="284" y="155"/>
                  </a:lnTo>
                  <a:lnTo>
                    <a:pt x="284" y="155"/>
                  </a:lnTo>
                  <a:lnTo>
                    <a:pt x="284" y="158"/>
                  </a:lnTo>
                  <a:lnTo>
                    <a:pt x="281" y="159"/>
                  </a:lnTo>
                  <a:lnTo>
                    <a:pt x="267" y="162"/>
                  </a:lnTo>
                  <a:lnTo>
                    <a:pt x="267" y="162"/>
                  </a:lnTo>
                  <a:lnTo>
                    <a:pt x="257" y="170"/>
                  </a:lnTo>
                  <a:lnTo>
                    <a:pt x="257" y="170"/>
                  </a:lnTo>
                  <a:lnTo>
                    <a:pt x="232" y="191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36" y="171"/>
                  </a:lnTo>
                  <a:lnTo>
                    <a:pt x="243" y="152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20" y="164"/>
                  </a:lnTo>
                  <a:lnTo>
                    <a:pt x="112" y="172"/>
                  </a:lnTo>
                  <a:lnTo>
                    <a:pt x="185" y="172"/>
                  </a:lnTo>
                  <a:lnTo>
                    <a:pt x="185" y="172"/>
                  </a:lnTo>
                  <a:lnTo>
                    <a:pt x="200" y="161"/>
                  </a:lnTo>
                  <a:lnTo>
                    <a:pt x="200" y="161"/>
                  </a:lnTo>
                  <a:lnTo>
                    <a:pt x="212" y="171"/>
                  </a:lnTo>
                  <a:lnTo>
                    <a:pt x="222" y="181"/>
                  </a:lnTo>
                  <a:lnTo>
                    <a:pt x="222" y="181"/>
                  </a:lnTo>
                  <a:lnTo>
                    <a:pt x="225" y="183"/>
                  </a:lnTo>
                  <a:lnTo>
                    <a:pt x="225" y="185"/>
                  </a:lnTo>
                  <a:lnTo>
                    <a:pt x="225" y="185"/>
                  </a:lnTo>
                  <a:lnTo>
                    <a:pt x="225" y="187"/>
                  </a:lnTo>
                  <a:lnTo>
                    <a:pt x="222" y="188"/>
                  </a:lnTo>
                  <a:lnTo>
                    <a:pt x="210" y="193"/>
                  </a:lnTo>
                  <a:lnTo>
                    <a:pt x="210" y="193"/>
                  </a:lnTo>
                  <a:lnTo>
                    <a:pt x="196" y="206"/>
                  </a:lnTo>
                  <a:lnTo>
                    <a:pt x="184" y="216"/>
                  </a:lnTo>
                  <a:lnTo>
                    <a:pt x="171" y="226"/>
                  </a:lnTo>
                  <a:lnTo>
                    <a:pt x="156" y="235"/>
                  </a:lnTo>
                  <a:lnTo>
                    <a:pt x="156" y="235"/>
                  </a:lnTo>
                  <a:lnTo>
                    <a:pt x="141" y="245"/>
                  </a:lnTo>
                  <a:lnTo>
                    <a:pt x="125" y="253"/>
                  </a:lnTo>
                  <a:lnTo>
                    <a:pt x="109" y="259"/>
                  </a:lnTo>
                  <a:lnTo>
                    <a:pt x="91" y="267"/>
                  </a:lnTo>
                  <a:lnTo>
                    <a:pt x="75" y="271"/>
                  </a:lnTo>
                  <a:lnTo>
                    <a:pt x="56" y="275"/>
                  </a:lnTo>
                  <a:lnTo>
                    <a:pt x="11" y="281"/>
                  </a:lnTo>
                  <a:lnTo>
                    <a:pt x="10" y="274"/>
                  </a:lnTo>
                  <a:lnTo>
                    <a:pt x="10" y="274"/>
                  </a:lnTo>
                  <a:lnTo>
                    <a:pt x="42" y="267"/>
                  </a:lnTo>
                  <a:lnTo>
                    <a:pt x="65" y="261"/>
                  </a:lnTo>
                  <a:lnTo>
                    <a:pt x="84" y="253"/>
                  </a:lnTo>
                  <a:lnTo>
                    <a:pt x="101" y="245"/>
                  </a:lnTo>
                  <a:lnTo>
                    <a:pt x="101" y="245"/>
                  </a:lnTo>
                  <a:lnTo>
                    <a:pt x="125" y="233"/>
                  </a:lnTo>
                  <a:lnTo>
                    <a:pt x="145" y="219"/>
                  </a:lnTo>
                  <a:lnTo>
                    <a:pt x="165" y="203"/>
                  </a:lnTo>
                  <a:lnTo>
                    <a:pt x="185" y="184"/>
                  </a:lnTo>
                  <a:lnTo>
                    <a:pt x="101" y="184"/>
                  </a:lnTo>
                  <a:close/>
                  <a:moveTo>
                    <a:pt x="167" y="28"/>
                  </a:moveTo>
                  <a:lnTo>
                    <a:pt x="167" y="2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2"/>
                  </a:lnTo>
                  <a:lnTo>
                    <a:pt x="167" y="2"/>
                  </a:lnTo>
                  <a:lnTo>
                    <a:pt x="194" y="4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203" y="7"/>
                  </a:lnTo>
                  <a:lnTo>
                    <a:pt x="204" y="10"/>
                  </a:lnTo>
                  <a:lnTo>
                    <a:pt x="204" y="10"/>
                  </a:lnTo>
                  <a:lnTo>
                    <a:pt x="203" y="13"/>
                  </a:lnTo>
                  <a:lnTo>
                    <a:pt x="201" y="15"/>
                  </a:lnTo>
                  <a:lnTo>
                    <a:pt x="190" y="17"/>
                  </a:lnTo>
                  <a:lnTo>
                    <a:pt x="190" y="17"/>
                  </a:lnTo>
                  <a:lnTo>
                    <a:pt x="190" y="28"/>
                  </a:lnTo>
                  <a:lnTo>
                    <a:pt x="232" y="28"/>
                  </a:lnTo>
                  <a:lnTo>
                    <a:pt x="232" y="28"/>
                  </a:lnTo>
                  <a:lnTo>
                    <a:pt x="252" y="6"/>
                  </a:lnTo>
                  <a:lnTo>
                    <a:pt x="252" y="6"/>
                  </a:lnTo>
                  <a:lnTo>
                    <a:pt x="281" y="32"/>
                  </a:lnTo>
                  <a:lnTo>
                    <a:pt x="281" y="32"/>
                  </a:lnTo>
                  <a:lnTo>
                    <a:pt x="283" y="36"/>
                  </a:lnTo>
                  <a:lnTo>
                    <a:pt x="283" y="36"/>
                  </a:lnTo>
                  <a:lnTo>
                    <a:pt x="283" y="38"/>
                  </a:lnTo>
                  <a:lnTo>
                    <a:pt x="280" y="38"/>
                  </a:lnTo>
                  <a:lnTo>
                    <a:pt x="190" y="38"/>
                  </a:lnTo>
                  <a:lnTo>
                    <a:pt x="190" y="38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0" y="57"/>
                  </a:lnTo>
                  <a:lnTo>
                    <a:pt x="188" y="58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68" y="58"/>
                  </a:lnTo>
                  <a:lnTo>
                    <a:pt x="167" y="57"/>
                  </a:lnTo>
                  <a:lnTo>
                    <a:pt x="167" y="55"/>
                  </a:lnTo>
                  <a:lnTo>
                    <a:pt x="167" y="5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67" y="38"/>
                  </a:lnTo>
                  <a:lnTo>
                    <a:pt x="109" y="38"/>
                  </a:lnTo>
                  <a:lnTo>
                    <a:pt x="109" y="54"/>
                  </a:lnTo>
                  <a:lnTo>
                    <a:pt x="109" y="54"/>
                  </a:lnTo>
                  <a:lnTo>
                    <a:pt x="109" y="57"/>
                  </a:lnTo>
                  <a:lnTo>
                    <a:pt x="106" y="58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5" y="58"/>
                  </a:lnTo>
                  <a:lnTo>
                    <a:pt x="84" y="57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3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19" y="39"/>
                  </a:lnTo>
                  <a:lnTo>
                    <a:pt x="6" y="41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19" y="28"/>
                  </a:lnTo>
                  <a:lnTo>
                    <a:pt x="33" y="28"/>
                  </a:lnTo>
                  <a:lnTo>
                    <a:pt x="85" y="28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17" y="4"/>
                  </a:lnTo>
                  <a:lnTo>
                    <a:pt x="120" y="7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19" y="13"/>
                  </a:lnTo>
                  <a:lnTo>
                    <a:pt x="109" y="17"/>
                  </a:lnTo>
                  <a:lnTo>
                    <a:pt x="109" y="28"/>
                  </a:lnTo>
                  <a:lnTo>
                    <a:pt x="167" y="28"/>
                  </a:lnTo>
                  <a:close/>
                  <a:moveTo>
                    <a:pt x="59" y="125"/>
                  </a:moveTo>
                  <a:lnTo>
                    <a:pt x="59" y="125"/>
                  </a:lnTo>
                  <a:lnTo>
                    <a:pt x="58" y="128"/>
                  </a:lnTo>
                  <a:lnTo>
                    <a:pt x="56" y="129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6" y="129"/>
                  </a:lnTo>
                  <a:lnTo>
                    <a:pt x="35" y="128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36" y="87"/>
                  </a:lnTo>
                  <a:lnTo>
                    <a:pt x="36" y="87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48" y="58"/>
                  </a:lnTo>
                  <a:lnTo>
                    <a:pt x="61" y="65"/>
                  </a:lnTo>
                  <a:lnTo>
                    <a:pt x="219" y="65"/>
                  </a:lnTo>
                  <a:lnTo>
                    <a:pt x="219" y="65"/>
                  </a:lnTo>
                  <a:lnTo>
                    <a:pt x="230" y="52"/>
                  </a:lnTo>
                  <a:lnTo>
                    <a:pt x="230" y="52"/>
                  </a:lnTo>
                  <a:lnTo>
                    <a:pt x="251" y="68"/>
                  </a:lnTo>
                  <a:lnTo>
                    <a:pt x="251" y="68"/>
                  </a:lnTo>
                  <a:lnTo>
                    <a:pt x="254" y="71"/>
                  </a:lnTo>
                  <a:lnTo>
                    <a:pt x="255" y="74"/>
                  </a:lnTo>
                  <a:lnTo>
                    <a:pt x="255" y="74"/>
                  </a:lnTo>
                  <a:lnTo>
                    <a:pt x="254" y="75"/>
                  </a:lnTo>
                  <a:lnTo>
                    <a:pt x="252" y="77"/>
                  </a:lnTo>
                  <a:lnTo>
                    <a:pt x="245" y="83"/>
                  </a:lnTo>
                  <a:lnTo>
                    <a:pt x="245" y="83"/>
                  </a:lnTo>
                  <a:lnTo>
                    <a:pt x="245" y="103"/>
                  </a:lnTo>
                  <a:lnTo>
                    <a:pt x="245" y="103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5" y="128"/>
                  </a:lnTo>
                  <a:lnTo>
                    <a:pt x="242" y="129"/>
                  </a:lnTo>
                  <a:lnTo>
                    <a:pt x="236" y="130"/>
                  </a:lnTo>
                  <a:lnTo>
                    <a:pt x="228" y="130"/>
                  </a:lnTo>
                  <a:lnTo>
                    <a:pt x="228" y="130"/>
                  </a:lnTo>
                  <a:lnTo>
                    <a:pt x="222" y="130"/>
                  </a:lnTo>
                  <a:lnTo>
                    <a:pt x="222" y="129"/>
                  </a:lnTo>
                  <a:lnTo>
                    <a:pt x="222" y="128"/>
                  </a:lnTo>
                  <a:lnTo>
                    <a:pt x="222" y="123"/>
                  </a:lnTo>
                  <a:lnTo>
                    <a:pt x="59" y="123"/>
                  </a:lnTo>
                  <a:lnTo>
                    <a:pt x="59" y="125"/>
                  </a:lnTo>
                  <a:close/>
                  <a:moveTo>
                    <a:pt x="97" y="75"/>
                  </a:moveTo>
                  <a:lnTo>
                    <a:pt x="59" y="75"/>
                  </a:lnTo>
                  <a:lnTo>
                    <a:pt x="59" y="113"/>
                  </a:lnTo>
                  <a:lnTo>
                    <a:pt x="97" y="113"/>
                  </a:lnTo>
                  <a:lnTo>
                    <a:pt x="97" y="75"/>
                  </a:lnTo>
                  <a:close/>
                  <a:moveTo>
                    <a:pt x="119" y="113"/>
                  </a:moveTo>
                  <a:lnTo>
                    <a:pt x="158" y="113"/>
                  </a:lnTo>
                  <a:lnTo>
                    <a:pt x="158" y="75"/>
                  </a:lnTo>
                  <a:lnTo>
                    <a:pt x="119" y="75"/>
                  </a:lnTo>
                  <a:lnTo>
                    <a:pt x="119" y="113"/>
                  </a:lnTo>
                  <a:close/>
                  <a:moveTo>
                    <a:pt x="181" y="113"/>
                  </a:moveTo>
                  <a:lnTo>
                    <a:pt x="222" y="113"/>
                  </a:lnTo>
                  <a:lnTo>
                    <a:pt x="222" y="75"/>
                  </a:lnTo>
                  <a:lnTo>
                    <a:pt x="181" y="75"/>
                  </a:lnTo>
                  <a:lnTo>
                    <a:pt x="181" y="1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4" name="Freeform 115"/>
            <p:cNvSpPr>
              <a:spLocks/>
            </p:cNvSpPr>
            <p:nvPr userDrawn="1"/>
          </p:nvSpPr>
          <p:spPr bwMode="auto">
            <a:xfrm>
              <a:off x="3217863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3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80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5" y="19"/>
                </a:cxn>
                <a:cxn ang="0">
                  <a:pos x="113" y="35"/>
                </a:cxn>
                <a:cxn ang="0">
                  <a:pos x="151" y="34"/>
                </a:cxn>
                <a:cxn ang="0">
                  <a:pos x="162" y="31"/>
                </a:cxn>
                <a:cxn ang="0">
                  <a:pos x="175" y="42"/>
                </a:cxn>
                <a:cxn ang="0">
                  <a:pos x="160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2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6" y="93"/>
                </a:cxn>
                <a:cxn ang="0">
                  <a:pos x="194" y="89"/>
                </a:cxn>
                <a:cxn ang="0">
                  <a:pos x="212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7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5" y="202"/>
                </a:cxn>
                <a:cxn ang="0">
                  <a:pos x="113" y="165"/>
                </a:cxn>
                <a:cxn ang="0">
                  <a:pos x="78" y="190"/>
                </a:cxn>
                <a:cxn ang="0">
                  <a:pos x="67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9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2" y="257"/>
                </a:cxn>
                <a:cxn ang="0">
                  <a:pos x="57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3" y="148"/>
                </a:cxn>
                <a:cxn ang="0">
                  <a:pos x="109" y="122"/>
                </a:cxn>
                <a:cxn ang="0">
                  <a:pos x="94" y="115"/>
                </a:cxn>
                <a:cxn ang="0">
                  <a:pos x="64" y="126"/>
                </a:cxn>
                <a:cxn ang="0">
                  <a:pos x="26" y="155"/>
                </a:cxn>
                <a:cxn ang="0">
                  <a:pos x="12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8" y="44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6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90" y="10"/>
                  </a:lnTo>
                  <a:lnTo>
                    <a:pt x="83" y="7"/>
                  </a:lnTo>
                  <a:lnTo>
                    <a:pt x="83" y="7"/>
                  </a:lnTo>
                  <a:lnTo>
                    <a:pt x="80" y="6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0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5"/>
                  </a:lnTo>
                  <a:lnTo>
                    <a:pt x="123" y="10"/>
                  </a:lnTo>
                  <a:lnTo>
                    <a:pt x="125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5" y="19"/>
                  </a:lnTo>
                  <a:lnTo>
                    <a:pt x="122" y="23"/>
                  </a:lnTo>
                  <a:lnTo>
                    <a:pt x="122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1" y="42"/>
                  </a:lnTo>
                  <a:lnTo>
                    <a:pt x="151" y="34"/>
                  </a:lnTo>
                  <a:lnTo>
                    <a:pt x="151" y="34"/>
                  </a:lnTo>
                  <a:lnTo>
                    <a:pt x="157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3" y="35"/>
                  </a:lnTo>
                  <a:lnTo>
                    <a:pt x="175" y="38"/>
                  </a:lnTo>
                  <a:lnTo>
                    <a:pt x="175" y="42"/>
                  </a:lnTo>
                  <a:lnTo>
                    <a:pt x="175" y="42"/>
                  </a:lnTo>
                  <a:lnTo>
                    <a:pt x="174" y="47"/>
                  </a:lnTo>
                  <a:lnTo>
                    <a:pt x="170" y="51"/>
                  </a:lnTo>
                  <a:lnTo>
                    <a:pt x="160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4" y="118"/>
                  </a:lnTo>
                  <a:lnTo>
                    <a:pt x="54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2" y="104"/>
                  </a:lnTo>
                  <a:lnTo>
                    <a:pt x="117" y="107"/>
                  </a:lnTo>
                  <a:lnTo>
                    <a:pt x="122" y="112"/>
                  </a:lnTo>
                  <a:lnTo>
                    <a:pt x="126" y="118"/>
                  </a:lnTo>
                  <a:lnTo>
                    <a:pt x="131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6" y="93"/>
                  </a:lnTo>
                  <a:lnTo>
                    <a:pt x="196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204" y="89"/>
                  </a:lnTo>
                  <a:lnTo>
                    <a:pt x="212" y="91"/>
                  </a:lnTo>
                  <a:lnTo>
                    <a:pt x="219" y="96"/>
                  </a:lnTo>
                  <a:lnTo>
                    <a:pt x="225" y="100"/>
                  </a:lnTo>
                  <a:lnTo>
                    <a:pt x="225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1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5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7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5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3" y="165"/>
                  </a:lnTo>
                  <a:lnTo>
                    <a:pt x="113" y="165"/>
                  </a:lnTo>
                  <a:lnTo>
                    <a:pt x="103" y="171"/>
                  </a:lnTo>
                  <a:lnTo>
                    <a:pt x="93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70" y="202"/>
                  </a:lnTo>
                  <a:lnTo>
                    <a:pt x="67" y="207"/>
                  </a:lnTo>
                  <a:lnTo>
                    <a:pt x="67" y="212"/>
                  </a:lnTo>
                  <a:lnTo>
                    <a:pt x="67" y="212"/>
                  </a:lnTo>
                  <a:lnTo>
                    <a:pt x="67" y="219"/>
                  </a:lnTo>
                  <a:lnTo>
                    <a:pt x="70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6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9" y="228"/>
                  </a:lnTo>
                  <a:lnTo>
                    <a:pt x="189" y="228"/>
                  </a:lnTo>
                  <a:lnTo>
                    <a:pt x="196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9" y="254"/>
                  </a:lnTo>
                  <a:lnTo>
                    <a:pt x="189" y="257"/>
                  </a:lnTo>
                  <a:lnTo>
                    <a:pt x="189" y="257"/>
                  </a:lnTo>
                  <a:lnTo>
                    <a:pt x="168" y="258"/>
                  </a:lnTo>
                  <a:lnTo>
                    <a:pt x="141" y="259"/>
                  </a:lnTo>
                  <a:lnTo>
                    <a:pt x="141" y="259"/>
                  </a:lnTo>
                  <a:lnTo>
                    <a:pt x="119" y="258"/>
                  </a:lnTo>
                  <a:lnTo>
                    <a:pt x="102" y="257"/>
                  </a:lnTo>
                  <a:lnTo>
                    <a:pt x="86" y="254"/>
                  </a:lnTo>
                  <a:lnTo>
                    <a:pt x="72" y="249"/>
                  </a:lnTo>
                  <a:lnTo>
                    <a:pt x="64" y="243"/>
                  </a:lnTo>
                  <a:lnTo>
                    <a:pt x="57" y="235"/>
                  </a:lnTo>
                  <a:lnTo>
                    <a:pt x="52" y="226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3" y="148"/>
                  </a:lnTo>
                  <a:lnTo>
                    <a:pt x="113" y="148"/>
                  </a:lnTo>
                  <a:lnTo>
                    <a:pt x="113" y="132"/>
                  </a:lnTo>
                  <a:lnTo>
                    <a:pt x="112" y="126"/>
                  </a:lnTo>
                  <a:lnTo>
                    <a:pt x="109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9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6" y="116"/>
                  </a:lnTo>
                  <a:lnTo>
                    <a:pt x="75" y="120"/>
                  </a:lnTo>
                  <a:lnTo>
                    <a:pt x="64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2" y="165"/>
                  </a:lnTo>
                  <a:lnTo>
                    <a:pt x="12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6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1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8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5" name="Freeform 116"/>
            <p:cNvSpPr>
              <a:spLocks noEditPoints="1"/>
            </p:cNvSpPr>
            <p:nvPr userDrawn="1"/>
          </p:nvSpPr>
          <p:spPr bwMode="auto">
            <a:xfrm>
              <a:off x="3384550" y="1758951"/>
              <a:ext cx="138113" cy="128587"/>
            </a:xfrm>
            <a:custGeom>
              <a:avLst/>
              <a:gdLst/>
              <a:ahLst/>
              <a:cxnLst>
                <a:cxn ang="0">
                  <a:pos x="81" y="203"/>
                </a:cxn>
                <a:cxn ang="0">
                  <a:pos x="105" y="212"/>
                </a:cxn>
                <a:cxn ang="0">
                  <a:pos x="115" y="209"/>
                </a:cxn>
                <a:cxn ang="0">
                  <a:pos x="121" y="200"/>
                </a:cxn>
                <a:cxn ang="0">
                  <a:pos x="141" y="128"/>
                </a:cxn>
                <a:cxn ang="0">
                  <a:pos x="141" y="90"/>
                </a:cxn>
                <a:cxn ang="0">
                  <a:pos x="135" y="80"/>
                </a:cxn>
                <a:cxn ang="0">
                  <a:pos x="123" y="77"/>
                </a:cxn>
                <a:cxn ang="0">
                  <a:pos x="96" y="81"/>
                </a:cxn>
                <a:cxn ang="0">
                  <a:pos x="34" y="217"/>
                </a:cxn>
                <a:cxn ang="0">
                  <a:pos x="21" y="235"/>
                </a:cxn>
                <a:cxn ang="0">
                  <a:pos x="12" y="235"/>
                </a:cxn>
                <a:cxn ang="0">
                  <a:pos x="3" y="223"/>
                </a:cxn>
                <a:cxn ang="0">
                  <a:pos x="6" y="214"/>
                </a:cxn>
                <a:cxn ang="0">
                  <a:pos x="31" y="172"/>
                </a:cxn>
                <a:cxn ang="0">
                  <a:pos x="73" y="87"/>
                </a:cxn>
                <a:cxn ang="0">
                  <a:pos x="32" y="99"/>
                </a:cxn>
                <a:cxn ang="0">
                  <a:pos x="23" y="101"/>
                </a:cxn>
                <a:cxn ang="0">
                  <a:pos x="15" y="97"/>
                </a:cxn>
                <a:cxn ang="0">
                  <a:pos x="2" y="80"/>
                </a:cxn>
                <a:cxn ang="0">
                  <a:pos x="0" y="67"/>
                </a:cxn>
                <a:cxn ang="0">
                  <a:pos x="3" y="65"/>
                </a:cxn>
                <a:cxn ang="0">
                  <a:pos x="6" y="67"/>
                </a:cxn>
                <a:cxn ang="0">
                  <a:pos x="23" y="77"/>
                </a:cxn>
                <a:cxn ang="0">
                  <a:pos x="47" y="74"/>
                </a:cxn>
                <a:cxn ang="0">
                  <a:pos x="79" y="68"/>
                </a:cxn>
                <a:cxn ang="0">
                  <a:pos x="90" y="23"/>
                </a:cxn>
                <a:cxn ang="0">
                  <a:pos x="87" y="16"/>
                </a:cxn>
                <a:cxn ang="0">
                  <a:pos x="79" y="9"/>
                </a:cxn>
                <a:cxn ang="0">
                  <a:pos x="73" y="4"/>
                </a:cxn>
                <a:cxn ang="0">
                  <a:pos x="80" y="0"/>
                </a:cxn>
                <a:cxn ang="0">
                  <a:pos x="92" y="0"/>
                </a:cxn>
                <a:cxn ang="0">
                  <a:pos x="113" y="7"/>
                </a:cxn>
                <a:cxn ang="0">
                  <a:pos x="121" y="19"/>
                </a:cxn>
                <a:cxn ang="0">
                  <a:pos x="118" y="26"/>
                </a:cxn>
                <a:cxn ang="0">
                  <a:pos x="108" y="44"/>
                </a:cxn>
                <a:cxn ang="0">
                  <a:pos x="100" y="64"/>
                </a:cxn>
                <a:cxn ang="0">
                  <a:pos x="126" y="61"/>
                </a:cxn>
                <a:cxn ang="0">
                  <a:pos x="148" y="68"/>
                </a:cxn>
                <a:cxn ang="0">
                  <a:pos x="160" y="90"/>
                </a:cxn>
                <a:cxn ang="0">
                  <a:pos x="163" y="110"/>
                </a:cxn>
                <a:cxn ang="0">
                  <a:pos x="148" y="196"/>
                </a:cxn>
                <a:cxn ang="0">
                  <a:pos x="138" y="217"/>
                </a:cxn>
                <a:cxn ang="0">
                  <a:pos x="110" y="242"/>
                </a:cxn>
                <a:cxn ang="0">
                  <a:pos x="97" y="242"/>
                </a:cxn>
                <a:cxn ang="0">
                  <a:pos x="90" y="232"/>
                </a:cxn>
                <a:cxn ang="0">
                  <a:pos x="84" y="222"/>
                </a:cxn>
                <a:cxn ang="0">
                  <a:pos x="189" y="58"/>
                </a:cxn>
                <a:cxn ang="0">
                  <a:pos x="219" y="71"/>
                </a:cxn>
                <a:cxn ang="0">
                  <a:pos x="239" y="91"/>
                </a:cxn>
                <a:cxn ang="0">
                  <a:pos x="260" y="132"/>
                </a:cxn>
                <a:cxn ang="0">
                  <a:pos x="261" y="155"/>
                </a:cxn>
                <a:cxn ang="0">
                  <a:pos x="248" y="167"/>
                </a:cxn>
                <a:cxn ang="0">
                  <a:pos x="238" y="161"/>
                </a:cxn>
                <a:cxn ang="0">
                  <a:pos x="229" y="158"/>
                </a:cxn>
                <a:cxn ang="0">
                  <a:pos x="193" y="161"/>
                </a:cxn>
                <a:cxn ang="0">
                  <a:pos x="213" y="146"/>
                </a:cxn>
                <a:cxn ang="0">
                  <a:pos x="234" y="139"/>
                </a:cxn>
                <a:cxn ang="0">
                  <a:pos x="235" y="132"/>
                </a:cxn>
                <a:cxn ang="0">
                  <a:pos x="232" y="119"/>
                </a:cxn>
                <a:cxn ang="0">
                  <a:pos x="218" y="93"/>
                </a:cxn>
                <a:cxn ang="0">
                  <a:pos x="195" y="71"/>
                </a:cxn>
              </a:cxnLst>
              <a:rect l="0" t="0" r="r" b="b"/>
              <a:pathLst>
                <a:path w="261" h="243">
                  <a:moveTo>
                    <a:pt x="68" y="196"/>
                  </a:moveTo>
                  <a:lnTo>
                    <a:pt x="68" y="196"/>
                  </a:lnTo>
                  <a:lnTo>
                    <a:pt x="81" y="203"/>
                  </a:lnTo>
                  <a:lnTo>
                    <a:pt x="92" y="209"/>
                  </a:lnTo>
                  <a:lnTo>
                    <a:pt x="99" y="212"/>
                  </a:lnTo>
                  <a:lnTo>
                    <a:pt x="105" y="212"/>
                  </a:lnTo>
                  <a:lnTo>
                    <a:pt x="105" y="212"/>
                  </a:lnTo>
                  <a:lnTo>
                    <a:pt x="110" y="212"/>
                  </a:lnTo>
                  <a:lnTo>
                    <a:pt x="115" y="209"/>
                  </a:lnTo>
                  <a:lnTo>
                    <a:pt x="118" y="204"/>
                  </a:lnTo>
                  <a:lnTo>
                    <a:pt x="121" y="200"/>
                  </a:lnTo>
                  <a:lnTo>
                    <a:pt x="121" y="200"/>
                  </a:lnTo>
                  <a:lnTo>
                    <a:pt x="129" y="178"/>
                  </a:lnTo>
                  <a:lnTo>
                    <a:pt x="137" y="152"/>
                  </a:lnTo>
                  <a:lnTo>
                    <a:pt x="141" y="128"/>
                  </a:lnTo>
                  <a:lnTo>
                    <a:pt x="142" y="104"/>
                  </a:lnTo>
                  <a:lnTo>
                    <a:pt x="142" y="104"/>
                  </a:lnTo>
                  <a:lnTo>
                    <a:pt x="141" y="90"/>
                  </a:lnTo>
                  <a:lnTo>
                    <a:pt x="139" y="86"/>
                  </a:lnTo>
                  <a:lnTo>
                    <a:pt x="138" y="81"/>
                  </a:lnTo>
                  <a:lnTo>
                    <a:pt x="135" y="80"/>
                  </a:lnTo>
                  <a:lnTo>
                    <a:pt x="132" y="77"/>
                  </a:lnTo>
                  <a:lnTo>
                    <a:pt x="123" y="77"/>
                  </a:lnTo>
                  <a:lnTo>
                    <a:pt x="123" y="77"/>
                  </a:lnTo>
                  <a:lnTo>
                    <a:pt x="110" y="77"/>
                  </a:lnTo>
                  <a:lnTo>
                    <a:pt x="96" y="81"/>
                  </a:lnTo>
                  <a:lnTo>
                    <a:pt x="96" y="81"/>
                  </a:lnTo>
                  <a:lnTo>
                    <a:pt x="65" y="151"/>
                  </a:lnTo>
                  <a:lnTo>
                    <a:pt x="34" y="217"/>
                  </a:lnTo>
                  <a:lnTo>
                    <a:pt x="34" y="217"/>
                  </a:lnTo>
                  <a:lnTo>
                    <a:pt x="29" y="227"/>
                  </a:lnTo>
                  <a:lnTo>
                    <a:pt x="25" y="232"/>
                  </a:lnTo>
                  <a:lnTo>
                    <a:pt x="21" y="235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12" y="235"/>
                  </a:lnTo>
                  <a:lnTo>
                    <a:pt x="7" y="232"/>
                  </a:lnTo>
                  <a:lnTo>
                    <a:pt x="5" y="227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5" y="219"/>
                  </a:lnTo>
                  <a:lnTo>
                    <a:pt x="6" y="214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31" y="172"/>
                  </a:lnTo>
                  <a:lnTo>
                    <a:pt x="47" y="143"/>
                  </a:lnTo>
                  <a:lnTo>
                    <a:pt x="60" y="116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48" y="93"/>
                  </a:lnTo>
                  <a:lnTo>
                    <a:pt x="32" y="99"/>
                  </a:lnTo>
                  <a:lnTo>
                    <a:pt x="32" y="99"/>
                  </a:lnTo>
                  <a:lnTo>
                    <a:pt x="26" y="100"/>
                  </a:lnTo>
                  <a:lnTo>
                    <a:pt x="23" y="101"/>
                  </a:lnTo>
                  <a:lnTo>
                    <a:pt x="23" y="101"/>
                  </a:lnTo>
                  <a:lnTo>
                    <a:pt x="19" y="100"/>
                  </a:lnTo>
                  <a:lnTo>
                    <a:pt x="15" y="97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80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67"/>
                  </a:lnTo>
                  <a:lnTo>
                    <a:pt x="2" y="65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5" y="65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16" y="74"/>
                  </a:lnTo>
                  <a:lnTo>
                    <a:pt x="21" y="75"/>
                  </a:lnTo>
                  <a:lnTo>
                    <a:pt x="23" y="77"/>
                  </a:lnTo>
                  <a:lnTo>
                    <a:pt x="23" y="77"/>
                  </a:lnTo>
                  <a:lnTo>
                    <a:pt x="35" y="75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79" y="68"/>
                  </a:lnTo>
                  <a:lnTo>
                    <a:pt x="79" y="68"/>
                  </a:lnTo>
                  <a:lnTo>
                    <a:pt x="83" y="54"/>
                  </a:lnTo>
                  <a:lnTo>
                    <a:pt x="87" y="41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0" y="19"/>
                  </a:lnTo>
                  <a:lnTo>
                    <a:pt x="87" y="16"/>
                  </a:lnTo>
                  <a:lnTo>
                    <a:pt x="84" y="13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4" y="7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2" y="0"/>
                  </a:lnTo>
                  <a:lnTo>
                    <a:pt x="99" y="2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21" y="19"/>
                  </a:lnTo>
                  <a:lnTo>
                    <a:pt x="121" y="22"/>
                  </a:lnTo>
                  <a:lnTo>
                    <a:pt x="118" y="26"/>
                  </a:lnTo>
                  <a:lnTo>
                    <a:pt x="118" y="26"/>
                  </a:lnTo>
                  <a:lnTo>
                    <a:pt x="113" y="33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115" y="62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35" y="62"/>
                  </a:lnTo>
                  <a:lnTo>
                    <a:pt x="141" y="64"/>
                  </a:lnTo>
                  <a:lnTo>
                    <a:pt x="148" y="68"/>
                  </a:lnTo>
                  <a:lnTo>
                    <a:pt x="152" y="74"/>
                  </a:lnTo>
                  <a:lnTo>
                    <a:pt x="157" y="81"/>
                  </a:lnTo>
                  <a:lnTo>
                    <a:pt x="160" y="90"/>
                  </a:lnTo>
                  <a:lnTo>
                    <a:pt x="161" y="99"/>
                  </a:lnTo>
                  <a:lnTo>
                    <a:pt x="163" y="110"/>
                  </a:lnTo>
                  <a:lnTo>
                    <a:pt x="163" y="110"/>
                  </a:lnTo>
                  <a:lnTo>
                    <a:pt x="160" y="139"/>
                  </a:lnTo>
                  <a:lnTo>
                    <a:pt x="155" y="168"/>
                  </a:lnTo>
                  <a:lnTo>
                    <a:pt x="148" y="196"/>
                  </a:lnTo>
                  <a:lnTo>
                    <a:pt x="144" y="207"/>
                  </a:lnTo>
                  <a:lnTo>
                    <a:pt x="138" y="217"/>
                  </a:lnTo>
                  <a:lnTo>
                    <a:pt x="138" y="217"/>
                  </a:lnTo>
                  <a:lnTo>
                    <a:pt x="129" y="229"/>
                  </a:lnTo>
                  <a:lnTo>
                    <a:pt x="121" y="238"/>
                  </a:lnTo>
                  <a:lnTo>
                    <a:pt x="110" y="242"/>
                  </a:lnTo>
                  <a:lnTo>
                    <a:pt x="102" y="243"/>
                  </a:lnTo>
                  <a:lnTo>
                    <a:pt x="102" y="243"/>
                  </a:lnTo>
                  <a:lnTo>
                    <a:pt x="97" y="242"/>
                  </a:lnTo>
                  <a:lnTo>
                    <a:pt x="94" y="240"/>
                  </a:lnTo>
                  <a:lnTo>
                    <a:pt x="92" y="238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9" y="227"/>
                  </a:lnTo>
                  <a:lnTo>
                    <a:pt x="84" y="222"/>
                  </a:lnTo>
                  <a:lnTo>
                    <a:pt x="63" y="203"/>
                  </a:lnTo>
                  <a:lnTo>
                    <a:pt x="68" y="196"/>
                  </a:lnTo>
                  <a:close/>
                  <a:moveTo>
                    <a:pt x="189" y="58"/>
                  </a:moveTo>
                  <a:lnTo>
                    <a:pt x="189" y="58"/>
                  </a:lnTo>
                  <a:lnTo>
                    <a:pt x="205" y="64"/>
                  </a:lnTo>
                  <a:lnTo>
                    <a:pt x="219" y="71"/>
                  </a:lnTo>
                  <a:lnTo>
                    <a:pt x="231" y="81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50" y="104"/>
                  </a:lnTo>
                  <a:lnTo>
                    <a:pt x="255" y="119"/>
                  </a:lnTo>
                  <a:lnTo>
                    <a:pt x="260" y="132"/>
                  </a:lnTo>
                  <a:lnTo>
                    <a:pt x="261" y="145"/>
                  </a:lnTo>
                  <a:lnTo>
                    <a:pt x="261" y="145"/>
                  </a:lnTo>
                  <a:lnTo>
                    <a:pt x="261" y="155"/>
                  </a:lnTo>
                  <a:lnTo>
                    <a:pt x="258" y="161"/>
                  </a:lnTo>
                  <a:lnTo>
                    <a:pt x="254" y="165"/>
                  </a:lnTo>
                  <a:lnTo>
                    <a:pt x="248" y="167"/>
                  </a:lnTo>
                  <a:lnTo>
                    <a:pt x="248" y="167"/>
                  </a:lnTo>
                  <a:lnTo>
                    <a:pt x="242" y="165"/>
                  </a:lnTo>
                  <a:lnTo>
                    <a:pt x="238" y="161"/>
                  </a:lnTo>
                  <a:lnTo>
                    <a:pt x="238" y="161"/>
                  </a:lnTo>
                  <a:lnTo>
                    <a:pt x="234" y="158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13" y="158"/>
                  </a:lnTo>
                  <a:lnTo>
                    <a:pt x="193" y="161"/>
                  </a:lnTo>
                  <a:lnTo>
                    <a:pt x="192" y="152"/>
                  </a:lnTo>
                  <a:lnTo>
                    <a:pt x="192" y="152"/>
                  </a:lnTo>
                  <a:lnTo>
                    <a:pt x="213" y="146"/>
                  </a:lnTo>
                  <a:lnTo>
                    <a:pt x="229" y="142"/>
                  </a:lnTo>
                  <a:lnTo>
                    <a:pt x="229" y="142"/>
                  </a:lnTo>
                  <a:lnTo>
                    <a:pt x="234" y="139"/>
                  </a:lnTo>
                  <a:lnTo>
                    <a:pt x="235" y="136"/>
                  </a:lnTo>
                  <a:lnTo>
                    <a:pt x="235" y="132"/>
                  </a:lnTo>
                  <a:lnTo>
                    <a:pt x="235" y="132"/>
                  </a:lnTo>
                  <a:lnTo>
                    <a:pt x="235" y="128"/>
                  </a:lnTo>
                  <a:lnTo>
                    <a:pt x="235" y="128"/>
                  </a:lnTo>
                  <a:lnTo>
                    <a:pt x="232" y="119"/>
                  </a:lnTo>
                  <a:lnTo>
                    <a:pt x="229" y="109"/>
                  </a:lnTo>
                  <a:lnTo>
                    <a:pt x="224" y="100"/>
                  </a:lnTo>
                  <a:lnTo>
                    <a:pt x="218" y="93"/>
                  </a:lnTo>
                  <a:lnTo>
                    <a:pt x="210" y="84"/>
                  </a:lnTo>
                  <a:lnTo>
                    <a:pt x="203" y="77"/>
                  </a:lnTo>
                  <a:lnTo>
                    <a:pt x="195" y="71"/>
                  </a:lnTo>
                  <a:lnTo>
                    <a:pt x="186" y="65"/>
                  </a:lnTo>
                  <a:lnTo>
                    <a:pt x="189" y="58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6" name="Freeform 117"/>
            <p:cNvSpPr>
              <a:spLocks noEditPoints="1"/>
            </p:cNvSpPr>
            <p:nvPr userDrawn="1"/>
          </p:nvSpPr>
          <p:spPr bwMode="auto">
            <a:xfrm>
              <a:off x="3552825" y="1755776"/>
              <a:ext cx="130175" cy="138112"/>
            </a:xfrm>
            <a:custGeom>
              <a:avLst/>
              <a:gdLst/>
              <a:ahLst/>
              <a:cxnLst>
                <a:cxn ang="0">
                  <a:pos x="19" y="66"/>
                </a:cxn>
                <a:cxn ang="0">
                  <a:pos x="51" y="68"/>
                </a:cxn>
                <a:cxn ang="0">
                  <a:pos x="84" y="30"/>
                </a:cxn>
                <a:cxn ang="0">
                  <a:pos x="81" y="14"/>
                </a:cxn>
                <a:cxn ang="0">
                  <a:pos x="68" y="6"/>
                </a:cxn>
                <a:cxn ang="0">
                  <a:pos x="71" y="1"/>
                </a:cxn>
                <a:cxn ang="0">
                  <a:pos x="100" y="4"/>
                </a:cxn>
                <a:cxn ang="0">
                  <a:pos x="113" y="14"/>
                </a:cxn>
                <a:cxn ang="0">
                  <a:pos x="111" y="23"/>
                </a:cxn>
                <a:cxn ang="0">
                  <a:pos x="101" y="42"/>
                </a:cxn>
                <a:cxn ang="0">
                  <a:pos x="111" y="52"/>
                </a:cxn>
                <a:cxn ang="0">
                  <a:pos x="130" y="45"/>
                </a:cxn>
                <a:cxn ang="0">
                  <a:pos x="142" y="50"/>
                </a:cxn>
                <a:cxn ang="0">
                  <a:pos x="140" y="61"/>
                </a:cxn>
                <a:cxn ang="0">
                  <a:pos x="114" y="72"/>
                </a:cxn>
                <a:cxn ang="0">
                  <a:pos x="40" y="185"/>
                </a:cxn>
                <a:cxn ang="0">
                  <a:pos x="23" y="210"/>
                </a:cxn>
                <a:cxn ang="0">
                  <a:pos x="10" y="208"/>
                </a:cxn>
                <a:cxn ang="0">
                  <a:pos x="7" y="194"/>
                </a:cxn>
                <a:cxn ang="0">
                  <a:pos x="30" y="155"/>
                </a:cxn>
                <a:cxn ang="0">
                  <a:pos x="66" y="82"/>
                </a:cxn>
                <a:cxn ang="0">
                  <a:pos x="22" y="85"/>
                </a:cxn>
                <a:cxn ang="0">
                  <a:pos x="6" y="59"/>
                </a:cxn>
                <a:cxn ang="0">
                  <a:pos x="196" y="69"/>
                </a:cxn>
                <a:cxn ang="0">
                  <a:pos x="232" y="85"/>
                </a:cxn>
                <a:cxn ang="0">
                  <a:pos x="248" y="107"/>
                </a:cxn>
                <a:cxn ang="0">
                  <a:pos x="238" y="119"/>
                </a:cxn>
                <a:cxn ang="0">
                  <a:pos x="227" y="116"/>
                </a:cxn>
                <a:cxn ang="0">
                  <a:pos x="203" y="111"/>
                </a:cxn>
                <a:cxn ang="0">
                  <a:pos x="175" y="117"/>
                </a:cxn>
                <a:cxn ang="0">
                  <a:pos x="168" y="132"/>
                </a:cxn>
                <a:cxn ang="0">
                  <a:pos x="178" y="194"/>
                </a:cxn>
                <a:cxn ang="0">
                  <a:pos x="226" y="217"/>
                </a:cxn>
                <a:cxn ang="0">
                  <a:pos x="238" y="230"/>
                </a:cxn>
                <a:cxn ang="0">
                  <a:pos x="236" y="243"/>
                </a:cxn>
                <a:cxn ang="0">
                  <a:pos x="222" y="244"/>
                </a:cxn>
                <a:cxn ang="0">
                  <a:pos x="180" y="216"/>
                </a:cxn>
                <a:cxn ang="0">
                  <a:pos x="171" y="244"/>
                </a:cxn>
                <a:cxn ang="0">
                  <a:pos x="138" y="259"/>
                </a:cxn>
                <a:cxn ang="0">
                  <a:pos x="109" y="258"/>
                </a:cxn>
                <a:cxn ang="0">
                  <a:pos x="84" y="239"/>
                </a:cxn>
                <a:cxn ang="0">
                  <a:pos x="81" y="218"/>
                </a:cxn>
                <a:cxn ang="0">
                  <a:pos x="101" y="195"/>
                </a:cxn>
                <a:cxn ang="0">
                  <a:pos x="129" y="189"/>
                </a:cxn>
                <a:cxn ang="0">
                  <a:pos x="152" y="149"/>
                </a:cxn>
                <a:cxn ang="0">
                  <a:pos x="155" y="127"/>
                </a:cxn>
                <a:cxn ang="0">
                  <a:pos x="172" y="107"/>
                </a:cxn>
                <a:cxn ang="0">
                  <a:pos x="206" y="97"/>
                </a:cxn>
                <a:cxn ang="0">
                  <a:pos x="210" y="92"/>
                </a:cxn>
                <a:cxn ang="0">
                  <a:pos x="187" y="79"/>
                </a:cxn>
                <a:cxn ang="0">
                  <a:pos x="124" y="205"/>
                </a:cxn>
                <a:cxn ang="0">
                  <a:pos x="106" y="208"/>
                </a:cxn>
                <a:cxn ang="0">
                  <a:pos x="94" y="220"/>
                </a:cxn>
                <a:cxn ang="0">
                  <a:pos x="95" y="231"/>
                </a:cxn>
                <a:cxn ang="0">
                  <a:pos x="124" y="242"/>
                </a:cxn>
                <a:cxn ang="0">
                  <a:pos x="148" y="237"/>
                </a:cxn>
                <a:cxn ang="0">
                  <a:pos x="158" y="216"/>
                </a:cxn>
                <a:cxn ang="0">
                  <a:pos x="142" y="205"/>
                </a:cxn>
              </a:cxnLst>
              <a:rect l="0" t="0" r="r" b="b"/>
              <a:pathLst>
                <a:path w="248" h="260">
                  <a:moveTo>
                    <a:pt x="6" y="59"/>
                  </a:moveTo>
                  <a:lnTo>
                    <a:pt x="6" y="59"/>
                  </a:lnTo>
                  <a:lnTo>
                    <a:pt x="11" y="64"/>
                  </a:lnTo>
                  <a:lnTo>
                    <a:pt x="19" y="66"/>
                  </a:lnTo>
                  <a:lnTo>
                    <a:pt x="24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51" y="6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81" y="42"/>
                  </a:lnTo>
                  <a:lnTo>
                    <a:pt x="84" y="30"/>
                  </a:lnTo>
                  <a:lnTo>
                    <a:pt x="84" y="22"/>
                  </a:lnTo>
                  <a:lnTo>
                    <a:pt x="84" y="22"/>
                  </a:lnTo>
                  <a:lnTo>
                    <a:pt x="84" y="19"/>
                  </a:lnTo>
                  <a:lnTo>
                    <a:pt x="81" y="14"/>
                  </a:lnTo>
                  <a:lnTo>
                    <a:pt x="77" y="11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68" y="6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8" y="3"/>
                  </a:lnTo>
                  <a:lnTo>
                    <a:pt x="71" y="1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3" y="1"/>
                  </a:lnTo>
                  <a:lnTo>
                    <a:pt x="100" y="4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11" y="11"/>
                  </a:lnTo>
                  <a:lnTo>
                    <a:pt x="113" y="14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3" y="20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06" y="33"/>
                  </a:lnTo>
                  <a:lnTo>
                    <a:pt x="101" y="42"/>
                  </a:lnTo>
                  <a:lnTo>
                    <a:pt x="101" y="42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6" y="45"/>
                  </a:lnTo>
                  <a:lnTo>
                    <a:pt x="130" y="45"/>
                  </a:lnTo>
                  <a:lnTo>
                    <a:pt x="130" y="45"/>
                  </a:lnTo>
                  <a:lnTo>
                    <a:pt x="135" y="45"/>
                  </a:lnTo>
                  <a:lnTo>
                    <a:pt x="139" y="48"/>
                  </a:lnTo>
                  <a:lnTo>
                    <a:pt x="142" y="50"/>
                  </a:lnTo>
                  <a:lnTo>
                    <a:pt x="143" y="55"/>
                  </a:lnTo>
                  <a:lnTo>
                    <a:pt x="143" y="55"/>
                  </a:lnTo>
                  <a:lnTo>
                    <a:pt x="142" y="58"/>
                  </a:lnTo>
                  <a:lnTo>
                    <a:pt x="140" y="61"/>
                  </a:lnTo>
                  <a:lnTo>
                    <a:pt x="136" y="65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14" y="72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64" y="133"/>
                  </a:lnTo>
                  <a:lnTo>
                    <a:pt x="40" y="185"/>
                  </a:lnTo>
                  <a:lnTo>
                    <a:pt x="40" y="185"/>
                  </a:lnTo>
                  <a:lnTo>
                    <a:pt x="33" y="198"/>
                  </a:lnTo>
                  <a:lnTo>
                    <a:pt x="27" y="207"/>
                  </a:lnTo>
                  <a:lnTo>
                    <a:pt x="23" y="210"/>
                  </a:lnTo>
                  <a:lnTo>
                    <a:pt x="17" y="211"/>
                  </a:lnTo>
                  <a:lnTo>
                    <a:pt x="17" y="211"/>
                  </a:lnTo>
                  <a:lnTo>
                    <a:pt x="13" y="210"/>
                  </a:lnTo>
                  <a:lnTo>
                    <a:pt x="10" y="208"/>
                  </a:lnTo>
                  <a:lnTo>
                    <a:pt x="7" y="204"/>
                  </a:lnTo>
                  <a:lnTo>
                    <a:pt x="7" y="200"/>
                  </a:lnTo>
                  <a:lnTo>
                    <a:pt x="7" y="200"/>
                  </a:lnTo>
                  <a:lnTo>
                    <a:pt x="7" y="194"/>
                  </a:lnTo>
                  <a:lnTo>
                    <a:pt x="10" y="187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30" y="155"/>
                  </a:lnTo>
                  <a:lnTo>
                    <a:pt x="43" y="130"/>
                  </a:lnTo>
                  <a:lnTo>
                    <a:pt x="56" y="105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45" y="85"/>
                  </a:lnTo>
                  <a:lnTo>
                    <a:pt x="30" y="87"/>
                  </a:lnTo>
                  <a:lnTo>
                    <a:pt x="30" y="87"/>
                  </a:lnTo>
                  <a:lnTo>
                    <a:pt x="22" y="85"/>
                  </a:lnTo>
                  <a:lnTo>
                    <a:pt x="14" y="81"/>
                  </a:lnTo>
                  <a:lnTo>
                    <a:pt x="7" y="75"/>
                  </a:lnTo>
                  <a:lnTo>
                    <a:pt x="0" y="66"/>
                  </a:lnTo>
                  <a:lnTo>
                    <a:pt x="6" y="59"/>
                  </a:lnTo>
                  <a:close/>
                  <a:moveTo>
                    <a:pt x="167" y="65"/>
                  </a:moveTo>
                  <a:lnTo>
                    <a:pt x="167" y="65"/>
                  </a:lnTo>
                  <a:lnTo>
                    <a:pt x="181" y="66"/>
                  </a:lnTo>
                  <a:lnTo>
                    <a:pt x="196" y="69"/>
                  </a:lnTo>
                  <a:lnTo>
                    <a:pt x="209" y="74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32" y="85"/>
                  </a:lnTo>
                  <a:lnTo>
                    <a:pt x="241" y="92"/>
                  </a:lnTo>
                  <a:lnTo>
                    <a:pt x="246" y="100"/>
                  </a:lnTo>
                  <a:lnTo>
                    <a:pt x="248" y="107"/>
                  </a:lnTo>
                  <a:lnTo>
                    <a:pt x="248" y="107"/>
                  </a:lnTo>
                  <a:lnTo>
                    <a:pt x="246" y="113"/>
                  </a:lnTo>
                  <a:lnTo>
                    <a:pt x="245" y="116"/>
                  </a:lnTo>
                  <a:lnTo>
                    <a:pt x="242" y="119"/>
                  </a:lnTo>
                  <a:lnTo>
                    <a:pt x="238" y="119"/>
                  </a:lnTo>
                  <a:lnTo>
                    <a:pt x="238" y="119"/>
                  </a:lnTo>
                  <a:lnTo>
                    <a:pt x="232" y="117"/>
                  </a:lnTo>
                  <a:lnTo>
                    <a:pt x="227" y="116"/>
                  </a:lnTo>
                  <a:lnTo>
                    <a:pt x="227" y="116"/>
                  </a:lnTo>
                  <a:lnTo>
                    <a:pt x="223" y="113"/>
                  </a:lnTo>
                  <a:lnTo>
                    <a:pt x="217" y="111"/>
                  </a:lnTo>
                  <a:lnTo>
                    <a:pt x="203" y="111"/>
                  </a:lnTo>
                  <a:lnTo>
                    <a:pt x="203" y="111"/>
                  </a:lnTo>
                  <a:lnTo>
                    <a:pt x="194" y="111"/>
                  </a:lnTo>
                  <a:lnTo>
                    <a:pt x="187" y="113"/>
                  </a:lnTo>
                  <a:lnTo>
                    <a:pt x="180" y="114"/>
                  </a:lnTo>
                  <a:lnTo>
                    <a:pt x="175" y="117"/>
                  </a:lnTo>
                  <a:lnTo>
                    <a:pt x="172" y="120"/>
                  </a:lnTo>
                  <a:lnTo>
                    <a:pt x="169" y="123"/>
                  </a:lnTo>
                  <a:lnTo>
                    <a:pt x="168" y="127"/>
                  </a:lnTo>
                  <a:lnTo>
                    <a:pt x="168" y="132"/>
                  </a:lnTo>
                  <a:lnTo>
                    <a:pt x="168" y="132"/>
                  </a:lnTo>
                  <a:lnTo>
                    <a:pt x="168" y="146"/>
                  </a:lnTo>
                  <a:lnTo>
                    <a:pt x="171" y="161"/>
                  </a:lnTo>
                  <a:lnTo>
                    <a:pt x="178" y="194"/>
                  </a:lnTo>
                  <a:lnTo>
                    <a:pt x="178" y="194"/>
                  </a:lnTo>
                  <a:lnTo>
                    <a:pt x="191" y="200"/>
                  </a:lnTo>
                  <a:lnTo>
                    <a:pt x="204" y="204"/>
                  </a:lnTo>
                  <a:lnTo>
                    <a:pt x="226" y="217"/>
                  </a:lnTo>
                  <a:lnTo>
                    <a:pt x="226" y="217"/>
                  </a:lnTo>
                  <a:lnTo>
                    <a:pt x="232" y="221"/>
                  </a:lnTo>
                  <a:lnTo>
                    <a:pt x="236" y="226"/>
                  </a:lnTo>
                  <a:lnTo>
                    <a:pt x="238" y="230"/>
                  </a:lnTo>
                  <a:lnTo>
                    <a:pt x="239" y="236"/>
                  </a:lnTo>
                  <a:lnTo>
                    <a:pt x="239" y="236"/>
                  </a:lnTo>
                  <a:lnTo>
                    <a:pt x="238" y="240"/>
                  </a:lnTo>
                  <a:lnTo>
                    <a:pt x="236" y="243"/>
                  </a:lnTo>
                  <a:lnTo>
                    <a:pt x="232" y="246"/>
                  </a:lnTo>
                  <a:lnTo>
                    <a:pt x="227" y="246"/>
                  </a:lnTo>
                  <a:lnTo>
                    <a:pt x="227" y="246"/>
                  </a:lnTo>
                  <a:lnTo>
                    <a:pt x="222" y="244"/>
                  </a:lnTo>
                  <a:lnTo>
                    <a:pt x="214" y="239"/>
                  </a:lnTo>
                  <a:lnTo>
                    <a:pt x="214" y="239"/>
                  </a:lnTo>
                  <a:lnTo>
                    <a:pt x="197" y="227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8" y="227"/>
                  </a:lnTo>
                  <a:lnTo>
                    <a:pt x="175" y="237"/>
                  </a:lnTo>
                  <a:lnTo>
                    <a:pt x="171" y="244"/>
                  </a:lnTo>
                  <a:lnTo>
                    <a:pt x="164" y="250"/>
                  </a:lnTo>
                  <a:lnTo>
                    <a:pt x="156" y="255"/>
                  </a:lnTo>
                  <a:lnTo>
                    <a:pt x="148" y="258"/>
                  </a:lnTo>
                  <a:lnTo>
                    <a:pt x="138" y="259"/>
                  </a:lnTo>
                  <a:lnTo>
                    <a:pt x="127" y="260"/>
                  </a:lnTo>
                  <a:lnTo>
                    <a:pt x="127" y="260"/>
                  </a:lnTo>
                  <a:lnTo>
                    <a:pt x="117" y="259"/>
                  </a:lnTo>
                  <a:lnTo>
                    <a:pt x="109" y="258"/>
                  </a:lnTo>
                  <a:lnTo>
                    <a:pt x="100" y="255"/>
                  </a:lnTo>
                  <a:lnTo>
                    <a:pt x="93" y="250"/>
                  </a:lnTo>
                  <a:lnTo>
                    <a:pt x="87" y="244"/>
                  </a:lnTo>
                  <a:lnTo>
                    <a:pt x="84" y="239"/>
                  </a:lnTo>
                  <a:lnTo>
                    <a:pt x="81" y="233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81" y="218"/>
                  </a:lnTo>
                  <a:lnTo>
                    <a:pt x="84" y="211"/>
                  </a:lnTo>
                  <a:lnTo>
                    <a:pt x="88" y="204"/>
                  </a:lnTo>
                  <a:lnTo>
                    <a:pt x="94" y="200"/>
                  </a:lnTo>
                  <a:lnTo>
                    <a:pt x="101" y="195"/>
                  </a:lnTo>
                  <a:lnTo>
                    <a:pt x="110" y="191"/>
                  </a:lnTo>
                  <a:lnTo>
                    <a:pt x="119" y="189"/>
                  </a:lnTo>
                  <a:lnTo>
                    <a:pt x="129" y="189"/>
                  </a:lnTo>
                  <a:lnTo>
                    <a:pt x="129" y="189"/>
                  </a:lnTo>
                  <a:lnTo>
                    <a:pt x="156" y="191"/>
                  </a:lnTo>
                  <a:lnTo>
                    <a:pt x="156" y="191"/>
                  </a:lnTo>
                  <a:lnTo>
                    <a:pt x="154" y="169"/>
                  </a:lnTo>
                  <a:lnTo>
                    <a:pt x="152" y="149"/>
                  </a:lnTo>
                  <a:lnTo>
                    <a:pt x="152" y="149"/>
                  </a:lnTo>
                  <a:lnTo>
                    <a:pt x="154" y="137"/>
                  </a:lnTo>
                  <a:lnTo>
                    <a:pt x="155" y="127"/>
                  </a:lnTo>
                  <a:lnTo>
                    <a:pt x="155" y="127"/>
                  </a:lnTo>
                  <a:lnTo>
                    <a:pt x="158" y="121"/>
                  </a:lnTo>
                  <a:lnTo>
                    <a:pt x="162" y="116"/>
                  </a:lnTo>
                  <a:lnTo>
                    <a:pt x="167" y="111"/>
                  </a:lnTo>
                  <a:lnTo>
                    <a:pt x="172" y="107"/>
                  </a:lnTo>
                  <a:lnTo>
                    <a:pt x="178" y="104"/>
                  </a:lnTo>
                  <a:lnTo>
                    <a:pt x="187" y="101"/>
                  </a:lnTo>
                  <a:lnTo>
                    <a:pt x="206" y="97"/>
                  </a:lnTo>
                  <a:lnTo>
                    <a:pt x="206" y="97"/>
                  </a:lnTo>
                  <a:lnTo>
                    <a:pt x="209" y="97"/>
                  </a:lnTo>
                  <a:lnTo>
                    <a:pt x="210" y="95"/>
                  </a:lnTo>
                  <a:lnTo>
                    <a:pt x="210" y="95"/>
                  </a:lnTo>
                  <a:lnTo>
                    <a:pt x="210" y="92"/>
                  </a:lnTo>
                  <a:lnTo>
                    <a:pt x="207" y="91"/>
                  </a:lnTo>
                  <a:lnTo>
                    <a:pt x="207" y="91"/>
                  </a:lnTo>
                  <a:lnTo>
                    <a:pt x="197" y="84"/>
                  </a:lnTo>
                  <a:lnTo>
                    <a:pt x="187" y="79"/>
                  </a:lnTo>
                  <a:lnTo>
                    <a:pt x="175" y="77"/>
                  </a:lnTo>
                  <a:lnTo>
                    <a:pt x="164" y="74"/>
                  </a:lnTo>
                  <a:lnTo>
                    <a:pt x="167" y="65"/>
                  </a:lnTo>
                  <a:close/>
                  <a:moveTo>
                    <a:pt x="124" y="205"/>
                  </a:moveTo>
                  <a:lnTo>
                    <a:pt x="124" y="205"/>
                  </a:lnTo>
                  <a:lnTo>
                    <a:pt x="117" y="205"/>
                  </a:lnTo>
                  <a:lnTo>
                    <a:pt x="111" y="207"/>
                  </a:lnTo>
                  <a:lnTo>
                    <a:pt x="106" y="208"/>
                  </a:lnTo>
                  <a:lnTo>
                    <a:pt x="101" y="211"/>
                  </a:lnTo>
                  <a:lnTo>
                    <a:pt x="97" y="213"/>
                  </a:lnTo>
                  <a:lnTo>
                    <a:pt x="95" y="217"/>
                  </a:lnTo>
                  <a:lnTo>
                    <a:pt x="94" y="220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94" y="227"/>
                  </a:lnTo>
                  <a:lnTo>
                    <a:pt x="95" y="231"/>
                  </a:lnTo>
                  <a:lnTo>
                    <a:pt x="97" y="234"/>
                  </a:lnTo>
                  <a:lnTo>
                    <a:pt x="101" y="237"/>
                  </a:lnTo>
                  <a:lnTo>
                    <a:pt x="111" y="240"/>
                  </a:lnTo>
                  <a:lnTo>
                    <a:pt x="124" y="242"/>
                  </a:lnTo>
                  <a:lnTo>
                    <a:pt x="124" y="242"/>
                  </a:lnTo>
                  <a:lnTo>
                    <a:pt x="133" y="242"/>
                  </a:lnTo>
                  <a:lnTo>
                    <a:pt x="140" y="240"/>
                  </a:lnTo>
                  <a:lnTo>
                    <a:pt x="148" y="237"/>
                  </a:lnTo>
                  <a:lnTo>
                    <a:pt x="152" y="231"/>
                  </a:lnTo>
                  <a:lnTo>
                    <a:pt x="152" y="231"/>
                  </a:lnTo>
                  <a:lnTo>
                    <a:pt x="156" y="224"/>
                  </a:lnTo>
                  <a:lnTo>
                    <a:pt x="158" y="216"/>
                  </a:lnTo>
                  <a:lnTo>
                    <a:pt x="158" y="216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42" y="205"/>
                  </a:lnTo>
                  <a:lnTo>
                    <a:pt x="124" y="205"/>
                  </a:lnTo>
                  <a:lnTo>
                    <a:pt x="124" y="2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7" name="Freeform 118"/>
            <p:cNvSpPr>
              <a:spLocks noEditPoints="1"/>
            </p:cNvSpPr>
            <p:nvPr userDrawn="1"/>
          </p:nvSpPr>
          <p:spPr bwMode="auto">
            <a:xfrm>
              <a:off x="3716338" y="1755776"/>
              <a:ext cx="122237" cy="134937"/>
            </a:xfrm>
            <a:custGeom>
              <a:avLst/>
              <a:gdLst/>
              <a:ahLst/>
              <a:cxnLst>
                <a:cxn ang="0">
                  <a:pos x="115" y="169"/>
                </a:cxn>
                <a:cxn ang="0">
                  <a:pos x="129" y="176"/>
                </a:cxn>
                <a:cxn ang="0">
                  <a:pos x="138" y="188"/>
                </a:cxn>
                <a:cxn ang="0">
                  <a:pos x="142" y="207"/>
                </a:cxn>
                <a:cxn ang="0">
                  <a:pos x="148" y="227"/>
                </a:cxn>
                <a:cxn ang="0">
                  <a:pos x="163" y="231"/>
                </a:cxn>
                <a:cxn ang="0">
                  <a:pos x="194" y="227"/>
                </a:cxn>
                <a:cxn ang="0">
                  <a:pos x="209" y="226"/>
                </a:cxn>
                <a:cxn ang="0">
                  <a:pos x="223" y="230"/>
                </a:cxn>
                <a:cxn ang="0">
                  <a:pos x="231" y="237"/>
                </a:cxn>
                <a:cxn ang="0">
                  <a:pos x="231" y="243"/>
                </a:cxn>
                <a:cxn ang="0">
                  <a:pos x="221" y="250"/>
                </a:cxn>
                <a:cxn ang="0">
                  <a:pos x="174" y="255"/>
                </a:cxn>
                <a:cxn ang="0">
                  <a:pos x="149" y="253"/>
                </a:cxn>
                <a:cxn ang="0">
                  <a:pos x="129" y="240"/>
                </a:cxn>
                <a:cxn ang="0">
                  <a:pos x="122" y="210"/>
                </a:cxn>
                <a:cxn ang="0">
                  <a:pos x="118" y="189"/>
                </a:cxn>
                <a:cxn ang="0">
                  <a:pos x="110" y="182"/>
                </a:cxn>
                <a:cxn ang="0">
                  <a:pos x="96" y="182"/>
                </a:cxn>
                <a:cxn ang="0">
                  <a:pos x="68" y="195"/>
                </a:cxn>
                <a:cxn ang="0">
                  <a:pos x="36" y="227"/>
                </a:cxn>
                <a:cxn ang="0">
                  <a:pos x="19" y="249"/>
                </a:cxn>
                <a:cxn ang="0">
                  <a:pos x="12" y="252"/>
                </a:cxn>
                <a:cxn ang="0">
                  <a:pos x="0" y="244"/>
                </a:cxn>
                <a:cxn ang="0">
                  <a:pos x="0" y="234"/>
                </a:cxn>
                <a:cxn ang="0">
                  <a:pos x="12" y="216"/>
                </a:cxn>
                <a:cxn ang="0">
                  <a:pos x="42" y="188"/>
                </a:cxn>
                <a:cxn ang="0">
                  <a:pos x="106" y="126"/>
                </a:cxn>
                <a:cxn ang="0">
                  <a:pos x="129" y="98"/>
                </a:cxn>
                <a:cxn ang="0">
                  <a:pos x="129" y="94"/>
                </a:cxn>
                <a:cxn ang="0">
                  <a:pos x="125" y="94"/>
                </a:cxn>
                <a:cxn ang="0">
                  <a:pos x="99" y="101"/>
                </a:cxn>
                <a:cxn ang="0">
                  <a:pos x="60" y="116"/>
                </a:cxn>
                <a:cxn ang="0">
                  <a:pos x="39" y="124"/>
                </a:cxn>
                <a:cxn ang="0">
                  <a:pos x="32" y="121"/>
                </a:cxn>
                <a:cxn ang="0">
                  <a:pos x="22" y="105"/>
                </a:cxn>
                <a:cxn ang="0">
                  <a:pos x="23" y="91"/>
                </a:cxn>
                <a:cxn ang="0">
                  <a:pos x="29" y="84"/>
                </a:cxn>
                <a:cxn ang="0">
                  <a:pos x="31" y="85"/>
                </a:cxn>
                <a:cxn ang="0">
                  <a:pos x="38" y="98"/>
                </a:cxn>
                <a:cxn ang="0">
                  <a:pos x="54" y="97"/>
                </a:cxn>
                <a:cxn ang="0">
                  <a:pos x="102" y="84"/>
                </a:cxn>
                <a:cxn ang="0">
                  <a:pos x="129" y="75"/>
                </a:cxn>
                <a:cxn ang="0">
                  <a:pos x="135" y="72"/>
                </a:cxn>
                <a:cxn ang="0">
                  <a:pos x="152" y="82"/>
                </a:cxn>
                <a:cxn ang="0">
                  <a:pos x="163" y="95"/>
                </a:cxn>
                <a:cxn ang="0">
                  <a:pos x="163" y="100"/>
                </a:cxn>
                <a:cxn ang="0">
                  <a:pos x="154" y="105"/>
                </a:cxn>
                <a:cxn ang="0">
                  <a:pos x="136" y="120"/>
                </a:cxn>
                <a:cxn ang="0">
                  <a:pos x="84" y="176"/>
                </a:cxn>
                <a:cxn ang="0">
                  <a:pos x="109" y="169"/>
                </a:cxn>
                <a:cxn ang="0">
                  <a:pos x="74" y="0"/>
                </a:cxn>
                <a:cxn ang="0">
                  <a:pos x="97" y="16"/>
                </a:cxn>
                <a:cxn ang="0">
                  <a:pos x="119" y="22"/>
                </a:cxn>
                <a:cxn ang="0">
                  <a:pos x="147" y="23"/>
                </a:cxn>
                <a:cxn ang="0">
                  <a:pos x="160" y="37"/>
                </a:cxn>
                <a:cxn ang="0">
                  <a:pos x="157" y="48"/>
                </a:cxn>
                <a:cxn ang="0">
                  <a:pos x="147" y="50"/>
                </a:cxn>
                <a:cxn ang="0">
                  <a:pos x="118" y="49"/>
                </a:cxn>
                <a:cxn ang="0">
                  <a:pos x="74" y="50"/>
                </a:cxn>
                <a:cxn ang="0">
                  <a:pos x="113" y="37"/>
                </a:cxn>
                <a:cxn ang="0">
                  <a:pos x="76" y="16"/>
                </a:cxn>
              </a:cxnLst>
              <a:rect l="0" t="0" r="r" b="b"/>
              <a:pathLst>
                <a:path w="231" h="255">
                  <a:moveTo>
                    <a:pt x="109" y="169"/>
                  </a:moveTo>
                  <a:lnTo>
                    <a:pt x="109" y="169"/>
                  </a:lnTo>
                  <a:lnTo>
                    <a:pt x="115" y="169"/>
                  </a:lnTo>
                  <a:lnTo>
                    <a:pt x="119" y="171"/>
                  </a:lnTo>
                  <a:lnTo>
                    <a:pt x="125" y="174"/>
                  </a:lnTo>
                  <a:lnTo>
                    <a:pt x="129" y="176"/>
                  </a:lnTo>
                  <a:lnTo>
                    <a:pt x="129" y="176"/>
                  </a:lnTo>
                  <a:lnTo>
                    <a:pt x="134" y="181"/>
                  </a:lnTo>
                  <a:lnTo>
                    <a:pt x="138" y="188"/>
                  </a:lnTo>
                  <a:lnTo>
                    <a:pt x="141" y="197"/>
                  </a:lnTo>
                  <a:lnTo>
                    <a:pt x="142" y="207"/>
                  </a:lnTo>
                  <a:lnTo>
                    <a:pt x="142" y="207"/>
                  </a:lnTo>
                  <a:lnTo>
                    <a:pt x="145" y="220"/>
                  </a:lnTo>
                  <a:lnTo>
                    <a:pt x="147" y="224"/>
                  </a:lnTo>
                  <a:lnTo>
                    <a:pt x="148" y="227"/>
                  </a:lnTo>
                  <a:lnTo>
                    <a:pt x="151" y="230"/>
                  </a:lnTo>
                  <a:lnTo>
                    <a:pt x="154" y="231"/>
                  </a:lnTo>
                  <a:lnTo>
                    <a:pt x="163" y="231"/>
                  </a:lnTo>
                  <a:lnTo>
                    <a:pt x="163" y="231"/>
                  </a:lnTo>
                  <a:lnTo>
                    <a:pt x="183" y="230"/>
                  </a:lnTo>
                  <a:lnTo>
                    <a:pt x="194" y="227"/>
                  </a:lnTo>
                  <a:lnTo>
                    <a:pt x="194" y="227"/>
                  </a:lnTo>
                  <a:lnTo>
                    <a:pt x="202" y="226"/>
                  </a:lnTo>
                  <a:lnTo>
                    <a:pt x="209" y="226"/>
                  </a:lnTo>
                  <a:lnTo>
                    <a:pt x="209" y="226"/>
                  </a:lnTo>
                  <a:lnTo>
                    <a:pt x="216" y="226"/>
                  </a:lnTo>
                  <a:lnTo>
                    <a:pt x="223" y="230"/>
                  </a:lnTo>
                  <a:lnTo>
                    <a:pt x="223" y="230"/>
                  </a:lnTo>
                  <a:lnTo>
                    <a:pt x="229" y="234"/>
                  </a:lnTo>
                  <a:lnTo>
                    <a:pt x="231" y="237"/>
                  </a:lnTo>
                  <a:lnTo>
                    <a:pt x="231" y="240"/>
                  </a:lnTo>
                  <a:lnTo>
                    <a:pt x="231" y="240"/>
                  </a:lnTo>
                  <a:lnTo>
                    <a:pt x="231" y="243"/>
                  </a:lnTo>
                  <a:lnTo>
                    <a:pt x="229" y="246"/>
                  </a:lnTo>
                  <a:lnTo>
                    <a:pt x="225" y="249"/>
                  </a:lnTo>
                  <a:lnTo>
                    <a:pt x="221" y="250"/>
                  </a:lnTo>
                  <a:lnTo>
                    <a:pt x="213" y="252"/>
                  </a:lnTo>
                  <a:lnTo>
                    <a:pt x="203" y="253"/>
                  </a:lnTo>
                  <a:lnTo>
                    <a:pt x="174" y="255"/>
                  </a:lnTo>
                  <a:lnTo>
                    <a:pt x="174" y="255"/>
                  </a:lnTo>
                  <a:lnTo>
                    <a:pt x="161" y="255"/>
                  </a:lnTo>
                  <a:lnTo>
                    <a:pt x="149" y="253"/>
                  </a:lnTo>
                  <a:lnTo>
                    <a:pt x="141" y="250"/>
                  </a:lnTo>
                  <a:lnTo>
                    <a:pt x="135" y="246"/>
                  </a:lnTo>
                  <a:lnTo>
                    <a:pt x="129" y="240"/>
                  </a:lnTo>
                  <a:lnTo>
                    <a:pt x="126" y="233"/>
                  </a:lnTo>
                  <a:lnTo>
                    <a:pt x="125" y="223"/>
                  </a:lnTo>
                  <a:lnTo>
                    <a:pt x="122" y="210"/>
                  </a:lnTo>
                  <a:lnTo>
                    <a:pt x="122" y="210"/>
                  </a:lnTo>
                  <a:lnTo>
                    <a:pt x="119" y="195"/>
                  </a:lnTo>
                  <a:lnTo>
                    <a:pt x="118" y="189"/>
                  </a:lnTo>
                  <a:lnTo>
                    <a:pt x="116" y="187"/>
                  </a:lnTo>
                  <a:lnTo>
                    <a:pt x="113" y="184"/>
                  </a:lnTo>
                  <a:lnTo>
                    <a:pt x="110" y="182"/>
                  </a:lnTo>
                  <a:lnTo>
                    <a:pt x="103" y="181"/>
                  </a:lnTo>
                  <a:lnTo>
                    <a:pt x="103" y="181"/>
                  </a:lnTo>
                  <a:lnTo>
                    <a:pt x="96" y="182"/>
                  </a:lnTo>
                  <a:lnTo>
                    <a:pt x="87" y="185"/>
                  </a:lnTo>
                  <a:lnTo>
                    <a:pt x="77" y="189"/>
                  </a:lnTo>
                  <a:lnTo>
                    <a:pt x="68" y="195"/>
                  </a:lnTo>
                  <a:lnTo>
                    <a:pt x="58" y="204"/>
                  </a:lnTo>
                  <a:lnTo>
                    <a:pt x="48" y="214"/>
                  </a:lnTo>
                  <a:lnTo>
                    <a:pt x="36" y="227"/>
                  </a:lnTo>
                  <a:lnTo>
                    <a:pt x="25" y="240"/>
                  </a:lnTo>
                  <a:lnTo>
                    <a:pt x="25" y="240"/>
                  </a:lnTo>
                  <a:lnTo>
                    <a:pt x="19" y="249"/>
                  </a:lnTo>
                  <a:lnTo>
                    <a:pt x="15" y="252"/>
                  </a:lnTo>
                  <a:lnTo>
                    <a:pt x="12" y="252"/>
                  </a:lnTo>
                  <a:lnTo>
                    <a:pt x="12" y="252"/>
                  </a:lnTo>
                  <a:lnTo>
                    <a:pt x="7" y="252"/>
                  </a:lnTo>
                  <a:lnTo>
                    <a:pt x="3" y="249"/>
                  </a:lnTo>
                  <a:lnTo>
                    <a:pt x="0" y="244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4"/>
                  </a:lnTo>
                  <a:lnTo>
                    <a:pt x="2" y="227"/>
                  </a:lnTo>
                  <a:lnTo>
                    <a:pt x="6" y="221"/>
                  </a:lnTo>
                  <a:lnTo>
                    <a:pt x="12" y="216"/>
                  </a:lnTo>
                  <a:lnTo>
                    <a:pt x="12" y="216"/>
                  </a:lnTo>
                  <a:lnTo>
                    <a:pt x="23" y="205"/>
                  </a:lnTo>
                  <a:lnTo>
                    <a:pt x="42" y="188"/>
                  </a:lnTo>
                  <a:lnTo>
                    <a:pt x="42" y="188"/>
                  </a:lnTo>
                  <a:lnTo>
                    <a:pt x="84" y="147"/>
                  </a:lnTo>
                  <a:lnTo>
                    <a:pt x="106" y="126"/>
                  </a:lnTo>
                  <a:lnTo>
                    <a:pt x="128" y="101"/>
                  </a:lnTo>
                  <a:lnTo>
                    <a:pt x="128" y="101"/>
                  </a:lnTo>
                  <a:lnTo>
                    <a:pt x="129" y="98"/>
                  </a:lnTo>
                  <a:lnTo>
                    <a:pt x="129" y="97"/>
                  </a:lnTo>
                  <a:lnTo>
                    <a:pt x="129" y="97"/>
                  </a:lnTo>
                  <a:lnTo>
                    <a:pt x="129" y="94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5" y="94"/>
                  </a:lnTo>
                  <a:lnTo>
                    <a:pt x="125" y="94"/>
                  </a:lnTo>
                  <a:lnTo>
                    <a:pt x="115" y="97"/>
                  </a:lnTo>
                  <a:lnTo>
                    <a:pt x="99" y="101"/>
                  </a:lnTo>
                  <a:lnTo>
                    <a:pt x="80" y="107"/>
                  </a:lnTo>
                  <a:lnTo>
                    <a:pt x="60" y="116"/>
                  </a:lnTo>
                  <a:lnTo>
                    <a:pt x="60" y="116"/>
                  </a:lnTo>
                  <a:lnTo>
                    <a:pt x="48" y="121"/>
                  </a:lnTo>
                  <a:lnTo>
                    <a:pt x="44" y="123"/>
                  </a:lnTo>
                  <a:lnTo>
                    <a:pt x="39" y="124"/>
                  </a:lnTo>
                  <a:lnTo>
                    <a:pt x="39" y="124"/>
                  </a:lnTo>
                  <a:lnTo>
                    <a:pt x="36" y="123"/>
                  </a:lnTo>
                  <a:lnTo>
                    <a:pt x="32" y="121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2" y="105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3" y="9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9" y="84"/>
                  </a:lnTo>
                  <a:lnTo>
                    <a:pt x="29" y="84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33" y="92"/>
                  </a:lnTo>
                  <a:lnTo>
                    <a:pt x="35" y="97"/>
                  </a:lnTo>
                  <a:lnTo>
                    <a:pt x="38" y="98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54" y="97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102" y="84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9" y="75"/>
                  </a:lnTo>
                  <a:lnTo>
                    <a:pt x="132" y="74"/>
                  </a:lnTo>
                  <a:lnTo>
                    <a:pt x="135" y="72"/>
                  </a:lnTo>
                  <a:lnTo>
                    <a:pt x="135" y="72"/>
                  </a:lnTo>
                  <a:lnTo>
                    <a:pt x="138" y="74"/>
                  </a:lnTo>
                  <a:lnTo>
                    <a:pt x="142" y="75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61" y="91"/>
                  </a:lnTo>
                  <a:lnTo>
                    <a:pt x="163" y="95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100"/>
                  </a:lnTo>
                  <a:lnTo>
                    <a:pt x="161" y="103"/>
                  </a:lnTo>
                  <a:lnTo>
                    <a:pt x="154" y="105"/>
                  </a:lnTo>
                  <a:lnTo>
                    <a:pt x="154" y="105"/>
                  </a:lnTo>
                  <a:lnTo>
                    <a:pt x="147" y="111"/>
                  </a:lnTo>
                  <a:lnTo>
                    <a:pt x="136" y="120"/>
                  </a:lnTo>
                  <a:lnTo>
                    <a:pt x="136" y="120"/>
                  </a:lnTo>
                  <a:lnTo>
                    <a:pt x="73" y="182"/>
                  </a:lnTo>
                  <a:lnTo>
                    <a:pt x="73" y="182"/>
                  </a:lnTo>
                  <a:lnTo>
                    <a:pt x="84" y="176"/>
                  </a:lnTo>
                  <a:lnTo>
                    <a:pt x="93" y="172"/>
                  </a:lnTo>
                  <a:lnTo>
                    <a:pt x="100" y="169"/>
                  </a:lnTo>
                  <a:lnTo>
                    <a:pt x="109" y="169"/>
                  </a:lnTo>
                  <a:lnTo>
                    <a:pt x="109" y="169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83" y="7"/>
                  </a:lnTo>
                  <a:lnTo>
                    <a:pt x="90" y="13"/>
                  </a:lnTo>
                  <a:lnTo>
                    <a:pt x="97" y="16"/>
                  </a:lnTo>
                  <a:lnTo>
                    <a:pt x="106" y="19"/>
                  </a:lnTo>
                  <a:lnTo>
                    <a:pt x="106" y="19"/>
                  </a:lnTo>
                  <a:lnTo>
                    <a:pt x="119" y="22"/>
                  </a:lnTo>
                  <a:lnTo>
                    <a:pt x="136" y="22"/>
                  </a:lnTo>
                  <a:lnTo>
                    <a:pt x="136" y="22"/>
                  </a:lnTo>
                  <a:lnTo>
                    <a:pt x="147" y="23"/>
                  </a:lnTo>
                  <a:lnTo>
                    <a:pt x="154" y="27"/>
                  </a:lnTo>
                  <a:lnTo>
                    <a:pt x="158" y="32"/>
                  </a:lnTo>
                  <a:lnTo>
                    <a:pt x="160" y="37"/>
                  </a:lnTo>
                  <a:lnTo>
                    <a:pt x="160" y="37"/>
                  </a:lnTo>
                  <a:lnTo>
                    <a:pt x="158" y="43"/>
                  </a:lnTo>
                  <a:lnTo>
                    <a:pt x="157" y="48"/>
                  </a:lnTo>
                  <a:lnTo>
                    <a:pt x="152" y="49"/>
                  </a:lnTo>
                  <a:lnTo>
                    <a:pt x="147" y="50"/>
                  </a:lnTo>
                  <a:lnTo>
                    <a:pt x="147" y="50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18" y="49"/>
                  </a:lnTo>
                  <a:lnTo>
                    <a:pt x="107" y="50"/>
                  </a:lnTo>
                  <a:lnTo>
                    <a:pt x="77" y="58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113" y="37"/>
                  </a:lnTo>
                  <a:lnTo>
                    <a:pt x="113" y="37"/>
                  </a:lnTo>
                  <a:lnTo>
                    <a:pt x="97" y="33"/>
                  </a:lnTo>
                  <a:lnTo>
                    <a:pt x="86" y="26"/>
                  </a:lnTo>
                  <a:lnTo>
                    <a:pt x="76" y="16"/>
                  </a:lnTo>
                  <a:lnTo>
                    <a:pt x="67" y="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8" name="Freeform 119"/>
            <p:cNvSpPr>
              <a:spLocks noEditPoints="1"/>
            </p:cNvSpPr>
            <p:nvPr userDrawn="1"/>
          </p:nvSpPr>
          <p:spPr bwMode="auto">
            <a:xfrm>
              <a:off x="3862388" y="1763713"/>
              <a:ext cx="106362" cy="128588"/>
            </a:xfrm>
            <a:custGeom>
              <a:avLst/>
              <a:gdLst/>
              <a:ahLst/>
              <a:cxnLst>
                <a:cxn ang="0">
                  <a:pos x="89" y="110"/>
                </a:cxn>
                <a:cxn ang="0">
                  <a:pos x="125" y="104"/>
                </a:cxn>
                <a:cxn ang="0">
                  <a:pos x="168" y="113"/>
                </a:cxn>
                <a:cxn ang="0">
                  <a:pos x="199" y="155"/>
                </a:cxn>
                <a:cxn ang="0">
                  <a:pos x="197" y="187"/>
                </a:cxn>
                <a:cxn ang="0">
                  <a:pos x="184" y="213"/>
                </a:cxn>
                <a:cxn ang="0">
                  <a:pos x="141" y="237"/>
                </a:cxn>
                <a:cxn ang="0">
                  <a:pos x="87" y="242"/>
                </a:cxn>
                <a:cxn ang="0">
                  <a:pos x="52" y="229"/>
                </a:cxn>
                <a:cxn ang="0">
                  <a:pos x="45" y="208"/>
                </a:cxn>
                <a:cxn ang="0">
                  <a:pos x="54" y="188"/>
                </a:cxn>
                <a:cxn ang="0">
                  <a:pos x="78" y="179"/>
                </a:cxn>
                <a:cxn ang="0">
                  <a:pos x="103" y="185"/>
                </a:cxn>
                <a:cxn ang="0">
                  <a:pos x="128" y="211"/>
                </a:cxn>
                <a:cxn ang="0">
                  <a:pos x="149" y="213"/>
                </a:cxn>
                <a:cxn ang="0">
                  <a:pos x="171" y="187"/>
                </a:cxn>
                <a:cxn ang="0">
                  <a:pos x="174" y="155"/>
                </a:cxn>
                <a:cxn ang="0">
                  <a:pos x="152" y="124"/>
                </a:cxn>
                <a:cxn ang="0">
                  <a:pos x="118" y="119"/>
                </a:cxn>
                <a:cxn ang="0">
                  <a:pos x="57" y="140"/>
                </a:cxn>
                <a:cxn ang="0">
                  <a:pos x="23" y="174"/>
                </a:cxn>
                <a:cxn ang="0">
                  <a:pos x="10" y="182"/>
                </a:cxn>
                <a:cxn ang="0">
                  <a:pos x="0" y="175"/>
                </a:cxn>
                <a:cxn ang="0">
                  <a:pos x="2" y="159"/>
                </a:cxn>
                <a:cxn ang="0">
                  <a:pos x="23" y="137"/>
                </a:cxn>
                <a:cxn ang="0">
                  <a:pos x="120" y="27"/>
                </a:cxn>
                <a:cxn ang="0">
                  <a:pos x="120" y="23"/>
                </a:cxn>
                <a:cxn ang="0">
                  <a:pos x="90" y="29"/>
                </a:cxn>
                <a:cxn ang="0">
                  <a:pos x="54" y="45"/>
                </a:cxn>
                <a:cxn ang="0">
                  <a:pos x="41" y="46"/>
                </a:cxn>
                <a:cxn ang="0">
                  <a:pos x="28" y="35"/>
                </a:cxn>
                <a:cxn ang="0">
                  <a:pos x="22" y="13"/>
                </a:cxn>
                <a:cxn ang="0">
                  <a:pos x="26" y="11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113" y="7"/>
                </a:cxn>
                <a:cxn ang="0">
                  <a:pos x="126" y="0"/>
                </a:cxn>
                <a:cxn ang="0">
                  <a:pos x="136" y="1"/>
                </a:cxn>
                <a:cxn ang="0">
                  <a:pos x="157" y="20"/>
                </a:cxn>
                <a:cxn ang="0">
                  <a:pos x="151" y="30"/>
                </a:cxn>
                <a:cxn ang="0">
                  <a:pos x="129" y="49"/>
                </a:cxn>
                <a:cxn ang="0">
                  <a:pos x="51" y="132"/>
                </a:cxn>
                <a:cxn ang="0">
                  <a:pos x="62" y="197"/>
                </a:cxn>
                <a:cxn ang="0">
                  <a:pos x="58" y="211"/>
                </a:cxn>
                <a:cxn ang="0">
                  <a:pos x="78" y="226"/>
                </a:cxn>
                <a:cxn ang="0">
                  <a:pos x="113" y="224"/>
                </a:cxn>
                <a:cxn ang="0">
                  <a:pos x="102" y="205"/>
                </a:cxn>
                <a:cxn ang="0">
                  <a:pos x="81" y="194"/>
                </a:cxn>
              </a:cxnLst>
              <a:rect l="0" t="0" r="r" b="b"/>
              <a:pathLst>
                <a:path w="200" h="243">
                  <a:moveTo>
                    <a:pt x="51" y="132"/>
                  </a:moveTo>
                  <a:lnTo>
                    <a:pt x="51" y="132"/>
                  </a:lnTo>
                  <a:lnTo>
                    <a:pt x="70" y="119"/>
                  </a:lnTo>
                  <a:lnTo>
                    <a:pt x="89" y="110"/>
                  </a:lnTo>
                  <a:lnTo>
                    <a:pt x="97" y="107"/>
                  </a:lnTo>
                  <a:lnTo>
                    <a:pt x="106" y="106"/>
                  </a:lnTo>
                  <a:lnTo>
                    <a:pt x="116" y="104"/>
                  </a:lnTo>
                  <a:lnTo>
                    <a:pt x="125" y="104"/>
                  </a:lnTo>
                  <a:lnTo>
                    <a:pt x="125" y="104"/>
                  </a:lnTo>
                  <a:lnTo>
                    <a:pt x="141" y="104"/>
                  </a:lnTo>
                  <a:lnTo>
                    <a:pt x="155" y="108"/>
                  </a:lnTo>
                  <a:lnTo>
                    <a:pt x="168" y="113"/>
                  </a:lnTo>
                  <a:lnTo>
                    <a:pt x="180" y="121"/>
                  </a:lnTo>
                  <a:lnTo>
                    <a:pt x="189" y="130"/>
                  </a:lnTo>
                  <a:lnTo>
                    <a:pt x="194" y="142"/>
                  </a:lnTo>
                  <a:lnTo>
                    <a:pt x="199" y="155"/>
                  </a:lnTo>
                  <a:lnTo>
                    <a:pt x="200" y="171"/>
                  </a:lnTo>
                  <a:lnTo>
                    <a:pt x="200" y="171"/>
                  </a:lnTo>
                  <a:lnTo>
                    <a:pt x="199" y="179"/>
                  </a:lnTo>
                  <a:lnTo>
                    <a:pt x="197" y="187"/>
                  </a:lnTo>
                  <a:lnTo>
                    <a:pt x="196" y="194"/>
                  </a:lnTo>
                  <a:lnTo>
                    <a:pt x="193" y="201"/>
                  </a:lnTo>
                  <a:lnTo>
                    <a:pt x="189" y="207"/>
                  </a:lnTo>
                  <a:lnTo>
                    <a:pt x="184" y="213"/>
                  </a:lnTo>
                  <a:lnTo>
                    <a:pt x="178" y="218"/>
                  </a:lnTo>
                  <a:lnTo>
                    <a:pt x="173" y="223"/>
                  </a:lnTo>
                  <a:lnTo>
                    <a:pt x="158" y="231"/>
                  </a:lnTo>
                  <a:lnTo>
                    <a:pt x="141" y="237"/>
                  </a:lnTo>
                  <a:lnTo>
                    <a:pt x="122" y="242"/>
                  </a:lnTo>
                  <a:lnTo>
                    <a:pt x="100" y="243"/>
                  </a:lnTo>
                  <a:lnTo>
                    <a:pt x="100" y="243"/>
                  </a:lnTo>
                  <a:lnTo>
                    <a:pt x="87" y="242"/>
                  </a:lnTo>
                  <a:lnTo>
                    <a:pt x="75" y="240"/>
                  </a:lnTo>
                  <a:lnTo>
                    <a:pt x="67" y="237"/>
                  </a:lnTo>
                  <a:lnTo>
                    <a:pt x="58" y="233"/>
                  </a:lnTo>
                  <a:lnTo>
                    <a:pt x="52" y="229"/>
                  </a:lnTo>
                  <a:lnTo>
                    <a:pt x="48" y="223"/>
                  </a:lnTo>
                  <a:lnTo>
                    <a:pt x="45" y="216"/>
                  </a:lnTo>
                  <a:lnTo>
                    <a:pt x="45" y="208"/>
                  </a:lnTo>
                  <a:lnTo>
                    <a:pt x="45" y="208"/>
                  </a:lnTo>
                  <a:lnTo>
                    <a:pt x="45" y="203"/>
                  </a:lnTo>
                  <a:lnTo>
                    <a:pt x="46" y="197"/>
                  </a:lnTo>
                  <a:lnTo>
                    <a:pt x="49" y="192"/>
                  </a:lnTo>
                  <a:lnTo>
                    <a:pt x="54" y="188"/>
                  </a:lnTo>
                  <a:lnTo>
                    <a:pt x="58" y="184"/>
                  </a:lnTo>
                  <a:lnTo>
                    <a:pt x="64" y="182"/>
                  </a:lnTo>
                  <a:lnTo>
                    <a:pt x="71" y="179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87" y="179"/>
                  </a:lnTo>
                  <a:lnTo>
                    <a:pt x="96" y="182"/>
                  </a:lnTo>
                  <a:lnTo>
                    <a:pt x="103" y="185"/>
                  </a:lnTo>
                  <a:lnTo>
                    <a:pt x="110" y="190"/>
                  </a:lnTo>
                  <a:lnTo>
                    <a:pt x="118" y="195"/>
                  </a:lnTo>
                  <a:lnTo>
                    <a:pt x="123" y="203"/>
                  </a:lnTo>
                  <a:lnTo>
                    <a:pt x="128" y="211"/>
                  </a:lnTo>
                  <a:lnTo>
                    <a:pt x="133" y="220"/>
                  </a:lnTo>
                  <a:lnTo>
                    <a:pt x="133" y="220"/>
                  </a:lnTo>
                  <a:lnTo>
                    <a:pt x="141" y="217"/>
                  </a:lnTo>
                  <a:lnTo>
                    <a:pt x="149" y="213"/>
                  </a:lnTo>
                  <a:lnTo>
                    <a:pt x="157" y="208"/>
                  </a:lnTo>
                  <a:lnTo>
                    <a:pt x="162" y="203"/>
                  </a:lnTo>
                  <a:lnTo>
                    <a:pt x="168" y="195"/>
                  </a:lnTo>
                  <a:lnTo>
                    <a:pt x="171" y="187"/>
                  </a:lnTo>
                  <a:lnTo>
                    <a:pt x="174" y="176"/>
                  </a:lnTo>
                  <a:lnTo>
                    <a:pt x="174" y="166"/>
                  </a:lnTo>
                  <a:lnTo>
                    <a:pt x="174" y="166"/>
                  </a:lnTo>
                  <a:lnTo>
                    <a:pt x="174" y="155"/>
                  </a:lnTo>
                  <a:lnTo>
                    <a:pt x="171" y="145"/>
                  </a:lnTo>
                  <a:lnTo>
                    <a:pt x="167" y="137"/>
                  </a:lnTo>
                  <a:lnTo>
                    <a:pt x="160" y="130"/>
                  </a:lnTo>
                  <a:lnTo>
                    <a:pt x="152" y="124"/>
                  </a:lnTo>
                  <a:lnTo>
                    <a:pt x="142" y="121"/>
                  </a:lnTo>
                  <a:lnTo>
                    <a:pt x="131" y="119"/>
                  </a:lnTo>
                  <a:lnTo>
                    <a:pt x="118" y="119"/>
                  </a:lnTo>
                  <a:lnTo>
                    <a:pt x="118" y="119"/>
                  </a:lnTo>
                  <a:lnTo>
                    <a:pt x="104" y="120"/>
                  </a:lnTo>
                  <a:lnTo>
                    <a:pt x="90" y="123"/>
                  </a:lnTo>
                  <a:lnTo>
                    <a:pt x="74" y="13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48" y="148"/>
                  </a:lnTo>
                  <a:lnTo>
                    <a:pt x="39" y="156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17" y="179"/>
                  </a:lnTo>
                  <a:lnTo>
                    <a:pt x="15" y="182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6" y="182"/>
                  </a:lnTo>
                  <a:lnTo>
                    <a:pt x="3" y="179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3"/>
                  </a:lnTo>
                  <a:lnTo>
                    <a:pt x="2" y="159"/>
                  </a:lnTo>
                  <a:lnTo>
                    <a:pt x="4" y="155"/>
                  </a:lnTo>
                  <a:lnTo>
                    <a:pt x="9" y="150"/>
                  </a:lnTo>
                  <a:lnTo>
                    <a:pt x="9" y="150"/>
                  </a:lnTo>
                  <a:lnTo>
                    <a:pt x="23" y="137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74" y="84"/>
                  </a:lnTo>
                  <a:lnTo>
                    <a:pt x="120" y="27"/>
                  </a:lnTo>
                  <a:lnTo>
                    <a:pt x="120" y="27"/>
                  </a:lnTo>
                  <a:lnTo>
                    <a:pt x="122" y="24"/>
                  </a:lnTo>
                  <a:lnTo>
                    <a:pt x="122" y="24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16" y="23"/>
                  </a:lnTo>
                  <a:lnTo>
                    <a:pt x="116" y="23"/>
                  </a:lnTo>
                  <a:lnTo>
                    <a:pt x="90" y="2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49" y="46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41" y="46"/>
                  </a:lnTo>
                  <a:lnTo>
                    <a:pt x="36" y="43"/>
                  </a:lnTo>
                  <a:lnTo>
                    <a:pt x="32" y="40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3" y="26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2" y="13"/>
                  </a:lnTo>
                  <a:lnTo>
                    <a:pt x="23" y="11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6" y="11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32" y="17"/>
                  </a:lnTo>
                  <a:lnTo>
                    <a:pt x="36" y="20"/>
                  </a:lnTo>
                  <a:lnTo>
                    <a:pt x="41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55" y="20"/>
                  </a:lnTo>
                  <a:lnTo>
                    <a:pt x="70" y="17"/>
                  </a:lnTo>
                  <a:lnTo>
                    <a:pt x="70" y="17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8" y="6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6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6" y="1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54" y="16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5" y="27"/>
                  </a:lnTo>
                  <a:lnTo>
                    <a:pt x="151" y="30"/>
                  </a:lnTo>
                  <a:lnTo>
                    <a:pt x="151" y="30"/>
                  </a:lnTo>
                  <a:lnTo>
                    <a:pt x="141" y="37"/>
                  </a:lnTo>
                  <a:lnTo>
                    <a:pt x="129" y="49"/>
                  </a:lnTo>
                  <a:lnTo>
                    <a:pt x="129" y="49"/>
                  </a:lnTo>
                  <a:lnTo>
                    <a:pt x="68" y="114"/>
                  </a:lnTo>
                  <a:lnTo>
                    <a:pt x="68" y="114"/>
                  </a:lnTo>
                  <a:lnTo>
                    <a:pt x="51" y="130"/>
                  </a:lnTo>
                  <a:lnTo>
                    <a:pt x="51" y="132"/>
                  </a:lnTo>
                  <a:close/>
                  <a:moveTo>
                    <a:pt x="75" y="192"/>
                  </a:moveTo>
                  <a:lnTo>
                    <a:pt x="75" y="192"/>
                  </a:lnTo>
                  <a:lnTo>
                    <a:pt x="68" y="194"/>
                  </a:lnTo>
                  <a:lnTo>
                    <a:pt x="62" y="197"/>
                  </a:lnTo>
                  <a:lnTo>
                    <a:pt x="58" y="201"/>
                  </a:lnTo>
                  <a:lnTo>
                    <a:pt x="58" y="207"/>
                  </a:lnTo>
                  <a:lnTo>
                    <a:pt x="58" y="207"/>
                  </a:lnTo>
                  <a:lnTo>
                    <a:pt x="58" y="211"/>
                  </a:lnTo>
                  <a:lnTo>
                    <a:pt x="60" y="216"/>
                  </a:lnTo>
                  <a:lnTo>
                    <a:pt x="64" y="218"/>
                  </a:lnTo>
                  <a:lnTo>
                    <a:pt x="68" y="221"/>
                  </a:lnTo>
                  <a:lnTo>
                    <a:pt x="78" y="226"/>
                  </a:lnTo>
                  <a:lnTo>
                    <a:pt x="91" y="227"/>
                  </a:lnTo>
                  <a:lnTo>
                    <a:pt x="91" y="227"/>
                  </a:lnTo>
                  <a:lnTo>
                    <a:pt x="102" y="226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0" y="217"/>
                  </a:lnTo>
                  <a:lnTo>
                    <a:pt x="106" y="210"/>
                  </a:lnTo>
                  <a:lnTo>
                    <a:pt x="102" y="205"/>
                  </a:lnTo>
                  <a:lnTo>
                    <a:pt x="97" y="201"/>
                  </a:lnTo>
                  <a:lnTo>
                    <a:pt x="91" y="197"/>
                  </a:lnTo>
                  <a:lnTo>
                    <a:pt x="87" y="195"/>
                  </a:lnTo>
                  <a:lnTo>
                    <a:pt x="81" y="194"/>
                  </a:lnTo>
                  <a:lnTo>
                    <a:pt x="75" y="192"/>
                  </a:lnTo>
                  <a:lnTo>
                    <a:pt x="75" y="19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9" name="Freeform 120"/>
            <p:cNvSpPr>
              <a:spLocks/>
            </p:cNvSpPr>
            <p:nvPr userDrawn="1"/>
          </p:nvSpPr>
          <p:spPr bwMode="auto">
            <a:xfrm>
              <a:off x="4010025" y="1758951"/>
              <a:ext cx="106363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8"/>
                </a:cxn>
                <a:cxn ang="0">
                  <a:pos x="82" y="109"/>
                </a:cxn>
                <a:cxn ang="0">
                  <a:pos x="120" y="74"/>
                </a:cxn>
                <a:cxn ang="0">
                  <a:pos x="158" y="36"/>
                </a:cxn>
                <a:cxn ang="0">
                  <a:pos x="163" y="28"/>
                </a:cxn>
                <a:cxn ang="0">
                  <a:pos x="165" y="22"/>
                </a:cxn>
                <a:cxn ang="0">
                  <a:pos x="163" y="16"/>
                </a:cxn>
                <a:cxn ang="0">
                  <a:pos x="152" y="4"/>
                </a:cxn>
                <a:cxn ang="0">
                  <a:pos x="150" y="3"/>
                </a:cxn>
                <a:cxn ang="0">
                  <a:pos x="156" y="0"/>
                </a:cxn>
                <a:cxn ang="0">
                  <a:pos x="162" y="0"/>
                </a:cxn>
                <a:cxn ang="0">
                  <a:pos x="176" y="6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1" y="32"/>
                </a:cxn>
                <a:cxn ang="0">
                  <a:pos x="201" y="33"/>
                </a:cxn>
                <a:cxn ang="0">
                  <a:pos x="192" y="39"/>
                </a:cxn>
                <a:cxn ang="0">
                  <a:pos x="187" y="44"/>
                </a:cxn>
                <a:cxn ang="0">
                  <a:pos x="179" y="51"/>
                </a:cxn>
                <a:cxn ang="0">
                  <a:pos x="136" y="93"/>
                </a:cxn>
                <a:cxn ang="0">
                  <a:pos x="147" y="104"/>
                </a:cxn>
                <a:cxn ang="0">
                  <a:pos x="150" y="109"/>
                </a:cxn>
                <a:cxn ang="0">
                  <a:pos x="152" y="116"/>
                </a:cxn>
                <a:cxn ang="0">
                  <a:pos x="150" y="136"/>
                </a:cxn>
                <a:cxn ang="0">
                  <a:pos x="150" y="235"/>
                </a:cxn>
                <a:cxn ang="0">
                  <a:pos x="149" y="249"/>
                </a:cxn>
                <a:cxn ang="0">
                  <a:pos x="139" y="254"/>
                </a:cxn>
                <a:cxn ang="0">
                  <a:pos x="133" y="252"/>
                </a:cxn>
                <a:cxn ang="0">
                  <a:pos x="129" y="248"/>
                </a:cxn>
                <a:cxn ang="0">
                  <a:pos x="123" y="227"/>
                </a:cxn>
                <a:cxn ang="0">
                  <a:pos x="123" y="217"/>
                </a:cxn>
                <a:cxn ang="0">
                  <a:pos x="124" y="207"/>
                </a:cxn>
                <a:cxn ang="0">
                  <a:pos x="126" y="167"/>
                </a:cxn>
                <a:cxn ang="0">
                  <a:pos x="126" y="128"/>
                </a:cxn>
                <a:cxn ang="0">
                  <a:pos x="126" y="112"/>
                </a:cxn>
                <a:cxn ang="0">
                  <a:pos x="123" y="101"/>
                </a:cxn>
                <a:cxn ang="0">
                  <a:pos x="65" y="142"/>
                </a:cxn>
                <a:cxn ang="0">
                  <a:pos x="2" y="172"/>
                </a:cxn>
              </a:cxnLst>
              <a:rect l="0" t="0" r="r" b="b"/>
              <a:pathLst>
                <a:path w="201" h="254">
                  <a:moveTo>
                    <a:pt x="0" y="165"/>
                  </a:moveTo>
                  <a:lnTo>
                    <a:pt x="0" y="165"/>
                  </a:lnTo>
                  <a:lnTo>
                    <a:pt x="20" y="152"/>
                  </a:lnTo>
                  <a:lnTo>
                    <a:pt x="42" y="138"/>
                  </a:lnTo>
                  <a:lnTo>
                    <a:pt x="62" y="123"/>
                  </a:lnTo>
                  <a:lnTo>
                    <a:pt x="82" y="109"/>
                  </a:lnTo>
                  <a:lnTo>
                    <a:pt x="101" y="91"/>
                  </a:lnTo>
                  <a:lnTo>
                    <a:pt x="120" y="74"/>
                  </a:lnTo>
                  <a:lnTo>
                    <a:pt x="139" y="57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63" y="28"/>
                  </a:lnTo>
                  <a:lnTo>
                    <a:pt x="165" y="22"/>
                  </a:lnTo>
                  <a:lnTo>
                    <a:pt x="165" y="22"/>
                  </a:lnTo>
                  <a:lnTo>
                    <a:pt x="165" y="19"/>
                  </a:lnTo>
                  <a:lnTo>
                    <a:pt x="163" y="16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0" y="3"/>
                  </a:lnTo>
                  <a:lnTo>
                    <a:pt x="150" y="3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9" y="3"/>
                  </a:lnTo>
                  <a:lnTo>
                    <a:pt x="176" y="6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1" y="16"/>
                  </a:lnTo>
                  <a:lnTo>
                    <a:pt x="197" y="22"/>
                  </a:lnTo>
                  <a:lnTo>
                    <a:pt x="200" y="26"/>
                  </a:lnTo>
                  <a:lnTo>
                    <a:pt x="201" y="32"/>
                  </a:lnTo>
                  <a:lnTo>
                    <a:pt x="201" y="32"/>
                  </a:lnTo>
                  <a:lnTo>
                    <a:pt x="201" y="33"/>
                  </a:lnTo>
                  <a:lnTo>
                    <a:pt x="200" y="36"/>
                  </a:lnTo>
                  <a:lnTo>
                    <a:pt x="192" y="39"/>
                  </a:lnTo>
                  <a:lnTo>
                    <a:pt x="192" y="39"/>
                  </a:lnTo>
                  <a:lnTo>
                    <a:pt x="187" y="44"/>
                  </a:lnTo>
                  <a:lnTo>
                    <a:pt x="179" y="51"/>
                  </a:lnTo>
                  <a:lnTo>
                    <a:pt x="179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2" y="99"/>
                  </a:lnTo>
                  <a:lnTo>
                    <a:pt x="147" y="104"/>
                  </a:lnTo>
                  <a:lnTo>
                    <a:pt x="147" y="104"/>
                  </a:lnTo>
                  <a:lnTo>
                    <a:pt x="150" y="109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0" y="136"/>
                  </a:lnTo>
                  <a:lnTo>
                    <a:pt x="150" y="136"/>
                  </a:lnTo>
                  <a:lnTo>
                    <a:pt x="150" y="235"/>
                  </a:lnTo>
                  <a:lnTo>
                    <a:pt x="150" y="235"/>
                  </a:lnTo>
                  <a:lnTo>
                    <a:pt x="150" y="243"/>
                  </a:lnTo>
                  <a:lnTo>
                    <a:pt x="149" y="249"/>
                  </a:lnTo>
                  <a:lnTo>
                    <a:pt x="145" y="252"/>
                  </a:lnTo>
                  <a:lnTo>
                    <a:pt x="139" y="254"/>
                  </a:lnTo>
                  <a:lnTo>
                    <a:pt x="139" y="254"/>
                  </a:lnTo>
                  <a:lnTo>
                    <a:pt x="133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4" y="238"/>
                  </a:lnTo>
                  <a:lnTo>
                    <a:pt x="123" y="227"/>
                  </a:lnTo>
                  <a:lnTo>
                    <a:pt x="123" y="227"/>
                  </a:lnTo>
                  <a:lnTo>
                    <a:pt x="123" y="217"/>
                  </a:lnTo>
                  <a:lnTo>
                    <a:pt x="123" y="217"/>
                  </a:lnTo>
                  <a:lnTo>
                    <a:pt x="124" y="207"/>
                  </a:lnTo>
                  <a:lnTo>
                    <a:pt x="124" y="207"/>
                  </a:lnTo>
                  <a:lnTo>
                    <a:pt x="126" y="167"/>
                  </a:lnTo>
                  <a:lnTo>
                    <a:pt x="126" y="167"/>
                  </a:lnTo>
                  <a:lnTo>
                    <a:pt x="126" y="128"/>
                  </a:lnTo>
                  <a:lnTo>
                    <a:pt x="126" y="128"/>
                  </a:lnTo>
                  <a:lnTo>
                    <a:pt x="126" y="112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94" y="123"/>
                  </a:lnTo>
                  <a:lnTo>
                    <a:pt x="65" y="142"/>
                  </a:lnTo>
                  <a:lnTo>
                    <a:pt x="34" y="159"/>
                  </a:lnTo>
                  <a:lnTo>
                    <a:pt x="2" y="172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0" name="Freeform 121"/>
            <p:cNvSpPr>
              <a:spLocks/>
            </p:cNvSpPr>
            <p:nvPr userDrawn="1"/>
          </p:nvSpPr>
          <p:spPr bwMode="auto">
            <a:xfrm>
              <a:off x="4133850" y="1766888"/>
              <a:ext cx="95250" cy="122238"/>
            </a:xfrm>
            <a:custGeom>
              <a:avLst/>
              <a:gdLst/>
              <a:ahLst/>
              <a:cxnLst>
                <a:cxn ang="0">
                  <a:pos x="0" y="223"/>
                </a:cxn>
                <a:cxn ang="0">
                  <a:pos x="0" y="223"/>
                </a:cxn>
                <a:cxn ang="0">
                  <a:pos x="20" y="207"/>
                </a:cxn>
                <a:cxn ang="0">
                  <a:pos x="39" y="191"/>
                </a:cxn>
                <a:cxn ang="0">
                  <a:pos x="58" y="172"/>
                </a:cxn>
                <a:cxn ang="0">
                  <a:pos x="75" y="153"/>
                </a:cxn>
                <a:cxn ang="0">
                  <a:pos x="91" y="133"/>
                </a:cxn>
                <a:cxn ang="0">
                  <a:pos x="106" y="113"/>
                </a:cxn>
                <a:cxn ang="0">
                  <a:pos x="119" y="89"/>
                </a:cxn>
                <a:cxn ang="0">
                  <a:pos x="130" y="65"/>
                </a:cxn>
                <a:cxn ang="0">
                  <a:pos x="130" y="65"/>
                </a:cxn>
                <a:cxn ang="0">
                  <a:pos x="138" y="45"/>
                </a:cxn>
                <a:cxn ang="0">
                  <a:pos x="141" y="33"/>
                </a:cxn>
                <a:cxn ang="0">
                  <a:pos x="142" y="23"/>
                </a:cxn>
                <a:cxn ang="0">
                  <a:pos x="142" y="23"/>
                </a:cxn>
                <a:cxn ang="0">
                  <a:pos x="141" y="18"/>
                </a:cxn>
                <a:cxn ang="0">
                  <a:pos x="139" y="16"/>
                </a:cxn>
                <a:cxn ang="0">
                  <a:pos x="135" y="11"/>
                </a:cxn>
                <a:cxn ang="0">
                  <a:pos x="130" y="8"/>
                </a:cxn>
                <a:cxn ang="0">
                  <a:pos x="130" y="8"/>
                </a:cxn>
                <a:cxn ang="0">
                  <a:pos x="128" y="5"/>
                </a:cxn>
                <a:cxn ang="0">
                  <a:pos x="126" y="4"/>
                </a:cxn>
                <a:cxn ang="0">
                  <a:pos x="126" y="4"/>
                </a:cxn>
                <a:cxn ang="0">
                  <a:pos x="128" y="3"/>
                </a:cxn>
                <a:cxn ang="0">
                  <a:pos x="130" y="1"/>
                </a:cxn>
                <a:cxn ang="0">
                  <a:pos x="136" y="0"/>
                </a:cxn>
                <a:cxn ang="0">
                  <a:pos x="136" y="0"/>
                </a:cxn>
                <a:cxn ang="0">
                  <a:pos x="142" y="0"/>
                </a:cxn>
                <a:cxn ang="0">
                  <a:pos x="148" y="3"/>
                </a:cxn>
                <a:cxn ang="0">
                  <a:pos x="155" y="5"/>
                </a:cxn>
                <a:cxn ang="0">
                  <a:pos x="164" y="11"/>
                </a:cxn>
                <a:cxn ang="0">
                  <a:pos x="164" y="11"/>
                </a:cxn>
                <a:cxn ang="0">
                  <a:pos x="175" y="21"/>
                </a:cxn>
                <a:cxn ang="0">
                  <a:pos x="178" y="26"/>
                </a:cxn>
                <a:cxn ang="0">
                  <a:pos x="180" y="30"/>
                </a:cxn>
                <a:cxn ang="0">
                  <a:pos x="180" y="30"/>
                </a:cxn>
                <a:cxn ang="0">
                  <a:pos x="180" y="34"/>
                </a:cxn>
                <a:cxn ang="0">
                  <a:pos x="178" y="36"/>
                </a:cxn>
                <a:cxn ang="0">
                  <a:pos x="174" y="40"/>
                </a:cxn>
                <a:cxn ang="0">
                  <a:pos x="174" y="40"/>
                </a:cxn>
                <a:cxn ang="0">
                  <a:pos x="171" y="43"/>
                </a:cxn>
                <a:cxn ang="0">
                  <a:pos x="167" y="49"/>
                </a:cxn>
                <a:cxn ang="0">
                  <a:pos x="159" y="63"/>
                </a:cxn>
                <a:cxn ang="0">
                  <a:pos x="159" y="63"/>
                </a:cxn>
                <a:cxn ang="0">
                  <a:pos x="146" y="91"/>
                </a:cxn>
                <a:cxn ang="0">
                  <a:pos x="130" y="117"/>
                </a:cxn>
                <a:cxn ang="0">
                  <a:pos x="115" y="142"/>
                </a:cxn>
                <a:cxn ang="0">
                  <a:pos x="96" y="163"/>
                </a:cxn>
                <a:cxn ang="0">
                  <a:pos x="74" y="184"/>
                </a:cxn>
                <a:cxn ang="0">
                  <a:pos x="52" y="201"/>
                </a:cxn>
                <a:cxn ang="0">
                  <a:pos x="29" y="217"/>
                </a:cxn>
                <a:cxn ang="0">
                  <a:pos x="3" y="231"/>
                </a:cxn>
                <a:cxn ang="0">
                  <a:pos x="0" y="223"/>
                </a:cxn>
              </a:cxnLst>
              <a:rect l="0" t="0" r="r" b="b"/>
              <a:pathLst>
                <a:path w="180" h="231">
                  <a:moveTo>
                    <a:pt x="0" y="223"/>
                  </a:moveTo>
                  <a:lnTo>
                    <a:pt x="0" y="223"/>
                  </a:lnTo>
                  <a:lnTo>
                    <a:pt x="20" y="207"/>
                  </a:lnTo>
                  <a:lnTo>
                    <a:pt x="39" y="191"/>
                  </a:lnTo>
                  <a:lnTo>
                    <a:pt x="58" y="172"/>
                  </a:lnTo>
                  <a:lnTo>
                    <a:pt x="75" y="153"/>
                  </a:lnTo>
                  <a:lnTo>
                    <a:pt x="91" y="133"/>
                  </a:lnTo>
                  <a:lnTo>
                    <a:pt x="106" y="113"/>
                  </a:lnTo>
                  <a:lnTo>
                    <a:pt x="119" y="89"/>
                  </a:lnTo>
                  <a:lnTo>
                    <a:pt x="130" y="65"/>
                  </a:lnTo>
                  <a:lnTo>
                    <a:pt x="130" y="65"/>
                  </a:lnTo>
                  <a:lnTo>
                    <a:pt x="138" y="45"/>
                  </a:lnTo>
                  <a:lnTo>
                    <a:pt x="141" y="33"/>
                  </a:lnTo>
                  <a:lnTo>
                    <a:pt x="142" y="23"/>
                  </a:lnTo>
                  <a:lnTo>
                    <a:pt x="142" y="23"/>
                  </a:lnTo>
                  <a:lnTo>
                    <a:pt x="141" y="18"/>
                  </a:lnTo>
                  <a:lnTo>
                    <a:pt x="139" y="16"/>
                  </a:lnTo>
                  <a:lnTo>
                    <a:pt x="135" y="11"/>
                  </a:lnTo>
                  <a:lnTo>
                    <a:pt x="130" y="8"/>
                  </a:lnTo>
                  <a:lnTo>
                    <a:pt x="130" y="8"/>
                  </a:lnTo>
                  <a:lnTo>
                    <a:pt x="128" y="5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8" y="3"/>
                  </a:lnTo>
                  <a:lnTo>
                    <a:pt x="155" y="5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75" y="21"/>
                  </a:lnTo>
                  <a:lnTo>
                    <a:pt x="178" y="26"/>
                  </a:lnTo>
                  <a:lnTo>
                    <a:pt x="180" y="30"/>
                  </a:lnTo>
                  <a:lnTo>
                    <a:pt x="180" y="30"/>
                  </a:lnTo>
                  <a:lnTo>
                    <a:pt x="180" y="34"/>
                  </a:lnTo>
                  <a:lnTo>
                    <a:pt x="178" y="36"/>
                  </a:lnTo>
                  <a:lnTo>
                    <a:pt x="174" y="40"/>
                  </a:lnTo>
                  <a:lnTo>
                    <a:pt x="174" y="40"/>
                  </a:lnTo>
                  <a:lnTo>
                    <a:pt x="171" y="43"/>
                  </a:lnTo>
                  <a:lnTo>
                    <a:pt x="167" y="49"/>
                  </a:lnTo>
                  <a:lnTo>
                    <a:pt x="159" y="63"/>
                  </a:lnTo>
                  <a:lnTo>
                    <a:pt x="159" y="63"/>
                  </a:lnTo>
                  <a:lnTo>
                    <a:pt x="146" y="91"/>
                  </a:lnTo>
                  <a:lnTo>
                    <a:pt x="130" y="117"/>
                  </a:lnTo>
                  <a:lnTo>
                    <a:pt x="115" y="142"/>
                  </a:lnTo>
                  <a:lnTo>
                    <a:pt x="96" y="163"/>
                  </a:lnTo>
                  <a:lnTo>
                    <a:pt x="74" y="184"/>
                  </a:lnTo>
                  <a:lnTo>
                    <a:pt x="52" y="201"/>
                  </a:lnTo>
                  <a:lnTo>
                    <a:pt x="29" y="217"/>
                  </a:lnTo>
                  <a:lnTo>
                    <a:pt x="3" y="23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1" name="Freeform 122"/>
            <p:cNvSpPr>
              <a:spLocks noEditPoints="1"/>
            </p:cNvSpPr>
            <p:nvPr userDrawn="1"/>
          </p:nvSpPr>
          <p:spPr bwMode="auto">
            <a:xfrm>
              <a:off x="4254500" y="1766888"/>
              <a:ext cx="142875" cy="100013"/>
            </a:xfrm>
            <a:custGeom>
              <a:avLst/>
              <a:gdLst/>
              <a:ahLst/>
              <a:cxnLst>
                <a:cxn ang="0">
                  <a:pos x="16" y="114"/>
                </a:cxn>
                <a:cxn ang="0">
                  <a:pos x="24" y="116"/>
                </a:cxn>
                <a:cxn ang="0">
                  <a:pos x="40" y="106"/>
                </a:cxn>
                <a:cxn ang="0">
                  <a:pos x="84" y="59"/>
                </a:cxn>
                <a:cxn ang="0">
                  <a:pos x="98" y="49"/>
                </a:cxn>
                <a:cxn ang="0">
                  <a:pos x="110" y="49"/>
                </a:cxn>
                <a:cxn ang="0">
                  <a:pos x="136" y="68"/>
                </a:cxn>
                <a:cxn ang="0">
                  <a:pos x="206" y="119"/>
                </a:cxn>
                <a:cxn ang="0">
                  <a:pos x="248" y="145"/>
                </a:cxn>
                <a:cxn ang="0">
                  <a:pos x="264" y="156"/>
                </a:cxn>
                <a:cxn ang="0">
                  <a:pos x="271" y="174"/>
                </a:cxn>
                <a:cxn ang="0">
                  <a:pos x="264" y="188"/>
                </a:cxn>
                <a:cxn ang="0">
                  <a:pos x="252" y="187"/>
                </a:cxn>
                <a:cxn ang="0">
                  <a:pos x="220" y="165"/>
                </a:cxn>
                <a:cxn ang="0">
                  <a:pos x="123" y="81"/>
                </a:cxn>
                <a:cxn ang="0">
                  <a:pos x="104" y="70"/>
                </a:cxn>
                <a:cxn ang="0">
                  <a:pos x="98" y="71"/>
                </a:cxn>
                <a:cxn ang="0">
                  <a:pos x="75" y="99"/>
                </a:cxn>
                <a:cxn ang="0">
                  <a:pos x="53" y="129"/>
                </a:cxn>
                <a:cxn ang="0">
                  <a:pos x="47" y="141"/>
                </a:cxn>
                <a:cxn ang="0">
                  <a:pos x="37" y="148"/>
                </a:cxn>
                <a:cxn ang="0">
                  <a:pos x="23" y="143"/>
                </a:cxn>
                <a:cxn ang="0">
                  <a:pos x="7" y="130"/>
                </a:cxn>
                <a:cxn ang="0">
                  <a:pos x="0" y="113"/>
                </a:cxn>
                <a:cxn ang="0">
                  <a:pos x="1" y="106"/>
                </a:cxn>
                <a:cxn ang="0">
                  <a:pos x="4" y="107"/>
                </a:cxn>
                <a:cxn ang="0">
                  <a:pos x="177" y="22"/>
                </a:cxn>
                <a:cxn ang="0">
                  <a:pos x="216" y="42"/>
                </a:cxn>
                <a:cxn ang="0">
                  <a:pos x="230" y="58"/>
                </a:cxn>
                <a:cxn ang="0">
                  <a:pos x="233" y="67"/>
                </a:cxn>
                <a:cxn ang="0">
                  <a:pos x="227" y="80"/>
                </a:cxn>
                <a:cxn ang="0">
                  <a:pos x="219" y="81"/>
                </a:cxn>
                <a:cxn ang="0">
                  <a:pos x="211" y="71"/>
                </a:cxn>
                <a:cxn ang="0">
                  <a:pos x="184" y="39"/>
                </a:cxn>
                <a:cxn ang="0">
                  <a:pos x="203" y="0"/>
                </a:cxn>
                <a:cxn ang="0">
                  <a:pos x="230" y="9"/>
                </a:cxn>
                <a:cxn ang="0">
                  <a:pos x="251" y="20"/>
                </a:cxn>
                <a:cxn ang="0">
                  <a:pos x="261" y="33"/>
                </a:cxn>
                <a:cxn ang="0">
                  <a:pos x="262" y="44"/>
                </a:cxn>
                <a:cxn ang="0">
                  <a:pos x="253" y="52"/>
                </a:cxn>
                <a:cxn ang="0">
                  <a:pos x="245" y="48"/>
                </a:cxn>
                <a:cxn ang="0">
                  <a:pos x="224" y="25"/>
                </a:cxn>
                <a:cxn ang="0">
                  <a:pos x="203" y="0"/>
                </a:cxn>
              </a:cxnLst>
              <a:rect l="0" t="0" r="r" b="b"/>
              <a:pathLst>
                <a:path w="271" h="190">
                  <a:moveTo>
                    <a:pt x="4" y="107"/>
                  </a:moveTo>
                  <a:lnTo>
                    <a:pt x="4" y="107"/>
                  </a:lnTo>
                  <a:lnTo>
                    <a:pt x="16" y="114"/>
                  </a:lnTo>
                  <a:lnTo>
                    <a:pt x="20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7" y="116"/>
                  </a:lnTo>
                  <a:lnTo>
                    <a:pt x="30" y="114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8" y="55"/>
                  </a:lnTo>
                  <a:lnTo>
                    <a:pt x="94" y="51"/>
                  </a:lnTo>
                  <a:lnTo>
                    <a:pt x="98" y="49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10" y="49"/>
                  </a:lnTo>
                  <a:lnTo>
                    <a:pt x="117" y="54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79" y="100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33" y="138"/>
                  </a:lnTo>
                  <a:lnTo>
                    <a:pt x="233" y="138"/>
                  </a:lnTo>
                  <a:lnTo>
                    <a:pt x="248" y="145"/>
                  </a:lnTo>
                  <a:lnTo>
                    <a:pt x="248" y="145"/>
                  </a:lnTo>
                  <a:lnTo>
                    <a:pt x="258" y="151"/>
                  </a:lnTo>
                  <a:lnTo>
                    <a:pt x="264" y="156"/>
                  </a:lnTo>
                  <a:lnTo>
                    <a:pt x="269" y="165"/>
                  </a:lnTo>
                  <a:lnTo>
                    <a:pt x="271" y="174"/>
                  </a:lnTo>
                  <a:lnTo>
                    <a:pt x="271" y="174"/>
                  </a:lnTo>
                  <a:lnTo>
                    <a:pt x="269" y="180"/>
                  </a:lnTo>
                  <a:lnTo>
                    <a:pt x="266" y="185"/>
                  </a:lnTo>
                  <a:lnTo>
                    <a:pt x="264" y="188"/>
                  </a:lnTo>
                  <a:lnTo>
                    <a:pt x="259" y="190"/>
                  </a:lnTo>
                  <a:lnTo>
                    <a:pt x="259" y="190"/>
                  </a:lnTo>
                  <a:lnTo>
                    <a:pt x="252" y="187"/>
                  </a:lnTo>
                  <a:lnTo>
                    <a:pt x="243" y="181"/>
                  </a:lnTo>
                  <a:lnTo>
                    <a:pt x="220" y="165"/>
                  </a:lnTo>
                  <a:lnTo>
                    <a:pt x="220" y="165"/>
                  </a:lnTo>
                  <a:lnTo>
                    <a:pt x="179" y="132"/>
                  </a:lnTo>
                  <a:lnTo>
                    <a:pt x="123" y="81"/>
                  </a:lnTo>
                  <a:lnTo>
                    <a:pt x="123" y="81"/>
                  </a:lnTo>
                  <a:lnTo>
                    <a:pt x="111" y="72"/>
                  </a:lnTo>
                  <a:lnTo>
                    <a:pt x="107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1" y="70"/>
                  </a:lnTo>
                  <a:lnTo>
                    <a:pt x="98" y="71"/>
                  </a:lnTo>
                  <a:lnTo>
                    <a:pt x="91" y="77"/>
                  </a:lnTo>
                  <a:lnTo>
                    <a:pt x="91" y="77"/>
                  </a:lnTo>
                  <a:lnTo>
                    <a:pt x="75" y="99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53" y="129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7" y="141"/>
                  </a:lnTo>
                  <a:lnTo>
                    <a:pt x="45" y="145"/>
                  </a:lnTo>
                  <a:lnTo>
                    <a:pt x="42" y="146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0" y="146"/>
                  </a:lnTo>
                  <a:lnTo>
                    <a:pt x="23" y="143"/>
                  </a:lnTo>
                  <a:lnTo>
                    <a:pt x="16" y="138"/>
                  </a:lnTo>
                  <a:lnTo>
                    <a:pt x="7" y="130"/>
                  </a:lnTo>
                  <a:lnTo>
                    <a:pt x="7" y="130"/>
                  </a:lnTo>
                  <a:lnTo>
                    <a:pt x="4" y="126"/>
                  </a:lnTo>
                  <a:lnTo>
                    <a:pt x="1" y="122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07"/>
                  </a:lnTo>
                  <a:lnTo>
                    <a:pt x="1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4" y="107"/>
                  </a:lnTo>
                  <a:close/>
                  <a:moveTo>
                    <a:pt x="177" y="22"/>
                  </a:moveTo>
                  <a:lnTo>
                    <a:pt x="177" y="22"/>
                  </a:lnTo>
                  <a:lnTo>
                    <a:pt x="193" y="29"/>
                  </a:lnTo>
                  <a:lnTo>
                    <a:pt x="206" y="36"/>
                  </a:lnTo>
                  <a:lnTo>
                    <a:pt x="216" y="42"/>
                  </a:lnTo>
                  <a:lnTo>
                    <a:pt x="224" y="49"/>
                  </a:lnTo>
                  <a:lnTo>
                    <a:pt x="224" y="49"/>
                  </a:lnTo>
                  <a:lnTo>
                    <a:pt x="230" y="58"/>
                  </a:lnTo>
                  <a:lnTo>
                    <a:pt x="232" y="62"/>
                  </a:lnTo>
                  <a:lnTo>
                    <a:pt x="233" y="67"/>
                  </a:lnTo>
                  <a:lnTo>
                    <a:pt x="233" y="67"/>
                  </a:lnTo>
                  <a:lnTo>
                    <a:pt x="232" y="71"/>
                  </a:lnTo>
                  <a:lnTo>
                    <a:pt x="230" y="77"/>
                  </a:lnTo>
                  <a:lnTo>
                    <a:pt x="227" y="80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9" y="81"/>
                  </a:lnTo>
                  <a:lnTo>
                    <a:pt x="216" y="78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03" y="59"/>
                  </a:lnTo>
                  <a:lnTo>
                    <a:pt x="194" y="49"/>
                  </a:lnTo>
                  <a:lnTo>
                    <a:pt x="184" y="39"/>
                  </a:lnTo>
                  <a:lnTo>
                    <a:pt x="172" y="29"/>
                  </a:lnTo>
                  <a:lnTo>
                    <a:pt x="177" y="22"/>
                  </a:lnTo>
                  <a:close/>
                  <a:moveTo>
                    <a:pt x="203" y="0"/>
                  </a:moveTo>
                  <a:lnTo>
                    <a:pt x="203" y="0"/>
                  </a:lnTo>
                  <a:lnTo>
                    <a:pt x="217" y="4"/>
                  </a:lnTo>
                  <a:lnTo>
                    <a:pt x="230" y="9"/>
                  </a:lnTo>
                  <a:lnTo>
                    <a:pt x="240" y="15"/>
                  </a:lnTo>
                  <a:lnTo>
                    <a:pt x="251" y="20"/>
                  </a:lnTo>
                  <a:lnTo>
                    <a:pt x="251" y="20"/>
                  </a:lnTo>
                  <a:lnTo>
                    <a:pt x="255" y="25"/>
                  </a:lnTo>
                  <a:lnTo>
                    <a:pt x="259" y="29"/>
                  </a:lnTo>
                  <a:lnTo>
                    <a:pt x="261" y="33"/>
                  </a:lnTo>
                  <a:lnTo>
                    <a:pt x="262" y="39"/>
                  </a:lnTo>
                  <a:lnTo>
                    <a:pt x="262" y="39"/>
                  </a:lnTo>
                  <a:lnTo>
                    <a:pt x="262" y="44"/>
                  </a:lnTo>
                  <a:lnTo>
                    <a:pt x="261" y="48"/>
                  </a:lnTo>
                  <a:lnTo>
                    <a:pt x="258" y="51"/>
                  </a:lnTo>
                  <a:lnTo>
                    <a:pt x="253" y="52"/>
                  </a:lnTo>
                  <a:lnTo>
                    <a:pt x="253" y="52"/>
                  </a:lnTo>
                  <a:lnTo>
                    <a:pt x="249" y="51"/>
                  </a:lnTo>
                  <a:lnTo>
                    <a:pt x="245" y="48"/>
                  </a:lnTo>
                  <a:lnTo>
                    <a:pt x="245" y="48"/>
                  </a:lnTo>
                  <a:lnTo>
                    <a:pt x="235" y="35"/>
                  </a:lnTo>
                  <a:lnTo>
                    <a:pt x="224" y="25"/>
                  </a:lnTo>
                  <a:lnTo>
                    <a:pt x="211" y="16"/>
                  </a:lnTo>
                  <a:lnTo>
                    <a:pt x="198" y="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2" name="Freeform 123"/>
            <p:cNvSpPr>
              <a:spLocks/>
            </p:cNvSpPr>
            <p:nvPr userDrawn="1"/>
          </p:nvSpPr>
          <p:spPr bwMode="auto">
            <a:xfrm>
              <a:off x="4429125" y="1811338"/>
              <a:ext cx="128588" cy="23813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15" y="12"/>
                </a:cxn>
                <a:cxn ang="0">
                  <a:pos x="15" y="12"/>
                </a:cxn>
                <a:cxn ang="0">
                  <a:pos x="21" y="14"/>
                </a:cxn>
                <a:cxn ang="0">
                  <a:pos x="31" y="14"/>
                </a:cxn>
                <a:cxn ang="0">
                  <a:pos x="31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138" y="12"/>
                </a:cxn>
                <a:cxn ang="0">
                  <a:pos x="138" y="12"/>
                </a:cxn>
                <a:cxn ang="0">
                  <a:pos x="203" y="12"/>
                </a:cxn>
                <a:cxn ang="0">
                  <a:pos x="203" y="1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32" y="12"/>
                </a:cxn>
                <a:cxn ang="0">
                  <a:pos x="238" y="15"/>
                </a:cxn>
                <a:cxn ang="0">
                  <a:pos x="242" y="18"/>
                </a:cxn>
                <a:cxn ang="0">
                  <a:pos x="242" y="22"/>
                </a:cxn>
                <a:cxn ang="0">
                  <a:pos x="242" y="22"/>
                </a:cxn>
                <a:cxn ang="0">
                  <a:pos x="242" y="25"/>
                </a:cxn>
                <a:cxn ang="0">
                  <a:pos x="241" y="28"/>
                </a:cxn>
                <a:cxn ang="0">
                  <a:pos x="240" y="31"/>
                </a:cxn>
                <a:cxn ang="0">
                  <a:pos x="237" y="32"/>
                </a:cxn>
                <a:cxn ang="0">
                  <a:pos x="237" y="32"/>
                </a:cxn>
                <a:cxn ang="0">
                  <a:pos x="226" y="34"/>
                </a:cxn>
                <a:cxn ang="0">
                  <a:pos x="215" y="35"/>
                </a:cxn>
                <a:cxn ang="0">
                  <a:pos x="193" y="35"/>
                </a:cxn>
                <a:cxn ang="0">
                  <a:pos x="193" y="35"/>
                </a:cxn>
                <a:cxn ang="0">
                  <a:pos x="86" y="38"/>
                </a:cxn>
                <a:cxn ang="0">
                  <a:pos x="86" y="38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38" y="40"/>
                </a:cxn>
                <a:cxn ang="0">
                  <a:pos x="32" y="42"/>
                </a:cxn>
                <a:cxn ang="0">
                  <a:pos x="32" y="42"/>
                </a:cxn>
                <a:cxn ang="0">
                  <a:pos x="29" y="44"/>
                </a:cxn>
                <a:cxn ang="0">
                  <a:pos x="25" y="44"/>
                </a:cxn>
                <a:cxn ang="0">
                  <a:pos x="25" y="44"/>
                </a:cxn>
                <a:cxn ang="0">
                  <a:pos x="21" y="44"/>
                </a:cxn>
                <a:cxn ang="0">
                  <a:pos x="16" y="41"/>
                </a:cxn>
                <a:cxn ang="0">
                  <a:pos x="8" y="29"/>
                </a:cxn>
                <a:cxn ang="0">
                  <a:pos x="8" y="29"/>
                </a:cxn>
                <a:cxn ang="0">
                  <a:pos x="2" y="21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5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242" h="44">
                  <a:moveTo>
                    <a:pt x="6" y="3"/>
                  </a:moveTo>
                  <a:lnTo>
                    <a:pt x="6" y="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2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24" y="12"/>
                  </a:lnTo>
                  <a:lnTo>
                    <a:pt x="224" y="12"/>
                  </a:lnTo>
                  <a:lnTo>
                    <a:pt x="232" y="12"/>
                  </a:lnTo>
                  <a:lnTo>
                    <a:pt x="238" y="15"/>
                  </a:lnTo>
                  <a:lnTo>
                    <a:pt x="242" y="18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2" y="25"/>
                  </a:lnTo>
                  <a:lnTo>
                    <a:pt x="241" y="28"/>
                  </a:lnTo>
                  <a:lnTo>
                    <a:pt x="240" y="31"/>
                  </a:lnTo>
                  <a:lnTo>
                    <a:pt x="237" y="32"/>
                  </a:lnTo>
                  <a:lnTo>
                    <a:pt x="237" y="32"/>
                  </a:lnTo>
                  <a:lnTo>
                    <a:pt x="226" y="34"/>
                  </a:lnTo>
                  <a:lnTo>
                    <a:pt x="215" y="35"/>
                  </a:lnTo>
                  <a:lnTo>
                    <a:pt x="193" y="35"/>
                  </a:lnTo>
                  <a:lnTo>
                    <a:pt x="193" y="35"/>
                  </a:lnTo>
                  <a:lnTo>
                    <a:pt x="86" y="38"/>
                  </a:lnTo>
                  <a:lnTo>
                    <a:pt x="86" y="38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38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29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1" y="44"/>
                  </a:lnTo>
                  <a:lnTo>
                    <a:pt x="16" y="41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2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3" name="Freeform 124"/>
            <p:cNvSpPr>
              <a:spLocks noEditPoints="1"/>
            </p:cNvSpPr>
            <p:nvPr userDrawn="1"/>
          </p:nvSpPr>
          <p:spPr bwMode="auto">
            <a:xfrm>
              <a:off x="4583114" y="1770063"/>
              <a:ext cx="125412" cy="117475"/>
            </a:xfrm>
            <a:custGeom>
              <a:avLst/>
              <a:gdLst/>
              <a:ahLst/>
              <a:cxnLst>
                <a:cxn ang="0">
                  <a:pos x="5" y="59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2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08"/>
                </a:cxn>
                <a:cxn ang="0">
                  <a:pos x="54" y="113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5"/>
                </a:cxn>
                <a:cxn ang="0">
                  <a:pos x="13" y="77"/>
                </a:cxn>
                <a:cxn ang="0">
                  <a:pos x="5" y="59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6" y="140"/>
                </a:cxn>
                <a:cxn ang="0">
                  <a:pos x="153" y="150"/>
                </a:cxn>
                <a:cxn ang="0">
                  <a:pos x="102" y="190"/>
                </a:cxn>
                <a:cxn ang="0">
                  <a:pos x="80" y="204"/>
                </a:cxn>
                <a:cxn ang="0">
                  <a:pos x="61" y="214"/>
                </a:cxn>
                <a:cxn ang="0">
                  <a:pos x="58" y="218"/>
                </a:cxn>
                <a:cxn ang="0">
                  <a:pos x="51" y="221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5" y="182"/>
                </a:cxn>
                <a:cxn ang="0">
                  <a:pos x="16" y="174"/>
                </a:cxn>
                <a:cxn ang="0">
                  <a:pos x="18" y="172"/>
                </a:cxn>
                <a:cxn ang="0">
                  <a:pos x="22" y="175"/>
                </a:cxn>
                <a:cxn ang="0">
                  <a:pos x="28" y="181"/>
                </a:cxn>
                <a:cxn ang="0">
                  <a:pos x="39" y="187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1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8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6"/>
                </a:cxn>
                <a:cxn ang="0">
                  <a:pos x="99" y="26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5" y="55"/>
                </a:cxn>
                <a:cxn ang="0">
                  <a:pos x="89" y="56"/>
                </a:cxn>
                <a:cxn ang="0">
                  <a:pos x="84" y="55"/>
                </a:cxn>
                <a:cxn ang="0">
                  <a:pos x="79" y="48"/>
                </a:cxn>
                <a:cxn ang="0">
                  <a:pos x="58" y="24"/>
                </a:cxn>
                <a:cxn ang="0">
                  <a:pos x="35" y="7"/>
                </a:cxn>
              </a:cxnLst>
              <a:rect l="0" t="0" r="r" b="b"/>
              <a:pathLst>
                <a:path w="237" h="221">
                  <a:moveTo>
                    <a:pt x="5" y="59"/>
                  </a:moveTo>
                  <a:lnTo>
                    <a:pt x="5" y="59"/>
                  </a:lnTo>
                  <a:lnTo>
                    <a:pt x="21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2"/>
                  </a:lnTo>
                  <a:lnTo>
                    <a:pt x="66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08"/>
                  </a:lnTo>
                  <a:lnTo>
                    <a:pt x="60" y="111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1" y="113"/>
                  </a:lnTo>
                  <a:lnTo>
                    <a:pt x="50" y="111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5"/>
                  </a:lnTo>
                  <a:lnTo>
                    <a:pt x="25" y="85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5" y="59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6" y="14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21" y="177"/>
                  </a:lnTo>
                  <a:lnTo>
                    <a:pt x="102" y="190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1" y="214"/>
                  </a:lnTo>
                  <a:lnTo>
                    <a:pt x="61" y="214"/>
                  </a:lnTo>
                  <a:lnTo>
                    <a:pt x="58" y="218"/>
                  </a:lnTo>
                  <a:lnTo>
                    <a:pt x="55" y="220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45" y="220"/>
                  </a:lnTo>
                  <a:lnTo>
                    <a:pt x="39" y="216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1"/>
                  </a:lnTo>
                  <a:lnTo>
                    <a:pt x="16" y="187"/>
                  </a:lnTo>
                  <a:lnTo>
                    <a:pt x="15" y="182"/>
                  </a:lnTo>
                  <a:lnTo>
                    <a:pt x="15" y="182"/>
                  </a:lnTo>
                  <a:lnTo>
                    <a:pt x="16" y="175"/>
                  </a:lnTo>
                  <a:lnTo>
                    <a:pt x="16" y="174"/>
                  </a:lnTo>
                  <a:lnTo>
                    <a:pt x="18" y="172"/>
                  </a:lnTo>
                  <a:lnTo>
                    <a:pt x="18" y="172"/>
                  </a:lnTo>
                  <a:lnTo>
                    <a:pt x="21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1"/>
                  </a:lnTo>
                  <a:lnTo>
                    <a:pt x="34" y="185"/>
                  </a:lnTo>
                  <a:lnTo>
                    <a:pt x="39" y="187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8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1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1"/>
                  </a:lnTo>
                  <a:lnTo>
                    <a:pt x="179" y="100"/>
                  </a:lnTo>
                  <a:lnTo>
                    <a:pt x="205" y="72"/>
                  </a:lnTo>
                  <a:lnTo>
                    <a:pt x="216" y="58"/>
                  </a:lnTo>
                  <a:lnTo>
                    <a:pt x="228" y="43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4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6"/>
                  </a:lnTo>
                  <a:lnTo>
                    <a:pt x="96" y="23"/>
                  </a:lnTo>
                  <a:lnTo>
                    <a:pt x="99" y="26"/>
                  </a:lnTo>
                  <a:lnTo>
                    <a:pt x="100" y="30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1"/>
                  </a:lnTo>
                  <a:lnTo>
                    <a:pt x="95" y="55"/>
                  </a:lnTo>
                  <a:lnTo>
                    <a:pt x="89" y="56"/>
                  </a:lnTo>
                  <a:lnTo>
                    <a:pt x="89" y="56"/>
                  </a:lnTo>
                  <a:lnTo>
                    <a:pt x="86" y="56"/>
                  </a:lnTo>
                  <a:lnTo>
                    <a:pt x="84" y="55"/>
                  </a:lnTo>
                  <a:lnTo>
                    <a:pt x="79" y="48"/>
                  </a:lnTo>
                  <a:lnTo>
                    <a:pt x="79" y="48"/>
                  </a:lnTo>
                  <a:lnTo>
                    <a:pt x="68" y="36"/>
                  </a:lnTo>
                  <a:lnTo>
                    <a:pt x="58" y="24"/>
                  </a:lnTo>
                  <a:lnTo>
                    <a:pt x="47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4" name="Freeform 125"/>
            <p:cNvSpPr>
              <a:spLocks/>
            </p:cNvSpPr>
            <p:nvPr userDrawn="1"/>
          </p:nvSpPr>
          <p:spPr bwMode="auto">
            <a:xfrm>
              <a:off x="4733926" y="1800226"/>
              <a:ext cx="84138" cy="87312"/>
            </a:xfrm>
            <a:custGeom>
              <a:avLst/>
              <a:gdLst/>
              <a:ahLst/>
              <a:cxnLst>
                <a:cxn ang="0">
                  <a:pos x="34" y="13"/>
                </a:cxn>
                <a:cxn ang="0">
                  <a:pos x="116" y="8"/>
                </a:cxn>
                <a:cxn ang="0">
                  <a:pos x="125" y="3"/>
                </a:cxn>
                <a:cxn ang="0">
                  <a:pos x="131" y="0"/>
                </a:cxn>
                <a:cxn ang="0">
                  <a:pos x="138" y="2"/>
                </a:cxn>
                <a:cxn ang="0">
                  <a:pos x="156" y="18"/>
                </a:cxn>
                <a:cxn ang="0">
                  <a:pos x="158" y="23"/>
                </a:cxn>
                <a:cxn ang="0">
                  <a:pos x="156" y="29"/>
                </a:cxn>
                <a:cxn ang="0">
                  <a:pos x="150" y="44"/>
                </a:cxn>
                <a:cxn ang="0">
                  <a:pos x="138" y="131"/>
                </a:cxn>
                <a:cxn ang="0">
                  <a:pos x="150" y="142"/>
                </a:cxn>
                <a:cxn ang="0">
                  <a:pos x="150" y="149"/>
                </a:cxn>
                <a:cxn ang="0">
                  <a:pos x="143" y="154"/>
                </a:cxn>
                <a:cxn ang="0">
                  <a:pos x="132" y="152"/>
                </a:cxn>
                <a:cxn ang="0">
                  <a:pos x="103" y="152"/>
                </a:cxn>
                <a:cxn ang="0">
                  <a:pos x="44" y="158"/>
                </a:cxn>
                <a:cxn ang="0">
                  <a:pos x="31" y="162"/>
                </a:cxn>
                <a:cxn ang="0">
                  <a:pos x="25" y="165"/>
                </a:cxn>
                <a:cxn ang="0">
                  <a:pos x="21" y="164"/>
                </a:cxn>
                <a:cxn ang="0">
                  <a:pos x="8" y="152"/>
                </a:cxn>
                <a:cxn ang="0">
                  <a:pos x="0" y="139"/>
                </a:cxn>
                <a:cxn ang="0">
                  <a:pos x="3" y="132"/>
                </a:cxn>
                <a:cxn ang="0">
                  <a:pos x="13" y="139"/>
                </a:cxn>
                <a:cxn ang="0">
                  <a:pos x="24" y="141"/>
                </a:cxn>
                <a:cxn ang="0">
                  <a:pos x="116" y="134"/>
                </a:cxn>
                <a:cxn ang="0">
                  <a:pos x="122" y="84"/>
                </a:cxn>
                <a:cxn ang="0">
                  <a:pos x="45" y="92"/>
                </a:cxn>
                <a:cxn ang="0">
                  <a:pos x="34" y="94"/>
                </a:cxn>
                <a:cxn ang="0">
                  <a:pos x="22" y="94"/>
                </a:cxn>
                <a:cxn ang="0">
                  <a:pos x="13" y="86"/>
                </a:cxn>
                <a:cxn ang="0">
                  <a:pos x="6" y="70"/>
                </a:cxn>
                <a:cxn ang="0">
                  <a:pos x="9" y="64"/>
                </a:cxn>
                <a:cxn ang="0">
                  <a:pos x="19" y="71"/>
                </a:cxn>
                <a:cxn ang="0">
                  <a:pos x="28" y="74"/>
                </a:cxn>
                <a:cxn ang="0">
                  <a:pos x="53" y="73"/>
                </a:cxn>
                <a:cxn ang="0">
                  <a:pos x="127" y="25"/>
                </a:cxn>
                <a:cxn ang="0">
                  <a:pos x="48" y="31"/>
                </a:cxn>
                <a:cxn ang="0">
                  <a:pos x="32" y="35"/>
                </a:cxn>
                <a:cxn ang="0">
                  <a:pos x="28" y="35"/>
                </a:cxn>
                <a:cxn ang="0">
                  <a:pos x="12" y="25"/>
                </a:cxn>
                <a:cxn ang="0">
                  <a:pos x="5" y="10"/>
                </a:cxn>
                <a:cxn ang="0">
                  <a:pos x="11" y="2"/>
                </a:cxn>
                <a:cxn ang="0">
                  <a:pos x="21" y="12"/>
                </a:cxn>
                <a:cxn ang="0">
                  <a:pos x="31" y="13"/>
                </a:cxn>
              </a:cxnLst>
              <a:rect l="0" t="0" r="r" b="b"/>
              <a:pathLst>
                <a:path w="158" h="165">
                  <a:moveTo>
                    <a:pt x="31" y="13"/>
                  </a:moveTo>
                  <a:lnTo>
                    <a:pt x="31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73" y="12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121" y="6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28" y="2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4" y="0"/>
                  </a:lnTo>
                  <a:lnTo>
                    <a:pt x="138" y="2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56" y="18"/>
                  </a:lnTo>
                  <a:lnTo>
                    <a:pt x="157" y="21"/>
                  </a:lnTo>
                  <a:lnTo>
                    <a:pt x="158" y="23"/>
                  </a:lnTo>
                  <a:lnTo>
                    <a:pt x="158" y="23"/>
                  </a:lnTo>
                  <a:lnTo>
                    <a:pt x="157" y="28"/>
                  </a:lnTo>
                  <a:lnTo>
                    <a:pt x="156" y="29"/>
                  </a:lnTo>
                  <a:lnTo>
                    <a:pt x="156" y="29"/>
                  </a:lnTo>
                  <a:lnTo>
                    <a:pt x="151" y="37"/>
                  </a:lnTo>
                  <a:lnTo>
                    <a:pt x="150" y="44"/>
                  </a:lnTo>
                  <a:lnTo>
                    <a:pt x="150" y="44"/>
                  </a:lnTo>
                  <a:lnTo>
                    <a:pt x="144" y="89"/>
                  </a:lnTo>
                  <a:lnTo>
                    <a:pt x="138" y="131"/>
                  </a:lnTo>
                  <a:lnTo>
                    <a:pt x="138" y="131"/>
                  </a:lnTo>
                  <a:lnTo>
                    <a:pt x="143" y="134"/>
                  </a:lnTo>
                  <a:lnTo>
                    <a:pt x="147" y="138"/>
                  </a:lnTo>
                  <a:lnTo>
                    <a:pt x="150" y="142"/>
                  </a:lnTo>
                  <a:lnTo>
                    <a:pt x="151" y="147"/>
                  </a:lnTo>
                  <a:lnTo>
                    <a:pt x="151" y="147"/>
                  </a:lnTo>
                  <a:lnTo>
                    <a:pt x="150" y="149"/>
                  </a:lnTo>
                  <a:lnTo>
                    <a:pt x="148" y="151"/>
                  </a:lnTo>
                  <a:lnTo>
                    <a:pt x="145" y="152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24" y="152"/>
                  </a:lnTo>
                  <a:lnTo>
                    <a:pt x="124" y="152"/>
                  </a:lnTo>
                  <a:lnTo>
                    <a:pt x="103" y="152"/>
                  </a:lnTo>
                  <a:lnTo>
                    <a:pt x="83" y="154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37" y="161"/>
                  </a:lnTo>
                  <a:lnTo>
                    <a:pt x="31" y="162"/>
                  </a:lnTo>
                  <a:lnTo>
                    <a:pt x="31" y="162"/>
                  </a:lnTo>
                  <a:lnTo>
                    <a:pt x="28" y="164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1" y="164"/>
                  </a:lnTo>
                  <a:lnTo>
                    <a:pt x="16" y="162"/>
                  </a:lnTo>
                  <a:lnTo>
                    <a:pt x="12" y="158"/>
                  </a:lnTo>
                  <a:lnTo>
                    <a:pt x="8" y="152"/>
                  </a:lnTo>
                  <a:lnTo>
                    <a:pt x="8" y="152"/>
                  </a:lnTo>
                  <a:lnTo>
                    <a:pt x="2" y="145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6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9" y="136"/>
                  </a:lnTo>
                  <a:lnTo>
                    <a:pt x="13" y="139"/>
                  </a:lnTo>
                  <a:lnTo>
                    <a:pt x="18" y="141"/>
                  </a:lnTo>
                  <a:lnTo>
                    <a:pt x="24" y="141"/>
                  </a:lnTo>
                  <a:lnTo>
                    <a:pt x="24" y="141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22" y="84"/>
                  </a:lnTo>
                  <a:lnTo>
                    <a:pt x="122" y="84"/>
                  </a:lnTo>
                  <a:lnTo>
                    <a:pt x="77" y="87"/>
                  </a:lnTo>
                  <a:lnTo>
                    <a:pt x="45" y="92"/>
                  </a:lnTo>
                  <a:lnTo>
                    <a:pt x="45" y="92"/>
                  </a:lnTo>
                  <a:lnTo>
                    <a:pt x="38" y="93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2" y="94"/>
                  </a:lnTo>
                  <a:lnTo>
                    <a:pt x="18" y="92"/>
                  </a:lnTo>
                  <a:lnTo>
                    <a:pt x="18" y="92"/>
                  </a:lnTo>
                  <a:lnTo>
                    <a:pt x="13" y="86"/>
                  </a:lnTo>
                  <a:lnTo>
                    <a:pt x="9" y="80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5" y="68"/>
                  </a:lnTo>
                  <a:lnTo>
                    <a:pt x="19" y="71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41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124" y="65"/>
                  </a:lnTo>
                  <a:lnTo>
                    <a:pt x="124" y="65"/>
                  </a:lnTo>
                  <a:lnTo>
                    <a:pt x="127" y="25"/>
                  </a:lnTo>
                  <a:lnTo>
                    <a:pt x="127" y="25"/>
                  </a:lnTo>
                  <a:lnTo>
                    <a:pt x="86" y="28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0" y="32"/>
                  </a:lnTo>
                  <a:lnTo>
                    <a:pt x="32" y="35"/>
                  </a:lnTo>
                  <a:lnTo>
                    <a:pt x="32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1" y="34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6" y="16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6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6" y="8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31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5" name="Freeform 126"/>
            <p:cNvSpPr>
              <a:spLocks noEditPoints="1"/>
            </p:cNvSpPr>
            <p:nvPr userDrawn="1"/>
          </p:nvSpPr>
          <p:spPr bwMode="auto">
            <a:xfrm>
              <a:off x="4856164" y="1776413"/>
              <a:ext cx="119062" cy="106363"/>
            </a:xfrm>
            <a:custGeom>
              <a:avLst/>
              <a:gdLst/>
              <a:ahLst/>
              <a:cxnLst>
                <a:cxn ang="0">
                  <a:pos x="225" y="27"/>
                </a:cxn>
                <a:cxn ang="0">
                  <a:pos x="191" y="77"/>
                </a:cxn>
                <a:cxn ang="0">
                  <a:pos x="152" y="119"/>
                </a:cxn>
                <a:cxn ang="0">
                  <a:pos x="107" y="155"/>
                </a:cxn>
                <a:cxn ang="0">
                  <a:pos x="57" y="190"/>
                </a:cxn>
                <a:cxn ang="0">
                  <a:pos x="51" y="194"/>
                </a:cxn>
                <a:cxn ang="0">
                  <a:pos x="48" y="197"/>
                </a:cxn>
                <a:cxn ang="0">
                  <a:pos x="38" y="200"/>
                </a:cxn>
                <a:cxn ang="0">
                  <a:pos x="33" y="200"/>
                </a:cxn>
                <a:cxn ang="0">
                  <a:pos x="22" y="192"/>
                </a:cxn>
                <a:cxn ang="0">
                  <a:pos x="14" y="187"/>
                </a:cxn>
                <a:cxn ang="0">
                  <a:pos x="4" y="172"/>
                </a:cxn>
                <a:cxn ang="0">
                  <a:pos x="0" y="161"/>
                </a:cxn>
                <a:cxn ang="0">
                  <a:pos x="1" y="156"/>
                </a:cxn>
                <a:cxn ang="0">
                  <a:pos x="4" y="153"/>
                </a:cxn>
                <a:cxn ang="0">
                  <a:pos x="12" y="159"/>
                </a:cxn>
                <a:cxn ang="0">
                  <a:pos x="20" y="166"/>
                </a:cxn>
                <a:cxn ang="0">
                  <a:pos x="26" y="168"/>
                </a:cxn>
                <a:cxn ang="0">
                  <a:pos x="38" y="166"/>
                </a:cxn>
                <a:cxn ang="0">
                  <a:pos x="55" y="158"/>
                </a:cxn>
                <a:cxn ang="0">
                  <a:pos x="81" y="143"/>
                </a:cxn>
                <a:cxn ang="0">
                  <a:pos x="126" y="111"/>
                </a:cxn>
                <a:cxn ang="0">
                  <a:pos x="165" y="78"/>
                </a:cxn>
                <a:cxn ang="0">
                  <a:pos x="200" y="40"/>
                </a:cxn>
                <a:cxn ang="0">
                  <a:pos x="225" y="27"/>
                </a:cxn>
                <a:cxn ang="0">
                  <a:pos x="6" y="0"/>
                </a:cxn>
                <a:cxn ang="0">
                  <a:pos x="38" y="9"/>
                </a:cxn>
                <a:cxn ang="0">
                  <a:pos x="62" y="23"/>
                </a:cxn>
                <a:cxn ang="0">
                  <a:pos x="68" y="29"/>
                </a:cxn>
                <a:cxn ang="0">
                  <a:pos x="74" y="39"/>
                </a:cxn>
                <a:cxn ang="0">
                  <a:pos x="74" y="45"/>
                </a:cxn>
                <a:cxn ang="0">
                  <a:pos x="70" y="56"/>
                </a:cxn>
                <a:cxn ang="0">
                  <a:pos x="59" y="62"/>
                </a:cxn>
                <a:cxn ang="0">
                  <a:pos x="55" y="61"/>
                </a:cxn>
                <a:cxn ang="0">
                  <a:pos x="48" y="55"/>
                </a:cxn>
                <a:cxn ang="0">
                  <a:pos x="43" y="48"/>
                </a:cxn>
                <a:cxn ang="0">
                  <a:pos x="26" y="25"/>
                </a:cxn>
                <a:cxn ang="0">
                  <a:pos x="1" y="7"/>
                </a:cxn>
              </a:cxnLst>
              <a:rect l="0" t="0" r="r" b="b"/>
              <a:pathLst>
                <a:path w="225" h="200">
                  <a:moveTo>
                    <a:pt x="225" y="27"/>
                  </a:moveTo>
                  <a:lnTo>
                    <a:pt x="225" y="27"/>
                  </a:lnTo>
                  <a:lnTo>
                    <a:pt x="209" y="53"/>
                  </a:lnTo>
                  <a:lnTo>
                    <a:pt x="191" y="77"/>
                  </a:lnTo>
                  <a:lnTo>
                    <a:pt x="173" y="98"/>
                  </a:lnTo>
                  <a:lnTo>
                    <a:pt x="152" y="119"/>
                  </a:lnTo>
                  <a:lnTo>
                    <a:pt x="130" y="137"/>
                  </a:lnTo>
                  <a:lnTo>
                    <a:pt x="107" y="155"/>
                  </a:lnTo>
                  <a:lnTo>
                    <a:pt x="83" y="172"/>
                  </a:lnTo>
                  <a:lnTo>
                    <a:pt x="57" y="190"/>
                  </a:lnTo>
                  <a:lnTo>
                    <a:pt x="57" y="190"/>
                  </a:lnTo>
                  <a:lnTo>
                    <a:pt x="51" y="194"/>
                  </a:lnTo>
                  <a:lnTo>
                    <a:pt x="48" y="197"/>
                  </a:lnTo>
                  <a:lnTo>
                    <a:pt x="48" y="197"/>
                  </a:lnTo>
                  <a:lnTo>
                    <a:pt x="43" y="200"/>
                  </a:lnTo>
                  <a:lnTo>
                    <a:pt x="38" y="200"/>
                  </a:lnTo>
                  <a:lnTo>
                    <a:pt x="38" y="200"/>
                  </a:lnTo>
                  <a:lnTo>
                    <a:pt x="33" y="200"/>
                  </a:lnTo>
                  <a:lnTo>
                    <a:pt x="28" y="197"/>
                  </a:lnTo>
                  <a:lnTo>
                    <a:pt x="22" y="192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9" y="179"/>
                  </a:lnTo>
                  <a:lnTo>
                    <a:pt x="4" y="172"/>
                  </a:lnTo>
                  <a:lnTo>
                    <a:pt x="1" y="166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56"/>
                  </a:lnTo>
                  <a:lnTo>
                    <a:pt x="3" y="155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20" y="166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30" y="168"/>
                  </a:lnTo>
                  <a:lnTo>
                    <a:pt x="38" y="166"/>
                  </a:lnTo>
                  <a:lnTo>
                    <a:pt x="45" y="162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81" y="143"/>
                  </a:lnTo>
                  <a:lnTo>
                    <a:pt x="104" y="127"/>
                  </a:lnTo>
                  <a:lnTo>
                    <a:pt x="126" y="111"/>
                  </a:lnTo>
                  <a:lnTo>
                    <a:pt x="146" y="95"/>
                  </a:lnTo>
                  <a:lnTo>
                    <a:pt x="165" y="78"/>
                  </a:lnTo>
                  <a:lnTo>
                    <a:pt x="184" y="59"/>
                  </a:lnTo>
                  <a:lnTo>
                    <a:pt x="200" y="40"/>
                  </a:lnTo>
                  <a:lnTo>
                    <a:pt x="217" y="22"/>
                  </a:lnTo>
                  <a:lnTo>
                    <a:pt x="225" y="27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22" y="3"/>
                  </a:lnTo>
                  <a:lnTo>
                    <a:pt x="38" y="9"/>
                  </a:lnTo>
                  <a:lnTo>
                    <a:pt x="52" y="16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8" y="29"/>
                  </a:lnTo>
                  <a:lnTo>
                    <a:pt x="72" y="33"/>
                  </a:lnTo>
                  <a:lnTo>
                    <a:pt x="74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5" y="61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5" y="61"/>
                  </a:lnTo>
                  <a:lnTo>
                    <a:pt x="52" y="59"/>
                  </a:lnTo>
                  <a:lnTo>
                    <a:pt x="48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35" y="36"/>
                  </a:lnTo>
                  <a:lnTo>
                    <a:pt x="26" y="25"/>
                  </a:lnTo>
                  <a:lnTo>
                    <a:pt x="16" y="16"/>
                  </a:lnTo>
                  <a:lnTo>
                    <a:pt x="1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6" name="Freeform 127"/>
            <p:cNvSpPr>
              <a:spLocks/>
            </p:cNvSpPr>
            <p:nvPr userDrawn="1"/>
          </p:nvSpPr>
          <p:spPr bwMode="auto">
            <a:xfrm>
              <a:off x="4999039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2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79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4" y="19"/>
                </a:cxn>
                <a:cxn ang="0">
                  <a:pos x="113" y="35"/>
                </a:cxn>
                <a:cxn ang="0">
                  <a:pos x="150" y="34"/>
                </a:cxn>
                <a:cxn ang="0">
                  <a:pos x="162" y="31"/>
                </a:cxn>
                <a:cxn ang="0">
                  <a:pos x="177" y="42"/>
                </a:cxn>
                <a:cxn ang="0">
                  <a:pos x="159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1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5" y="93"/>
                </a:cxn>
                <a:cxn ang="0">
                  <a:pos x="194" y="89"/>
                </a:cxn>
                <a:cxn ang="0">
                  <a:pos x="211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6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4" y="202"/>
                </a:cxn>
                <a:cxn ang="0">
                  <a:pos x="114" y="165"/>
                </a:cxn>
                <a:cxn ang="0">
                  <a:pos x="78" y="190"/>
                </a:cxn>
                <a:cxn ang="0">
                  <a:pos x="66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8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1" y="257"/>
                </a:cxn>
                <a:cxn ang="0">
                  <a:pos x="56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4" y="148"/>
                </a:cxn>
                <a:cxn ang="0">
                  <a:pos x="108" y="122"/>
                </a:cxn>
                <a:cxn ang="0">
                  <a:pos x="94" y="115"/>
                </a:cxn>
                <a:cxn ang="0">
                  <a:pos x="63" y="126"/>
                </a:cxn>
                <a:cxn ang="0">
                  <a:pos x="26" y="155"/>
                </a:cxn>
                <a:cxn ang="0">
                  <a:pos x="11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6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4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95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0" y="10"/>
                  </a:lnTo>
                  <a:lnTo>
                    <a:pt x="82" y="7"/>
                  </a:lnTo>
                  <a:lnTo>
                    <a:pt x="82" y="7"/>
                  </a:lnTo>
                  <a:lnTo>
                    <a:pt x="79" y="6"/>
                  </a:lnTo>
                  <a:lnTo>
                    <a:pt x="79" y="5"/>
                  </a:lnTo>
                  <a:lnTo>
                    <a:pt x="79" y="5"/>
                  </a:lnTo>
                  <a:lnTo>
                    <a:pt x="79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1" y="2"/>
                  </a:lnTo>
                  <a:lnTo>
                    <a:pt x="114" y="5"/>
                  </a:lnTo>
                  <a:lnTo>
                    <a:pt x="123" y="10"/>
                  </a:lnTo>
                  <a:lnTo>
                    <a:pt x="124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4" y="19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0" y="42"/>
                  </a:lnTo>
                  <a:lnTo>
                    <a:pt x="150" y="34"/>
                  </a:lnTo>
                  <a:lnTo>
                    <a:pt x="150" y="34"/>
                  </a:lnTo>
                  <a:lnTo>
                    <a:pt x="156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2" y="35"/>
                  </a:lnTo>
                  <a:lnTo>
                    <a:pt x="175" y="38"/>
                  </a:lnTo>
                  <a:lnTo>
                    <a:pt x="177" y="42"/>
                  </a:lnTo>
                  <a:lnTo>
                    <a:pt x="177" y="42"/>
                  </a:lnTo>
                  <a:lnTo>
                    <a:pt x="175" y="47"/>
                  </a:lnTo>
                  <a:lnTo>
                    <a:pt x="169" y="51"/>
                  </a:lnTo>
                  <a:lnTo>
                    <a:pt x="159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1" y="104"/>
                  </a:lnTo>
                  <a:lnTo>
                    <a:pt x="117" y="107"/>
                  </a:lnTo>
                  <a:lnTo>
                    <a:pt x="121" y="112"/>
                  </a:lnTo>
                  <a:lnTo>
                    <a:pt x="126" y="118"/>
                  </a:lnTo>
                  <a:lnTo>
                    <a:pt x="130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8" y="89"/>
                  </a:lnTo>
                  <a:lnTo>
                    <a:pt x="198" y="89"/>
                  </a:lnTo>
                  <a:lnTo>
                    <a:pt x="204" y="89"/>
                  </a:lnTo>
                  <a:lnTo>
                    <a:pt x="211" y="91"/>
                  </a:lnTo>
                  <a:lnTo>
                    <a:pt x="219" y="96"/>
                  </a:lnTo>
                  <a:lnTo>
                    <a:pt x="224" y="100"/>
                  </a:lnTo>
                  <a:lnTo>
                    <a:pt x="224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0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4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6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4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4" y="165"/>
                  </a:lnTo>
                  <a:lnTo>
                    <a:pt x="114" y="165"/>
                  </a:lnTo>
                  <a:lnTo>
                    <a:pt x="103" y="171"/>
                  </a:lnTo>
                  <a:lnTo>
                    <a:pt x="92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69" y="202"/>
                  </a:lnTo>
                  <a:lnTo>
                    <a:pt x="66" y="207"/>
                  </a:lnTo>
                  <a:lnTo>
                    <a:pt x="66" y="212"/>
                  </a:lnTo>
                  <a:lnTo>
                    <a:pt x="66" y="212"/>
                  </a:lnTo>
                  <a:lnTo>
                    <a:pt x="66" y="219"/>
                  </a:lnTo>
                  <a:lnTo>
                    <a:pt x="69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5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8" y="228"/>
                  </a:lnTo>
                  <a:lnTo>
                    <a:pt x="188" y="228"/>
                  </a:lnTo>
                  <a:lnTo>
                    <a:pt x="195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8" y="254"/>
                  </a:lnTo>
                  <a:lnTo>
                    <a:pt x="188" y="257"/>
                  </a:lnTo>
                  <a:lnTo>
                    <a:pt x="188" y="257"/>
                  </a:lnTo>
                  <a:lnTo>
                    <a:pt x="168" y="258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19" y="258"/>
                  </a:lnTo>
                  <a:lnTo>
                    <a:pt x="101" y="257"/>
                  </a:lnTo>
                  <a:lnTo>
                    <a:pt x="85" y="254"/>
                  </a:lnTo>
                  <a:lnTo>
                    <a:pt x="72" y="249"/>
                  </a:lnTo>
                  <a:lnTo>
                    <a:pt x="63" y="243"/>
                  </a:lnTo>
                  <a:lnTo>
                    <a:pt x="56" y="235"/>
                  </a:lnTo>
                  <a:lnTo>
                    <a:pt x="52" y="226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3" y="132"/>
                  </a:lnTo>
                  <a:lnTo>
                    <a:pt x="111" y="126"/>
                  </a:lnTo>
                  <a:lnTo>
                    <a:pt x="108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8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5" y="116"/>
                  </a:lnTo>
                  <a:lnTo>
                    <a:pt x="75" y="120"/>
                  </a:lnTo>
                  <a:lnTo>
                    <a:pt x="63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1" y="165"/>
                  </a:lnTo>
                  <a:lnTo>
                    <a:pt x="11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5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0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7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7" name="Freeform 128"/>
            <p:cNvSpPr>
              <a:spLocks noEditPoints="1"/>
            </p:cNvSpPr>
            <p:nvPr userDrawn="1"/>
          </p:nvSpPr>
          <p:spPr bwMode="auto">
            <a:xfrm>
              <a:off x="5153026" y="1751013"/>
              <a:ext cx="155575" cy="146050"/>
            </a:xfrm>
            <a:custGeom>
              <a:avLst/>
              <a:gdLst/>
              <a:ahLst/>
              <a:cxnLst>
                <a:cxn ang="0">
                  <a:pos x="123" y="29"/>
                </a:cxn>
                <a:cxn ang="0">
                  <a:pos x="150" y="56"/>
                </a:cxn>
                <a:cxn ang="0">
                  <a:pos x="93" y="100"/>
                </a:cxn>
                <a:cxn ang="0">
                  <a:pos x="126" y="79"/>
                </a:cxn>
                <a:cxn ang="0">
                  <a:pos x="151" y="107"/>
                </a:cxn>
                <a:cxn ang="0">
                  <a:pos x="93" y="160"/>
                </a:cxn>
                <a:cxn ang="0">
                  <a:pos x="126" y="140"/>
                </a:cxn>
                <a:cxn ang="0">
                  <a:pos x="151" y="168"/>
                </a:cxn>
                <a:cxn ang="0">
                  <a:pos x="93" y="171"/>
                </a:cxn>
                <a:cxn ang="0">
                  <a:pos x="126" y="244"/>
                </a:cxn>
                <a:cxn ang="0">
                  <a:pos x="231" y="246"/>
                </a:cxn>
                <a:cxn ang="0">
                  <a:pos x="287" y="250"/>
                </a:cxn>
                <a:cxn ang="0">
                  <a:pos x="279" y="268"/>
                </a:cxn>
                <a:cxn ang="0">
                  <a:pos x="209" y="272"/>
                </a:cxn>
                <a:cxn ang="0">
                  <a:pos x="110" y="262"/>
                </a:cxn>
                <a:cxn ang="0">
                  <a:pos x="78" y="243"/>
                </a:cxn>
                <a:cxn ang="0">
                  <a:pos x="48" y="204"/>
                </a:cxn>
                <a:cxn ang="0">
                  <a:pos x="29" y="234"/>
                </a:cxn>
                <a:cxn ang="0">
                  <a:pos x="0" y="272"/>
                </a:cxn>
                <a:cxn ang="0">
                  <a:pos x="20" y="207"/>
                </a:cxn>
                <a:cxn ang="0">
                  <a:pos x="28" y="129"/>
                </a:cxn>
                <a:cxn ang="0">
                  <a:pos x="63" y="137"/>
                </a:cxn>
                <a:cxn ang="0">
                  <a:pos x="51" y="146"/>
                </a:cxn>
                <a:cxn ang="0">
                  <a:pos x="47" y="179"/>
                </a:cxn>
                <a:cxn ang="0">
                  <a:pos x="70" y="214"/>
                </a:cxn>
                <a:cxn ang="0">
                  <a:pos x="20" y="110"/>
                </a:cxn>
                <a:cxn ang="0">
                  <a:pos x="20" y="98"/>
                </a:cxn>
                <a:cxn ang="0">
                  <a:pos x="38" y="58"/>
                </a:cxn>
                <a:cxn ang="0">
                  <a:pos x="16" y="45"/>
                </a:cxn>
                <a:cxn ang="0">
                  <a:pos x="68" y="47"/>
                </a:cxn>
                <a:cxn ang="0">
                  <a:pos x="68" y="0"/>
                </a:cxn>
                <a:cxn ang="0">
                  <a:pos x="105" y="7"/>
                </a:cxn>
                <a:cxn ang="0">
                  <a:pos x="103" y="13"/>
                </a:cxn>
                <a:cxn ang="0">
                  <a:pos x="238" y="21"/>
                </a:cxn>
                <a:cxn ang="0">
                  <a:pos x="271" y="23"/>
                </a:cxn>
                <a:cxn ang="0">
                  <a:pos x="274" y="29"/>
                </a:cxn>
                <a:cxn ang="0">
                  <a:pos x="264" y="63"/>
                </a:cxn>
                <a:cxn ang="0">
                  <a:pos x="264" y="123"/>
                </a:cxn>
                <a:cxn ang="0">
                  <a:pos x="247" y="126"/>
                </a:cxn>
                <a:cxn ang="0">
                  <a:pos x="239" y="107"/>
                </a:cxn>
                <a:cxn ang="0">
                  <a:pos x="183" y="198"/>
                </a:cxn>
                <a:cxn ang="0">
                  <a:pos x="221" y="202"/>
                </a:cxn>
                <a:cxn ang="0">
                  <a:pos x="254" y="198"/>
                </a:cxn>
                <a:cxn ang="0">
                  <a:pos x="271" y="139"/>
                </a:cxn>
                <a:cxn ang="0">
                  <a:pos x="274" y="194"/>
                </a:cxn>
                <a:cxn ang="0">
                  <a:pos x="281" y="199"/>
                </a:cxn>
                <a:cxn ang="0">
                  <a:pos x="287" y="208"/>
                </a:cxn>
                <a:cxn ang="0">
                  <a:pos x="277" y="220"/>
                </a:cxn>
                <a:cxn ang="0">
                  <a:pos x="213" y="223"/>
                </a:cxn>
                <a:cxn ang="0">
                  <a:pos x="165" y="220"/>
                </a:cxn>
                <a:cxn ang="0">
                  <a:pos x="158" y="202"/>
                </a:cxn>
                <a:cxn ang="0">
                  <a:pos x="158" y="114"/>
                </a:cxn>
                <a:cxn ang="0">
                  <a:pos x="186" y="97"/>
                </a:cxn>
                <a:cxn ang="0">
                  <a:pos x="174" y="32"/>
                </a:cxn>
                <a:cxn ang="0">
                  <a:pos x="151" y="20"/>
                </a:cxn>
              </a:cxnLst>
              <a:rect l="0" t="0" r="r" b="b"/>
              <a:pathLst>
                <a:path w="293" h="275">
                  <a:moveTo>
                    <a:pt x="109" y="47"/>
                  </a:moveTo>
                  <a:lnTo>
                    <a:pt x="109" y="47"/>
                  </a:lnTo>
                  <a:lnTo>
                    <a:pt x="123" y="29"/>
                  </a:lnTo>
                  <a:lnTo>
                    <a:pt x="123" y="29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8"/>
                  </a:lnTo>
                  <a:lnTo>
                    <a:pt x="147" y="58"/>
                  </a:lnTo>
                  <a:lnTo>
                    <a:pt x="93" y="58"/>
                  </a:lnTo>
                  <a:lnTo>
                    <a:pt x="93" y="100"/>
                  </a:lnTo>
                  <a:lnTo>
                    <a:pt x="110" y="100"/>
                  </a:lnTo>
                  <a:lnTo>
                    <a:pt x="110" y="100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1" y="107"/>
                  </a:lnTo>
                  <a:lnTo>
                    <a:pt x="151" y="107"/>
                  </a:lnTo>
                  <a:lnTo>
                    <a:pt x="151" y="108"/>
                  </a:lnTo>
                  <a:lnTo>
                    <a:pt x="150" y="110"/>
                  </a:lnTo>
                  <a:lnTo>
                    <a:pt x="93" y="110"/>
                  </a:lnTo>
                  <a:lnTo>
                    <a:pt x="93" y="160"/>
                  </a:lnTo>
                  <a:lnTo>
                    <a:pt x="109" y="160"/>
                  </a:lnTo>
                  <a:lnTo>
                    <a:pt x="109" y="160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38" y="152"/>
                  </a:lnTo>
                  <a:lnTo>
                    <a:pt x="150" y="165"/>
                  </a:lnTo>
                  <a:lnTo>
                    <a:pt x="150" y="165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50" y="169"/>
                  </a:lnTo>
                  <a:lnTo>
                    <a:pt x="148" y="171"/>
                  </a:lnTo>
                  <a:lnTo>
                    <a:pt x="93" y="171"/>
                  </a:lnTo>
                  <a:lnTo>
                    <a:pt x="93" y="233"/>
                  </a:lnTo>
                  <a:lnTo>
                    <a:pt x="93" y="233"/>
                  </a:lnTo>
                  <a:lnTo>
                    <a:pt x="109" y="240"/>
                  </a:lnTo>
                  <a:lnTo>
                    <a:pt x="126" y="244"/>
                  </a:lnTo>
                  <a:lnTo>
                    <a:pt x="148" y="247"/>
                  </a:lnTo>
                  <a:lnTo>
                    <a:pt x="173" y="247"/>
                  </a:lnTo>
                  <a:lnTo>
                    <a:pt x="173" y="247"/>
                  </a:lnTo>
                  <a:lnTo>
                    <a:pt x="231" y="246"/>
                  </a:lnTo>
                  <a:lnTo>
                    <a:pt x="293" y="241"/>
                  </a:lnTo>
                  <a:lnTo>
                    <a:pt x="293" y="247"/>
                  </a:lnTo>
                  <a:lnTo>
                    <a:pt x="293" y="247"/>
                  </a:lnTo>
                  <a:lnTo>
                    <a:pt x="287" y="250"/>
                  </a:lnTo>
                  <a:lnTo>
                    <a:pt x="281" y="256"/>
                  </a:lnTo>
                  <a:lnTo>
                    <a:pt x="279" y="260"/>
                  </a:lnTo>
                  <a:lnTo>
                    <a:pt x="279" y="268"/>
                  </a:lnTo>
                  <a:lnTo>
                    <a:pt x="279" y="268"/>
                  </a:lnTo>
                  <a:lnTo>
                    <a:pt x="279" y="270"/>
                  </a:lnTo>
                  <a:lnTo>
                    <a:pt x="279" y="270"/>
                  </a:lnTo>
                  <a:lnTo>
                    <a:pt x="209" y="272"/>
                  </a:lnTo>
                  <a:lnTo>
                    <a:pt x="209" y="272"/>
                  </a:lnTo>
                  <a:lnTo>
                    <a:pt x="173" y="272"/>
                  </a:lnTo>
                  <a:lnTo>
                    <a:pt x="145" y="269"/>
                  </a:lnTo>
                  <a:lnTo>
                    <a:pt x="126" y="266"/>
                  </a:lnTo>
                  <a:lnTo>
                    <a:pt x="110" y="262"/>
                  </a:lnTo>
                  <a:lnTo>
                    <a:pt x="110" y="262"/>
                  </a:lnTo>
                  <a:lnTo>
                    <a:pt x="99" y="256"/>
                  </a:lnTo>
                  <a:lnTo>
                    <a:pt x="89" y="250"/>
                  </a:lnTo>
                  <a:lnTo>
                    <a:pt x="78" y="243"/>
                  </a:lnTo>
                  <a:lnTo>
                    <a:pt x="70" y="234"/>
                  </a:lnTo>
                  <a:lnTo>
                    <a:pt x="61" y="226"/>
                  </a:lnTo>
                  <a:lnTo>
                    <a:pt x="54" y="215"/>
                  </a:lnTo>
                  <a:lnTo>
                    <a:pt x="48" y="204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38" y="214"/>
                  </a:lnTo>
                  <a:lnTo>
                    <a:pt x="29" y="234"/>
                  </a:lnTo>
                  <a:lnTo>
                    <a:pt x="19" y="254"/>
                  </a:lnTo>
                  <a:lnTo>
                    <a:pt x="5" y="275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12" y="237"/>
                  </a:lnTo>
                  <a:lnTo>
                    <a:pt x="16" y="223"/>
                  </a:lnTo>
                  <a:lnTo>
                    <a:pt x="20" y="207"/>
                  </a:lnTo>
                  <a:lnTo>
                    <a:pt x="20" y="207"/>
                  </a:lnTo>
                  <a:lnTo>
                    <a:pt x="26" y="171"/>
                  </a:lnTo>
                  <a:lnTo>
                    <a:pt x="28" y="139"/>
                  </a:lnTo>
                  <a:lnTo>
                    <a:pt x="28" y="139"/>
                  </a:lnTo>
                  <a:lnTo>
                    <a:pt x="28" y="129"/>
                  </a:lnTo>
                  <a:lnTo>
                    <a:pt x="28" y="129"/>
                  </a:lnTo>
                  <a:lnTo>
                    <a:pt x="58" y="133"/>
                  </a:lnTo>
                  <a:lnTo>
                    <a:pt x="63" y="134"/>
                  </a:lnTo>
                  <a:lnTo>
                    <a:pt x="63" y="137"/>
                  </a:lnTo>
                  <a:lnTo>
                    <a:pt x="63" y="137"/>
                  </a:lnTo>
                  <a:lnTo>
                    <a:pt x="63" y="140"/>
                  </a:lnTo>
                  <a:lnTo>
                    <a:pt x="61" y="142"/>
                  </a:lnTo>
                  <a:lnTo>
                    <a:pt x="51" y="146"/>
                  </a:lnTo>
                  <a:lnTo>
                    <a:pt x="51" y="146"/>
                  </a:lnTo>
                  <a:lnTo>
                    <a:pt x="49" y="165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52" y="191"/>
                  </a:lnTo>
                  <a:lnTo>
                    <a:pt x="57" y="199"/>
                  </a:lnTo>
                  <a:lnTo>
                    <a:pt x="63" y="207"/>
                  </a:lnTo>
                  <a:lnTo>
                    <a:pt x="70" y="214"/>
                  </a:lnTo>
                  <a:lnTo>
                    <a:pt x="70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20" y="110"/>
                  </a:lnTo>
                  <a:lnTo>
                    <a:pt x="9" y="111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20" y="98"/>
                  </a:lnTo>
                  <a:lnTo>
                    <a:pt x="34" y="100"/>
                  </a:lnTo>
                  <a:lnTo>
                    <a:pt x="68" y="100"/>
                  </a:lnTo>
                  <a:lnTo>
                    <a:pt x="68" y="58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28" y="59"/>
                  </a:lnTo>
                  <a:lnTo>
                    <a:pt x="19" y="60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26" y="47"/>
                  </a:lnTo>
                  <a:lnTo>
                    <a:pt x="38" y="47"/>
                  </a:lnTo>
                  <a:lnTo>
                    <a:pt x="68" y="47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94" y="3"/>
                  </a:lnTo>
                  <a:lnTo>
                    <a:pt x="102" y="5"/>
                  </a:lnTo>
                  <a:lnTo>
                    <a:pt x="102" y="5"/>
                  </a:lnTo>
                  <a:lnTo>
                    <a:pt x="105" y="7"/>
                  </a:lnTo>
                  <a:lnTo>
                    <a:pt x="106" y="10"/>
                  </a:lnTo>
                  <a:lnTo>
                    <a:pt x="106" y="10"/>
                  </a:lnTo>
                  <a:lnTo>
                    <a:pt x="106" y="11"/>
                  </a:lnTo>
                  <a:lnTo>
                    <a:pt x="103" y="13"/>
                  </a:lnTo>
                  <a:lnTo>
                    <a:pt x="93" y="17"/>
                  </a:lnTo>
                  <a:lnTo>
                    <a:pt x="93" y="47"/>
                  </a:lnTo>
                  <a:lnTo>
                    <a:pt x="109" y="47"/>
                  </a:lnTo>
                  <a:close/>
                  <a:moveTo>
                    <a:pt x="238" y="21"/>
                  </a:moveTo>
                  <a:lnTo>
                    <a:pt x="238" y="21"/>
                  </a:lnTo>
                  <a:lnTo>
                    <a:pt x="251" y="7"/>
                  </a:lnTo>
                  <a:lnTo>
                    <a:pt x="251" y="7"/>
                  </a:lnTo>
                  <a:lnTo>
                    <a:pt x="271" y="23"/>
                  </a:lnTo>
                  <a:lnTo>
                    <a:pt x="271" y="23"/>
                  </a:lnTo>
                  <a:lnTo>
                    <a:pt x="274" y="26"/>
                  </a:lnTo>
                  <a:lnTo>
                    <a:pt x="274" y="29"/>
                  </a:lnTo>
                  <a:lnTo>
                    <a:pt x="274" y="29"/>
                  </a:lnTo>
                  <a:lnTo>
                    <a:pt x="274" y="30"/>
                  </a:lnTo>
                  <a:lnTo>
                    <a:pt x="273" y="33"/>
                  </a:lnTo>
                  <a:lnTo>
                    <a:pt x="264" y="39"/>
                  </a:lnTo>
                  <a:lnTo>
                    <a:pt x="264" y="63"/>
                  </a:lnTo>
                  <a:lnTo>
                    <a:pt x="264" y="63"/>
                  </a:lnTo>
                  <a:lnTo>
                    <a:pt x="266" y="120"/>
                  </a:lnTo>
                  <a:lnTo>
                    <a:pt x="266" y="120"/>
                  </a:lnTo>
                  <a:lnTo>
                    <a:pt x="264" y="123"/>
                  </a:lnTo>
                  <a:lnTo>
                    <a:pt x="261" y="124"/>
                  </a:lnTo>
                  <a:lnTo>
                    <a:pt x="257" y="126"/>
                  </a:lnTo>
                  <a:lnTo>
                    <a:pt x="247" y="126"/>
                  </a:lnTo>
                  <a:lnTo>
                    <a:pt x="247" y="126"/>
                  </a:lnTo>
                  <a:lnTo>
                    <a:pt x="241" y="124"/>
                  </a:lnTo>
                  <a:lnTo>
                    <a:pt x="239" y="124"/>
                  </a:lnTo>
                  <a:lnTo>
                    <a:pt x="239" y="121"/>
                  </a:lnTo>
                  <a:lnTo>
                    <a:pt x="239" y="107"/>
                  </a:lnTo>
                  <a:lnTo>
                    <a:pt x="181" y="107"/>
                  </a:lnTo>
                  <a:lnTo>
                    <a:pt x="181" y="194"/>
                  </a:lnTo>
                  <a:lnTo>
                    <a:pt x="181" y="194"/>
                  </a:lnTo>
                  <a:lnTo>
                    <a:pt x="183" y="198"/>
                  </a:lnTo>
                  <a:lnTo>
                    <a:pt x="184" y="201"/>
                  </a:lnTo>
                  <a:lnTo>
                    <a:pt x="184" y="201"/>
                  </a:lnTo>
                  <a:lnTo>
                    <a:pt x="194" y="201"/>
                  </a:lnTo>
                  <a:lnTo>
                    <a:pt x="221" y="202"/>
                  </a:lnTo>
                  <a:lnTo>
                    <a:pt x="221" y="202"/>
                  </a:lnTo>
                  <a:lnTo>
                    <a:pt x="245" y="201"/>
                  </a:lnTo>
                  <a:lnTo>
                    <a:pt x="251" y="199"/>
                  </a:lnTo>
                  <a:lnTo>
                    <a:pt x="254" y="198"/>
                  </a:lnTo>
                  <a:lnTo>
                    <a:pt x="254" y="198"/>
                  </a:lnTo>
                  <a:lnTo>
                    <a:pt x="257" y="195"/>
                  </a:lnTo>
                  <a:lnTo>
                    <a:pt x="260" y="186"/>
                  </a:lnTo>
                  <a:lnTo>
                    <a:pt x="271" y="139"/>
                  </a:lnTo>
                  <a:lnTo>
                    <a:pt x="277" y="140"/>
                  </a:lnTo>
                  <a:lnTo>
                    <a:pt x="276" y="189"/>
                  </a:lnTo>
                  <a:lnTo>
                    <a:pt x="276" y="189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4" y="195"/>
                  </a:lnTo>
                  <a:lnTo>
                    <a:pt x="276" y="197"/>
                  </a:lnTo>
                  <a:lnTo>
                    <a:pt x="281" y="199"/>
                  </a:lnTo>
                  <a:lnTo>
                    <a:pt x="281" y="199"/>
                  </a:lnTo>
                  <a:lnTo>
                    <a:pt x="286" y="204"/>
                  </a:lnTo>
                  <a:lnTo>
                    <a:pt x="287" y="208"/>
                  </a:lnTo>
                  <a:lnTo>
                    <a:pt x="287" y="208"/>
                  </a:lnTo>
                  <a:lnTo>
                    <a:pt x="286" y="211"/>
                  </a:lnTo>
                  <a:lnTo>
                    <a:pt x="284" y="215"/>
                  </a:lnTo>
                  <a:lnTo>
                    <a:pt x="281" y="218"/>
                  </a:lnTo>
                  <a:lnTo>
                    <a:pt x="277" y="220"/>
                  </a:lnTo>
                  <a:lnTo>
                    <a:pt x="277" y="220"/>
                  </a:lnTo>
                  <a:lnTo>
                    <a:pt x="268" y="221"/>
                  </a:lnTo>
                  <a:lnTo>
                    <a:pt x="255" y="221"/>
                  </a:lnTo>
                  <a:lnTo>
                    <a:pt x="213" y="223"/>
                  </a:lnTo>
                  <a:lnTo>
                    <a:pt x="213" y="223"/>
                  </a:lnTo>
                  <a:lnTo>
                    <a:pt x="183" y="223"/>
                  </a:lnTo>
                  <a:lnTo>
                    <a:pt x="173" y="221"/>
                  </a:lnTo>
                  <a:lnTo>
                    <a:pt x="165" y="220"/>
                  </a:lnTo>
                  <a:lnTo>
                    <a:pt x="161" y="217"/>
                  </a:lnTo>
                  <a:lnTo>
                    <a:pt x="160" y="214"/>
                  </a:lnTo>
                  <a:lnTo>
                    <a:pt x="158" y="210"/>
                  </a:lnTo>
                  <a:lnTo>
                    <a:pt x="158" y="202"/>
                  </a:lnTo>
                  <a:lnTo>
                    <a:pt x="158" y="202"/>
                  </a:lnTo>
                  <a:lnTo>
                    <a:pt x="158" y="160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58" y="81"/>
                  </a:lnTo>
                  <a:lnTo>
                    <a:pt x="158" y="81"/>
                  </a:lnTo>
                  <a:lnTo>
                    <a:pt x="173" y="89"/>
                  </a:lnTo>
                  <a:lnTo>
                    <a:pt x="186" y="97"/>
                  </a:lnTo>
                  <a:lnTo>
                    <a:pt x="239" y="97"/>
                  </a:lnTo>
                  <a:lnTo>
                    <a:pt x="239" y="32"/>
                  </a:lnTo>
                  <a:lnTo>
                    <a:pt x="174" y="32"/>
                  </a:lnTo>
                  <a:lnTo>
                    <a:pt x="174" y="32"/>
                  </a:lnTo>
                  <a:lnTo>
                    <a:pt x="163" y="33"/>
                  </a:lnTo>
                  <a:lnTo>
                    <a:pt x="152" y="34"/>
                  </a:lnTo>
                  <a:lnTo>
                    <a:pt x="151" y="20"/>
                  </a:lnTo>
                  <a:lnTo>
                    <a:pt x="151" y="20"/>
                  </a:lnTo>
                  <a:lnTo>
                    <a:pt x="163" y="21"/>
                  </a:lnTo>
                  <a:lnTo>
                    <a:pt x="174" y="21"/>
                  </a:lnTo>
                  <a:lnTo>
                    <a:pt x="238" y="2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8" name="Freeform 129"/>
            <p:cNvSpPr>
              <a:spLocks noEditPoints="1"/>
            </p:cNvSpPr>
            <p:nvPr userDrawn="1"/>
          </p:nvSpPr>
          <p:spPr bwMode="auto">
            <a:xfrm>
              <a:off x="5348289" y="1771651"/>
              <a:ext cx="100012" cy="111125"/>
            </a:xfrm>
            <a:custGeom>
              <a:avLst/>
              <a:gdLst/>
              <a:ahLst/>
              <a:cxnLst>
                <a:cxn ang="0">
                  <a:pos x="15" y="123"/>
                </a:cxn>
                <a:cxn ang="0">
                  <a:pos x="14" y="142"/>
                </a:cxn>
                <a:cxn ang="0">
                  <a:pos x="14" y="149"/>
                </a:cxn>
                <a:cxn ang="0">
                  <a:pos x="18" y="162"/>
                </a:cxn>
                <a:cxn ang="0">
                  <a:pos x="25" y="172"/>
                </a:cxn>
                <a:cxn ang="0">
                  <a:pos x="38" y="179"/>
                </a:cxn>
                <a:cxn ang="0">
                  <a:pos x="45" y="182"/>
                </a:cxn>
                <a:cxn ang="0">
                  <a:pos x="66" y="185"/>
                </a:cxn>
                <a:cxn ang="0">
                  <a:pos x="95" y="187"/>
                </a:cxn>
                <a:cxn ang="0">
                  <a:pos x="138" y="182"/>
                </a:cxn>
                <a:cxn ang="0">
                  <a:pos x="159" y="178"/>
                </a:cxn>
                <a:cxn ang="0">
                  <a:pos x="167" y="176"/>
                </a:cxn>
                <a:cxn ang="0">
                  <a:pos x="176" y="178"/>
                </a:cxn>
                <a:cxn ang="0">
                  <a:pos x="186" y="185"/>
                </a:cxn>
                <a:cxn ang="0">
                  <a:pos x="188" y="191"/>
                </a:cxn>
                <a:cxn ang="0">
                  <a:pos x="186" y="198"/>
                </a:cxn>
                <a:cxn ang="0">
                  <a:pos x="179" y="202"/>
                </a:cxn>
                <a:cxn ang="0">
                  <a:pos x="167" y="207"/>
                </a:cxn>
                <a:cxn ang="0">
                  <a:pos x="150" y="210"/>
                </a:cxn>
                <a:cxn ang="0">
                  <a:pos x="106" y="211"/>
                </a:cxn>
                <a:cxn ang="0">
                  <a:pos x="82" y="211"/>
                </a:cxn>
                <a:cxn ang="0">
                  <a:pos x="43" y="204"/>
                </a:cxn>
                <a:cxn ang="0">
                  <a:pos x="28" y="198"/>
                </a:cxn>
                <a:cxn ang="0">
                  <a:pos x="22" y="194"/>
                </a:cxn>
                <a:cxn ang="0">
                  <a:pos x="12" y="182"/>
                </a:cxn>
                <a:cxn ang="0">
                  <a:pos x="5" y="171"/>
                </a:cxn>
                <a:cxn ang="0">
                  <a:pos x="0" y="156"/>
                </a:cxn>
                <a:cxn ang="0">
                  <a:pos x="0" y="149"/>
                </a:cxn>
                <a:cxn ang="0">
                  <a:pos x="6" y="121"/>
                </a:cxn>
                <a:cxn ang="0">
                  <a:pos x="27" y="0"/>
                </a:cxn>
                <a:cxn ang="0">
                  <a:pos x="29" y="3"/>
                </a:cxn>
                <a:cxn ang="0">
                  <a:pos x="44" y="8"/>
                </a:cxn>
                <a:cxn ang="0">
                  <a:pos x="70" y="10"/>
                </a:cxn>
                <a:cxn ang="0">
                  <a:pos x="98" y="8"/>
                </a:cxn>
                <a:cxn ang="0">
                  <a:pos x="127" y="4"/>
                </a:cxn>
                <a:cxn ang="0">
                  <a:pos x="143" y="1"/>
                </a:cxn>
                <a:cxn ang="0">
                  <a:pos x="150" y="3"/>
                </a:cxn>
                <a:cxn ang="0">
                  <a:pos x="159" y="10"/>
                </a:cxn>
                <a:cxn ang="0">
                  <a:pos x="160" y="17"/>
                </a:cxn>
                <a:cxn ang="0">
                  <a:pos x="157" y="24"/>
                </a:cxn>
                <a:cxn ang="0">
                  <a:pos x="145" y="29"/>
                </a:cxn>
                <a:cxn ang="0">
                  <a:pos x="125" y="32"/>
                </a:cxn>
                <a:cxn ang="0">
                  <a:pos x="98" y="39"/>
                </a:cxn>
                <a:cxn ang="0">
                  <a:pos x="86" y="45"/>
                </a:cxn>
                <a:cxn ang="0">
                  <a:pos x="51" y="63"/>
                </a:cxn>
                <a:cxn ang="0">
                  <a:pos x="45" y="56"/>
                </a:cxn>
                <a:cxn ang="0">
                  <a:pos x="92" y="27"/>
                </a:cxn>
                <a:cxn ang="0">
                  <a:pos x="72" y="27"/>
                </a:cxn>
                <a:cxn ang="0">
                  <a:pos x="54" y="26"/>
                </a:cxn>
                <a:cxn ang="0">
                  <a:pos x="40" y="23"/>
                </a:cxn>
                <a:cxn ang="0">
                  <a:pos x="28" y="16"/>
                </a:cxn>
                <a:cxn ang="0">
                  <a:pos x="21" y="6"/>
                </a:cxn>
              </a:cxnLst>
              <a:rect l="0" t="0" r="r" b="b"/>
              <a:pathLst>
                <a:path w="188" h="211">
                  <a:moveTo>
                    <a:pt x="15" y="123"/>
                  </a:moveTo>
                  <a:lnTo>
                    <a:pt x="15" y="123"/>
                  </a:lnTo>
                  <a:lnTo>
                    <a:pt x="14" y="134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4" y="149"/>
                  </a:lnTo>
                  <a:lnTo>
                    <a:pt x="15" y="155"/>
                  </a:lnTo>
                  <a:lnTo>
                    <a:pt x="18" y="162"/>
                  </a:lnTo>
                  <a:lnTo>
                    <a:pt x="21" y="166"/>
                  </a:lnTo>
                  <a:lnTo>
                    <a:pt x="25" y="172"/>
                  </a:lnTo>
                  <a:lnTo>
                    <a:pt x="31" y="175"/>
                  </a:lnTo>
                  <a:lnTo>
                    <a:pt x="38" y="179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54" y="184"/>
                  </a:lnTo>
                  <a:lnTo>
                    <a:pt x="66" y="185"/>
                  </a:lnTo>
                  <a:lnTo>
                    <a:pt x="95" y="187"/>
                  </a:lnTo>
                  <a:lnTo>
                    <a:pt x="95" y="187"/>
                  </a:lnTo>
                  <a:lnTo>
                    <a:pt x="119" y="185"/>
                  </a:lnTo>
                  <a:lnTo>
                    <a:pt x="138" y="182"/>
                  </a:lnTo>
                  <a:lnTo>
                    <a:pt x="138" y="182"/>
                  </a:lnTo>
                  <a:lnTo>
                    <a:pt x="159" y="178"/>
                  </a:lnTo>
                  <a:lnTo>
                    <a:pt x="159" y="178"/>
                  </a:lnTo>
                  <a:lnTo>
                    <a:pt x="167" y="176"/>
                  </a:lnTo>
                  <a:lnTo>
                    <a:pt x="167" y="176"/>
                  </a:lnTo>
                  <a:lnTo>
                    <a:pt x="176" y="178"/>
                  </a:lnTo>
                  <a:lnTo>
                    <a:pt x="182" y="181"/>
                  </a:lnTo>
                  <a:lnTo>
                    <a:pt x="186" y="185"/>
                  </a:lnTo>
                  <a:lnTo>
                    <a:pt x="188" y="191"/>
                  </a:lnTo>
                  <a:lnTo>
                    <a:pt x="188" y="191"/>
                  </a:lnTo>
                  <a:lnTo>
                    <a:pt x="188" y="195"/>
                  </a:lnTo>
                  <a:lnTo>
                    <a:pt x="186" y="198"/>
                  </a:lnTo>
                  <a:lnTo>
                    <a:pt x="183" y="201"/>
                  </a:lnTo>
                  <a:lnTo>
                    <a:pt x="179" y="202"/>
                  </a:lnTo>
                  <a:lnTo>
                    <a:pt x="179" y="202"/>
                  </a:lnTo>
                  <a:lnTo>
                    <a:pt x="167" y="207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28" y="211"/>
                  </a:lnTo>
                  <a:lnTo>
                    <a:pt x="106" y="211"/>
                  </a:lnTo>
                  <a:lnTo>
                    <a:pt x="106" y="211"/>
                  </a:lnTo>
                  <a:lnTo>
                    <a:pt x="82" y="211"/>
                  </a:lnTo>
                  <a:lnTo>
                    <a:pt x="61" y="208"/>
                  </a:lnTo>
                  <a:lnTo>
                    <a:pt x="43" y="204"/>
                  </a:lnTo>
                  <a:lnTo>
                    <a:pt x="35" y="201"/>
                  </a:lnTo>
                  <a:lnTo>
                    <a:pt x="28" y="198"/>
                  </a:lnTo>
                  <a:lnTo>
                    <a:pt x="28" y="198"/>
                  </a:lnTo>
                  <a:lnTo>
                    <a:pt x="22" y="194"/>
                  </a:lnTo>
                  <a:lnTo>
                    <a:pt x="16" y="188"/>
                  </a:lnTo>
                  <a:lnTo>
                    <a:pt x="12" y="182"/>
                  </a:lnTo>
                  <a:lnTo>
                    <a:pt x="8" y="176"/>
                  </a:lnTo>
                  <a:lnTo>
                    <a:pt x="5" y="171"/>
                  </a:lnTo>
                  <a:lnTo>
                    <a:pt x="2" y="163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2" y="134"/>
                  </a:lnTo>
                  <a:lnTo>
                    <a:pt x="6" y="121"/>
                  </a:lnTo>
                  <a:lnTo>
                    <a:pt x="15" y="123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9" y="3"/>
                  </a:lnTo>
                  <a:lnTo>
                    <a:pt x="34" y="4"/>
                  </a:lnTo>
                  <a:lnTo>
                    <a:pt x="44" y="8"/>
                  </a:lnTo>
                  <a:lnTo>
                    <a:pt x="57" y="10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98" y="8"/>
                  </a:lnTo>
                  <a:lnTo>
                    <a:pt x="112" y="7"/>
                  </a:lnTo>
                  <a:lnTo>
                    <a:pt x="127" y="4"/>
                  </a:lnTo>
                  <a:lnTo>
                    <a:pt x="127" y="4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150" y="3"/>
                  </a:lnTo>
                  <a:lnTo>
                    <a:pt x="156" y="6"/>
                  </a:lnTo>
                  <a:lnTo>
                    <a:pt x="159" y="10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9" y="21"/>
                  </a:lnTo>
                  <a:lnTo>
                    <a:pt x="157" y="24"/>
                  </a:lnTo>
                  <a:lnTo>
                    <a:pt x="151" y="27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25" y="32"/>
                  </a:lnTo>
                  <a:lnTo>
                    <a:pt x="109" y="35"/>
                  </a:lnTo>
                  <a:lnTo>
                    <a:pt x="98" y="39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66" y="55"/>
                  </a:lnTo>
                  <a:lnTo>
                    <a:pt x="51" y="63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69" y="40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72" y="27"/>
                  </a:lnTo>
                  <a:lnTo>
                    <a:pt x="72" y="27"/>
                  </a:lnTo>
                  <a:lnTo>
                    <a:pt x="54" y="26"/>
                  </a:lnTo>
                  <a:lnTo>
                    <a:pt x="45" y="24"/>
                  </a:lnTo>
                  <a:lnTo>
                    <a:pt x="40" y="23"/>
                  </a:lnTo>
                  <a:lnTo>
                    <a:pt x="34" y="19"/>
                  </a:lnTo>
                  <a:lnTo>
                    <a:pt x="28" y="16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9" name="Freeform 130"/>
            <p:cNvSpPr>
              <a:spLocks/>
            </p:cNvSpPr>
            <p:nvPr userDrawn="1"/>
          </p:nvSpPr>
          <p:spPr bwMode="auto">
            <a:xfrm>
              <a:off x="5483226" y="1760538"/>
              <a:ext cx="103188" cy="131763"/>
            </a:xfrm>
            <a:custGeom>
              <a:avLst/>
              <a:gdLst/>
              <a:ahLst/>
              <a:cxnLst>
                <a:cxn ang="0">
                  <a:pos x="195" y="153"/>
                </a:cxn>
                <a:cxn ang="0">
                  <a:pos x="174" y="193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8"/>
                </a:cxn>
                <a:cxn ang="0">
                  <a:pos x="61" y="247"/>
                </a:cxn>
                <a:cxn ang="0">
                  <a:pos x="37" y="239"/>
                </a:cxn>
                <a:cxn ang="0">
                  <a:pos x="21" y="222"/>
                </a:cxn>
                <a:cxn ang="0">
                  <a:pos x="13" y="197"/>
                </a:cxn>
                <a:cxn ang="0">
                  <a:pos x="11" y="181"/>
                </a:cxn>
                <a:cxn ang="0">
                  <a:pos x="14" y="118"/>
                </a:cxn>
                <a:cxn ang="0">
                  <a:pos x="16" y="73"/>
                </a:cxn>
                <a:cxn ang="0">
                  <a:pos x="17" y="29"/>
                </a:cxn>
                <a:cxn ang="0">
                  <a:pos x="16" y="18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7" y="0"/>
                </a:cxn>
                <a:cxn ang="0">
                  <a:pos x="21" y="2"/>
                </a:cxn>
                <a:cxn ang="0">
                  <a:pos x="36" y="9"/>
                </a:cxn>
                <a:cxn ang="0">
                  <a:pos x="43" y="14"/>
                </a:cxn>
                <a:cxn ang="0">
                  <a:pos x="50" y="21"/>
                </a:cxn>
                <a:cxn ang="0">
                  <a:pos x="52" y="25"/>
                </a:cxn>
                <a:cxn ang="0">
                  <a:pos x="49" y="32"/>
                </a:cxn>
                <a:cxn ang="0">
                  <a:pos x="45" y="40"/>
                </a:cxn>
                <a:cxn ang="0">
                  <a:pos x="42" y="50"/>
                </a:cxn>
                <a:cxn ang="0">
                  <a:pos x="36" y="122"/>
                </a:cxn>
                <a:cxn ang="0">
                  <a:pos x="33" y="186"/>
                </a:cxn>
                <a:cxn ang="0">
                  <a:pos x="35" y="196"/>
                </a:cxn>
                <a:cxn ang="0">
                  <a:pos x="39" y="210"/>
                </a:cxn>
                <a:cxn ang="0">
                  <a:pos x="48" y="219"/>
                </a:cxn>
                <a:cxn ang="0">
                  <a:pos x="62" y="223"/>
                </a:cxn>
                <a:cxn ang="0">
                  <a:pos x="71" y="223"/>
                </a:cxn>
                <a:cxn ang="0">
                  <a:pos x="106" y="219"/>
                </a:cxn>
                <a:cxn ang="0">
                  <a:pos x="136" y="205"/>
                </a:cxn>
                <a:cxn ang="0">
                  <a:pos x="164" y="180"/>
                </a:cxn>
                <a:cxn ang="0">
                  <a:pos x="188" y="148"/>
                </a:cxn>
              </a:cxnLst>
              <a:rect l="0" t="0" r="r" b="b"/>
              <a:pathLst>
                <a:path w="195" h="248">
                  <a:moveTo>
                    <a:pt x="195" y="153"/>
                  </a:moveTo>
                  <a:lnTo>
                    <a:pt x="195" y="153"/>
                  </a:lnTo>
                  <a:lnTo>
                    <a:pt x="185" y="174"/>
                  </a:lnTo>
                  <a:lnTo>
                    <a:pt x="174" y="193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7"/>
                  </a:lnTo>
                  <a:lnTo>
                    <a:pt x="75" y="248"/>
                  </a:lnTo>
                  <a:lnTo>
                    <a:pt x="75" y="248"/>
                  </a:lnTo>
                  <a:lnTo>
                    <a:pt x="61" y="247"/>
                  </a:lnTo>
                  <a:lnTo>
                    <a:pt x="49" y="244"/>
                  </a:lnTo>
                  <a:lnTo>
                    <a:pt x="37" y="239"/>
                  </a:lnTo>
                  <a:lnTo>
                    <a:pt x="29" y="232"/>
                  </a:lnTo>
                  <a:lnTo>
                    <a:pt x="21" y="222"/>
                  </a:lnTo>
                  <a:lnTo>
                    <a:pt x="16" y="212"/>
                  </a:lnTo>
                  <a:lnTo>
                    <a:pt x="13" y="197"/>
                  </a:lnTo>
                  <a:lnTo>
                    <a:pt x="11" y="181"/>
                  </a:lnTo>
                  <a:lnTo>
                    <a:pt x="11" y="181"/>
                  </a:lnTo>
                  <a:lnTo>
                    <a:pt x="13" y="148"/>
                  </a:lnTo>
                  <a:lnTo>
                    <a:pt x="14" y="118"/>
                  </a:lnTo>
                  <a:lnTo>
                    <a:pt x="14" y="118"/>
                  </a:lnTo>
                  <a:lnTo>
                    <a:pt x="16" y="73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7" y="24"/>
                  </a:lnTo>
                  <a:lnTo>
                    <a:pt x="16" y="18"/>
                  </a:lnTo>
                  <a:lnTo>
                    <a:pt x="10" y="14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1" y="2"/>
                  </a:lnTo>
                  <a:lnTo>
                    <a:pt x="29" y="5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43" y="14"/>
                  </a:lnTo>
                  <a:lnTo>
                    <a:pt x="48" y="18"/>
                  </a:lnTo>
                  <a:lnTo>
                    <a:pt x="50" y="21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0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4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5" y="155"/>
                  </a:lnTo>
                  <a:lnTo>
                    <a:pt x="33" y="186"/>
                  </a:lnTo>
                  <a:lnTo>
                    <a:pt x="33" y="186"/>
                  </a:lnTo>
                  <a:lnTo>
                    <a:pt x="35" y="196"/>
                  </a:lnTo>
                  <a:lnTo>
                    <a:pt x="36" y="205"/>
                  </a:lnTo>
                  <a:lnTo>
                    <a:pt x="39" y="210"/>
                  </a:lnTo>
                  <a:lnTo>
                    <a:pt x="43" y="216"/>
                  </a:lnTo>
                  <a:lnTo>
                    <a:pt x="48" y="219"/>
                  </a:lnTo>
                  <a:lnTo>
                    <a:pt x="55" y="222"/>
                  </a:lnTo>
                  <a:lnTo>
                    <a:pt x="62" y="223"/>
                  </a:lnTo>
                  <a:lnTo>
                    <a:pt x="71" y="223"/>
                  </a:lnTo>
                  <a:lnTo>
                    <a:pt x="71" y="223"/>
                  </a:lnTo>
                  <a:lnTo>
                    <a:pt x="88" y="223"/>
                  </a:lnTo>
                  <a:lnTo>
                    <a:pt x="106" y="219"/>
                  </a:lnTo>
                  <a:lnTo>
                    <a:pt x="122" y="213"/>
                  </a:lnTo>
                  <a:lnTo>
                    <a:pt x="136" y="205"/>
                  </a:lnTo>
                  <a:lnTo>
                    <a:pt x="151" y="193"/>
                  </a:lnTo>
                  <a:lnTo>
                    <a:pt x="164" y="180"/>
                  </a:lnTo>
                  <a:lnTo>
                    <a:pt x="177" y="166"/>
                  </a:lnTo>
                  <a:lnTo>
                    <a:pt x="188" y="148"/>
                  </a:lnTo>
                  <a:lnTo>
                    <a:pt x="195" y="1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0" name="Freeform 131"/>
            <p:cNvSpPr>
              <a:spLocks/>
            </p:cNvSpPr>
            <p:nvPr userDrawn="1"/>
          </p:nvSpPr>
          <p:spPr bwMode="auto">
            <a:xfrm>
              <a:off x="5603876" y="1768476"/>
              <a:ext cx="127000" cy="120650"/>
            </a:xfrm>
            <a:custGeom>
              <a:avLst/>
              <a:gdLst/>
              <a:ahLst/>
              <a:cxnLst>
                <a:cxn ang="0">
                  <a:pos x="165" y="26"/>
                </a:cxn>
                <a:cxn ang="0">
                  <a:pos x="58" y="56"/>
                </a:cxn>
                <a:cxn ang="0">
                  <a:pos x="46" y="59"/>
                </a:cxn>
                <a:cxn ang="0">
                  <a:pos x="39" y="63"/>
                </a:cxn>
                <a:cxn ang="0">
                  <a:pos x="30" y="66"/>
                </a:cxn>
                <a:cxn ang="0">
                  <a:pos x="26" y="66"/>
                </a:cxn>
                <a:cxn ang="0">
                  <a:pos x="16" y="60"/>
                </a:cxn>
                <a:cxn ang="0">
                  <a:pos x="10" y="55"/>
                </a:cxn>
                <a:cxn ang="0">
                  <a:pos x="1" y="40"/>
                </a:cxn>
                <a:cxn ang="0">
                  <a:pos x="0" y="31"/>
                </a:cxn>
                <a:cxn ang="0">
                  <a:pos x="1" y="27"/>
                </a:cxn>
                <a:cxn ang="0">
                  <a:pos x="3" y="26"/>
                </a:cxn>
                <a:cxn ang="0">
                  <a:pos x="7" y="28"/>
                </a:cxn>
                <a:cxn ang="0">
                  <a:pos x="12" y="33"/>
                </a:cxn>
                <a:cxn ang="0">
                  <a:pos x="22" y="37"/>
                </a:cxn>
                <a:cxn ang="0">
                  <a:pos x="26" y="39"/>
                </a:cxn>
                <a:cxn ang="0">
                  <a:pos x="48" y="36"/>
                </a:cxn>
                <a:cxn ang="0">
                  <a:pos x="119" y="20"/>
                </a:cxn>
                <a:cxn ang="0">
                  <a:pos x="180" y="7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36" y="5"/>
                </a:cxn>
                <a:cxn ang="0">
                  <a:pos x="242" y="17"/>
                </a:cxn>
                <a:cxn ang="0">
                  <a:pos x="241" y="23"/>
                </a:cxn>
                <a:cxn ang="0">
                  <a:pos x="236" y="26"/>
                </a:cxn>
                <a:cxn ang="0">
                  <a:pos x="230" y="27"/>
                </a:cxn>
                <a:cxn ang="0">
                  <a:pos x="217" y="28"/>
                </a:cxn>
                <a:cxn ang="0">
                  <a:pos x="186" y="33"/>
                </a:cxn>
                <a:cxn ang="0">
                  <a:pos x="154" y="50"/>
                </a:cxn>
                <a:cxn ang="0">
                  <a:pos x="143" y="59"/>
                </a:cxn>
                <a:cxn ang="0">
                  <a:pos x="129" y="76"/>
                </a:cxn>
                <a:cxn ang="0">
                  <a:pos x="119" y="97"/>
                </a:cxn>
                <a:cxn ang="0">
                  <a:pos x="114" y="118"/>
                </a:cxn>
                <a:cxn ang="0">
                  <a:pos x="114" y="128"/>
                </a:cxn>
                <a:cxn ang="0">
                  <a:pos x="116" y="146"/>
                </a:cxn>
                <a:cxn ang="0">
                  <a:pos x="122" y="162"/>
                </a:cxn>
                <a:cxn ang="0">
                  <a:pos x="132" y="173"/>
                </a:cxn>
                <a:cxn ang="0">
                  <a:pos x="146" y="185"/>
                </a:cxn>
                <a:cxn ang="0">
                  <a:pos x="155" y="189"/>
                </a:cxn>
                <a:cxn ang="0">
                  <a:pos x="177" y="196"/>
                </a:cxn>
                <a:cxn ang="0">
                  <a:pos x="190" y="198"/>
                </a:cxn>
                <a:cxn ang="0">
                  <a:pos x="209" y="204"/>
                </a:cxn>
                <a:cxn ang="0">
                  <a:pos x="213" y="215"/>
                </a:cxn>
                <a:cxn ang="0">
                  <a:pos x="212" y="221"/>
                </a:cxn>
                <a:cxn ang="0">
                  <a:pos x="203" y="227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7"/>
                </a:cxn>
                <a:cxn ang="0">
                  <a:pos x="136" y="209"/>
                </a:cxn>
                <a:cxn ang="0">
                  <a:pos x="117" y="194"/>
                </a:cxn>
                <a:cxn ang="0">
                  <a:pos x="103" y="173"/>
                </a:cxn>
                <a:cxn ang="0">
                  <a:pos x="96" y="147"/>
                </a:cxn>
                <a:cxn ang="0">
                  <a:pos x="96" y="133"/>
                </a:cxn>
                <a:cxn ang="0">
                  <a:pos x="97" y="114"/>
                </a:cxn>
                <a:cxn ang="0">
                  <a:pos x="110" y="79"/>
                </a:cxn>
                <a:cxn ang="0">
                  <a:pos x="122" y="63"/>
                </a:cxn>
                <a:cxn ang="0">
                  <a:pos x="133" y="52"/>
                </a:cxn>
                <a:cxn ang="0">
                  <a:pos x="154" y="34"/>
                </a:cxn>
                <a:cxn ang="0">
                  <a:pos x="165" y="26"/>
                </a:cxn>
              </a:cxnLst>
              <a:rect l="0" t="0" r="r" b="b"/>
              <a:pathLst>
                <a:path w="242" h="228">
                  <a:moveTo>
                    <a:pt x="165" y="26"/>
                  </a:moveTo>
                  <a:lnTo>
                    <a:pt x="165" y="26"/>
                  </a:lnTo>
                  <a:lnTo>
                    <a:pt x="113" y="39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46" y="59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35" y="65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2" y="65"/>
                  </a:lnTo>
                  <a:lnTo>
                    <a:pt x="16" y="60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6" y="47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4" y="27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33"/>
                  </a:lnTo>
                  <a:lnTo>
                    <a:pt x="17" y="36"/>
                  </a:lnTo>
                  <a:lnTo>
                    <a:pt x="22" y="37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36" y="37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119" y="20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1"/>
                  </a:lnTo>
                  <a:lnTo>
                    <a:pt x="236" y="5"/>
                  </a:lnTo>
                  <a:lnTo>
                    <a:pt x="241" y="11"/>
                  </a:lnTo>
                  <a:lnTo>
                    <a:pt x="242" y="17"/>
                  </a:lnTo>
                  <a:lnTo>
                    <a:pt x="242" y="17"/>
                  </a:lnTo>
                  <a:lnTo>
                    <a:pt x="241" y="23"/>
                  </a:lnTo>
                  <a:lnTo>
                    <a:pt x="239" y="24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7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8"/>
                  </a:lnTo>
                  <a:lnTo>
                    <a:pt x="186" y="33"/>
                  </a:lnTo>
                  <a:lnTo>
                    <a:pt x="170" y="39"/>
                  </a:lnTo>
                  <a:lnTo>
                    <a:pt x="154" y="50"/>
                  </a:lnTo>
                  <a:lnTo>
                    <a:pt x="154" y="50"/>
                  </a:lnTo>
                  <a:lnTo>
                    <a:pt x="143" y="59"/>
                  </a:lnTo>
                  <a:lnTo>
                    <a:pt x="136" y="68"/>
                  </a:lnTo>
                  <a:lnTo>
                    <a:pt x="129" y="76"/>
                  </a:lnTo>
                  <a:lnTo>
                    <a:pt x="123" y="86"/>
                  </a:lnTo>
                  <a:lnTo>
                    <a:pt x="119" y="97"/>
                  </a:lnTo>
                  <a:lnTo>
                    <a:pt x="116" y="107"/>
                  </a:lnTo>
                  <a:lnTo>
                    <a:pt x="114" y="11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39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2"/>
                  </a:lnTo>
                  <a:lnTo>
                    <a:pt x="126" y="167"/>
                  </a:lnTo>
                  <a:lnTo>
                    <a:pt x="132" y="173"/>
                  </a:lnTo>
                  <a:lnTo>
                    <a:pt x="139" y="179"/>
                  </a:lnTo>
                  <a:lnTo>
                    <a:pt x="146" y="185"/>
                  </a:lnTo>
                  <a:lnTo>
                    <a:pt x="146" y="185"/>
                  </a:lnTo>
                  <a:lnTo>
                    <a:pt x="155" y="189"/>
                  </a:lnTo>
                  <a:lnTo>
                    <a:pt x="165" y="192"/>
                  </a:lnTo>
                  <a:lnTo>
                    <a:pt x="177" y="196"/>
                  </a:lnTo>
                  <a:lnTo>
                    <a:pt x="190" y="198"/>
                  </a:lnTo>
                  <a:lnTo>
                    <a:pt x="190" y="198"/>
                  </a:lnTo>
                  <a:lnTo>
                    <a:pt x="201" y="201"/>
                  </a:lnTo>
                  <a:lnTo>
                    <a:pt x="209" y="204"/>
                  </a:lnTo>
                  <a:lnTo>
                    <a:pt x="212" y="208"/>
                  </a:lnTo>
                  <a:lnTo>
                    <a:pt x="213" y="215"/>
                  </a:lnTo>
                  <a:lnTo>
                    <a:pt x="213" y="215"/>
                  </a:lnTo>
                  <a:lnTo>
                    <a:pt x="212" y="221"/>
                  </a:lnTo>
                  <a:lnTo>
                    <a:pt x="209" y="225"/>
                  </a:lnTo>
                  <a:lnTo>
                    <a:pt x="203" y="227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1"/>
                  </a:lnTo>
                  <a:lnTo>
                    <a:pt x="148" y="217"/>
                  </a:lnTo>
                  <a:lnTo>
                    <a:pt x="148" y="217"/>
                  </a:lnTo>
                  <a:lnTo>
                    <a:pt x="136" y="209"/>
                  </a:lnTo>
                  <a:lnTo>
                    <a:pt x="126" y="202"/>
                  </a:lnTo>
                  <a:lnTo>
                    <a:pt x="117" y="194"/>
                  </a:lnTo>
                  <a:lnTo>
                    <a:pt x="109" y="183"/>
                  </a:lnTo>
                  <a:lnTo>
                    <a:pt x="103" y="173"/>
                  </a:lnTo>
                  <a:lnTo>
                    <a:pt x="99" y="160"/>
                  </a:lnTo>
                  <a:lnTo>
                    <a:pt x="96" y="147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23"/>
                  </a:lnTo>
                  <a:lnTo>
                    <a:pt x="97" y="114"/>
                  </a:lnTo>
                  <a:lnTo>
                    <a:pt x="103" y="97"/>
                  </a:lnTo>
                  <a:lnTo>
                    <a:pt x="110" y="79"/>
                  </a:lnTo>
                  <a:lnTo>
                    <a:pt x="116" y="70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133" y="52"/>
                  </a:lnTo>
                  <a:lnTo>
                    <a:pt x="143" y="43"/>
                  </a:lnTo>
                  <a:lnTo>
                    <a:pt x="154" y="34"/>
                  </a:lnTo>
                  <a:lnTo>
                    <a:pt x="167" y="27"/>
                  </a:lnTo>
                  <a:lnTo>
                    <a:pt x="165" y="2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1" name="Freeform 132"/>
            <p:cNvSpPr>
              <a:spLocks noEditPoints="1"/>
            </p:cNvSpPr>
            <p:nvPr userDrawn="1"/>
          </p:nvSpPr>
          <p:spPr bwMode="auto">
            <a:xfrm>
              <a:off x="5759451" y="1776413"/>
              <a:ext cx="127000" cy="106363"/>
            </a:xfrm>
            <a:custGeom>
              <a:avLst/>
              <a:gdLst/>
              <a:ahLst/>
              <a:cxnLst>
                <a:cxn ang="0">
                  <a:pos x="104" y="94"/>
                </a:cxn>
                <a:cxn ang="0">
                  <a:pos x="82" y="148"/>
                </a:cxn>
                <a:cxn ang="0">
                  <a:pos x="77" y="172"/>
                </a:cxn>
                <a:cxn ang="0">
                  <a:pos x="77" y="178"/>
                </a:cxn>
                <a:cxn ang="0">
                  <a:pos x="79" y="184"/>
                </a:cxn>
                <a:cxn ang="0">
                  <a:pos x="81" y="192"/>
                </a:cxn>
                <a:cxn ang="0">
                  <a:pos x="79" y="195"/>
                </a:cxn>
                <a:cxn ang="0">
                  <a:pos x="74" y="201"/>
                </a:cxn>
                <a:cxn ang="0">
                  <a:pos x="69" y="201"/>
                </a:cxn>
                <a:cxn ang="0">
                  <a:pos x="61" y="200"/>
                </a:cxn>
                <a:cxn ang="0">
                  <a:pos x="40" y="182"/>
                </a:cxn>
                <a:cxn ang="0">
                  <a:pos x="30" y="171"/>
                </a:cxn>
                <a:cxn ang="0">
                  <a:pos x="16" y="136"/>
                </a:cxn>
                <a:cxn ang="0">
                  <a:pos x="10" y="91"/>
                </a:cxn>
                <a:cxn ang="0">
                  <a:pos x="11" y="62"/>
                </a:cxn>
                <a:cxn ang="0">
                  <a:pos x="13" y="38"/>
                </a:cxn>
                <a:cxn ang="0">
                  <a:pos x="13" y="33"/>
                </a:cxn>
                <a:cxn ang="0">
                  <a:pos x="10" y="20"/>
                </a:cxn>
                <a:cxn ang="0">
                  <a:pos x="1" y="6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6" y="0"/>
                </a:cxn>
                <a:cxn ang="0">
                  <a:pos x="13" y="4"/>
                </a:cxn>
                <a:cxn ang="0">
                  <a:pos x="26" y="14"/>
                </a:cxn>
                <a:cxn ang="0">
                  <a:pos x="33" y="20"/>
                </a:cxn>
                <a:cxn ang="0">
                  <a:pos x="39" y="30"/>
                </a:cxn>
                <a:cxn ang="0">
                  <a:pos x="39" y="36"/>
                </a:cxn>
                <a:cxn ang="0">
                  <a:pos x="37" y="48"/>
                </a:cxn>
                <a:cxn ang="0">
                  <a:pos x="33" y="59"/>
                </a:cxn>
                <a:cxn ang="0">
                  <a:pos x="29" y="100"/>
                </a:cxn>
                <a:cxn ang="0">
                  <a:pos x="30" y="117"/>
                </a:cxn>
                <a:cxn ang="0">
                  <a:pos x="39" y="146"/>
                </a:cxn>
                <a:cxn ang="0">
                  <a:pos x="46" y="158"/>
                </a:cxn>
                <a:cxn ang="0">
                  <a:pos x="53" y="162"/>
                </a:cxn>
                <a:cxn ang="0">
                  <a:pos x="56" y="162"/>
                </a:cxn>
                <a:cxn ang="0">
                  <a:pos x="58" y="159"/>
                </a:cxn>
                <a:cxn ang="0">
                  <a:pos x="69" y="139"/>
                </a:cxn>
                <a:cxn ang="0">
                  <a:pos x="104" y="94"/>
                </a:cxn>
                <a:cxn ang="0">
                  <a:pos x="165" y="36"/>
                </a:cxn>
                <a:cxn ang="0">
                  <a:pos x="194" y="52"/>
                </a:cxn>
                <a:cxn ang="0">
                  <a:pos x="217" y="72"/>
                </a:cxn>
                <a:cxn ang="0">
                  <a:pos x="225" y="84"/>
                </a:cxn>
                <a:cxn ang="0">
                  <a:pos x="236" y="111"/>
                </a:cxn>
                <a:cxn ang="0">
                  <a:pos x="238" y="124"/>
                </a:cxn>
                <a:cxn ang="0">
                  <a:pos x="235" y="140"/>
                </a:cxn>
                <a:cxn ang="0">
                  <a:pos x="229" y="146"/>
                </a:cxn>
                <a:cxn ang="0">
                  <a:pos x="222" y="148"/>
                </a:cxn>
                <a:cxn ang="0">
                  <a:pos x="217" y="146"/>
                </a:cxn>
                <a:cxn ang="0">
                  <a:pos x="211" y="139"/>
                </a:cxn>
                <a:cxn ang="0">
                  <a:pos x="211" y="133"/>
                </a:cxn>
                <a:cxn ang="0">
                  <a:pos x="206" y="103"/>
                </a:cxn>
                <a:cxn ang="0">
                  <a:pos x="197" y="81"/>
                </a:cxn>
                <a:cxn ang="0">
                  <a:pos x="190" y="71"/>
                </a:cxn>
                <a:cxn ang="0">
                  <a:pos x="171" y="52"/>
                </a:cxn>
                <a:cxn ang="0">
                  <a:pos x="165" y="36"/>
                </a:cxn>
              </a:cxnLst>
              <a:rect l="0" t="0" r="r" b="b"/>
              <a:pathLst>
                <a:path w="238" h="201">
                  <a:moveTo>
                    <a:pt x="104" y="94"/>
                  </a:moveTo>
                  <a:lnTo>
                    <a:pt x="104" y="94"/>
                  </a:lnTo>
                  <a:lnTo>
                    <a:pt x="82" y="148"/>
                  </a:lnTo>
                  <a:lnTo>
                    <a:pt x="82" y="148"/>
                  </a:lnTo>
                  <a:lnTo>
                    <a:pt x="78" y="162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7" y="178"/>
                  </a:lnTo>
                  <a:lnTo>
                    <a:pt x="79" y="184"/>
                  </a:lnTo>
                  <a:lnTo>
                    <a:pt x="79" y="184"/>
                  </a:lnTo>
                  <a:lnTo>
                    <a:pt x="81" y="188"/>
                  </a:lnTo>
                  <a:lnTo>
                    <a:pt x="81" y="192"/>
                  </a:lnTo>
                  <a:lnTo>
                    <a:pt x="81" y="192"/>
                  </a:lnTo>
                  <a:lnTo>
                    <a:pt x="79" y="195"/>
                  </a:lnTo>
                  <a:lnTo>
                    <a:pt x="78" y="200"/>
                  </a:lnTo>
                  <a:lnTo>
                    <a:pt x="74" y="201"/>
                  </a:lnTo>
                  <a:lnTo>
                    <a:pt x="69" y="201"/>
                  </a:lnTo>
                  <a:lnTo>
                    <a:pt x="69" y="201"/>
                  </a:lnTo>
                  <a:lnTo>
                    <a:pt x="65" y="201"/>
                  </a:lnTo>
                  <a:lnTo>
                    <a:pt x="61" y="200"/>
                  </a:lnTo>
                  <a:lnTo>
                    <a:pt x="50" y="192"/>
                  </a:lnTo>
                  <a:lnTo>
                    <a:pt x="40" y="182"/>
                  </a:lnTo>
                  <a:lnTo>
                    <a:pt x="30" y="171"/>
                  </a:lnTo>
                  <a:lnTo>
                    <a:pt x="30" y="171"/>
                  </a:lnTo>
                  <a:lnTo>
                    <a:pt x="21" y="155"/>
                  </a:lnTo>
                  <a:lnTo>
                    <a:pt x="16" y="136"/>
                  </a:lnTo>
                  <a:lnTo>
                    <a:pt x="11" y="114"/>
                  </a:lnTo>
                  <a:lnTo>
                    <a:pt x="10" y="91"/>
                  </a:lnTo>
                  <a:lnTo>
                    <a:pt x="10" y="91"/>
                  </a:lnTo>
                  <a:lnTo>
                    <a:pt x="11" y="62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27"/>
                  </a:lnTo>
                  <a:lnTo>
                    <a:pt x="10" y="20"/>
                  </a:lnTo>
                  <a:lnTo>
                    <a:pt x="7" y="14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3" y="4"/>
                  </a:lnTo>
                  <a:lnTo>
                    <a:pt x="19" y="7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33" y="20"/>
                  </a:lnTo>
                  <a:lnTo>
                    <a:pt x="36" y="26"/>
                  </a:lnTo>
                  <a:lnTo>
                    <a:pt x="39" y="30"/>
                  </a:lnTo>
                  <a:lnTo>
                    <a:pt x="39" y="36"/>
                  </a:lnTo>
                  <a:lnTo>
                    <a:pt x="39" y="36"/>
                  </a:lnTo>
                  <a:lnTo>
                    <a:pt x="39" y="42"/>
                  </a:lnTo>
                  <a:lnTo>
                    <a:pt x="37" y="4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0" y="80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0" y="117"/>
                  </a:lnTo>
                  <a:lnTo>
                    <a:pt x="33" y="133"/>
                  </a:lnTo>
                  <a:lnTo>
                    <a:pt x="39" y="146"/>
                  </a:lnTo>
                  <a:lnTo>
                    <a:pt x="46" y="158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3" y="162"/>
                  </a:lnTo>
                  <a:lnTo>
                    <a:pt x="53" y="162"/>
                  </a:lnTo>
                  <a:lnTo>
                    <a:pt x="56" y="162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97" y="90"/>
                  </a:lnTo>
                  <a:lnTo>
                    <a:pt x="104" y="94"/>
                  </a:lnTo>
                  <a:close/>
                  <a:moveTo>
                    <a:pt x="165" y="36"/>
                  </a:moveTo>
                  <a:lnTo>
                    <a:pt x="165" y="36"/>
                  </a:lnTo>
                  <a:lnTo>
                    <a:pt x="180" y="43"/>
                  </a:lnTo>
                  <a:lnTo>
                    <a:pt x="194" y="52"/>
                  </a:lnTo>
                  <a:lnTo>
                    <a:pt x="207" y="62"/>
                  </a:lnTo>
                  <a:lnTo>
                    <a:pt x="217" y="72"/>
                  </a:lnTo>
                  <a:lnTo>
                    <a:pt x="217" y="72"/>
                  </a:lnTo>
                  <a:lnTo>
                    <a:pt x="225" y="84"/>
                  </a:lnTo>
                  <a:lnTo>
                    <a:pt x="232" y="97"/>
                  </a:lnTo>
                  <a:lnTo>
                    <a:pt x="236" y="111"/>
                  </a:lnTo>
                  <a:lnTo>
                    <a:pt x="238" y="124"/>
                  </a:lnTo>
                  <a:lnTo>
                    <a:pt x="238" y="124"/>
                  </a:lnTo>
                  <a:lnTo>
                    <a:pt x="238" y="133"/>
                  </a:lnTo>
                  <a:lnTo>
                    <a:pt x="235" y="140"/>
                  </a:lnTo>
                  <a:lnTo>
                    <a:pt x="232" y="143"/>
                  </a:lnTo>
                  <a:lnTo>
                    <a:pt x="229" y="146"/>
                  </a:lnTo>
                  <a:lnTo>
                    <a:pt x="226" y="146"/>
                  </a:lnTo>
                  <a:lnTo>
                    <a:pt x="222" y="148"/>
                  </a:lnTo>
                  <a:lnTo>
                    <a:pt x="222" y="148"/>
                  </a:lnTo>
                  <a:lnTo>
                    <a:pt x="217" y="146"/>
                  </a:lnTo>
                  <a:lnTo>
                    <a:pt x="214" y="143"/>
                  </a:lnTo>
                  <a:lnTo>
                    <a:pt x="211" y="139"/>
                  </a:lnTo>
                  <a:lnTo>
                    <a:pt x="211" y="133"/>
                  </a:lnTo>
                  <a:lnTo>
                    <a:pt x="211" y="133"/>
                  </a:lnTo>
                  <a:lnTo>
                    <a:pt x="209" y="117"/>
                  </a:lnTo>
                  <a:lnTo>
                    <a:pt x="206" y="103"/>
                  </a:lnTo>
                  <a:lnTo>
                    <a:pt x="201" y="91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90" y="71"/>
                  </a:lnTo>
                  <a:lnTo>
                    <a:pt x="181" y="61"/>
                  </a:lnTo>
                  <a:lnTo>
                    <a:pt x="171" y="52"/>
                  </a:lnTo>
                  <a:lnTo>
                    <a:pt x="159" y="43"/>
                  </a:lnTo>
                  <a:lnTo>
                    <a:pt x="165" y="3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2" name="Freeform 133"/>
            <p:cNvSpPr>
              <a:spLocks/>
            </p:cNvSpPr>
            <p:nvPr userDrawn="1"/>
          </p:nvSpPr>
          <p:spPr bwMode="auto">
            <a:xfrm>
              <a:off x="5915026" y="1757363"/>
              <a:ext cx="107950" cy="134938"/>
            </a:xfrm>
            <a:custGeom>
              <a:avLst/>
              <a:gdLst/>
              <a:ahLst/>
              <a:cxnLst>
                <a:cxn ang="0">
                  <a:pos x="26" y="55"/>
                </a:cxn>
                <a:cxn ang="0">
                  <a:pos x="62" y="55"/>
                </a:cxn>
                <a:cxn ang="0">
                  <a:pos x="71" y="25"/>
                </a:cxn>
                <a:cxn ang="0">
                  <a:pos x="52" y="16"/>
                </a:cxn>
                <a:cxn ang="0">
                  <a:pos x="49" y="7"/>
                </a:cxn>
                <a:cxn ang="0">
                  <a:pos x="74" y="0"/>
                </a:cxn>
                <a:cxn ang="0">
                  <a:pos x="91" y="6"/>
                </a:cxn>
                <a:cxn ang="0">
                  <a:pos x="97" y="31"/>
                </a:cxn>
                <a:cxn ang="0">
                  <a:pos x="135" y="39"/>
                </a:cxn>
                <a:cxn ang="0">
                  <a:pos x="156" y="28"/>
                </a:cxn>
                <a:cxn ang="0">
                  <a:pos x="174" y="29"/>
                </a:cxn>
                <a:cxn ang="0">
                  <a:pos x="177" y="41"/>
                </a:cxn>
                <a:cxn ang="0">
                  <a:pos x="155" y="52"/>
                </a:cxn>
                <a:cxn ang="0">
                  <a:pos x="132" y="97"/>
                </a:cxn>
                <a:cxn ang="0">
                  <a:pos x="169" y="86"/>
                </a:cxn>
                <a:cxn ang="0">
                  <a:pos x="193" y="74"/>
                </a:cxn>
                <a:cxn ang="0">
                  <a:pos x="204" y="84"/>
                </a:cxn>
                <a:cxn ang="0">
                  <a:pos x="198" y="93"/>
                </a:cxn>
                <a:cxn ang="0">
                  <a:pos x="142" y="113"/>
                </a:cxn>
                <a:cxn ang="0">
                  <a:pos x="178" y="162"/>
                </a:cxn>
                <a:cxn ang="0">
                  <a:pos x="187" y="181"/>
                </a:cxn>
                <a:cxn ang="0">
                  <a:pos x="179" y="196"/>
                </a:cxn>
                <a:cxn ang="0">
                  <a:pos x="162" y="191"/>
                </a:cxn>
                <a:cxn ang="0">
                  <a:pos x="137" y="180"/>
                </a:cxn>
                <a:cxn ang="0">
                  <a:pos x="90" y="173"/>
                </a:cxn>
                <a:cxn ang="0">
                  <a:pos x="48" y="181"/>
                </a:cxn>
                <a:cxn ang="0">
                  <a:pos x="33" y="203"/>
                </a:cxn>
                <a:cxn ang="0">
                  <a:pos x="46" y="223"/>
                </a:cxn>
                <a:cxn ang="0">
                  <a:pos x="77" y="230"/>
                </a:cxn>
                <a:cxn ang="0">
                  <a:pos x="107" y="230"/>
                </a:cxn>
                <a:cxn ang="0">
                  <a:pos x="145" y="229"/>
                </a:cxn>
                <a:cxn ang="0">
                  <a:pos x="158" y="242"/>
                </a:cxn>
                <a:cxn ang="0">
                  <a:pos x="149" y="254"/>
                </a:cxn>
                <a:cxn ang="0">
                  <a:pos x="88" y="255"/>
                </a:cxn>
                <a:cxn ang="0">
                  <a:pos x="32" y="236"/>
                </a:cxn>
                <a:cxn ang="0">
                  <a:pos x="17" y="212"/>
                </a:cxn>
                <a:cxn ang="0">
                  <a:pos x="21" y="186"/>
                </a:cxn>
                <a:cxn ang="0">
                  <a:pos x="62" y="162"/>
                </a:cxn>
                <a:cxn ang="0">
                  <a:pos x="121" y="161"/>
                </a:cxn>
                <a:cxn ang="0">
                  <a:pos x="153" y="165"/>
                </a:cxn>
                <a:cxn ang="0">
                  <a:pos x="155" y="162"/>
                </a:cxn>
                <a:cxn ang="0">
                  <a:pos x="152" y="157"/>
                </a:cxn>
                <a:cxn ang="0">
                  <a:pos x="61" y="128"/>
                </a:cxn>
                <a:cxn ang="0">
                  <a:pos x="27" y="126"/>
                </a:cxn>
                <a:cxn ang="0">
                  <a:pos x="7" y="113"/>
                </a:cxn>
                <a:cxn ang="0">
                  <a:pos x="11" y="103"/>
                </a:cxn>
                <a:cxn ang="0">
                  <a:pos x="39" y="110"/>
                </a:cxn>
                <a:cxn ang="0">
                  <a:pos x="116" y="100"/>
                </a:cxn>
                <a:cxn ang="0">
                  <a:pos x="69" y="73"/>
                </a:cxn>
                <a:cxn ang="0">
                  <a:pos x="24" y="68"/>
                </a:cxn>
              </a:cxnLst>
              <a:rect l="0" t="0" r="r" b="b"/>
              <a:pathLst>
                <a:path w="204" h="257">
                  <a:moveTo>
                    <a:pt x="13" y="49"/>
                  </a:moveTo>
                  <a:lnTo>
                    <a:pt x="13" y="49"/>
                  </a:lnTo>
                  <a:lnTo>
                    <a:pt x="19" y="52"/>
                  </a:lnTo>
                  <a:lnTo>
                    <a:pt x="26" y="55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62" y="55"/>
                  </a:lnTo>
                  <a:lnTo>
                    <a:pt x="87" y="51"/>
                  </a:lnTo>
                  <a:lnTo>
                    <a:pt x="87" y="51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68" y="22"/>
                  </a:lnTo>
                  <a:lnTo>
                    <a:pt x="63" y="19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48" y="13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9" y="7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62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88" y="3"/>
                  </a:lnTo>
                  <a:lnTo>
                    <a:pt x="91" y="6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4" y="21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135" y="39"/>
                  </a:lnTo>
                  <a:lnTo>
                    <a:pt x="143" y="36"/>
                  </a:lnTo>
                  <a:lnTo>
                    <a:pt x="149" y="32"/>
                  </a:lnTo>
                  <a:lnTo>
                    <a:pt x="149" y="32"/>
                  </a:lnTo>
                  <a:lnTo>
                    <a:pt x="156" y="28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9" y="28"/>
                  </a:lnTo>
                  <a:lnTo>
                    <a:pt x="174" y="29"/>
                  </a:lnTo>
                  <a:lnTo>
                    <a:pt x="177" y="34"/>
                  </a:lnTo>
                  <a:lnTo>
                    <a:pt x="178" y="38"/>
                  </a:lnTo>
                  <a:lnTo>
                    <a:pt x="178" y="38"/>
                  </a:lnTo>
                  <a:lnTo>
                    <a:pt x="177" y="41"/>
                  </a:lnTo>
                  <a:lnTo>
                    <a:pt x="175" y="42"/>
                  </a:lnTo>
                  <a:lnTo>
                    <a:pt x="168" y="47"/>
                  </a:lnTo>
                  <a:lnTo>
                    <a:pt x="168" y="47"/>
                  </a:lnTo>
                  <a:lnTo>
                    <a:pt x="155" y="52"/>
                  </a:lnTo>
                  <a:lnTo>
                    <a:pt x="140" y="57"/>
                  </a:lnTo>
                  <a:lnTo>
                    <a:pt x="113" y="64"/>
                  </a:lnTo>
                  <a:lnTo>
                    <a:pt x="113" y="64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53" y="91"/>
                  </a:lnTo>
                  <a:lnTo>
                    <a:pt x="169" y="86"/>
                  </a:lnTo>
                  <a:lnTo>
                    <a:pt x="169" y="86"/>
                  </a:lnTo>
                  <a:lnTo>
                    <a:pt x="181" y="78"/>
                  </a:lnTo>
                  <a:lnTo>
                    <a:pt x="187" y="76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200" y="77"/>
                  </a:lnTo>
                  <a:lnTo>
                    <a:pt x="203" y="80"/>
                  </a:lnTo>
                  <a:lnTo>
                    <a:pt x="204" y="84"/>
                  </a:lnTo>
                  <a:lnTo>
                    <a:pt x="204" y="84"/>
                  </a:lnTo>
                  <a:lnTo>
                    <a:pt x="203" y="87"/>
                  </a:lnTo>
                  <a:lnTo>
                    <a:pt x="201" y="90"/>
                  </a:lnTo>
                  <a:lnTo>
                    <a:pt x="198" y="93"/>
                  </a:lnTo>
                  <a:lnTo>
                    <a:pt x="193" y="96"/>
                  </a:lnTo>
                  <a:lnTo>
                    <a:pt x="193" y="96"/>
                  </a:lnTo>
                  <a:lnTo>
                    <a:pt x="172" y="104"/>
                  </a:lnTo>
                  <a:lnTo>
                    <a:pt x="142" y="113"/>
                  </a:lnTo>
                  <a:lnTo>
                    <a:pt x="142" y="113"/>
                  </a:lnTo>
                  <a:lnTo>
                    <a:pt x="155" y="133"/>
                  </a:lnTo>
                  <a:lnTo>
                    <a:pt x="178" y="162"/>
                  </a:lnTo>
                  <a:lnTo>
                    <a:pt x="178" y="162"/>
                  </a:lnTo>
                  <a:lnTo>
                    <a:pt x="182" y="168"/>
                  </a:lnTo>
                  <a:lnTo>
                    <a:pt x="185" y="173"/>
                  </a:lnTo>
                  <a:lnTo>
                    <a:pt x="187" y="177"/>
                  </a:lnTo>
                  <a:lnTo>
                    <a:pt x="187" y="181"/>
                  </a:lnTo>
                  <a:lnTo>
                    <a:pt x="187" y="181"/>
                  </a:lnTo>
                  <a:lnTo>
                    <a:pt x="185" y="187"/>
                  </a:lnTo>
                  <a:lnTo>
                    <a:pt x="182" y="191"/>
                  </a:lnTo>
                  <a:lnTo>
                    <a:pt x="179" y="196"/>
                  </a:lnTo>
                  <a:lnTo>
                    <a:pt x="174" y="197"/>
                  </a:lnTo>
                  <a:lnTo>
                    <a:pt x="174" y="197"/>
                  </a:lnTo>
                  <a:lnTo>
                    <a:pt x="168" y="196"/>
                  </a:lnTo>
                  <a:lnTo>
                    <a:pt x="162" y="191"/>
                  </a:lnTo>
                  <a:lnTo>
                    <a:pt x="162" y="191"/>
                  </a:lnTo>
                  <a:lnTo>
                    <a:pt x="152" y="186"/>
                  </a:lnTo>
                  <a:lnTo>
                    <a:pt x="137" y="180"/>
                  </a:lnTo>
                  <a:lnTo>
                    <a:pt x="137" y="180"/>
                  </a:lnTo>
                  <a:lnTo>
                    <a:pt x="113" y="175"/>
                  </a:lnTo>
                  <a:lnTo>
                    <a:pt x="101" y="173"/>
                  </a:lnTo>
                  <a:lnTo>
                    <a:pt x="90" y="173"/>
                  </a:lnTo>
                  <a:lnTo>
                    <a:pt x="90" y="173"/>
                  </a:lnTo>
                  <a:lnTo>
                    <a:pt x="77" y="173"/>
                  </a:lnTo>
                  <a:lnTo>
                    <a:pt x="66" y="174"/>
                  </a:lnTo>
                  <a:lnTo>
                    <a:pt x="56" y="177"/>
                  </a:lnTo>
                  <a:lnTo>
                    <a:pt x="48" y="181"/>
                  </a:lnTo>
                  <a:lnTo>
                    <a:pt x="42" y="186"/>
                  </a:lnTo>
                  <a:lnTo>
                    <a:pt x="37" y="190"/>
                  </a:lnTo>
                  <a:lnTo>
                    <a:pt x="34" y="196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4" y="212"/>
                  </a:lnTo>
                  <a:lnTo>
                    <a:pt x="39" y="217"/>
                  </a:lnTo>
                  <a:lnTo>
                    <a:pt x="46" y="223"/>
                  </a:lnTo>
                  <a:lnTo>
                    <a:pt x="55" y="226"/>
                  </a:lnTo>
                  <a:lnTo>
                    <a:pt x="55" y="226"/>
                  </a:lnTo>
                  <a:lnTo>
                    <a:pt x="65" y="229"/>
                  </a:lnTo>
                  <a:lnTo>
                    <a:pt x="77" y="230"/>
                  </a:lnTo>
                  <a:lnTo>
                    <a:pt x="98" y="232"/>
                  </a:lnTo>
                  <a:lnTo>
                    <a:pt x="98" y="232"/>
                  </a:lnTo>
                  <a:lnTo>
                    <a:pt x="107" y="230"/>
                  </a:lnTo>
                  <a:lnTo>
                    <a:pt x="107" y="230"/>
                  </a:lnTo>
                  <a:lnTo>
                    <a:pt x="121" y="229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45" y="229"/>
                  </a:lnTo>
                  <a:lnTo>
                    <a:pt x="152" y="232"/>
                  </a:lnTo>
                  <a:lnTo>
                    <a:pt x="156" y="236"/>
                  </a:lnTo>
                  <a:lnTo>
                    <a:pt x="158" y="242"/>
                  </a:lnTo>
                  <a:lnTo>
                    <a:pt x="158" y="242"/>
                  </a:lnTo>
                  <a:lnTo>
                    <a:pt x="158" y="246"/>
                  </a:lnTo>
                  <a:lnTo>
                    <a:pt x="156" y="249"/>
                  </a:lnTo>
                  <a:lnTo>
                    <a:pt x="153" y="251"/>
                  </a:lnTo>
                  <a:lnTo>
                    <a:pt x="149" y="254"/>
                  </a:lnTo>
                  <a:lnTo>
                    <a:pt x="133" y="255"/>
                  </a:lnTo>
                  <a:lnTo>
                    <a:pt x="107" y="257"/>
                  </a:lnTo>
                  <a:lnTo>
                    <a:pt x="107" y="257"/>
                  </a:lnTo>
                  <a:lnTo>
                    <a:pt x="88" y="255"/>
                  </a:lnTo>
                  <a:lnTo>
                    <a:pt x="71" y="254"/>
                  </a:lnTo>
                  <a:lnTo>
                    <a:pt x="55" y="249"/>
                  </a:lnTo>
                  <a:lnTo>
                    <a:pt x="42" y="243"/>
                  </a:lnTo>
                  <a:lnTo>
                    <a:pt x="32" y="236"/>
                  </a:lnTo>
                  <a:lnTo>
                    <a:pt x="23" y="228"/>
                  </a:lnTo>
                  <a:lnTo>
                    <a:pt x="20" y="223"/>
                  </a:lnTo>
                  <a:lnTo>
                    <a:pt x="19" y="217"/>
                  </a:lnTo>
                  <a:lnTo>
                    <a:pt x="17" y="212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7" y="196"/>
                  </a:lnTo>
                  <a:lnTo>
                    <a:pt x="21" y="186"/>
                  </a:lnTo>
                  <a:lnTo>
                    <a:pt x="27" y="178"/>
                  </a:lnTo>
                  <a:lnTo>
                    <a:pt x="37" y="171"/>
                  </a:lnTo>
                  <a:lnTo>
                    <a:pt x="48" y="167"/>
                  </a:lnTo>
                  <a:lnTo>
                    <a:pt x="62" y="162"/>
                  </a:lnTo>
                  <a:lnTo>
                    <a:pt x="77" y="160"/>
                  </a:lnTo>
                  <a:lnTo>
                    <a:pt x="95" y="160"/>
                  </a:lnTo>
                  <a:lnTo>
                    <a:pt x="95" y="160"/>
                  </a:lnTo>
                  <a:lnTo>
                    <a:pt x="121" y="161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5" y="165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2"/>
                  </a:lnTo>
                  <a:lnTo>
                    <a:pt x="155" y="162"/>
                  </a:lnTo>
                  <a:lnTo>
                    <a:pt x="155" y="161"/>
                  </a:lnTo>
                  <a:lnTo>
                    <a:pt x="152" y="157"/>
                  </a:lnTo>
                  <a:lnTo>
                    <a:pt x="152" y="157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81" y="126"/>
                  </a:lnTo>
                  <a:lnTo>
                    <a:pt x="61" y="128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4" y="128"/>
                  </a:lnTo>
                  <a:lnTo>
                    <a:pt x="27" y="126"/>
                  </a:lnTo>
                  <a:lnTo>
                    <a:pt x="21" y="125"/>
                  </a:lnTo>
                  <a:lnTo>
                    <a:pt x="16" y="122"/>
                  </a:lnTo>
                  <a:lnTo>
                    <a:pt x="11" y="119"/>
                  </a:lnTo>
                  <a:lnTo>
                    <a:pt x="7" y="113"/>
                  </a:lnTo>
                  <a:lnTo>
                    <a:pt x="0" y="103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11" y="103"/>
                  </a:lnTo>
                  <a:lnTo>
                    <a:pt x="19" y="107"/>
                  </a:lnTo>
                  <a:lnTo>
                    <a:pt x="27" y="110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58" y="110"/>
                  </a:lnTo>
                  <a:lnTo>
                    <a:pt x="77" y="107"/>
                  </a:lnTo>
                  <a:lnTo>
                    <a:pt x="97" y="104"/>
                  </a:lnTo>
                  <a:lnTo>
                    <a:pt x="116" y="100"/>
                  </a:lnTo>
                  <a:lnTo>
                    <a:pt x="116" y="100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69" y="73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36" y="73"/>
                  </a:lnTo>
                  <a:lnTo>
                    <a:pt x="24" y="68"/>
                  </a:lnTo>
                  <a:lnTo>
                    <a:pt x="16" y="63"/>
                  </a:lnTo>
                  <a:lnTo>
                    <a:pt x="8" y="55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3" name="Freeform 134"/>
            <p:cNvSpPr>
              <a:spLocks noEditPoints="1"/>
            </p:cNvSpPr>
            <p:nvPr userDrawn="1"/>
          </p:nvSpPr>
          <p:spPr bwMode="auto">
            <a:xfrm>
              <a:off x="6056314" y="1754188"/>
              <a:ext cx="111125" cy="139700"/>
            </a:xfrm>
            <a:custGeom>
              <a:avLst/>
              <a:gdLst/>
              <a:ahLst/>
              <a:cxnLst>
                <a:cxn ang="0">
                  <a:pos x="23" y="64"/>
                </a:cxn>
                <a:cxn ang="0">
                  <a:pos x="77" y="64"/>
                </a:cxn>
                <a:cxn ang="0">
                  <a:pos x="103" y="35"/>
                </a:cxn>
                <a:cxn ang="0">
                  <a:pos x="91" y="10"/>
                </a:cxn>
                <a:cxn ang="0">
                  <a:pos x="84" y="7"/>
                </a:cxn>
                <a:cxn ang="0">
                  <a:pos x="101" y="0"/>
                </a:cxn>
                <a:cxn ang="0">
                  <a:pos x="120" y="4"/>
                </a:cxn>
                <a:cxn ang="0">
                  <a:pos x="133" y="16"/>
                </a:cxn>
                <a:cxn ang="0">
                  <a:pos x="129" y="25"/>
                </a:cxn>
                <a:cxn ang="0">
                  <a:pos x="123" y="61"/>
                </a:cxn>
                <a:cxn ang="0">
                  <a:pos x="178" y="48"/>
                </a:cxn>
                <a:cxn ang="0">
                  <a:pos x="191" y="45"/>
                </a:cxn>
                <a:cxn ang="0">
                  <a:pos x="207" y="55"/>
                </a:cxn>
                <a:cxn ang="0">
                  <a:pos x="204" y="64"/>
                </a:cxn>
                <a:cxn ang="0">
                  <a:pos x="177" y="71"/>
                </a:cxn>
                <a:cxn ang="0">
                  <a:pos x="123" y="93"/>
                </a:cxn>
                <a:cxn ang="0">
                  <a:pos x="152" y="120"/>
                </a:cxn>
                <a:cxn ang="0">
                  <a:pos x="177" y="111"/>
                </a:cxn>
                <a:cxn ang="0">
                  <a:pos x="193" y="114"/>
                </a:cxn>
                <a:cxn ang="0">
                  <a:pos x="196" y="126"/>
                </a:cxn>
                <a:cxn ang="0">
                  <a:pos x="181" y="135"/>
                </a:cxn>
                <a:cxn ang="0">
                  <a:pos x="126" y="195"/>
                </a:cxn>
                <a:cxn ang="0">
                  <a:pos x="177" y="214"/>
                </a:cxn>
                <a:cxn ang="0">
                  <a:pos x="206" y="233"/>
                </a:cxn>
                <a:cxn ang="0">
                  <a:pos x="209" y="247"/>
                </a:cxn>
                <a:cxn ang="0">
                  <a:pos x="199" y="255"/>
                </a:cxn>
                <a:cxn ang="0">
                  <a:pos x="181" y="247"/>
                </a:cxn>
                <a:cxn ang="0">
                  <a:pos x="126" y="216"/>
                </a:cxn>
                <a:cxn ang="0">
                  <a:pos x="120" y="239"/>
                </a:cxn>
                <a:cxn ang="0">
                  <a:pos x="103" y="256"/>
                </a:cxn>
                <a:cxn ang="0">
                  <a:pos x="72" y="262"/>
                </a:cxn>
                <a:cxn ang="0">
                  <a:pos x="32" y="252"/>
                </a:cxn>
                <a:cxn ang="0">
                  <a:pos x="17" y="226"/>
                </a:cxn>
                <a:cxn ang="0">
                  <a:pos x="27" y="206"/>
                </a:cxn>
                <a:cxn ang="0">
                  <a:pos x="65" y="191"/>
                </a:cxn>
                <a:cxn ang="0">
                  <a:pos x="106" y="192"/>
                </a:cxn>
                <a:cxn ang="0">
                  <a:pos x="62" y="148"/>
                </a:cxn>
                <a:cxn ang="0">
                  <a:pos x="35" y="143"/>
                </a:cxn>
                <a:cxn ang="0">
                  <a:pos x="26" y="127"/>
                </a:cxn>
                <a:cxn ang="0">
                  <a:pos x="41" y="108"/>
                </a:cxn>
                <a:cxn ang="0">
                  <a:pos x="41" y="123"/>
                </a:cxn>
                <a:cxn ang="0">
                  <a:pos x="64" y="130"/>
                </a:cxn>
                <a:cxn ang="0">
                  <a:pos x="104" y="127"/>
                </a:cxn>
                <a:cxn ang="0">
                  <a:pos x="49" y="84"/>
                </a:cxn>
                <a:cxn ang="0">
                  <a:pos x="20" y="78"/>
                </a:cxn>
                <a:cxn ang="0">
                  <a:pos x="6" y="53"/>
                </a:cxn>
                <a:cxn ang="0">
                  <a:pos x="48" y="208"/>
                </a:cxn>
                <a:cxn ang="0">
                  <a:pos x="32" y="220"/>
                </a:cxn>
                <a:cxn ang="0">
                  <a:pos x="33" y="232"/>
                </a:cxn>
                <a:cxn ang="0">
                  <a:pos x="49" y="242"/>
                </a:cxn>
                <a:cxn ang="0">
                  <a:pos x="85" y="242"/>
                </a:cxn>
                <a:cxn ang="0">
                  <a:pos x="103" y="230"/>
                </a:cxn>
                <a:cxn ang="0">
                  <a:pos x="106" y="210"/>
                </a:cxn>
              </a:cxnLst>
              <a:rect l="0" t="0" r="r" b="b"/>
              <a:pathLst>
                <a:path w="210" h="262">
                  <a:moveTo>
                    <a:pt x="6" y="53"/>
                  </a:moveTo>
                  <a:lnTo>
                    <a:pt x="6" y="53"/>
                  </a:lnTo>
                  <a:lnTo>
                    <a:pt x="14" y="59"/>
                  </a:lnTo>
                  <a:lnTo>
                    <a:pt x="23" y="64"/>
                  </a:lnTo>
                  <a:lnTo>
                    <a:pt x="35" y="65"/>
                  </a:lnTo>
                  <a:lnTo>
                    <a:pt x="52" y="65"/>
                  </a:lnTo>
                  <a:lnTo>
                    <a:pt x="52" y="65"/>
                  </a:lnTo>
                  <a:lnTo>
                    <a:pt x="77" y="64"/>
                  </a:lnTo>
                  <a:lnTo>
                    <a:pt x="103" y="62"/>
                  </a:lnTo>
                  <a:lnTo>
                    <a:pt x="103" y="62"/>
                  </a:lnTo>
                  <a:lnTo>
                    <a:pt x="103" y="35"/>
                  </a:lnTo>
                  <a:lnTo>
                    <a:pt x="103" y="35"/>
                  </a:lnTo>
                  <a:lnTo>
                    <a:pt x="103" y="25"/>
                  </a:lnTo>
                  <a:lnTo>
                    <a:pt x="101" y="17"/>
                  </a:lnTo>
                  <a:lnTo>
                    <a:pt x="97" y="13"/>
                  </a:lnTo>
                  <a:lnTo>
                    <a:pt x="91" y="10"/>
                  </a:lnTo>
                  <a:lnTo>
                    <a:pt x="91" y="10"/>
                  </a:lnTo>
                  <a:lnTo>
                    <a:pt x="85" y="9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8" y="3"/>
                  </a:lnTo>
                  <a:lnTo>
                    <a:pt x="94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0" y="1"/>
                  </a:lnTo>
                  <a:lnTo>
                    <a:pt x="120" y="4"/>
                  </a:lnTo>
                  <a:lnTo>
                    <a:pt x="120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2" y="13"/>
                  </a:lnTo>
                  <a:lnTo>
                    <a:pt x="133" y="16"/>
                  </a:lnTo>
                  <a:lnTo>
                    <a:pt x="133" y="16"/>
                  </a:lnTo>
                  <a:lnTo>
                    <a:pt x="132" y="19"/>
                  </a:lnTo>
                  <a:lnTo>
                    <a:pt x="129" y="25"/>
                  </a:lnTo>
                  <a:lnTo>
                    <a:pt x="129" y="25"/>
                  </a:lnTo>
                  <a:lnTo>
                    <a:pt x="126" y="29"/>
                  </a:lnTo>
                  <a:lnTo>
                    <a:pt x="125" y="36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59" y="53"/>
                  </a:lnTo>
                  <a:lnTo>
                    <a:pt x="159" y="53"/>
                  </a:lnTo>
                  <a:lnTo>
                    <a:pt x="168" y="52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84" y="46"/>
                  </a:lnTo>
                  <a:lnTo>
                    <a:pt x="191" y="45"/>
                  </a:lnTo>
                  <a:lnTo>
                    <a:pt x="191" y="45"/>
                  </a:lnTo>
                  <a:lnTo>
                    <a:pt x="199" y="46"/>
                  </a:lnTo>
                  <a:lnTo>
                    <a:pt x="204" y="48"/>
                  </a:lnTo>
                  <a:lnTo>
                    <a:pt x="207" y="52"/>
                  </a:lnTo>
                  <a:lnTo>
                    <a:pt x="207" y="55"/>
                  </a:lnTo>
                  <a:lnTo>
                    <a:pt x="207" y="55"/>
                  </a:lnTo>
                  <a:lnTo>
                    <a:pt x="207" y="59"/>
                  </a:lnTo>
                  <a:lnTo>
                    <a:pt x="206" y="62"/>
                  </a:lnTo>
                  <a:lnTo>
                    <a:pt x="204" y="64"/>
                  </a:lnTo>
                  <a:lnTo>
                    <a:pt x="201" y="65"/>
                  </a:lnTo>
                  <a:lnTo>
                    <a:pt x="201" y="65"/>
                  </a:lnTo>
                  <a:lnTo>
                    <a:pt x="191" y="68"/>
                  </a:lnTo>
                  <a:lnTo>
                    <a:pt x="177" y="71"/>
                  </a:lnTo>
                  <a:lnTo>
                    <a:pt x="177" y="71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93"/>
                  </a:lnTo>
                  <a:lnTo>
                    <a:pt x="123" y="93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52" y="120"/>
                  </a:lnTo>
                  <a:lnTo>
                    <a:pt x="164" y="117"/>
                  </a:lnTo>
                  <a:lnTo>
                    <a:pt x="171" y="114"/>
                  </a:lnTo>
                  <a:lnTo>
                    <a:pt x="171" y="114"/>
                  </a:lnTo>
                  <a:lnTo>
                    <a:pt x="177" y="111"/>
                  </a:lnTo>
                  <a:lnTo>
                    <a:pt x="183" y="111"/>
                  </a:lnTo>
                  <a:lnTo>
                    <a:pt x="183" y="111"/>
                  </a:lnTo>
                  <a:lnTo>
                    <a:pt x="188" y="113"/>
                  </a:lnTo>
                  <a:lnTo>
                    <a:pt x="193" y="114"/>
                  </a:lnTo>
                  <a:lnTo>
                    <a:pt x="196" y="117"/>
                  </a:lnTo>
                  <a:lnTo>
                    <a:pt x="196" y="122"/>
                  </a:lnTo>
                  <a:lnTo>
                    <a:pt x="196" y="122"/>
                  </a:lnTo>
                  <a:lnTo>
                    <a:pt x="196" y="126"/>
                  </a:lnTo>
                  <a:lnTo>
                    <a:pt x="193" y="129"/>
                  </a:lnTo>
                  <a:lnTo>
                    <a:pt x="188" y="132"/>
                  </a:lnTo>
                  <a:lnTo>
                    <a:pt x="181" y="135"/>
                  </a:lnTo>
                  <a:lnTo>
                    <a:pt x="181" y="135"/>
                  </a:lnTo>
                  <a:lnTo>
                    <a:pt x="154" y="139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6" y="195"/>
                  </a:lnTo>
                  <a:lnTo>
                    <a:pt x="126" y="195"/>
                  </a:lnTo>
                  <a:lnTo>
                    <a:pt x="145" y="201"/>
                  </a:lnTo>
                  <a:lnTo>
                    <a:pt x="162" y="207"/>
                  </a:lnTo>
                  <a:lnTo>
                    <a:pt x="177" y="214"/>
                  </a:lnTo>
                  <a:lnTo>
                    <a:pt x="191" y="221"/>
                  </a:lnTo>
                  <a:lnTo>
                    <a:pt x="191" y="221"/>
                  </a:lnTo>
                  <a:lnTo>
                    <a:pt x="200" y="227"/>
                  </a:lnTo>
                  <a:lnTo>
                    <a:pt x="206" y="233"/>
                  </a:lnTo>
                  <a:lnTo>
                    <a:pt x="209" y="237"/>
                  </a:lnTo>
                  <a:lnTo>
                    <a:pt x="210" y="243"/>
                  </a:lnTo>
                  <a:lnTo>
                    <a:pt x="210" y="243"/>
                  </a:lnTo>
                  <a:lnTo>
                    <a:pt x="209" y="247"/>
                  </a:lnTo>
                  <a:lnTo>
                    <a:pt x="207" y="252"/>
                  </a:lnTo>
                  <a:lnTo>
                    <a:pt x="203" y="255"/>
                  </a:lnTo>
                  <a:lnTo>
                    <a:pt x="199" y="255"/>
                  </a:lnTo>
                  <a:lnTo>
                    <a:pt x="199" y="255"/>
                  </a:lnTo>
                  <a:lnTo>
                    <a:pt x="194" y="255"/>
                  </a:lnTo>
                  <a:lnTo>
                    <a:pt x="190" y="253"/>
                  </a:lnTo>
                  <a:lnTo>
                    <a:pt x="181" y="247"/>
                  </a:lnTo>
                  <a:lnTo>
                    <a:pt x="181" y="247"/>
                  </a:lnTo>
                  <a:lnTo>
                    <a:pt x="170" y="237"/>
                  </a:lnTo>
                  <a:lnTo>
                    <a:pt x="157" y="229"/>
                  </a:lnTo>
                  <a:lnTo>
                    <a:pt x="142" y="221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30"/>
                  </a:lnTo>
                  <a:lnTo>
                    <a:pt x="120" y="239"/>
                  </a:lnTo>
                  <a:lnTo>
                    <a:pt x="120" y="239"/>
                  </a:lnTo>
                  <a:lnTo>
                    <a:pt x="117" y="245"/>
                  </a:lnTo>
                  <a:lnTo>
                    <a:pt x="113" y="249"/>
                  </a:lnTo>
                  <a:lnTo>
                    <a:pt x="109" y="253"/>
                  </a:lnTo>
                  <a:lnTo>
                    <a:pt x="103" y="256"/>
                  </a:lnTo>
                  <a:lnTo>
                    <a:pt x="96" y="259"/>
                  </a:lnTo>
                  <a:lnTo>
                    <a:pt x="88" y="261"/>
                  </a:lnTo>
                  <a:lnTo>
                    <a:pt x="72" y="262"/>
                  </a:lnTo>
                  <a:lnTo>
                    <a:pt x="72" y="262"/>
                  </a:lnTo>
                  <a:lnTo>
                    <a:pt x="61" y="261"/>
                  </a:lnTo>
                  <a:lnTo>
                    <a:pt x="49" y="259"/>
                  </a:lnTo>
                  <a:lnTo>
                    <a:pt x="41" y="256"/>
                  </a:lnTo>
                  <a:lnTo>
                    <a:pt x="32" y="252"/>
                  </a:lnTo>
                  <a:lnTo>
                    <a:pt x="26" y="246"/>
                  </a:lnTo>
                  <a:lnTo>
                    <a:pt x="22" y="240"/>
                  </a:lnTo>
                  <a:lnTo>
                    <a:pt x="19" y="233"/>
                  </a:lnTo>
                  <a:lnTo>
                    <a:pt x="17" y="226"/>
                  </a:lnTo>
                  <a:lnTo>
                    <a:pt x="17" y="226"/>
                  </a:lnTo>
                  <a:lnTo>
                    <a:pt x="19" y="219"/>
                  </a:lnTo>
                  <a:lnTo>
                    <a:pt x="22" y="211"/>
                  </a:lnTo>
                  <a:lnTo>
                    <a:pt x="27" y="206"/>
                  </a:lnTo>
                  <a:lnTo>
                    <a:pt x="35" y="200"/>
                  </a:lnTo>
                  <a:lnTo>
                    <a:pt x="43" y="195"/>
                  </a:lnTo>
                  <a:lnTo>
                    <a:pt x="54" y="192"/>
                  </a:lnTo>
                  <a:lnTo>
                    <a:pt x="65" y="191"/>
                  </a:lnTo>
                  <a:lnTo>
                    <a:pt x="78" y="191"/>
                  </a:lnTo>
                  <a:lnTo>
                    <a:pt x="78" y="191"/>
                  </a:lnTo>
                  <a:lnTo>
                    <a:pt x="106" y="192"/>
                  </a:lnTo>
                  <a:lnTo>
                    <a:pt x="106" y="192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84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46" y="146"/>
                  </a:lnTo>
                  <a:lnTo>
                    <a:pt x="41" y="145"/>
                  </a:lnTo>
                  <a:lnTo>
                    <a:pt x="35" y="143"/>
                  </a:lnTo>
                  <a:lnTo>
                    <a:pt x="30" y="140"/>
                  </a:lnTo>
                  <a:lnTo>
                    <a:pt x="27" y="136"/>
                  </a:lnTo>
                  <a:lnTo>
                    <a:pt x="26" y="132"/>
                  </a:lnTo>
                  <a:lnTo>
                    <a:pt x="26" y="127"/>
                  </a:lnTo>
                  <a:lnTo>
                    <a:pt x="26" y="127"/>
                  </a:lnTo>
                  <a:lnTo>
                    <a:pt x="27" y="117"/>
                  </a:lnTo>
                  <a:lnTo>
                    <a:pt x="30" y="107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9" y="117"/>
                  </a:lnTo>
                  <a:lnTo>
                    <a:pt x="39" y="117"/>
                  </a:lnTo>
                  <a:lnTo>
                    <a:pt x="41" y="123"/>
                  </a:lnTo>
                  <a:lnTo>
                    <a:pt x="42" y="126"/>
                  </a:lnTo>
                  <a:lnTo>
                    <a:pt x="45" y="127"/>
                  </a:lnTo>
                  <a:lnTo>
                    <a:pt x="52" y="130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84" y="130"/>
                  </a:lnTo>
                  <a:lnTo>
                    <a:pt x="104" y="127"/>
                  </a:lnTo>
                  <a:lnTo>
                    <a:pt x="104" y="127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74" y="82"/>
                  </a:lnTo>
                  <a:lnTo>
                    <a:pt x="49" y="84"/>
                  </a:lnTo>
                  <a:lnTo>
                    <a:pt x="49" y="84"/>
                  </a:lnTo>
                  <a:lnTo>
                    <a:pt x="32" y="82"/>
                  </a:lnTo>
                  <a:lnTo>
                    <a:pt x="26" y="81"/>
                  </a:lnTo>
                  <a:lnTo>
                    <a:pt x="20" y="78"/>
                  </a:lnTo>
                  <a:lnTo>
                    <a:pt x="14" y="75"/>
                  </a:lnTo>
                  <a:lnTo>
                    <a:pt x="9" y="71"/>
                  </a:lnTo>
                  <a:lnTo>
                    <a:pt x="0" y="59"/>
                  </a:lnTo>
                  <a:lnTo>
                    <a:pt x="6" y="53"/>
                  </a:lnTo>
                  <a:close/>
                  <a:moveTo>
                    <a:pt x="74" y="206"/>
                  </a:moveTo>
                  <a:lnTo>
                    <a:pt x="74" y="206"/>
                  </a:lnTo>
                  <a:lnTo>
                    <a:pt x="55" y="207"/>
                  </a:lnTo>
                  <a:lnTo>
                    <a:pt x="48" y="208"/>
                  </a:lnTo>
                  <a:lnTo>
                    <a:pt x="42" y="210"/>
                  </a:lnTo>
                  <a:lnTo>
                    <a:pt x="36" y="213"/>
                  </a:lnTo>
                  <a:lnTo>
                    <a:pt x="33" y="217"/>
                  </a:lnTo>
                  <a:lnTo>
                    <a:pt x="32" y="220"/>
                  </a:lnTo>
                  <a:lnTo>
                    <a:pt x="30" y="224"/>
                  </a:lnTo>
                  <a:lnTo>
                    <a:pt x="30" y="224"/>
                  </a:lnTo>
                  <a:lnTo>
                    <a:pt x="30" y="229"/>
                  </a:lnTo>
                  <a:lnTo>
                    <a:pt x="33" y="232"/>
                  </a:lnTo>
                  <a:lnTo>
                    <a:pt x="35" y="236"/>
                  </a:lnTo>
                  <a:lnTo>
                    <a:pt x="39" y="237"/>
                  </a:lnTo>
                  <a:lnTo>
                    <a:pt x="43" y="240"/>
                  </a:lnTo>
                  <a:lnTo>
                    <a:pt x="49" y="242"/>
                  </a:lnTo>
                  <a:lnTo>
                    <a:pt x="65" y="243"/>
                  </a:lnTo>
                  <a:lnTo>
                    <a:pt x="65" y="243"/>
                  </a:lnTo>
                  <a:lnTo>
                    <a:pt x="75" y="243"/>
                  </a:lnTo>
                  <a:lnTo>
                    <a:pt x="85" y="242"/>
                  </a:lnTo>
                  <a:lnTo>
                    <a:pt x="93" y="239"/>
                  </a:lnTo>
                  <a:lnTo>
                    <a:pt x="99" y="234"/>
                  </a:lnTo>
                  <a:lnTo>
                    <a:pt x="99" y="234"/>
                  </a:lnTo>
                  <a:lnTo>
                    <a:pt x="103" y="230"/>
                  </a:lnTo>
                  <a:lnTo>
                    <a:pt x="104" y="224"/>
                  </a:lnTo>
                  <a:lnTo>
                    <a:pt x="106" y="219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8" y="207"/>
                  </a:lnTo>
                  <a:lnTo>
                    <a:pt x="74" y="206"/>
                  </a:lnTo>
                  <a:lnTo>
                    <a:pt x="74" y="20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4" name="Freeform 135"/>
            <p:cNvSpPr>
              <a:spLocks noEditPoints="1"/>
            </p:cNvSpPr>
            <p:nvPr userDrawn="1"/>
          </p:nvSpPr>
          <p:spPr bwMode="auto">
            <a:xfrm>
              <a:off x="6191251" y="1755776"/>
              <a:ext cx="138113" cy="139700"/>
            </a:xfrm>
            <a:custGeom>
              <a:avLst/>
              <a:gdLst/>
              <a:ahLst/>
              <a:cxnLst>
                <a:cxn ang="0">
                  <a:pos x="90" y="248"/>
                </a:cxn>
                <a:cxn ang="0">
                  <a:pos x="122" y="225"/>
                </a:cxn>
                <a:cxn ang="0">
                  <a:pos x="139" y="196"/>
                </a:cxn>
                <a:cxn ang="0">
                  <a:pos x="132" y="191"/>
                </a:cxn>
                <a:cxn ang="0">
                  <a:pos x="112" y="191"/>
                </a:cxn>
                <a:cxn ang="0">
                  <a:pos x="92" y="181"/>
                </a:cxn>
                <a:cxn ang="0">
                  <a:pos x="81" y="161"/>
                </a:cxn>
                <a:cxn ang="0">
                  <a:pos x="81" y="142"/>
                </a:cxn>
                <a:cxn ang="0">
                  <a:pos x="92" y="118"/>
                </a:cxn>
                <a:cxn ang="0">
                  <a:pos x="112" y="107"/>
                </a:cxn>
                <a:cxn ang="0">
                  <a:pos x="131" y="107"/>
                </a:cxn>
                <a:cxn ang="0">
                  <a:pos x="141" y="74"/>
                </a:cxn>
                <a:cxn ang="0">
                  <a:pos x="68" y="84"/>
                </a:cxn>
                <a:cxn ang="0">
                  <a:pos x="51" y="89"/>
                </a:cxn>
                <a:cxn ang="0">
                  <a:pos x="36" y="94"/>
                </a:cxn>
                <a:cxn ang="0">
                  <a:pos x="28" y="96"/>
                </a:cxn>
                <a:cxn ang="0">
                  <a:pos x="12" y="84"/>
                </a:cxn>
                <a:cxn ang="0">
                  <a:pos x="0" y="67"/>
                </a:cxn>
                <a:cxn ang="0">
                  <a:pos x="3" y="61"/>
                </a:cxn>
                <a:cxn ang="0">
                  <a:pos x="9" y="66"/>
                </a:cxn>
                <a:cxn ang="0">
                  <a:pos x="19" y="70"/>
                </a:cxn>
                <a:cxn ang="0">
                  <a:pos x="39" y="71"/>
                </a:cxn>
                <a:cxn ang="0">
                  <a:pos x="99" y="63"/>
                </a:cxn>
                <a:cxn ang="0">
                  <a:pos x="139" y="26"/>
                </a:cxn>
                <a:cxn ang="0">
                  <a:pos x="134" y="15"/>
                </a:cxn>
                <a:cxn ang="0">
                  <a:pos x="121" y="10"/>
                </a:cxn>
                <a:cxn ang="0">
                  <a:pos x="119" y="8"/>
                </a:cxn>
                <a:cxn ang="0">
                  <a:pos x="122" y="3"/>
                </a:cxn>
                <a:cxn ang="0">
                  <a:pos x="132" y="0"/>
                </a:cxn>
                <a:cxn ang="0">
                  <a:pos x="157" y="5"/>
                </a:cxn>
                <a:cxn ang="0">
                  <a:pos x="170" y="13"/>
                </a:cxn>
                <a:cxn ang="0">
                  <a:pos x="170" y="21"/>
                </a:cxn>
                <a:cxn ang="0">
                  <a:pos x="164" y="28"/>
                </a:cxn>
                <a:cxn ang="0">
                  <a:pos x="160" y="57"/>
                </a:cxn>
                <a:cxn ang="0">
                  <a:pos x="212" y="52"/>
                </a:cxn>
                <a:cxn ang="0">
                  <a:pos x="228" y="48"/>
                </a:cxn>
                <a:cxn ang="0">
                  <a:pos x="242" y="50"/>
                </a:cxn>
                <a:cxn ang="0">
                  <a:pos x="257" y="57"/>
                </a:cxn>
                <a:cxn ang="0">
                  <a:pos x="261" y="66"/>
                </a:cxn>
                <a:cxn ang="0">
                  <a:pos x="260" y="71"/>
                </a:cxn>
                <a:cxn ang="0">
                  <a:pos x="252" y="74"/>
                </a:cxn>
                <a:cxn ang="0">
                  <a:pos x="219" y="71"/>
                </a:cxn>
                <a:cxn ang="0">
                  <a:pos x="160" y="73"/>
                </a:cxn>
                <a:cxn ang="0">
                  <a:pos x="158" y="128"/>
                </a:cxn>
                <a:cxn ang="0">
                  <a:pos x="165" y="155"/>
                </a:cxn>
                <a:cxn ang="0">
                  <a:pos x="164" y="186"/>
                </a:cxn>
                <a:cxn ang="0">
                  <a:pos x="141" y="229"/>
                </a:cxn>
                <a:cxn ang="0">
                  <a:pos x="97" y="258"/>
                </a:cxn>
                <a:cxn ang="0">
                  <a:pos x="119" y="119"/>
                </a:cxn>
                <a:cxn ang="0">
                  <a:pos x="110" y="121"/>
                </a:cxn>
                <a:cxn ang="0">
                  <a:pos x="100" y="131"/>
                </a:cxn>
                <a:cxn ang="0">
                  <a:pos x="94" y="148"/>
                </a:cxn>
                <a:cxn ang="0">
                  <a:pos x="97" y="160"/>
                </a:cxn>
                <a:cxn ang="0">
                  <a:pos x="106" y="170"/>
                </a:cxn>
                <a:cxn ang="0">
                  <a:pos x="121" y="174"/>
                </a:cxn>
                <a:cxn ang="0">
                  <a:pos x="129" y="171"/>
                </a:cxn>
                <a:cxn ang="0">
                  <a:pos x="138" y="163"/>
                </a:cxn>
                <a:cxn ang="0">
                  <a:pos x="141" y="145"/>
                </a:cxn>
                <a:cxn ang="0">
                  <a:pos x="135" y="126"/>
                </a:cxn>
                <a:cxn ang="0">
                  <a:pos x="123" y="119"/>
                </a:cxn>
              </a:cxnLst>
              <a:rect l="0" t="0" r="r" b="b"/>
              <a:pathLst>
                <a:path w="261" h="264">
                  <a:moveTo>
                    <a:pt x="77" y="255"/>
                  </a:moveTo>
                  <a:lnTo>
                    <a:pt x="77" y="255"/>
                  </a:lnTo>
                  <a:lnTo>
                    <a:pt x="90" y="248"/>
                  </a:lnTo>
                  <a:lnTo>
                    <a:pt x="102" y="241"/>
                  </a:lnTo>
                  <a:lnTo>
                    <a:pt x="113" y="233"/>
                  </a:lnTo>
                  <a:lnTo>
                    <a:pt x="122" y="225"/>
                  </a:lnTo>
                  <a:lnTo>
                    <a:pt x="129" y="216"/>
                  </a:lnTo>
                  <a:lnTo>
                    <a:pt x="135" y="206"/>
                  </a:lnTo>
                  <a:lnTo>
                    <a:pt x="139" y="19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32" y="191"/>
                  </a:lnTo>
                  <a:lnTo>
                    <a:pt x="121" y="193"/>
                  </a:lnTo>
                  <a:lnTo>
                    <a:pt x="121" y="193"/>
                  </a:lnTo>
                  <a:lnTo>
                    <a:pt x="112" y="191"/>
                  </a:lnTo>
                  <a:lnTo>
                    <a:pt x="105" y="190"/>
                  </a:lnTo>
                  <a:lnTo>
                    <a:pt x="97" y="186"/>
                  </a:lnTo>
                  <a:lnTo>
                    <a:pt x="92" y="181"/>
                  </a:lnTo>
                  <a:lnTo>
                    <a:pt x="87" y="176"/>
                  </a:lnTo>
                  <a:lnTo>
                    <a:pt x="83" y="168"/>
                  </a:lnTo>
                  <a:lnTo>
                    <a:pt x="81" y="161"/>
                  </a:lnTo>
                  <a:lnTo>
                    <a:pt x="80" y="152"/>
                  </a:lnTo>
                  <a:lnTo>
                    <a:pt x="80" y="152"/>
                  </a:lnTo>
                  <a:lnTo>
                    <a:pt x="81" y="142"/>
                  </a:lnTo>
                  <a:lnTo>
                    <a:pt x="83" y="132"/>
                  </a:lnTo>
                  <a:lnTo>
                    <a:pt x="87" y="125"/>
                  </a:lnTo>
                  <a:lnTo>
                    <a:pt x="92" y="118"/>
                  </a:lnTo>
                  <a:lnTo>
                    <a:pt x="97" y="113"/>
                  </a:lnTo>
                  <a:lnTo>
                    <a:pt x="105" y="109"/>
                  </a:lnTo>
                  <a:lnTo>
                    <a:pt x="112" y="107"/>
                  </a:lnTo>
                  <a:lnTo>
                    <a:pt x="121" y="106"/>
                  </a:lnTo>
                  <a:lnTo>
                    <a:pt x="121" y="106"/>
                  </a:lnTo>
                  <a:lnTo>
                    <a:pt x="131" y="107"/>
                  </a:lnTo>
                  <a:lnTo>
                    <a:pt x="141" y="112"/>
                  </a:lnTo>
                  <a:lnTo>
                    <a:pt x="141" y="112"/>
                  </a:lnTo>
                  <a:lnTo>
                    <a:pt x="141" y="74"/>
                  </a:lnTo>
                  <a:lnTo>
                    <a:pt x="141" y="74"/>
                  </a:lnTo>
                  <a:lnTo>
                    <a:pt x="103" y="79"/>
                  </a:lnTo>
                  <a:lnTo>
                    <a:pt x="68" y="84"/>
                  </a:lnTo>
                  <a:lnTo>
                    <a:pt x="68" y="84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41" y="93"/>
                  </a:lnTo>
                  <a:lnTo>
                    <a:pt x="41" y="93"/>
                  </a:lnTo>
                  <a:lnTo>
                    <a:pt x="36" y="94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3" y="93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3" y="74"/>
                  </a:lnTo>
                  <a:lnTo>
                    <a:pt x="2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6" y="63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5" y="68"/>
                  </a:lnTo>
                  <a:lnTo>
                    <a:pt x="19" y="70"/>
                  </a:lnTo>
                  <a:lnTo>
                    <a:pt x="28" y="71"/>
                  </a:lnTo>
                  <a:lnTo>
                    <a:pt x="28" y="71"/>
                  </a:lnTo>
                  <a:lnTo>
                    <a:pt x="39" y="71"/>
                  </a:lnTo>
                  <a:lnTo>
                    <a:pt x="51" y="70"/>
                  </a:lnTo>
                  <a:lnTo>
                    <a:pt x="51" y="70"/>
                  </a:lnTo>
                  <a:lnTo>
                    <a:pt x="99" y="63"/>
                  </a:lnTo>
                  <a:lnTo>
                    <a:pt x="141" y="58"/>
                  </a:lnTo>
                  <a:lnTo>
                    <a:pt x="141" y="58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19"/>
                  </a:lnTo>
                  <a:lnTo>
                    <a:pt x="134" y="15"/>
                  </a:lnTo>
                  <a:lnTo>
                    <a:pt x="134" y="15"/>
                  </a:lnTo>
                  <a:lnTo>
                    <a:pt x="128" y="1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19" y="9"/>
                  </a:lnTo>
                  <a:lnTo>
                    <a:pt x="119" y="8"/>
                  </a:lnTo>
                  <a:lnTo>
                    <a:pt x="119" y="8"/>
                  </a:lnTo>
                  <a:lnTo>
                    <a:pt x="119" y="6"/>
                  </a:lnTo>
                  <a:lnTo>
                    <a:pt x="122" y="3"/>
                  </a:lnTo>
                  <a:lnTo>
                    <a:pt x="126" y="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63" y="8"/>
                  </a:lnTo>
                  <a:lnTo>
                    <a:pt x="167" y="10"/>
                  </a:lnTo>
                  <a:lnTo>
                    <a:pt x="170" y="13"/>
                  </a:lnTo>
                  <a:lnTo>
                    <a:pt x="170" y="18"/>
                  </a:lnTo>
                  <a:lnTo>
                    <a:pt x="170" y="18"/>
                  </a:lnTo>
                  <a:lnTo>
                    <a:pt x="170" y="21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4" y="28"/>
                  </a:lnTo>
                  <a:lnTo>
                    <a:pt x="163" y="34"/>
                  </a:lnTo>
                  <a:lnTo>
                    <a:pt x="160" y="57"/>
                  </a:lnTo>
                  <a:lnTo>
                    <a:pt x="160" y="57"/>
                  </a:lnTo>
                  <a:lnTo>
                    <a:pt x="202" y="54"/>
                  </a:lnTo>
                  <a:lnTo>
                    <a:pt x="202" y="54"/>
                  </a:lnTo>
                  <a:lnTo>
                    <a:pt x="212" y="52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8" y="48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42" y="50"/>
                  </a:lnTo>
                  <a:lnTo>
                    <a:pt x="254" y="54"/>
                  </a:lnTo>
                  <a:lnTo>
                    <a:pt x="254" y="54"/>
                  </a:lnTo>
                  <a:lnTo>
                    <a:pt x="257" y="57"/>
                  </a:lnTo>
                  <a:lnTo>
                    <a:pt x="260" y="60"/>
                  </a:lnTo>
                  <a:lnTo>
                    <a:pt x="261" y="63"/>
                  </a:lnTo>
                  <a:lnTo>
                    <a:pt x="261" y="66"/>
                  </a:lnTo>
                  <a:lnTo>
                    <a:pt x="261" y="66"/>
                  </a:lnTo>
                  <a:lnTo>
                    <a:pt x="261" y="68"/>
                  </a:lnTo>
                  <a:lnTo>
                    <a:pt x="260" y="71"/>
                  </a:lnTo>
                  <a:lnTo>
                    <a:pt x="257" y="73"/>
                  </a:lnTo>
                  <a:lnTo>
                    <a:pt x="252" y="74"/>
                  </a:lnTo>
                  <a:lnTo>
                    <a:pt x="252" y="74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19" y="71"/>
                  </a:lnTo>
                  <a:lnTo>
                    <a:pt x="202" y="71"/>
                  </a:lnTo>
                  <a:lnTo>
                    <a:pt x="202" y="71"/>
                  </a:lnTo>
                  <a:lnTo>
                    <a:pt x="160" y="73"/>
                  </a:lnTo>
                  <a:lnTo>
                    <a:pt x="160" y="73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1" y="135"/>
                  </a:lnTo>
                  <a:lnTo>
                    <a:pt x="164" y="145"/>
                  </a:lnTo>
                  <a:lnTo>
                    <a:pt x="165" y="155"/>
                  </a:lnTo>
                  <a:lnTo>
                    <a:pt x="165" y="167"/>
                  </a:lnTo>
                  <a:lnTo>
                    <a:pt x="165" y="167"/>
                  </a:lnTo>
                  <a:lnTo>
                    <a:pt x="164" y="186"/>
                  </a:lnTo>
                  <a:lnTo>
                    <a:pt x="160" y="202"/>
                  </a:lnTo>
                  <a:lnTo>
                    <a:pt x="151" y="216"/>
                  </a:lnTo>
                  <a:lnTo>
                    <a:pt x="141" y="229"/>
                  </a:lnTo>
                  <a:lnTo>
                    <a:pt x="129" y="241"/>
                  </a:lnTo>
                  <a:lnTo>
                    <a:pt x="115" y="251"/>
                  </a:lnTo>
                  <a:lnTo>
                    <a:pt x="97" y="258"/>
                  </a:lnTo>
                  <a:lnTo>
                    <a:pt x="80" y="264"/>
                  </a:lnTo>
                  <a:lnTo>
                    <a:pt x="77" y="255"/>
                  </a:lnTo>
                  <a:close/>
                  <a:moveTo>
                    <a:pt x="119" y="119"/>
                  </a:moveTo>
                  <a:lnTo>
                    <a:pt x="119" y="119"/>
                  </a:lnTo>
                  <a:lnTo>
                    <a:pt x="115" y="119"/>
                  </a:lnTo>
                  <a:lnTo>
                    <a:pt x="110" y="121"/>
                  </a:lnTo>
                  <a:lnTo>
                    <a:pt x="106" y="123"/>
                  </a:lnTo>
                  <a:lnTo>
                    <a:pt x="103" y="126"/>
                  </a:lnTo>
                  <a:lnTo>
                    <a:pt x="100" y="131"/>
                  </a:lnTo>
                  <a:lnTo>
                    <a:pt x="97" y="135"/>
                  </a:lnTo>
                  <a:lnTo>
                    <a:pt x="96" y="142"/>
                  </a:lnTo>
                  <a:lnTo>
                    <a:pt x="94" y="148"/>
                  </a:lnTo>
                  <a:lnTo>
                    <a:pt x="94" y="148"/>
                  </a:lnTo>
                  <a:lnTo>
                    <a:pt x="96" y="154"/>
                  </a:lnTo>
                  <a:lnTo>
                    <a:pt x="97" y="160"/>
                  </a:lnTo>
                  <a:lnTo>
                    <a:pt x="99" y="164"/>
                  </a:lnTo>
                  <a:lnTo>
                    <a:pt x="103" y="167"/>
                  </a:lnTo>
                  <a:lnTo>
                    <a:pt x="106" y="170"/>
                  </a:lnTo>
                  <a:lnTo>
                    <a:pt x="110" y="173"/>
                  </a:lnTo>
                  <a:lnTo>
                    <a:pt x="115" y="173"/>
                  </a:lnTo>
                  <a:lnTo>
                    <a:pt x="121" y="174"/>
                  </a:lnTo>
                  <a:lnTo>
                    <a:pt x="121" y="174"/>
                  </a:lnTo>
                  <a:lnTo>
                    <a:pt x="125" y="173"/>
                  </a:lnTo>
                  <a:lnTo>
                    <a:pt x="129" y="171"/>
                  </a:lnTo>
                  <a:lnTo>
                    <a:pt x="132" y="170"/>
                  </a:lnTo>
                  <a:lnTo>
                    <a:pt x="135" y="167"/>
                  </a:lnTo>
                  <a:lnTo>
                    <a:pt x="138" y="163"/>
                  </a:lnTo>
                  <a:lnTo>
                    <a:pt x="139" y="157"/>
                  </a:lnTo>
                  <a:lnTo>
                    <a:pt x="141" y="145"/>
                  </a:lnTo>
                  <a:lnTo>
                    <a:pt x="141" y="145"/>
                  </a:lnTo>
                  <a:lnTo>
                    <a:pt x="139" y="135"/>
                  </a:lnTo>
                  <a:lnTo>
                    <a:pt x="138" y="131"/>
                  </a:lnTo>
                  <a:lnTo>
                    <a:pt x="135" y="126"/>
                  </a:lnTo>
                  <a:lnTo>
                    <a:pt x="132" y="123"/>
                  </a:lnTo>
                  <a:lnTo>
                    <a:pt x="128" y="121"/>
                  </a:lnTo>
                  <a:lnTo>
                    <a:pt x="123" y="119"/>
                  </a:lnTo>
                  <a:lnTo>
                    <a:pt x="119" y="119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5" name="Freeform 136"/>
            <p:cNvSpPr>
              <a:spLocks noEditPoints="1"/>
            </p:cNvSpPr>
            <p:nvPr userDrawn="1"/>
          </p:nvSpPr>
          <p:spPr bwMode="auto">
            <a:xfrm>
              <a:off x="6318251" y="1849438"/>
              <a:ext cx="50800" cy="49213"/>
            </a:xfrm>
            <a:custGeom>
              <a:avLst/>
              <a:gdLst/>
              <a:ahLst/>
              <a:cxnLst>
                <a:cxn ang="0">
                  <a:pos x="95" y="47"/>
                </a:cxn>
                <a:cxn ang="0">
                  <a:pos x="90" y="66"/>
                </a:cxn>
                <a:cxn ang="0">
                  <a:pos x="82" y="80"/>
                </a:cxn>
                <a:cxn ang="0">
                  <a:pos x="66" y="90"/>
                </a:cxn>
                <a:cxn ang="0">
                  <a:pos x="48" y="93"/>
                </a:cxn>
                <a:cxn ang="0">
                  <a:pos x="38" y="93"/>
                </a:cxn>
                <a:cxn ang="0">
                  <a:pos x="22" y="86"/>
                </a:cxn>
                <a:cxn ang="0">
                  <a:pos x="9" y="73"/>
                </a:cxn>
                <a:cxn ang="0">
                  <a:pos x="2" y="57"/>
                </a:cxn>
                <a:cxn ang="0">
                  <a:pos x="0" y="47"/>
                </a:cxn>
                <a:cxn ang="0">
                  <a:pos x="5" y="29"/>
                </a:cxn>
                <a:cxn ang="0">
                  <a:pos x="15" y="15"/>
                </a:cxn>
                <a:cxn ang="0">
                  <a:pos x="29" y="5"/>
                </a:cxn>
                <a:cxn ang="0">
                  <a:pos x="48" y="0"/>
                </a:cxn>
                <a:cxn ang="0">
                  <a:pos x="57" y="2"/>
                </a:cxn>
                <a:cxn ang="0">
                  <a:pos x="74" y="9"/>
                </a:cxn>
                <a:cxn ang="0">
                  <a:pos x="86" y="21"/>
                </a:cxn>
                <a:cxn ang="0">
                  <a:pos x="93" y="38"/>
                </a:cxn>
                <a:cxn ang="0">
                  <a:pos x="95" y="47"/>
                </a:cxn>
                <a:cxn ang="0">
                  <a:pos x="16" y="47"/>
                </a:cxn>
                <a:cxn ang="0">
                  <a:pos x="19" y="60"/>
                </a:cxn>
                <a:cxn ang="0">
                  <a:pos x="27" y="68"/>
                </a:cxn>
                <a:cxn ang="0">
                  <a:pos x="35" y="76"/>
                </a:cxn>
                <a:cxn ang="0">
                  <a:pos x="48" y="79"/>
                </a:cxn>
                <a:cxn ang="0">
                  <a:pos x="54" y="77"/>
                </a:cxn>
                <a:cxn ang="0">
                  <a:pos x="66" y="73"/>
                </a:cxn>
                <a:cxn ang="0">
                  <a:pos x="73" y="64"/>
                </a:cxn>
                <a:cxn ang="0">
                  <a:pos x="77" y="54"/>
                </a:cxn>
                <a:cxn ang="0">
                  <a:pos x="79" y="47"/>
                </a:cxn>
                <a:cxn ang="0">
                  <a:pos x="76" y="35"/>
                </a:cxn>
                <a:cxn ang="0">
                  <a:pos x="70" y="25"/>
                </a:cxn>
                <a:cxn ang="0">
                  <a:pos x="60" y="19"/>
                </a:cxn>
                <a:cxn ang="0">
                  <a:pos x="48" y="16"/>
                </a:cxn>
                <a:cxn ang="0">
                  <a:pos x="41" y="18"/>
                </a:cxn>
                <a:cxn ang="0">
                  <a:pos x="31" y="22"/>
                </a:cxn>
                <a:cxn ang="0">
                  <a:pos x="22" y="29"/>
                </a:cxn>
                <a:cxn ang="0">
                  <a:pos x="18" y="41"/>
                </a:cxn>
                <a:cxn ang="0">
                  <a:pos x="16" y="47"/>
                </a:cxn>
              </a:cxnLst>
              <a:rect l="0" t="0" r="r" b="b"/>
              <a:pathLst>
                <a:path w="95" h="93">
                  <a:moveTo>
                    <a:pt x="95" y="47"/>
                  </a:moveTo>
                  <a:lnTo>
                    <a:pt x="95" y="47"/>
                  </a:lnTo>
                  <a:lnTo>
                    <a:pt x="93" y="57"/>
                  </a:lnTo>
                  <a:lnTo>
                    <a:pt x="90" y="66"/>
                  </a:lnTo>
                  <a:lnTo>
                    <a:pt x="86" y="73"/>
                  </a:lnTo>
                  <a:lnTo>
                    <a:pt x="82" y="80"/>
                  </a:lnTo>
                  <a:lnTo>
                    <a:pt x="74" y="86"/>
                  </a:lnTo>
                  <a:lnTo>
                    <a:pt x="66" y="90"/>
                  </a:lnTo>
                  <a:lnTo>
                    <a:pt x="57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38" y="93"/>
                  </a:lnTo>
                  <a:lnTo>
                    <a:pt x="29" y="90"/>
                  </a:lnTo>
                  <a:lnTo>
                    <a:pt x="22" y="86"/>
                  </a:lnTo>
                  <a:lnTo>
                    <a:pt x="15" y="80"/>
                  </a:lnTo>
                  <a:lnTo>
                    <a:pt x="9" y="73"/>
                  </a:lnTo>
                  <a:lnTo>
                    <a:pt x="5" y="66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2" y="38"/>
                  </a:lnTo>
                  <a:lnTo>
                    <a:pt x="5" y="29"/>
                  </a:lnTo>
                  <a:lnTo>
                    <a:pt x="9" y="21"/>
                  </a:lnTo>
                  <a:lnTo>
                    <a:pt x="15" y="15"/>
                  </a:lnTo>
                  <a:lnTo>
                    <a:pt x="22" y="9"/>
                  </a:lnTo>
                  <a:lnTo>
                    <a:pt x="29" y="5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7" y="2"/>
                  </a:lnTo>
                  <a:lnTo>
                    <a:pt x="66" y="5"/>
                  </a:lnTo>
                  <a:lnTo>
                    <a:pt x="74" y="9"/>
                  </a:lnTo>
                  <a:lnTo>
                    <a:pt x="82" y="15"/>
                  </a:lnTo>
                  <a:lnTo>
                    <a:pt x="86" y="21"/>
                  </a:lnTo>
                  <a:lnTo>
                    <a:pt x="90" y="29"/>
                  </a:lnTo>
                  <a:lnTo>
                    <a:pt x="93" y="38"/>
                  </a:lnTo>
                  <a:lnTo>
                    <a:pt x="95" y="47"/>
                  </a:lnTo>
                  <a:lnTo>
                    <a:pt x="95" y="47"/>
                  </a:lnTo>
                  <a:close/>
                  <a:moveTo>
                    <a:pt x="16" y="47"/>
                  </a:moveTo>
                  <a:lnTo>
                    <a:pt x="16" y="47"/>
                  </a:lnTo>
                  <a:lnTo>
                    <a:pt x="18" y="54"/>
                  </a:lnTo>
                  <a:lnTo>
                    <a:pt x="19" y="60"/>
                  </a:lnTo>
                  <a:lnTo>
                    <a:pt x="22" y="64"/>
                  </a:lnTo>
                  <a:lnTo>
                    <a:pt x="27" y="68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41" y="77"/>
                  </a:lnTo>
                  <a:lnTo>
                    <a:pt x="48" y="79"/>
                  </a:lnTo>
                  <a:lnTo>
                    <a:pt x="48" y="79"/>
                  </a:lnTo>
                  <a:lnTo>
                    <a:pt x="54" y="77"/>
                  </a:lnTo>
                  <a:lnTo>
                    <a:pt x="60" y="76"/>
                  </a:lnTo>
                  <a:lnTo>
                    <a:pt x="66" y="73"/>
                  </a:lnTo>
                  <a:lnTo>
                    <a:pt x="70" y="68"/>
                  </a:lnTo>
                  <a:lnTo>
                    <a:pt x="73" y="64"/>
                  </a:lnTo>
                  <a:lnTo>
                    <a:pt x="76" y="60"/>
                  </a:lnTo>
                  <a:lnTo>
                    <a:pt x="77" y="54"/>
                  </a:lnTo>
                  <a:lnTo>
                    <a:pt x="79" y="47"/>
                  </a:lnTo>
                  <a:lnTo>
                    <a:pt x="79" y="47"/>
                  </a:lnTo>
                  <a:lnTo>
                    <a:pt x="77" y="41"/>
                  </a:lnTo>
                  <a:lnTo>
                    <a:pt x="76" y="35"/>
                  </a:lnTo>
                  <a:lnTo>
                    <a:pt x="73" y="29"/>
                  </a:lnTo>
                  <a:lnTo>
                    <a:pt x="70" y="25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1" y="18"/>
                  </a:lnTo>
                  <a:lnTo>
                    <a:pt x="35" y="19"/>
                  </a:lnTo>
                  <a:lnTo>
                    <a:pt x="31" y="22"/>
                  </a:lnTo>
                  <a:lnTo>
                    <a:pt x="27" y="25"/>
                  </a:lnTo>
                  <a:lnTo>
                    <a:pt x="22" y="29"/>
                  </a:lnTo>
                  <a:lnTo>
                    <a:pt x="19" y="35"/>
                  </a:lnTo>
                  <a:lnTo>
                    <a:pt x="18" y="41"/>
                  </a:lnTo>
                  <a:lnTo>
                    <a:pt x="16" y="47"/>
                  </a:lnTo>
                  <a:lnTo>
                    <a:pt x="16" y="47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6" name="Freeform 137"/>
            <p:cNvSpPr>
              <a:spLocks noEditPoints="1"/>
            </p:cNvSpPr>
            <p:nvPr userDrawn="1"/>
          </p:nvSpPr>
          <p:spPr bwMode="auto">
            <a:xfrm>
              <a:off x="2541588" y="1460501"/>
              <a:ext cx="147637" cy="149225"/>
            </a:xfrm>
            <a:custGeom>
              <a:avLst/>
              <a:gdLst/>
              <a:ahLst/>
              <a:cxnLst>
                <a:cxn ang="0">
                  <a:pos x="100" y="125"/>
                </a:cxn>
                <a:cxn ang="0">
                  <a:pos x="120" y="138"/>
                </a:cxn>
                <a:cxn ang="0">
                  <a:pos x="128" y="155"/>
                </a:cxn>
                <a:cxn ang="0">
                  <a:pos x="125" y="168"/>
                </a:cxn>
                <a:cxn ang="0">
                  <a:pos x="116" y="176"/>
                </a:cxn>
                <a:cxn ang="0">
                  <a:pos x="109" y="165"/>
                </a:cxn>
                <a:cxn ang="0">
                  <a:pos x="100" y="147"/>
                </a:cxn>
                <a:cxn ang="0">
                  <a:pos x="86" y="184"/>
                </a:cxn>
                <a:cxn ang="0">
                  <a:pos x="86" y="273"/>
                </a:cxn>
                <a:cxn ang="0">
                  <a:pos x="84" y="277"/>
                </a:cxn>
                <a:cxn ang="0">
                  <a:pos x="68" y="280"/>
                </a:cxn>
                <a:cxn ang="0">
                  <a:pos x="59" y="275"/>
                </a:cxn>
                <a:cxn ang="0">
                  <a:pos x="64" y="135"/>
                </a:cxn>
                <a:cxn ang="0">
                  <a:pos x="35" y="186"/>
                </a:cxn>
                <a:cxn ang="0">
                  <a:pos x="4" y="220"/>
                </a:cxn>
                <a:cxn ang="0">
                  <a:pos x="17" y="187"/>
                </a:cxn>
                <a:cxn ang="0">
                  <a:pos x="58" y="97"/>
                </a:cxn>
                <a:cxn ang="0">
                  <a:pos x="17" y="97"/>
                </a:cxn>
                <a:cxn ang="0">
                  <a:pos x="4" y="83"/>
                </a:cxn>
                <a:cxn ang="0">
                  <a:pos x="62" y="87"/>
                </a:cxn>
                <a:cxn ang="0">
                  <a:pos x="35" y="45"/>
                </a:cxn>
                <a:cxn ang="0">
                  <a:pos x="7" y="41"/>
                </a:cxn>
                <a:cxn ang="0">
                  <a:pos x="74" y="21"/>
                </a:cxn>
                <a:cxn ang="0">
                  <a:pos x="104" y="6"/>
                </a:cxn>
                <a:cxn ang="0">
                  <a:pos x="135" y="13"/>
                </a:cxn>
                <a:cxn ang="0">
                  <a:pos x="141" y="21"/>
                </a:cxn>
                <a:cxn ang="0">
                  <a:pos x="135" y="25"/>
                </a:cxn>
                <a:cxn ang="0">
                  <a:pos x="102" y="32"/>
                </a:cxn>
                <a:cxn ang="0">
                  <a:pos x="104" y="87"/>
                </a:cxn>
                <a:cxn ang="0">
                  <a:pos x="120" y="67"/>
                </a:cxn>
                <a:cxn ang="0">
                  <a:pos x="145" y="94"/>
                </a:cxn>
                <a:cxn ang="0">
                  <a:pos x="142" y="97"/>
                </a:cxn>
                <a:cxn ang="0">
                  <a:pos x="212" y="139"/>
                </a:cxn>
                <a:cxn ang="0">
                  <a:pos x="241" y="168"/>
                </a:cxn>
                <a:cxn ang="0">
                  <a:pos x="264" y="197"/>
                </a:cxn>
                <a:cxn ang="0">
                  <a:pos x="278" y="225"/>
                </a:cxn>
                <a:cxn ang="0">
                  <a:pos x="278" y="245"/>
                </a:cxn>
                <a:cxn ang="0">
                  <a:pos x="265" y="265"/>
                </a:cxn>
                <a:cxn ang="0">
                  <a:pos x="260" y="265"/>
                </a:cxn>
                <a:cxn ang="0">
                  <a:pos x="255" y="255"/>
                </a:cxn>
                <a:cxn ang="0">
                  <a:pos x="248" y="229"/>
                </a:cxn>
                <a:cxn ang="0">
                  <a:pos x="126" y="258"/>
                </a:cxn>
                <a:cxn ang="0">
                  <a:pos x="122" y="273"/>
                </a:cxn>
                <a:cxn ang="0">
                  <a:pos x="116" y="271"/>
                </a:cxn>
                <a:cxn ang="0">
                  <a:pos x="104" y="233"/>
                </a:cxn>
                <a:cxn ang="0">
                  <a:pos x="145" y="186"/>
                </a:cxn>
                <a:cxn ang="0">
                  <a:pos x="168" y="87"/>
                </a:cxn>
                <a:cxn ang="0">
                  <a:pos x="178" y="29"/>
                </a:cxn>
                <a:cxn ang="0">
                  <a:pos x="219" y="24"/>
                </a:cxn>
                <a:cxn ang="0">
                  <a:pos x="223" y="29"/>
                </a:cxn>
                <a:cxn ang="0">
                  <a:pos x="220" y="34"/>
                </a:cxn>
                <a:cxn ang="0">
                  <a:pos x="191" y="94"/>
                </a:cxn>
                <a:cxn ang="0">
                  <a:pos x="144" y="232"/>
                </a:cxn>
                <a:cxn ang="0">
                  <a:pos x="245" y="219"/>
                </a:cxn>
                <a:cxn ang="0">
                  <a:pos x="231" y="184"/>
                </a:cxn>
                <a:cxn ang="0">
                  <a:pos x="212" y="139"/>
                </a:cxn>
              </a:cxnLst>
              <a:rect l="0" t="0" r="r" b="b"/>
              <a:pathLst>
                <a:path w="280" h="280">
                  <a:moveTo>
                    <a:pt x="86" y="118"/>
                  </a:moveTo>
                  <a:lnTo>
                    <a:pt x="86" y="118"/>
                  </a:lnTo>
                  <a:lnTo>
                    <a:pt x="100" y="125"/>
                  </a:lnTo>
                  <a:lnTo>
                    <a:pt x="113" y="134"/>
                  </a:lnTo>
                  <a:lnTo>
                    <a:pt x="113" y="134"/>
                  </a:lnTo>
                  <a:lnTo>
                    <a:pt x="120" y="138"/>
                  </a:lnTo>
                  <a:lnTo>
                    <a:pt x="125" y="144"/>
                  </a:lnTo>
                  <a:lnTo>
                    <a:pt x="128" y="148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6" y="163"/>
                  </a:lnTo>
                  <a:lnTo>
                    <a:pt x="125" y="168"/>
                  </a:lnTo>
                  <a:lnTo>
                    <a:pt x="120" y="174"/>
                  </a:lnTo>
                  <a:lnTo>
                    <a:pt x="116" y="176"/>
                  </a:lnTo>
                  <a:lnTo>
                    <a:pt x="116" y="176"/>
                  </a:lnTo>
                  <a:lnTo>
                    <a:pt x="115" y="176"/>
                  </a:lnTo>
                  <a:lnTo>
                    <a:pt x="113" y="174"/>
                  </a:lnTo>
                  <a:lnTo>
                    <a:pt x="109" y="165"/>
                  </a:lnTo>
                  <a:lnTo>
                    <a:pt x="109" y="165"/>
                  </a:lnTo>
                  <a:lnTo>
                    <a:pt x="104" y="155"/>
                  </a:lnTo>
                  <a:lnTo>
                    <a:pt x="100" y="147"/>
                  </a:lnTo>
                  <a:lnTo>
                    <a:pt x="94" y="138"/>
                  </a:lnTo>
                  <a:lnTo>
                    <a:pt x="86" y="128"/>
                  </a:lnTo>
                  <a:lnTo>
                    <a:pt x="86" y="184"/>
                  </a:lnTo>
                  <a:lnTo>
                    <a:pt x="86" y="184"/>
                  </a:lnTo>
                  <a:lnTo>
                    <a:pt x="86" y="273"/>
                  </a:lnTo>
                  <a:lnTo>
                    <a:pt x="86" y="273"/>
                  </a:lnTo>
                  <a:lnTo>
                    <a:pt x="86" y="275"/>
                  </a:lnTo>
                  <a:lnTo>
                    <a:pt x="84" y="277"/>
                  </a:lnTo>
                  <a:lnTo>
                    <a:pt x="84" y="277"/>
                  </a:lnTo>
                  <a:lnTo>
                    <a:pt x="78" y="278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61" y="278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64" y="163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49" y="163"/>
                  </a:lnTo>
                  <a:lnTo>
                    <a:pt x="35" y="186"/>
                  </a:lnTo>
                  <a:lnTo>
                    <a:pt x="35" y="186"/>
                  </a:lnTo>
                  <a:lnTo>
                    <a:pt x="22" y="203"/>
                  </a:lnTo>
                  <a:lnTo>
                    <a:pt x="4" y="220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17" y="187"/>
                  </a:lnTo>
                  <a:lnTo>
                    <a:pt x="33" y="160"/>
                  </a:lnTo>
                  <a:lnTo>
                    <a:pt x="46" y="129"/>
                  </a:lnTo>
                  <a:lnTo>
                    <a:pt x="58" y="97"/>
                  </a:lnTo>
                  <a:lnTo>
                    <a:pt x="29" y="97"/>
                  </a:lnTo>
                  <a:lnTo>
                    <a:pt x="29" y="97"/>
                  </a:lnTo>
                  <a:lnTo>
                    <a:pt x="17" y="97"/>
                  </a:lnTo>
                  <a:lnTo>
                    <a:pt x="7" y="99"/>
                  </a:lnTo>
                  <a:lnTo>
                    <a:pt x="4" y="83"/>
                  </a:lnTo>
                  <a:lnTo>
                    <a:pt x="4" y="83"/>
                  </a:lnTo>
                  <a:lnTo>
                    <a:pt x="17" y="86"/>
                  </a:lnTo>
                  <a:lnTo>
                    <a:pt x="29" y="87"/>
                  </a:lnTo>
                  <a:lnTo>
                    <a:pt x="62" y="87"/>
                  </a:lnTo>
                  <a:lnTo>
                    <a:pt x="62" y="41"/>
                  </a:lnTo>
                  <a:lnTo>
                    <a:pt x="62" y="41"/>
                  </a:lnTo>
                  <a:lnTo>
                    <a:pt x="35" y="45"/>
                  </a:lnTo>
                  <a:lnTo>
                    <a:pt x="9" y="48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42" y="32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87" y="16"/>
                  </a:lnTo>
                  <a:lnTo>
                    <a:pt x="96" y="10"/>
                  </a:lnTo>
                  <a:lnTo>
                    <a:pt x="104" y="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5" y="13"/>
                  </a:lnTo>
                  <a:lnTo>
                    <a:pt x="139" y="18"/>
                  </a:lnTo>
                  <a:lnTo>
                    <a:pt x="141" y="21"/>
                  </a:lnTo>
                  <a:lnTo>
                    <a:pt x="141" y="21"/>
                  </a:lnTo>
                  <a:lnTo>
                    <a:pt x="139" y="25"/>
                  </a:lnTo>
                  <a:lnTo>
                    <a:pt x="135" y="25"/>
                  </a:lnTo>
                  <a:lnTo>
                    <a:pt x="135" y="25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02" y="32"/>
                  </a:lnTo>
                  <a:lnTo>
                    <a:pt x="86" y="37"/>
                  </a:lnTo>
                  <a:lnTo>
                    <a:pt x="86" y="87"/>
                  </a:lnTo>
                  <a:lnTo>
                    <a:pt x="104" y="87"/>
                  </a:lnTo>
                  <a:lnTo>
                    <a:pt x="104" y="8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5" y="94"/>
                  </a:lnTo>
                  <a:lnTo>
                    <a:pt x="145" y="94"/>
                  </a:lnTo>
                  <a:lnTo>
                    <a:pt x="145" y="96"/>
                  </a:lnTo>
                  <a:lnTo>
                    <a:pt x="142" y="97"/>
                  </a:lnTo>
                  <a:lnTo>
                    <a:pt x="86" y="97"/>
                  </a:lnTo>
                  <a:lnTo>
                    <a:pt x="86" y="118"/>
                  </a:lnTo>
                  <a:close/>
                  <a:moveTo>
                    <a:pt x="212" y="139"/>
                  </a:moveTo>
                  <a:lnTo>
                    <a:pt x="212" y="139"/>
                  </a:lnTo>
                  <a:lnTo>
                    <a:pt x="228" y="155"/>
                  </a:lnTo>
                  <a:lnTo>
                    <a:pt x="241" y="168"/>
                  </a:lnTo>
                  <a:lnTo>
                    <a:pt x="252" y="181"/>
                  </a:lnTo>
                  <a:lnTo>
                    <a:pt x="264" y="197"/>
                  </a:lnTo>
                  <a:lnTo>
                    <a:pt x="264" y="197"/>
                  </a:lnTo>
                  <a:lnTo>
                    <a:pt x="273" y="209"/>
                  </a:lnTo>
                  <a:lnTo>
                    <a:pt x="277" y="218"/>
                  </a:lnTo>
                  <a:lnTo>
                    <a:pt x="278" y="225"/>
                  </a:lnTo>
                  <a:lnTo>
                    <a:pt x="280" y="233"/>
                  </a:lnTo>
                  <a:lnTo>
                    <a:pt x="280" y="233"/>
                  </a:lnTo>
                  <a:lnTo>
                    <a:pt x="278" y="245"/>
                  </a:lnTo>
                  <a:lnTo>
                    <a:pt x="274" y="255"/>
                  </a:lnTo>
                  <a:lnTo>
                    <a:pt x="268" y="264"/>
                  </a:lnTo>
                  <a:lnTo>
                    <a:pt x="265" y="265"/>
                  </a:lnTo>
                  <a:lnTo>
                    <a:pt x="261" y="267"/>
                  </a:lnTo>
                  <a:lnTo>
                    <a:pt x="261" y="267"/>
                  </a:lnTo>
                  <a:lnTo>
                    <a:pt x="260" y="265"/>
                  </a:lnTo>
                  <a:lnTo>
                    <a:pt x="258" y="26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52" y="245"/>
                  </a:lnTo>
                  <a:lnTo>
                    <a:pt x="248" y="229"/>
                  </a:lnTo>
                  <a:lnTo>
                    <a:pt x="248" y="229"/>
                  </a:lnTo>
                  <a:lnTo>
                    <a:pt x="219" y="238"/>
                  </a:lnTo>
                  <a:lnTo>
                    <a:pt x="194" y="244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3" y="270"/>
                  </a:lnTo>
                  <a:lnTo>
                    <a:pt x="122" y="273"/>
                  </a:lnTo>
                  <a:lnTo>
                    <a:pt x="119" y="273"/>
                  </a:lnTo>
                  <a:lnTo>
                    <a:pt x="119" y="273"/>
                  </a:lnTo>
                  <a:lnTo>
                    <a:pt x="116" y="271"/>
                  </a:lnTo>
                  <a:lnTo>
                    <a:pt x="113" y="267"/>
                  </a:lnTo>
                  <a:lnTo>
                    <a:pt x="104" y="233"/>
                  </a:lnTo>
                  <a:lnTo>
                    <a:pt x="104" y="233"/>
                  </a:lnTo>
                  <a:lnTo>
                    <a:pt x="132" y="232"/>
                  </a:lnTo>
                  <a:lnTo>
                    <a:pt x="132" y="232"/>
                  </a:lnTo>
                  <a:lnTo>
                    <a:pt x="145" y="186"/>
                  </a:lnTo>
                  <a:lnTo>
                    <a:pt x="160" y="129"/>
                  </a:lnTo>
                  <a:lnTo>
                    <a:pt x="160" y="129"/>
                  </a:lnTo>
                  <a:lnTo>
                    <a:pt x="168" y="87"/>
                  </a:lnTo>
                  <a:lnTo>
                    <a:pt x="177" y="45"/>
                  </a:lnTo>
                  <a:lnTo>
                    <a:pt x="177" y="45"/>
                  </a:lnTo>
                  <a:lnTo>
                    <a:pt x="178" y="29"/>
                  </a:lnTo>
                  <a:lnTo>
                    <a:pt x="180" y="15"/>
                  </a:lnTo>
                  <a:lnTo>
                    <a:pt x="180" y="15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6"/>
                  </a:lnTo>
                  <a:lnTo>
                    <a:pt x="223" y="29"/>
                  </a:lnTo>
                  <a:lnTo>
                    <a:pt x="223" y="29"/>
                  </a:lnTo>
                  <a:lnTo>
                    <a:pt x="223" y="32"/>
                  </a:lnTo>
                  <a:lnTo>
                    <a:pt x="220" y="34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191" y="94"/>
                  </a:lnTo>
                  <a:lnTo>
                    <a:pt x="175" y="149"/>
                  </a:lnTo>
                  <a:lnTo>
                    <a:pt x="158" y="196"/>
                  </a:lnTo>
                  <a:lnTo>
                    <a:pt x="144" y="232"/>
                  </a:lnTo>
                  <a:lnTo>
                    <a:pt x="144" y="232"/>
                  </a:lnTo>
                  <a:lnTo>
                    <a:pt x="200" y="226"/>
                  </a:lnTo>
                  <a:lnTo>
                    <a:pt x="245" y="219"/>
                  </a:lnTo>
                  <a:lnTo>
                    <a:pt x="245" y="219"/>
                  </a:lnTo>
                  <a:lnTo>
                    <a:pt x="239" y="202"/>
                  </a:lnTo>
                  <a:lnTo>
                    <a:pt x="231" y="184"/>
                  </a:lnTo>
                  <a:lnTo>
                    <a:pt x="219" y="164"/>
                  </a:lnTo>
                  <a:lnTo>
                    <a:pt x="206" y="144"/>
                  </a:lnTo>
                  <a:lnTo>
                    <a:pt x="212" y="13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7" name="Freeform 138"/>
            <p:cNvSpPr>
              <a:spLocks noEditPoints="1"/>
            </p:cNvSpPr>
            <p:nvPr userDrawn="1"/>
          </p:nvSpPr>
          <p:spPr bwMode="auto">
            <a:xfrm>
              <a:off x="2711450" y="1466851"/>
              <a:ext cx="127000" cy="130175"/>
            </a:xfrm>
            <a:custGeom>
              <a:avLst/>
              <a:gdLst/>
              <a:ahLst/>
              <a:cxnLst>
                <a:cxn ang="0">
                  <a:pos x="20" y="71"/>
                </a:cxn>
                <a:cxn ang="0">
                  <a:pos x="49" y="73"/>
                </a:cxn>
                <a:cxn ang="0">
                  <a:pos x="83" y="22"/>
                </a:cxn>
                <a:cxn ang="0">
                  <a:pos x="74" y="11"/>
                </a:cxn>
                <a:cxn ang="0">
                  <a:pos x="65" y="5"/>
                </a:cxn>
                <a:cxn ang="0">
                  <a:pos x="68" y="2"/>
                </a:cxn>
                <a:cxn ang="0">
                  <a:pos x="84" y="0"/>
                </a:cxn>
                <a:cxn ang="0">
                  <a:pos x="109" y="11"/>
                </a:cxn>
                <a:cxn ang="0">
                  <a:pos x="114" y="19"/>
                </a:cxn>
                <a:cxn ang="0">
                  <a:pos x="107" y="32"/>
                </a:cxn>
                <a:cxn ang="0">
                  <a:pos x="96" y="64"/>
                </a:cxn>
                <a:cxn ang="0">
                  <a:pos x="133" y="50"/>
                </a:cxn>
                <a:cxn ang="0">
                  <a:pos x="149" y="51"/>
                </a:cxn>
                <a:cxn ang="0">
                  <a:pos x="152" y="63"/>
                </a:cxn>
                <a:cxn ang="0">
                  <a:pos x="138" y="71"/>
                </a:cxn>
                <a:cxn ang="0">
                  <a:pos x="80" y="119"/>
                </a:cxn>
                <a:cxn ang="0">
                  <a:pos x="39" y="226"/>
                </a:cxn>
                <a:cxn ang="0">
                  <a:pos x="20" y="244"/>
                </a:cxn>
                <a:cxn ang="0">
                  <a:pos x="10" y="238"/>
                </a:cxn>
                <a:cxn ang="0">
                  <a:pos x="13" y="221"/>
                </a:cxn>
                <a:cxn ang="0">
                  <a:pos x="35" y="176"/>
                </a:cxn>
                <a:cxn ang="0">
                  <a:pos x="70" y="87"/>
                </a:cxn>
                <a:cxn ang="0">
                  <a:pos x="35" y="92"/>
                </a:cxn>
                <a:cxn ang="0">
                  <a:pos x="0" y="71"/>
                </a:cxn>
                <a:cxn ang="0">
                  <a:pos x="129" y="189"/>
                </a:cxn>
                <a:cxn ang="0">
                  <a:pos x="130" y="210"/>
                </a:cxn>
                <a:cxn ang="0">
                  <a:pos x="157" y="223"/>
                </a:cxn>
                <a:cxn ang="0">
                  <a:pos x="196" y="225"/>
                </a:cxn>
                <a:cxn ang="0">
                  <a:pos x="223" y="221"/>
                </a:cxn>
                <a:cxn ang="0">
                  <a:pos x="238" y="228"/>
                </a:cxn>
                <a:cxn ang="0">
                  <a:pos x="236" y="239"/>
                </a:cxn>
                <a:cxn ang="0">
                  <a:pos x="223" y="247"/>
                </a:cxn>
                <a:cxn ang="0">
                  <a:pos x="177" y="248"/>
                </a:cxn>
                <a:cxn ang="0">
                  <a:pos x="139" y="239"/>
                </a:cxn>
                <a:cxn ang="0">
                  <a:pos x="116" y="216"/>
                </a:cxn>
                <a:cxn ang="0">
                  <a:pos x="114" y="196"/>
                </a:cxn>
                <a:cxn ang="0">
                  <a:pos x="132" y="174"/>
                </a:cxn>
                <a:cxn ang="0">
                  <a:pos x="139" y="105"/>
                </a:cxn>
                <a:cxn ang="0">
                  <a:pos x="194" y="92"/>
                </a:cxn>
                <a:cxn ang="0">
                  <a:pos x="222" y="97"/>
                </a:cxn>
                <a:cxn ang="0">
                  <a:pos x="232" y="112"/>
                </a:cxn>
                <a:cxn ang="0">
                  <a:pos x="228" y="119"/>
                </a:cxn>
                <a:cxn ang="0">
                  <a:pos x="209" y="118"/>
                </a:cxn>
                <a:cxn ang="0">
                  <a:pos x="197" y="121"/>
                </a:cxn>
                <a:cxn ang="0">
                  <a:pos x="162" y="134"/>
                </a:cxn>
                <a:cxn ang="0">
                  <a:pos x="188" y="111"/>
                </a:cxn>
                <a:cxn ang="0">
                  <a:pos x="177" y="109"/>
                </a:cxn>
                <a:cxn ang="0">
                  <a:pos x="126" y="124"/>
                </a:cxn>
              </a:cxnLst>
              <a:rect l="0" t="0" r="r" b="b"/>
              <a:pathLst>
                <a:path w="239" h="248">
                  <a:moveTo>
                    <a:pt x="6" y="66"/>
                  </a:moveTo>
                  <a:lnTo>
                    <a:pt x="6" y="66"/>
                  </a:lnTo>
                  <a:lnTo>
                    <a:pt x="13" y="70"/>
                  </a:lnTo>
                  <a:lnTo>
                    <a:pt x="20" y="71"/>
                  </a:lnTo>
                  <a:lnTo>
                    <a:pt x="29" y="73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49" y="73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81" y="41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19"/>
                  </a:lnTo>
                  <a:lnTo>
                    <a:pt x="80" y="15"/>
                  </a:lnTo>
                  <a:lnTo>
                    <a:pt x="74" y="11"/>
                  </a:lnTo>
                  <a:lnTo>
                    <a:pt x="67" y="8"/>
                  </a:lnTo>
                  <a:lnTo>
                    <a:pt x="67" y="8"/>
                  </a:lnTo>
                  <a:lnTo>
                    <a:pt x="67" y="6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7" y="3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90" y="2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9" y="11"/>
                  </a:lnTo>
                  <a:lnTo>
                    <a:pt x="112" y="14"/>
                  </a:lnTo>
                  <a:lnTo>
                    <a:pt x="114" y="16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4" y="24"/>
                  </a:lnTo>
                  <a:lnTo>
                    <a:pt x="112" y="27"/>
                  </a:lnTo>
                  <a:lnTo>
                    <a:pt x="112" y="27"/>
                  </a:lnTo>
                  <a:lnTo>
                    <a:pt x="107" y="32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6" y="64"/>
                  </a:lnTo>
                  <a:lnTo>
                    <a:pt x="96" y="64"/>
                  </a:lnTo>
                  <a:lnTo>
                    <a:pt x="112" y="58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33" y="50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45" y="50"/>
                  </a:lnTo>
                  <a:lnTo>
                    <a:pt x="149" y="51"/>
                  </a:lnTo>
                  <a:lnTo>
                    <a:pt x="152" y="54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52" y="63"/>
                  </a:lnTo>
                  <a:lnTo>
                    <a:pt x="149" y="66"/>
                  </a:lnTo>
                  <a:lnTo>
                    <a:pt x="145" y="69"/>
                  </a:lnTo>
                  <a:lnTo>
                    <a:pt x="138" y="71"/>
                  </a:lnTo>
                  <a:lnTo>
                    <a:pt x="138" y="71"/>
                  </a:lnTo>
                  <a:lnTo>
                    <a:pt x="113" y="79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80" y="119"/>
                  </a:lnTo>
                  <a:lnTo>
                    <a:pt x="67" y="154"/>
                  </a:lnTo>
                  <a:lnTo>
                    <a:pt x="54" y="190"/>
                  </a:lnTo>
                  <a:lnTo>
                    <a:pt x="39" y="226"/>
                  </a:lnTo>
                  <a:lnTo>
                    <a:pt x="39" y="226"/>
                  </a:lnTo>
                  <a:lnTo>
                    <a:pt x="35" y="235"/>
                  </a:lnTo>
                  <a:lnTo>
                    <a:pt x="30" y="241"/>
                  </a:lnTo>
                  <a:lnTo>
                    <a:pt x="26" y="244"/>
                  </a:lnTo>
                  <a:lnTo>
                    <a:pt x="20" y="244"/>
                  </a:lnTo>
                  <a:lnTo>
                    <a:pt x="20" y="244"/>
                  </a:lnTo>
                  <a:lnTo>
                    <a:pt x="17" y="244"/>
                  </a:lnTo>
                  <a:lnTo>
                    <a:pt x="13" y="242"/>
                  </a:lnTo>
                  <a:lnTo>
                    <a:pt x="10" y="238"/>
                  </a:lnTo>
                  <a:lnTo>
                    <a:pt x="10" y="234"/>
                  </a:lnTo>
                  <a:lnTo>
                    <a:pt x="10" y="234"/>
                  </a:lnTo>
                  <a:lnTo>
                    <a:pt x="10" y="225"/>
                  </a:lnTo>
                  <a:lnTo>
                    <a:pt x="13" y="221"/>
                  </a:lnTo>
                  <a:lnTo>
                    <a:pt x="16" y="215"/>
                  </a:lnTo>
                  <a:lnTo>
                    <a:pt x="16" y="215"/>
                  </a:lnTo>
                  <a:lnTo>
                    <a:pt x="23" y="200"/>
                  </a:lnTo>
                  <a:lnTo>
                    <a:pt x="35" y="176"/>
                  </a:lnTo>
                  <a:lnTo>
                    <a:pt x="35" y="176"/>
                  </a:lnTo>
                  <a:lnTo>
                    <a:pt x="52" y="137"/>
                  </a:lnTo>
                  <a:lnTo>
                    <a:pt x="61" y="112"/>
                  </a:lnTo>
                  <a:lnTo>
                    <a:pt x="70" y="87"/>
                  </a:lnTo>
                  <a:lnTo>
                    <a:pt x="70" y="87"/>
                  </a:lnTo>
                  <a:lnTo>
                    <a:pt x="52" y="90"/>
                  </a:lnTo>
                  <a:lnTo>
                    <a:pt x="35" y="92"/>
                  </a:lnTo>
                  <a:lnTo>
                    <a:pt x="35" y="92"/>
                  </a:lnTo>
                  <a:lnTo>
                    <a:pt x="27" y="90"/>
                  </a:lnTo>
                  <a:lnTo>
                    <a:pt x="19" y="87"/>
                  </a:lnTo>
                  <a:lnTo>
                    <a:pt x="10" y="82"/>
                  </a:lnTo>
                  <a:lnTo>
                    <a:pt x="0" y="71"/>
                  </a:lnTo>
                  <a:lnTo>
                    <a:pt x="6" y="66"/>
                  </a:lnTo>
                  <a:close/>
                  <a:moveTo>
                    <a:pt x="132" y="174"/>
                  </a:moveTo>
                  <a:lnTo>
                    <a:pt x="132" y="174"/>
                  </a:lnTo>
                  <a:lnTo>
                    <a:pt x="129" y="189"/>
                  </a:lnTo>
                  <a:lnTo>
                    <a:pt x="128" y="197"/>
                  </a:lnTo>
                  <a:lnTo>
                    <a:pt x="128" y="197"/>
                  </a:lnTo>
                  <a:lnTo>
                    <a:pt x="129" y="205"/>
                  </a:lnTo>
                  <a:lnTo>
                    <a:pt x="130" y="210"/>
                  </a:lnTo>
                  <a:lnTo>
                    <a:pt x="135" y="215"/>
                  </a:lnTo>
                  <a:lnTo>
                    <a:pt x="141" y="219"/>
                  </a:lnTo>
                  <a:lnTo>
                    <a:pt x="148" y="222"/>
                  </a:lnTo>
                  <a:lnTo>
                    <a:pt x="157" y="223"/>
                  </a:lnTo>
                  <a:lnTo>
                    <a:pt x="165" y="225"/>
                  </a:lnTo>
                  <a:lnTo>
                    <a:pt x="177" y="226"/>
                  </a:lnTo>
                  <a:lnTo>
                    <a:pt x="177" y="226"/>
                  </a:lnTo>
                  <a:lnTo>
                    <a:pt x="196" y="225"/>
                  </a:lnTo>
                  <a:lnTo>
                    <a:pt x="210" y="222"/>
                  </a:lnTo>
                  <a:lnTo>
                    <a:pt x="210" y="222"/>
                  </a:lnTo>
                  <a:lnTo>
                    <a:pt x="216" y="221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30" y="222"/>
                  </a:lnTo>
                  <a:lnTo>
                    <a:pt x="235" y="225"/>
                  </a:lnTo>
                  <a:lnTo>
                    <a:pt x="238" y="228"/>
                  </a:lnTo>
                  <a:lnTo>
                    <a:pt x="239" y="232"/>
                  </a:lnTo>
                  <a:lnTo>
                    <a:pt x="239" y="232"/>
                  </a:lnTo>
                  <a:lnTo>
                    <a:pt x="238" y="236"/>
                  </a:lnTo>
                  <a:lnTo>
                    <a:pt x="236" y="239"/>
                  </a:lnTo>
                  <a:lnTo>
                    <a:pt x="235" y="242"/>
                  </a:lnTo>
                  <a:lnTo>
                    <a:pt x="232" y="244"/>
                  </a:lnTo>
                  <a:lnTo>
                    <a:pt x="232" y="244"/>
                  </a:lnTo>
                  <a:lnTo>
                    <a:pt x="223" y="247"/>
                  </a:lnTo>
                  <a:lnTo>
                    <a:pt x="213" y="248"/>
                  </a:lnTo>
                  <a:lnTo>
                    <a:pt x="190" y="248"/>
                  </a:lnTo>
                  <a:lnTo>
                    <a:pt x="190" y="248"/>
                  </a:lnTo>
                  <a:lnTo>
                    <a:pt x="177" y="248"/>
                  </a:lnTo>
                  <a:lnTo>
                    <a:pt x="165" y="247"/>
                  </a:lnTo>
                  <a:lnTo>
                    <a:pt x="152" y="244"/>
                  </a:lnTo>
                  <a:lnTo>
                    <a:pt x="139" y="239"/>
                  </a:lnTo>
                  <a:lnTo>
                    <a:pt x="139" y="239"/>
                  </a:lnTo>
                  <a:lnTo>
                    <a:pt x="129" y="234"/>
                  </a:lnTo>
                  <a:lnTo>
                    <a:pt x="122" y="226"/>
                  </a:lnTo>
                  <a:lnTo>
                    <a:pt x="119" y="222"/>
                  </a:lnTo>
                  <a:lnTo>
                    <a:pt x="116" y="216"/>
                  </a:lnTo>
                  <a:lnTo>
                    <a:pt x="114" y="210"/>
                  </a:lnTo>
                  <a:lnTo>
                    <a:pt x="114" y="203"/>
                  </a:lnTo>
                  <a:lnTo>
                    <a:pt x="114" y="203"/>
                  </a:lnTo>
                  <a:lnTo>
                    <a:pt x="114" y="196"/>
                  </a:lnTo>
                  <a:lnTo>
                    <a:pt x="116" y="189"/>
                  </a:lnTo>
                  <a:lnTo>
                    <a:pt x="120" y="180"/>
                  </a:lnTo>
                  <a:lnTo>
                    <a:pt x="125" y="173"/>
                  </a:lnTo>
                  <a:lnTo>
                    <a:pt x="132" y="174"/>
                  </a:lnTo>
                  <a:close/>
                  <a:moveTo>
                    <a:pt x="123" y="116"/>
                  </a:moveTo>
                  <a:lnTo>
                    <a:pt x="123" y="116"/>
                  </a:lnTo>
                  <a:lnTo>
                    <a:pt x="130" y="111"/>
                  </a:lnTo>
                  <a:lnTo>
                    <a:pt x="139" y="105"/>
                  </a:lnTo>
                  <a:lnTo>
                    <a:pt x="148" y="100"/>
                  </a:lnTo>
                  <a:lnTo>
                    <a:pt x="157" y="97"/>
                  </a:lnTo>
                  <a:lnTo>
                    <a:pt x="175" y="93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210" y="93"/>
                  </a:lnTo>
                  <a:lnTo>
                    <a:pt x="217" y="95"/>
                  </a:lnTo>
                  <a:lnTo>
                    <a:pt x="222" y="97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2" y="108"/>
                  </a:lnTo>
                  <a:lnTo>
                    <a:pt x="232" y="112"/>
                  </a:lnTo>
                  <a:lnTo>
                    <a:pt x="232" y="112"/>
                  </a:lnTo>
                  <a:lnTo>
                    <a:pt x="232" y="115"/>
                  </a:lnTo>
                  <a:lnTo>
                    <a:pt x="230" y="118"/>
                  </a:lnTo>
                  <a:lnTo>
                    <a:pt x="228" y="119"/>
                  </a:lnTo>
                  <a:lnTo>
                    <a:pt x="225" y="121"/>
                  </a:lnTo>
                  <a:lnTo>
                    <a:pt x="225" y="121"/>
                  </a:lnTo>
                  <a:lnTo>
                    <a:pt x="216" y="119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03" y="119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84" y="128"/>
                  </a:lnTo>
                  <a:lnTo>
                    <a:pt x="168" y="139"/>
                  </a:lnTo>
                  <a:lnTo>
                    <a:pt x="162" y="134"/>
                  </a:lnTo>
                  <a:lnTo>
                    <a:pt x="162" y="134"/>
                  </a:lnTo>
                  <a:lnTo>
                    <a:pt x="186" y="113"/>
                  </a:lnTo>
                  <a:lnTo>
                    <a:pt x="186" y="113"/>
                  </a:lnTo>
                  <a:lnTo>
                    <a:pt x="187" y="112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6" y="109"/>
                  </a:lnTo>
                  <a:lnTo>
                    <a:pt x="177" y="109"/>
                  </a:lnTo>
                  <a:lnTo>
                    <a:pt x="177" y="109"/>
                  </a:lnTo>
                  <a:lnTo>
                    <a:pt x="168" y="109"/>
                  </a:lnTo>
                  <a:lnTo>
                    <a:pt x="155" y="112"/>
                  </a:lnTo>
                  <a:lnTo>
                    <a:pt x="141" y="116"/>
                  </a:lnTo>
                  <a:lnTo>
                    <a:pt x="126" y="124"/>
                  </a:lnTo>
                  <a:lnTo>
                    <a:pt x="123" y="11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8" name="Freeform 139"/>
            <p:cNvSpPr>
              <a:spLocks/>
            </p:cNvSpPr>
            <p:nvPr userDrawn="1"/>
          </p:nvSpPr>
          <p:spPr bwMode="auto">
            <a:xfrm>
              <a:off x="2860675" y="1465263"/>
              <a:ext cx="120650" cy="138113"/>
            </a:xfrm>
            <a:custGeom>
              <a:avLst/>
              <a:gdLst/>
              <a:ahLst/>
              <a:cxnLst>
                <a:cxn ang="0">
                  <a:pos x="16" y="68"/>
                </a:cxn>
                <a:cxn ang="0">
                  <a:pos x="45" y="72"/>
                </a:cxn>
                <a:cxn ang="0">
                  <a:pos x="70" y="70"/>
                </a:cxn>
                <a:cxn ang="0">
                  <a:pos x="74" y="23"/>
                </a:cxn>
                <a:cxn ang="0">
                  <a:pos x="71" y="16"/>
                </a:cxn>
                <a:cxn ang="0">
                  <a:pos x="63" y="9"/>
                </a:cxn>
                <a:cxn ang="0">
                  <a:pos x="58" y="6"/>
                </a:cxn>
                <a:cxn ang="0">
                  <a:pos x="61" y="1"/>
                </a:cxn>
                <a:cxn ang="0">
                  <a:pos x="71" y="0"/>
                </a:cxn>
                <a:cxn ang="0">
                  <a:pos x="103" y="13"/>
                </a:cxn>
                <a:cxn ang="0">
                  <a:pos x="106" y="20"/>
                </a:cxn>
                <a:cxn ang="0">
                  <a:pos x="103" y="28"/>
                </a:cxn>
                <a:cxn ang="0">
                  <a:pos x="97" y="36"/>
                </a:cxn>
                <a:cxn ang="0">
                  <a:pos x="109" y="61"/>
                </a:cxn>
                <a:cxn ang="0">
                  <a:pos x="132" y="54"/>
                </a:cxn>
                <a:cxn ang="0">
                  <a:pos x="145" y="46"/>
                </a:cxn>
                <a:cxn ang="0">
                  <a:pos x="158" y="46"/>
                </a:cxn>
                <a:cxn ang="0">
                  <a:pos x="167" y="51"/>
                </a:cxn>
                <a:cxn ang="0">
                  <a:pos x="167" y="59"/>
                </a:cxn>
                <a:cxn ang="0">
                  <a:pos x="150" y="70"/>
                </a:cxn>
                <a:cxn ang="0">
                  <a:pos x="86" y="85"/>
                </a:cxn>
                <a:cxn ang="0">
                  <a:pos x="68" y="169"/>
                </a:cxn>
                <a:cxn ang="0">
                  <a:pos x="106" y="145"/>
                </a:cxn>
                <a:cxn ang="0">
                  <a:pos x="141" y="132"/>
                </a:cxn>
                <a:cxn ang="0">
                  <a:pos x="164" y="129"/>
                </a:cxn>
                <a:cxn ang="0">
                  <a:pos x="202" y="139"/>
                </a:cxn>
                <a:cxn ang="0">
                  <a:pos x="225" y="162"/>
                </a:cxn>
                <a:cxn ang="0">
                  <a:pos x="229" y="184"/>
                </a:cxn>
                <a:cxn ang="0">
                  <a:pos x="219" y="214"/>
                </a:cxn>
                <a:cxn ang="0">
                  <a:pos x="195" y="236"/>
                </a:cxn>
                <a:cxn ang="0">
                  <a:pos x="147" y="253"/>
                </a:cxn>
                <a:cxn ang="0">
                  <a:pos x="74" y="261"/>
                </a:cxn>
                <a:cxn ang="0">
                  <a:pos x="95" y="248"/>
                </a:cxn>
                <a:cxn ang="0">
                  <a:pos x="158" y="230"/>
                </a:cxn>
                <a:cxn ang="0">
                  <a:pos x="190" y="210"/>
                </a:cxn>
                <a:cxn ang="0">
                  <a:pos x="202" y="188"/>
                </a:cxn>
                <a:cxn ang="0">
                  <a:pos x="202" y="171"/>
                </a:cxn>
                <a:cxn ang="0">
                  <a:pos x="192" y="154"/>
                </a:cxn>
                <a:cxn ang="0">
                  <a:pos x="170" y="145"/>
                </a:cxn>
                <a:cxn ang="0">
                  <a:pos x="145" y="145"/>
                </a:cxn>
                <a:cxn ang="0">
                  <a:pos x="100" y="168"/>
                </a:cxn>
                <a:cxn ang="0">
                  <a:pos x="79" y="188"/>
                </a:cxn>
                <a:cxn ang="0">
                  <a:pos x="71" y="198"/>
                </a:cxn>
                <a:cxn ang="0">
                  <a:pos x="63" y="204"/>
                </a:cxn>
                <a:cxn ang="0">
                  <a:pos x="51" y="197"/>
                </a:cxn>
                <a:cxn ang="0">
                  <a:pos x="45" y="178"/>
                </a:cxn>
                <a:cxn ang="0">
                  <a:pos x="48" y="169"/>
                </a:cxn>
                <a:cxn ang="0">
                  <a:pos x="60" y="123"/>
                </a:cxn>
                <a:cxn ang="0">
                  <a:pos x="41" y="90"/>
                </a:cxn>
                <a:cxn ang="0">
                  <a:pos x="18" y="85"/>
                </a:cxn>
                <a:cxn ang="0">
                  <a:pos x="7" y="62"/>
                </a:cxn>
              </a:cxnLst>
              <a:rect l="0" t="0" r="r" b="b"/>
              <a:pathLst>
                <a:path w="229" h="261">
                  <a:moveTo>
                    <a:pt x="7" y="62"/>
                  </a:moveTo>
                  <a:lnTo>
                    <a:pt x="7" y="62"/>
                  </a:lnTo>
                  <a:lnTo>
                    <a:pt x="16" y="68"/>
                  </a:lnTo>
                  <a:lnTo>
                    <a:pt x="25" y="71"/>
                  </a:lnTo>
                  <a:lnTo>
                    <a:pt x="34" y="72"/>
                  </a:lnTo>
                  <a:lnTo>
                    <a:pt x="45" y="72"/>
                  </a:lnTo>
                  <a:lnTo>
                    <a:pt x="45" y="72"/>
                  </a:lnTo>
                  <a:lnTo>
                    <a:pt x="57" y="71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73" y="45"/>
                  </a:lnTo>
                  <a:lnTo>
                    <a:pt x="74" y="23"/>
                  </a:lnTo>
                  <a:lnTo>
                    <a:pt x="74" y="23"/>
                  </a:lnTo>
                  <a:lnTo>
                    <a:pt x="74" y="19"/>
                  </a:lnTo>
                  <a:lnTo>
                    <a:pt x="71" y="16"/>
                  </a:lnTo>
                  <a:lnTo>
                    <a:pt x="68" y="12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0" y="7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1" y="1"/>
                  </a:lnTo>
                  <a:lnTo>
                    <a:pt x="65" y="1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5" y="7"/>
                  </a:lnTo>
                  <a:lnTo>
                    <a:pt x="103" y="13"/>
                  </a:lnTo>
                  <a:lnTo>
                    <a:pt x="105" y="16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6" y="23"/>
                  </a:lnTo>
                  <a:lnTo>
                    <a:pt x="103" y="28"/>
                  </a:lnTo>
                  <a:lnTo>
                    <a:pt x="103" y="28"/>
                  </a:lnTo>
                  <a:lnTo>
                    <a:pt x="99" y="32"/>
                  </a:lnTo>
                  <a:lnTo>
                    <a:pt x="97" y="36"/>
                  </a:lnTo>
                  <a:lnTo>
                    <a:pt x="97" y="36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109" y="61"/>
                  </a:lnTo>
                  <a:lnTo>
                    <a:pt x="125" y="57"/>
                  </a:lnTo>
                  <a:lnTo>
                    <a:pt x="125" y="57"/>
                  </a:lnTo>
                  <a:lnTo>
                    <a:pt x="132" y="54"/>
                  </a:lnTo>
                  <a:lnTo>
                    <a:pt x="138" y="49"/>
                  </a:lnTo>
                  <a:lnTo>
                    <a:pt x="138" y="49"/>
                  </a:lnTo>
                  <a:lnTo>
                    <a:pt x="145" y="46"/>
                  </a:lnTo>
                  <a:lnTo>
                    <a:pt x="153" y="45"/>
                  </a:lnTo>
                  <a:lnTo>
                    <a:pt x="153" y="45"/>
                  </a:lnTo>
                  <a:lnTo>
                    <a:pt x="158" y="46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7" y="51"/>
                  </a:lnTo>
                  <a:lnTo>
                    <a:pt x="168" y="57"/>
                  </a:lnTo>
                  <a:lnTo>
                    <a:pt x="168" y="57"/>
                  </a:lnTo>
                  <a:lnTo>
                    <a:pt x="167" y="59"/>
                  </a:lnTo>
                  <a:lnTo>
                    <a:pt x="164" y="64"/>
                  </a:lnTo>
                  <a:lnTo>
                    <a:pt x="158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22" y="78"/>
                  </a:lnTo>
                  <a:lnTo>
                    <a:pt x="86" y="85"/>
                  </a:lnTo>
                  <a:lnTo>
                    <a:pt x="86" y="85"/>
                  </a:lnTo>
                  <a:lnTo>
                    <a:pt x="68" y="169"/>
                  </a:lnTo>
                  <a:lnTo>
                    <a:pt x="68" y="169"/>
                  </a:lnTo>
                  <a:lnTo>
                    <a:pt x="81" y="161"/>
                  </a:lnTo>
                  <a:lnTo>
                    <a:pt x="95" y="152"/>
                  </a:lnTo>
                  <a:lnTo>
                    <a:pt x="106" y="145"/>
                  </a:lnTo>
                  <a:lnTo>
                    <a:pt x="118" y="139"/>
                  </a:lnTo>
                  <a:lnTo>
                    <a:pt x="129" y="135"/>
                  </a:lnTo>
                  <a:lnTo>
                    <a:pt x="141" y="132"/>
                  </a:lnTo>
                  <a:lnTo>
                    <a:pt x="153" y="130"/>
                  </a:lnTo>
                  <a:lnTo>
                    <a:pt x="164" y="129"/>
                  </a:lnTo>
                  <a:lnTo>
                    <a:pt x="164" y="129"/>
                  </a:lnTo>
                  <a:lnTo>
                    <a:pt x="179" y="130"/>
                  </a:lnTo>
                  <a:lnTo>
                    <a:pt x="190" y="133"/>
                  </a:lnTo>
                  <a:lnTo>
                    <a:pt x="202" y="139"/>
                  </a:lnTo>
                  <a:lnTo>
                    <a:pt x="212" y="145"/>
                  </a:lnTo>
                  <a:lnTo>
                    <a:pt x="219" y="152"/>
                  </a:lnTo>
                  <a:lnTo>
                    <a:pt x="225" y="162"/>
                  </a:lnTo>
                  <a:lnTo>
                    <a:pt x="228" y="172"/>
                  </a:lnTo>
                  <a:lnTo>
                    <a:pt x="229" y="184"/>
                  </a:lnTo>
                  <a:lnTo>
                    <a:pt x="229" y="184"/>
                  </a:lnTo>
                  <a:lnTo>
                    <a:pt x="228" y="196"/>
                  </a:lnTo>
                  <a:lnTo>
                    <a:pt x="225" y="206"/>
                  </a:lnTo>
                  <a:lnTo>
                    <a:pt x="219" y="214"/>
                  </a:lnTo>
                  <a:lnTo>
                    <a:pt x="212" y="223"/>
                  </a:lnTo>
                  <a:lnTo>
                    <a:pt x="205" y="230"/>
                  </a:lnTo>
                  <a:lnTo>
                    <a:pt x="195" y="236"/>
                  </a:lnTo>
                  <a:lnTo>
                    <a:pt x="184" y="242"/>
                  </a:lnTo>
                  <a:lnTo>
                    <a:pt x="171" y="246"/>
                  </a:lnTo>
                  <a:lnTo>
                    <a:pt x="147" y="253"/>
                  </a:lnTo>
                  <a:lnTo>
                    <a:pt x="121" y="258"/>
                  </a:lnTo>
                  <a:lnTo>
                    <a:pt x="96" y="259"/>
                  </a:lnTo>
                  <a:lnTo>
                    <a:pt x="74" y="261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95" y="248"/>
                  </a:lnTo>
                  <a:lnTo>
                    <a:pt x="116" y="243"/>
                  </a:lnTo>
                  <a:lnTo>
                    <a:pt x="138" y="237"/>
                  </a:lnTo>
                  <a:lnTo>
                    <a:pt x="158" y="230"/>
                  </a:lnTo>
                  <a:lnTo>
                    <a:pt x="176" y="222"/>
                  </a:lnTo>
                  <a:lnTo>
                    <a:pt x="183" y="216"/>
                  </a:lnTo>
                  <a:lnTo>
                    <a:pt x="190" y="210"/>
                  </a:lnTo>
                  <a:lnTo>
                    <a:pt x="195" y="203"/>
                  </a:lnTo>
                  <a:lnTo>
                    <a:pt x="199" y="196"/>
                  </a:lnTo>
                  <a:lnTo>
                    <a:pt x="202" y="18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2" y="171"/>
                  </a:lnTo>
                  <a:lnTo>
                    <a:pt x="199" y="164"/>
                  </a:lnTo>
                  <a:lnTo>
                    <a:pt x="196" y="158"/>
                  </a:lnTo>
                  <a:lnTo>
                    <a:pt x="192" y="154"/>
                  </a:lnTo>
                  <a:lnTo>
                    <a:pt x="186" y="149"/>
                  </a:lnTo>
                  <a:lnTo>
                    <a:pt x="179" y="146"/>
                  </a:lnTo>
                  <a:lnTo>
                    <a:pt x="170" y="145"/>
                  </a:lnTo>
                  <a:lnTo>
                    <a:pt x="161" y="143"/>
                  </a:lnTo>
                  <a:lnTo>
                    <a:pt x="161" y="143"/>
                  </a:lnTo>
                  <a:lnTo>
                    <a:pt x="145" y="145"/>
                  </a:lnTo>
                  <a:lnTo>
                    <a:pt x="131" y="151"/>
                  </a:lnTo>
                  <a:lnTo>
                    <a:pt x="115" y="158"/>
                  </a:lnTo>
                  <a:lnTo>
                    <a:pt x="100" y="168"/>
                  </a:lnTo>
                  <a:lnTo>
                    <a:pt x="100" y="168"/>
                  </a:lnTo>
                  <a:lnTo>
                    <a:pt x="84" y="181"/>
                  </a:lnTo>
                  <a:lnTo>
                    <a:pt x="79" y="188"/>
                  </a:lnTo>
                  <a:lnTo>
                    <a:pt x="74" y="194"/>
                  </a:lnTo>
                  <a:lnTo>
                    <a:pt x="74" y="194"/>
                  </a:lnTo>
                  <a:lnTo>
                    <a:pt x="71" y="198"/>
                  </a:lnTo>
                  <a:lnTo>
                    <a:pt x="67" y="201"/>
                  </a:lnTo>
                  <a:lnTo>
                    <a:pt x="64" y="203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7" y="203"/>
                  </a:lnTo>
                  <a:lnTo>
                    <a:pt x="51" y="197"/>
                  </a:lnTo>
                  <a:lnTo>
                    <a:pt x="47" y="188"/>
                  </a:lnTo>
                  <a:lnTo>
                    <a:pt x="45" y="184"/>
                  </a:lnTo>
                  <a:lnTo>
                    <a:pt x="45" y="178"/>
                  </a:lnTo>
                  <a:lnTo>
                    <a:pt x="45" y="178"/>
                  </a:lnTo>
                  <a:lnTo>
                    <a:pt x="45" y="175"/>
                  </a:lnTo>
                  <a:lnTo>
                    <a:pt x="48" y="169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60" y="123"/>
                  </a:lnTo>
                  <a:lnTo>
                    <a:pt x="65" y="88"/>
                  </a:lnTo>
                  <a:lnTo>
                    <a:pt x="65" y="88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28" y="90"/>
                  </a:lnTo>
                  <a:lnTo>
                    <a:pt x="18" y="85"/>
                  </a:lnTo>
                  <a:lnTo>
                    <a:pt x="9" y="78"/>
                  </a:lnTo>
                  <a:lnTo>
                    <a:pt x="0" y="68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9" name="Freeform 140"/>
            <p:cNvSpPr>
              <a:spLocks noEditPoints="1"/>
            </p:cNvSpPr>
            <p:nvPr userDrawn="1"/>
          </p:nvSpPr>
          <p:spPr bwMode="auto">
            <a:xfrm>
              <a:off x="3014663" y="1473201"/>
              <a:ext cx="127000" cy="127000"/>
            </a:xfrm>
            <a:custGeom>
              <a:avLst/>
              <a:gdLst/>
              <a:ahLst/>
              <a:cxnLst>
                <a:cxn ang="0">
                  <a:pos x="49" y="159"/>
                </a:cxn>
                <a:cxn ang="0">
                  <a:pos x="37" y="209"/>
                </a:cxn>
                <a:cxn ang="0">
                  <a:pos x="36" y="234"/>
                </a:cxn>
                <a:cxn ang="0">
                  <a:pos x="21" y="237"/>
                </a:cxn>
                <a:cxn ang="0">
                  <a:pos x="4" y="204"/>
                </a:cxn>
                <a:cxn ang="0">
                  <a:pos x="0" y="159"/>
                </a:cxn>
                <a:cxn ang="0">
                  <a:pos x="13" y="57"/>
                </a:cxn>
                <a:cxn ang="0">
                  <a:pos x="19" y="28"/>
                </a:cxn>
                <a:cxn ang="0">
                  <a:pos x="11" y="1"/>
                </a:cxn>
                <a:cxn ang="0">
                  <a:pos x="16" y="0"/>
                </a:cxn>
                <a:cxn ang="0">
                  <a:pos x="33" y="11"/>
                </a:cxn>
                <a:cxn ang="0">
                  <a:pos x="43" y="30"/>
                </a:cxn>
                <a:cxn ang="0">
                  <a:pos x="39" y="56"/>
                </a:cxn>
                <a:cxn ang="0">
                  <a:pos x="19" y="131"/>
                </a:cxn>
                <a:cxn ang="0">
                  <a:pos x="20" y="179"/>
                </a:cxn>
                <a:cxn ang="0">
                  <a:pos x="23" y="186"/>
                </a:cxn>
                <a:cxn ang="0">
                  <a:pos x="27" y="181"/>
                </a:cxn>
                <a:cxn ang="0">
                  <a:pos x="87" y="62"/>
                </a:cxn>
                <a:cxn ang="0">
                  <a:pos x="107" y="69"/>
                </a:cxn>
                <a:cxn ang="0">
                  <a:pos x="162" y="65"/>
                </a:cxn>
                <a:cxn ang="0">
                  <a:pos x="161" y="26"/>
                </a:cxn>
                <a:cxn ang="0">
                  <a:pos x="148" y="10"/>
                </a:cxn>
                <a:cxn ang="0">
                  <a:pos x="140" y="5"/>
                </a:cxn>
                <a:cxn ang="0">
                  <a:pos x="149" y="0"/>
                </a:cxn>
                <a:cxn ang="0">
                  <a:pos x="178" y="2"/>
                </a:cxn>
                <a:cxn ang="0">
                  <a:pos x="187" y="10"/>
                </a:cxn>
                <a:cxn ang="0">
                  <a:pos x="185" y="20"/>
                </a:cxn>
                <a:cxn ang="0">
                  <a:pos x="195" y="57"/>
                </a:cxn>
                <a:cxn ang="0">
                  <a:pos x="211" y="52"/>
                </a:cxn>
                <a:cxn ang="0">
                  <a:pos x="224" y="50"/>
                </a:cxn>
                <a:cxn ang="0">
                  <a:pos x="233" y="62"/>
                </a:cxn>
                <a:cxn ang="0">
                  <a:pos x="222" y="72"/>
                </a:cxn>
                <a:cxn ang="0">
                  <a:pos x="185" y="170"/>
                </a:cxn>
                <a:cxn ang="0">
                  <a:pos x="227" y="189"/>
                </a:cxn>
                <a:cxn ang="0">
                  <a:pos x="240" y="209"/>
                </a:cxn>
                <a:cxn ang="0">
                  <a:pos x="233" y="221"/>
                </a:cxn>
                <a:cxn ang="0">
                  <a:pos x="217" y="215"/>
                </a:cxn>
                <a:cxn ang="0">
                  <a:pos x="184" y="189"/>
                </a:cxn>
                <a:cxn ang="0">
                  <a:pos x="178" y="212"/>
                </a:cxn>
                <a:cxn ang="0">
                  <a:pos x="158" y="228"/>
                </a:cxn>
                <a:cxn ang="0">
                  <a:pos x="122" y="231"/>
                </a:cxn>
                <a:cxn ang="0">
                  <a:pos x="94" y="218"/>
                </a:cxn>
                <a:cxn ang="0">
                  <a:pos x="87" y="199"/>
                </a:cxn>
                <a:cxn ang="0">
                  <a:pos x="101" y="173"/>
                </a:cxn>
                <a:cxn ang="0">
                  <a:pos x="142" y="165"/>
                </a:cxn>
                <a:cxn ang="0">
                  <a:pos x="162" y="83"/>
                </a:cxn>
                <a:cxn ang="0">
                  <a:pos x="126" y="86"/>
                </a:cxn>
                <a:cxn ang="0">
                  <a:pos x="82" y="68"/>
                </a:cxn>
                <a:cxn ang="0">
                  <a:pos x="119" y="181"/>
                </a:cxn>
                <a:cxn ang="0">
                  <a:pos x="101" y="194"/>
                </a:cxn>
                <a:cxn ang="0">
                  <a:pos x="101" y="205"/>
                </a:cxn>
                <a:cxn ang="0">
                  <a:pos x="127" y="215"/>
                </a:cxn>
                <a:cxn ang="0">
                  <a:pos x="152" y="211"/>
                </a:cxn>
                <a:cxn ang="0">
                  <a:pos x="162" y="196"/>
                </a:cxn>
                <a:cxn ang="0">
                  <a:pos x="148" y="181"/>
                </a:cxn>
              </a:cxnLst>
              <a:rect l="0" t="0" r="r" b="b"/>
              <a:pathLst>
                <a:path w="240" h="238">
                  <a:moveTo>
                    <a:pt x="58" y="130"/>
                  </a:moveTo>
                  <a:lnTo>
                    <a:pt x="58" y="13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0" y="189"/>
                  </a:lnTo>
                  <a:lnTo>
                    <a:pt x="37" y="201"/>
                  </a:lnTo>
                  <a:lnTo>
                    <a:pt x="37" y="209"/>
                  </a:lnTo>
                  <a:lnTo>
                    <a:pt x="37" y="209"/>
                  </a:lnTo>
                  <a:lnTo>
                    <a:pt x="39" y="225"/>
                  </a:lnTo>
                  <a:lnTo>
                    <a:pt x="39" y="225"/>
                  </a:lnTo>
                  <a:lnTo>
                    <a:pt x="37" y="231"/>
                  </a:lnTo>
                  <a:lnTo>
                    <a:pt x="36" y="234"/>
                  </a:lnTo>
                  <a:lnTo>
                    <a:pt x="32" y="237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1" y="237"/>
                  </a:lnTo>
                  <a:lnTo>
                    <a:pt x="17" y="233"/>
                  </a:lnTo>
                  <a:lnTo>
                    <a:pt x="13" y="225"/>
                  </a:lnTo>
                  <a:lnTo>
                    <a:pt x="8" y="215"/>
                  </a:lnTo>
                  <a:lnTo>
                    <a:pt x="4" y="204"/>
                  </a:lnTo>
                  <a:lnTo>
                    <a:pt x="3" y="189"/>
                  </a:lnTo>
                  <a:lnTo>
                    <a:pt x="1" y="17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1" y="136"/>
                  </a:lnTo>
                  <a:lnTo>
                    <a:pt x="3" y="112"/>
                  </a:lnTo>
                  <a:lnTo>
                    <a:pt x="7" y="86"/>
                  </a:lnTo>
                  <a:lnTo>
                    <a:pt x="13" y="57"/>
                  </a:lnTo>
                  <a:lnTo>
                    <a:pt x="13" y="57"/>
                  </a:lnTo>
                  <a:lnTo>
                    <a:pt x="17" y="40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7" y="1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7" y="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7" y="18"/>
                  </a:lnTo>
                  <a:lnTo>
                    <a:pt x="42" y="24"/>
                  </a:lnTo>
                  <a:lnTo>
                    <a:pt x="43" y="30"/>
                  </a:lnTo>
                  <a:lnTo>
                    <a:pt x="43" y="37"/>
                  </a:lnTo>
                  <a:lnTo>
                    <a:pt x="43" y="37"/>
                  </a:lnTo>
                  <a:lnTo>
                    <a:pt x="42" y="46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29" y="82"/>
                  </a:lnTo>
                  <a:lnTo>
                    <a:pt x="23" y="107"/>
                  </a:lnTo>
                  <a:lnTo>
                    <a:pt x="19" y="131"/>
                  </a:lnTo>
                  <a:lnTo>
                    <a:pt x="19" y="153"/>
                  </a:lnTo>
                  <a:lnTo>
                    <a:pt x="19" y="153"/>
                  </a:lnTo>
                  <a:lnTo>
                    <a:pt x="19" y="172"/>
                  </a:lnTo>
                  <a:lnTo>
                    <a:pt x="20" y="179"/>
                  </a:lnTo>
                  <a:lnTo>
                    <a:pt x="21" y="183"/>
                  </a:lnTo>
                  <a:lnTo>
                    <a:pt x="21" y="183"/>
                  </a:lnTo>
                  <a:lnTo>
                    <a:pt x="21" y="185"/>
                  </a:lnTo>
                  <a:lnTo>
                    <a:pt x="23" y="186"/>
                  </a:lnTo>
                  <a:lnTo>
                    <a:pt x="23" y="186"/>
                  </a:lnTo>
                  <a:lnTo>
                    <a:pt x="24" y="185"/>
                  </a:lnTo>
                  <a:lnTo>
                    <a:pt x="27" y="181"/>
                  </a:lnTo>
                  <a:lnTo>
                    <a:pt x="27" y="181"/>
                  </a:lnTo>
                  <a:lnTo>
                    <a:pt x="39" y="153"/>
                  </a:lnTo>
                  <a:lnTo>
                    <a:pt x="50" y="127"/>
                  </a:lnTo>
                  <a:lnTo>
                    <a:pt x="58" y="130"/>
                  </a:lnTo>
                  <a:close/>
                  <a:moveTo>
                    <a:pt x="87" y="62"/>
                  </a:moveTo>
                  <a:lnTo>
                    <a:pt x="87" y="62"/>
                  </a:lnTo>
                  <a:lnTo>
                    <a:pt x="93" y="65"/>
                  </a:lnTo>
                  <a:lnTo>
                    <a:pt x="100" y="68"/>
                  </a:lnTo>
                  <a:lnTo>
                    <a:pt x="107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39" y="68"/>
                  </a:lnTo>
                  <a:lnTo>
                    <a:pt x="162" y="65"/>
                  </a:lnTo>
                  <a:lnTo>
                    <a:pt x="162" y="65"/>
                  </a:lnTo>
                  <a:lnTo>
                    <a:pt x="162" y="43"/>
                  </a:lnTo>
                  <a:lnTo>
                    <a:pt x="161" y="26"/>
                  </a:lnTo>
                  <a:lnTo>
                    <a:pt x="161" y="26"/>
                  </a:lnTo>
                  <a:lnTo>
                    <a:pt x="159" y="18"/>
                  </a:lnTo>
                  <a:lnTo>
                    <a:pt x="158" y="14"/>
                  </a:lnTo>
                  <a:lnTo>
                    <a:pt x="153" y="13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2" y="8"/>
                  </a:lnTo>
                  <a:lnTo>
                    <a:pt x="140" y="7"/>
                  </a:lnTo>
                  <a:lnTo>
                    <a:pt x="140" y="5"/>
                  </a:lnTo>
                  <a:lnTo>
                    <a:pt x="140" y="5"/>
                  </a:lnTo>
                  <a:lnTo>
                    <a:pt x="142" y="4"/>
                  </a:lnTo>
                  <a:lnTo>
                    <a:pt x="145" y="1"/>
                  </a:lnTo>
                  <a:lnTo>
                    <a:pt x="14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66" y="0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182" y="4"/>
                  </a:lnTo>
                  <a:lnTo>
                    <a:pt x="185" y="7"/>
                  </a:lnTo>
                  <a:lnTo>
                    <a:pt x="187" y="10"/>
                  </a:lnTo>
                  <a:lnTo>
                    <a:pt x="188" y="13"/>
                  </a:lnTo>
                  <a:lnTo>
                    <a:pt x="188" y="13"/>
                  </a:lnTo>
                  <a:lnTo>
                    <a:pt x="185" y="20"/>
                  </a:lnTo>
                  <a:lnTo>
                    <a:pt x="185" y="20"/>
                  </a:lnTo>
                  <a:lnTo>
                    <a:pt x="184" y="34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95" y="57"/>
                  </a:lnTo>
                  <a:lnTo>
                    <a:pt x="207" y="53"/>
                  </a:lnTo>
                  <a:lnTo>
                    <a:pt x="207" y="53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14" y="50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24" y="50"/>
                  </a:lnTo>
                  <a:lnTo>
                    <a:pt x="229" y="53"/>
                  </a:lnTo>
                  <a:lnTo>
                    <a:pt x="232" y="56"/>
                  </a:lnTo>
                  <a:lnTo>
                    <a:pt x="233" y="62"/>
                  </a:lnTo>
                  <a:lnTo>
                    <a:pt x="233" y="62"/>
                  </a:lnTo>
                  <a:lnTo>
                    <a:pt x="232" y="65"/>
                  </a:lnTo>
                  <a:lnTo>
                    <a:pt x="230" y="66"/>
                  </a:lnTo>
                  <a:lnTo>
                    <a:pt x="222" y="72"/>
                  </a:lnTo>
                  <a:lnTo>
                    <a:pt x="222" y="72"/>
                  </a:lnTo>
                  <a:lnTo>
                    <a:pt x="206" y="76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5" y="170"/>
                  </a:lnTo>
                  <a:lnTo>
                    <a:pt x="185" y="170"/>
                  </a:lnTo>
                  <a:lnTo>
                    <a:pt x="210" y="179"/>
                  </a:lnTo>
                  <a:lnTo>
                    <a:pt x="219" y="185"/>
                  </a:lnTo>
                  <a:lnTo>
                    <a:pt x="227" y="189"/>
                  </a:lnTo>
                  <a:lnTo>
                    <a:pt x="233" y="194"/>
                  </a:lnTo>
                  <a:lnTo>
                    <a:pt x="238" y="199"/>
                  </a:lnTo>
                  <a:lnTo>
                    <a:pt x="239" y="204"/>
                  </a:lnTo>
                  <a:lnTo>
                    <a:pt x="240" y="209"/>
                  </a:lnTo>
                  <a:lnTo>
                    <a:pt x="240" y="209"/>
                  </a:lnTo>
                  <a:lnTo>
                    <a:pt x="239" y="215"/>
                  </a:lnTo>
                  <a:lnTo>
                    <a:pt x="238" y="218"/>
                  </a:lnTo>
                  <a:lnTo>
                    <a:pt x="233" y="221"/>
                  </a:lnTo>
                  <a:lnTo>
                    <a:pt x="229" y="222"/>
                  </a:lnTo>
                  <a:lnTo>
                    <a:pt x="229" y="222"/>
                  </a:lnTo>
                  <a:lnTo>
                    <a:pt x="224" y="221"/>
                  </a:lnTo>
                  <a:lnTo>
                    <a:pt x="217" y="215"/>
                  </a:lnTo>
                  <a:lnTo>
                    <a:pt x="217" y="215"/>
                  </a:lnTo>
                  <a:lnTo>
                    <a:pt x="209" y="207"/>
                  </a:lnTo>
                  <a:lnTo>
                    <a:pt x="201" y="201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2" y="199"/>
                  </a:lnTo>
                  <a:lnTo>
                    <a:pt x="181" y="207"/>
                  </a:lnTo>
                  <a:lnTo>
                    <a:pt x="178" y="212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66" y="224"/>
                  </a:lnTo>
                  <a:lnTo>
                    <a:pt x="158" y="228"/>
                  </a:lnTo>
                  <a:lnTo>
                    <a:pt x="146" y="231"/>
                  </a:lnTo>
                  <a:lnTo>
                    <a:pt x="132" y="233"/>
                  </a:lnTo>
                  <a:lnTo>
                    <a:pt x="132" y="233"/>
                  </a:lnTo>
                  <a:lnTo>
                    <a:pt x="122" y="231"/>
                  </a:lnTo>
                  <a:lnTo>
                    <a:pt x="113" y="230"/>
                  </a:lnTo>
                  <a:lnTo>
                    <a:pt x="106" y="227"/>
                  </a:lnTo>
                  <a:lnTo>
                    <a:pt x="98" y="222"/>
                  </a:lnTo>
                  <a:lnTo>
                    <a:pt x="94" y="218"/>
                  </a:lnTo>
                  <a:lnTo>
                    <a:pt x="90" y="212"/>
                  </a:lnTo>
                  <a:lnTo>
                    <a:pt x="87" y="207"/>
                  </a:lnTo>
                  <a:lnTo>
                    <a:pt x="87" y="199"/>
                  </a:lnTo>
                  <a:lnTo>
                    <a:pt x="87" y="199"/>
                  </a:lnTo>
                  <a:lnTo>
                    <a:pt x="88" y="192"/>
                  </a:lnTo>
                  <a:lnTo>
                    <a:pt x="91" y="185"/>
                  </a:lnTo>
                  <a:lnTo>
                    <a:pt x="95" y="179"/>
                  </a:lnTo>
                  <a:lnTo>
                    <a:pt x="101" y="173"/>
                  </a:lnTo>
                  <a:lnTo>
                    <a:pt x="110" y="170"/>
                  </a:lnTo>
                  <a:lnTo>
                    <a:pt x="119" y="167"/>
                  </a:lnTo>
                  <a:lnTo>
                    <a:pt x="130" y="165"/>
                  </a:lnTo>
                  <a:lnTo>
                    <a:pt x="142" y="165"/>
                  </a:lnTo>
                  <a:lnTo>
                    <a:pt x="142" y="165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2" y="83"/>
                  </a:lnTo>
                  <a:lnTo>
                    <a:pt x="162" y="83"/>
                  </a:lnTo>
                  <a:lnTo>
                    <a:pt x="145" y="86"/>
                  </a:lnTo>
                  <a:lnTo>
                    <a:pt x="126" y="86"/>
                  </a:lnTo>
                  <a:lnTo>
                    <a:pt x="126" y="86"/>
                  </a:lnTo>
                  <a:lnTo>
                    <a:pt x="111" y="85"/>
                  </a:lnTo>
                  <a:lnTo>
                    <a:pt x="100" y="82"/>
                  </a:lnTo>
                  <a:lnTo>
                    <a:pt x="90" y="76"/>
                  </a:lnTo>
                  <a:lnTo>
                    <a:pt x="82" y="68"/>
                  </a:lnTo>
                  <a:lnTo>
                    <a:pt x="87" y="62"/>
                  </a:lnTo>
                  <a:close/>
                  <a:moveTo>
                    <a:pt x="132" y="179"/>
                  </a:moveTo>
                  <a:lnTo>
                    <a:pt x="132" y="179"/>
                  </a:lnTo>
                  <a:lnTo>
                    <a:pt x="119" y="181"/>
                  </a:lnTo>
                  <a:lnTo>
                    <a:pt x="108" y="185"/>
                  </a:lnTo>
                  <a:lnTo>
                    <a:pt x="106" y="186"/>
                  </a:lnTo>
                  <a:lnTo>
                    <a:pt x="103" y="191"/>
                  </a:lnTo>
                  <a:lnTo>
                    <a:pt x="101" y="194"/>
                  </a:lnTo>
                  <a:lnTo>
                    <a:pt x="100" y="198"/>
                  </a:lnTo>
                  <a:lnTo>
                    <a:pt x="100" y="198"/>
                  </a:lnTo>
                  <a:lnTo>
                    <a:pt x="100" y="202"/>
                  </a:lnTo>
                  <a:lnTo>
                    <a:pt x="101" y="205"/>
                  </a:lnTo>
                  <a:lnTo>
                    <a:pt x="104" y="208"/>
                  </a:lnTo>
                  <a:lnTo>
                    <a:pt x="107" y="211"/>
                  </a:lnTo>
                  <a:lnTo>
                    <a:pt x="116" y="214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7" y="215"/>
                  </a:lnTo>
                  <a:lnTo>
                    <a:pt x="145" y="214"/>
                  </a:lnTo>
                  <a:lnTo>
                    <a:pt x="152" y="211"/>
                  </a:lnTo>
                  <a:lnTo>
                    <a:pt x="156" y="207"/>
                  </a:lnTo>
                  <a:lnTo>
                    <a:pt x="156" y="207"/>
                  </a:lnTo>
                  <a:lnTo>
                    <a:pt x="159" y="201"/>
                  </a:lnTo>
                  <a:lnTo>
                    <a:pt x="162" y="196"/>
                  </a:lnTo>
                  <a:lnTo>
                    <a:pt x="162" y="191"/>
                  </a:lnTo>
                  <a:lnTo>
                    <a:pt x="164" y="183"/>
                  </a:lnTo>
                  <a:lnTo>
                    <a:pt x="164" y="183"/>
                  </a:lnTo>
                  <a:lnTo>
                    <a:pt x="148" y="181"/>
                  </a:lnTo>
                  <a:lnTo>
                    <a:pt x="132" y="179"/>
                  </a:lnTo>
                  <a:lnTo>
                    <a:pt x="132" y="17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0" name="Freeform 141"/>
            <p:cNvSpPr>
              <a:spLocks/>
            </p:cNvSpPr>
            <p:nvPr userDrawn="1"/>
          </p:nvSpPr>
          <p:spPr bwMode="auto">
            <a:xfrm>
              <a:off x="3160713" y="1568451"/>
              <a:ext cx="46037" cy="412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22" y="4"/>
                </a:cxn>
                <a:cxn ang="0">
                  <a:pos x="36" y="10"/>
                </a:cxn>
                <a:cxn ang="0">
                  <a:pos x="51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1" y="40"/>
                </a:cxn>
                <a:cxn ang="0">
                  <a:pos x="86" y="50"/>
                </a:cxn>
                <a:cxn ang="0">
                  <a:pos x="87" y="60"/>
                </a:cxn>
                <a:cxn ang="0">
                  <a:pos x="87" y="60"/>
                </a:cxn>
                <a:cxn ang="0">
                  <a:pos x="86" y="66"/>
                </a:cxn>
                <a:cxn ang="0">
                  <a:pos x="83" y="72"/>
                </a:cxn>
                <a:cxn ang="0">
                  <a:pos x="79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7" y="78"/>
                </a:cxn>
                <a:cxn ang="0">
                  <a:pos x="63" y="75"/>
                </a:cxn>
                <a:cxn ang="0">
                  <a:pos x="60" y="72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44" y="46"/>
                </a:cxn>
                <a:cxn ang="0">
                  <a:pos x="31" y="30"/>
                </a:cxn>
                <a:cxn ang="0">
                  <a:pos x="16" y="17"/>
                </a:cxn>
                <a:cxn ang="0">
                  <a:pos x="0" y="7"/>
                </a:cxn>
                <a:cxn ang="0">
                  <a:pos x="5" y="0"/>
                </a:cxn>
              </a:cxnLst>
              <a:rect l="0" t="0" r="r" b="b"/>
              <a:pathLst>
                <a:path w="87" h="78">
                  <a:moveTo>
                    <a:pt x="5" y="0"/>
                  </a:moveTo>
                  <a:lnTo>
                    <a:pt x="5" y="0"/>
                  </a:lnTo>
                  <a:lnTo>
                    <a:pt x="22" y="4"/>
                  </a:lnTo>
                  <a:lnTo>
                    <a:pt x="36" y="10"/>
                  </a:lnTo>
                  <a:lnTo>
                    <a:pt x="51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1" y="40"/>
                  </a:lnTo>
                  <a:lnTo>
                    <a:pt x="86" y="50"/>
                  </a:lnTo>
                  <a:lnTo>
                    <a:pt x="87" y="60"/>
                  </a:lnTo>
                  <a:lnTo>
                    <a:pt x="87" y="60"/>
                  </a:lnTo>
                  <a:lnTo>
                    <a:pt x="86" y="66"/>
                  </a:lnTo>
                  <a:lnTo>
                    <a:pt x="83" y="72"/>
                  </a:lnTo>
                  <a:lnTo>
                    <a:pt x="79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7" y="78"/>
                  </a:lnTo>
                  <a:lnTo>
                    <a:pt x="63" y="75"/>
                  </a:lnTo>
                  <a:lnTo>
                    <a:pt x="60" y="72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44" y="46"/>
                  </a:lnTo>
                  <a:lnTo>
                    <a:pt x="31" y="30"/>
                  </a:lnTo>
                  <a:lnTo>
                    <a:pt x="16" y="17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1" name="Freeform 142"/>
            <p:cNvSpPr>
              <a:spLocks/>
            </p:cNvSpPr>
            <p:nvPr userDrawn="1"/>
          </p:nvSpPr>
          <p:spPr bwMode="auto">
            <a:xfrm>
              <a:off x="3289300" y="1474788"/>
              <a:ext cx="46038" cy="122238"/>
            </a:xfrm>
            <a:custGeom>
              <a:avLst/>
              <a:gdLst/>
              <a:ahLst/>
              <a:cxnLst>
                <a:cxn ang="0">
                  <a:pos x="0" y="232"/>
                </a:cxn>
                <a:cxn ang="0">
                  <a:pos x="0" y="220"/>
                </a:cxn>
                <a:cxn ang="0">
                  <a:pos x="0" y="220"/>
                </a:cxn>
                <a:cxn ang="0">
                  <a:pos x="9" y="220"/>
                </a:cxn>
                <a:cxn ang="0">
                  <a:pos x="16" y="219"/>
                </a:cxn>
                <a:cxn ang="0">
                  <a:pos x="20" y="218"/>
                </a:cxn>
                <a:cxn ang="0">
                  <a:pos x="25" y="213"/>
                </a:cxn>
                <a:cxn ang="0">
                  <a:pos x="26" y="207"/>
                </a:cxn>
                <a:cxn ang="0">
                  <a:pos x="27" y="199"/>
                </a:cxn>
                <a:cxn ang="0">
                  <a:pos x="27" y="170"/>
                </a:cxn>
                <a:cxn ang="0">
                  <a:pos x="27" y="63"/>
                </a:cxn>
                <a:cxn ang="0">
                  <a:pos x="27" y="63"/>
                </a:cxn>
                <a:cxn ang="0">
                  <a:pos x="27" y="34"/>
                </a:cxn>
                <a:cxn ang="0">
                  <a:pos x="26" y="25"/>
                </a:cxn>
                <a:cxn ang="0">
                  <a:pos x="25" y="18"/>
                </a:cxn>
                <a:cxn ang="0">
                  <a:pos x="20" y="15"/>
                </a:cxn>
                <a:cxn ang="0">
                  <a:pos x="16" y="12"/>
                </a:cxn>
                <a:cxn ang="0">
                  <a:pos x="9" y="12"/>
                </a:cxn>
                <a:cxn ang="0">
                  <a:pos x="0" y="11"/>
                </a:cxn>
                <a:cxn ang="0">
                  <a:pos x="0" y="0"/>
                </a:cxn>
                <a:cxn ang="0">
                  <a:pos x="85" y="0"/>
                </a:cxn>
                <a:cxn ang="0">
                  <a:pos x="85" y="11"/>
                </a:cxn>
                <a:cxn ang="0">
                  <a:pos x="85" y="11"/>
                </a:cxn>
                <a:cxn ang="0">
                  <a:pos x="77" y="12"/>
                </a:cxn>
                <a:cxn ang="0">
                  <a:pos x="71" y="12"/>
                </a:cxn>
                <a:cxn ang="0">
                  <a:pos x="65" y="15"/>
                </a:cxn>
                <a:cxn ang="0">
                  <a:pos x="62" y="18"/>
                </a:cxn>
                <a:cxn ang="0">
                  <a:pos x="61" y="25"/>
                </a:cxn>
                <a:cxn ang="0">
                  <a:pos x="59" y="34"/>
                </a:cxn>
                <a:cxn ang="0">
                  <a:pos x="59" y="63"/>
                </a:cxn>
                <a:cxn ang="0">
                  <a:pos x="59" y="170"/>
                </a:cxn>
                <a:cxn ang="0">
                  <a:pos x="59" y="170"/>
                </a:cxn>
                <a:cxn ang="0">
                  <a:pos x="59" y="199"/>
                </a:cxn>
                <a:cxn ang="0">
                  <a:pos x="61" y="207"/>
                </a:cxn>
                <a:cxn ang="0">
                  <a:pos x="62" y="213"/>
                </a:cxn>
                <a:cxn ang="0">
                  <a:pos x="65" y="218"/>
                </a:cxn>
                <a:cxn ang="0">
                  <a:pos x="71" y="219"/>
                </a:cxn>
                <a:cxn ang="0">
                  <a:pos x="77" y="220"/>
                </a:cxn>
                <a:cxn ang="0">
                  <a:pos x="85" y="220"/>
                </a:cxn>
                <a:cxn ang="0">
                  <a:pos x="85" y="232"/>
                </a:cxn>
                <a:cxn ang="0">
                  <a:pos x="0" y="232"/>
                </a:cxn>
              </a:cxnLst>
              <a:rect l="0" t="0" r="r" b="b"/>
              <a:pathLst>
                <a:path w="85" h="232">
                  <a:moveTo>
                    <a:pt x="0" y="232"/>
                  </a:moveTo>
                  <a:lnTo>
                    <a:pt x="0" y="220"/>
                  </a:lnTo>
                  <a:lnTo>
                    <a:pt x="0" y="220"/>
                  </a:lnTo>
                  <a:lnTo>
                    <a:pt x="9" y="220"/>
                  </a:lnTo>
                  <a:lnTo>
                    <a:pt x="16" y="219"/>
                  </a:lnTo>
                  <a:lnTo>
                    <a:pt x="20" y="218"/>
                  </a:lnTo>
                  <a:lnTo>
                    <a:pt x="25" y="213"/>
                  </a:lnTo>
                  <a:lnTo>
                    <a:pt x="26" y="207"/>
                  </a:lnTo>
                  <a:lnTo>
                    <a:pt x="27" y="199"/>
                  </a:lnTo>
                  <a:lnTo>
                    <a:pt x="27" y="170"/>
                  </a:lnTo>
                  <a:lnTo>
                    <a:pt x="27" y="63"/>
                  </a:lnTo>
                  <a:lnTo>
                    <a:pt x="27" y="63"/>
                  </a:lnTo>
                  <a:lnTo>
                    <a:pt x="27" y="34"/>
                  </a:lnTo>
                  <a:lnTo>
                    <a:pt x="26" y="25"/>
                  </a:lnTo>
                  <a:lnTo>
                    <a:pt x="25" y="18"/>
                  </a:lnTo>
                  <a:lnTo>
                    <a:pt x="20" y="15"/>
                  </a:lnTo>
                  <a:lnTo>
                    <a:pt x="16" y="12"/>
                  </a:lnTo>
                  <a:lnTo>
                    <a:pt x="9" y="12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77" y="12"/>
                  </a:lnTo>
                  <a:lnTo>
                    <a:pt x="71" y="12"/>
                  </a:lnTo>
                  <a:lnTo>
                    <a:pt x="65" y="15"/>
                  </a:lnTo>
                  <a:lnTo>
                    <a:pt x="62" y="18"/>
                  </a:lnTo>
                  <a:lnTo>
                    <a:pt x="61" y="25"/>
                  </a:lnTo>
                  <a:lnTo>
                    <a:pt x="59" y="34"/>
                  </a:lnTo>
                  <a:lnTo>
                    <a:pt x="59" y="63"/>
                  </a:lnTo>
                  <a:lnTo>
                    <a:pt x="59" y="170"/>
                  </a:lnTo>
                  <a:lnTo>
                    <a:pt x="59" y="170"/>
                  </a:lnTo>
                  <a:lnTo>
                    <a:pt x="59" y="199"/>
                  </a:lnTo>
                  <a:lnTo>
                    <a:pt x="61" y="207"/>
                  </a:lnTo>
                  <a:lnTo>
                    <a:pt x="62" y="213"/>
                  </a:lnTo>
                  <a:lnTo>
                    <a:pt x="65" y="218"/>
                  </a:lnTo>
                  <a:lnTo>
                    <a:pt x="71" y="219"/>
                  </a:lnTo>
                  <a:lnTo>
                    <a:pt x="77" y="220"/>
                  </a:lnTo>
                  <a:lnTo>
                    <a:pt x="85" y="220"/>
                  </a:lnTo>
                  <a:lnTo>
                    <a:pt x="8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2" name="Freeform 143"/>
            <p:cNvSpPr>
              <a:spLocks/>
            </p:cNvSpPr>
            <p:nvPr userDrawn="1"/>
          </p:nvSpPr>
          <p:spPr bwMode="auto">
            <a:xfrm>
              <a:off x="3355975" y="1474788"/>
              <a:ext cx="100013" cy="122238"/>
            </a:xfrm>
            <a:custGeom>
              <a:avLst/>
              <a:gdLst/>
              <a:ahLst/>
              <a:cxnLst>
                <a:cxn ang="0">
                  <a:pos x="178" y="53"/>
                </a:cxn>
                <a:cxn ang="0">
                  <a:pos x="178" y="53"/>
                </a:cxn>
                <a:cxn ang="0">
                  <a:pos x="175" y="37"/>
                </a:cxn>
                <a:cxn ang="0">
                  <a:pos x="175" y="37"/>
                </a:cxn>
                <a:cxn ang="0">
                  <a:pos x="174" y="31"/>
                </a:cxn>
                <a:cxn ang="0">
                  <a:pos x="171" y="25"/>
                </a:cxn>
                <a:cxn ang="0">
                  <a:pos x="168" y="21"/>
                </a:cxn>
                <a:cxn ang="0">
                  <a:pos x="163" y="18"/>
                </a:cxn>
                <a:cxn ang="0">
                  <a:pos x="158" y="15"/>
                </a:cxn>
                <a:cxn ang="0">
                  <a:pos x="152" y="13"/>
                </a:cxn>
                <a:cxn ang="0">
                  <a:pos x="133" y="12"/>
                </a:cxn>
                <a:cxn ang="0">
                  <a:pos x="110" y="12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0" y="199"/>
                </a:cxn>
                <a:cxn ang="0">
                  <a:pos x="111" y="207"/>
                </a:cxn>
                <a:cxn ang="0">
                  <a:pos x="114" y="213"/>
                </a:cxn>
                <a:cxn ang="0">
                  <a:pos x="118" y="218"/>
                </a:cxn>
                <a:cxn ang="0">
                  <a:pos x="124" y="219"/>
                </a:cxn>
                <a:cxn ang="0">
                  <a:pos x="133" y="220"/>
                </a:cxn>
                <a:cxn ang="0">
                  <a:pos x="145" y="220"/>
                </a:cxn>
                <a:cxn ang="0">
                  <a:pos x="145" y="232"/>
                </a:cxn>
                <a:cxn ang="0">
                  <a:pos x="45" y="232"/>
                </a:cxn>
                <a:cxn ang="0">
                  <a:pos x="45" y="220"/>
                </a:cxn>
                <a:cxn ang="0">
                  <a:pos x="45" y="220"/>
                </a:cxn>
                <a:cxn ang="0">
                  <a:pos x="55" y="220"/>
                </a:cxn>
                <a:cxn ang="0">
                  <a:pos x="63" y="219"/>
                </a:cxn>
                <a:cxn ang="0">
                  <a:pos x="69" y="218"/>
                </a:cxn>
                <a:cxn ang="0">
                  <a:pos x="74" y="213"/>
                </a:cxn>
                <a:cxn ang="0">
                  <a:pos x="76" y="207"/>
                </a:cxn>
                <a:cxn ang="0">
                  <a:pos x="78" y="199"/>
                </a:cxn>
                <a:cxn ang="0">
                  <a:pos x="79" y="170"/>
                </a:cxn>
                <a:cxn ang="0">
                  <a:pos x="79" y="12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37" y="13"/>
                </a:cxn>
                <a:cxn ang="0">
                  <a:pos x="30" y="15"/>
                </a:cxn>
                <a:cxn ang="0">
                  <a:pos x="26" y="18"/>
                </a:cxn>
                <a:cxn ang="0">
                  <a:pos x="21" y="21"/>
                </a:cxn>
                <a:cxn ang="0">
                  <a:pos x="18" y="25"/>
                </a:cxn>
                <a:cxn ang="0">
                  <a:pos x="16" y="31"/>
                </a:cxn>
                <a:cxn ang="0">
                  <a:pos x="14" y="37"/>
                </a:cxn>
                <a:cxn ang="0">
                  <a:pos x="14" y="37"/>
                </a:cxn>
                <a:cxn ang="0">
                  <a:pos x="11" y="53"/>
                </a:cxn>
                <a:cxn ang="0">
                  <a:pos x="0" y="53"/>
                </a:cxn>
                <a:cxn ang="0">
                  <a:pos x="0" y="0"/>
                </a:cxn>
                <a:cxn ang="0">
                  <a:pos x="190" y="0"/>
                </a:cxn>
                <a:cxn ang="0">
                  <a:pos x="190" y="53"/>
                </a:cxn>
                <a:cxn ang="0">
                  <a:pos x="178" y="53"/>
                </a:cxn>
              </a:cxnLst>
              <a:rect l="0" t="0" r="r" b="b"/>
              <a:pathLst>
                <a:path w="190" h="232">
                  <a:moveTo>
                    <a:pt x="178" y="53"/>
                  </a:moveTo>
                  <a:lnTo>
                    <a:pt x="178" y="53"/>
                  </a:lnTo>
                  <a:lnTo>
                    <a:pt x="175" y="37"/>
                  </a:lnTo>
                  <a:lnTo>
                    <a:pt x="175" y="37"/>
                  </a:lnTo>
                  <a:lnTo>
                    <a:pt x="174" y="31"/>
                  </a:lnTo>
                  <a:lnTo>
                    <a:pt x="171" y="25"/>
                  </a:lnTo>
                  <a:lnTo>
                    <a:pt x="168" y="21"/>
                  </a:lnTo>
                  <a:lnTo>
                    <a:pt x="163" y="18"/>
                  </a:lnTo>
                  <a:lnTo>
                    <a:pt x="158" y="15"/>
                  </a:lnTo>
                  <a:lnTo>
                    <a:pt x="152" y="13"/>
                  </a:lnTo>
                  <a:lnTo>
                    <a:pt x="133" y="12"/>
                  </a:lnTo>
                  <a:lnTo>
                    <a:pt x="110" y="12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0" y="199"/>
                  </a:lnTo>
                  <a:lnTo>
                    <a:pt x="111" y="207"/>
                  </a:lnTo>
                  <a:lnTo>
                    <a:pt x="114" y="213"/>
                  </a:lnTo>
                  <a:lnTo>
                    <a:pt x="118" y="218"/>
                  </a:lnTo>
                  <a:lnTo>
                    <a:pt x="124" y="219"/>
                  </a:lnTo>
                  <a:lnTo>
                    <a:pt x="133" y="220"/>
                  </a:lnTo>
                  <a:lnTo>
                    <a:pt x="145" y="220"/>
                  </a:lnTo>
                  <a:lnTo>
                    <a:pt x="145" y="232"/>
                  </a:lnTo>
                  <a:lnTo>
                    <a:pt x="45" y="232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55" y="220"/>
                  </a:lnTo>
                  <a:lnTo>
                    <a:pt x="63" y="219"/>
                  </a:lnTo>
                  <a:lnTo>
                    <a:pt x="69" y="218"/>
                  </a:lnTo>
                  <a:lnTo>
                    <a:pt x="74" y="213"/>
                  </a:lnTo>
                  <a:lnTo>
                    <a:pt x="76" y="207"/>
                  </a:lnTo>
                  <a:lnTo>
                    <a:pt x="78" y="199"/>
                  </a:lnTo>
                  <a:lnTo>
                    <a:pt x="79" y="170"/>
                  </a:lnTo>
                  <a:lnTo>
                    <a:pt x="79" y="12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37" y="13"/>
                  </a:lnTo>
                  <a:lnTo>
                    <a:pt x="30" y="15"/>
                  </a:lnTo>
                  <a:lnTo>
                    <a:pt x="26" y="18"/>
                  </a:lnTo>
                  <a:lnTo>
                    <a:pt x="21" y="21"/>
                  </a:lnTo>
                  <a:lnTo>
                    <a:pt x="18" y="25"/>
                  </a:lnTo>
                  <a:lnTo>
                    <a:pt x="16" y="31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90" y="0"/>
                  </a:lnTo>
                  <a:lnTo>
                    <a:pt x="190" y="53"/>
                  </a:lnTo>
                  <a:lnTo>
                    <a:pt x="178" y="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3" name="Freeform 144"/>
            <p:cNvSpPr>
              <a:spLocks/>
            </p:cNvSpPr>
            <p:nvPr userDrawn="1"/>
          </p:nvSpPr>
          <p:spPr bwMode="auto">
            <a:xfrm>
              <a:off x="3481388" y="1466851"/>
              <a:ext cx="93662" cy="131762"/>
            </a:xfrm>
            <a:custGeom>
              <a:avLst/>
              <a:gdLst/>
              <a:ahLst/>
              <a:cxnLst>
                <a:cxn ang="0">
                  <a:pos x="54" y="91"/>
                </a:cxn>
                <a:cxn ang="0">
                  <a:pos x="51" y="39"/>
                </a:cxn>
                <a:cxn ang="0">
                  <a:pos x="51" y="29"/>
                </a:cxn>
                <a:cxn ang="0">
                  <a:pos x="50" y="23"/>
                </a:cxn>
                <a:cxn ang="0">
                  <a:pos x="42" y="14"/>
                </a:cxn>
                <a:cxn ang="0">
                  <a:pos x="31" y="7"/>
                </a:cxn>
                <a:cxn ang="0">
                  <a:pos x="31" y="6"/>
                </a:cxn>
                <a:cxn ang="0">
                  <a:pos x="31" y="4"/>
                </a:cxn>
                <a:cxn ang="0">
                  <a:pos x="41" y="0"/>
                </a:cxn>
                <a:cxn ang="0">
                  <a:pos x="53" y="1"/>
                </a:cxn>
                <a:cxn ang="0">
                  <a:pos x="66" y="6"/>
                </a:cxn>
                <a:cxn ang="0">
                  <a:pos x="76" y="12"/>
                </a:cxn>
                <a:cxn ang="0">
                  <a:pos x="79" y="19"/>
                </a:cxn>
                <a:cxn ang="0">
                  <a:pos x="77" y="27"/>
                </a:cxn>
                <a:cxn ang="0">
                  <a:pos x="74" y="43"/>
                </a:cxn>
                <a:cxn ang="0">
                  <a:pos x="74" y="68"/>
                </a:cxn>
                <a:cxn ang="0">
                  <a:pos x="74" y="88"/>
                </a:cxn>
                <a:cxn ang="0">
                  <a:pos x="77" y="106"/>
                </a:cxn>
                <a:cxn ang="0">
                  <a:pos x="84" y="110"/>
                </a:cxn>
                <a:cxn ang="0">
                  <a:pos x="89" y="110"/>
                </a:cxn>
                <a:cxn ang="0">
                  <a:pos x="98" y="106"/>
                </a:cxn>
                <a:cxn ang="0">
                  <a:pos x="131" y="90"/>
                </a:cxn>
                <a:cxn ang="0">
                  <a:pos x="144" y="87"/>
                </a:cxn>
                <a:cxn ang="0">
                  <a:pos x="150" y="88"/>
                </a:cxn>
                <a:cxn ang="0">
                  <a:pos x="158" y="94"/>
                </a:cxn>
                <a:cxn ang="0">
                  <a:pos x="160" y="98"/>
                </a:cxn>
                <a:cxn ang="0">
                  <a:pos x="157" y="106"/>
                </a:cxn>
                <a:cxn ang="0">
                  <a:pos x="150" y="111"/>
                </a:cxn>
                <a:cxn ang="0">
                  <a:pos x="138" y="116"/>
                </a:cxn>
                <a:cxn ang="0">
                  <a:pos x="121" y="120"/>
                </a:cxn>
                <a:cxn ang="0">
                  <a:pos x="77" y="136"/>
                </a:cxn>
                <a:cxn ang="0">
                  <a:pos x="45" y="153"/>
                </a:cxn>
                <a:cxn ang="0">
                  <a:pos x="25" y="174"/>
                </a:cxn>
                <a:cxn ang="0">
                  <a:pos x="18" y="190"/>
                </a:cxn>
                <a:cxn ang="0">
                  <a:pos x="18" y="194"/>
                </a:cxn>
                <a:cxn ang="0">
                  <a:pos x="21" y="207"/>
                </a:cxn>
                <a:cxn ang="0">
                  <a:pos x="31" y="216"/>
                </a:cxn>
                <a:cxn ang="0">
                  <a:pos x="51" y="221"/>
                </a:cxn>
                <a:cxn ang="0">
                  <a:pos x="80" y="223"/>
                </a:cxn>
                <a:cxn ang="0">
                  <a:pos x="113" y="221"/>
                </a:cxn>
                <a:cxn ang="0">
                  <a:pos x="154" y="216"/>
                </a:cxn>
                <a:cxn ang="0">
                  <a:pos x="163" y="216"/>
                </a:cxn>
                <a:cxn ang="0">
                  <a:pos x="169" y="217"/>
                </a:cxn>
                <a:cxn ang="0">
                  <a:pos x="176" y="224"/>
                </a:cxn>
                <a:cxn ang="0">
                  <a:pos x="177" y="230"/>
                </a:cxn>
                <a:cxn ang="0">
                  <a:pos x="173" y="239"/>
                </a:cxn>
                <a:cxn ang="0">
                  <a:pos x="163" y="243"/>
                </a:cxn>
                <a:cxn ang="0">
                  <a:pos x="151" y="245"/>
                </a:cxn>
                <a:cxn ang="0">
                  <a:pos x="96" y="248"/>
                </a:cxn>
                <a:cxn ang="0">
                  <a:pos x="71" y="246"/>
                </a:cxn>
                <a:cxn ang="0">
                  <a:pos x="35" y="240"/>
                </a:cxn>
                <a:cxn ang="0">
                  <a:pos x="22" y="234"/>
                </a:cxn>
                <a:cxn ang="0">
                  <a:pos x="5" y="219"/>
                </a:cxn>
                <a:cxn ang="0">
                  <a:pos x="0" y="197"/>
                </a:cxn>
                <a:cxn ang="0">
                  <a:pos x="0" y="187"/>
                </a:cxn>
                <a:cxn ang="0">
                  <a:pos x="9" y="168"/>
                </a:cxn>
                <a:cxn ang="0">
                  <a:pos x="25" y="149"/>
                </a:cxn>
                <a:cxn ang="0">
                  <a:pos x="51" y="130"/>
                </a:cxn>
                <a:cxn ang="0">
                  <a:pos x="69" y="120"/>
                </a:cxn>
                <a:cxn ang="0">
                  <a:pos x="57" y="110"/>
                </a:cxn>
                <a:cxn ang="0">
                  <a:pos x="54" y="91"/>
                </a:cxn>
              </a:cxnLst>
              <a:rect l="0" t="0" r="r" b="b"/>
              <a:pathLst>
                <a:path w="177" h="248">
                  <a:moveTo>
                    <a:pt x="54" y="91"/>
                  </a:moveTo>
                  <a:lnTo>
                    <a:pt x="54" y="91"/>
                  </a:lnTo>
                  <a:lnTo>
                    <a:pt x="51" y="65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51" y="29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19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3" y="1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1" y="9"/>
                  </a:lnTo>
                  <a:lnTo>
                    <a:pt x="76" y="12"/>
                  </a:lnTo>
                  <a:lnTo>
                    <a:pt x="79" y="14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4" y="43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76" y="98"/>
                  </a:lnTo>
                  <a:lnTo>
                    <a:pt x="77" y="106"/>
                  </a:lnTo>
                  <a:lnTo>
                    <a:pt x="80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89" y="110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31" y="90"/>
                  </a:lnTo>
                  <a:lnTo>
                    <a:pt x="131" y="90"/>
                  </a:lnTo>
                  <a:lnTo>
                    <a:pt x="138" y="87"/>
                  </a:lnTo>
                  <a:lnTo>
                    <a:pt x="144" y="87"/>
                  </a:lnTo>
                  <a:lnTo>
                    <a:pt x="144" y="87"/>
                  </a:lnTo>
                  <a:lnTo>
                    <a:pt x="150" y="88"/>
                  </a:lnTo>
                  <a:lnTo>
                    <a:pt x="154" y="90"/>
                  </a:lnTo>
                  <a:lnTo>
                    <a:pt x="158" y="94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58" y="103"/>
                  </a:lnTo>
                  <a:lnTo>
                    <a:pt x="157" y="106"/>
                  </a:lnTo>
                  <a:lnTo>
                    <a:pt x="154" y="109"/>
                  </a:lnTo>
                  <a:lnTo>
                    <a:pt x="150" y="111"/>
                  </a:lnTo>
                  <a:lnTo>
                    <a:pt x="150" y="111"/>
                  </a:lnTo>
                  <a:lnTo>
                    <a:pt x="138" y="116"/>
                  </a:lnTo>
                  <a:lnTo>
                    <a:pt x="121" y="120"/>
                  </a:lnTo>
                  <a:lnTo>
                    <a:pt x="121" y="120"/>
                  </a:lnTo>
                  <a:lnTo>
                    <a:pt x="98" y="127"/>
                  </a:lnTo>
                  <a:lnTo>
                    <a:pt x="77" y="136"/>
                  </a:lnTo>
                  <a:lnTo>
                    <a:pt x="60" y="145"/>
                  </a:lnTo>
                  <a:lnTo>
                    <a:pt x="45" y="153"/>
                  </a:lnTo>
                  <a:lnTo>
                    <a:pt x="34" y="164"/>
                  </a:lnTo>
                  <a:lnTo>
                    <a:pt x="25" y="174"/>
                  </a:lnTo>
                  <a:lnTo>
                    <a:pt x="19" y="184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18" y="201"/>
                  </a:lnTo>
                  <a:lnTo>
                    <a:pt x="21" y="207"/>
                  </a:lnTo>
                  <a:lnTo>
                    <a:pt x="25" y="211"/>
                  </a:lnTo>
                  <a:lnTo>
                    <a:pt x="31" y="216"/>
                  </a:lnTo>
                  <a:lnTo>
                    <a:pt x="40" y="219"/>
                  </a:lnTo>
                  <a:lnTo>
                    <a:pt x="51" y="221"/>
                  </a:lnTo>
                  <a:lnTo>
                    <a:pt x="64" y="223"/>
                  </a:lnTo>
                  <a:lnTo>
                    <a:pt x="80" y="223"/>
                  </a:lnTo>
                  <a:lnTo>
                    <a:pt x="80" y="223"/>
                  </a:lnTo>
                  <a:lnTo>
                    <a:pt x="113" y="221"/>
                  </a:lnTo>
                  <a:lnTo>
                    <a:pt x="134" y="220"/>
                  </a:lnTo>
                  <a:lnTo>
                    <a:pt x="154" y="216"/>
                  </a:lnTo>
                  <a:lnTo>
                    <a:pt x="154" y="216"/>
                  </a:lnTo>
                  <a:lnTo>
                    <a:pt x="163" y="216"/>
                  </a:lnTo>
                  <a:lnTo>
                    <a:pt x="163" y="216"/>
                  </a:lnTo>
                  <a:lnTo>
                    <a:pt x="169" y="217"/>
                  </a:lnTo>
                  <a:lnTo>
                    <a:pt x="173" y="220"/>
                  </a:lnTo>
                  <a:lnTo>
                    <a:pt x="176" y="224"/>
                  </a:lnTo>
                  <a:lnTo>
                    <a:pt x="177" y="230"/>
                  </a:lnTo>
                  <a:lnTo>
                    <a:pt x="177" y="230"/>
                  </a:lnTo>
                  <a:lnTo>
                    <a:pt x="176" y="234"/>
                  </a:lnTo>
                  <a:lnTo>
                    <a:pt x="173" y="239"/>
                  </a:lnTo>
                  <a:lnTo>
                    <a:pt x="169" y="242"/>
                  </a:lnTo>
                  <a:lnTo>
                    <a:pt x="163" y="243"/>
                  </a:lnTo>
                  <a:lnTo>
                    <a:pt x="163" y="243"/>
                  </a:lnTo>
                  <a:lnTo>
                    <a:pt x="151" y="245"/>
                  </a:lnTo>
                  <a:lnTo>
                    <a:pt x="134" y="246"/>
                  </a:lnTo>
                  <a:lnTo>
                    <a:pt x="96" y="248"/>
                  </a:lnTo>
                  <a:lnTo>
                    <a:pt x="96" y="248"/>
                  </a:lnTo>
                  <a:lnTo>
                    <a:pt x="71" y="246"/>
                  </a:lnTo>
                  <a:lnTo>
                    <a:pt x="53" y="245"/>
                  </a:lnTo>
                  <a:lnTo>
                    <a:pt x="35" y="240"/>
                  </a:lnTo>
                  <a:lnTo>
                    <a:pt x="22" y="234"/>
                  </a:lnTo>
                  <a:lnTo>
                    <a:pt x="22" y="234"/>
                  </a:lnTo>
                  <a:lnTo>
                    <a:pt x="12" y="227"/>
                  </a:lnTo>
                  <a:lnTo>
                    <a:pt x="5" y="219"/>
                  </a:lnTo>
                  <a:lnTo>
                    <a:pt x="2" y="208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187"/>
                  </a:lnTo>
                  <a:lnTo>
                    <a:pt x="3" y="178"/>
                  </a:lnTo>
                  <a:lnTo>
                    <a:pt x="9" y="168"/>
                  </a:lnTo>
                  <a:lnTo>
                    <a:pt x="16" y="159"/>
                  </a:lnTo>
                  <a:lnTo>
                    <a:pt x="25" y="149"/>
                  </a:lnTo>
                  <a:lnTo>
                    <a:pt x="38" y="140"/>
                  </a:lnTo>
                  <a:lnTo>
                    <a:pt x="51" y="13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1" y="116"/>
                  </a:lnTo>
                  <a:lnTo>
                    <a:pt x="57" y="110"/>
                  </a:lnTo>
                  <a:lnTo>
                    <a:pt x="55" y="101"/>
                  </a:lnTo>
                  <a:lnTo>
                    <a:pt x="54" y="91"/>
                  </a:lnTo>
                  <a:lnTo>
                    <a:pt x="54" y="9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4" name="Freeform 145"/>
            <p:cNvSpPr>
              <a:spLocks noEditPoints="1"/>
            </p:cNvSpPr>
            <p:nvPr userDrawn="1"/>
          </p:nvSpPr>
          <p:spPr bwMode="auto">
            <a:xfrm>
              <a:off x="3611563" y="1458913"/>
              <a:ext cx="147637" cy="150813"/>
            </a:xfrm>
            <a:custGeom>
              <a:avLst/>
              <a:gdLst/>
              <a:ahLst/>
              <a:cxnLst>
                <a:cxn ang="0">
                  <a:pos x="79" y="31"/>
                </a:cxn>
                <a:cxn ang="0">
                  <a:pos x="95" y="3"/>
                </a:cxn>
                <a:cxn ang="0">
                  <a:pos x="115" y="9"/>
                </a:cxn>
                <a:cxn ang="0">
                  <a:pos x="101" y="54"/>
                </a:cxn>
                <a:cxn ang="0">
                  <a:pos x="147" y="34"/>
                </a:cxn>
                <a:cxn ang="0">
                  <a:pos x="173" y="63"/>
                </a:cxn>
                <a:cxn ang="0">
                  <a:pos x="101" y="64"/>
                </a:cxn>
                <a:cxn ang="0">
                  <a:pos x="101" y="80"/>
                </a:cxn>
                <a:cxn ang="0">
                  <a:pos x="101" y="103"/>
                </a:cxn>
                <a:cxn ang="0">
                  <a:pos x="156" y="82"/>
                </a:cxn>
                <a:cxn ang="0">
                  <a:pos x="182" y="110"/>
                </a:cxn>
                <a:cxn ang="0">
                  <a:pos x="101" y="113"/>
                </a:cxn>
                <a:cxn ang="0">
                  <a:pos x="145" y="135"/>
                </a:cxn>
                <a:cxn ang="0">
                  <a:pos x="167" y="151"/>
                </a:cxn>
                <a:cxn ang="0">
                  <a:pos x="167" y="158"/>
                </a:cxn>
                <a:cxn ang="0">
                  <a:pos x="160" y="236"/>
                </a:cxn>
                <a:cxn ang="0">
                  <a:pos x="156" y="249"/>
                </a:cxn>
                <a:cxn ang="0">
                  <a:pos x="130" y="260"/>
                </a:cxn>
                <a:cxn ang="0">
                  <a:pos x="118" y="244"/>
                </a:cxn>
                <a:cxn ang="0">
                  <a:pos x="130" y="236"/>
                </a:cxn>
                <a:cxn ang="0">
                  <a:pos x="135" y="235"/>
                </a:cxn>
                <a:cxn ang="0">
                  <a:pos x="102" y="160"/>
                </a:cxn>
                <a:cxn ang="0">
                  <a:pos x="99" y="281"/>
                </a:cxn>
                <a:cxn ang="0">
                  <a:pos x="83" y="283"/>
                </a:cxn>
                <a:cxn ang="0">
                  <a:pos x="77" y="277"/>
                </a:cxn>
                <a:cxn ang="0">
                  <a:pos x="44" y="258"/>
                </a:cxn>
                <a:cxn ang="0">
                  <a:pos x="41" y="264"/>
                </a:cxn>
                <a:cxn ang="0">
                  <a:pos x="21" y="264"/>
                </a:cxn>
                <a:cxn ang="0">
                  <a:pos x="21" y="163"/>
                </a:cxn>
                <a:cxn ang="0">
                  <a:pos x="47" y="148"/>
                </a:cxn>
                <a:cxn ang="0">
                  <a:pos x="24" y="113"/>
                </a:cxn>
                <a:cxn ang="0">
                  <a:pos x="25" y="103"/>
                </a:cxn>
                <a:cxn ang="0">
                  <a:pos x="31" y="64"/>
                </a:cxn>
                <a:cxn ang="0">
                  <a:pos x="0" y="87"/>
                </a:cxn>
                <a:cxn ang="0">
                  <a:pos x="34" y="21"/>
                </a:cxn>
                <a:cxn ang="0">
                  <a:pos x="72" y="18"/>
                </a:cxn>
                <a:cxn ang="0">
                  <a:pos x="69" y="25"/>
                </a:cxn>
                <a:cxn ang="0">
                  <a:pos x="40" y="54"/>
                </a:cxn>
                <a:cxn ang="0">
                  <a:pos x="224" y="34"/>
                </a:cxn>
                <a:cxn ang="0">
                  <a:pos x="211" y="84"/>
                </a:cxn>
                <a:cxn ang="0">
                  <a:pos x="211" y="213"/>
                </a:cxn>
                <a:cxn ang="0">
                  <a:pos x="193" y="216"/>
                </a:cxn>
                <a:cxn ang="0">
                  <a:pos x="188" y="210"/>
                </a:cxn>
                <a:cxn ang="0">
                  <a:pos x="188" y="22"/>
                </a:cxn>
                <a:cxn ang="0">
                  <a:pos x="222" y="28"/>
                </a:cxn>
                <a:cxn ang="0">
                  <a:pos x="244" y="31"/>
                </a:cxn>
                <a:cxn ang="0">
                  <a:pos x="280" y="8"/>
                </a:cxn>
                <a:cxn ang="0">
                  <a:pos x="279" y="15"/>
                </a:cxn>
                <a:cxn ang="0">
                  <a:pos x="270" y="251"/>
                </a:cxn>
                <a:cxn ang="0">
                  <a:pos x="269" y="258"/>
                </a:cxn>
                <a:cxn ang="0">
                  <a:pos x="256" y="273"/>
                </a:cxn>
                <a:cxn ang="0">
                  <a:pos x="227" y="270"/>
                </a:cxn>
                <a:cxn ang="0">
                  <a:pos x="217" y="261"/>
                </a:cxn>
                <a:cxn ang="0">
                  <a:pos x="193" y="247"/>
                </a:cxn>
                <a:cxn ang="0">
                  <a:pos x="238" y="249"/>
                </a:cxn>
                <a:cxn ang="0">
                  <a:pos x="244" y="245"/>
                </a:cxn>
              </a:cxnLst>
              <a:rect l="0" t="0" r="r" b="b"/>
              <a:pathLst>
                <a:path w="280" h="283">
                  <a:moveTo>
                    <a:pt x="79" y="54"/>
                  </a:moveTo>
                  <a:lnTo>
                    <a:pt x="79" y="54"/>
                  </a:lnTo>
                  <a:lnTo>
                    <a:pt x="79" y="31"/>
                  </a:lnTo>
                  <a:lnTo>
                    <a:pt x="79" y="31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5" y="3"/>
                  </a:lnTo>
                  <a:lnTo>
                    <a:pt x="95" y="3"/>
                  </a:lnTo>
                  <a:lnTo>
                    <a:pt x="111" y="5"/>
                  </a:lnTo>
                  <a:lnTo>
                    <a:pt x="114" y="8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4" y="12"/>
                  </a:lnTo>
                  <a:lnTo>
                    <a:pt x="112" y="13"/>
                  </a:lnTo>
                  <a:lnTo>
                    <a:pt x="101" y="18"/>
                  </a:lnTo>
                  <a:lnTo>
                    <a:pt x="101" y="54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38" y="4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3" y="63"/>
                  </a:lnTo>
                  <a:lnTo>
                    <a:pt x="173" y="63"/>
                  </a:lnTo>
                  <a:lnTo>
                    <a:pt x="172" y="64"/>
                  </a:lnTo>
                  <a:lnTo>
                    <a:pt x="170" y="64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80"/>
                  </a:lnTo>
                  <a:lnTo>
                    <a:pt x="101" y="80"/>
                  </a:lnTo>
                  <a:lnTo>
                    <a:pt x="101" y="86"/>
                  </a:lnTo>
                  <a:lnTo>
                    <a:pt x="101" y="86"/>
                  </a:lnTo>
                  <a:lnTo>
                    <a:pt x="101" y="92"/>
                  </a:lnTo>
                  <a:lnTo>
                    <a:pt x="101" y="103"/>
                  </a:lnTo>
                  <a:lnTo>
                    <a:pt x="137" y="103"/>
                  </a:lnTo>
                  <a:lnTo>
                    <a:pt x="137" y="103"/>
                  </a:lnTo>
                  <a:lnTo>
                    <a:pt x="156" y="82"/>
                  </a:lnTo>
                  <a:lnTo>
                    <a:pt x="156" y="82"/>
                  </a:lnTo>
                  <a:lnTo>
                    <a:pt x="167" y="93"/>
                  </a:lnTo>
                  <a:lnTo>
                    <a:pt x="179" y="106"/>
                  </a:lnTo>
                  <a:lnTo>
                    <a:pt x="179" y="106"/>
                  </a:lnTo>
                  <a:lnTo>
                    <a:pt x="182" y="110"/>
                  </a:lnTo>
                  <a:lnTo>
                    <a:pt x="182" y="110"/>
                  </a:lnTo>
                  <a:lnTo>
                    <a:pt x="180" y="112"/>
                  </a:lnTo>
                  <a:lnTo>
                    <a:pt x="177" y="113"/>
                  </a:lnTo>
                  <a:lnTo>
                    <a:pt x="101" y="113"/>
                  </a:lnTo>
                  <a:lnTo>
                    <a:pt x="10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45" y="135"/>
                  </a:lnTo>
                  <a:lnTo>
                    <a:pt x="145" y="135"/>
                  </a:lnTo>
                  <a:lnTo>
                    <a:pt x="164" y="148"/>
                  </a:lnTo>
                  <a:lnTo>
                    <a:pt x="164" y="148"/>
                  </a:lnTo>
                  <a:lnTo>
                    <a:pt x="167" y="151"/>
                  </a:lnTo>
                  <a:lnTo>
                    <a:pt x="169" y="154"/>
                  </a:lnTo>
                  <a:lnTo>
                    <a:pt x="169" y="154"/>
                  </a:lnTo>
                  <a:lnTo>
                    <a:pt x="169" y="157"/>
                  </a:lnTo>
                  <a:lnTo>
                    <a:pt x="167" y="158"/>
                  </a:lnTo>
                  <a:lnTo>
                    <a:pt x="160" y="166"/>
                  </a:lnTo>
                  <a:lnTo>
                    <a:pt x="160" y="210"/>
                  </a:lnTo>
                  <a:lnTo>
                    <a:pt x="160" y="210"/>
                  </a:lnTo>
                  <a:lnTo>
                    <a:pt x="160" y="236"/>
                  </a:lnTo>
                  <a:lnTo>
                    <a:pt x="160" y="236"/>
                  </a:lnTo>
                  <a:lnTo>
                    <a:pt x="160" y="242"/>
                  </a:lnTo>
                  <a:lnTo>
                    <a:pt x="159" y="247"/>
                  </a:lnTo>
                  <a:lnTo>
                    <a:pt x="156" y="249"/>
                  </a:lnTo>
                  <a:lnTo>
                    <a:pt x="153" y="252"/>
                  </a:lnTo>
                  <a:lnTo>
                    <a:pt x="153" y="252"/>
                  </a:lnTo>
                  <a:lnTo>
                    <a:pt x="143" y="257"/>
                  </a:lnTo>
                  <a:lnTo>
                    <a:pt x="130" y="260"/>
                  </a:lnTo>
                  <a:lnTo>
                    <a:pt x="130" y="260"/>
                  </a:lnTo>
                  <a:lnTo>
                    <a:pt x="128" y="252"/>
                  </a:lnTo>
                  <a:lnTo>
                    <a:pt x="124" y="247"/>
                  </a:lnTo>
                  <a:lnTo>
                    <a:pt x="118" y="244"/>
                  </a:lnTo>
                  <a:lnTo>
                    <a:pt x="108" y="241"/>
                  </a:lnTo>
                  <a:lnTo>
                    <a:pt x="108" y="235"/>
                  </a:lnTo>
                  <a:lnTo>
                    <a:pt x="108" y="235"/>
                  </a:lnTo>
                  <a:lnTo>
                    <a:pt x="130" y="236"/>
                  </a:lnTo>
                  <a:lnTo>
                    <a:pt x="130" y="236"/>
                  </a:lnTo>
                  <a:lnTo>
                    <a:pt x="132" y="236"/>
                  </a:lnTo>
                  <a:lnTo>
                    <a:pt x="132" y="236"/>
                  </a:lnTo>
                  <a:lnTo>
                    <a:pt x="135" y="235"/>
                  </a:lnTo>
                  <a:lnTo>
                    <a:pt x="137" y="231"/>
                  </a:lnTo>
                  <a:lnTo>
                    <a:pt x="137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276"/>
                  </a:lnTo>
                  <a:lnTo>
                    <a:pt x="102" y="276"/>
                  </a:lnTo>
                  <a:lnTo>
                    <a:pt x="102" y="278"/>
                  </a:lnTo>
                  <a:lnTo>
                    <a:pt x="99" y="281"/>
                  </a:lnTo>
                  <a:lnTo>
                    <a:pt x="99" y="281"/>
                  </a:lnTo>
                  <a:lnTo>
                    <a:pt x="93" y="281"/>
                  </a:lnTo>
                  <a:lnTo>
                    <a:pt x="83" y="283"/>
                  </a:lnTo>
                  <a:lnTo>
                    <a:pt x="83" y="283"/>
                  </a:lnTo>
                  <a:lnTo>
                    <a:pt x="80" y="283"/>
                  </a:lnTo>
                  <a:lnTo>
                    <a:pt x="79" y="281"/>
                  </a:lnTo>
                  <a:lnTo>
                    <a:pt x="77" y="280"/>
                  </a:lnTo>
                  <a:lnTo>
                    <a:pt x="77" y="277"/>
                  </a:lnTo>
                  <a:lnTo>
                    <a:pt x="77" y="277"/>
                  </a:lnTo>
                  <a:lnTo>
                    <a:pt x="79" y="160"/>
                  </a:lnTo>
                  <a:lnTo>
                    <a:pt x="44" y="160"/>
                  </a:lnTo>
                  <a:lnTo>
                    <a:pt x="44" y="258"/>
                  </a:lnTo>
                  <a:lnTo>
                    <a:pt x="44" y="258"/>
                  </a:lnTo>
                  <a:lnTo>
                    <a:pt x="44" y="263"/>
                  </a:lnTo>
                  <a:lnTo>
                    <a:pt x="41" y="264"/>
                  </a:lnTo>
                  <a:lnTo>
                    <a:pt x="41" y="264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4" y="265"/>
                  </a:lnTo>
                  <a:lnTo>
                    <a:pt x="21" y="264"/>
                  </a:lnTo>
                  <a:lnTo>
                    <a:pt x="21" y="263"/>
                  </a:lnTo>
                  <a:lnTo>
                    <a:pt x="19" y="260"/>
                  </a:lnTo>
                  <a:lnTo>
                    <a:pt x="19" y="260"/>
                  </a:lnTo>
                  <a:lnTo>
                    <a:pt x="21" y="163"/>
                  </a:lnTo>
                  <a:lnTo>
                    <a:pt x="21" y="163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47" y="148"/>
                  </a:lnTo>
                  <a:lnTo>
                    <a:pt x="79" y="148"/>
                  </a:lnTo>
                  <a:lnTo>
                    <a:pt x="79" y="113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3" y="115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25" y="103"/>
                  </a:lnTo>
                  <a:lnTo>
                    <a:pt x="79" y="103"/>
                  </a:lnTo>
                  <a:lnTo>
                    <a:pt x="79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18" y="79"/>
                  </a:lnTo>
                  <a:lnTo>
                    <a:pt x="5" y="92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15" y="64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34" y="21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67" y="15"/>
                  </a:lnTo>
                  <a:lnTo>
                    <a:pt x="72" y="18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72" y="22"/>
                  </a:lnTo>
                  <a:lnTo>
                    <a:pt x="69" y="25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48" y="40"/>
                  </a:lnTo>
                  <a:lnTo>
                    <a:pt x="40" y="54"/>
                  </a:lnTo>
                  <a:lnTo>
                    <a:pt x="79" y="54"/>
                  </a:lnTo>
                  <a:close/>
                  <a:moveTo>
                    <a:pt x="224" y="31"/>
                  </a:moveTo>
                  <a:lnTo>
                    <a:pt x="224" y="31"/>
                  </a:lnTo>
                  <a:lnTo>
                    <a:pt x="224" y="34"/>
                  </a:lnTo>
                  <a:lnTo>
                    <a:pt x="221" y="35"/>
                  </a:lnTo>
                  <a:lnTo>
                    <a:pt x="211" y="41"/>
                  </a:lnTo>
                  <a:lnTo>
                    <a:pt x="211" y="41"/>
                  </a:lnTo>
                  <a:lnTo>
                    <a:pt x="211" y="84"/>
                  </a:lnTo>
                  <a:lnTo>
                    <a:pt x="211" y="84"/>
                  </a:lnTo>
                  <a:lnTo>
                    <a:pt x="212" y="210"/>
                  </a:lnTo>
                  <a:lnTo>
                    <a:pt x="212" y="210"/>
                  </a:lnTo>
                  <a:lnTo>
                    <a:pt x="211" y="213"/>
                  </a:lnTo>
                  <a:lnTo>
                    <a:pt x="208" y="215"/>
                  </a:lnTo>
                  <a:lnTo>
                    <a:pt x="208" y="215"/>
                  </a:lnTo>
                  <a:lnTo>
                    <a:pt x="193" y="216"/>
                  </a:lnTo>
                  <a:lnTo>
                    <a:pt x="193" y="216"/>
                  </a:lnTo>
                  <a:lnTo>
                    <a:pt x="190" y="216"/>
                  </a:lnTo>
                  <a:lnTo>
                    <a:pt x="189" y="215"/>
                  </a:lnTo>
                  <a:lnTo>
                    <a:pt x="188" y="213"/>
                  </a:lnTo>
                  <a:lnTo>
                    <a:pt x="188" y="210"/>
                  </a:lnTo>
                  <a:lnTo>
                    <a:pt x="188" y="210"/>
                  </a:lnTo>
                  <a:lnTo>
                    <a:pt x="189" y="135"/>
                  </a:lnTo>
                  <a:lnTo>
                    <a:pt x="189" y="135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206" y="24"/>
                  </a:lnTo>
                  <a:lnTo>
                    <a:pt x="218" y="27"/>
                  </a:lnTo>
                  <a:lnTo>
                    <a:pt x="222" y="28"/>
                  </a:lnTo>
                  <a:lnTo>
                    <a:pt x="224" y="31"/>
                  </a:lnTo>
                  <a:lnTo>
                    <a:pt x="224" y="31"/>
                  </a:lnTo>
                  <a:close/>
                  <a:moveTo>
                    <a:pt x="244" y="31"/>
                  </a:moveTo>
                  <a:lnTo>
                    <a:pt x="244" y="31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75" y="5"/>
                  </a:lnTo>
                  <a:lnTo>
                    <a:pt x="280" y="8"/>
                  </a:lnTo>
                  <a:lnTo>
                    <a:pt x="280" y="11"/>
                  </a:lnTo>
                  <a:lnTo>
                    <a:pt x="280" y="11"/>
                  </a:lnTo>
                  <a:lnTo>
                    <a:pt x="280" y="12"/>
                  </a:lnTo>
                  <a:lnTo>
                    <a:pt x="279" y="15"/>
                  </a:lnTo>
                  <a:lnTo>
                    <a:pt x="270" y="19"/>
                  </a:lnTo>
                  <a:lnTo>
                    <a:pt x="270" y="193"/>
                  </a:lnTo>
                  <a:lnTo>
                    <a:pt x="270" y="193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52"/>
                  </a:lnTo>
                  <a:lnTo>
                    <a:pt x="270" y="252"/>
                  </a:lnTo>
                  <a:lnTo>
                    <a:pt x="269" y="258"/>
                  </a:lnTo>
                  <a:lnTo>
                    <a:pt x="267" y="264"/>
                  </a:lnTo>
                  <a:lnTo>
                    <a:pt x="266" y="267"/>
                  </a:lnTo>
                  <a:lnTo>
                    <a:pt x="261" y="271"/>
                  </a:lnTo>
                  <a:lnTo>
                    <a:pt x="256" y="273"/>
                  </a:lnTo>
                  <a:lnTo>
                    <a:pt x="248" y="276"/>
                  </a:lnTo>
                  <a:lnTo>
                    <a:pt x="228" y="278"/>
                  </a:lnTo>
                  <a:lnTo>
                    <a:pt x="228" y="278"/>
                  </a:lnTo>
                  <a:lnTo>
                    <a:pt x="227" y="270"/>
                  </a:lnTo>
                  <a:lnTo>
                    <a:pt x="225" y="267"/>
                  </a:lnTo>
                  <a:lnTo>
                    <a:pt x="222" y="264"/>
                  </a:lnTo>
                  <a:lnTo>
                    <a:pt x="222" y="264"/>
                  </a:lnTo>
                  <a:lnTo>
                    <a:pt x="217" y="261"/>
                  </a:lnTo>
                  <a:lnTo>
                    <a:pt x="211" y="258"/>
                  </a:lnTo>
                  <a:lnTo>
                    <a:pt x="193" y="254"/>
                  </a:lnTo>
                  <a:lnTo>
                    <a:pt x="193" y="247"/>
                  </a:lnTo>
                  <a:lnTo>
                    <a:pt x="193" y="247"/>
                  </a:lnTo>
                  <a:lnTo>
                    <a:pt x="206" y="248"/>
                  </a:lnTo>
                  <a:lnTo>
                    <a:pt x="206" y="248"/>
                  </a:lnTo>
                  <a:lnTo>
                    <a:pt x="238" y="249"/>
                  </a:lnTo>
                  <a:lnTo>
                    <a:pt x="238" y="249"/>
                  </a:lnTo>
                  <a:lnTo>
                    <a:pt x="240" y="249"/>
                  </a:lnTo>
                  <a:lnTo>
                    <a:pt x="240" y="249"/>
                  </a:lnTo>
                  <a:lnTo>
                    <a:pt x="243" y="249"/>
                  </a:lnTo>
                  <a:lnTo>
                    <a:pt x="244" y="245"/>
                  </a:lnTo>
                  <a:lnTo>
                    <a:pt x="244" y="3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5" name="Freeform 146"/>
            <p:cNvSpPr>
              <a:spLocks noEditPoints="1"/>
            </p:cNvSpPr>
            <p:nvPr userDrawn="1"/>
          </p:nvSpPr>
          <p:spPr bwMode="auto">
            <a:xfrm>
              <a:off x="3789363" y="1460501"/>
              <a:ext cx="153987" cy="149225"/>
            </a:xfrm>
            <a:custGeom>
              <a:avLst/>
              <a:gdLst/>
              <a:ahLst/>
              <a:cxnLst>
                <a:cxn ang="0">
                  <a:pos x="180" y="84"/>
                </a:cxn>
                <a:cxn ang="0">
                  <a:pos x="199" y="106"/>
                </a:cxn>
                <a:cxn ang="0">
                  <a:pos x="197" y="111"/>
                </a:cxn>
                <a:cxn ang="0">
                  <a:pos x="161" y="155"/>
                </a:cxn>
                <a:cxn ang="0">
                  <a:pos x="196" y="159"/>
                </a:cxn>
                <a:cxn ang="0">
                  <a:pos x="194" y="166"/>
                </a:cxn>
                <a:cxn ang="0">
                  <a:pos x="196" y="207"/>
                </a:cxn>
                <a:cxn ang="0">
                  <a:pos x="145" y="234"/>
                </a:cxn>
                <a:cxn ang="0">
                  <a:pos x="85" y="262"/>
                </a:cxn>
                <a:cxn ang="0">
                  <a:pos x="80" y="263"/>
                </a:cxn>
                <a:cxn ang="0">
                  <a:pos x="88" y="230"/>
                </a:cxn>
                <a:cxn ang="0">
                  <a:pos x="87" y="130"/>
                </a:cxn>
                <a:cxn ang="0">
                  <a:pos x="120" y="139"/>
                </a:cxn>
                <a:cxn ang="0">
                  <a:pos x="110" y="148"/>
                </a:cxn>
                <a:cxn ang="0">
                  <a:pos x="133" y="111"/>
                </a:cxn>
                <a:cxn ang="0">
                  <a:pos x="80" y="98"/>
                </a:cxn>
                <a:cxn ang="0">
                  <a:pos x="133" y="101"/>
                </a:cxn>
                <a:cxn ang="0">
                  <a:pos x="100" y="69"/>
                </a:cxn>
                <a:cxn ang="0">
                  <a:pos x="93" y="80"/>
                </a:cxn>
                <a:cxn ang="0">
                  <a:pos x="80" y="85"/>
                </a:cxn>
                <a:cxn ang="0">
                  <a:pos x="54" y="130"/>
                </a:cxn>
                <a:cxn ang="0">
                  <a:pos x="68" y="136"/>
                </a:cxn>
                <a:cxn ang="0">
                  <a:pos x="59" y="143"/>
                </a:cxn>
                <a:cxn ang="0">
                  <a:pos x="59" y="275"/>
                </a:cxn>
                <a:cxn ang="0">
                  <a:pos x="42" y="281"/>
                </a:cxn>
                <a:cxn ang="0">
                  <a:pos x="35" y="276"/>
                </a:cxn>
                <a:cxn ang="0">
                  <a:pos x="36" y="143"/>
                </a:cxn>
                <a:cxn ang="0">
                  <a:pos x="0" y="166"/>
                </a:cxn>
                <a:cxn ang="0">
                  <a:pos x="46" y="101"/>
                </a:cxn>
                <a:cxn ang="0">
                  <a:pos x="61" y="64"/>
                </a:cxn>
                <a:cxn ang="0">
                  <a:pos x="98" y="48"/>
                </a:cxn>
                <a:cxn ang="0">
                  <a:pos x="113" y="1"/>
                </a:cxn>
                <a:cxn ang="0">
                  <a:pos x="148" y="13"/>
                </a:cxn>
                <a:cxn ang="0">
                  <a:pos x="145" y="20"/>
                </a:cxn>
                <a:cxn ang="0">
                  <a:pos x="116" y="48"/>
                </a:cxn>
                <a:cxn ang="0">
                  <a:pos x="174" y="29"/>
                </a:cxn>
                <a:cxn ang="0">
                  <a:pos x="197" y="56"/>
                </a:cxn>
                <a:cxn ang="0">
                  <a:pos x="155" y="58"/>
                </a:cxn>
                <a:cxn ang="0">
                  <a:pos x="16" y="68"/>
                </a:cxn>
                <a:cxn ang="0">
                  <a:pos x="40" y="32"/>
                </a:cxn>
                <a:cxn ang="0">
                  <a:pos x="72" y="6"/>
                </a:cxn>
                <a:cxn ang="0">
                  <a:pos x="90" y="17"/>
                </a:cxn>
                <a:cxn ang="0">
                  <a:pos x="75" y="22"/>
                </a:cxn>
                <a:cxn ang="0">
                  <a:pos x="27" y="72"/>
                </a:cxn>
                <a:cxn ang="0">
                  <a:pos x="226" y="234"/>
                </a:cxn>
                <a:cxn ang="0">
                  <a:pos x="228" y="276"/>
                </a:cxn>
                <a:cxn ang="0">
                  <a:pos x="220" y="282"/>
                </a:cxn>
                <a:cxn ang="0">
                  <a:pos x="204" y="282"/>
                </a:cxn>
                <a:cxn ang="0">
                  <a:pos x="204" y="168"/>
                </a:cxn>
                <a:cxn ang="0">
                  <a:pos x="203" y="9"/>
                </a:cxn>
                <a:cxn ang="0">
                  <a:pos x="268" y="9"/>
                </a:cxn>
                <a:cxn ang="0">
                  <a:pos x="291" y="27"/>
                </a:cxn>
                <a:cxn ang="0">
                  <a:pos x="288" y="35"/>
                </a:cxn>
                <a:cxn ang="0">
                  <a:pos x="281" y="223"/>
                </a:cxn>
                <a:cxn ang="0">
                  <a:pos x="277" y="236"/>
                </a:cxn>
                <a:cxn ang="0">
                  <a:pos x="264" y="243"/>
                </a:cxn>
                <a:cxn ang="0">
                  <a:pos x="241" y="232"/>
                </a:cxn>
                <a:cxn ang="0">
                  <a:pos x="226" y="219"/>
                </a:cxn>
                <a:cxn ang="0">
                  <a:pos x="257" y="219"/>
                </a:cxn>
                <a:cxn ang="0">
                  <a:pos x="226" y="219"/>
                </a:cxn>
              </a:cxnLst>
              <a:rect l="0" t="0" r="r" b="b"/>
              <a:pathLst>
                <a:path w="291" h="282">
                  <a:moveTo>
                    <a:pt x="155" y="101"/>
                  </a:moveTo>
                  <a:lnTo>
                    <a:pt x="165" y="101"/>
                  </a:lnTo>
                  <a:lnTo>
                    <a:pt x="165" y="101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90" y="94"/>
                  </a:lnTo>
                  <a:lnTo>
                    <a:pt x="199" y="106"/>
                  </a:lnTo>
                  <a:lnTo>
                    <a:pt x="199" y="106"/>
                  </a:lnTo>
                  <a:lnTo>
                    <a:pt x="200" y="108"/>
                  </a:lnTo>
                  <a:lnTo>
                    <a:pt x="200" y="108"/>
                  </a:lnTo>
                  <a:lnTo>
                    <a:pt x="200" y="111"/>
                  </a:lnTo>
                  <a:lnTo>
                    <a:pt x="197" y="111"/>
                  </a:lnTo>
                  <a:lnTo>
                    <a:pt x="155" y="111"/>
                  </a:lnTo>
                  <a:lnTo>
                    <a:pt x="155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75" y="139"/>
                  </a:lnTo>
                  <a:lnTo>
                    <a:pt x="175" y="139"/>
                  </a:lnTo>
                  <a:lnTo>
                    <a:pt x="196" y="159"/>
                  </a:lnTo>
                  <a:lnTo>
                    <a:pt x="196" y="159"/>
                  </a:lnTo>
                  <a:lnTo>
                    <a:pt x="197" y="164"/>
                  </a:lnTo>
                  <a:lnTo>
                    <a:pt x="197" y="164"/>
                  </a:lnTo>
                  <a:lnTo>
                    <a:pt x="197" y="165"/>
                  </a:lnTo>
                  <a:lnTo>
                    <a:pt x="194" y="166"/>
                  </a:lnTo>
                  <a:lnTo>
                    <a:pt x="155" y="166"/>
                  </a:lnTo>
                  <a:lnTo>
                    <a:pt x="155" y="217"/>
                  </a:lnTo>
                  <a:lnTo>
                    <a:pt x="155" y="217"/>
                  </a:lnTo>
                  <a:lnTo>
                    <a:pt x="196" y="207"/>
                  </a:lnTo>
                  <a:lnTo>
                    <a:pt x="197" y="214"/>
                  </a:lnTo>
                  <a:lnTo>
                    <a:pt x="197" y="214"/>
                  </a:lnTo>
                  <a:lnTo>
                    <a:pt x="171" y="224"/>
                  </a:lnTo>
                  <a:lnTo>
                    <a:pt x="145" y="234"/>
                  </a:lnTo>
                  <a:lnTo>
                    <a:pt x="117" y="245"/>
                  </a:lnTo>
                  <a:lnTo>
                    <a:pt x="88" y="252"/>
                  </a:lnTo>
                  <a:lnTo>
                    <a:pt x="88" y="252"/>
                  </a:lnTo>
                  <a:lnTo>
                    <a:pt x="85" y="262"/>
                  </a:lnTo>
                  <a:lnTo>
                    <a:pt x="84" y="263"/>
                  </a:lnTo>
                  <a:lnTo>
                    <a:pt x="83" y="265"/>
                  </a:lnTo>
                  <a:lnTo>
                    <a:pt x="83" y="265"/>
                  </a:lnTo>
                  <a:lnTo>
                    <a:pt x="80" y="263"/>
                  </a:lnTo>
                  <a:lnTo>
                    <a:pt x="77" y="259"/>
                  </a:lnTo>
                  <a:lnTo>
                    <a:pt x="68" y="232"/>
                  </a:lnTo>
                  <a:lnTo>
                    <a:pt x="68" y="232"/>
                  </a:lnTo>
                  <a:lnTo>
                    <a:pt x="88" y="230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45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114" y="135"/>
                  </a:lnTo>
                  <a:lnTo>
                    <a:pt x="119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42"/>
                  </a:lnTo>
                  <a:lnTo>
                    <a:pt x="119" y="143"/>
                  </a:lnTo>
                  <a:lnTo>
                    <a:pt x="110" y="148"/>
                  </a:lnTo>
                  <a:lnTo>
                    <a:pt x="110" y="227"/>
                  </a:lnTo>
                  <a:lnTo>
                    <a:pt x="110" y="227"/>
                  </a:lnTo>
                  <a:lnTo>
                    <a:pt x="133" y="223"/>
                  </a:lnTo>
                  <a:lnTo>
                    <a:pt x="133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83" y="113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90" y="101"/>
                  </a:lnTo>
                  <a:lnTo>
                    <a:pt x="100" y="101"/>
                  </a:lnTo>
                  <a:lnTo>
                    <a:pt x="133" y="101"/>
                  </a:lnTo>
                  <a:lnTo>
                    <a:pt x="133" y="58"/>
                  </a:lnTo>
                  <a:lnTo>
                    <a:pt x="109" y="58"/>
                  </a:lnTo>
                  <a:lnTo>
                    <a:pt x="109" y="58"/>
                  </a:lnTo>
                  <a:lnTo>
                    <a:pt x="100" y="69"/>
                  </a:lnTo>
                  <a:lnTo>
                    <a:pt x="91" y="78"/>
                  </a:lnTo>
                  <a:lnTo>
                    <a:pt x="91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5" y="108"/>
                  </a:lnTo>
                  <a:lnTo>
                    <a:pt x="49" y="129"/>
                  </a:lnTo>
                  <a:lnTo>
                    <a:pt x="49" y="129"/>
                  </a:lnTo>
                  <a:lnTo>
                    <a:pt x="54" y="130"/>
                  </a:lnTo>
                  <a:lnTo>
                    <a:pt x="54" y="130"/>
                  </a:lnTo>
                  <a:lnTo>
                    <a:pt x="65" y="133"/>
                  </a:lnTo>
                  <a:lnTo>
                    <a:pt x="68" y="135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68" y="139"/>
                  </a:lnTo>
                  <a:lnTo>
                    <a:pt x="67" y="140"/>
                  </a:lnTo>
                  <a:lnTo>
                    <a:pt x="59" y="143"/>
                  </a:lnTo>
                  <a:lnTo>
                    <a:pt x="59" y="204"/>
                  </a:lnTo>
                  <a:lnTo>
                    <a:pt x="59" y="204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58" y="278"/>
                  </a:lnTo>
                  <a:lnTo>
                    <a:pt x="55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6" y="279"/>
                  </a:lnTo>
                  <a:lnTo>
                    <a:pt x="35" y="278"/>
                  </a:lnTo>
                  <a:lnTo>
                    <a:pt x="35" y="276"/>
                  </a:lnTo>
                  <a:lnTo>
                    <a:pt x="35" y="276"/>
                  </a:lnTo>
                  <a:lnTo>
                    <a:pt x="36" y="204"/>
                  </a:lnTo>
                  <a:lnTo>
                    <a:pt x="36" y="143"/>
                  </a:lnTo>
                  <a:lnTo>
                    <a:pt x="36" y="143"/>
                  </a:lnTo>
                  <a:lnTo>
                    <a:pt x="22" y="158"/>
                  </a:lnTo>
                  <a:lnTo>
                    <a:pt x="4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4" y="149"/>
                  </a:lnTo>
                  <a:lnTo>
                    <a:pt x="27" y="133"/>
                  </a:lnTo>
                  <a:lnTo>
                    <a:pt x="36" y="117"/>
                  </a:lnTo>
                  <a:lnTo>
                    <a:pt x="46" y="101"/>
                  </a:lnTo>
                  <a:lnTo>
                    <a:pt x="46" y="101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5" y="74"/>
                  </a:lnTo>
                  <a:lnTo>
                    <a:pt x="85" y="74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9" y="22"/>
                  </a:lnTo>
                  <a:lnTo>
                    <a:pt x="112" y="11"/>
                  </a:lnTo>
                  <a:lnTo>
                    <a:pt x="113" y="1"/>
                  </a:lnTo>
                  <a:lnTo>
                    <a:pt x="113" y="1"/>
                  </a:lnTo>
                  <a:lnTo>
                    <a:pt x="130" y="6"/>
                  </a:lnTo>
                  <a:lnTo>
                    <a:pt x="130" y="6"/>
                  </a:lnTo>
                  <a:lnTo>
                    <a:pt x="145" y="11"/>
                  </a:lnTo>
                  <a:lnTo>
                    <a:pt x="148" y="13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8" y="17"/>
                  </a:lnTo>
                  <a:lnTo>
                    <a:pt x="145" y="20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25" y="35"/>
                  </a:lnTo>
                  <a:lnTo>
                    <a:pt x="116" y="48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74" y="29"/>
                  </a:lnTo>
                  <a:lnTo>
                    <a:pt x="174" y="29"/>
                  </a:lnTo>
                  <a:lnTo>
                    <a:pt x="185" y="40"/>
                  </a:lnTo>
                  <a:lnTo>
                    <a:pt x="196" y="52"/>
                  </a:lnTo>
                  <a:lnTo>
                    <a:pt x="196" y="52"/>
                  </a:lnTo>
                  <a:lnTo>
                    <a:pt x="197" y="56"/>
                  </a:lnTo>
                  <a:lnTo>
                    <a:pt x="197" y="56"/>
                  </a:lnTo>
                  <a:lnTo>
                    <a:pt x="197" y="58"/>
                  </a:lnTo>
                  <a:lnTo>
                    <a:pt x="194" y="58"/>
                  </a:lnTo>
                  <a:lnTo>
                    <a:pt x="155" y="58"/>
                  </a:lnTo>
                  <a:lnTo>
                    <a:pt x="155" y="101"/>
                  </a:lnTo>
                  <a:close/>
                  <a:moveTo>
                    <a:pt x="3" y="81"/>
                  </a:moveTo>
                  <a:lnTo>
                    <a:pt x="3" y="81"/>
                  </a:lnTo>
                  <a:lnTo>
                    <a:pt x="16" y="68"/>
                  </a:lnTo>
                  <a:lnTo>
                    <a:pt x="25" y="56"/>
                  </a:lnTo>
                  <a:lnTo>
                    <a:pt x="33" y="45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51" y="14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87" y="13"/>
                  </a:lnTo>
                  <a:lnTo>
                    <a:pt x="90" y="14"/>
                  </a:lnTo>
                  <a:lnTo>
                    <a:pt x="90" y="17"/>
                  </a:lnTo>
                  <a:lnTo>
                    <a:pt x="90" y="17"/>
                  </a:lnTo>
                  <a:lnTo>
                    <a:pt x="90" y="20"/>
                  </a:lnTo>
                  <a:lnTo>
                    <a:pt x="87" y="22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59" y="42"/>
                  </a:lnTo>
                  <a:lnTo>
                    <a:pt x="45" y="58"/>
                  </a:lnTo>
                  <a:lnTo>
                    <a:pt x="27" y="72"/>
                  </a:lnTo>
                  <a:lnTo>
                    <a:pt x="7" y="85"/>
                  </a:lnTo>
                  <a:lnTo>
                    <a:pt x="3" y="81"/>
                  </a:lnTo>
                  <a:close/>
                  <a:moveTo>
                    <a:pt x="226" y="234"/>
                  </a:moveTo>
                  <a:lnTo>
                    <a:pt x="226" y="234"/>
                  </a:lnTo>
                  <a:lnTo>
                    <a:pt x="228" y="255"/>
                  </a:lnTo>
                  <a:lnTo>
                    <a:pt x="228" y="255"/>
                  </a:lnTo>
                  <a:lnTo>
                    <a:pt x="228" y="276"/>
                  </a:lnTo>
                  <a:lnTo>
                    <a:pt x="228" y="276"/>
                  </a:lnTo>
                  <a:lnTo>
                    <a:pt x="226" y="279"/>
                  </a:lnTo>
                  <a:lnTo>
                    <a:pt x="226" y="281"/>
                  </a:lnTo>
                  <a:lnTo>
                    <a:pt x="226" y="281"/>
                  </a:lnTo>
                  <a:lnTo>
                    <a:pt x="220" y="282"/>
                  </a:lnTo>
                  <a:lnTo>
                    <a:pt x="210" y="282"/>
                  </a:lnTo>
                  <a:lnTo>
                    <a:pt x="210" y="282"/>
                  </a:lnTo>
                  <a:lnTo>
                    <a:pt x="206" y="282"/>
                  </a:lnTo>
                  <a:lnTo>
                    <a:pt x="204" y="282"/>
                  </a:lnTo>
                  <a:lnTo>
                    <a:pt x="203" y="279"/>
                  </a:lnTo>
                  <a:lnTo>
                    <a:pt x="203" y="278"/>
                  </a:lnTo>
                  <a:lnTo>
                    <a:pt x="203" y="278"/>
                  </a:lnTo>
                  <a:lnTo>
                    <a:pt x="204" y="168"/>
                  </a:lnTo>
                  <a:lnTo>
                    <a:pt x="204" y="168"/>
                  </a:lnTo>
                  <a:lnTo>
                    <a:pt x="204" y="48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229" y="23"/>
                  </a:lnTo>
                  <a:lnTo>
                    <a:pt x="255" y="23"/>
                  </a:lnTo>
                  <a:lnTo>
                    <a:pt x="255" y="23"/>
                  </a:lnTo>
                  <a:lnTo>
                    <a:pt x="268" y="9"/>
                  </a:lnTo>
                  <a:lnTo>
                    <a:pt x="268" y="9"/>
                  </a:lnTo>
                  <a:lnTo>
                    <a:pt x="288" y="26"/>
                  </a:lnTo>
                  <a:lnTo>
                    <a:pt x="288" y="26"/>
                  </a:lnTo>
                  <a:lnTo>
                    <a:pt x="291" y="27"/>
                  </a:lnTo>
                  <a:lnTo>
                    <a:pt x="291" y="30"/>
                  </a:lnTo>
                  <a:lnTo>
                    <a:pt x="291" y="30"/>
                  </a:lnTo>
                  <a:lnTo>
                    <a:pt x="291" y="32"/>
                  </a:lnTo>
                  <a:lnTo>
                    <a:pt x="288" y="35"/>
                  </a:lnTo>
                  <a:lnTo>
                    <a:pt x="281" y="40"/>
                  </a:lnTo>
                  <a:lnTo>
                    <a:pt x="281" y="133"/>
                  </a:lnTo>
                  <a:lnTo>
                    <a:pt x="281" y="133"/>
                  </a:lnTo>
                  <a:lnTo>
                    <a:pt x="281" y="223"/>
                  </a:lnTo>
                  <a:lnTo>
                    <a:pt x="281" y="223"/>
                  </a:lnTo>
                  <a:lnTo>
                    <a:pt x="281" y="229"/>
                  </a:lnTo>
                  <a:lnTo>
                    <a:pt x="280" y="233"/>
                  </a:lnTo>
                  <a:lnTo>
                    <a:pt x="277" y="236"/>
                  </a:lnTo>
                  <a:lnTo>
                    <a:pt x="274" y="239"/>
                  </a:lnTo>
                  <a:lnTo>
                    <a:pt x="274" y="239"/>
                  </a:lnTo>
                  <a:lnTo>
                    <a:pt x="270" y="242"/>
                  </a:lnTo>
                  <a:lnTo>
                    <a:pt x="264" y="243"/>
                  </a:lnTo>
                  <a:lnTo>
                    <a:pt x="246" y="246"/>
                  </a:lnTo>
                  <a:lnTo>
                    <a:pt x="246" y="246"/>
                  </a:lnTo>
                  <a:lnTo>
                    <a:pt x="245" y="239"/>
                  </a:lnTo>
                  <a:lnTo>
                    <a:pt x="241" y="232"/>
                  </a:lnTo>
                  <a:lnTo>
                    <a:pt x="235" y="229"/>
                  </a:lnTo>
                  <a:lnTo>
                    <a:pt x="226" y="226"/>
                  </a:lnTo>
                  <a:lnTo>
                    <a:pt x="226" y="234"/>
                  </a:lnTo>
                  <a:close/>
                  <a:moveTo>
                    <a:pt x="226" y="219"/>
                  </a:moveTo>
                  <a:lnTo>
                    <a:pt x="226" y="219"/>
                  </a:lnTo>
                  <a:lnTo>
                    <a:pt x="252" y="219"/>
                  </a:lnTo>
                  <a:lnTo>
                    <a:pt x="252" y="219"/>
                  </a:lnTo>
                  <a:lnTo>
                    <a:pt x="257" y="219"/>
                  </a:lnTo>
                  <a:lnTo>
                    <a:pt x="257" y="216"/>
                  </a:lnTo>
                  <a:lnTo>
                    <a:pt x="257" y="33"/>
                  </a:lnTo>
                  <a:lnTo>
                    <a:pt x="226" y="33"/>
                  </a:lnTo>
                  <a:lnTo>
                    <a:pt x="226" y="2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6" name="Freeform 147"/>
            <p:cNvSpPr>
              <a:spLocks noEditPoints="1"/>
            </p:cNvSpPr>
            <p:nvPr userDrawn="1"/>
          </p:nvSpPr>
          <p:spPr bwMode="auto">
            <a:xfrm>
              <a:off x="3981450" y="1462088"/>
              <a:ext cx="150813" cy="149225"/>
            </a:xfrm>
            <a:custGeom>
              <a:avLst/>
              <a:gdLst/>
              <a:ahLst/>
              <a:cxnLst>
                <a:cxn ang="0">
                  <a:pos x="134" y="56"/>
                </a:cxn>
                <a:cxn ang="0">
                  <a:pos x="167" y="17"/>
                </a:cxn>
                <a:cxn ang="0">
                  <a:pos x="205" y="6"/>
                </a:cxn>
                <a:cxn ang="0">
                  <a:pos x="202" y="13"/>
                </a:cxn>
                <a:cxn ang="0">
                  <a:pos x="234" y="56"/>
                </a:cxn>
                <a:cxn ang="0">
                  <a:pos x="280" y="58"/>
                </a:cxn>
                <a:cxn ang="0">
                  <a:pos x="279" y="66"/>
                </a:cxn>
                <a:cxn ang="0">
                  <a:pos x="240" y="101"/>
                </a:cxn>
                <a:cxn ang="0">
                  <a:pos x="266" y="126"/>
                </a:cxn>
                <a:cxn ang="0">
                  <a:pos x="266" y="132"/>
                </a:cxn>
                <a:cxn ang="0">
                  <a:pos x="227" y="181"/>
                </a:cxn>
                <a:cxn ang="0">
                  <a:pos x="215" y="227"/>
                </a:cxn>
                <a:cxn ang="0">
                  <a:pos x="285" y="253"/>
                </a:cxn>
                <a:cxn ang="0">
                  <a:pos x="269" y="262"/>
                </a:cxn>
                <a:cxn ang="0">
                  <a:pos x="237" y="266"/>
                </a:cxn>
                <a:cxn ang="0">
                  <a:pos x="180" y="227"/>
                </a:cxn>
                <a:cxn ang="0">
                  <a:pos x="74" y="279"/>
                </a:cxn>
                <a:cxn ang="0">
                  <a:pos x="124" y="246"/>
                </a:cxn>
                <a:cxn ang="0">
                  <a:pos x="157" y="201"/>
                </a:cxn>
                <a:cxn ang="0">
                  <a:pos x="132" y="158"/>
                </a:cxn>
                <a:cxn ang="0">
                  <a:pos x="111" y="130"/>
                </a:cxn>
                <a:cxn ang="0">
                  <a:pos x="69" y="149"/>
                </a:cxn>
                <a:cxn ang="0">
                  <a:pos x="69" y="256"/>
                </a:cxn>
                <a:cxn ang="0">
                  <a:pos x="61" y="273"/>
                </a:cxn>
                <a:cxn ang="0">
                  <a:pos x="34" y="282"/>
                </a:cxn>
                <a:cxn ang="0">
                  <a:pos x="16" y="263"/>
                </a:cxn>
                <a:cxn ang="0">
                  <a:pos x="27" y="253"/>
                </a:cxn>
                <a:cxn ang="0">
                  <a:pos x="45" y="250"/>
                </a:cxn>
                <a:cxn ang="0">
                  <a:pos x="24" y="176"/>
                </a:cxn>
                <a:cxn ang="0">
                  <a:pos x="16" y="189"/>
                </a:cxn>
                <a:cxn ang="0">
                  <a:pos x="2" y="156"/>
                </a:cxn>
                <a:cxn ang="0">
                  <a:pos x="45" y="77"/>
                </a:cxn>
                <a:cxn ang="0">
                  <a:pos x="2" y="78"/>
                </a:cxn>
                <a:cxn ang="0">
                  <a:pos x="24" y="66"/>
                </a:cxn>
                <a:cxn ang="0">
                  <a:pos x="45" y="19"/>
                </a:cxn>
                <a:cxn ang="0">
                  <a:pos x="77" y="4"/>
                </a:cxn>
                <a:cxn ang="0">
                  <a:pos x="83" y="8"/>
                </a:cxn>
                <a:cxn ang="0">
                  <a:pos x="69" y="66"/>
                </a:cxn>
                <a:cxn ang="0">
                  <a:pos x="87" y="48"/>
                </a:cxn>
                <a:cxn ang="0">
                  <a:pos x="109" y="71"/>
                </a:cxn>
                <a:cxn ang="0">
                  <a:pos x="109" y="77"/>
                </a:cxn>
                <a:cxn ang="0">
                  <a:pos x="69" y="132"/>
                </a:cxn>
                <a:cxn ang="0">
                  <a:pos x="111" y="116"/>
                </a:cxn>
                <a:cxn ang="0">
                  <a:pos x="167" y="119"/>
                </a:cxn>
                <a:cxn ang="0">
                  <a:pos x="119" y="68"/>
                </a:cxn>
                <a:cxn ang="0">
                  <a:pos x="137" y="129"/>
                </a:cxn>
                <a:cxn ang="0">
                  <a:pos x="145" y="159"/>
                </a:cxn>
                <a:cxn ang="0">
                  <a:pos x="169" y="192"/>
                </a:cxn>
                <a:cxn ang="0">
                  <a:pos x="206" y="168"/>
                </a:cxn>
              </a:cxnLst>
              <a:rect l="0" t="0" r="r" b="b"/>
              <a:pathLst>
                <a:path w="286" h="282">
                  <a:moveTo>
                    <a:pt x="105" y="53"/>
                  </a:moveTo>
                  <a:lnTo>
                    <a:pt x="105" y="53"/>
                  </a:lnTo>
                  <a:lnTo>
                    <a:pt x="119" y="56"/>
                  </a:lnTo>
                  <a:lnTo>
                    <a:pt x="134" y="56"/>
                  </a:lnTo>
                  <a:lnTo>
                    <a:pt x="167" y="56"/>
                  </a:lnTo>
                  <a:lnTo>
                    <a:pt x="167" y="32"/>
                  </a:lnTo>
                  <a:lnTo>
                    <a:pt x="167" y="32"/>
                  </a:lnTo>
                  <a:lnTo>
                    <a:pt x="167" y="17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201" y="4"/>
                  </a:lnTo>
                  <a:lnTo>
                    <a:pt x="205" y="6"/>
                  </a:lnTo>
                  <a:lnTo>
                    <a:pt x="205" y="8"/>
                  </a:lnTo>
                  <a:lnTo>
                    <a:pt x="205" y="8"/>
                  </a:lnTo>
                  <a:lnTo>
                    <a:pt x="205" y="11"/>
                  </a:lnTo>
                  <a:lnTo>
                    <a:pt x="202" y="13"/>
                  </a:lnTo>
                  <a:lnTo>
                    <a:pt x="192" y="17"/>
                  </a:lnTo>
                  <a:lnTo>
                    <a:pt x="192" y="56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51" y="33"/>
                  </a:lnTo>
                  <a:lnTo>
                    <a:pt x="251" y="33"/>
                  </a:lnTo>
                  <a:lnTo>
                    <a:pt x="280" y="58"/>
                  </a:lnTo>
                  <a:lnTo>
                    <a:pt x="280" y="58"/>
                  </a:lnTo>
                  <a:lnTo>
                    <a:pt x="282" y="64"/>
                  </a:lnTo>
                  <a:lnTo>
                    <a:pt x="282" y="64"/>
                  </a:lnTo>
                  <a:lnTo>
                    <a:pt x="282" y="65"/>
                  </a:lnTo>
                  <a:lnTo>
                    <a:pt x="279" y="66"/>
                  </a:lnTo>
                  <a:lnTo>
                    <a:pt x="192" y="66"/>
                  </a:lnTo>
                  <a:lnTo>
                    <a:pt x="192" y="119"/>
                  </a:lnTo>
                  <a:lnTo>
                    <a:pt x="225" y="119"/>
                  </a:lnTo>
                  <a:lnTo>
                    <a:pt x="240" y="101"/>
                  </a:lnTo>
                  <a:lnTo>
                    <a:pt x="240" y="101"/>
                  </a:lnTo>
                  <a:lnTo>
                    <a:pt x="263" y="121"/>
                  </a:lnTo>
                  <a:lnTo>
                    <a:pt x="263" y="121"/>
                  </a:lnTo>
                  <a:lnTo>
                    <a:pt x="266" y="126"/>
                  </a:lnTo>
                  <a:lnTo>
                    <a:pt x="267" y="129"/>
                  </a:lnTo>
                  <a:lnTo>
                    <a:pt x="267" y="129"/>
                  </a:lnTo>
                  <a:lnTo>
                    <a:pt x="267" y="130"/>
                  </a:lnTo>
                  <a:lnTo>
                    <a:pt x="266" y="132"/>
                  </a:lnTo>
                  <a:lnTo>
                    <a:pt x="254" y="136"/>
                  </a:lnTo>
                  <a:lnTo>
                    <a:pt x="254" y="136"/>
                  </a:lnTo>
                  <a:lnTo>
                    <a:pt x="241" y="161"/>
                  </a:lnTo>
                  <a:lnTo>
                    <a:pt x="227" y="181"/>
                  </a:lnTo>
                  <a:lnTo>
                    <a:pt x="212" y="198"/>
                  </a:lnTo>
                  <a:lnTo>
                    <a:pt x="195" y="216"/>
                  </a:lnTo>
                  <a:lnTo>
                    <a:pt x="195" y="216"/>
                  </a:lnTo>
                  <a:lnTo>
                    <a:pt x="215" y="227"/>
                  </a:lnTo>
                  <a:lnTo>
                    <a:pt x="235" y="236"/>
                  </a:lnTo>
                  <a:lnTo>
                    <a:pt x="259" y="242"/>
                  </a:lnTo>
                  <a:lnTo>
                    <a:pt x="286" y="246"/>
                  </a:lnTo>
                  <a:lnTo>
                    <a:pt x="285" y="253"/>
                  </a:lnTo>
                  <a:lnTo>
                    <a:pt x="285" y="253"/>
                  </a:lnTo>
                  <a:lnTo>
                    <a:pt x="276" y="256"/>
                  </a:lnTo>
                  <a:lnTo>
                    <a:pt x="269" y="262"/>
                  </a:lnTo>
                  <a:lnTo>
                    <a:pt x="269" y="262"/>
                  </a:lnTo>
                  <a:lnTo>
                    <a:pt x="264" y="268"/>
                  </a:lnTo>
                  <a:lnTo>
                    <a:pt x="261" y="276"/>
                  </a:lnTo>
                  <a:lnTo>
                    <a:pt x="261" y="276"/>
                  </a:lnTo>
                  <a:lnTo>
                    <a:pt x="237" y="266"/>
                  </a:lnTo>
                  <a:lnTo>
                    <a:pt x="216" y="256"/>
                  </a:lnTo>
                  <a:lnTo>
                    <a:pt x="198" y="243"/>
                  </a:lnTo>
                  <a:lnTo>
                    <a:pt x="180" y="227"/>
                  </a:lnTo>
                  <a:lnTo>
                    <a:pt x="180" y="227"/>
                  </a:lnTo>
                  <a:lnTo>
                    <a:pt x="156" y="244"/>
                  </a:lnTo>
                  <a:lnTo>
                    <a:pt x="131" y="259"/>
                  </a:lnTo>
                  <a:lnTo>
                    <a:pt x="103" y="271"/>
                  </a:lnTo>
                  <a:lnTo>
                    <a:pt x="74" y="279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99" y="260"/>
                  </a:lnTo>
                  <a:lnTo>
                    <a:pt x="124" y="246"/>
                  </a:lnTo>
                  <a:lnTo>
                    <a:pt x="145" y="231"/>
                  </a:lnTo>
                  <a:lnTo>
                    <a:pt x="167" y="214"/>
                  </a:lnTo>
                  <a:lnTo>
                    <a:pt x="167" y="214"/>
                  </a:lnTo>
                  <a:lnTo>
                    <a:pt x="157" y="201"/>
                  </a:lnTo>
                  <a:lnTo>
                    <a:pt x="147" y="187"/>
                  </a:lnTo>
                  <a:lnTo>
                    <a:pt x="140" y="172"/>
                  </a:lnTo>
                  <a:lnTo>
                    <a:pt x="132" y="158"/>
                  </a:lnTo>
                  <a:lnTo>
                    <a:pt x="132" y="158"/>
                  </a:lnTo>
                  <a:lnTo>
                    <a:pt x="128" y="145"/>
                  </a:lnTo>
                  <a:lnTo>
                    <a:pt x="124" y="129"/>
                  </a:lnTo>
                  <a:lnTo>
                    <a:pt x="124" y="129"/>
                  </a:lnTo>
                  <a:lnTo>
                    <a:pt x="111" y="130"/>
                  </a:lnTo>
                  <a:lnTo>
                    <a:pt x="109" y="117"/>
                  </a:lnTo>
                  <a:lnTo>
                    <a:pt x="109" y="117"/>
                  </a:lnTo>
                  <a:lnTo>
                    <a:pt x="92" y="132"/>
                  </a:lnTo>
                  <a:lnTo>
                    <a:pt x="69" y="149"/>
                  </a:lnTo>
                  <a:lnTo>
                    <a:pt x="69" y="233"/>
                  </a:lnTo>
                  <a:lnTo>
                    <a:pt x="69" y="233"/>
                  </a:lnTo>
                  <a:lnTo>
                    <a:pt x="69" y="256"/>
                  </a:lnTo>
                  <a:lnTo>
                    <a:pt x="69" y="256"/>
                  </a:lnTo>
                  <a:lnTo>
                    <a:pt x="69" y="262"/>
                  </a:lnTo>
                  <a:lnTo>
                    <a:pt x="67" y="266"/>
                  </a:lnTo>
                  <a:lnTo>
                    <a:pt x="64" y="271"/>
                  </a:lnTo>
                  <a:lnTo>
                    <a:pt x="61" y="273"/>
                  </a:lnTo>
                  <a:lnTo>
                    <a:pt x="57" y="275"/>
                  </a:lnTo>
                  <a:lnTo>
                    <a:pt x="51" y="278"/>
                  </a:lnTo>
                  <a:lnTo>
                    <a:pt x="34" y="282"/>
                  </a:lnTo>
                  <a:lnTo>
                    <a:pt x="34" y="282"/>
                  </a:lnTo>
                  <a:lnTo>
                    <a:pt x="31" y="273"/>
                  </a:lnTo>
                  <a:lnTo>
                    <a:pt x="29" y="271"/>
                  </a:lnTo>
                  <a:lnTo>
                    <a:pt x="27" y="268"/>
                  </a:lnTo>
                  <a:lnTo>
                    <a:pt x="16" y="263"/>
                  </a:lnTo>
                  <a:lnTo>
                    <a:pt x="2" y="258"/>
                  </a:lnTo>
                  <a:lnTo>
                    <a:pt x="2" y="252"/>
                  </a:lnTo>
                  <a:lnTo>
                    <a:pt x="2" y="252"/>
                  </a:lnTo>
                  <a:lnTo>
                    <a:pt x="27" y="253"/>
                  </a:lnTo>
                  <a:lnTo>
                    <a:pt x="41" y="255"/>
                  </a:lnTo>
                  <a:lnTo>
                    <a:pt x="41" y="255"/>
                  </a:lnTo>
                  <a:lnTo>
                    <a:pt x="44" y="253"/>
                  </a:lnTo>
                  <a:lnTo>
                    <a:pt x="45" y="250"/>
                  </a:lnTo>
                  <a:lnTo>
                    <a:pt x="45" y="162"/>
                  </a:lnTo>
                  <a:lnTo>
                    <a:pt x="45" y="162"/>
                  </a:lnTo>
                  <a:lnTo>
                    <a:pt x="24" y="176"/>
                  </a:lnTo>
                  <a:lnTo>
                    <a:pt x="24" y="176"/>
                  </a:lnTo>
                  <a:lnTo>
                    <a:pt x="22" y="182"/>
                  </a:lnTo>
                  <a:lnTo>
                    <a:pt x="21" y="187"/>
                  </a:lnTo>
                  <a:lnTo>
                    <a:pt x="19" y="189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2" y="185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21" y="150"/>
                  </a:lnTo>
                  <a:lnTo>
                    <a:pt x="45" y="140"/>
                  </a:lnTo>
                  <a:lnTo>
                    <a:pt x="45" y="77"/>
                  </a:lnTo>
                  <a:lnTo>
                    <a:pt x="24" y="77"/>
                  </a:lnTo>
                  <a:lnTo>
                    <a:pt x="24" y="77"/>
                  </a:lnTo>
                  <a:lnTo>
                    <a:pt x="12" y="77"/>
                  </a:lnTo>
                  <a:lnTo>
                    <a:pt x="2" y="7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2" y="65"/>
                  </a:lnTo>
                  <a:lnTo>
                    <a:pt x="24" y="66"/>
                  </a:lnTo>
                  <a:lnTo>
                    <a:pt x="45" y="66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19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4" y="3"/>
                  </a:lnTo>
                  <a:lnTo>
                    <a:pt x="77" y="4"/>
                  </a:lnTo>
                  <a:lnTo>
                    <a:pt x="83" y="6"/>
                  </a:lnTo>
                  <a:lnTo>
                    <a:pt x="83" y="7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3" y="11"/>
                  </a:lnTo>
                  <a:lnTo>
                    <a:pt x="82" y="13"/>
                  </a:lnTo>
                  <a:lnTo>
                    <a:pt x="69" y="19"/>
                  </a:lnTo>
                  <a:lnTo>
                    <a:pt x="69" y="66"/>
                  </a:lnTo>
                  <a:lnTo>
                    <a:pt x="73" y="66"/>
                  </a:lnTo>
                  <a:lnTo>
                    <a:pt x="73" y="66"/>
                  </a:lnTo>
                  <a:lnTo>
                    <a:pt x="87" y="48"/>
                  </a:lnTo>
                  <a:lnTo>
                    <a:pt x="87" y="48"/>
                  </a:lnTo>
                  <a:lnTo>
                    <a:pt x="98" y="58"/>
                  </a:lnTo>
                  <a:lnTo>
                    <a:pt x="108" y="69"/>
                  </a:lnTo>
                  <a:lnTo>
                    <a:pt x="105" y="53"/>
                  </a:lnTo>
                  <a:close/>
                  <a:moveTo>
                    <a:pt x="109" y="71"/>
                  </a:moveTo>
                  <a:lnTo>
                    <a:pt x="109" y="7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7"/>
                  </a:lnTo>
                  <a:lnTo>
                    <a:pt x="108" y="77"/>
                  </a:lnTo>
                  <a:lnTo>
                    <a:pt x="69" y="77"/>
                  </a:lnTo>
                  <a:lnTo>
                    <a:pt x="69" y="132"/>
                  </a:lnTo>
                  <a:lnTo>
                    <a:pt x="69" y="132"/>
                  </a:lnTo>
                  <a:lnTo>
                    <a:pt x="109" y="108"/>
                  </a:lnTo>
                  <a:lnTo>
                    <a:pt x="114" y="113"/>
                  </a:lnTo>
                  <a:lnTo>
                    <a:pt x="114" y="113"/>
                  </a:lnTo>
                  <a:lnTo>
                    <a:pt x="111" y="116"/>
                  </a:lnTo>
                  <a:lnTo>
                    <a:pt x="111" y="116"/>
                  </a:lnTo>
                  <a:lnTo>
                    <a:pt x="122" y="117"/>
                  </a:lnTo>
                  <a:lnTo>
                    <a:pt x="137" y="119"/>
                  </a:lnTo>
                  <a:lnTo>
                    <a:pt x="167" y="119"/>
                  </a:lnTo>
                  <a:lnTo>
                    <a:pt x="167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19" y="68"/>
                  </a:lnTo>
                  <a:lnTo>
                    <a:pt x="108" y="69"/>
                  </a:lnTo>
                  <a:lnTo>
                    <a:pt x="109" y="71"/>
                  </a:lnTo>
                  <a:close/>
                  <a:moveTo>
                    <a:pt x="137" y="129"/>
                  </a:moveTo>
                  <a:lnTo>
                    <a:pt x="137" y="129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40" y="147"/>
                  </a:lnTo>
                  <a:lnTo>
                    <a:pt x="145" y="159"/>
                  </a:lnTo>
                  <a:lnTo>
                    <a:pt x="145" y="159"/>
                  </a:lnTo>
                  <a:lnTo>
                    <a:pt x="153" y="172"/>
                  </a:lnTo>
                  <a:lnTo>
                    <a:pt x="160" y="182"/>
                  </a:lnTo>
                  <a:lnTo>
                    <a:pt x="169" y="192"/>
                  </a:lnTo>
                  <a:lnTo>
                    <a:pt x="179" y="203"/>
                  </a:lnTo>
                  <a:lnTo>
                    <a:pt x="179" y="203"/>
                  </a:lnTo>
                  <a:lnTo>
                    <a:pt x="193" y="185"/>
                  </a:lnTo>
                  <a:lnTo>
                    <a:pt x="206" y="168"/>
                  </a:lnTo>
                  <a:lnTo>
                    <a:pt x="216" y="150"/>
                  </a:lnTo>
                  <a:lnTo>
                    <a:pt x="227" y="129"/>
                  </a:lnTo>
                  <a:lnTo>
                    <a:pt x="137" y="1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7" name="Freeform 148"/>
            <p:cNvSpPr>
              <a:spLocks noEditPoints="1"/>
            </p:cNvSpPr>
            <p:nvPr userDrawn="1"/>
          </p:nvSpPr>
          <p:spPr bwMode="auto">
            <a:xfrm>
              <a:off x="4159250" y="1460501"/>
              <a:ext cx="157163" cy="149225"/>
            </a:xfrm>
            <a:custGeom>
              <a:avLst/>
              <a:gdLst/>
              <a:ahLst/>
              <a:cxnLst>
                <a:cxn ang="0">
                  <a:pos x="93" y="80"/>
                </a:cxn>
                <a:cxn ang="0">
                  <a:pos x="80" y="85"/>
                </a:cxn>
                <a:cxn ang="0">
                  <a:pos x="55" y="129"/>
                </a:cxn>
                <a:cxn ang="0">
                  <a:pos x="68" y="137"/>
                </a:cxn>
                <a:cxn ang="0">
                  <a:pos x="60" y="275"/>
                </a:cxn>
                <a:cxn ang="0">
                  <a:pos x="42" y="281"/>
                </a:cxn>
                <a:cxn ang="0">
                  <a:pos x="35" y="275"/>
                </a:cxn>
                <a:cxn ang="0">
                  <a:pos x="22" y="158"/>
                </a:cxn>
                <a:cxn ang="0">
                  <a:pos x="28" y="132"/>
                </a:cxn>
                <a:cxn ang="0">
                  <a:pos x="61" y="64"/>
                </a:cxn>
                <a:cxn ang="0">
                  <a:pos x="90" y="65"/>
                </a:cxn>
                <a:cxn ang="0">
                  <a:pos x="135" y="67"/>
                </a:cxn>
                <a:cxn ang="0">
                  <a:pos x="164" y="9"/>
                </a:cxn>
                <a:cxn ang="0">
                  <a:pos x="168" y="13"/>
                </a:cxn>
                <a:cxn ang="0">
                  <a:pos x="158" y="56"/>
                </a:cxn>
                <a:cxn ang="0">
                  <a:pos x="187" y="53"/>
                </a:cxn>
                <a:cxn ang="0">
                  <a:pos x="179" y="32"/>
                </a:cxn>
                <a:cxn ang="0">
                  <a:pos x="196" y="27"/>
                </a:cxn>
                <a:cxn ang="0">
                  <a:pos x="199" y="46"/>
                </a:cxn>
                <a:cxn ang="0">
                  <a:pos x="212" y="71"/>
                </a:cxn>
                <a:cxn ang="0">
                  <a:pos x="211" y="78"/>
                </a:cxn>
                <a:cxn ang="0">
                  <a:pos x="160" y="271"/>
                </a:cxn>
                <a:cxn ang="0">
                  <a:pos x="142" y="278"/>
                </a:cxn>
                <a:cxn ang="0">
                  <a:pos x="135" y="272"/>
                </a:cxn>
                <a:cxn ang="0">
                  <a:pos x="110" y="78"/>
                </a:cxn>
                <a:cxn ang="0">
                  <a:pos x="34" y="43"/>
                </a:cxn>
                <a:cxn ang="0">
                  <a:pos x="57" y="0"/>
                </a:cxn>
                <a:cxn ang="0">
                  <a:pos x="92" y="17"/>
                </a:cxn>
                <a:cxn ang="0">
                  <a:pos x="76" y="22"/>
                </a:cxn>
                <a:cxn ang="0">
                  <a:pos x="5" y="80"/>
                </a:cxn>
                <a:cxn ang="0">
                  <a:pos x="95" y="140"/>
                </a:cxn>
                <a:cxn ang="0">
                  <a:pos x="113" y="108"/>
                </a:cxn>
                <a:cxn ang="0">
                  <a:pos x="131" y="116"/>
                </a:cxn>
                <a:cxn ang="0">
                  <a:pos x="112" y="161"/>
                </a:cxn>
                <a:cxn ang="0">
                  <a:pos x="173" y="108"/>
                </a:cxn>
                <a:cxn ang="0">
                  <a:pos x="206" y="184"/>
                </a:cxn>
                <a:cxn ang="0">
                  <a:pos x="203" y="220"/>
                </a:cxn>
                <a:cxn ang="0">
                  <a:pos x="189" y="230"/>
                </a:cxn>
                <a:cxn ang="0">
                  <a:pos x="180" y="162"/>
                </a:cxn>
                <a:cxn ang="0">
                  <a:pos x="260" y="179"/>
                </a:cxn>
                <a:cxn ang="0">
                  <a:pos x="260" y="261"/>
                </a:cxn>
                <a:cxn ang="0">
                  <a:pos x="248" y="274"/>
                </a:cxn>
                <a:cxn ang="0">
                  <a:pos x="221" y="269"/>
                </a:cxn>
                <a:cxn ang="0">
                  <a:pos x="184" y="255"/>
                </a:cxn>
                <a:cxn ang="0">
                  <a:pos x="235" y="250"/>
                </a:cxn>
                <a:cxn ang="0">
                  <a:pos x="211" y="103"/>
                </a:cxn>
                <a:cxn ang="0">
                  <a:pos x="219" y="93"/>
                </a:cxn>
                <a:cxn ang="0">
                  <a:pos x="293" y="95"/>
                </a:cxn>
                <a:cxn ang="0">
                  <a:pos x="260" y="103"/>
                </a:cxn>
                <a:cxn ang="0">
                  <a:pos x="263" y="9"/>
                </a:cxn>
                <a:cxn ang="0">
                  <a:pos x="289" y="36"/>
                </a:cxn>
                <a:cxn ang="0">
                  <a:pos x="209" y="40"/>
                </a:cxn>
                <a:cxn ang="0">
                  <a:pos x="247" y="29"/>
                </a:cxn>
              </a:cxnLst>
              <a:rect l="0" t="0" r="r" b="b"/>
              <a:pathLst>
                <a:path w="295" h="281">
                  <a:moveTo>
                    <a:pt x="110" y="78"/>
                  </a:moveTo>
                  <a:lnTo>
                    <a:pt x="110" y="78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7" y="107"/>
                  </a:lnTo>
                  <a:lnTo>
                    <a:pt x="51" y="129"/>
                  </a:lnTo>
                  <a:lnTo>
                    <a:pt x="51" y="129"/>
                  </a:lnTo>
                  <a:lnTo>
                    <a:pt x="55" y="129"/>
                  </a:lnTo>
                  <a:lnTo>
                    <a:pt x="55" y="129"/>
                  </a:lnTo>
                  <a:lnTo>
                    <a:pt x="67" y="132"/>
                  </a:lnTo>
                  <a:lnTo>
                    <a:pt x="68" y="133"/>
                  </a:lnTo>
                  <a:lnTo>
                    <a:pt x="70" y="136"/>
                  </a:lnTo>
                  <a:lnTo>
                    <a:pt x="70" y="136"/>
                  </a:lnTo>
                  <a:lnTo>
                    <a:pt x="68" y="137"/>
                  </a:lnTo>
                  <a:lnTo>
                    <a:pt x="67" y="140"/>
                  </a:lnTo>
                  <a:lnTo>
                    <a:pt x="60" y="143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60" y="275"/>
                  </a:lnTo>
                  <a:lnTo>
                    <a:pt x="60" y="275"/>
                  </a:lnTo>
                  <a:lnTo>
                    <a:pt x="60" y="278"/>
                  </a:lnTo>
                  <a:lnTo>
                    <a:pt x="57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9" y="281"/>
                  </a:lnTo>
                  <a:lnTo>
                    <a:pt x="37" y="279"/>
                  </a:lnTo>
                  <a:lnTo>
                    <a:pt x="35" y="278"/>
                  </a:lnTo>
                  <a:lnTo>
                    <a:pt x="35" y="275"/>
                  </a:lnTo>
                  <a:lnTo>
                    <a:pt x="35" y="275"/>
                  </a:lnTo>
                  <a:lnTo>
                    <a:pt x="37" y="203"/>
                  </a:lnTo>
                  <a:lnTo>
                    <a:pt x="37" y="143"/>
                  </a:lnTo>
                  <a:lnTo>
                    <a:pt x="37" y="143"/>
                  </a:lnTo>
                  <a:lnTo>
                    <a:pt x="22" y="158"/>
                  </a:lnTo>
                  <a:lnTo>
                    <a:pt x="5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6" y="149"/>
                  </a:lnTo>
                  <a:lnTo>
                    <a:pt x="28" y="132"/>
                  </a:lnTo>
                  <a:lnTo>
                    <a:pt x="38" y="11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4" y="72"/>
                  </a:lnTo>
                  <a:lnTo>
                    <a:pt x="90" y="75"/>
                  </a:lnTo>
                  <a:lnTo>
                    <a:pt x="93" y="78"/>
                  </a:lnTo>
                  <a:lnTo>
                    <a:pt x="90" y="65"/>
                  </a:lnTo>
                  <a:lnTo>
                    <a:pt x="90" y="65"/>
                  </a:lnTo>
                  <a:lnTo>
                    <a:pt x="102" y="67"/>
                  </a:lnTo>
                  <a:lnTo>
                    <a:pt x="112" y="67"/>
                  </a:lnTo>
                  <a:lnTo>
                    <a:pt x="135" y="67"/>
                  </a:lnTo>
                  <a:lnTo>
                    <a:pt x="135" y="67"/>
                  </a:lnTo>
                  <a:lnTo>
                    <a:pt x="135" y="25"/>
                  </a:lnTo>
                  <a:lnTo>
                    <a:pt x="134" y="4"/>
                  </a:lnTo>
                  <a:lnTo>
                    <a:pt x="134" y="4"/>
                  </a:lnTo>
                  <a:lnTo>
                    <a:pt x="160" y="7"/>
                  </a:lnTo>
                  <a:lnTo>
                    <a:pt x="164" y="9"/>
                  </a:lnTo>
                  <a:lnTo>
                    <a:pt x="167" y="10"/>
                  </a:lnTo>
                  <a:lnTo>
                    <a:pt x="167" y="10"/>
                  </a:lnTo>
                  <a:lnTo>
                    <a:pt x="168" y="11"/>
                  </a:lnTo>
                  <a:lnTo>
                    <a:pt x="168" y="13"/>
                  </a:lnTo>
                  <a:lnTo>
                    <a:pt x="168" y="13"/>
                  </a:lnTo>
                  <a:lnTo>
                    <a:pt x="168" y="14"/>
                  </a:lnTo>
                  <a:lnTo>
                    <a:pt x="167" y="17"/>
                  </a:lnTo>
                  <a:lnTo>
                    <a:pt x="158" y="20"/>
                  </a:lnTo>
                  <a:lnTo>
                    <a:pt x="158" y="20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67"/>
                  </a:lnTo>
                  <a:lnTo>
                    <a:pt x="176" y="67"/>
                  </a:lnTo>
                  <a:lnTo>
                    <a:pt x="176" y="67"/>
                  </a:lnTo>
                  <a:lnTo>
                    <a:pt x="187" y="53"/>
                  </a:lnTo>
                  <a:lnTo>
                    <a:pt x="187" y="53"/>
                  </a:lnTo>
                  <a:lnTo>
                    <a:pt x="184" y="52"/>
                  </a:lnTo>
                  <a:lnTo>
                    <a:pt x="183" y="48"/>
                  </a:lnTo>
                  <a:lnTo>
                    <a:pt x="183" y="48"/>
                  </a:lnTo>
                  <a:lnTo>
                    <a:pt x="179" y="32"/>
                  </a:lnTo>
                  <a:lnTo>
                    <a:pt x="168" y="17"/>
                  </a:lnTo>
                  <a:lnTo>
                    <a:pt x="173" y="14"/>
                  </a:lnTo>
                  <a:lnTo>
                    <a:pt x="173" y="14"/>
                  </a:lnTo>
                  <a:lnTo>
                    <a:pt x="187" y="22"/>
                  </a:lnTo>
                  <a:lnTo>
                    <a:pt x="196" y="27"/>
                  </a:lnTo>
                  <a:lnTo>
                    <a:pt x="200" y="32"/>
                  </a:lnTo>
                  <a:lnTo>
                    <a:pt x="202" y="38"/>
                  </a:lnTo>
                  <a:lnTo>
                    <a:pt x="202" y="38"/>
                  </a:lnTo>
                  <a:lnTo>
                    <a:pt x="200" y="42"/>
                  </a:lnTo>
                  <a:lnTo>
                    <a:pt x="199" y="46"/>
                  </a:lnTo>
                  <a:lnTo>
                    <a:pt x="197" y="51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203" y="61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3" y="77"/>
                  </a:lnTo>
                  <a:lnTo>
                    <a:pt x="211" y="78"/>
                  </a:lnTo>
                  <a:lnTo>
                    <a:pt x="158" y="78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60" y="271"/>
                  </a:lnTo>
                  <a:lnTo>
                    <a:pt x="160" y="271"/>
                  </a:lnTo>
                  <a:lnTo>
                    <a:pt x="158" y="275"/>
                  </a:lnTo>
                  <a:lnTo>
                    <a:pt x="158" y="275"/>
                  </a:lnTo>
                  <a:lnTo>
                    <a:pt x="153" y="278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37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5" y="274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5" y="146"/>
                  </a:lnTo>
                  <a:lnTo>
                    <a:pt x="135" y="146"/>
                  </a:lnTo>
                  <a:lnTo>
                    <a:pt x="135" y="78"/>
                  </a:lnTo>
                  <a:lnTo>
                    <a:pt x="110" y="78"/>
                  </a:lnTo>
                  <a:close/>
                  <a:moveTo>
                    <a:pt x="5" y="80"/>
                  </a:moveTo>
                  <a:lnTo>
                    <a:pt x="5" y="80"/>
                  </a:lnTo>
                  <a:lnTo>
                    <a:pt x="16" y="67"/>
                  </a:lnTo>
                  <a:lnTo>
                    <a:pt x="26" y="55"/>
                  </a:lnTo>
                  <a:lnTo>
                    <a:pt x="34" y="43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51" y="14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87" y="11"/>
                  </a:lnTo>
                  <a:lnTo>
                    <a:pt x="90" y="14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0" y="19"/>
                  </a:lnTo>
                  <a:lnTo>
                    <a:pt x="87" y="20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61" y="42"/>
                  </a:lnTo>
                  <a:lnTo>
                    <a:pt x="45" y="58"/>
                  </a:lnTo>
                  <a:lnTo>
                    <a:pt x="29" y="71"/>
                  </a:lnTo>
                  <a:lnTo>
                    <a:pt x="9" y="85"/>
                  </a:lnTo>
                  <a:lnTo>
                    <a:pt x="5" y="80"/>
                  </a:lnTo>
                  <a:close/>
                  <a:moveTo>
                    <a:pt x="71" y="246"/>
                  </a:moveTo>
                  <a:lnTo>
                    <a:pt x="71" y="246"/>
                  </a:lnTo>
                  <a:lnTo>
                    <a:pt x="81" y="214"/>
                  </a:lnTo>
                  <a:lnTo>
                    <a:pt x="89" y="177"/>
                  </a:lnTo>
                  <a:lnTo>
                    <a:pt x="95" y="140"/>
                  </a:lnTo>
                  <a:lnTo>
                    <a:pt x="96" y="110"/>
                  </a:lnTo>
                  <a:lnTo>
                    <a:pt x="96" y="110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28" y="111"/>
                  </a:lnTo>
                  <a:lnTo>
                    <a:pt x="129" y="113"/>
                  </a:lnTo>
                  <a:lnTo>
                    <a:pt x="131" y="116"/>
                  </a:lnTo>
                  <a:lnTo>
                    <a:pt x="131" y="116"/>
                  </a:lnTo>
                  <a:lnTo>
                    <a:pt x="131" y="117"/>
                  </a:lnTo>
                  <a:lnTo>
                    <a:pt x="128" y="120"/>
                  </a:lnTo>
                  <a:lnTo>
                    <a:pt x="119" y="123"/>
                  </a:lnTo>
                  <a:lnTo>
                    <a:pt x="119" y="123"/>
                  </a:lnTo>
                  <a:lnTo>
                    <a:pt x="112" y="161"/>
                  </a:lnTo>
                  <a:lnTo>
                    <a:pt x="103" y="194"/>
                  </a:lnTo>
                  <a:lnTo>
                    <a:pt x="92" y="223"/>
                  </a:lnTo>
                  <a:lnTo>
                    <a:pt x="79" y="249"/>
                  </a:lnTo>
                  <a:lnTo>
                    <a:pt x="71" y="246"/>
                  </a:lnTo>
                  <a:close/>
                  <a:moveTo>
                    <a:pt x="173" y="108"/>
                  </a:moveTo>
                  <a:lnTo>
                    <a:pt x="173" y="108"/>
                  </a:lnTo>
                  <a:lnTo>
                    <a:pt x="189" y="140"/>
                  </a:lnTo>
                  <a:lnTo>
                    <a:pt x="199" y="164"/>
                  </a:lnTo>
                  <a:lnTo>
                    <a:pt x="199" y="164"/>
                  </a:lnTo>
                  <a:lnTo>
                    <a:pt x="206" y="184"/>
                  </a:lnTo>
                  <a:lnTo>
                    <a:pt x="208" y="192"/>
                  </a:lnTo>
                  <a:lnTo>
                    <a:pt x="209" y="198"/>
                  </a:lnTo>
                  <a:lnTo>
                    <a:pt x="209" y="198"/>
                  </a:lnTo>
                  <a:lnTo>
                    <a:pt x="206" y="210"/>
                  </a:lnTo>
                  <a:lnTo>
                    <a:pt x="203" y="220"/>
                  </a:lnTo>
                  <a:lnTo>
                    <a:pt x="197" y="227"/>
                  </a:lnTo>
                  <a:lnTo>
                    <a:pt x="195" y="230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89" y="230"/>
                  </a:lnTo>
                  <a:lnTo>
                    <a:pt x="189" y="229"/>
                  </a:lnTo>
                  <a:lnTo>
                    <a:pt x="187" y="220"/>
                  </a:lnTo>
                  <a:lnTo>
                    <a:pt x="187" y="220"/>
                  </a:lnTo>
                  <a:lnTo>
                    <a:pt x="184" y="190"/>
                  </a:lnTo>
                  <a:lnTo>
                    <a:pt x="180" y="162"/>
                  </a:lnTo>
                  <a:lnTo>
                    <a:pt x="174" y="137"/>
                  </a:lnTo>
                  <a:lnTo>
                    <a:pt x="167" y="110"/>
                  </a:lnTo>
                  <a:lnTo>
                    <a:pt x="173" y="108"/>
                  </a:lnTo>
                  <a:close/>
                  <a:moveTo>
                    <a:pt x="260" y="179"/>
                  </a:moveTo>
                  <a:lnTo>
                    <a:pt x="260" y="179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60" y="255"/>
                  </a:lnTo>
                  <a:lnTo>
                    <a:pt x="260" y="255"/>
                  </a:lnTo>
                  <a:lnTo>
                    <a:pt x="260" y="261"/>
                  </a:lnTo>
                  <a:lnTo>
                    <a:pt x="258" y="265"/>
                  </a:lnTo>
                  <a:lnTo>
                    <a:pt x="255" y="268"/>
                  </a:lnTo>
                  <a:lnTo>
                    <a:pt x="253" y="271"/>
                  </a:lnTo>
                  <a:lnTo>
                    <a:pt x="253" y="271"/>
                  </a:lnTo>
                  <a:lnTo>
                    <a:pt x="248" y="274"/>
                  </a:lnTo>
                  <a:lnTo>
                    <a:pt x="242" y="275"/>
                  </a:lnTo>
                  <a:lnTo>
                    <a:pt x="224" y="279"/>
                  </a:lnTo>
                  <a:lnTo>
                    <a:pt x="224" y="279"/>
                  </a:lnTo>
                  <a:lnTo>
                    <a:pt x="222" y="274"/>
                  </a:lnTo>
                  <a:lnTo>
                    <a:pt x="221" y="269"/>
                  </a:lnTo>
                  <a:lnTo>
                    <a:pt x="218" y="266"/>
                  </a:lnTo>
                  <a:lnTo>
                    <a:pt x="213" y="263"/>
                  </a:lnTo>
                  <a:lnTo>
                    <a:pt x="213" y="263"/>
                  </a:lnTo>
                  <a:lnTo>
                    <a:pt x="205" y="259"/>
                  </a:lnTo>
                  <a:lnTo>
                    <a:pt x="184" y="255"/>
                  </a:lnTo>
                  <a:lnTo>
                    <a:pt x="186" y="249"/>
                  </a:lnTo>
                  <a:lnTo>
                    <a:pt x="186" y="249"/>
                  </a:lnTo>
                  <a:lnTo>
                    <a:pt x="231" y="250"/>
                  </a:lnTo>
                  <a:lnTo>
                    <a:pt x="231" y="250"/>
                  </a:lnTo>
                  <a:lnTo>
                    <a:pt x="235" y="250"/>
                  </a:lnTo>
                  <a:lnTo>
                    <a:pt x="235" y="246"/>
                  </a:lnTo>
                  <a:lnTo>
                    <a:pt x="235" y="103"/>
                  </a:lnTo>
                  <a:lnTo>
                    <a:pt x="218" y="103"/>
                  </a:lnTo>
                  <a:lnTo>
                    <a:pt x="218" y="103"/>
                  </a:lnTo>
                  <a:lnTo>
                    <a:pt x="211" y="103"/>
                  </a:lnTo>
                  <a:lnTo>
                    <a:pt x="199" y="104"/>
                  </a:lnTo>
                  <a:lnTo>
                    <a:pt x="197" y="90"/>
                  </a:lnTo>
                  <a:lnTo>
                    <a:pt x="197" y="90"/>
                  </a:lnTo>
                  <a:lnTo>
                    <a:pt x="209" y="93"/>
                  </a:lnTo>
                  <a:lnTo>
                    <a:pt x="219" y="93"/>
                  </a:lnTo>
                  <a:lnTo>
                    <a:pt x="251" y="93"/>
                  </a:lnTo>
                  <a:lnTo>
                    <a:pt x="267" y="72"/>
                  </a:lnTo>
                  <a:lnTo>
                    <a:pt x="267" y="72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5" y="100"/>
                  </a:lnTo>
                  <a:lnTo>
                    <a:pt x="295" y="100"/>
                  </a:lnTo>
                  <a:lnTo>
                    <a:pt x="295" y="103"/>
                  </a:lnTo>
                  <a:lnTo>
                    <a:pt x="292" y="103"/>
                  </a:lnTo>
                  <a:lnTo>
                    <a:pt x="260" y="103"/>
                  </a:lnTo>
                  <a:lnTo>
                    <a:pt x="260" y="179"/>
                  </a:lnTo>
                  <a:close/>
                  <a:moveTo>
                    <a:pt x="247" y="29"/>
                  </a:moveTo>
                  <a:lnTo>
                    <a:pt x="247" y="29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76" y="20"/>
                  </a:lnTo>
                  <a:lnTo>
                    <a:pt x="287" y="32"/>
                  </a:lnTo>
                  <a:lnTo>
                    <a:pt x="287" y="32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9"/>
                  </a:lnTo>
                  <a:lnTo>
                    <a:pt x="286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09" y="40"/>
                  </a:lnTo>
                  <a:lnTo>
                    <a:pt x="208" y="27"/>
                  </a:lnTo>
                  <a:lnTo>
                    <a:pt x="208" y="27"/>
                  </a:lnTo>
                  <a:lnTo>
                    <a:pt x="218" y="29"/>
                  </a:lnTo>
                  <a:lnTo>
                    <a:pt x="225" y="29"/>
                  </a:lnTo>
                  <a:lnTo>
                    <a:pt x="247" y="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8" name="Freeform 149"/>
            <p:cNvSpPr>
              <a:spLocks/>
            </p:cNvSpPr>
            <p:nvPr userDrawn="1"/>
          </p:nvSpPr>
          <p:spPr bwMode="auto">
            <a:xfrm>
              <a:off x="4329113" y="1568451"/>
              <a:ext cx="44450" cy="4127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21" y="4"/>
                </a:cxn>
                <a:cxn ang="0">
                  <a:pos x="37" y="10"/>
                </a:cxn>
                <a:cxn ang="0">
                  <a:pos x="50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0" y="40"/>
                </a:cxn>
                <a:cxn ang="0">
                  <a:pos x="84" y="50"/>
                </a:cxn>
                <a:cxn ang="0">
                  <a:pos x="86" y="60"/>
                </a:cxn>
                <a:cxn ang="0">
                  <a:pos x="86" y="60"/>
                </a:cxn>
                <a:cxn ang="0">
                  <a:pos x="86" y="66"/>
                </a:cxn>
                <a:cxn ang="0">
                  <a:pos x="82" y="72"/>
                </a:cxn>
                <a:cxn ang="0">
                  <a:pos x="77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6" y="78"/>
                </a:cxn>
                <a:cxn ang="0">
                  <a:pos x="61" y="75"/>
                </a:cxn>
                <a:cxn ang="0">
                  <a:pos x="58" y="72"/>
                </a:cxn>
                <a:cxn ang="0">
                  <a:pos x="54" y="65"/>
                </a:cxn>
                <a:cxn ang="0">
                  <a:pos x="54" y="65"/>
                </a:cxn>
                <a:cxn ang="0">
                  <a:pos x="44" y="46"/>
                </a:cxn>
                <a:cxn ang="0">
                  <a:pos x="29" y="30"/>
                </a:cxn>
                <a:cxn ang="0">
                  <a:pos x="15" y="17"/>
                </a:cxn>
                <a:cxn ang="0">
                  <a:pos x="0" y="7"/>
                </a:cxn>
                <a:cxn ang="0">
                  <a:pos x="3" y="0"/>
                </a:cxn>
              </a:cxnLst>
              <a:rect l="0" t="0" r="r" b="b"/>
              <a:pathLst>
                <a:path w="86" h="78">
                  <a:moveTo>
                    <a:pt x="3" y="0"/>
                  </a:moveTo>
                  <a:lnTo>
                    <a:pt x="3" y="0"/>
                  </a:lnTo>
                  <a:lnTo>
                    <a:pt x="21" y="4"/>
                  </a:lnTo>
                  <a:lnTo>
                    <a:pt x="37" y="10"/>
                  </a:lnTo>
                  <a:lnTo>
                    <a:pt x="50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0" y="40"/>
                  </a:lnTo>
                  <a:lnTo>
                    <a:pt x="84" y="50"/>
                  </a:lnTo>
                  <a:lnTo>
                    <a:pt x="86" y="60"/>
                  </a:lnTo>
                  <a:lnTo>
                    <a:pt x="86" y="60"/>
                  </a:lnTo>
                  <a:lnTo>
                    <a:pt x="86" y="66"/>
                  </a:lnTo>
                  <a:lnTo>
                    <a:pt x="82" y="72"/>
                  </a:lnTo>
                  <a:lnTo>
                    <a:pt x="77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6" y="78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44" y="46"/>
                  </a:lnTo>
                  <a:lnTo>
                    <a:pt x="29" y="30"/>
                  </a:lnTo>
                  <a:lnTo>
                    <a:pt x="15" y="17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9" name="Freeform 150"/>
            <p:cNvSpPr>
              <a:spLocks/>
            </p:cNvSpPr>
            <p:nvPr userDrawn="1"/>
          </p:nvSpPr>
          <p:spPr bwMode="auto">
            <a:xfrm>
              <a:off x="4446588" y="1470026"/>
              <a:ext cx="122237" cy="133350"/>
            </a:xfrm>
            <a:custGeom>
              <a:avLst/>
              <a:gdLst/>
              <a:ahLst/>
              <a:cxnLst>
                <a:cxn ang="0">
                  <a:pos x="54" y="19"/>
                </a:cxn>
                <a:cxn ang="0">
                  <a:pos x="63" y="21"/>
                </a:cxn>
                <a:cxn ang="0">
                  <a:pos x="78" y="19"/>
                </a:cxn>
                <a:cxn ang="0">
                  <a:pos x="122" y="8"/>
                </a:cxn>
                <a:cxn ang="0">
                  <a:pos x="138" y="3"/>
                </a:cxn>
                <a:cxn ang="0">
                  <a:pos x="144" y="0"/>
                </a:cxn>
                <a:cxn ang="0">
                  <a:pos x="165" y="13"/>
                </a:cxn>
                <a:cxn ang="0">
                  <a:pos x="174" y="21"/>
                </a:cxn>
                <a:cxn ang="0">
                  <a:pos x="176" y="27"/>
                </a:cxn>
                <a:cxn ang="0">
                  <a:pos x="170" y="36"/>
                </a:cxn>
                <a:cxn ang="0">
                  <a:pos x="158" y="45"/>
                </a:cxn>
                <a:cxn ang="0">
                  <a:pos x="39" y="133"/>
                </a:cxn>
                <a:cxn ang="0">
                  <a:pos x="109" y="114"/>
                </a:cxn>
                <a:cxn ang="0">
                  <a:pos x="177" y="98"/>
                </a:cxn>
                <a:cxn ang="0">
                  <a:pos x="193" y="94"/>
                </a:cxn>
                <a:cxn ang="0">
                  <a:pos x="205" y="91"/>
                </a:cxn>
                <a:cxn ang="0">
                  <a:pos x="223" y="98"/>
                </a:cxn>
                <a:cxn ang="0">
                  <a:pos x="231" y="108"/>
                </a:cxn>
                <a:cxn ang="0">
                  <a:pos x="226" y="116"/>
                </a:cxn>
                <a:cxn ang="0">
                  <a:pos x="215" y="118"/>
                </a:cxn>
                <a:cxn ang="0">
                  <a:pos x="154" y="126"/>
                </a:cxn>
                <a:cxn ang="0">
                  <a:pos x="125" y="140"/>
                </a:cxn>
                <a:cxn ang="0">
                  <a:pos x="107" y="158"/>
                </a:cxn>
                <a:cxn ang="0">
                  <a:pos x="100" y="175"/>
                </a:cxn>
                <a:cxn ang="0">
                  <a:pos x="100" y="182"/>
                </a:cxn>
                <a:cxn ang="0">
                  <a:pos x="103" y="197"/>
                </a:cxn>
                <a:cxn ang="0">
                  <a:pos x="121" y="213"/>
                </a:cxn>
                <a:cxn ang="0">
                  <a:pos x="147" y="220"/>
                </a:cxn>
                <a:cxn ang="0">
                  <a:pos x="171" y="223"/>
                </a:cxn>
                <a:cxn ang="0">
                  <a:pos x="183" y="228"/>
                </a:cxn>
                <a:cxn ang="0">
                  <a:pos x="189" y="237"/>
                </a:cxn>
                <a:cxn ang="0">
                  <a:pos x="187" y="243"/>
                </a:cxn>
                <a:cxn ang="0">
                  <a:pos x="167" y="250"/>
                </a:cxn>
                <a:cxn ang="0">
                  <a:pos x="164" y="250"/>
                </a:cxn>
                <a:cxn ang="0">
                  <a:pos x="116" y="240"/>
                </a:cxn>
                <a:cxn ang="0">
                  <a:pos x="87" y="213"/>
                </a:cxn>
                <a:cxn ang="0">
                  <a:pos x="81" y="188"/>
                </a:cxn>
                <a:cxn ang="0">
                  <a:pos x="83" y="178"/>
                </a:cxn>
                <a:cxn ang="0">
                  <a:pos x="93" y="152"/>
                </a:cxn>
                <a:cxn ang="0">
                  <a:pos x="121" y="127"/>
                </a:cxn>
                <a:cxn ang="0">
                  <a:pos x="92" y="133"/>
                </a:cxn>
                <a:cxn ang="0">
                  <a:pos x="25" y="159"/>
                </a:cxn>
                <a:cxn ang="0">
                  <a:pos x="13" y="162"/>
                </a:cxn>
                <a:cxn ang="0">
                  <a:pos x="7" y="160"/>
                </a:cxn>
                <a:cxn ang="0">
                  <a:pos x="0" y="150"/>
                </a:cxn>
                <a:cxn ang="0">
                  <a:pos x="0" y="143"/>
                </a:cxn>
                <a:cxn ang="0">
                  <a:pos x="7" y="137"/>
                </a:cxn>
                <a:cxn ang="0">
                  <a:pos x="31" y="124"/>
                </a:cxn>
                <a:cxn ang="0">
                  <a:pos x="107" y="59"/>
                </a:cxn>
                <a:cxn ang="0">
                  <a:pos x="136" y="30"/>
                </a:cxn>
                <a:cxn ang="0">
                  <a:pos x="139" y="26"/>
                </a:cxn>
                <a:cxn ang="0">
                  <a:pos x="135" y="23"/>
                </a:cxn>
                <a:cxn ang="0">
                  <a:pos x="134" y="23"/>
                </a:cxn>
                <a:cxn ang="0">
                  <a:pos x="113" y="27"/>
                </a:cxn>
                <a:cxn ang="0">
                  <a:pos x="73" y="42"/>
                </a:cxn>
                <a:cxn ang="0">
                  <a:pos x="63" y="46"/>
                </a:cxn>
                <a:cxn ang="0">
                  <a:pos x="58" y="45"/>
                </a:cxn>
                <a:cxn ang="0">
                  <a:pos x="47" y="32"/>
                </a:cxn>
                <a:cxn ang="0">
                  <a:pos x="39" y="13"/>
                </a:cxn>
                <a:cxn ang="0">
                  <a:pos x="44" y="8"/>
                </a:cxn>
                <a:cxn ang="0">
                  <a:pos x="47" y="11"/>
                </a:cxn>
              </a:cxnLst>
              <a:rect l="0" t="0" r="r" b="b"/>
              <a:pathLst>
                <a:path w="231" h="250">
                  <a:moveTo>
                    <a:pt x="47" y="11"/>
                  </a:moveTo>
                  <a:lnTo>
                    <a:pt x="47" y="11"/>
                  </a:lnTo>
                  <a:lnTo>
                    <a:pt x="54" y="19"/>
                  </a:lnTo>
                  <a:lnTo>
                    <a:pt x="58" y="20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32" y="6"/>
                  </a:lnTo>
                  <a:lnTo>
                    <a:pt x="138" y="3"/>
                  </a:lnTo>
                  <a:lnTo>
                    <a:pt x="138" y="3"/>
                  </a:lnTo>
                  <a:lnTo>
                    <a:pt x="141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7" y="0"/>
                  </a:lnTo>
                  <a:lnTo>
                    <a:pt x="151" y="3"/>
                  </a:lnTo>
                  <a:lnTo>
                    <a:pt x="165" y="13"/>
                  </a:lnTo>
                  <a:lnTo>
                    <a:pt x="165" y="13"/>
                  </a:lnTo>
                  <a:lnTo>
                    <a:pt x="171" y="17"/>
                  </a:lnTo>
                  <a:lnTo>
                    <a:pt x="174" y="21"/>
                  </a:lnTo>
                  <a:lnTo>
                    <a:pt x="176" y="24"/>
                  </a:lnTo>
                  <a:lnTo>
                    <a:pt x="176" y="27"/>
                  </a:lnTo>
                  <a:lnTo>
                    <a:pt x="176" y="27"/>
                  </a:lnTo>
                  <a:lnTo>
                    <a:pt x="174" y="33"/>
                  </a:lnTo>
                  <a:lnTo>
                    <a:pt x="173" y="34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64" y="40"/>
                  </a:lnTo>
                  <a:lnTo>
                    <a:pt x="158" y="45"/>
                  </a:lnTo>
                  <a:lnTo>
                    <a:pt x="158" y="45"/>
                  </a:lnTo>
                  <a:lnTo>
                    <a:pt x="97" y="91"/>
                  </a:lnTo>
                  <a:lnTo>
                    <a:pt x="39" y="133"/>
                  </a:lnTo>
                  <a:lnTo>
                    <a:pt x="39" y="133"/>
                  </a:lnTo>
                  <a:lnTo>
                    <a:pt x="74" y="123"/>
                  </a:lnTo>
                  <a:lnTo>
                    <a:pt x="109" y="114"/>
                  </a:lnTo>
                  <a:lnTo>
                    <a:pt x="142" y="105"/>
                  </a:lnTo>
                  <a:lnTo>
                    <a:pt x="177" y="98"/>
                  </a:lnTo>
                  <a:lnTo>
                    <a:pt x="177" y="98"/>
                  </a:lnTo>
                  <a:lnTo>
                    <a:pt x="186" y="95"/>
                  </a:lnTo>
                  <a:lnTo>
                    <a:pt x="193" y="94"/>
                  </a:lnTo>
                  <a:lnTo>
                    <a:pt x="193" y="94"/>
                  </a:lnTo>
                  <a:lnTo>
                    <a:pt x="200" y="91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13" y="92"/>
                  </a:lnTo>
                  <a:lnTo>
                    <a:pt x="223" y="98"/>
                  </a:lnTo>
                  <a:lnTo>
                    <a:pt x="223" y="98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1" y="108"/>
                  </a:lnTo>
                  <a:lnTo>
                    <a:pt x="231" y="108"/>
                  </a:lnTo>
                  <a:lnTo>
                    <a:pt x="229" y="113"/>
                  </a:lnTo>
                  <a:lnTo>
                    <a:pt x="226" y="116"/>
                  </a:lnTo>
                  <a:lnTo>
                    <a:pt x="222" y="117"/>
                  </a:lnTo>
                  <a:lnTo>
                    <a:pt x="215" y="118"/>
                  </a:lnTo>
                  <a:lnTo>
                    <a:pt x="215" y="118"/>
                  </a:lnTo>
                  <a:lnTo>
                    <a:pt x="187" y="118"/>
                  </a:lnTo>
                  <a:lnTo>
                    <a:pt x="164" y="123"/>
                  </a:lnTo>
                  <a:lnTo>
                    <a:pt x="154" y="126"/>
                  </a:lnTo>
                  <a:lnTo>
                    <a:pt x="144" y="129"/>
                  </a:lnTo>
                  <a:lnTo>
                    <a:pt x="134" y="134"/>
                  </a:lnTo>
                  <a:lnTo>
                    <a:pt x="125" y="140"/>
                  </a:lnTo>
                  <a:lnTo>
                    <a:pt x="125" y="140"/>
                  </a:lnTo>
                  <a:lnTo>
                    <a:pt x="115" y="149"/>
                  </a:lnTo>
                  <a:lnTo>
                    <a:pt x="107" y="158"/>
                  </a:lnTo>
                  <a:lnTo>
                    <a:pt x="103" y="163"/>
                  </a:lnTo>
                  <a:lnTo>
                    <a:pt x="102" y="169"/>
                  </a:lnTo>
                  <a:lnTo>
                    <a:pt x="100" y="175"/>
                  </a:lnTo>
                  <a:lnTo>
                    <a:pt x="100" y="181"/>
                  </a:lnTo>
                  <a:lnTo>
                    <a:pt x="100" y="181"/>
                  </a:lnTo>
                  <a:lnTo>
                    <a:pt x="100" y="182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103" y="197"/>
                  </a:lnTo>
                  <a:lnTo>
                    <a:pt x="107" y="202"/>
                  </a:lnTo>
                  <a:lnTo>
                    <a:pt x="113" y="208"/>
                  </a:lnTo>
                  <a:lnTo>
                    <a:pt x="121" y="213"/>
                  </a:lnTo>
                  <a:lnTo>
                    <a:pt x="128" y="217"/>
                  </a:lnTo>
                  <a:lnTo>
                    <a:pt x="138" y="218"/>
                  </a:lnTo>
                  <a:lnTo>
                    <a:pt x="147" y="220"/>
                  </a:lnTo>
                  <a:lnTo>
                    <a:pt x="147" y="220"/>
                  </a:lnTo>
                  <a:lnTo>
                    <a:pt x="171" y="223"/>
                  </a:lnTo>
                  <a:lnTo>
                    <a:pt x="171" y="223"/>
                  </a:lnTo>
                  <a:lnTo>
                    <a:pt x="177" y="224"/>
                  </a:lnTo>
                  <a:lnTo>
                    <a:pt x="183" y="228"/>
                  </a:lnTo>
                  <a:lnTo>
                    <a:pt x="183" y="228"/>
                  </a:lnTo>
                  <a:lnTo>
                    <a:pt x="187" y="233"/>
                  </a:lnTo>
                  <a:lnTo>
                    <a:pt x="189" y="237"/>
                  </a:lnTo>
                  <a:lnTo>
                    <a:pt x="189" y="237"/>
                  </a:lnTo>
                  <a:lnTo>
                    <a:pt x="189" y="240"/>
                  </a:lnTo>
                  <a:lnTo>
                    <a:pt x="189" y="240"/>
                  </a:lnTo>
                  <a:lnTo>
                    <a:pt x="187" y="243"/>
                  </a:lnTo>
                  <a:lnTo>
                    <a:pt x="184" y="247"/>
                  </a:lnTo>
                  <a:lnTo>
                    <a:pt x="179" y="249"/>
                  </a:lnTo>
                  <a:lnTo>
                    <a:pt x="167" y="250"/>
                  </a:lnTo>
                  <a:lnTo>
                    <a:pt x="167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47" y="249"/>
                  </a:lnTo>
                  <a:lnTo>
                    <a:pt x="131" y="246"/>
                  </a:lnTo>
                  <a:lnTo>
                    <a:pt x="116" y="240"/>
                  </a:lnTo>
                  <a:lnTo>
                    <a:pt x="105" y="231"/>
                  </a:lnTo>
                  <a:lnTo>
                    <a:pt x="94" y="223"/>
                  </a:lnTo>
                  <a:lnTo>
                    <a:pt x="87" y="213"/>
                  </a:lnTo>
                  <a:lnTo>
                    <a:pt x="83" y="201"/>
                  </a:lnTo>
                  <a:lnTo>
                    <a:pt x="81" y="188"/>
                  </a:lnTo>
                  <a:lnTo>
                    <a:pt x="81" y="188"/>
                  </a:lnTo>
                  <a:lnTo>
                    <a:pt x="81" y="187"/>
                  </a:lnTo>
                  <a:lnTo>
                    <a:pt x="81" y="187"/>
                  </a:lnTo>
                  <a:lnTo>
                    <a:pt x="83" y="178"/>
                  </a:lnTo>
                  <a:lnTo>
                    <a:pt x="84" y="169"/>
                  </a:lnTo>
                  <a:lnTo>
                    <a:pt x="89" y="160"/>
                  </a:lnTo>
                  <a:lnTo>
                    <a:pt x="93" y="152"/>
                  </a:lnTo>
                  <a:lnTo>
                    <a:pt x="100" y="143"/>
                  </a:lnTo>
                  <a:lnTo>
                    <a:pt x="109" y="134"/>
                  </a:lnTo>
                  <a:lnTo>
                    <a:pt x="121" y="127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92" y="133"/>
                  </a:lnTo>
                  <a:lnTo>
                    <a:pt x="92" y="133"/>
                  </a:lnTo>
                  <a:lnTo>
                    <a:pt x="54" y="146"/>
                  </a:lnTo>
                  <a:lnTo>
                    <a:pt x="25" y="159"/>
                  </a:lnTo>
                  <a:lnTo>
                    <a:pt x="25" y="159"/>
                  </a:lnTo>
                  <a:lnTo>
                    <a:pt x="19" y="162"/>
                  </a:lnTo>
                  <a:lnTo>
                    <a:pt x="13" y="162"/>
                  </a:lnTo>
                  <a:lnTo>
                    <a:pt x="13" y="162"/>
                  </a:lnTo>
                  <a:lnTo>
                    <a:pt x="10" y="162"/>
                  </a:lnTo>
                  <a:lnTo>
                    <a:pt x="7" y="160"/>
                  </a:lnTo>
                  <a:lnTo>
                    <a:pt x="3" y="156"/>
                  </a:lnTo>
                  <a:lnTo>
                    <a:pt x="3" y="156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0" y="143"/>
                  </a:lnTo>
                  <a:lnTo>
                    <a:pt x="2" y="140"/>
                  </a:lnTo>
                  <a:lnTo>
                    <a:pt x="3" y="139"/>
                  </a:lnTo>
                  <a:lnTo>
                    <a:pt x="7" y="137"/>
                  </a:lnTo>
                  <a:lnTo>
                    <a:pt x="7" y="137"/>
                  </a:lnTo>
                  <a:lnTo>
                    <a:pt x="18" y="133"/>
                  </a:lnTo>
                  <a:lnTo>
                    <a:pt x="31" y="124"/>
                  </a:lnTo>
                  <a:lnTo>
                    <a:pt x="31" y="124"/>
                  </a:lnTo>
                  <a:lnTo>
                    <a:pt x="65" y="97"/>
                  </a:lnTo>
                  <a:lnTo>
                    <a:pt x="107" y="59"/>
                  </a:lnTo>
                  <a:lnTo>
                    <a:pt x="107" y="59"/>
                  </a:lnTo>
                  <a:lnTo>
                    <a:pt x="126" y="42"/>
                  </a:lnTo>
                  <a:lnTo>
                    <a:pt x="136" y="30"/>
                  </a:lnTo>
                  <a:lnTo>
                    <a:pt x="136" y="30"/>
                  </a:lnTo>
                  <a:lnTo>
                    <a:pt x="138" y="27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23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4" y="23"/>
                  </a:lnTo>
                  <a:lnTo>
                    <a:pt x="134" y="23"/>
                  </a:lnTo>
                  <a:lnTo>
                    <a:pt x="125" y="24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87" y="36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68" y="45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58" y="45"/>
                  </a:lnTo>
                  <a:lnTo>
                    <a:pt x="54" y="42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1" y="21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1" y="10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5" y="10"/>
                  </a:lnTo>
                  <a:lnTo>
                    <a:pt x="47" y="11"/>
                  </a:lnTo>
                  <a:lnTo>
                    <a:pt x="47" y="1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0" name="Freeform 151"/>
            <p:cNvSpPr>
              <a:spLocks/>
            </p:cNvSpPr>
            <p:nvPr userDrawn="1"/>
          </p:nvSpPr>
          <p:spPr bwMode="auto">
            <a:xfrm>
              <a:off x="4603751" y="1470026"/>
              <a:ext cx="104775" cy="131762"/>
            </a:xfrm>
            <a:custGeom>
              <a:avLst/>
              <a:gdLst/>
              <a:ahLst/>
              <a:cxnLst>
                <a:cxn ang="0">
                  <a:pos x="196" y="152"/>
                </a:cxn>
                <a:cxn ang="0">
                  <a:pos x="174" y="194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7"/>
                </a:cxn>
                <a:cxn ang="0">
                  <a:pos x="62" y="247"/>
                </a:cxn>
                <a:cxn ang="0">
                  <a:pos x="39" y="239"/>
                </a:cxn>
                <a:cxn ang="0">
                  <a:pos x="22" y="223"/>
                </a:cxn>
                <a:cxn ang="0">
                  <a:pos x="13" y="198"/>
                </a:cxn>
                <a:cxn ang="0">
                  <a:pos x="11" y="182"/>
                </a:cxn>
                <a:cxn ang="0">
                  <a:pos x="14" y="117"/>
                </a:cxn>
                <a:cxn ang="0">
                  <a:pos x="17" y="74"/>
                </a:cxn>
                <a:cxn ang="0">
                  <a:pos x="19" y="30"/>
                </a:cxn>
                <a:cxn ang="0">
                  <a:pos x="16" y="19"/>
                </a:cxn>
                <a:cxn ang="0">
                  <a:pos x="3" y="7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7" y="0"/>
                </a:cxn>
                <a:cxn ang="0">
                  <a:pos x="22" y="3"/>
                </a:cxn>
                <a:cxn ang="0">
                  <a:pos x="36" y="8"/>
                </a:cxn>
                <a:cxn ang="0">
                  <a:pos x="43" y="13"/>
                </a:cxn>
                <a:cxn ang="0">
                  <a:pos x="51" y="21"/>
                </a:cxn>
                <a:cxn ang="0">
                  <a:pos x="52" y="24"/>
                </a:cxn>
                <a:cxn ang="0">
                  <a:pos x="49" y="32"/>
                </a:cxn>
                <a:cxn ang="0">
                  <a:pos x="45" y="39"/>
                </a:cxn>
                <a:cxn ang="0">
                  <a:pos x="43" y="50"/>
                </a:cxn>
                <a:cxn ang="0">
                  <a:pos x="38" y="121"/>
                </a:cxn>
                <a:cxn ang="0">
                  <a:pos x="35" y="187"/>
                </a:cxn>
                <a:cxn ang="0">
                  <a:pos x="35" y="195"/>
                </a:cxn>
                <a:cxn ang="0">
                  <a:pos x="39" y="210"/>
                </a:cxn>
                <a:cxn ang="0">
                  <a:pos x="48" y="220"/>
                </a:cxn>
                <a:cxn ang="0">
                  <a:pos x="62" y="223"/>
                </a:cxn>
                <a:cxn ang="0">
                  <a:pos x="71" y="224"/>
                </a:cxn>
                <a:cxn ang="0">
                  <a:pos x="106" y="218"/>
                </a:cxn>
                <a:cxn ang="0">
                  <a:pos x="138" y="204"/>
                </a:cxn>
                <a:cxn ang="0">
                  <a:pos x="165" y="181"/>
                </a:cxn>
                <a:cxn ang="0">
                  <a:pos x="188" y="147"/>
                </a:cxn>
              </a:cxnLst>
              <a:rect l="0" t="0" r="r" b="b"/>
              <a:pathLst>
                <a:path w="196" h="247">
                  <a:moveTo>
                    <a:pt x="196" y="152"/>
                  </a:moveTo>
                  <a:lnTo>
                    <a:pt x="196" y="152"/>
                  </a:lnTo>
                  <a:lnTo>
                    <a:pt x="185" y="173"/>
                  </a:lnTo>
                  <a:lnTo>
                    <a:pt x="174" y="194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6"/>
                  </a:lnTo>
                  <a:lnTo>
                    <a:pt x="75" y="247"/>
                  </a:lnTo>
                  <a:lnTo>
                    <a:pt x="75" y="247"/>
                  </a:lnTo>
                  <a:lnTo>
                    <a:pt x="62" y="247"/>
                  </a:lnTo>
                  <a:lnTo>
                    <a:pt x="49" y="244"/>
                  </a:lnTo>
                  <a:lnTo>
                    <a:pt x="39" y="239"/>
                  </a:lnTo>
                  <a:lnTo>
                    <a:pt x="29" y="231"/>
                  </a:lnTo>
                  <a:lnTo>
                    <a:pt x="22" y="223"/>
                  </a:lnTo>
                  <a:lnTo>
                    <a:pt x="16" y="211"/>
                  </a:lnTo>
                  <a:lnTo>
                    <a:pt x="13" y="198"/>
                  </a:lnTo>
                  <a:lnTo>
                    <a:pt x="11" y="182"/>
                  </a:lnTo>
                  <a:lnTo>
                    <a:pt x="11" y="182"/>
                  </a:lnTo>
                  <a:lnTo>
                    <a:pt x="13" y="14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7" y="74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7" y="23"/>
                  </a:lnTo>
                  <a:lnTo>
                    <a:pt x="16" y="19"/>
                  </a:lnTo>
                  <a:lnTo>
                    <a:pt x="11" y="13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2" y="3"/>
                  </a:lnTo>
                  <a:lnTo>
                    <a:pt x="29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3" y="13"/>
                  </a:lnTo>
                  <a:lnTo>
                    <a:pt x="48" y="17"/>
                  </a:lnTo>
                  <a:lnTo>
                    <a:pt x="51" y="21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39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38" y="121"/>
                  </a:lnTo>
                  <a:lnTo>
                    <a:pt x="38" y="121"/>
                  </a:lnTo>
                  <a:lnTo>
                    <a:pt x="35" y="155"/>
                  </a:lnTo>
                  <a:lnTo>
                    <a:pt x="35" y="187"/>
                  </a:lnTo>
                  <a:lnTo>
                    <a:pt x="35" y="187"/>
                  </a:lnTo>
                  <a:lnTo>
                    <a:pt x="35" y="195"/>
                  </a:lnTo>
                  <a:lnTo>
                    <a:pt x="36" y="204"/>
                  </a:lnTo>
                  <a:lnTo>
                    <a:pt x="39" y="210"/>
                  </a:lnTo>
                  <a:lnTo>
                    <a:pt x="43" y="215"/>
                  </a:lnTo>
                  <a:lnTo>
                    <a:pt x="48" y="220"/>
                  </a:lnTo>
                  <a:lnTo>
                    <a:pt x="55" y="221"/>
                  </a:lnTo>
                  <a:lnTo>
                    <a:pt x="62" y="223"/>
                  </a:lnTo>
                  <a:lnTo>
                    <a:pt x="71" y="224"/>
                  </a:lnTo>
                  <a:lnTo>
                    <a:pt x="71" y="224"/>
                  </a:lnTo>
                  <a:lnTo>
                    <a:pt x="90" y="223"/>
                  </a:lnTo>
                  <a:lnTo>
                    <a:pt x="106" y="218"/>
                  </a:lnTo>
                  <a:lnTo>
                    <a:pt x="122" y="213"/>
                  </a:lnTo>
                  <a:lnTo>
                    <a:pt x="138" y="204"/>
                  </a:lnTo>
                  <a:lnTo>
                    <a:pt x="151" y="194"/>
                  </a:lnTo>
                  <a:lnTo>
                    <a:pt x="165" y="181"/>
                  </a:lnTo>
                  <a:lnTo>
                    <a:pt x="177" y="165"/>
                  </a:lnTo>
                  <a:lnTo>
                    <a:pt x="188" y="147"/>
                  </a:lnTo>
                  <a:lnTo>
                    <a:pt x="196" y="1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1" name="Freeform 152"/>
            <p:cNvSpPr>
              <a:spLocks/>
            </p:cNvSpPr>
            <p:nvPr userDrawn="1"/>
          </p:nvSpPr>
          <p:spPr bwMode="auto">
            <a:xfrm>
              <a:off x="4730751" y="1477963"/>
              <a:ext cx="128588" cy="120650"/>
            </a:xfrm>
            <a:custGeom>
              <a:avLst/>
              <a:gdLst/>
              <a:ahLst/>
              <a:cxnLst>
                <a:cxn ang="0">
                  <a:pos x="165" y="25"/>
                </a:cxn>
                <a:cxn ang="0">
                  <a:pos x="58" y="55"/>
                </a:cxn>
                <a:cxn ang="0">
                  <a:pos x="47" y="60"/>
                </a:cxn>
                <a:cxn ang="0">
                  <a:pos x="39" y="62"/>
                </a:cxn>
                <a:cxn ang="0">
                  <a:pos x="31" y="65"/>
                </a:cxn>
                <a:cxn ang="0">
                  <a:pos x="26" y="65"/>
                </a:cxn>
                <a:cxn ang="0">
                  <a:pos x="16" y="60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8"/>
                </a:cxn>
                <a:cxn ang="0">
                  <a:pos x="3" y="26"/>
                </a:cxn>
                <a:cxn ang="0">
                  <a:pos x="7" y="29"/>
                </a:cxn>
                <a:cxn ang="0">
                  <a:pos x="12" y="34"/>
                </a:cxn>
                <a:cxn ang="0">
                  <a:pos x="22" y="38"/>
                </a:cxn>
                <a:cxn ang="0">
                  <a:pos x="26" y="38"/>
                </a:cxn>
                <a:cxn ang="0">
                  <a:pos x="48" y="35"/>
                </a:cxn>
                <a:cxn ang="0">
                  <a:pos x="119" y="19"/>
                </a:cxn>
                <a:cxn ang="0">
                  <a:pos x="180" y="6"/>
                </a:cxn>
                <a:cxn ang="0">
                  <a:pos x="203" y="2"/>
                </a:cxn>
                <a:cxn ang="0">
                  <a:pos x="218" y="0"/>
                </a:cxn>
                <a:cxn ang="0">
                  <a:pos x="237" y="5"/>
                </a:cxn>
                <a:cxn ang="0">
                  <a:pos x="242" y="18"/>
                </a:cxn>
                <a:cxn ang="0">
                  <a:pos x="241" y="22"/>
                </a:cxn>
                <a:cxn ang="0">
                  <a:pos x="237" y="26"/>
                </a:cxn>
                <a:cxn ang="0">
                  <a:pos x="231" y="28"/>
                </a:cxn>
                <a:cxn ang="0">
                  <a:pos x="218" y="28"/>
                </a:cxn>
                <a:cxn ang="0">
                  <a:pos x="186" y="32"/>
                </a:cxn>
                <a:cxn ang="0">
                  <a:pos x="154" y="49"/>
                </a:cxn>
                <a:cxn ang="0">
                  <a:pos x="144" y="58"/>
                </a:cxn>
                <a:cxn ang="0">
                  <a:pos x="129" y="77"/>
                </a:cxn>
                <a:cxn ang="0">
                  <a:pos x="119" y="96"/>
                </a:cxn>
                <a:cxn ang="0">
                  <a:pos x="115" y="117"/>
                </a:cxn>
                <a:cxn ang="0">
                  <a:pos x="115" y="129"/>
                </a:cxn>
                <a:cxn ang="0">
                  <a:pos x="116" y="146"/>
                </a:cxn>
                <a:cxn ang="0">
                  <a:pos x="122" y="161"/>
                </a:cxn>
                <a:cxn ang="0">
                  <a:pos x="132" y="174"/>
                </a:cxn>
                <a:cxn ang="0">
                  <a:pos x="147" y="184"/>
                </a:cxn>
                <a:cxn ang="0">
                  <a:pos x="155" y="188"/>
                </a:cxn>
                <a:cxn ang="0">
                  <a:pos x="177" y="196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12" y="220"/>
                </a:cxn>
                <a:cxn ang="0">
                  <a:pos x="203" y="228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6"/>
                </a:cxn>
                <a:cxn ang="0">
                  <a:pos x="136" y="209"/>
                </a:cxn>
                <a:cxn ang="0">
                  <a:pos x="118" y="193"/>
                </a:cxn>
                <a:cxn ang="0">
                  <a:pos x="103" y="173"/>
                </a:cxn>
                <a:cxn ang="0">
                  <a:pos x="96" y="146"/>
                </a:cxn>
                <a:cxn ang="0">
                  <a:pos x="96" y="132"/>
                </a:cxn>
                <a:cxn ang="0">
                  <a:pos x="97" y="113"/>
                </a:cxn>
                <a:cxn ang="0">
                  <a:pos x="110" y="78"/>
                </a:cxn>
                <a:cxn ang="0">
                  <a:pos x="122" y="62"/>
                </a:cxn>
                <a:cxn ang="0">
                  <a:pos x="132" y="52"/>
                </a:cxn>
                <a:cxn ang="0">
                  <a:pos x="154" y="34"/>
                </a:cxn>
                <a:cxn ang="0">
                  <a:pos x="165" y="25"/>
                </a:cxn>
              </a:cxnLst>
              <a:rect l="0" t="0" r="r" b="b"/>
              <a:pathLst>
                <a:path w="242" h="228">
                  <a:moveTo>
                    <a:pt x="165" y="25"/>
                  </a:moveTo>
                  <a:lnTo>
                    <a:pt x="165" y="25"/>
                  </a:lnTo>
                  <a:lnTo>
                    <a:pt x="113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7" y="60"/>
                  </a:lnTo>
                  <a:lnTo>
                    <a:pt x="39" y="62"/>
                  </a:lnTo>
                  <a:lnTo>
                    <a:pt x="39" y="62"/>
                  </a:lnTo>
                  <a:lnTo>
                    <a:pt x="35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2" y="64"/>
                  </a:lnTo>
                  <a:lnTo>
                    <a:pt x="16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6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5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2" y="34"/>
                  </a:lnTo>
                  <a:lnTo>
                    <a:pt x="18" y="36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36" y="38"/>
                  </a:lnTo>
                  <a:lnTo>
                    <a:pt x="48" y="35"/>
                  </a:lnTo>
                  <a:lnTo>
                    <a:pt x="48" y="35"/>
                  </a:lnTo>
                  <a:lnTo>
                    <a:pt x="119" y="19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8" y="2"/>
                  </a:lnTo>
                  <a:lnTo>
                    <a:pt x="237" y="5"/>
                  </a:lnTo>
                  <a:lnTo>
                    <a:pt x="241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1" y="22"/>
                  </a:lnTo>
                  <a:lnTo>
                    <a:pt x="239" y="25"/>
                  </a:lnTo>
                  <a:lnTo>
                    <a:pt x="237" y="26"/>
                  </a:lnTo>
                  <a:lnTo>
                    <a:pt x="237" y="26"/>
                  </a:lnTo>
                  <a:lnTo>
                    <a:pt x="231" y="28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00" y="29"/>
                  </a:lnTo>
                  <a:lnTo>
                    <a:pt x="186" y="32"/>
                  </a:lnTo>
                  <a:lnTo>
                    <a:pt x="170" y="39"/>
                  </a:lnTo>
                  <a:lnTo>
                    <a:pt x="154" y="49"/>
                  </a:lnTo>
                  <a:lnTo>
                    <a:pt x="154" y="49"/>
                  </a:lnTo>
                  <a:lnTo>
                    <a:pt x="144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9" y="96"/>
                  </a:lnTo>
                  <a:lnTo>
                    <a:pt x="116" y="106"/>
                  </a:lnTo>
                  <a:lnTo>
                    <a:pt x="115" y="117"/>
                  </a:lnTo>
                  <a:lnTo>
                    <a:pt x="115" y="129"/>
                  </a:lnTo>
                  <a:lnTo>
                    <a:pt x="115" y="129"/>
                  </a:lnTo>
                  <a:lnTo>
                    <a:pt x="115" y="138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1"/>
                  </a:lnTo>
                  <a:lnTo>
                    <a:pt x="126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7" y="184"/>
                  </a:lnTo>
                  <a:lnTo>
                    <a:pt x="147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7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0" y="200"/>
                  </a:lnTo>
                  <a:lnTo>
                    <a:pt x="208" y="203"/>
                  </a:lnTo>
                  <a:lnTo>
                    <a:pt x="212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2" y="220"/>
                  </a:lnTo>
                  <a:lnTo>
                    <a:pt x="209" y="225"/>
                  </a:lnTo>
                  <a:lnTo>
                    <a:pt x="203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8" y="216"/>
                  </a:lnTo>
                  <a:lnTo>
                    <a:pt x="148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8" y="193"/>
                  </a:lnTo>
                  <a:lnTo>
                    <a:pt x="109" y="184"/>
                  </a:lnTo>
                  <a:lnTo>
                    <a:pt x="103" y="173"/>
                  </a:lnTo>
                  <a:lnTo>
                    <a:pt x="99" y="161"/>
                  </a:lnTo>
                  <a:lnTo>
                    <a:pt x="96" y="146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23"/>
                  </a:lnTo>
                  <a:lnTo>
                    <a:pt x="97" y="113"/>
                  </a:lnTo>
                  <a:lnTo>
                    <a:pt x="102" y="96"/>
                  </a:lnTo>
                  <a:lnTo>
                    <a:pt x="110" y="78"/>
                  </a:lnTo>
                  <a:lnTo>
                    <a:pt x="116" y="70"/>
                  </a:lnTo>
                  <a:lnTo>
                    <a:pt x="122" y="62"/>
                  </a:lnTo>
                  <a:lnTo>
                    <a:pt x="122" y="62"/>
                  </a:lnTo>
                  <a:lnTo>
                    <a:pt x="132" y="52"/>
                  </a:lnTo>
                  <a:lnTo>
                    <a:pt x="144" y="42"/>
                  </a:lnTo>
                  <a:lnTo>
                    <a:pt x="154" y="34"/>
                  </a:lnTo>
                  <a:lnTo>
                    <a:pt x="167" y="26"/>
                  </a:lnTo>
                  <a:lnTo>
                    <a:pt x="165" y="2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2" name="Freeform 153"/>
            <p:cNvSpPr>
              <a:spLocks noEditPoints="1"/>
            </p:cNvSpPr>
            <p:nvPr userDrawn="1"/>
          </p:nvSpPr>
          <p:spPr bwMode="auto">
            <a:xfrm>
              <a:off x="4891089" y="1460501"/>
              <a:ext cx="155575" cy="149225"/>
            </a:xfrm>
            <a:custGeom>
              <a:avLst/>
              <a:gdLst/>
              <a:ahLst/>
              <a:cxnLst>
                <a:cxn ang="0">
                  <a:pos x="32" y="174"/>
                </a:cxn>
                <a:cxn ang="0">
                  <a:pos x="0" y="189"/>
                </a:cxn>
                <a:cxn ang="0">
                  <a:pos x="51" y="134"/>
                </a:cxn>
                <a:cxn ang="0">
                  <a:pos x="90" y="70"/>
                </a:cxn>
                <a:cxn ang="0">
                  <a:pos x="21" y="70"/>
                </a:cxn>
                <a:cxn ang="0">
                  <a:pos x="7" y="57"/>
                </a:cxn>
                <a:cxn ang="0">
                  <a:pos x="54" y="60"/>
                </a:cxn>
                <a:cxn ang="0">
                  <a:pos x="54" y="13"/>
                </a:cxn>
                <a:cxn ang="0">
                  <a:pos x="79" y="3"/>
                </a:cxn>
                <a:cxn ang="0">
                  <a:pos x="90" y="8"/>
                </a:cxn>
                <a:cxn ang="0">
                  <a:pos x="92" y="12"/>
                </a:cxn>
                <a:cxn ang="0">
                  <a:pos x="79" y="60"/>
                </a:cxn>
                <a:cxn ang="0">
                  <a:pos x="106" y="45"/>
                </a:cxn>
                <a:cxn ang="0">
                  <a:pos x="126" y="61"/>
                </a:cxn>
                <a:cxn ang="0">
                  <a:pos x="129" y="67"/>
                </a:cxn>
                <a:cxn ang="0">
                  <a:pos x="116" y="73"/>
                </a:cxn>
                <a:cxn ang="0">
                  <a:pos x="79" y="128"/>
                </a:cxn>
                <a:cxn ang="0">
                  <a:pos x="84" y="132"/>
                </a:cxn>
                <a:cxn ang="0">
                  <a:pos x="108" y="144"/>
                </a:cxn>
                <a:cxn ang="0">
                  <a:pos x="125" y="154"/>
                </a:cxn>
                <a:cxn ang="0">
                  <a:pos x="132" y="170"/>
                </a:cxn>
                <a:cxn ang="0">
                  <a:pos x="129" y="183"/>
                </a:cxn>
                <a:cxn ang="0">
                  <a:pos x="122" y="189"/>
                </a:cxn>
                <a:cxn ang="0">
                  <a:pos x="116" y="183"/>
                </a:cxn>
                <a:cxn ang="0">
                  <a:pos x="89" y="147"/>
                </a:cxn>
                <a:cxn ang="0">
                  <a:pos x="79" y="207"/>
                </a:cxn>
                <a:cxn ang="0">
                  <a:pos x="79" y="275"/>
                </a:cxn>
                <a:cxn ang="0">
                  <a:pos x="63" y="280"/>
                </a:cxn>
                <a:cxn ang="0">
                  <a:pos x="54" y="277"/>
                </a:cxn>
                <a:cxn ang="0">
                  <a:pos x="54" y="210"/>
                </a:cxn>
                <a:cxn ang="0">
                  <a:pos x="254" y="81"/>
                </a:cxn>
                <a:cxn ang="0">
                  <a:pos x="284" y="109"/>
                </a:cxn>
                <a:cxn ang="0">
                  <a:pos x="286" y="113"/>
                </a:cxn>
                <a:cxn ang="0">
                  <a:pos x="206" y="116"/>
                </a:cxn>
                <a:cxn ang="0">
                  <a:pos x="239" y="254"/>
                </a:cxn>
                <a:cxn ang="0">
                  <a:pos x="277" y="244"/>
                </a:cxn>
                <a:cxn ang="0">
                  <a:pos x="293" y="262"/>
                </a:cxn>
                <a:cxn ang="0">
                  <a:pos x="290" y="264"/>
                </a:cxn>
                <a:cxn ang="0">
                  <a:pos x="112" y="265"/>
                </a:cxn>
                <a:cxn ang="0">
                  <a:pos x="97" y="251"/>
                </a:cxn>
                <a:cxn ang="0">
                  <a:pos x="181" y="254"/>
                </a:cxn>
                <a:cxn ang="0">
                  <a:pos x="139" y="116"/>
                </a:cxn>
                <a:cxn ang="0">
                  <a:pos x="113" y="103"/>
                </a:cxn>
                <a:cxn ang="0">
                  <a:pos x="139" y="105"/>
                </a:cxn>
                <a:cxn ang="0">
                  <a:pos x="181" y="39"/>
                </a:cxn>
                <a:cxn ang="0">
                  <a:pos x="179" y="0"/>
                </a:cxn>
                <a:cxn ang="0">
                  <a:pos x="216" y="5"/>
                </a:cxn>
                <a:cxn ang="0">
                  <a:pos x="221" y="9"/>
                </a:cxn>
                <a:cxn ang="0">
                  <a:pos x="206" y="18"/>
                </a:cxn>
              </a:cxnLst>
              <a:rect l="0" t="0" r="r" b="b"/>
              <a:pathLst>
                <a:path w="293" h="280">
                  <a:moveTo>
                    <a:pt x="54" y="154"/>
                  </a:moveTo>
                  <a:lnTo>
                    <a:pt x="54" y="154"/>
                  </a:lnTo>
                  <a:lnTo>
                    <a:pt x="32" y="174"/>
                  </a:lnTo>
                  <a:lnTo>
                    <a:pt x="6" y="194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28" y="161"/>
                  </a:lnTo>
                  <a:lnTo>
                    <a:pt x="39" y="148"/>
                  </a:lnTo>
                  <a:lnTo>
                    <a:pt x="51" y="134"/>
                  </a:lnTo>
                  <a:lnTo>
                    <a:pt x="61" y="119"/>
                  </a:lnTo>
                  <a:lnTo>
                    <a:pt x="71" y="103"/>
                  </a:lnTo>
                  <a:lnTo>
                    <a:pt x="90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21" y="70"/>
                  </a:lnTo>
                  <a:lnTo>
                    <a:pt x="9" y="73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21" y="58"/>
                  </a:lnTo>
                  <a:lnTo>
                    <a:pt x="32" y="60"/>
                  </a:lnTo>
                  <a:lnTo>
                    <a:pt x="54" y="60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1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79" y="3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89" y="13"/>
                  </a:lnTo>
                  <a:lnTo>
                    <a:pt x="79" y="18"/>
                  </a:lnTo>
                  <a:lnTo>
                    <a:pt x="79" y="60"/>
                  </a:lnTo>
                  <a:lnTo>
                    <a:pt x="93" y="60"/>
                  </a:lnTo>
                  <a:lnTo>
                    <a:pt x="93" y="60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9" y="64"/>
                  </a:lnTo>
                  <a:lnTo>
                    <a:pt x="129" y="67"/>
                  </a:lnTo>
                  <a:lnTo>
                    <a:pt x="129" y="67"/>
                  </a:lnTo>
                  <a:lnTo>
                    <a:pt x="129" y="68"/>
                  </a:lnTo>
                  <a:lnTo>
                    <a:pt x="126" y="70"/>
                  </a:lnTo>
                  <a:lnTo>
                    <a:pt x="116" y="73"/>
                  </a:lnTo>
                  <a:lnTo>
                    <a:pt x="116" y="73"/>
                  </a:lnTo>
                  <a:lnTo>
                    <a:pt x="97" y="102"/>
                  </a:lnTo>
                  <a:lnTo>
                    <a:pt x="79" y="128"/>
                  </a:lnTo>
                  <a:lnTo>
                    <a:pt x="79" y="131"/>
                  </a:lnTo>
                  <a:lnTo>
                    <a:pt x="79" y="131"/>
                  </a:lnTo>
                  <a:lnTo>
                    <a:pt x="84" y="132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08" y="144"/>
                  </a:lnTo>
                  <a:lnTo>
                    <a:pt x="118" y="149"/>
                  </a:lnTo>
                  <a:lnTo>
                    <a:pt x="125" y="154"/>
                  </a:lnTo>
                  <a:lnTo>
                    <a:pt x="125" y="154"/>
                  </a:lnTo>
                  <a:lnTo>
                    <a:pt x="131" y="161"/>
                  </a:lnTo>
                  <a:lnTo>
                    <a:pt x="131" y="165"/>
                  </a:lnTo>
                  <a:lnTo>
                    <a:pt x="132" y="170"/>
                  </a:lnTo>
                  <a:lnTo>
                    <a:pt x="132" y="170"/>
                  </a:lnTo>
                  <a:lnTo>
                    <a:pt x="131" y="176"/>
                  </a:lnTo>
                  <a:lnTo>
                    <a:pt x="129" y="183"/>
                  </a:lnTo>
                  <a:lnTo>
                    <a:pt x="125" y="187"/>
                  </a:lnTo>
                  <a:lnTo>
                    <a:pt x="122" y="189"/>
                  </a:lnTo>
                  <a:lnTo>
                    <a:pt x="122" y="189"/>
                  </a:lnTo>
                  <a:lnTo>
                    <a:pt x="119" y="187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09" y="170"/>
                  </a:lnTo>
                  <a:lnTo>
                    <a:pt x="99" y="158"/>
                  </a:lnTo>
                  <a:lnTo>
                    <a:pt x="89" y="147"/>
                  </a:lnTo>
                  <a:lnTo>
                    <a:pt x="79" y="139"/>
                  </a:lnTo>
                  <a:lnTo>
                    <a:pt x="79" y="207"/>
                  </a:lnTo>
                  <a:lnTo>
                    <a:pt x="79" y="207"/>
                  </a:lnTo>
                  <a:lnTo>
                    <a:pt x="80" y="273"/>
                  </a:lnTo>
                  <a:lnTo>
                    <a:pt x="80" y="273"/>
                  </a:lnTo>
                  <a:lnTo>
                    <a:pt x="79" y="275"/>
                  </a:lnTo>
                  <a:lnTo>
                    <a:pt x="76" y="278"/>
                  </a:lnTo>
                  <a:lnTo>
                    <a:pt x="70" y="278"/>
                  </a:lnTo>
                  <a:lnTo>
                    <a:pt x="63" y="280"/>
                  </a:lnTo>
                  <a:lnTo>
                    <a:pt x="63" y="280"/>
                  </a:lnTo>
                  <a:lnTo>
                    <a:pt x="55" y="278"/>
                  </a:lnTo>
                  <a:lnTo>
                    <a:pt x="54" y="277"/>
                  </a:lnTo>
                  <a:lnTo>
                    <a:pt x="52" y="275"/>
                  </a:lnTo>
                  <a:lnTo>
                    <a:pt x="52" y="275"/>
                  </a:lnTo>
                  <a:lnTo>
                    <a:pt x="54" y="210"/>
                  </a:lnTo>
                  <a:lnTo>
                    <a:pt x="54" y="154"/>
                  </a:lnTo>
                  <a:close/>
                  <a:moveTo>
                    <a:pt x="235" y="105"/>
                  </a:moveTo>
                  <a:lnTo>
                    <a:pt x="254" y="81"/>
                  </a:lnTo>
                  <a:lnTo>
                    <a:pt x="254" y="81"/>
                  </a:lnTo>
                  <a:lnTo>
                    <a:pt x="270" y="94"/>
                  </a:lnTo>
                  <a:lnTo>
                    <a:pt x="284" y="109"/>
                  </a:lnTo>
                  <a:lnTo>
                    <a:pt x="284" y="109"/>
                  </a:lnTo>
                  <a:lnTo>
                    <a:pt x="286" y="113"/>
                  </a:lnTo>
                  <a:lnTo>
                    <a:pt x="286" y="113"/>
                  </a:lnTo>
                  <a:lnTo>
                    <a:pt x="286" y="115"/>
                  </a:lnTo>
                  <a:lnTo>
                    <a:pt x="283" y="116"/>
                  </a:lnTo>
                  <a:lnTo>
                    <a:pt x="206" y="116"/>
                  </a:lnTo>
                  <a:lnTo>
                    <a:pt x="206" y="254"/>
                  </a:lnTo>
                  <a:lnTo>
                    <a:pt x="239" y="254"/>
                  </a:lnTo>
                  <a:lnTo>
                    <a:pt x="239" y="254"/>
                  </a:lnTo>
                  <a:lnTo>
                    <a:pt x="261" y="229"/>
                  </a:lnTo>
                  <a:lnTo>
                    <a:pt x="261" y="229"/>
                  </a:lnTo>
                  <a:lnTo>
                    <a:pt x="277" y="244"/>
                  </a:lnTo>
                  <a:lnTo>
                    <a:pt x="292" y="258"/>
                  </a:lnTo>
                  <a:lnTo>
                    <a:pt x="292" y="258"/>
                  </a:lnTo>
                  <a:lnTo>
                    <a:pt x="293" y="262"/>
                  </a:lnTo>
                  <a:lnTo>
                    <a:pt x="293" y="262"/>
                  </a:lnTo>
                  <a:lnTo>
                    <a:pt x="293" y="264"/>
                  </a:lnTo>
                  <a:lnTo>
                    <a:pt x="290" y="264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2" y="265"/>
                  </a:lnTo>
                  <a:lnTo>
                    <a:pt x="100" y="267"/>
                  </a:lnTo>
                  <a:lnTo>
                    <a:pt x="97" y="251"/>
                  </a:lnTo>
                  <a:lnTo>
                    <a:pt x="97" y="251"/>
                  </a:lnTo>
                  <a:lnTo>
                    <a:pt x="110" y="254"/>
                  </a:lnTo>
                  <a:lnTo>
                    <a:pt x="122" y="254"/>
                  </a:lnTo>
                  <a:lnTo>
                    <a:pt x="181" y="254"/>
                  </a:lnTo>
                  <a:lnTo>
                    <a:pt x="181" y="116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6" y="116"/>
                  </a:lnTo>
                  <a:lnTo>
                    <a:pt x="116" y="118"/>
                  </a:lnTo>
                  <a:lnTo>
                    <a:pt x="113" y="103"/>
                  </a:lnTo>
                  <a:lnTo>
                    <a:pt x="113" y="103"/>
                  </a:lnTo>
                  <a:lnTo>
                    <a:pt x="126" y="105"/>
                  </a:lnTo>
                  <a:lnTo>
                    <a:pt x="139" y="105"/>
                  </a:lnTo>
                  <a:lnTo>
                    <a:pt x="181" y="105"/>
                  </a:lnTo>
                  <a:lnTo>
                    <a:pt x="181" y="39"/>
                  </a:lnTo>
                  <a:lnTo>
                    <a:pt x="181" y="39"/>
                  </a:lnTo>
                  <a:lnTo>
                    <a:pt x="180" y="19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216" y="5"/>
                  </a:lnTo>
                  <a:lnTo>
                    <a:pt x="219" y="6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19" y="10"/>
                  </a:lnTo>
                  <a:lnTo>
                    <a:pt x="216" y="13"/>
                  </a:lnTo>
                  <a:lnTo>
                    <a:pt x="206" y="18"/>
                  </a:lnTo>
                  <a:lnTo>
                    <a:pt x="206" y="105"/>
                  </a:lnTo>
                  <a:lnTo>
                    <a:pt x="235" y="1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3" name="Freeform 154"/>
            <p:cNvSpPr>
              <a:spLocks noEditPoints="1"/>
            </p:cNvSpPr>
            <p:nvPr userDrawn="1"/>
          </p:nvSpPr>
          <p:spPr bwMode="auto">
            <a:xfrm>
              <a:off x="5065714" y="1458913"/>
              <a:ext cx="153987" cy="149225"/>
            </a:xfrm>
            <a:custGeom>
              <a:avLst/>
              <a:gdLst/>
              <a:ahLst/>
              <a:cxnLst>
                <a:cxn ang="0">
                  <a:pos x="285" y="119"/>
                </a:cxn>
                <a:cxn ang="0">
                  <a:pos x="270" y="140"/>
                </a:cxn>
                <a:cxn ang="0">
                  <a:pos x="230" y="119"/>
                </a:cxn>
                <a:cxn ang="0">
                  <a:pos x="201" y="94"/>
                </a:cxn>
                <a:cxn ang="0">
                  <a:pos x="160" y="45"/>
                </a:cxn>
                <a:cxn ang="0">
                  <a:pos x="134" y="42"/>
                </a:cxn>
                <a:cxn ang="0">
                  <a:pos x="86" y="94"/>
                </a:cxn>
                <a:cxn ang="0">
                  <a:pos x="26" y="135"/>
                </a:cxn>
                <a:cxn ang="0">
                  <a:pos x="0" y="140"/>
                </a:cxn>
                <a:cxn ang="0">
                  <a:pos x="61" y="91"/>
                </a:cxn>
                <a:cxn ang="0">
                  <a:pos x="93" y="54"/>
                </a:cxn>
                <a:cxn ang="0">
                  <a:pos x="124" y="0"/>
                </a:cxn>
                <a:cxn ang="0">
                  <a:pos x="166" y="10"/>
                </a:cxn>
                <a:cxn ang="0">
                  <a:pos x="166" y="14"/>
                </a:cxn>
                <a:cxn ang="0">
                  <a:pos x="154" y="19"/>
                </a:cxn>
                <a:cxn ang="0">
                  <a:pos x="201" y="68"/>
                </a:cxn>
                <a:cxn ang="0">
                  <a:pos x="235" y="90"/>
                </a:cxn>
                <a:cxn ang="0">
                  <a:pos x="293" y="109"/>
                </a:cxn>
                <a:cxn ang="0">
                  <a:pos x="138" y="177"/>
                </a:cxn>
                <a:cxn ang="0">
                  <a:pos x="87" y="245"/>
                </a:cxn>
                <a:cxn ang="0">
                  <a:pos x="179" y="239"/>
                </a:cxn>
                <a:cxn ang="0">
                  <a:pos x="190" y="217"/>
                </a:cxn>
                <a:cxn ang="0">
                  <a:pos x="173" y="188"/>
                </a:cxn>
                <a:cxn ang="0">
                  <a:pos x="224" y="222"/>
                </a:cxn>
                <a:cxn ang="0">
                  <a:pos x="241" y="239"/>
                </a:cxn>
                <a:cxn ang="0">
                  <a:pos x="247" y="255"/>
                </a:cxn>
                <a:cxn ang="0">
                  <a:pos x="243" y="272"/>
                </a:cxn>
                <a:cxn ang="0">
                  <a:pos x="234" y="279"/>
                </a:cxn>
                <a:cxn ang="0">
                  <a:pos x="230" y="278"/>
                </a:cxn>
                <a:cxn ang="0">
                  <a:pos x="219" y="258"/>
                </a:cxn>
                <a:cxn ang="0">
                  <a:pos x="183" y="252"/>
                </a:cxn>
                <a:cxn ang="0">
                  <a:pos x="122" y="262"/>
                </a:cxn>
                <a:cxn ang="0">
                  <a:pos x="48" y="281"/>
                </a:cxn>
                <a:cxn ang="0">
                  <a:pos x="44" y="282"/>
                </a:cxn>
                <a:cxn ang="0">
                  <a:pos x="31" y="243"/>
                </a:cxn>
                <a:cxn ang="0">
                  <a:pos x="58" y="245"/>
                </a:cxn>
                <a:cxn ang="0">
                  <a:pos x="74" y="245"/>
                </a:cxn>
                <a:cxn ang="0">
                  <a:pos x="51" y="177"/>
                </a:cxn>
                <a:cxn ang="0">
                  <a:pos x="22" y="180"/>
                </a:cxn>
                <a:cxn ang="0">
                  <a:pos x="35" y="165"/>
                </a:cxn>
                <a:cxn ang="0">
                  <a:pos x="221" y="167"/>
                </a:cxn>
                <a:cxn ang="0">
                  <a:pos x="272" y="169"/>
                </a:cxn>
                <a:cxn ang="0">
                  <a:pos x="274" y="174"/>
                </a:cxn>
                <a:cxn ang="0">
                  <a:pos x="272" y="177"/>
                </a:cxn>
                <a:cxn ang="0">
                  <a:pos x="166" y="114"/>
                </a:cxn>
                <a:cxn ang="0">
                  <a:pos x="214" y="117"/>
                </a:cxn>
                <a:cxn ang="0">
                  <a:pos x="216" y="123"/>
                </a:cxn>
                <a:cxn ang="0">
                  <a:pos x="99" y="125"/>
                </a:cxn>
                <a:cxn ang="0">
                  <a:pos x="70" y="127"/>
                </a:cxn>
                <a:cxn ang="0">
                  <a:pos x="83" y="113"/>
                </a:cxn>
              </a:cxnLst>
              <a:rect l="0" t="0" r="r" b="b"/>
              <a:pathLst>
                <a:path w="293" h="282">
                  <a:moveTo>
                    <a:pt x="293" y="114"/>
                  </a:moveTo>
                  <a:lnTo>
                    <a:pt x="293" y="114"/>
                  </a:lnTo>
                  <a:lnTo>
                    <a:pt x="285" y="119"/>
                  </a:lnTo>
                  <a:lnTo>
                    <a:pt x="279" y="125"/>
                  </a:lnTo>
                  <a:lnTo>
                    <a:pt x="273" y="132"/>
                  </a:lnTo>
                  <a:lnTo>
                    <a:pt x="270" y="140"/>
                  </a:lnTo>
                  <a:lnTo>
                    <a:pt x="270" y="140"/>
                  </a:lnTo>
                  <a:lnTo>
                    <a:pt x="248" y="129"/>
                  </a:lnTo>
                  <a:lnTo>
                    <a:pt x="230" y="119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201" y="94"/>
                  </a:lnTo>
                  <a:lnTo>
                    <a:pt x="186" y="80"/>
                  </a:lnTo>
                  <a:lnTo>
                    <a:pt x="173" y="64"/>
                  </a:lnTo>
                  <a:lnTo>
                    <a:pt x="160" y="45"/>
                  </a:lnTo>
                  <a:lnTo>
                    <a:pt x="147" y="23"/>
                  </a:lnTo>
                  <a:lnTo>
                    <a:pt x="147" y="23"/>
                  </a:lnTo>
                  <a:lnTo>
                    <a:pt x="134" y="42"/>
                  </a:lnTo>
                  <a:lnTo>
                    <a:pt x="119" y="61"/>
                  </a:lnTo>
                  <a:lnTo>
                    <a:pt x="103" y="78"/>
                  </a:lnTo>
                  <a:lnTo>
                    <a:pt x="86" y="94"/>
                  </a:lnTo>
                  <a:lnTo>
                    <a:pt x="67" y="109"/>
                  </a:lnTo>
                  <a:lnTo>
                    <a:pt x="47" y="123"/>
                  </a:lnTo>
                  <a:lnTo>
                    <a:pt x="26" y="135"/>
                  </a:lnTo>
                  <a:lnTo>
                    <a:pt x="5" y="14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5" y="122"/>
                  </a:lnTo>
                  <a:lnTo>
                    <a:pt x="45" y="107"/>
                  </a:lnTo>
                  <a:lnTo>
                    <a:pt x="61" y="91"/>
                  </a:lnTo>
                  <a:lnTo>
                    <a:pt x="77" y="74"/>
                  </a:lnTo>
                  <a:lnTo>
                    <a:pt x="77" y="74"/>
                  </a:lnTo>
                  <a:lnTo>
                    <a:pt x="93" y="54"/>
                  </a:lnTo>
                  <a:lnTo>
                    <a:pt x="106" y="35"/>
                  </a:lnTo>
                  <a:lnTo>
                    <a:pt x="116" y="17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58" y="7"/>
                  </a:lnTo>
                  <a:lnTo>
                    <a:pt x="166" y="10"/>
                  </a:lnTo>
                  <a:lnTo>
                    <a:pt x="167" y="13"/>
                  </a:lnTo>
                  <a:lnTo>
                    <a:pt x="167" y="13"/>
                  </a:lnTo>
                  <a:lnTo>
                    <a:pt x="166" y="14"/>
                  </a:lnTo>
                  <a:lnTo>
                    <a:pt x="164" y="16"/>
                  </a:lnTo>
                  <a:lnTo>
                    <a:pt x="154" y="19"/>
                  </a:lnTo>
                  <a:lnTo>
                    <a:pt x="154" y="19"/>
                  </a:lnTo>
                  <a:lnTo>
                    <a:pt x="169" y="38"/>
                  </a:lnTo>
                  <a:lnTo>
                    <a:pt x="183" y="54"/>
                  </a:lnTo>
                  <a:lnTo>
                    <a:pt x="201" y="68"/>
                  </a:lnTo>
                  <a:lnTo>
                    <a:pt x="218" y="81"/>
                  </a:lnTo>
                  <a:lnTo>
                    <a:pt x="218" y="81"/>
                  </a:lnTo>
                  <a:lnTo>
                    <a:pt x="235" y="90"/>
                  </a:lnTo>
                  <a:lnTo>
                    <a:pt x="253" y="97"/>
                  </a:lnTo>
                  <a:lnTo>
                    <a:pt x="272" y="103"/>
                  </a:lnTo>
                  <a:lnTo>
                    <a:pt x="293" y="109"/>
                  </a:lnTo>
                  <a:lnTo>
                    <a:pt x="293" y="114"/>
                  </a:lnTo>
                  <a:close/>
                  <a:moveTo>
                    <a:pt x="138" y="177"/>
                  </a:moveTo>
                  <a:lnTo>
                    <a:pt x="138" y="177"/>
                  </a:lnTo>
                  <a:lnTo>
                    <a:pt x="112" y="214"/>
                  </a:lnTo>
                  <a:lnTo>
                    <a:pt x="98" y="232"/>
                  </a:lnTo>
                  <a:lnTo>
                    <a:pt x="87" y="245"/>
                  </a:lnTo>
                  <a:lnTo>
                    <a:pt x="87" y="245"/>
                  </a:lnTo>
                  <a:lnTo>
                    <a:pt x="147" y="242"/>
                  </a:lnTo>
                  <a:lnTo>
                    <a:pt x="179" y="239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190" y="217"/>
                  </a:lnTo>
                  <a:lnTo>
                    <a:pt x="169" y="193"/>
                  </a:lnTo>
                  <a:lnTo>
                    <a:pt x="173" y="188"/>
                  </a:lnTo>
                  <a:lnTo>
                    <a:pt x="173" y="188"/>
                  </a:lnTo>
                  <a:lnTo>
                    <a:pt x="193" y="201"/>
                  </a:lnTo>
                  <a:lnTo>
                    <a:pt x="209" y="211"/>
                  </a:lnTo>
                  <a:lnTo>
                    <a:pt x="224" y="222"/>
                  </a:lnTo>
                  <a:lnTo>
                    <a:pt x="235" y="232"/>
                  </a:lnTo>
                  <a:lnTo>
                    <a:pt x="235" y="232"/>
                  </a:lnTo>
                  <a:lnTo>
                    <a:pt x="241" y="239"/>
                  </a:lnTo>
                  <a:lnTo>
                    <a:pt x="244" y="243"/>
                  </a:lnTo>
                  <a:lnTo>
                    <a:pt x="247" y="249"/>
                  </a:lnTo>
                  <a:lnTo>
                    <a:pt x="247" y="255"/>
                  </a:lnTo>
                  <a:lnTo>
                    <a:pt x="247" y="255"/>
                  </a:lnTo>
                  <a:lnTo>
                    <a:pt x="245" y="265"/>
                  </a:lnTo>
                  <a:lnTo>
                    <a:pt x="243" y="272"/>
                  </a:lnTo>
                  <a:lnTo>
                    <a:pt x="238" y="278"/>
                  </a:lnTo>
                  <a:lnTo>
                    <a:pt x="235" y="279"/>
                  </a:lnTo>
                  <a:lnTo>
                    <a:pt x="234" y="279"/>
                  </a:lnTo>
                  <a:lnTo>
                    <a:pt x="234" y="279"/>
                  </a:lnTo>
                  <a:lnTo>
                    <a:pt x="231" y="279"/>
                  </a:lnTo>
                  <a:lnTo>
                    <a:pt x="230" y="278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19" y="258"/>
                  </a:lnTo>
                  <a:lnTo>
                    <a:pt x="212" y="246"/>
                  </a:lnTo>
                  <a:lnTo>
                    <a:pt x="212" y="246"/>
                  </a:lnTo>
                  <a:lnTo>
                    <a:pt x="183" y="252"/>
                  </a:lnTo>
                  <a:lnTo>
                    <a:pt x="157" y="256"/>
                  </a:lnTo>
                  <a:lnTo>
                    <a:pt x="157" y="256"/>
                  </a:lnTo>
                  <a:lnTo>
                    <a:pt x="122" y="262"/>
                  </a:lnTo>
                  <a:lnTo>
                    <a:pt x="51" y="271"/>
                  </a:lnTo>
                  <a:lnTo>
                    <a:pt x="51" y="271"/>
                  </a:lnTo>
                  <a:lnTo>
                    <a:pt x="48" y="281"/>
                  </a:lnTo>
                  <a:lnTo>
                    <a:pt x="47" y="282"/>
                  </a:lnTo>
                  <a:lnTo>
                    <a:pt x="44" y="282"/>
                  </a:lnTo>
                  <a:lnTo>
                    <a:pt x="44" y="282"/>
                  </a:lnTo>
                  <a:lnTo>
                    <a:pt x="41" y="282"/>
                  </a:lnTo>
                  <a:lnTo>
                    <a:pt x="40" y="278"/>
                  </a:lnTo>
                  <a:lnTo>
                    <a:pt x="31" y="243"/>
                  </a:lnTo>
                  <a:lnTo>
                    <a:pt x="31" y="243"/>
                  </a:lnTo>
                  <a:lnTo>
                    <a:pt x="44" y="245"/>
                  </a:lnTo>
                  <a:lnTo>
                    <a:pt x="58" y="245"/>
                  </a:lnTo>
                  <a:lnTo>
                    <a:pt x="58" y="245"/>
                  </a:lnTo>
                  <a:lnTo>
                    <a:pt x="74" y="245"/>
                  </a:lnTo>
                  <a:lnTo>
                    <a:pt x="74" y="245"/>
                  </a:lnTo>
                  <a:lnTo>
                    <a:pt x="90" y="213"/>
                  </a:lnTo>
                  <a:lnTo>
                    <a:pt x="105" y="177"/>
                  </a:lnTo>
                  <a:lnTo>
                    <a:pt x="51" y="177"/>
                  </a:lnTo>
                  <a:lnTo>
                    <a:pt x="51" y="177"/>
                  </a:lnTo>
                  <a:lnTo>
                    <a:pt x="37" y="177"/>
                  </a:lnTo>
                  <a:lnTo>
                    <a:pt x="22" y="180"/>
                  </a:lnTo>
                  <a:lnTo>
                    <a:pt x="19" y="162"/>
                  </a:lnTo>
                  <a:lnTo>
                    <a:pt x="19" y="162"/>
                  </a:lnTo>
                  <a:lnTo>
                    <a:pt x="35" y="165"/>
                  </a:lnTo>
                  <a:lnTo>
                    <a:pt x="50" y="167"/>
                  </a:lnTo>
                  <a:lnTo>
                    <a:pt x="221" y="167"/>
                  </a:lnTo>
                  <a:lnTo>
                    <a:pt x="221" y="167"/>
                  </a:lnTo>
                  <a:lnTo>
                    <a:pt x="240" y="143"/>
                  </a:lnTo>
                  <a:lnTo>
                    <a:pt x="240" y="143"/>
                  </a:lnTo>
                  <a:lnTo>
                    <a:pt x="272" y="169"/>
                  </a:lnTo>
                  <a:lnTo>
                    <a:pt x="272" y="169"/>
                  </a:lnTo>
                  <a:lnTo>
                    <a:pt x="273" y="172"/>
                  </a:lnTo>
                  <a:lnTo>
                    <a:pt x="274" y="174"/>
                  </a:lnTo>
                  <a:lnTo>
                    <a:pt x="274" y="174"/>
                  </a:lnTo>
                  <a:lnTo>
                    <a:pt x="273" y="175"/>
                  </a:lnTo>
                  <a:lnTo>
                    <a:pt x="272" y="177"/>
                  </a:lnTo>
                  <a:lnTo>
                    <a:pt x="138" y="177"/>
                  </a:lnTo>
                  <a:close/>
                  <a:moveTo>
                    <a:pt x="166" y="114"/>
                  </a:moveTo>
                  <a:lnTo>
                    <a:pt x="166" y="114"/>
                  </a:lnTo>
                  <a:lnTo>
                    <a:pt x="183" y="93"/>
                  </a:lnTo>
                  <a:lnTo>
                    <a:pt x="183" y="93"/>
                  </a:lnTo>
                  <a:lnTo>
                    <a:pt x="214" y="117"/>
                  </a:lnTo>
                  <a:lnTo>
                    <a:pt x="214" y="117"/>
                  </a:lnTo>
                  <a:lnTo>
                    <a:pt x="216" y="123"/>
                  </a:lnTo>
                  <a:lnTo>
                    <a:pt x="216" y="123"/>
                  </a:lnTo>
                  <a:lnTo>
                    <a:pt x="215" y="125"/>
                  </a:lnTo>
                  <a:lnTo>
                    <a:pt x="212" y="125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85" y="126"/>
                  </a:lnTo>
                  <a:lnTo>
                    <a:pt x="70" y="127"/>
                  </a:lnTo>
                  <a:lnTo>
                    <a:pt x="67" y="110"/>
                  </a:lnTo>
                  <a:lnTo>
                    <a:pt x="67" y="110"/>
                  </a:lnTo>
                  <a:lnTo>
                    <a:pt x="83" y="113"/>
                  </a:lnTo>
                  <a:lnTo>
                    <a:pt x="99" y="114"/>
                  </a:lnTo>
                  <a:lnTo>
                    <a:pt x="166" y="11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4" name="Freeform 155"/>
            <p:cNvSpPr>
              <a:spLocks/>
            </p:cNvSpPr>
            <p:nvPr userDrawn="1"/>
          </p:nvSpPr>
          <p:spPr bwMode="auto">
            <a:xfrm>
              <a:off x="5245101" y="1468438"/>
              <a:ext cx="107950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9"/>
                </a:cxn>
                <a:cxn ang="0">
                  <a:pos x="83" y="109"/>
                </a:cxn>
                <a:cxn ang="0">
                  <a:pos x="122" y="76"/>
                </a:cxn>
                <a:cxn ang="0">
                  <a:pos x="158" y="37"/>
                </a:cxn>
                <a:cxn ang="0">
                  <a:pos x="164" y="28"/>
                </a:cxn>
                <a:cxn ang="0">
                  <a:pos x="167" y="22"/>
                </a:cxn>
                <a:cxn ang="0">
                  <a:pos x="164" y="16"/>
                </a:cxn>
                <a:cxn ang="0">
                  <a:pos x="152" y="5"/>
                </a:cxn>
                <a:cxn ang="0">
                  <a:pos x="152" y="3"/>
                </a:cxn>
                <a:cxn ang="0">
                  <a:pos x="158" y="0"/>
                </a:cxn>
                <a:cxn ang="0">
                  <a:pos x="164" y="2"/>
                </a:cxn>
                <a:cxn ang="0">
                  <a:pos x="177" y="8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2" y="32"/>
                </a:cxn>
                <a:cxn ang="0">
                  <a:pos x="202" y="35"/>
                </a:cxn>
                <a:cxn ang="0">
                  <a:pos x="194" y="41"/>
                </a:cxn>
                <a:cxn ang="0">
                  <a:pos x="187" y="45"/>
                </a:cxn>
                <a:cxn ang="0">
                  <a:pos x="180" y="51"/>
                </a:cxn>
                <a:cxn ang="0">
                  <a:pos x="136" y="93"/>
                </a:cxn>
                <a:cxn ang="0">
                  <a:pos x="150" y="105"/>
                </a:cxn>
                <a:cxn ang="0">
                  <a:pos x="152" y="110"/>
                </a:cxn>
                <a:cxn ang="0">
                  <a:pos x="152" y="116"/>
                </a:cxn>
                <a:cxn ang="0">
                  <a:pos x="152" y="136"/>
                </a:cxn>
                <a:cxn ang="0">
                  <a:pos x="152" y="236"/>
                </a:cxn>
                <a:cxn ang="0">
                  <a:pos x="150" y="249"/>
                </a:cxn>
                <a:cxn ang="0">
                  <a:pos x="141" y="254"/>
                </a:cxn>
                <a:cxn ang="0">
                  <a:pos x="135" y="252"/>
                </a:cxn>
                <a:cxn ang="0">
                  <a:pos x="129" y="248"/>
                </a:cxn>
                <a:cxn ang="0">
                  <a:pos x="123" y="229"/>
                </a:cxn>
                <a:cxn ang="0">
                  <a:pos x="125" y="218"/>
                </a:cxn>
                <a:cxn ang="0">
                  <a:pos x="126" y="209"/>
                </a:cxn>
                <a:cxn ang="0">
                  <a:pos x="128" y="167"/>
                </a:cxn>
                <a:cxn ang="0">
                  <a:pos x="128" y="128"/>
                </a:cxn>
                <a:cxn ang="0">
                  <a:pos x="126" y="113"/>
                </a:cxn>
                <a:cxn ang="0">
                  <a:pos x="123" y="103"/>
                </a:cxn>
                <a:cxn ang="0">
                  <a:pos x="65" y="144"/>
                </a:cxn>
                <a:cxn ang="0">
                  <a:pos x="5" y="173"/>
                </a:cxn>
              </a:cxnLst>
              <a:rect l="0" t="0" r="r" b="b"/>
              <a:pathLst>
                <a:path w="202" h="254">
                  <a:moveTo>
                    <a:pt x="0" y="165"/>
                  </a:moveTo>
                  <a:lnTo>
                    <a:pt x="0" y="165"/>
                  </a:lnTo>
                  <a:lnTo>
                    <a:pt x="22" y="152"/>
                  </a:lnTo>
                  <a:lnTo>
                    <a:pt x="42" y="139"/>
                  </a:lnTo>
                  <a:lnTo>
                    <a:pt x="63" y="125"/>
                  </a:lnTo>
                  <a:lnTo>
                    <a:pt x="83" y="109"/>
                  </a:lnTo>
                  <a:lnTo>
                    <a:pt x="103" y="93"/>
                  </a:lnTo>
                  <a:lnTo>
                    <a:pt x="122" y="76"/>
                  </a:lnTo>
                  <a:lnTo>
                    <a:pt x="141" y="57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64" y="28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5" y="19"/>
                  </a:lnTo>
                  <a:lnTo>
                    <a:pt x="164" y="16"/>
                  </a:lnTo>
                  <a:lnTo>
                    <a:pt x="152" y="5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2" y="3"/>
                  </a:lnTo>
                  <a:lnTo>
                    <a:pt x="154" y="2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4" y="2"/>
                  </a:lnTo>
                  <a:lnTo>
                    <a:pt x="170" y="3"/>
                  </a:lnTo>
                  <a:lnTo>
                    <a:pt x="177" y="8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2" y="18"/>
                  </a:lnTo>
                  <a:lnTo>
                    <a:pt x="197" y="22"/>
                  </a:lnTo>
                  <a:lnTo>
                    <a:pt x="202" y="28"/>
                  </a:lnTo>
                  <a:lnTo>
                    <a:pt x="202" y="32"/>
                  </a:lnTo>
                  <a:lnTo>
                    <a:pt x="202" y="32"/>
                  </a:lnTo>
                  <a:lnTo>
                    <a:pt x="202" y="35"/>
                  </a:lnTo>
                  <a:lnTo>
                    <a:pt x="200" y="37"/>
                  </a:lnTo>
                  <a:lnTo>
                    <a:pt x="194" y="41"/>
                  </a:lnTo>
                  <a:lnTo>
                    <a:pt x="194" y="41"/>
                  </a:lnTo>
                  <a:lnTo>
                    <a:pt x="187" y="45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4" y="99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2" y="110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52" y="236"/>
                  </a:lnTo>
                  <a:lnTo>
                    <a:pt x="152" y="236"/>
                  </a:lnTo>
                  <a:lnTo>
                    <a:pt x="151" y="245"/>
                  </a:lnTo>
                  <a:lnTo>
                    <a:pt x="150" y="249"/>
                  </a:lnTo>
                  <a:lnTo>
                    <a:pt x="147" y="254"/>
                  </a:lnTo>
                  <a:lnTo>
                    <a:pt x="141" y="254"/>
                  </a:lnTo>
                  <a:lnTo>
                    <a:pt x="141" y="254"/>
                  </a:lnTo>
                  <a:lnTo>
                    <a:pt x="135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6" y="239"/>
                  </a:lnTo>
                  <a:lnTo>
                    <a:pt x="123" y="229"/>
                  </a:lnTo>
                  <a:lnTo>
                    <a:pt x="123" y="229"/>
                  </a:lnTo>
                  <a:lnTo>
                    <a:pt x="125" y="218"/>
                  </a:lnTo>
                  <a:lnTo>
                    <a:pt x="125" y="218"/>
                  </a:lnTo>
                  <a:lnTo>
                    <a:pt x="126" y="209"/>
                  </a:lnTo>
                  <a:lnTo>
                    <a:pt x="126" y="209"/>
                  </a:lnTo>
                  <a:lnTo>
                    <a:pt x="128" y="167"/>
                  </a:lnTo>
                  <a:lnTo>
                    <a:pt x="128" y="16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6" y="113"/>
                  </a:lnTo>
                  <a:lnTo>
                    <a:pt x="123" y="103"/>
                  </a:lnTo>
                  <a:lnTo>
                    <a:pt x="123" y="103"/>
                  </a:lnTo>
                  <a:lnTo>
                    <a:pt x="94" y="125"/>
                  </a:lnTo>
                  <a:lnTo>
                    <a:pt x="65" y="144"/>
                  </a:lnTo>
                  <a:lnTo>
                    <a:pt x="36" y="160"/>
                  </a:lnTo>
                  <a:lnTo>
                    <a:pt x="5" y="173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5" name="Freeform 156"/>
            <p:cNvSpPr>
              <a:spLocks noEditPoints="1"/>
            </p:cNvSpPr>
            <p:nvPr userDrawn="1"/>
          </p:nvSpPr>
          <p:spPr bwMode="auto">
            <a:xfrm>
              <a:off x="5391151" y="1485901"/>
              <a:ext cx="119063" cy="106362"/>
            </a:xfrm>
            <a:custGeom>
              <a:avLst/>
              <a:gdLst/>
              <a:ahLst/>
              <a:cxnLst>
                <a:cxn ang="0">
                  <a:pos x="223" y="28"/>
                </a:cxn>
                <a:cxn ang="0">
                  <a:pos x="190" y="78"/>
                </a:cxn>
                <a:cxn ang="0">
                  <a:pos x="152" y="120"/>
                </a:cxn>
                <a:cxn ang="0">
                  <a:pos x="106" y="157"/>
                </a:cxn>
                <a:cxn ang="0">
                  <a:pos x="56" y="190"/>
                </a:cxn>
                <a:cxn ang="0">
                  <a:pos x="49" y="194"/>
                </a:cxn>
                <a:cxn ang="0">
                  <a:pos x="46" y="197"/>
                </a:cxn>
                <a:cxn ang="0">
                  <a:pos x="37" y="201"/>
                </a:cxn>
                <a:cxn ang="0">
                  <a:pos x="32" y="200"/>
                </a:cxn>
                <a:cxn ang="0">
                  <a:pos x="20" y="193"/>
                </a:cxn>
                <a:cxn ang="0">
                  <a:pos x="14" y="187"/>
                </a:cxn>
                <a:cxn ang="0">
                  <a:pos x="3" y="174"/>
                </a:cxn>
                <a:cxn ang="0">
                  <a:pos x="0" y="162"/>
                </a:cxn>
                <a:cxn ang="0">
                  <a:pos x="0" y="157"/>
                </a:cxn>
                <a:cxn ang="0">
                  <a:pos x="3" y="155"/>
                </a:cxn>
                <a:cxn ang="0">
                  <a:pos x="10" y="159"/>
                </a:cxn>
                <a:cxn ang="0">
                  <a:pos x="20" y="167"/>
                </a:cxn>
                <a:cxn ang="0">
                  <a:pos x="24" y="168"/>
                </a:cxn>
                <a:cxn ang="0">
                  <a:pos x="36" y="167"/>
                </a:cxn>
                <a:cxn ang="0">
                  <a:pos x="55" y="158"/>
                </a:cxn>
                <a:cxn ang="0">
                  <a:pos x="79" y="143"/>
                </a:cxn>
                <a:cxn ang="0">
                  <a:pos x="124" y="113"/>
                </a:cxn>
                <a:cxn ang="0">
                  <a:pos x="165" y="78"/>
                </a:cxn>
                <a:cxn ang="0">
                  <a:pos x="200" y="42"/>
                </a:cxn>
                <a:cxn ang="0">
                  <a:pos x="223" y="28"/>
                </a:cxn>
                <a:cxn ang="0">
                  <a:pos x="4" y="0"/>
                </a:cxn>
                <a:cxn ang="0">
                  <a:pos x="36" y="10"/>
                </a:cxn>
                <a:cxn ang="0">
                  <a:pos x="62" y="25"/>
                </a:cxn>
                <a:cxn ang="0">
                  <a:pos x="66" y="29"/>
                </a:cxn>
                <a:cxn ang="0">
                  <a:pos x="72" y="39"/>
                </a:cxn>
                <a:cxn ang="0">
                  <a:pos x="74" y="45"/>
                </a:cxn>
                <a:cxn ang="0">
                  <a:pos x="69" y="58"/>
                </a:cxn>
                <a:cxn ang="0">
                  <a:pos x="58" y="62"/>
                </a:cxn>
                <a:cxn ang="0">
                  <a:pos x="53" y="62"/>
                </a:cxn>
                <a:cxn ang="0">
                  <a:pos x="46" y="55"/>
                </a:cxn>
                <a:cxn ang="0">
                  <a:pos x="42" y="48"/>
                </a:cxn>
                <a:cxn ang="0">
                  <a:pos x="24" y="26"/>
                </a:cxn>
                <a:cxn ang="0">
                  <a:pos x="0" y="7"/>
                </a:cxn>
              </a:cxnLst>
              <a:rect l="0" t="0" r="r" b="b"/>
              <a:pathLst>
                <a:path w="223" h="201">
                  <a:moveTo>
                    <a:pt x="223" y="28"/>
                  </a:moveTo>
                  <a:lnTo>
                    <a:pt x="223" y="28"/>
                  </a:lnTo>
                  <a:lnTo>
                    <a:pt x="207" y="54"/>
                  </a:lnTo>
                  <a:lnTo>
                    <a:pt x="190" y="78"/>
                  </a:lnTo>
                  <a:lnTo>
                    <a:pt x="172" y="100"/>
                  </a:lnTo>
                  <a:lnTo>
                    <a:pt x="152" y="120"/>
                  </a:lnTo>
                  <a:lnTo>
                    <a:pt x="129" y="138"/>
                  </a:lnTo>
                  <a:lnTo>
                    <a:pt x="106" y="157"/>
                  </a:lnTo>
                  <a:lnTo>
                    <a:pt x="81" y="172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49" y="194"/>
                  </a:lnTo>
                  <a:lnTo>
                    <a:pt x="46" y="197"/>
                  </a:lnTo>
                  <a:lnTo>
                    <a:pt x="46" y="197"/>
                  </a:lnTo>
                  <a:lnTo>
                    <a:pt x="42" y="200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2" y="200"/>
                  </a:lnTo>
                  <a:lnTo>
                    <a:pt x="26" y="197"/>
                  </a:lnTo>
                  <a:lnTo>
                    <a:pt x="20" y="193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7" y="180"/>
                  </a:lnTo>
                  <a:lnTo>
                    <a:pt x="3" y="174"/>
                  </a:lnTo>
                  <a:lnTo>
                    <a:pt x="0" y="167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57"/>
                  </a:lnTo>
                  <a:lnTo>
                    <a:pt x="1" y="155"/>
                  </a:lnTo>
                  <a:lnTo>
                    <a:pt x="3" y="155"/>
                  </a:lnTo>
                  <a:lnTo>
                    <a:pt x="3" y="155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20" y="167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9" y="168"/>
                  </a:lnTo>
                  <a:lnTo>
                    <a:pt x="36" y="167"/>
                  </a:lnTo>
                  <a:lnTo>
                    <a:pt x="43" y="164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79" y="143"/>
                  </a:lnTo>
                  <a:lnTo>
                    <a:pt x="103" y="129"/>
                  </a:lnTo>
                  <a:lnTo>
                    <a:pt x="124" y="113"/>
                  </a:lnTo>
                  <a:lnTo>
                    <a:pt x="145" y="96"/>
                  </a:lnTo>
                  <a:lnTo>
                    <a:pt x="165" y="78"/>
                  </a:lnTo>
                  <a:lnTo>
                    <a:pt x="182" y="61"/>
                  </a:lnTo>
                  <a:lnTo>
                    <a:pt x="200" y="42"/>
                  </a:lnTo>
                  <a:lnTo>
                    <a:pt x="216" y="22"/>
                  </a:lnTo>
                  <a:lnTo>
                    <a:pt x="223" y="28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21" y="4"/>
                  </a:lnTo>
                  <a:lnTo>
                    <a:pt x="36" y="10"/>
                  </a:lnTo>
                  <a:lnTo>
                    <a:pt x="50" y="16"/>
                  </a:lnTo>
                  <a:lnTo>
                    <a:pt x="62" y="25"/>
                  </a:lnTo>
                  <a:lnTo>
                    <a:pt x="62" y="25"/>
                  </a:lnTo>
                  <a:lnTo>
                    <a:pt x="66" y="29"/>
                  </a:lnTo>
                  <a:lnTo>
                    <a:pt x="71" y="35"/>
                  </a:lnTo>
                  <a:lnTo>
                    <a:pt x="72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2" y="52"/>
                  </a:lnTo>
                  <a:lnTo>
                    <a:pt x="69" y="58"/>
                  </a:lnTo>
                  <a:lnTo>
                    <a:pt x="63" y="61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3" y="62"/>
                  </a:lnTo>
                  <a:lnTo>
                    <a:pt x="50" y="59"/>
                  </a:lnTo>
                  <a:lnTo>
                    <a:pt x="46" y="55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3" y="36"/>
                  </a:lnTo>
                  <a:lnTo>
                    <a:pt x="24" y="26"/>
                  </a:lnTo>
                  <a:lnTo>
                    <a:pt x="14" y="16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6" name="Freeform 157"/>
            <p:cNvSpPr>
              <a:spLocks/>
            </p:cNvSpPr>
            <p:nvPr userDrawn="1"/>
          </p:nvSpPr>
          <p:spPr bwMode="auto">
            <a:xfrm>
              <a:off x="5532439" y="1479551"/>
              <a:ext cx="107950" cy="122237"/>
            </a:xfrm>
            <a:custGeom>
              <a:avLst/>
              <a:gdLst/>
              <a:ahLst/>
              <a:cxnLst>
                <a:cxn ang="0">
                  <a:pos x="26" y="223"/>
                </a:cxn>
                <a:cxn ang="0">
                  <a:pos x="57" y="201"/>
                </a:cxn>
                <a:cxn ang="0">
                  <a:pos x="86" y="177"/>
                </a:cxn>
                <a:cxn ang="0">
                  <a:pos x="113" y="145"/>
                </a:cxn>
                <a:cxn ang="0">
                  <a:pos x="136" y="110"/>
                </a:cxn>
                <a:cxn ang="0">
                  <a:pos x="145" y="93"/>
                </a:cxn>
                <a:cxn ang="0">
                  <a:pos x="167" y="42"/>
                </a:cxn>
                <a:cxn ang="0">
                  <a:pos x="170" y="29"/>
                </a:cxn>
                <a:cxn ang="0">
                  <a:pos x="170" y="28"/>
                </a:cxn>
                <a:cxn ang="0">
                  <a:pos x="164" y="26"/>
                </a:cxn>
                <a:cxn ang="0">
                  <a:pos x="147" y="28"/>
                </a:cxn>
                <a:cxn ang="0">
                  <a:pos x="99" y="33"/>
                </a:cxn>
                <a:cxn ang="0">
                  <a:pos x="57" y="39"/>
                </a:cxn>
                <a:cxn ang="0">
                  <a:pos x="38" y="45"/>
                </a:cxn>
                <a:cxn ang="0">
                  <a:pos x="31" y="48"/>
                </a:cxn>
                <a:cxn ang="0">
                  <a:pos x="26" y="46"/>
                </a:cxn>
                <a:cxn ang="0">
                  <a:pos x="16" y="38"/>
                </a:cxn>
                <a:cxn ang="0">
                  <a:pos x="10" y="31"/>
                </a:cxn>
                <a:cxn ang="0">
                  <a:pos x="0" y="15"/>
                </a:cxn>
                <a:cxn ang="0">
                  <a:pos x="2" y="10"/>
                </a:cxn>
                <a:cxn ang="0">
                  <a:pos x="4" y="9"/>
                </a:cxn>
                <a:cxn ang="0">
                  <a:pos x="12" y="13"/>
                </a:cxn>
                <a:cxn ang="0">
                  <a:pos x="20" y="17"/>
                </a:cxn>
                <a:cxn ang="0">
                  <a:pos x="28" y="20"/>
                </a:cxn>
                <a:cxn ang="0">
                  <a:pos x="33" y="20"/>
                </a:cxn>
                <a:cxn ang="0">
                  <a:pos x="57" y="19"/>
                </a:cxn>
                <a:cxn ang="0">
                  <a:pos x="100" y="15"/>
                </a:cxn>
                <a:cxn ang="0">
                  <a:pos x="157" y="6"/>
                </a:cxn>
                <a:cxn ang="0">
                  <a:pos x="165" y="2"/>
                </a:cxn>
                <a:cxn ang="0">
                  <a:pos x="168" y="0"/>
                </a:cxn>
                <a:cxn ang="0">
                  <a:pos x="171" y="0"/>
                </a:cxn>
                <a:cxn ang="0">
                  <a:pos x="180" y="3"/>
                </a:cxn>
                <a:cxn ang="0">
                  <a:pos x="191" y="13"/>
                </a:cxn>
                <a:cxn ang="0">
                  <a:pos x="205" y="29"/>
                </a:cxn>
                <a:cxn ang="0">
                  <a:pos x="206" y="32"/>
                </a:cxn>
                <a:cxn ang="0">
                  <a:pos x="200" y="42"/>
                </a:cxn>
                <a:cxn ang="0">
                  <a:pos x="197" y="45"/>
                </a:cxn>
                <a:cxn ang="0">
                  <a:pos x="193" y="54"/>
                </a:cxn>
                <a:cxn ang="0">
                  <a:pos x="165" y="107"/>
                </a:cxn>
                <a:cxn ang="0">
                  <a:pos x="138" y="151"/>
                </a:cxn>
                <a:cxn ang="0">
                  <a:pos x="126" y="164"/>
                </a:cxn>
                <a:cxn ang="0">
                  <a:pos x="103" y="187"/>
                </a:cxn>
                <a:cxn ang="0">
                  <a:pos x="75" y="207"/>
                </a:cxn>
                <a:cxn ang="0">
                  <a:pos x="46" y="223"/>
                </a:cxn>
                <a:cxn ang="0">
                  <a:pos x="26" y="223"/>
                </a:cxn>
              </a:cxnLst>
              <a:rect l="0" t="0" r="r" b="b"/>
              <a:pathLst>
                <a:path w="206" h="230">
                  <a:moveTo>
                    <a:pt x="26" y="223"/>
                  </a:moveTo>
                  <a:lnTo>
                    <a:pt x="26" y="223"/>
                  </a:lnTo>
                  <a:lnTo>
                    <a:pt x="42" y="213"/>
                  </a:lnTo>
                  <a:lnTo>
                    <a:pt x="57" y="201"/>
                  </a:lnTo>
                  <a:lnTo>
                    <a:pt x="73" y="190"/>
                  </a:lnTo>
                  <a:lnTo>
                    <a:pt x="86" y="177"/>
                  </a:lnTo>
                  <a:lnTo>
                    <a:pt x="100" y="161"/>
                  </a:lnTo>
                  <a:lnTo>
                    <a:pt x="113" y="145"/>
                  </a:lnTo>
                  <a:lnTo>
                    <a:pt x="125" y="129"/>
                  </a:lnTo>
                  <a:lnTo>
                    <a:pt x="136" y="110"/>
                  </a:lnTo>
                  <a:lnTo>
                    <a:pt x="136" y="110"/>
                  </a:lnTo>
                  <a:lnTo>
                    <a:pt x="145" y="93"/>
                  </a:lnTo>
                  <a:lnTo>
                    <a:pt x="154" y="7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70" y="29"/>
                  </a:lnTo>
                  <a:lnTo>
                    <a:pt x="170" y="29"/>
                  </a:lnTo>
                  <a:lnTo>
                    <a:pt x="170" y="28"/>
                  </a:lnTo>
                  <a:lnTo>
                    <a:pt x="168" y="26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47" y="28"/>
                  </a:lnTo>
                  <a:lnTo>
                    <a:pt x="147" y="28"/>
                  </a:lnTo>
                  <a:lnTo>
                    <a:pt x="99" y="33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44" y="42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31" y="48"/>
                  </a:lnTo>
                  <a:lnTo>
                    <a:pt x="26" y="46"/>
                  </a:lnTo>
                  <a:lnTo>
                    <a:pt x="22" y="44"/>
                  </a:lnTo>
                  <a:lnTo>
                    <a:pt x="16" y="38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8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36" y="9"/>
                  </a:lnTo>
                  <a:lnTo>
                    <a:pt x="157" y="6"/>
                  </a:lnTo>
                  <a:lnTo>
                    <a:pt x="157" y="6"/>
                  </a:lnTo>
                  <a:lnTo>
                    <a:pt x="165" y="2"/>
                  </a:lnTo>
                  <a:lnTo>
                    <a:pt x="165" y="2"/>
                  </a:lnTo>
                  <a:lnTo>
                    <a:pt x="168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6" y="0"/>
                  </a:lnTo>
                  <a:lnTo>
                    <a:pt x="180" y="3"/>
                  </a:lnTo>
                  <a:lnTo>
                    <a:pt x="191" y="13"/>
                  </a:lnTo>
                  <a:lnTo>
                    <a:pt x="191" y="13"/>
                  </a:lnTo>
                  <a:lnTo>
                    <a:pt x="202" y="25"/>
                  </a:lnTo>
                  <a:lnTo>
                    <a:pt x="205" y="29"/>
                  </a:lnTo>
                  <a:lnTo>
                    <a:pt x="206" y="32"/>
                  </a:lnTo>
                  <a:lnTo>
                    <a:pt x="206" y="32"/>
                  </a:lnTo>
                  <a:lnTo>
                    <a:pt x="205" y="36"/>
                  </a:lnTo>
                  <a:lnTo>
                    <a:pt x="200" y="42"/>
                  </a:lnTo>
                  <a:lnTo>
                    <a:pt x="200" y="42"/>
                  </a:lnTo>
                  <a:lnTo>
                    <a:pt x="197" y="45"/>
                  </a:lnTo>
                  <a:lnTo>
                    <a:pt x="193" y="54"/>
                  </a:lnTo>
                  <a:lnTo>
                    <a:pt x="193" y="54"/>
                  </a:lnTo>
                  <a:lnTo>
                    <a:pt x="180" y="81"/>
                  </a:lnTo>
                  <a:lnTo>
                    <a:pt x="165" y="107"/>
                  </a:lnTo>
                  <a:lnTo>
                    <a:pt x="151" y="130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126" y="164"/>
                  </a:lnTo>
                  <a:lnTo>
                    <a:pt x="115" y="175"/>
                  </a:lnTo>
                  <a:lnTo>
                    <a:pt x="103" y="187"/>
                  </a:lnTo>
                  <a:lnTo>
                    <a:pt x="90" y="197"/>
                  </a:lnTo>
                  <a:lnTo>
                    <a:pt x="75" y="207"/>
                  </a:lnTo>
                  <a:lnTo>
                    <a:pt x="61" y="216"/>
                  </a:lnTo>
                  <a:lnTo>
                    <a:pt x="46" y="223"/>
                  </a:lnTo>
                  <a:lnTo>
                    <a:pt x="31" y="230"/>
                  </a:lnTo>
                  <a:lnTo>
                    <a:pt x="26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7" name="Freeform 158"/>
            <p:cNvSpPr>
              <a:spLocks noEditPoints="1"/>
            </p:cNvSpPr>
            <p:nvPr userDrawn="1"/>
          </p:nvSpPr>
          <p:spPr bwMode="auto">
            <a:xfrm>
              <a:off x="5678489" y="1468438"/>
              <a:ext cx="106362" cy="138113"/>
            </a:xfrm>
            <a:custGeom>
              <a:avLst/>
              <a:gdLst/>
              <a:ahLst/>
              <a:cxnLst>
                <a:cxn ang="0">
                  <a:pos x="30" y="252"/>
                </a:cxn>
                <a:cxn ang="0">
                  <a:pos x="53" y="240"/>
                </a:cxn>
                <a:cxn ang="0">
                  <a:pos x="79" y="220"/>
                </a:cxn>
                <a:cxn ang="0">
                  <a:pos x="95" y="207"/>
                </a:cxn>
                <a:cxn ang="0">
                  <a:pos x="121" y="176"/>
                </a:cxn>
                <a:cxn ang="0">
                  <a:pos x="143" y="142"/>
                </a:cxn>
                <a:cxn ang="0">
                  <a:pos x="158" y="104"/>
                </a:cxn>
                <a:cxn ang="0">
                  <a:pos x="163" y="85"/>
                </a:cxn>
                <a:cxn ang="0">
                  <a:pos x="94" y="95"/>
                </a:cxn>
                <a:cxn ang="0">
                  <a:pos x="66" y="100"/>
                </a:cxn>
                <a:cxn ang="0">
                  <a:pos x="45" y="104"/>
                </a:cxn>
                <a:cxn ang="0">
                  <a:pos x="34" y="108"/>
                </a:cxn>
                <a:cxn ang="0">
                  <a:pos x="30" y="110"/>
                </a:cxn>
                <a:cxn ang="0">
                  <a:pos x="27" y="110"/>
                </a:cxn>
                <a:cxn ang="0">
                  <a:pos x="20" y="107"/>
                </a:cxn>
                <a:cxn ang="0">
                  <a:pos x="10" y="100"/>
                </a:cxn>
                <a:cxn ang="0">
                  <a:pos x="0" y="84"/>
                </a:cxn>
                <a:cxn ang="0">
                  <a:pos x="0" y="81"/>
                </a:cxn>
                <a:cxn ang="0">
                  <a:pos x="2" y="75"/>
                </a:cxn>
                <a:cxn ang="0">
                  <a:pos x="5" y="75"/>
                </a:cxn>
                <a:cxn ang="0">
                  <a:pos x="10" y="78"/>
                </a:cxn>
                <a:cxn ang="0">
                  <a:pos x="27" y="84"/>
                </a:cxn>
                <a:cxn ang="0">
                  <a:pos x="40" y="84"/>
                </a:cxn>
                <a:cxn ang="0">
                  <a:pos x="98" y="75"/>
                </a:cxn>
                <a:cxn ang="0">
                  <a:pos x="156" y="66"/>
                </a:cxn>
                <a:cxn ang="0">
                  <a:pos x="161" y="65"/>
                </a:cxn>
                <a:cxn ang="0">
                  <a:pos x="166" y="62"/>
                </a:cxn>
                <a:cxn ang="0">
                  <a:pos x="171" y="61"/>
                </a:cxn>
                <a:cxn ang="0">
                  <a:pos x="185" y="68"/>
                </a:cxn>
                <a:cxn ang="0">
                  <a:pos x="192" y="75"/>
                </a:cxn>
                <a:cxn ang="0">
                  <a:pos x="200" y="85"/>
                </a:cxn>
                <a:cxn ang="0">
                  <a:pos x="201" y="90"/>
                </a:cxn>
                <a:cxn ang="0">
                  <a:pos x="197" y="97"/>
                </a:cxn>
                <a:cxn ang="0">
                  <a:pos x="192" y="101"/>
                </a:cxn>
                <a:cxn ang="0">
                  <a:pos x="190" y="106"/>
                </a:cxn>
                <a:cxn ang="0">
                  <a:pos x="166" y="152"/>
                </a:cxn>
                <a:cxn ang="0">
                  <a:pos x="142" y="188"/>
                </a:cxn>
                <a:cxn ang="0">
                  <a:pos x="132" y="200"/>
                </a:cxn>
                <a:cxn ang="0">
                  <a:pos x="107" y="221"/>
                </a:cxn>
                <a:cxn ang="0">
                  <a:pos x="79" y="239"/>
                </a:cxn>
                <a:cxn ang="0">
                  <a:pos x="50" y="253"/>
                </a:cxn>
                <a:cxn ang="0">
                  <a:pos x="30" y="252"/>
                </a:cxn>
                <a:cxn ang="0">
                  <a:pos x="33" y="9"/>
                </a:cxn>
                <a:cxn ang="0">
                  <a:pos x="46" y="14"/>
                </a:cxn>
                <a:cxn ang="0">
                  <a:pos x="60" y="17"/>
                </a:cxn>
                <a:cxn ang="0">
                  <a:pos x="76" y="16"/>
                </a:cxn>
                <a:cxn ang="0">
                  <a:pos x="101" y="13"/>
                </a:cxn>
                <a:cxn ang="0">
                  <a:pos x="133" y="4"/>
                </a:cxn>
                <a:cxn ang="0">
                  <a:pos x="139" y="1"/>
                </a:cxn>
                <a:cxn ang="0">
                  <a:pos x="146" y="0"/>
                </a:cxn>
                <a:cxn ang="0">
                  <a:pos x="156" y="0"/>
                </a:cxn>
                <a:cxn ang="0">
                  <a:pos x="169" y="7"/>
                </a:cxn>
                <a:cxn ang="0">
                  <a:pos x="171" y="13"/>
                </a:cxn>
                <a:cxn ang="0">
                  <a:pos x="169" y="17"/>
                </a:cxn>
                <a:cxn ang="0">
                  <a:pos x="156" y="24"/>
                </a:cxn>
                <a:cxn ang="0">
                  <a:pos x="140" y="26"/>
                </a:cxn>
                <a:cxn ang="0">
                  <a:pos x="103" y="32"/>
                </a:cxn>
                <a:cxn ang="0">
                  <a:pos x="63" y="36"/>
                </a:cxn>
                <a:cxn ang="0">
                  <a:pos x="55" y="35"/>
                </a:cxn>
                <a:cxn ang="0">
                  <a:pos x="37" y="24"/>
                </a:cxn>
                <a:cxn ang="0">
                  <a:pos x="33" y="9"/>
                </a:cxn>
              </a:cxnLst>
              <a:rect l="0" t="0" r="r" b="b"/>
              <a:pathLst>
                <a:path w="201" h="259">
                  <a:moveTo>
                    <a:pt x="30" y="252"/>
                  </a:moveTo>
                  <a:lnTo>
                    <a:pt x="30" y="252"/>
                  </a:lnTo>
                  <a:lnTo>
                    <a:pt x="42" y="246"/>
                  </a:lnTo>
                  <a:lnTo>
                    <a:pt x="53" y="240"/>
                  </a:lnTo>
                  <a:lnTo>
                    <a:pt x="65" y="231"/>
                  </a:lnTo>
                  <a:lnTo>
                    <a:pt x="79" y="220"/>
                  </a:lnTo>
                  <a:lnTo>
                    <a:pt x="79" y="220"/>
                  </a:lnTo>
                  <a:lnTo>
                    <a:pt x="95" y="207"/>
                  </a:lnTo>
                  <a:lnTo>
                    <a:pt x="108" y="192"/>
                  </a:lnTo>
                  <a:lnTo>
                    <a:pt x="121" y="176"/>
                  </a:lnTo>
                  <a:lnTo>
                    <a:pt x="133" y="159"/>
                  </a:lnTo>
                  <a:lnTo>
                    <a:pt x="143" y="142"/>
                  </a:lnTo>
                  <a:lnTo>
                    <a:pt x="150" y="123"/>
                  </a:lnTo>
                  <a:lnTo>
                    <a:pt x="158" y="104"/>
                  </a:lnTo>
                  <a:lnTo>
                    <a:pt x="163" y="85"/>
                  </a:lnTo>
                  <a:lnTo>
                    <a:pt x="163" y="85"/>
                  </a:lnTo>
                  <a:lnTo>
                    <a:pt x="126" y="90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66" y="100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39" y="106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0" y="110"/>
                  </a:lnTo>
                  <a:lnTo>
                    <a:pt x="27" y="110"/>
                  </a:lnTo>
                  <a:lnTo>
                    <a:pt x="27" y="110"/>
                  </a:lnTo>
                  <a:lnTo>
                    <a:pt x="24" y="110"/>
                  </a:lnTo>
                  <a:lnTo>
                    <a:pt x="20" y="107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2" y="90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5" y="75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8" y="82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98" y="75"/>
                  </a:lnTo>
                  <a:lnTo>
                    <a:pt x="98" y="75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61" y="65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6" y="62"/>
                  </a:lnTo>
                  <a:lnTo>
                    <a:pt x="185" y="68"/>
                  </a:lnTo>
                  <a:lnTo>
                    <a:pt x="185" y="68"/>
                  </a:lnTo>
                  <a:lnTo>
                    <a:pt x="192" y="75"/>
                  </a:lnTo>
                  <a:lnTo>
                    <a:pt x="197" y="79"/>
                  </a:lnTo>
                  <a:lnTo>
                    <a:pt x="200" y="85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0" y="94"/>
                  </a:lnTo>
                  <a:lnTo>
                    <a:pt x="197" y="97"/>
                  </a:lnTo>
                  <a:lnTo>
                    <a:pt x="197" y="97"/>
                  </a:lnTo>
                  <a:lnTo>
                    <a:pt x="192" y="101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78" y="130"/>
                  </a:lnTo>
                  <a:lnTo>
                    <a:pt x="166" y="152"/>
                  </a:lnTo>
                  <a:lnTo>
                    <a:pt x="155" y="171"/>
                  </a:lnTo>
                  <a:lnTo>
                    <a:pt x="142" y="188"/>
                  </a:lnTo>
                  <a:lnTo>
                    <a:pt x="142" y="188"/>
                  </a:lnTo>
                  <a:lnTo>
                    <a:pt x="132" y="200"/>
                  </a:lnTo>
                  <a:lnTo>
                    <a:pt x="120" y="211"/>
                  </a:lnTo>
                  <a:lnTo>
                    <a:pt x="107" y="221"/>
                  </a:lnTo>
                  <a:lnTo>
                    <a:pt x="94" y="230"/>
                  </a:lnTo>
                  <a:lnTo>
                    <a:pt x="79" y="239"/>
                  </a:lnTo>
                  <a:lnTo>
                    <a:pt x="65" y="246"/>
                  </a:lnTo>
                  <a:lnTo>
                    <a:pt x="50" y="253"/>
                  </a:lnTo>
                  <a:lnTo>
                    <a:pt x="34" y="259"/>
                  </a:lnTo>
                  <a:lnTo>
                    <a:pt x="30" y="252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40" y="13"/>
                  </a:lnTo>
                  <a:lnTo>
                    <a:pt x="46" y="14"/>
                  </a:lnTo>
                  <a:lnTo>
                    <a:pt x="53" y="16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76" y="16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27" y="7"/>
                  </a:lnTo>
                  <a:lnTo>
                    <a:pt x="133" y="4"/>
                  </a:lnTo>
                  <a:lnTo>
                    <a:pt x="139" y="1"/>
                  </a:lnTo>
                  <a:lnTo>
                    <a:pt x="139" y="1"/>
                  </a:lnTo>
                  <a:lnTo>
                    <a:pt x="143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56" y="0"/>
                  </a:lnTo>
                  <a:lnTo>
                    <a:pt x="163" y="3"/>
                  </a:lnTo>
                  <a:lnTo>
                    <a:pt x="169" y="7"/>
                  </a:lnTo>
                  <a:lnTo>
                    <a:pt x="171" y="10"/>
                  </a:lnTo>
                  <a:lnTo>
                    <a:pt x="171" y="13"/>
                  </a:lnTo>
                  <a:lnTo>
                    <a:pt x="171" y="13"/>
                  </a:lnTo>
                  <a:lnTo>
                    <a:pt x="169" y="17"/>
                  </a:lnTo>
                  <a:lnTo>
                    <a:pt x="165" y="22"/>
                  </a:lnTo>
                  <a:lnTo>
                    <a:pt x="156" y="24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03" y="32"/>
                  </a:lnTo>
                  <a:lnTo>
                    <a:pt x="103" y="32"/>
                  </a:lnTo>
                  <a:lnTo>
                    <a:pt x="82" y="35"/>
                  </a:lnTo>
                  <a:lnTo>
                    <a:pt x="63" y="36"/>
                  </a:lnTo>
                  <a:lnTo>
                    <a:pt x="63" y="36"/>
                  </a:lnTo>
                  <a:lnTo>
                    <a:pt x="55" y="35"/>
                  </a:lnTo>
                  <a:lnTo>
                    <a:pt x="47" y="30"/>
                  </a:lnTo>
                  <a:lnTo>
                    <a:pt x="37" y="24"/>
                  </a:lnTo>
                  <a:lnTo>
                    <a:pt x="27" y="16"/>
                  </a:lnTo>
                  <a:lnTo>
                    <a:pt x="33" y="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8" name="Freeform 159"/>
            <p:cNvSpPr>
              <a:spLocks noEditPoints="1"/>
            </p:cNvSpPr>
            <p:nvPr userDrawn="1"/>
          </p:nvSpPr>
          <p:spPr bwMode="auto">
            <a:xfrm>
              <a:off x="5815014" y="1479551"/>
              <a:ext cx="125412" cy="117475"/>
            </a:xfrm>
            <a:custGeom>
              <a:avLst/>
              <a:gdLst/>
              <a:ahLst/>
              <a:cxnLst>
                <a:cxn ang="0">
                  <a:pos x="6" y="61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3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10"/>
                </a:cxn>
                <a:cxn ang="0">
                  <a:pos x="54" y="114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6"/>
                </a:cxn>
                <a:cxn ang="0">
                  <a:pos x="13" y="77"/>
                </a:cxn>
                <a:cxn ang="0">
                  <a:pos x="6" y="61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5" y="142"/>
                </a:cxn>
                <a:cxn ang="0">
                  <a:pos x="152" y="152"/>
                </a:cxn>
                <a:cxn ang="0">
                  <a:pos x="102" y="191"/>
                </a:cxn>
                <a:cxn ang="0">
                  <a:pos x="80" y="204"/>
                </a:cxn>
                <a:cxn ang="0">
                  <a:pos x="63" y="216"/>
                </a:cxn>
                <a:cxn ang="0">
                  <a:pos x="58" y="219"/>
                </a:cxn>
                <a:cxn ang="0">
                  <a:pos x="51" y="222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6" y="183"/>
                </a:cxn>
                <a:cxn ang="0">
                  <a:pos x="18" y="174"/>
                </a:cxn>
                <a:cxn ang="0">
                  <a:pos x="19" y="174"/>
                </a:cxn>
                <a:cxn ang="0">
                  <a:pos x="22" y="175"/>
                </a:cxn>
                <a:cxn ang="0">
                  <a:pos x="28" y="183"/>
                </a:cxn>
                <a:cxn ang="0">
                  <a:pos x="39" y="188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2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9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7"/>
                </a:cxn>
                <a:cxn ang="0">
                  <a:pos x="99" y="28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4" y="55"/>
                </a:cxn>
                <a:cxn ang="0">
                  <a:pos x="89" y="57"/>
                </a:cxn>
                <a:cxn ang="0">
                  <a:pos x="84" y="55"/>
                </a:cxn>
                <a:cxn ang="0">
                  <a:pos x="78" y="48"/>
                </a:cxn>
                <a:cxn ang="0">
                  <a:pos x="58" y="26"/>
                </a:cxn>
                <a:cxn ang="0">
                  <a:pos x="35" y="7"/>
                </a:cxn>
              </a:cxnLst>
              <a:rect l="0" t="0" r="r" b="b"/>
              <a:pathLst>
                <a:path w="237" h="222">
                  <a:moveTo>
                    <a:pt x="6" y="61"/>
                  </a:moveTo>
                  <a:lnTo>
                    <a:pt x="6" y="61"/>
                  </a:lnTo>
                  <a:lnTo>
                    <a:pt x="20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3"/>
                  </a:lnTo>
                  <a:lnTo>
                    <a:pt x="65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10"/>
                  </a:lnTo>
                  <a:lnTo>
                    <a:pt x="60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51" y="113"/>
                  </a:lnTo>
                  <a:lnTo>
                    <a:pt x="49" y="113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6"/>
                  </a:lnTo>
                  <a:lnTo>
                    <a:pt x="25" y="86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6" y="61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5" y="14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21" y="177"/>
                  </a:lnTo>
                  <a:lnTo>
                    <a:pt x="102" y="191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3" y="216"/>
                  </a:lnTo>
                  <a:lnTo>
                    <a:pt x="63" y="216"/>
                  </a:lnTo>
                  <a:lnTo>
                    <a:pt x="58" y="219"/>
                  </a:lnTo>
                  <a:lnTo>
                    <a:pt x="55" y="220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45" y="220"/>
                  </a:lnTo>
                  <a:lnTo>
                    <a:pt x="39" y="217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3"/>
                  </a:lnTo>
                  <a:lnTo>
                    <a:pt x="16" y="187"/>
                  </a:lnTo>
                  <a:lnTo>
                    <a:pt x="16" y="183"/>
                  </a:lnTo>
                  <a:lnTo>
                    <a:pt x="16" y="183"/>
                  </a:lnTo>
                  <a:lnTo>
                    <a:pt x="16" y="175"/>
                  </a:lnTo>
                  <a:lnTo>
                    <a:pt x="18" y="174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20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3"/>
                  </a:lnTo>
                  <a:lnTo>
                    <a:pt x="34" y="185"/>
                  </a:lnTo>
                  <a:lnTo>
                    <a:pt x="39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9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2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2"/>
                  </a:lnTo>
                  <a:lnTo>
                    <a:pt x="179" y="100"/>
                  </a:lnTo>
                  <a:lnTo>
                    <a:pt x="205" y="74"/>
                  </a:lnTo>
                  <a:lnTo>
                    <a:pt x="216" y="59"/>
                  </a:lnTo>
                  <a:lnTo>
                    <a:pt x="228" y="44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7"/>
                  </a:lnTo>
                  <a:lnTo>
                    <a:pt x="96" y="23"/>
                  </a:lnTo>
                  <a:lnTo>
                    <a:pt x="99" y="28"/>
                  </a:lnTo>
                  <a:lnTo>
                    <a:pt x="100" y="31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2"/>
                  </a:lnTo>
                  <a:lnTo>
                    <a:pt x="94" y="55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87" y="57"/>
                  </a:lnTo>
                  <a:lnTo>
                    <a:pt x="84" y="5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68" y="36"/>
                  </a:lnTo>
                  <a:lnTo>
                    <a:pt x="58" y="26"/>
                  </a:lnTo>
                  <a:lnTo>
                    <a:pt x="48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9" name="Freeform 160"/>
            <p:cNvSpPr>
              <a:spLocks/>
            </p:cNvSpPr>
            <p:nvPr userDrawn="1"/>
          </p:nvSpPr>
          <p:spPr bwMode="auto">
            <a:xfrm>
              <a:off x="5953126" y="1481138"/>
              <a:ext cx="127000" cy="1111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59" y="164"/>
                </a:cxn>
                <a:cxn ang="0">
                  <a:pos x="106" y="120"/>
                </a:cxn>
                <a:cxn ang="0">
                  <a:pos x="123" y="98"/>
                </a:cxn>
                <a:cxn ang="0">
                  <a:pos x="155" y="51"/>
                </a:cxn>
                <a:cxn ang="0">
                  <a:pos x="166" y="26"/>
                </a:cxn>
                <a:cxn ang="0">
                  <a:pos x="93" y="38"/>
                </a:cxn>
                <a:cxn ang="0">
                  <a:pos x="69" y="43"/>
                </a:cxn>
                <a:cxn ang="0">
                  <a:pos x="64" y="46"/>
                </a:cxn>
                <a:cxn ang="0">
                  <a:pos x="59" y="48"/>
                </a:cxn>
                <a:cxn ang="0">
                  <a:pos x="50" y="45"/>
                </a:cxn>
                <a:cxn ang="0">
                  <a:pos x="40" y="36"/>
                </a:cxn>
                <a:cxn ang="0">
                  <a:pos x="33" y="25"/>
                </a:cxn>
                <a:cxn ang="0">
                  <a:pos x="30" y="14"/>
                </a:cxn>
                <a:cxn ang="0">
                  <a:pos x="32" y="12"/>
                </a:cxn>
                <a:cxn ang="0">
                  <a:pos x="33" y="10"/>
                </a:cxn>
                <a:cxn ang="0">
                  <a:pos x="37" y="13"/>
                </a:cxn>
                <a:cxn ang="0">
                  <a:pos x="49" y="19"/>
                </a:cxn>
                <a:cxn ang="0">
                  <a:pos x="62" y="22"/>
                </a:cxn>
                <a:cxn ang="0">
                  <a:pos x="71" y="20"/>
                </a:cxn>
                <a:cxn ang="0">
                  <a:pos x="107" y="17"/>
                </a:cxn>
                <a:cxn ang="0">
                  <a:pos x="152" y="12"/>
                </a:cxn>
                <a:cxn ang="0">
                  <a:pos x="168" y="6"/>
                </a:cxn>
                <a:cxn ang="0">
                  <a:pos x="171" y="3"/>
                </a:cxn>
                <a:cxn ang="0">
                  <a:pos x="178" y="0"/>
                </a:cxn>
                <a:cxn ang="0">
                  <a:pos x="181" y="0"/>
                </a:cxn>
                <a:cxn ang="0">
                  <a:pos x="197" y="10"/>
                </a:cxn>
                <a:cxn ang="0">
                  <a:pos x="206" y="19"/>
                </a:cxn>
                <a:cxn ang="0">
                  <a:pos x="207" y="23"/>
                </a:cxn>
                <a:cxn ang="0">
                  <a:pos x="206" y="28"/>
                </a:cxn>
                <a:cxn ang="0">
                  <a:pos x="201" y="30"/>
                </a:cxn>
                <a:cxn ang="0">
                  <a:pos x="191" y="39"/>
                </a:cxn>
                <a:cxn ang="0">
                  <a:pos x="171" y="75"/>
                </a:cxn>
                <a:cxn ang="0">
                  <a:pos x="146" y="107"/>
                </a:cxn>
                <a:cxn ang="0">
                  <a:pos x="168" y="119"/>
                </a:cxn>
                <a:cxn ang="0">
                  <a:pos x="204" y="140"/>
                </a:cxn>
                <a:cxn ang="0">
                  <a:pos x="227" y="162"/>
                </a:cxn>
                <a:cxn ang="0">
                  <a:pos x="240" y="181"/>
                </a:cxn>
                <a:cxn ang="0">
                  <a:pos x="242" y="190"/>
                </a:cxn>
                <a:cxn ang="0">
                  <a:pos x="238" y="201"/>
                </a:cxn>
                <a:cxn ang="0">
                  <a:pos x="229" y="206"/>
                </a:cxn>
                <a:cxn ang="0">
                  <a:pos x="224" y="206"/>
                </a:cxn>
                <a:cxn ang="0">
                  <a:pos x="217" y="198"/>
                </a:cxn>
                <a:cxn ang="0">
                  <a:pos x="211" y="188"/>
                </a:cxn>
                <a:cxn ang="0">
                  <a:pos x="181" y="151"/>
                </a:cxn>
                <a:cxn ang="0">
                  <a:pos x="139" y="116"/>
                </a:cxn>
                <a:cxn ang="0">
                  <a:pos x="124" y="132"/>
                </a:cxn>
                <a:cxn ang="0">
                  <a:pos x="93" y="161"/>
                </a:cxn>
                <a:cxn ang="0">
                  <a:pos x="59" y="184"/>
                </a:cxn>
                <a:cxn ang="0">
                  <a:pos x="23" y="203"/>
                </a:cxn>
                <a:cxn ang="0">
                  <a:pos x="0" y="204"/>
                </a:cxn>
              </a:cxnLst>
              <a:rect l="0" t="0" r="r" b="b"/>
              <a:pathLst>
                <a:path w="242" h="211">
                  <a:moveTo>
                    <a:pt x="0" y="204"/>
                  </a:moveTo>
                  <a:lnTo>
                    <a:pt x="0" y="204"/>
                  </a:lnTo>
                  <a:lnTo>
                    <a:pt x="32" y="184"/>
                  </a:lnTo>
                  <a:lnTo>
                    <a:pt x="59" y="164"/>
                  </a:lnTo>
                  <a:lnTo>
                    <a:pt x="84" y="142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23" y="98"/>
                  </a:lnTo>
                  <a:lnTo>
                    <a:pt x="140" y="74"/>
                  </a:lnTo>
                  <a:lnTo>
                    <a:pt x="155" y="51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77" y="41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4" y="46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5" y="46"/>
                  </a:lnTo>
                  <a:lnTo>
                    <a:pt x="50" y="45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6" y="30"/>
                  </a:lnTo>
                  <a:lnTo>
                    <a:pt x="33" y="25"/>
                  </a:lnTo>
                  <a:lnTo>
                    <a:pt x="32" y="19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3" y="16"/>
                  </a:lnTo>
                  <a:lnTo>
                    <a:pt x="49" y="19"/>
                  </a:lnTo>
                  <a:lnTo>
                    <a:pt x="56" y="22"/>
                  </a:lnTo>
                  <a:lnTo>
                    <a:pt x="62" y="22"/>
                  </a:lnTo>
                  <a:lnTo>
                    <a:pt x="62" y="22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107" y="17"/>
                  </a:lnTo>
                  <a:lnTo>
                    <a:pt x="152" y="12"/>
                  </a:lnTo>
                  <a:lnTo>
                    <a:pt x="152" y="12"/>
                  </a:lnTo>
                  <a:lnTo>
                    <a:pt x="164" y="9"/>
                  </a:lnTo>
                  <a:lnTo>
                    <a:pt x="168" y="6"/>
                  </a:lnTo>
                  <a:lnTo>
                    <a:pt x="171" y="3"/>
                  </a:lnTo>
                  <a:lnTo>
                    <a:pt x="171" y="3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1" y="0"/>
                  </a:lnTo>
                  <a:lnTo>
                    <a:pt x="185" y="3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206" y="19"/>
                  </a:lnTo>
                  <a:lnTo>
                    <a:pt x="206" y="22"/>
                  </a:lnTo>
                  <a:lnTo>
                    <a:pt x="207" y="23"/>
                  </a:lnTo>
                  <a:lnTo>
                    <a:pt x="207" y="23"/>
                  </a:lnTo>
                  <a:lnTo>
                    <a:pt x="206" y="28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195" y="33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71" y="75"/>
                  </a:lnTo>
                  <a:lnTo>
                    <a:pt x="159" y="91"/>
                  </a:lnTo>
                  <a:lnTo>
                    <a:pt x="146" y="107"/>
                  </a:lnTo>
                  <a:lnTo>
                    <a:pt x="146" y="107"/>
                  </a:lnTo>
                  <a:lnTo>
                    <a:pt x="168" y="119"/>
                  </a:lnTo>
                  <a:lnTo>
                    <a:pt x="187" y="130"/>
                  </a:lnTo>
                  <a:lnTo>
                    <a:pt x="204" y="140"/>
                  </a:lnTo>
                  <a:lnTo>
                    <a:pt x="217" y="151"/>
                  </a:lnTo>
                  <a:lnTo>
                    <a:pt x="227" y="162"/>
                  </a:lnTo>
                  <a:lnTo>
                    <a:pt x="235" y="171"/>
                  </a:lnTo>
                  <a:lnTo>
                    <a:pt x="240" y="181"/>
                  </a:lnTo>
                  <a:lnTo>
                    <a:pt x="242" y="190"/>
                  </a:lnTo>
                  <a:lnTo>
                    <a:pt x="242" y="190"/>
                  </a:lnTo>
                  <a:lnTo>
                    <a:pt x="240" y="197"/>
                  </a:lnTo>
                  <a:lnTo>
                    <a:pt x="238" y="201"/>
                  </a:lnTo>
                  <a:lnTo>
                    <a:pt x="233" y="206"/>
                  </a:lnTo>
                  <a:lnTo>
                    <a:pt x="229" y="206"/>
                  </a:lnTo>
                  <a:lnTo>
                    <a:pt x="229" y="206"/>
                  </a:lnTo>
                  <a:lnTo>
                    <a:pt x="224" y="206"/>
                  </a:lnTo>
                  <a:lnTo>
                    <a:pt x="222" y="203"/>
                  </a:lnTo>
                  <a:lnTo>
                    <a:pt x="217" y="198"/>
                  </a:lnTo>
                  <a:lnTo>
                    <a:pt x="211" y="188"/>
                  </a:lnTo>
                  <a:lnTo>
                    <a:pt x="211" y="188"/>
                  </a:lnTo>
                  <a:lnTo>
                    <a:pt x="197" y="168"/>
                  </a:lnTo>
                  <a:lnTo>
                    <a:pt x="181" y="151"/>
                  </a:lnTo>
                  <a:lnTo>
                    <a:pt x="162" y="133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4" y="132"/>
                  </a:lnTo>
                  <a:lnTo>
                    <a:pt x="108" y="146"/>
                  </a:lnTo>
                  <a:lnTo>
                    <a:pt x="93" y="161"/>
                  </a:lnTo>
                  <a:lnTo>
                    <a:pt x="77" y="172"/>
                  </a:lnTo>
                  <a:lnTo>
                    <a:pt x="59" y="184"/>
                  </a:lnTo>
                  <a:lnTo>
                    <a:pt x="40" y="194"/>
                  </a:lnTo>
                  <a:lnTo>
                    <a:pt x="23" y="203"/>
                  </a:lnTo>
                  <a:lnTo>
                    <a:pt x="4" y="21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0" name="Freeform 161"/>
            <p:cNvSpPr>
              <a:spLocks noEditPoints="1"/>
            </p:cNvSpPr>
            <p:nvPr userDrawn="1"/>
          </p:nvSpPr>
          <p:spPr bwMode="auto">
            <a:xfrm>
              <a:off x="6102351" y="1474788"/>
              <a:ext cx="130175" cy="128588"/>
            </a:xfrm>
            <a:custGeom>
              <a:avLst/>
              <a:gdLst/>
              <a:ahLst/>
              <a:cxnLst>
                <a:cxn ang="0">
                  <a:pos x="52" y="236"/>
                </a:cxn>
                <a:cxn ang="0">
                  <a:pos x="71" y="220"/>
                </a:cxn>
                <a:cxn ang="0">
                  <a:pos x="85" y="204"/>
                </a:cxn>
                <a:cxn ang="0">
                  <a:pos x="106" y="168"/>
                </a:cxn>
                <a:cxn ang="0">
                  <a:pos x="113" y="149"/>
                </a:cxn>
                <a:cxn ang="0">
                  <a:pos x="119" y="117"/>
                </a:cxn>
                <a:cxn ang="0">
                  <a:pos x="120" y="104"/>
                </a:cxn>
                <a:cxn ang="0">
                  <a:pos x="116" y="94"/>
                </a:cxn>
                <a:cxn ang="0">
                  <a:pos x="93" y="97"/>
                </a:cxn>
                <a:cxn ang="0">
                  <a:pos x="64" y="101"/>
                </a:cxn>
                <a:cxn ang="0">
                  <a:pos x="39" y="107"/>
                </a:cxn>
                <a:cxn ang="0">
                  <a:pos x="32" y="110"/>
                </a:cxn>
                <a:cxn ang="0">
                  <a:pos x="29" y="111"/>
                </a:cxn>
                <a:cxn ang="0">
                  <a:pos x="20" y="109"/>
                </a:cxn>
                <a:cxn ang="0">
                  <a:pos x="12" y="101"/>
                </a:cxn>
                <a:cxn ang="0">
                  <a:pos x="1" y="85"/>
                </a:cxn>
                <a:cxn ang="0">
                  <a:pos x="0" y="82"/>
                </a:cxn>
                <a:cxn ang="0">
                  <a:pos x="1" y="77"/>
                </a:cxn>
                <a:cxn ang="0">
                  <a:pos x="4" y="77"/>
                </a:cxn>
                <a:cxn ang="0">
                  <a:pos x="7" y="78"/>
                </a:cxn>
                <a:cxn ang="0">
                  <a:pos x="23" y="85"/>
                </a:cxn>
                <a:cxn ang="0">
                  <a:pos x="27" y="85"/>
                </a:cxn>
                <a:cxn ang="0">
                  <a:pos x="41" y="85"/>
                </a:cxn>
                <a:cxn ang="0">
                  <a:pos x="187" y="71"/>
                </a:cxn>
                <a:cxn ang="0">
                  <a:pos x="199" y="69"/>
                </a:cxn>
                <a:cxn ang="0">
                  <a:pos x="207" y="67"/>
                </a:cxn>
                <a:cxn ang="0">
                  <a:pos x="210" y="65"/>
                </a:cxn>
                <a:cxn ang="0">
                  <a:pos x="216" y="64"/>
                </a:cxn>
                <a:cxn ang="0">
                  <a:pos x="235" y="69"/>
                </a:cxn>
                <a:cxn ang="0">
                  <a:pos x="241" y="72"/>
                </a:cxn>
                <a:cxn ang="0">
                  <a:pos x="245" y="78"/>
                </a:cxn>
                <a:cxn ang="0">
                  <a:pos x="245" y="82"/>
                </a:cxn>
                <a:cxn ang="0">
                  <a:pos x="242" y="90"/>
                </a:cxn>
                <a:cxn ang="0">
                  <a:pos x="232" y="91"/>
                </a:cxn>
                <a:cxn ang="0">
                  <a:pos x="204" y="91"/>
                </a:cxn>
                <a:cxn ang="0">
                  <a:pos x="173" y="91"/>
                </a:cxn>
                <a:cxn ang="0">
                  <a:pos x="138" y="93"/>
                </a:cxn>
                <a:cxn ang="0">
                  <a:pos x="148" y="107"/>
                </a:cxn>
                <a:cxn ang="0">
                  <a:pos x="148" y="111"/>
                </a:cxn>
                <a:cxn ang="0">
                  <a:pos x="142" y="136"/>
                </a:cxn>
                <a:cxn ang="0">
                  <a:pos x="136" y="155"/>
                </a:cxn>
                <a:cxn ang="0">
                  <a:pos x="122" y="187"/>
                </a:cxn>
                <a:cxn ang="0">
                  <a:pos x="100" y="214"/>
                </a:cxn>
                <a:cxn ang="0">
                  <a:pos x="74" y="235"/>
                </a:cxn>
                <a:cxn ang="0">
                  <a:pos x="52" y="236"/>
                </a:cxn>
                <a:cxn ang="0">
                  <a:pos x="55" y="6"/>
                </a:cxn>
                <a:cxn ang="0">
                  <a:pos x="70" y="14"/>
                </a:cxn>
                <a:cxn ang="0">
                  <a:pos x="84" y="16"/>
                </a:cxn>
                <a:cxn ang="0">
                  <a:pos x="104" y="14"/>
                </a:cxn>
                <a:cxn ang="0">
                  <a:pos x="130" y="10"/>
                </a:cxn>
                <a:cxn ang="0">
                  <a:pos x="159" y="3"/>
                </a:cxn>
                <a:cxn ang="0">
                  <a:pos x="164" y="1"/>
                </a:cxn>
                <a:cxn ang="0">
                  <a:pos x="170" y="0"/>
                </a:cxn>
                <a:cxn ang="0">
                  <a:pos x="184" y="4"/>
                </a:cxn>
                <a:cxn ang="0">
                  <a:pos x="190" y="14"/>
                </a:cxn>
                <a:cxn ang="0">
                  <a:pos x="188" y="19"/>
                </a:cxn>
                <a:cxn ang="0">
                  <a:pos x="178" y="23"/>
                </a:cxn>
                <a:cxn ang="0">
                  <a:pos x="167" y="26"/>
                </a:cxn>
                <a:cxn ang="0">
                  <a:pos x="107" y="33"/>
                </a:cxn>
                <a:cxn ang="0">
                  <a:pos x="93" y="35"/>
                </a:cxn>
                <a:cxn ang="0">
                  <a:pos x="78" y="36"/>
                </a:cxn>
                <a:cxn ang="0">
                  <a:pos x="62" y="30"/>
                </a:cxn>
                <a:cxn ang="0">
                  <a:pos x="49" y="12"/>
                </a:cxn>
              </a:cxnLst>
              <a:rect l="0" t="0" r="r" b="b"/>
              <a:pathLst>
                <a:path w="245" h="243">
                  <a:moveTo>
                    <a:pt x="52" y="236"/>
                  </a:moveTo>
                  <a:lnTo>
                    <a:pt x="52" y="236"/>
                  </a:lnTo>
                  <a:lnTo>
                    <a:pt x="62" y="229"/>
                  </a:lnTo>
                  <a:lnTo>
                    <a:pt x="71" y="220"/>
                  </a:lnTo>
                  <a:lnTo>
                    <a:pt x="80" y="213"/>
                  </a:lnTo>
                  <a:lnTo>
                    <a:pt x="85" y="204"/>
                  </a:lnTo>
                  <a:lnTo>
                    <a:pt x="97" y="187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13" y="149"/>
                  </a:lnTo>
                  <a:lnTo>
                    <a:pt x="117" y="132"/>
                  </a:lnTo>
                  <a:lnTo>
                    <a:pt x="119" y="117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19" y="100"/>
                  </a:lnTo>
                  <a:lnTo>
                    <a:pt x="116" y="94"/>
                  </a:lnTo>
                  <a:lnTo>
                    <a:pt x="116" y="94"/>
                  </a:lnTo>
                  <a:lnTo>
                    <a:pt x="93" y="97"/>
                  </a:lnTo>
                  <a:lnTo>
                    <a:pt x="64" y="101"/>
                  </a:lnTo>
                  <a:lnTo>
                    <a:pt x="64" y="101"/>
                  </a:lnTo>
                  <a:lnTo>
                    <a:pt x="51" y="104"/>
                  </a:lnTo>
                  <a:lnTo>
                    <a:pt x="39" y="107"/>
                  </a:lnTo>
                  <a:lnTo>
                    <a:pt x="39" y="107"/>
                  </a:lnTo>
                  <a:lnTo>
                    <a:pt x="32" y="110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5" y="110"/>
                  </a:lnTo>
                  <a:lnTo>
                    <a:pt x="20" y="109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1" y="80"/>
                  </a:lnTo>
                  <a:lnTo>
                    <a:pt x="1" y="77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19" y="84"/>
                  </a:lnTo>
                  <a:lnTo>
                    <a:pt x="23" y="85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117" y="77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99" y="69"/>
                  </a:lnTo>
                  <a:lnTo>
                    <a:pt x="203" y="68"/>
                  </a:lnTo>
                  <a:lnTo>
                    <a:pt x="207" y="67"/>
                  </a:lnTo>
                  <a:lnTo>
                    <a:pt x="207" y="67"/>
                  </a:lnTo>
                  <a:lnTo>
                    <a:pt x="210" y="65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25" y="65"/>
                  </a:lnTo>
                  <a:lnTo>
                    <a:pt x="235" y="69"/>
                  </a:lnTo>
                  <a:lnTo>
                    <a:pt x="235" y="69"/>
                  </a:lnTo>
                  <a:lnTo>
                    <a:pt x="241" y="72"/>
                  </a:lnTo>
                  <a:lnTo>
                    <a:pt x="244" y="75"/>
                  </a:lnTo>
                  <a:lnTo>
                    <a:pt x="245" y="78"/>
                  </a:lnTo>
                  <a:lnTo>
                    <a:pt x="245" y="82"/>
                  </a:lnTo>
                  <a:lnTo>
                    <a:pt x="245" y="82"/>
                  </a:lnTo>
                  <a:lnTo>
                    <a:pt x="245" y="87"/>
                  </a:lnTo>
                  <a:lnTo>
                    <a:pt x="242" y="90"/>
                  </a:lnTo>
                  <a:lnTo>
                    <a:pt x="238" y="91"/>
                  </a:lnTo>
                  <a:lnTo>
                    <a:pt x="232" y="91"/>
                  </a:lnTo>
                  <a:lnTo>
                    <a:pt x="232" y="91"/>
                  </a:lnTo>
                  <a:lnTo>
                    <a:pt x="204" y="91"/>
                  </a:lnTo>
                  <a:lnTo>
                    <a:pt x="204" y="91"/>
                  </a:lnTo>
                  <a:lnTo>
                    <a:pt x="173" y="91"/>
                  </a:lnTo>
                  <a:lnTo>
                    <a:pt x="138" y="93"/>
                  </a:lnTo>
                  <a:lnTo>
                    <a:pt x="138" y="93"/>
                  </a:lnTo>
                  <a:lnTo>
                    <a:pt x="146" y="103"/>
                  </a:lnTo>
                  <a:lnTo>
                    <a:pt x="148" y="107"/>
                  </a:lnTo>
                  <a:lnTo>
                    <a:pt x="148" y="111"/>
                  </a:lnTo>
                  <a:lnTo>
                    <a:pt x="148" y="111"/>
                  </a:lnTo>
                  <a:lnTo>
                    <a:pt x="146" y="119"/>
                  </a:lnTo>
                  <a:lnTo>
                    <a:pt x="142" y="136"/>
                  </a:lnTo>
                  <a:lnTo>
                    <a:pt x="142" y="136"/>
                  </a:lnTo>
                  <a:lnTo>
                    <a:pt x="136" y="155"/>
                  </a:lnTo>
                  <a:lnTo>
                    <a:pt x="130" y="172"/>
                  </a:lnTo>
                  <a:lnTo>
                    <a:pt x="122" y="187"/>
                  </a:lnTo>
                  <a:lnTo>
                    <a:pt x="112" y="201"/>
                  </a:lnTo>
                  <a:lnTo>
                    <a:pt x="100" y="214"/>
                  </a:lnTo>
                  <a:lnTo>
                    <a:pt x="88" y="226"/>
                  </a:lnTo>
                  <a:lnTo>
                    <a:pt x="74" y="235"/>
                  </a:lnTo>
                  <a:lnTo>
                    <a:pt x="58" y="243"/>
                  </a:lnTo>
                  <a:lnTo>
                    <a:pt x="52" y="236"/>
                  </a:lnTo>
                  <a:close/>
                  <a:moveTo>
                    <a:pt x="55" y="6"/>
                  </a:moveTo>
                  <a:lnTo>
                    <a:pt x="55" y="6"/>
                  </a:lnTo>
                  <a:lnTo>
                    <a:pt x="62" y="12"/>
                  </a:lnTo>
                  <a:lnTo>
                    <a:pt x="70" y="14"/>
                  </a:lnTo>
                  <a:lnTo>
                    <a:pt x="77" y="16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104" y="14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46" y="7"/>
                  </a:lnTo>
                  <a:lnTo>
                    <a:pt x="159" y="3"/>
                  </a:lnTo>
                  <a:lnTo>
                    <a:pt x="159" y="3"/>
                  </a:lnTo>
                  <a:lnTo>
                    <a:pt x="164" y="1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8" y="9"/>
                  </a:lnTo>
                  <a:lnTo>
                    <a:pt x="190" y="14"/>
                  </a:lnTo>
                  <a:lnTo>
                    <a:pt x="190" y="14"/>
                  </a:lnTo>
                  <a:lnTo>
                    <a:pt x="188" y="19"/>
                  </a:lnTo>
                  <a:lnTo>
                    <a:pt x="186" y="22"/>
                  </a:lnTo>
                  <a:lnTo>
                    <a:pt x="178" y="23"/>
                  </a:lnTo>
                  <a:lnTo>
                    <a:pt x="167" y="26"/>
                  </a:lnTo>
                  <a:lnTo>
                    <a:pt x="167" y="26"/>
                  </a:lnTo>
                  <a:lnTo>
                    <a:pt x="138" y="30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93" y="35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71" y="35"/>
                  </a:lnTo>
                  <a:lnTo>
                    <a:pt x="62" y="30"/>
                  </a:lnTo>
                  <a:lnTo>
                    <a:pt x="56" y="22"/>
                  </a:lnTo>
                  <a:lnTo>
                    <a:pt x="49" y="12"/>
                  </a:lnTo>
                  <a:lnTo>
                    <a:pt x="55" y="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1" name="Freeform 162"/>
            <p:cNvSpPr>
              <a:spLocks/>
            </p:cNvSpPr>
            <p:nvPr userDrawn="1"/>
          </p:nvSpPr>
          <p:spPr bwMode="auto">
            <a:xfrm>
              <a:off x="6243639" y="1473201"/>
              <a:ext cx="120650" cy="115887"/>
            </a:xfrm>
            <a:custGeom>
              <a:avLst/>
              <a:gdLst/>
              <a:ahLst/>
              <a:cxnLst>
                <a:cxn ang="0">
                  <a:pos x="155" y="102"/>
                </a:cxn>
                <a:cxn ang="0">
                  <a:pos x="189" y="130"/>
                </a:cxn>
                <a:cxn ang="0">
                  <a:pos x="212" y="156"/>
                </a:cxn>
                <a:cxn ang="0">
                  <a:pos x="219" y="167"/>
                </a:cxn>
                <a:cxn ang="0">
                  <a:pos x="228" y="188"/>
                </a:cxn>
                <a:cxn ang="0">
                  <a:pos x="228" y="198"/>
                </a:cxn>
                <a:cxn ang="0">
                  <a:pos x="225" y="212"/>
                </a:cxn>
                <a:cxn ang="0">
                  <a:pos x="213" y="218"/>
                </a:cxn>
                <a:cxn ang="0">
                  <a:pos x="211" y="217"/>
                </a:cxn>
                <a:cxn ang="0">
                  <a:pos x="203" y="211"/>
                </a:cxn>
                <a:cxn ang="0">
                  <a:pos x="202" y="207"/>
                </a:cxn>
                <a:cxn ang="0">
                  <a:pos x="193" y="181"/>
                </a:cxn>
                <a:cxn ang="0">
                  <a:pos x="125" y="196"/>
                </a:cxn>
                <a:cxn ang="0">
                  <a:pos x="50" y="211"/>
                </a:cxn>
                <a:cxn ang="0">
                  <a:pos x="39" y="215"/>
                </a:cxn>
                <a:cxn ang="0">
                  <a:pos x="35" y="217"/>
                </a:cxn>
                <a:cxn ang="0">
                  <a:pos x="31" y="218"/>
                </a:cxn>
                <a:cxn ang="0">
                  <a:pos x="22" y="214"/>
                </a:cxn>
                <a:cxn ang="0">
                  <a:pos x="10" y="202"/>
                </a:cxn>
                <a:cxn ang="0">
                  <a:pos x="6" y="195"/>
                </a:cxn>
                <a:cxn ang="0">
                  <a:pos x="0" y="181"/>
                </a:cxn>
                <a:cxn ang="0">
                  <a:pos x="2" y="178"/>
                </a:cxn>
                <a:cxn ang="0">
                  <a:pos x="5" y="173"/>
                </a:cxn>
                <a:cxn ang="0">
                  <a:pos x="6" y="172"/>
                </a:cxn>
                <a:cxn ang="0">
                  <a:pos x="10" y="175"/>
                </a:cxn>
                <a:cxn ang="0">
                  <a:pos x="16" y="181"/>
                </a:cxn>
                <a:cxn ang="0">
                  <a:pos x="26" y="185"/>
                </a:cxn>
                <a:cxn ang="0">
                  <a:pos x="32" y="186"/>
                </a:cxn>
                <a:cxn ang="0">
                  <a:pos x="38" y="185"/>
                </a:cxn>
                <a:cxn ang="0">
                  <a:pos x="86" y="68"/>
                </a:cxn>
                <a:cxn ang="0">
                  <a:pos x="96" y="39"/>
                </a:cxn>
                <a:cxn ang="0">
                  <a:pos x="99" y="24"/>
                </a:cxn>
                <a:cxn ang="0">
                  <a:pos x="95" y="15"/>
                </a:cxn>
                <a:cxn ang="0">
                  <a:pos x="84" y="8"/>
                </a:cxn>
                <a:cxn ang="0">
                  <a:pos x="82" y="4"/>
                </a:cxn>
                <a:cxn ang="0">
                  <a:pos x="83" y="2"/>
                </a:cxn>
                <a:cxn ang="0">
                  <a:pos x="90" y="0"/>
                </a:cxn>
                <a:cxn ang="0">
                  <a:pos x="95" y="0"/>
                </a:cxn>
                <a:cxn ang="0">
                  <a:pos x="106" y="2"/>
                </a:cxn>
                <a:cxn ang="0">
                  <a:pos x="121" y="10"/>
                </a:cxn>
                <a:cxn ang="0">
                  <a:pos x="135" y="23"/>
                </a:cxn>
                <a:cxn ang="0">
                  <a:pos x="135" y="27"/>
                </a:cxn>
                <a:cxn ang="0">
                  <a:pos x="132" y="34"/>
                </a:cxn>
                <a:cxn ang="0">
                  <a:pos x="128" y="40"/>
                </a:cxn>
                <a:cxn ang="0">
                  <a:pos x="115" y="63"/>
                </a:cxn>
                <a:cxn ang="0">
                  <a:pos x="84" y="125"/>
                </a:cxn>
                <a:cxn ang="0">
                  <a:pos x="54" y="185"/>
                </a:cxn>
                <a:cxn ang="0">
                  <a:pos x="189" y="169"/>
                </a:cxn>
                <a:cxn ang="0">
                  <a:pos x="182" y="154"/>
                </a:cxn>
                <a:cxn ang="0">
                  <a:pos x="163" y="125"/>
                </a:cxn>
                <a:cxn ang="0">
                  <a:pos x="155" y="102"/>
                </a:cxn>
              </a:cxnLst>
              <a:rect l="0" t="0" r="r" b="b"/>
              <a:pathLst>
                <a:path w="228" h="218">
                  <a:moveTo>
                    <a:pt x="155" y="102"/>
                  </a:moveTo>
                  <a:lnTo>
                    <a:pt x="155" y="102"/>
                  </a:lnTo>
                  <a:lnTo>
                    <a:pt x="173" y="115"/>
                  </a:lnTo>
                  <a:lnTo>
                    <a:pt x="189" y="130"/>
                  </a:lnTo>
                  <a:lnTo>
                    <a:pt x="202" y="143"/>
                  </a:lnTo>
                  <a:lnTo>
                    <a:pt x="212" y="156"/>
                  </a:lnTo>
                  <a:lnTo>
                    <a:pt x="212" y="156"/>
                  </a:lnTo>
                  <a:lnTo>
                    <a:pt x="219" y="167"/>
                  </a:lnTo>
                  <a:lnTo>
                    <a:pt x="225" y="178"/>
                  </a:lnTo>
                  <a:lnTo>
                    <a:pt x="228" y="188"/>
                  </a:lnTo>
                  <a:lnTo>
                    <a:pt x="228" y="198"/>
                  </a:lnTo>
                  <a:lnTo>
                    <a:pt x="228" y="198"/>
                  </a:lnTo>
                  <a:lnTo>
                    <a:pt x="228" y="207"/>
                  </a:lnTo>
                  <a:lnTo>
                    <a:pt x="225" y="212"/>
                  </a:lnTo>
                  <a:lnTo>
                    <a:pt x="221" y="217"/>
                  </a:lnTo>
                  <a:lnTo>
                    <a:pt x="213" y="218"/>
                  </a:lnTo>
                  <a:lnTo>
                    <a:pt x="213" y="218"/>
                  </a:lnTo>
                  <a:lnTo>
                    <a:pt x="211" y="217"/>
                  </a:lnTo>
                  <a:lnTo>
                    <a:pt x="206" y="215"/>
                  </a:lnTo>
                  <a:lnTo>
                    <a:pt x="203" y="211"/>
                  </a:lnTo>
                  <a:lnTo>
                    <a:pt x="202" y="207"/>
                  </a:lnTo>
                  <a:lnTo>
                    <a:pt x="202" y="207"/>
                  </a:lnTo>
                  <a:lnTo>
                    <a:pt x="198" y="192"/>
                  </a:lnTo>
                  <a:lnTo>
                    <a:pt x="193" y="181"/>
                  </a:lnTo>
                  <a:lnTo>
                    <a:pt x="193" y="181"/>
                  </a:lnTo>
                  <a:lnTo>
                    <a:pt x="125" y="196"/>
                  </a:lnTo>
                  <a:lnTo>
                    <a:pt x="50" y="211"/>
                  </a:lnTo>
                  <a:lnTo>
                    <a:pt x="50" y="211"/>
                  </a:lnTo>
                  <a:lnTo>
                    <a:pt x="44" y="212"/>
                  </a:lnTo>
                  <a:lnTo>
                    <a:pt x="39" y="215"/>
                  </a:lnTo>
                  <a:lnTo>
                    <a:pt x="39" y="215"/>
                  </a:lnTo>
                  <a:lnTo>
                    <a:pt x="35" y="217"/>
                  </a:lnTo>
                  <a:lnTo>
                    <a:pt x="31" y="218"/>
                  </a:lnTo>
                  <a:lnTo>
                    <a:pt x="31" y="218"/>
                  </a:lnTo>
                  <a:lnTo>
                    <a:pt x="26" y="217"/>
                  </a:lnTo>
                  <a:lnTo>
                    <a:pt x="22" y="214"/>
                  </a:lnTo>
                  <a:lnTo>
                    <a:pt x="16" y="209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6" y="195"/>
                  </a:lnTo>
                  <a:lnTo>
                    <a:pt x="3" y="189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2" y="178"/>
                  </a:lnTo>
                  <a:lnTo>
                    <a:pt x="3" y="175"/>
                  </a:lnTo>
                  <a:lnTo>
                    <a:pt x="5" y="173"/>
                  </a:lnTo>
                  <a:lnTo>
                    <a:pt x="6" y="172"/>
                  </a:lnTo>
                  <a:lnTo>
                    <a:pt x="6" y="172"/>
                  </a:lnTo>
                  <a:lnTo>
                    <a:pt x="9" y="173"/>
                  </a:lnTo>
                  <a:lnTo>
                    <a:pt x="10" y="175"/>
                  </a:lnTo>
                  <a:lnTo>
                    <a:pt x="10" y="175"/>
                  </a:lnTo>
                  <a:lnTo>
                    <a:pt x="16" y="181"/>
                  </a:lnTo>
                  <a:lnTo>
                    <a:pt x="21" y="183"/>
                  </a:lnTo>
                  <a:lnTo>
                    <a:pt x="26" y="185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63" y="127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96" y="39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97" y="20"/>
                  </a:lnTo>
                  <a:lnTo>
                    <a:pt x="95" y="15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3" y="7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83" y="2"/>
                  </a:lnTo>
                  <a:lnTo>
                    <a:pt x="86" y="1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6" y="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31" y="20"/>
                  </a:lnTo>
                  <a:lnTo>
                    <a:pt x="135" y="23"/>
                  </a:lnTo>
                  <a:lnTo>
                    <a:pt x="135" y="27"/>
                  </a:lnTo>
                  <a:lnTo>
                    <a:pt x="135" y="27"/>
                  </a:lnTo>
                  <a:lnTo>
                    <a:pt x="135" y="31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28" y="40"/>
                  </a:lnTo>
                  <a:lnTo>
                    <a:pt x="125" y="46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84" y="125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125" y="178"/>
                  </a:lnTo>
                  <a:lnTo>
                    <a:pt x="189" y="169"/>
                  </a:lnTo>
                  <a:lnTo>
                    <a:pt x="189" y="169"/>
                  </a:lnTo>
                  <a:lnTo>
                    <a:pt x="182" y="154"/>
                  </a:lnTo>
                  <a:lnTo>
                    <a:pt x="173" y="140"/>
                  </a:lnTo>
                  <a:lnTo>
                    <a:pt x="163" y="125"/>
                  </a:lnTo>
                  <a:lnTo>
                    <a:pt x="148" y="108"/>
                  </a:lnTo>
                  <a:lnTo>
                    <a:pt x="155" y="10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2" name="Freeform 163"/>
            <p:cNvSpPr>
              <a:spLocks noEditPoints="1"/>
            </p:cNvSpPr>
            <p:nvPr userDrawn="1"/>
          </p:nvSpPr>
          <p:spPr bwMode="auto">
            <a:xfrm>
              <a:off x="6384926" y="1477963"/>
              <a:ext cx="147638" cy="120650"/>
            </a:xfrm>
            <a:custGeom>
              <a:avLst/>
              <a:gdLst/>
              <a:ahLst/>
              <a:cxnLst>
                <a:cxn ang="0">
                  <a:pos x="114" y="39"/>
                </a:cxn>
                <a:cxn ang="0">
                  <a:pos x="46" y="60"/>
                </a:cxn>
                <a:cxn ang="0">
                  <a:pos x="34" y="65"/>
                </a:cxn>
                <a:cxn ang="0">
                  <a:pos x="26" y="65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6"/>
                </a:cxn>
                <a:cxn ang="0">
                  <a:pos x="7" y="29"/>
                </a:cxn>
                <a:cxn ang="0">
                  <a:pos x="21" y="38"/>
                </a:cxn>
                <a:cxn ang="0">
                  <a:pos x="36" y="38"/>
                </a:cxn>
                <a:cxn ang="0">
                  <a:pos x="120" y="19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40" y="10"/>
                </a:cxn>
                <a:cxn ang="0">
                  <a:pos x="240" y="22"/>
                </a:cxn>
                <a:cxn ang="0">
                  <a:pos x="236" y="26"/>
                </a:cxn>
                <a:cxn ang="0">
                  <a:pos x="217" y="28"/>
                </a:cxn>
                <a:cxn ang="0">
                  <a:pos x="171" y="39"/>
                </a:cxn>
                <a:cxn ang="0">
                  <a:pos x="145" y="58"/>
                </a:cxn>
                <a:cxn ang="0">
                  <a:pos x="123" y="86"/>
                </a:cxn>
                <a:cxn ang="0">
                  <a:pos x="114" y="117"/>
                </a:cxn>
                <a:cxn ang="0">
                  <a:pos x="114" y="138"/>
                </a:cxn>
                <a:cxn ang="0">
                  <a:pos x="121" y="161"/>
                </a:cxn>
                <a:cxn ang="0">
                  <a:pos x="139" y="180"/>
                </a:cxn>
                <a:cxn ang="0">
                  <a:pos x="155" y="188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04" y="228"/>
                </a:cxn>
                <a:cxn ang="0">
                  <a:pos x="187" y="228"/>
                </a:cxn>
                <a:cxn ang="0">
                  <a:pos x="147" y="216"/>
                </a:cxn>
                <a:cxn ang="0">
                  <a:pos x="126" y="201"/>
                </a:cxn>
                <a:cxn ang="0">
                  <a:pos x="103" y="173"/>
                </a:cxn>
                <a:cxn ang="0">
                  <a:pos x="95" y="132"/>
                </a:cxn>
                <a:cxn ang="0">
                  <a:pos x="97" y="113"/>
                </a:cxn>
                <a:cxn ang="0">
                  <a:pos x="116" y="70"/>
                </a:cxn>
                <a:cxn ang="0">
                  <a:pos x="133" y="52"/>
                </a:cxn>
                <a:cxn ang="0">
                  <a:pos x="166" y="26"/>
                </a:cxn>
                <a:cxn ang="0">
                  <a:pos x="192" y="75"/>
                </a:cxn>
                <a:cxn ang="0">
                  <a:pos x="232" y="97"/>
                </a:cxn>
                <a:cxn ang="0">
                  <a:pos x="246" y="112"/>
                </a:cxn>
                <a:cxn ang="0">
                  <a:pos x="249" y="120"/>
                </a:cxn>
                <a:cxn ang="0">
                  <a:pos x="243" y="133"/>
                </a:cxn>
                <a:cxn ang="0">
                  <a:pos x="236" y="135"/>
                </a:cxn>
                <a:cxn ang="0">
                  <a:pos x="227" y="125"/>
                </a:cxn>
                <a:cxn ang="0">
                  <a:pos x="200" y="93"/>
                </a:cxn>
                <a:cxn ang="0">
                  <a:pos x="220" y="54"/>
                </a:cxn>
                <a:cxn ang="0">
                  <a:pos x="246" y="62"/>
                </a:cxn>
                <a:cxn ang="0">
                  <a:pos x="266" y="74"/>
                </a:cxn>
                <a:cxn ang="0">
                  <a:pos x="278" y="87"/>
                </a:cxn>
                <a:cxn ang="0">
                  <a:pos x="278" y="97"/>
                </a:cxn>
                <a:cxn ang="0">
                  <a:pos x="269" y="106"/>
                </a:cxn>
                <a:cxn ang="0">
                  <a:pos x="261" y="102"/>
                </a:cxn>
                <a:cxn ang="0">
                  <a:pos x="240" y="78"/>
                </a:cxn>
                <a:cxn ang="0">
                  <a:pos x="220" y="54"/>
                </a:cxn>
              </a:cxnLst>
              <a:rect l="0" t="0" r="r" b="b"/>
              <a:pathLst>
                <a:path w="278" h="228">
                  <a:moveTo>
                    <a:pt x="165" y="25"/>
                  </a:moveTo>
                  <a:lnTo>
                    <a:pt x="165" y="25"/>
                  </a:lnTo>
                  <a:lnTo>
                    <a:pt x="114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6" y="60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34"/>
                  </a:lnTo>
                  <a:lnTo>
                    <a:pt x="17" y="36"/>
                  </a:lnTo>
                  <a:lnTo>
                    <a:pt x="21" y="3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36" y="38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120" y="19"/>
                  </a:lnTo>
                  <a:lnTo>
                    <a:pt x="181" y="6"/>
                  </a:lnTo>
                  <a:lnTo>
                    <a:pt x="181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2"/>
                  </a:lnTo>
                  <a:lnTo>
                    <a:pt x="236" y="5"/>
                  </a:lnTo>
                  <a:lnTo>
                    <a:pt x="240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0" y="22"/>
                  </a:lnTo>
                  <a:lnTo>
                    <a:pt x="239" y="25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8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9"/>
                  </a:lnTo>
                  <a:lnTo>
                    <a:pt x="185" y="32"/>
                  </a:lnTo>
                  <a:lnTo>
                    <a:pt x="171" y="39"/>
                  </a:lnTo>
                  <a:lnTo>
                    <a:pt x="153" y="49"/>
                  </a:lnTo>
                  <a:lnTo>
                    <a:pt x="153" y="49"/>
                  </a:lnTo>
                  <a:lnTo>
                    <a:pt x="145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8" y="96"/>
                  </a:lnTo>
                  <a:lnTo>
                    <a:pt x="116" y="106"/>
                  </a:lnTo>
                  <a:lnTo>
                    <a:pt x="114" y="117"/>
                  </a:lnTo>
                  <a:lnTo>
                    <a:pt x="114" y="129"/>
                  </a:lnTo>
                  <a:lnTo>
                    <a:pt x="114" y="129"/>
                  </a:lnTo>
                  <a:lnTo>
                    <a:pt x="114" y="138"/>
                  </a:lnTo>
                  <a:lnTo>
                    <a:pt x="116" y="146"/>
                  </a:lnTo>
                  <a:lnTo>
                    <a:pt x="118" y="154"/>
                  </a:lnTo>
                  <a:lnTo>
                    <a:pt x="121" y="161"/>
                  </a:lnTo>
                  <a:lnTo>
                    <a:pt x="127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6" y="184"/>
                  </a:lnTo>
                  <a:lnTo>
                    <a:pt x="146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6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1" y="200"/>
                  </a:lnTo>
                  <a:lnTo>
                    <a:pt x="208" y="203"/>
                  </a:lnTo>
                  <a:lnTo>
                    <a:pt x="213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3" y="220"/>
                  </a:lnTo>
                  <a:lnTo>
                    <a:pt x="208" y="225"/>
                  </a:lnTo>
                  <a:lnTo>
                    <a:pt x="204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7" y="216"/>
                  </a:lnTo>
                  <a:lnTo>
                    <a:pt x="147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7" y="193"/>
                  </a:lnTo>
                  <a:lnTo>
                    <a:pt x="110" y="184"/>
                  </a:lnTo>
                  <a:lnTo>
                    <a:pt x="103" y="173"/>
                  </a:lnTo>
                  <a:lnTo>
                    <a:pt x="98" y="161"/>
                  </a:lnTo>
                  <a:lnTo>
                    <a:pt x="95" y="146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23"/>
                  </a:lnTo>
                  <a:lnTo>
                    <a:pt x="97" y="113"/>
                  </a:lnTo>
                  <a:lnTo>
                    <a:pt x="103" y="96"/>
                  </a:lnTo>
                  <a:lnTo>
                    <a:pt x="111" y="78"/>
                  </a:lnTo>
                  <a:lnTo>
                    <a:pt x="116" y="70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33" y="52"/>
                  </a:lnTo>
                  <a:lnTo>
                    <a:pt x="143" y="42"/>
                  </a:lnTo>
                  <a:lnTo>
                    <a:pt x="155" y="34"/>
                  </a:lnTo>
                  <a:lnTo>
                    <a:pt x="166" y="26"/>
                  </a:lnTo>
                  <a:lnTo>
                    <a:pt x="165" y="25"/>
                  </a:lnTo>
                  <a:close/>
                  <a:moveTo>
                    <a:pt x="192" y="75"/>
                  </a:moveTo>
                  <a:lnTo>
                    <a:pt x="192" y="75"/>
                  </a:lnTo>
                  <a:lnTo>
                    <a:pt x="208" y="83"/>
                  </a:lnTo>
                  <a:lnTo>
                    <a:pt x="221" y="90"/>
                  </a:lnTo>
                  <a:lnTo>
                    <a:pt x="232" y="97"/>
                  </a:lnTo>
                  <a:lnTo>
                    <a:pt x="240" y="103"/>
                  </a:lnTo>
                  <a:lnTo>
                    <a:pt x="240" y="103"/>
                  </a:lnTo>
                  <a:lnTo>
                    <a:pt x="246" y="112"/>
                  </a:lnTo>
                  <a:lnTo>
                    <a:pt x="249" y="116"/>
                  </a:lnTo>
                  <a:lnTo>
                    <a:pt x="249" y="120"/>
                  </a:lnTo>
                  <a:lnTo>
                    <a:pt x="249" y="120"/>
                  </a:lnTo>
                  <a:lnTo>
                    <a:pt x="249" y="126"/>
                  </a:lnTo>
                  <a:lnTo>
                    <a:pt x="248" y="131"/>
                  </a:lnTo>
                  <a:lnTo>
                    <a:pt x="243" y="133"/>
                  </a:lnTo>
                  <a:lnTo>
                    <a:pt x="239" y="135"/>
                  </a:lnTo>
                  <a:lnTo>
                    <a:pt x="239" y="135"/>
                  </a:lnTo>
                  <a:lnTo>
                    <a:pt x="236" y="135"/>
                  </a:lnTo>
                  <a:lnTo>
                    <a:pt x="232" y="132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19" y="113"/>
                  </a:lnTo>
                  <a:lnTo>
                    <a:pt x="210" y="102"/>
                  </a:lnTo>
                  <a:lnTo>
                    <a:pt x="200" y="93"/>
                  </a:lnTo>
                  <a:lnTo>
                    <a:pt x="188" y="83"/>
                  </a:lnTo>
                  <a:lnTo>
                    <a:pt x="192" y="75"/>
                  </a:lnTo>
                  <a:close/>
                  <a:moveTo>
                    <a:pt x="220" y="54"/>
                  </a:moveTo>
                  <a:lnTo>
                    <a:pt x="220" y="54"/>
                  </a:lnTo>
                  <a:lnTo>
                    <a:pt x="233" y="58"/>
                  </a:lnTo>
                  <a:lnTo>
                    <a:pt x="246" y="62"/>
                  </a:lnTo>
                  <a:lnTo>
                    <a:pt x="256" y="68"/>
                  </a:lnTo>
                  <a:lnTo>
                    <a:pt x="266" y="74"/>
                  </a:lnTo>
                  <a:lnTo>
                    <a:pt x="266" y="74"/>
                  </a:lnTo>
                  <a:lnTo>
                    <a:pt x="271" y="78"/>
                  </a:lnTo>
                  <a:lnTo>
                    <a:pt x="275" y="83"/>
                  </a:lnTo>
                  <a:lnTo>
                    <a:pt x="278" y="87"/>
                  </a:lnTo>
                  <a:lnTo>
                    <a:pt x="278" y="93"/>
                  </a:lnTo>
                  <a:lnTo>
                    <a:pt x="278" y="93"/>
                  </a:lnTo>
                  <a:lnTo>
                    <a:pt x="278" y="97"/>
                  </a:lnTo>
                  <a:lnTo>
                    <a:pt x="277" y="102"/>
                  </a:lnTo>
                  <a:lnTo>
                    <a:pt x="274" y="104"/>
                  </a:lnTo>
                  <a:lnTo>
                    <a:pt x="269" y="106"/>
                  </a:lnTo>
                  <a:lnTo>
                    <a:pt x="269" y="106"/>
                  </a:lnTo>
                  <a:lnTo>
                    <a:pt x="265" y="104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50" y="89"/>
                  </a:lnTo>
                  <a:lnTo>
                    <a:pt x="240" y="78"/>
                  </a:lnTo>
                  <a:lnTo>
                    <a:pt x="229" y="70"/>
                  </a:lnTo>
                  <a:lnTo>
                    <a:pt x="216" y="60"/>
                  </a:lnTo>
                  <a:lnTo>
                    <a:pt x="220" y="5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3" name="Freeform 164"/>
            <p:cNvSpPr>
              <a:spLocks/>
            </p:cNvSpPr>
            <p:nvPr userDrawn="1"/>
          </p:nvSpPr>
          <p:spPr bwMode="auto">
            <a:xfrm>
              <a:off x="2541588" y="1754188"/>
              <a:ext cx="152400" cy="141288"/>
            </a:xfrm>
            <a:custGeom>
              <a:avLst/>
              <a:gdLst/>
              <a:ahLst/>
              <a:cxnLst>
                <a:cxn ang="0">
                  <a:pos x="0" y="263"/>
                </a:cxn>
                <a:cxn ang="0">
                  <a:pos x="33" y="236"/>
                </a:cxn>
                <a:cxn ang="0">
                  <a:pos x="59" y="208"/>
                </a:cxn>
                <a:cxn ang="0">
                  <a:pos x="70" y="194"/>
                </a:cxn>
                <a:cxn ang="0">
                  <a:pos x="86" y="166"/>
                </a:cxn>
                <a:cxn ang="0">
                  <a:pos x="100" y="135"/>
                </a:cxn>
                <a:cxn ang="0">
                  <a:pos x="110" y="100"/>
                </a:cxn>
                <a:cxn ang="0">
                  <a:pos x="113" y="83"/>
                </a:cxn>
                <a:cxn ang="0">
                  <a:pos x="119" y="22"/>
                </a:cxn>
                <a:cxn ang="0">
                  <a:pos x="119" y="0"/>
                </a:cxn>
                <a:cxn ang="0">
                  <a:pos x="155" y="5"/>
                </a:cxn>
                <a:cxn ang="0">
                  <a:pos x="162" y="9"/>
                </a:cxn>
                <a:cxn ang="0">
                  <a:pos x="162" y="11"/>
                </a:cxn>
                <a:cxn ang="0">
                  <a:pos x="160" y="16"/>
                </a:cxn>
                <a:cxn ang="0">
                  <a:pos x="146" y="21"/>
                </a:cxn>
                <a:cxn ang="0">
                  <a:pos x="146" y="25"/>
                </a:cxn>
                <a:cxn ang="0">
                  <a:pos x="149" y="51"/>
                </a:cxn>
                <a:cxn ang="0">
                  <a:pos x="162" y="105"/>
                </a:cxn>
                <a:cxn ang="0">
                  <a:pos x="173" y="131"/>
                </a:cxn>
                <a:cxn ang="0">
                  <a:pos x="202" y="174"/>
                </a:cxn>
                <a:cxn ang="0">
                  <a:pos x="238" y="209"/>
                </a:cxn>
                <a:cxn ang="0">
                  <a:pos x="249" y="216"/>
                </a:cxn>
                <a:cxn ang="0">
                  <a:pos x="273" y="229"/>
                </a:cxn>
                <a:cxn ang="0">
                  <a:pos x="286" y="242"/>
                </a:cxn>
                <a:cxn ang="0">
                  <a:pos x="280" y="242"/>
                </a:cxn>
                <a:cxn ang="0">
                  <a:pos x="271" y="247"/>
                </a:cxn>
                <a:cxn ang="0">
                  <a:pos x="268" y="249"/>
                </a:cxn>
                <a:cxn ang="0">
                  <a:pos x="258" y="265"/>
                </a:cxn>
                <a:cxn ang="0">
                  <a:pos x="238" y="251"/>
                </a:cxn>
                <a:cxn ang="0">
                  <a:pos x="209" y="223"/>
                </a:cxn>
                <a:cxn ang="0">
                  <a:pos x="196" y="206"/>
                </a:cxn>
                <a:cxn ang="0">
                  <a:pos x="167" y="157"/>
                </a:cxn>
                <a:cxn ang="0">
                  <a:pos x="149" y="106"/>
                </a:cxn>
                <a:cxn ang="0">
                  <a:pos x="146" y="89"/>
                </a:cxn>
                <a:cxn ang="0">
                  <a:pos x="142" y="69"/>
                </a:cxn>
                <a:cxn ang="0">
                  <a:pos x="141" y="86"/>
                </a:cxn>
                <a:cxn ang="0">
                  <a:pos x="133" y="116"/>
                </a:cxn>
                <a:cxn ang="0">
                  <a:pos x="126" y="134"/>
                </a:cxn>
                <a:cxn ang="0">
                  <a:pos x="112" y="166"/>
                </a:cxn>
                <a:cxn ang="0">
                  <a:pos x="96" y="193"/>
                </a:cxn>
                <a:cxn ang="0">
                  <a:pos x="77" y="216"/>
                </a:cxn>
                <a:cxn ang="0">
                  <a:pos x="55" y="236"/>
                </a:cxn>
                <a:cxn ang="0">
                  <a:pos x="33" y="252"/>
                </a:cxn>
                <a:cxn ang="0">
                  <a:pos x="0" y="263"/>
                </a:cxn>
              </a:cxnLst>
              <a:rect l="0" t="0" r="r" b="b"/>
              <a:pathLst>
                <a:path w="287" h="268">
                  <a:moveTo>
                    <a:pt x="0" y="263"/>
                  </a:moveTo>
                  <a:lnTo>
                    <a:pt x="0" y="263"/>
                  </a:lnTo>
                  <a:lnTo>
                    <a:pt x="19" y="248"/>
                  </a:lnTo>
                  <a:lnTo>
                    <a:pt x="33" y="236"/>
                  </a:lnTo>
                  <a:lnTo>
                    <a:pt x="46" y="222"/>
                  </a:lnTo>
                  <a:lnTo>
                    <a:pt x="59" y="208"/>
                  </a:lnTo>
                  <a:lnTo>
                    <a:pt x="59" y="208"/>
                  </a:lnTo>
                  <a:lnTo>
                    <a:pt x="70" y="194"/>
                  </a:lnTo>
                  <a:lnTo>
                    <a:pt x="78" y="180"/>
                  </a:lnTo>
                  <a:lnTo>
                    <a:pt x="86" y="166"/>
                  </a:lnTo>
                  <a:lnTo>
                    <a:pt x="93" y="151"/>
                  </a:lnTo>
                  <a:lnTo>
                    <a:pt x="100" y="135"/>
                  </a:lnTo>
                  <a:lnTo>
                    <a:pt x="104" y="118"/>
                  </a:lnTo>
                  <a:lnTo>
                    <a:pt x="110" y="100"/>
                  </a:lnTo>
                  <a:lnTo>
                    <a:pt x="113" y="83"/>
                  </a:lnTo>
                  <a:lnTo>
                    <a:pt x="113" y="83"/>
                  </a:lnTo>
                  <a:lnTo>
                    <a:pt x="117" y="51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55" y="5"/>
                  </a:lnTo>
                  <a:lnTo>
                    <a:pt x="161" y="8"/>
                  </a:lnTo>
                  <a:lnTo>
                    <a:pt x="162" y="9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3"/>
                  </a:lnTo>
                  <a:lnTo>
                    <a:pt x="160" y="16"/>
                  </a:lnTo>
                  <a:lnTo>
                    <a:pt x="155" y="18"/>
                  </a:lnTo>
                  <a:lnTo>
                    <a:pt x="146" y="21"/>
                  </a:lnTo>
                  <a:lnTo>
                    <a:pt x="146" y="21"/>
                  </a:lnTo>
                  <a:lnTo>
                    <a:pt x="146" y="25"/>
                  </a:lnTo>
                  <a:lnTo>
                    <a:pt x="146" y="25"/>
                  </a:lnTo>
                  <a:lnTo>
                    <a:pt x="149" y="51"/>
                  </a:lnTo>
                  <a:lnTo>
                    <a:pt x="154" y="77"/>
                  </a:lnTo>
                  <a:lnTo>
                    <a:pt x="162" y="105"/>
                  </a:lnTo>
                  <a:lnTo>
                    <a:pt x="173" y="131"/>
                  </a:lnTo>
                  <a:lnTo>
                    <a:pt x="173" y="131"/>
                  </a:lnTo>
                  <a:lnTo>
                    <a:pt x="186" y="154"/>
                  </a:lnTo>
                  <a:lnTo>
                    <a:pt x="202" y="174"/>
                  </a:lnTo>
                  <a:lnTo>
                    <a:pt x="219" y="193"/>
                  </a:lnTo>
                  <a:lnTo>
                    <a:pt x="238" y="209"/>
                  </a:lnTo>
                  <a:lnTo>
                    <a:pt x="238" y="209"/>
                  </a:lnTo>
                  <a:lnTo>
                    <a:pt x="249" y="216"/>
                  </a:lnTo>
                  <a:lnTo>
                    <a:pt x="261" y="223"/>
                  </a:lnTo>
                  <a:lnTo>
                    <a:pt x="273" y="229"/>
                  </a:lnTo>
                  <a:lnTo>
                    <a:pt x="287" y="235"/>
                  </a:lnTo>
                  <a:lnTo>
                    <a:pt x="286" y="242"/>
                  </a:lnTo>
                  <a:lnTo>
                    <a:pt x="286" y="242"/>
                  </a:lnTo>
                  <a:lnTo>
                    <a:pt x="280" y="242"/>
                  </a:lnTo>
                  <a:lnTo>
                    <a:pt x="276" y="244"/>
                  </a:lnTo>
                  <a:lnTo>
                    <a:pt x="271" y="247"/>
                  </a:lnTo>
                  <a:lnTo>
                    <a:pt x="268" y="249"/>
                  </a:lnTo>
                  <a:lnTo>
                    <a:pt x="268" y="249"/>
                  </a:lnTo>
                  <a:lnTo>
                    <a:pt x="262" y="257"/>
                  </a:lnTo>
                  <a:lnTo>
                    <a:pt x="258" y="265"/>
                  </a:lnTo>
                  <a:lnTo>
                    <a:pt x="258" y="265"/>
                  </a:lnTo>
                  <a:lnTo>
                    <a:pt x="238" y="251"/>
                  </a:lnTo>
                  <a:lnTo>
                    <a:pt x="222" y="238"/>
                  </a:lnTo>
                  <a:lnTo>
                    <a:pt x="209" y="223"/>
                  </a:lnTo>
                  <a:lnTo>
                    <a:pt x="196" y="206"/>
                  </a:lnTo>
                  <a:lnTo>
                    <a:pt x="196" y="206"/>
                  </a:lnTo>
                  <a:lnTo>
                    <a:pt x="180" y="181"/>
                  </a:lnTo>
                  <a:lnTo>
                    <a:pt x="167" y="157"/>
                  </a:lnTo>
                  <a:lnTo>
                    <a:pt x="158" y="132"/>
                  </a:lnTo>
                  <a:lnTo>
                    <a:pt x="149" y="106"/>
                  </a:lnTo>
                  <a:lnTo>
                    <a:pt x="149" y="106"/>
                  </a:lnTo>
                  <a:lnTo>
                    <a:pt x="146" y="89"/>
                  </a:lnTo>
                  <a:lnTo>
                    <a:pt x="144" y="69"/>
                  </a:lnTo>
                  <a:lnTo>
                    <a:pt x="142" y="69"/>
                  </a:lnTo>
                  <a:lnTo>
                    <a:pt x="142" y="69"/>
                  </a:lnTo>
                  <a:lnTo>
                    <a:pt x="141" y="86"/>
                  </a:lnTo>
                  <a:lnTo>
                    <a:pt x="138" y="102"/>
                  </a:lnTo>
                  <a:lnTo>
                    <a:pt x="133" y="116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0" y="151"/>
                  </a:lnTo>
                  <a:lnTo>
                    <a:pt x="112" y="166"/>
                  </a:lnTo>
                  <a:lnTo>
                    <a:pt x="104" y="180"/>
                  </a:lnTo>
                  <a:lnTo>
                    <a:pt x="96" y="193"/>
                  </a:lnTo>
                  <a:lnTo>
                    <a:pt x="87" y="205"/>
                  </a:lnTo>
                  <a:lnTo>
                    <a:pt x="77" y="216"/>
                  </a:lnTo>
                  <a:lnTo>
                    <a:pt x="67" y="226"/>
                  </a:lnTo>
                  <a:lnTo>
                    <a:pt x="55" y="236"/>
                  </a:lnTo>
                  <a:lnTo>
                    <a:pt x="55" y="236"/>
                  </a:lnTo>
                  <a:lnTo>
                    <a:pt x="33" y="252"/>
                  </a:lnTo>
                  <a:lnTo>
                    <a:pt x="3" y="268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4" name="Freeform 165"/>
            <p:cNvSpPr>
              <a:spLocks/>
            </p:cNvSpPr>
            <p:nvPr userDrawn="1"/>
          </p:nvSpPr>
          <p:spPr bwMode="auto">
            <a:xfrm>
              <a:off x="2713038" y="1763713"/>
              <a:ext cx="120650" cy="122238"/>
            </a:xfrm>
            <a:custGeom>
              <a:avLst/>
              <a:gdLst/>
              <a:ahLst/>
              <a:cxnLst>
                <a:cxn ang="0">
                  <a:pos x="84" y="130"/>
                </a:cxn>
                <a:cxn ang="0">
                  <a:pos x="132" y="155"/>
                </a:cxn>
                <a:cxn ang="0">
                  <a:pos x="148" y="136"/>
                </a:cxn>
                <a:cxn ang="0">
                  <a:pos x="179" y="92"/>
                </a:cxn>
                <a:cxn ang="0">
                  <a:pos x="189" y="72"/>
                </a:cxn>
                <a:cxn ang="0">
                  <a:pos x="134" y="81"/>
                </a:cxn>
                <a:cxn ang="0">
                  <a:pos x="125" y="82"/>
                </a:cxn>
                <a:cxn ang="0">
                  <a:pos x="108" y="77"/>
                </a:cxn>
                <a:cxn ang="0">
                  <a:pos x="84" y="104"/>
                </a:cxn>
                <a:cxn ang="0">
                  <a:pos x="34" y="153"/>
                </a:cxn>
                <a:cxn ang="0">
                  <a:pos x="0" y="165"/>
                </a:cxn>
                <a:cxn ang="0">
                  <a:pos x="18" y="149"/>
                </a:cxn>
                <a:cxn ang="0">
                  <a:pos x="51" y="113"/>
                </a:cxn>
                <a:cxn ang="0">
                  <a:pos x="67" y="91"/>
                </a:cxn>
                <a:cxn ang="0">
                  <a:pos x="98" y="43"/>
                </a:cxn>
                <a:cxn ang="0">
                  <a:pos x="103" y="30"/>
                </a:cxn>
                <a:cxn ang="0">
                  <a:pos x="105" y="22"/>
                </a:cxn>
                <a:cxn ang="0">
                  <a:pos x="100" y="16"/>
                </a:cxn>
                <a:cxn ang="0">
                  <a:pos x="86" y="9"/>
                </a:cxn>
                <a:cxn ang="0">
                  <a:pos x="87" y="0"/>
                </a:cxn>
                <a:cxn ang="0">
                  <a:pos x="108" y="3"/>
                </a:cxn>
                <a:cxn ang="0">
                  <a:pos x="127" y="9"/>
                </a:cxn>
                <a:cxn ang="0">
                  <a:pos x="132" y="13"/>
                </a:cxn>
                <a:cxn ang="0">
                  <a:pos x="140" y="23"/>
                </a:cxn>
                <a:cxn ang="0">
                  <a:pos x="141" y="27"/>
                </a:cxn>
                <a:cxn ang="0">
                  <a:pos x="137" y="37"/>
                </a:cxn>
                <a:cxn ang="0">
                  <a:pos x="132" y="42"/>
                </a:cxn>
                <a:cxn ang="0">
                  <a:pos x="116" y="64"/>
                </a:cxn>
                <a:cxn ang="0">
                  <a:pos x="127" y="64"/>
                </a:cxn>
                <a:cxn ang="0">
                  <a:pos x="142" y="64"/>
                </a:cxn>
                <a:cxn ang="0">
                  <a:pos x="183" y="58"/>
                </a:cxn>
                <a:cxn ang="0">
                  <a:pos x="192" y="52"/>
                </a:cxn>
                <a:cxn ang="0">
                  <a:pos x="196" y="48"/>
                </a:cxn>
                <a:cxn ang="0">
                  <a:pos x="200" y="46"/>
                </a:cxn>
                <a:cxn ang="0">
                  <a:pos x="212" y="52"/>
                </a:cxn>
                <a:cxn ang="0">
                  <a:pos x="225" y="64"/>
                </a:cxn>
                <a:cxn ang="0">
                  <a:pos x="229" y="69"/>
                </a:cxn>
                <a:cxn ang="0">
                  <a:pos x="229" y="74"/>
                </a:cxn>
                <a:cxn ang="0">
                  <a:pos x="228" y="78"/>
                </a:cxn>
                <a:cxn ang="0">
                  <a:pos x="222" y="82"/>
                </a:cxn>
                <a:cxn ang="0">
                  <a:pos x="211" y="92"/>
                </a:cxn>
                <a:cxn ang="0">
                  <a:pos x="196" y="111"/>
                </a:cxn>
                <a:cxn ang="0">
                  <a:pos x="161" y="148"/>
                </a:cxn>
                <a:cxn ang="0">
                  <a:pos x="145" y="162"/>
                </a:cxn>
                <a:cxn ang="0">
                  <a:pos x="174" y="188"/>
                </a:cxn>
                <a:cxn ang="0">
                  <a:pos x="180" y="201"/>
                </a:cxn>
                <a:cxn ang="0">
                  <a:pos x="183" y="211"/>
                </a:cxn>
                <a:cxn ang="0">
                  <a:pos x="183" y="220"/>
                </a:cxn>
                <a:cxn ang="0">
                  <a:pos x="176" y="231"/>
                </a:cxn>
                <a:cxn ang="0">
                  <a:pos x="170" y="233"/>
                </a:cxn>
                <a:cxn ang="0">
                  <a:pos x="167" y="233"/>
                </a:cxn>
                <a:cxn ang="0">
                  <a:pos x="158" y="224"/>
                </a:cxn>
                <a:cxn ang="0">
                  <a:pos x="154" y="214"/>
                </a:cxn>
                <a:cxn ang="0">
                  <a:pos x="141" y="194"/>
                </a:cxn>
                <a:cxn ang="0">
                  <a:pos x="125" y="175"/>
                </a:cxn>
                <a:cxn ang="0">
                  <a:pos x="103" y="155"/>
                </a:cxn>
                <a:cxn ang="0">
                  <a:pos x="80" y="139"/>
                </a:cxn>
              </a:cxnLst>
              <a:rect l="0" t="0" r="r" b="b"/>
              <a:pathLst>
                <a:path w="229" h="233">
                  <a:moveTo>
                    <a:pt x="84" y="130"/>
                  </a:moveTo>
                  <a:lnTo>
                    <a:pt x="84" y="130"/>
                  </a:lnTo>
                  <a:lnTo>
                    <a:pt x="108" y="140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48" y="136"/>
                  </a:lnTo>
                  <a:lnTo>
                    <a:pt x="164" y="114"/>
                  </a:lnTo>
                  <a:lnTo>
                    <a:pt x="179" y="92"/>
                  </a:lnTo>
                  <a:lnTo>
                    <a:pt x="189" y="72"/>
                  </a:lnTo>
                  <a:lnTo>
                    <a:pt x="189" y="72"/>
                  </a:lnTo>
                  <a:lnTo>
                    <a:pt x="134" y="81"/>
                  </a:lnTo>
                  <a:lnTo>
                    <a:pt x="134" y="81"/>
                  </a:lnTo>
                  <a:lnTo>
                    <a:pt x="125" y="82"/>
                  </a:lnTo>
                  <a:lnTo>
                    <a:pt x="125" y="82"/>
                  </a:lnTo>
                  <a:lnTo>
                    <a:pt x="118" y="81"/>
                  </a:lnTo>
                  <a:lnTo>
                    <a:pt x="108" y="77"/>
                  </a:lnTo>
                  <a:lnTo>
                    <a:pt x="108" y="77"/>
                  </a:lnTo>
                  <a:lnTo>
                    <a:pt x="84" y="104"/>
                  </a:lnTo>
                  <a:lnTo>
                    <a:pt x="60" y="130"/>
                  </a:lnTo>
                  <a:lnTo>
                    <a:pt x="34" y="153"/>
                  </a:lnTo>
                  <a:lnTo>
                    <a:pt x="6" y="172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18" y="149"/>
                  </a:lnTo>
                  <a:lnTo>
                    <a:pt x="35" y="132"/>
                  </a:lnTo>
                  <a:lnTo>
                    <a:pt x="51" y="113"/>
                  </a:lnTo>
                  <a:lnTo>
                    <a:pt x="67" y="91"/>
                  </a:lnTo>
                  <a:lnTo>
                    <a:pt x="67" y="91"/>
                  </a:lnTo>
                  <a:lnTo>
                    <a:pt x="84" y="66"/>
                  </a:lnTo>
                  <a:lnTo>
                    <a:pt x="98" y="43"/>
                  </a:lnTo>
                  <a:lnTo>
                    <a:pt x="98" y="43"/>
                  </a:lnTo>
                  <a:lnTo>
                    <a:pt x="103" y="30"/>
                  </a:lnTo>
                  <a:lnTo>
                    <a:pt x="105" y="22"/>
                  </a:lnTo>
                  <a:lnTo>
                    <a:pt x="105" y="22"/>
                  </a:lnTo>
                  <a:lnTo>
                    <a:pt x="103" y="19"/>
                  </a:lnTo>
                  <a:lnTo>
                    <a:pt x="100" y="16"/>
                  </a:lnTo>
                  <a:lnTo>
                    <a:pt x="95" y="13"/>
                  </a:lnTo>
                  <a:lnTo>
                    <a:pt x="86" y="9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99" y="1"/>
                  </a:lnTo>
                  <a:lnTo>
                    <a:pt x="108" y="3"/>
                  </a:lnTo>
                  <a:lnTo>
                    <a:pt x="118" y="6"/>
                  </a:lnTo>
                  <a:lnTo>
                    <a:pt x="127" y="9"/>
                  </a:lnTo>
                  <a:lnTo>
                    <a:pt x="127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0" y="23"/>
                  </a:lnTo>
                  <a:lnTo>
                    <a:pt x="141" y="27"/>
                  </a:lnTo>
                  <a:lnTo>
                    <a:pt x="141" y="27"/>
                  </a:lnTo>
                  <a:lnTo>
                    <a:pt x="140" y="32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2" y="42"/>
                  </a:lnTo>
                  <a:lnTo>
                    <a:pt x="128" y="46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27" y="64"/>
                  </a:lnTo>
                  <a:lnTo>
                    <a:pt x="127" y="64"/>
                  </a:lnTo>
                  <a:lnTo>
                    <a:pt x="142" y="64"/>
                  </a:lnTo>
                  <a:lnTo>
                    <a:pt x="183" y="58"/>
                  </a:lnTo>
                  <a:lnTo>
                    <a:pt x="183" y="58"/>
                  </a:lnTo>
                  <a:lnTo>
                    <a:pt x="187" y="56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96" y="48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06" y="48"/>
                  </a:lnTo>
                  <a:lnTo>
                    <a:pt x="212" y="52"/>
                  </a:lnTo>
                  <a:lnTo>
                    <a:pt x="218" y="56"/>
                  </a:lnTo>
                  <a:lnTo>
                    <a:pt x="225" y="64"/>
                  </a:lnTo>
                  <a:lnTo>
                    <a:pt x="225" y="64"/>
                  </a:lnTo>
                  <a:lnTo>
                    <a:pt x="229" y="69"/>
                  </a:lnTo>
                  <a:lnTo>
                    <a:pt x="229" y="74"/>
                  </a:lnTo>
                  <a:lnTo>
                    <a:pt x="229" y="74"/>
                  </a:lnTo>
                  <a:lnTo>
                    <a:pt x="229" y="75"/>
                  </a:lnTo>
                  <a:lnTo>
                    <a:pt x="228" y="78"/>
                  </a:lnTo>
                  <a:lnTo>
                    <a:pt x="222" y="82"/>
                  </a:lnTo>
                  <a:lnTo>
                    <a:pt x="222" y="82"/>
                  </a:lnTo>
                  <a:lnTo>
                    <a:pt x="216" y="87"/>
                  </a:lnTo>
                  <a:lnTo>
                    <a:pt x="211" y="92"/>
                  </a:lnTo>
                  <a:lnTo>
                    <a:pt x="211" y="92"/>
                  </a:lnTo>
                  <a:lnTo>
                    <a:pt x="196" y="111"/>
                  </a:lnTo>
                  <a:lnTo>
                    <a:pt x="179" y="130"/>
                  </a:lnTo>
                  <a:lnTo>
                    <a:pt x="161" y="148"/>
                  </a:lnTo>
                  <a:lnTo>
                    <a:pt x="145" y="162"/>
                  </a:lnTo>
                  <a:lnTo>
                    <a:pt x="145" y="162"/>
                  </a:lnTo>
                  <a:lnTo>
                    <a:pt x="161" y="176"/>
                  </a:lnTo>
                  <a:lnTo>
                    <a:pt x="174" y="188"/>
                  </a:lnTo>
                  <a:lnTo>
                    <a:pt x="177" y="195"/>
                  </a:lnTo>
                  <a:lnTo>
                    <a:pt x="180" y="201"/>
                  </a:lnTo>
                  <a:lnTo>
                    <a:pt x="183" y="205"/>
                  </a:lnTo>
                  <a:lnTo>
                    <a:pt x="183" y="211"/>
                  </a:lnTo>
                  <a:lnTo>
                    <a:pt x="183" y="211"/>
                  </a:lnTo>
                  <a:lnTo>
                    <a:pt x="183" y="220"/>
                  </a:lnTo>
                  <a:lnTo>
                    <a:pt x="180" y="227"/>
                  </a:lnTo>
                  <a:lnTo>
                    <a:pt x="176" y="231"/>
                  </a:lnTo>
                  <a:lnTo>
                    <a:pt x="173" y="233"/>
                  </a:lnTo>
                  <a:lnTo>
                    <a:pt x="170" y="233"/>
                  </a:lnTo>
                  <a:lnTo>
                    <a:pt x="170" y="233"/>
                  </a:lnTo>
                  <a:lnTo>
                    <a:pt x="167" y="233"/>
                  </a:lnTo>
                  <a:lnTo>
                    <a:pt x="163" y="230"/>
                  </a:lnTo>
                  <a:lnTo>
                    <a:pt x="158" y="224"/>
                  </a:lnTo>
                  <a:lnTo>
                    <a:pt x="154" y="214"/>
                  </a:lnTo>
                  <a:lnTo>
                    <a:pt x="154" y="214"/>
                  </a:lnTo>
                  <a:lnTo>
                    <a:pt x="147" y="204"/>
                  </a:lnTo>
                  <a:lnTo>
                    <a:pt x="141" y="194"/>
                  </a:lnTo>
                  <a:lnTo>
                    <a:pt x="132" y="184"/>
                  </a:lnTo>
                  <a:lnTo>
                    <a:pt x="125" y="175"/>
                  </a:lnTo>
                  <a:lnTo>
                    <a:pt x="125" y="175"/>
                  </a:lnTo>
                  <a:lnTo>
                    <a:pt x="103" y="155"/>
                  </a:lnTo>
                  <a:lnTo>
                    <a:pt x="92" y="146"/>
                  </a:lnTo>
                  <a:lnTo>
                    <a:pt x="80" y="139"/>
                  </a:lnTo>
                  <a:lnTo>
                    <a:pt x="84" y="13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5" name="Freeform 166"/>
            <p:cNvSpPr>
              <a:spLocks noEditPoints="1"/>
            </p:cNvSpPr>
            <p:nvPr userDrawn="1"/>
          </p:nvSpPr>
          <p:spPr bwMode="auto">
            <a:xfrm>
              <a:off x="2868613" y="1771651"/>
              <a:ext cx="131762" cy="114300"/>
            </a:xfrm>
            <a:custGeom>
              <a:avLst/>
              <a:gdLst/>
              <a:ahLst/>
              <a:cxnLst>
                <a:cxn ang="0">
                  <a:pos x="142" y="200"/>
                </a:cxn>
                <a:cxn ang="0">
                  <a:pos x="194" y="168"/>
                </a:cxn>
                <a:cxn ang="0">
                  <a:pos x="210" y="145"/>
                </a:cxn>
                <a:cxn ang="0">
                  <a:pos x="219" y="117"/>
                </a:cxn>
                <a:cxn ang="0">
                  <a:pos x="220" y="94"/>
                </a:cxn>
                <a:cxn ang="0">
                  <a:pos x="207" y="50"/>
                </a:cxn>
                <a:cxn ang="0">
                  <a:pos x="169" y="20"/>
                </a:cxn>
                <a:cxn ang="0">
                  <a:pos x="135" y="14"/>
                </a:cxn>
                <a:cxn ang="0">
                  <a:pos x="120" y="14"/>
                </a:cxn>
                <a:cxn ang="0">
                  <a:pos x="127" y="30"/>
                </a:cxn>
                <a:cxn ang="0">
                  <a:pos x="129" y="42"/>
                </a:cxn>
                <a:cxn ang="0">
                  <a:pos x="129" y="55"/>
                </a:cxn>
                <a:cxn ang="0">
                  <a:pos x="117" y="98"/>
                </a:cxn>
                <a:cxn ang="0">
                  <a:pos x="98" y="142"/>
                </a:cxn>
                <a:cxn ang="0">
                  <a:pos x="75" y="178"/>
                </a:cxn>
                <a:cxn ang="0">
                  <a:pos x="55" y="194"/>
                </a:cxn>
                <a:cxn ang="0">
                  <a:pos x="40" y="194"/>
                </a:cxn>
                <a:cxn ang="0">
                  <a:pos x="24" y="178"/>
                </a:cxn>
                <a:cxn ang="0">
                  <a:pos x="11" y="155"/>
                </a:cxn>
                <a:cxn ang="0">
                  <a:pos x="3" y="136"/>
                </a:cxn>
                <a:cxn ang="0">
                  <a:pos x="0" y="117"/>
                </a:cxn>
                <a:cxn ang="0">
                  <a:pos x="13" y="68"/>
                </a:cxn>
                <a:cxn ang="0">
                  <a:pos x="35" y="40"/>
                </a:cxn>
                <a:cxn ang="0">
                  <a:pos x="72" y="13"/>
                </a:cxn>
                <a:cxn ang="0">
                  <a:pos x="117" y="1"/>
                </a:cxn>
                <a:cxn ang="0">
                  <a:pos x="145" y="1"/>
                </a:cxn>
                <a:cxn ang="0">
                  <a:pos x="180" y="8"/>
                </a:cxn>
                <a:cxn ang="0">
                  <a:pos x="209" y="23"/>
                </a:cxn>
                <a:cxn ang="0">
                  <a:pos x="230" y="45"/>
                </a:cxn>
                <a:cxn ang="0">
                  <a:pos x="245" y="71"/>
                </a:cxn>
                <a:cxn ang="0">
                  <a:pos x="249" y="103"/>
                </a:cxn>
                <a:cxn ang="0">
                  <a:pos x="246" y="129"/>
                </a:cxn>
                <a:cxn ang="0">
                  <a:pos x="233" y="159"/>
                </a:cxn>
                <a:cxn ang="0">
                  <a:pos x="211" y="182"/>
                </a:cxn>
                <a:cxn ang="0">
                  <a:pos x="171" y="204"/>
                </a:cxn>
                <a:cxn ang="0">
                  <a:pos x="119" y="207"/>
                </a:cxn>
                <a:cxn ang="0">
                  <a:pos x="33" y="71"/>
                </a:cxn>
                <a:cxn ang="0">
                  <a:pos x="21" y="118"/>
                </a:cxn>
                <a:cxn ang="0">
                  <a:pos x="27" y="147"/>
                </a:cxn>
                <a:cxn ang="0">
                  <a:pos x="39" y="165"/>
                </a:cxn>
                <a:cxn ang="0">
                  <a:pos x="49" y="166"/>
                </a:cxn>
                <a:cxn ang="0">
                  <a:pos x="62" y="156"/>
                </a:cxn>
                <a:cxn ang="0">
                  <a:pos x="84" y="120"/>
                </a:cxn>
                <a:cxn ang="0">
                  <a:pos x="104" y="71"/>
                </a:cxn>
                <a:cxn ang="0">
                  <a:pos x="111" y="43"/>
                </a:cxn>
                <a:cxn ang="0">
                  <a:pos x="111" y="30"/>
                </a:cxn>
                <a:cxn ang="0">
                  <a:pos x="109" y="16"/>
                </a:cxn>
                <a:cxn ang="0">
                  <a:pos x="88" y="21"/>
                </a:cxn>
                <a:cxn ang="0">
                  <a:pos x="62" y="37"/>
                </a:cxn>
                <a:cxn ang="0">
                  <a:pos x="42" y="56"/>
                </a:cxn>
              </a:cxnLst>
              <a:rect l="0" t="0" r="r" b="b"/>
              <a:pathLst>
                <a:path w="249" h="215">
                  <a:moveTo>
                    <a:pt x="119" y="207"/>
                  </a:moveTo>
                  <a:lnTo>
                    <a:pt x="119" y="207"/>
                  </a:lnTo>
                  <a:lnTo>
                    <a:pt x="142" y="200"/>
                  </a:lnTo>
                  <a:lnTo>
                    <a:pt x="161" y="191"/>
                  </a:lnTo>
                  <a:lnTo>
                    <a:pt x="180" y="181"/>
                  </a:lnTo>
                  <a:lnTo>
                    <a:pt x="194" y="168"/>
                  </a:lnTo>
                  <a:lnTo>
                    <a:pt x="200" y="160"/>
                  </a:lnTo>
                  <a:lnTo>
                    <a:pt x="206" y="153"/>
                  </a:lnTo>
                  <a:lnTo>
                    <a:pt x="210" y="145"/>
                  </a:lnTo>
                  <a:lnTo>
                    <a:pt x="214" y="136"/>
                  </a:lnTo>
                  <a:lnTo>
                    <a:pt x="217" y="127"/>
                  </a:lnTo>
                  <a:lnTo>
                    <a:pt x="219" y="117"/>
                  </a:lnTo>
                  <a:lnTo>
                    <a:pt x="220" y="105"/>
                  </a:lnTo>
                  <a:lnTo>
                    <a:pt x="220" y="94"/>
                  </a:lnTo>
                  <a:lnTo>
                    <a:pt x="220" y="94"/>
                  </a:lnTo>
                  <a:lnTo>
                    <a:pt x="219" y="78"/>
                  </a:lnTo>
                  <a:lnTo>
                    <a:pt x="214" y="63"/>
                  </a:lnTo>
                  <a:lnTo>
                    <a:pt x="207" y="50"/>
                  </a:lnTo>
                  <a:lnTo>
                    <a:pt x="197" y="37"/>
                  </a:lnTo>
                  <a:lnTo>
                    <a:pt x="184" y="29"/>
                  </a:lnTo>
                  <a:lnTo>
                    <a:pt x="169" y="20"/>
                  </a:lnTo>
                  <a:lnTo>
                    <a:pt x="153" y="16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4" y="23"/>
                  </a:lnTo>
                  <a:lnTo>
                    <a:pt x="127" y="30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29" y="42"/>
                  </a:lnTo>
                  <a:lnTo>
                    <a:pt x="129" y="45"/>
                  </a:lnTo>
                  <a:lnTo>
                    <a:pt x="129" y="45"/>
                  </a:lnTo>
                  <a:lnTo>
                    <a:pt x="129" y="55"/>
                  </a:lnTo>
                  <a:lnTo>
                    <a:pt x="126" y="68"/>
                  </a:lnTo>
                  <a:lnTo>
                    <a:pt x="122" y="82"/>
                  </a:lnTo>
                  <a:lnTo>
                    <a:pt x="117" y="98"/>
                  </a:lnTo>
                  <a:lnTo>
                    <a:pt x="117" y="98"/>
                  </a:lnTo>
                  <a:lnTo>
                    <a:pt x="109" y="121"/>
                  </a:lnTo>
                  <a:lnTo>
                    <a:pt x="98" y="142"/>
                  </a:lnTo>
                  <a:lnTo>
                    <a:pt x="87" y="162"/>
                  </a:lnTo>
                  <a:lnTo>
                    <a:pt x="75" y="178"/>
                  </a:lnTo>
                  <a:lnTo>
                    <a:pt x="75" y="178"/>
                  </a:lnTo>
                  <a:lnTo>
                    <a:pt x="69" y="185"/>
                  </a:lnTo>
                  <a:lnTo>
                    <a:pt x="64" y="189"/>
                  </a:lnTo>
                  <a:lnTo>
                    <a:pt x="55" y="194"/>
                  </a:lnTo>
                  <a:lnTo>
                    <a:pt x="48" y="195"/>
                  </a:lnTo>
                  <a:lnTo>
                    <a:pt x="48" y="195"/>
                  </a:lnTo>
                  <a:lnTo>
                    <a:pt x="40" y="194"/>
                  </a:lnTo>
                  <a:lnTo>
                    <a:pt x="35" y="191"/>
                  </a:lnTo>
                  <a:lnTo>
                    <a:pt x="29" y="185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19" y="166"/>
                  </a:lnTo>
                  <a:lnTo>
                    <a:pt x="11" y="155"/>
                  </a:lnTo>
                  <a:lnTo>
                    <a:pt x="11" y="155"/>
                  </a:lnTo>
                  <a:lnTo>
                    <a:pt x="6" y="146"/>
                  </a:lnTo>
                  <a:lnTo>
                    <a:pt x="3" y="136"/>
                  </a:lnTo>
                  <a:lnTo>
                    <a:pt x="1" y="12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00"/>
                  </a:lnTo>
                  <a:lnTo>
                    <a:pt x="6" y="84"/>
                  </a:lnTo>
                  <a:lnTo>
                    <a:pt x="13" y="68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35" y="40"/>
                  </a:lnTo>
                  <a:lnTo>
                    <a:pt x="46" y="30"/>
                  </a:lnTo>
                  <a:lnTo>
                    <a:pt x="59" y="20"/>
                  </a:lnTo>
                  <a:lnTo>
                    <a:pt x="72" y="13"/>
                  </a:lnTo>
                  <a:lnTo>
                    <a:pt x="87" y="8"/>
                  </a:lnTo>
                  <a:lnTo>
                    <a:pt x="101" y="4"/>
                  </a:lnTo>
                  <a:lnTo>
                    <a:pt x="117" y="1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5" y="1"/>
                  </a:lnTo>
                  <a:lnTo>
                    <a:pt x="158" y="3"/>
                  </a:lnTo>
                  <a:lnTo>
                    <a:pt x="169" y="4"/>
                  </a:lnTo>
                  <a:lnTo>
                    <a:pt x="180" y="8"/>
                  </a:lnTo>
                  <a:lnTo>
                    <a:pt x="191" y="13"/>
                  </a:lnTo>
                  <a:lnTo>
                    <a:pt x="200" y="17"/>
                  </a:lnTo>
                  <a:lnTo>
                    <a:pt x="209" y="23"/>
                  </a:lnTo>
                  <a:lnTo>
                    <a:pt x="217" y="29"/>
                  </a:lnTo>
                  <a:lnTo>
                    <a:pt x="225" y="36"/>
                  </a:lnTo>
                  <a:lnTo>
                    <a:pt x="230" y="45"/>
                  </a:lnTo>
                  <a:lnTo>
                    <a:pt x="236" y="53"/>
                  </a:lnTo>
                  <a:lnTo>
                    <a:pt x="240" y="62"/>
                  </a:lnTo>
                  <a:lnTo>
                    <a:pt x="245" y="71"/>
                  </a:lnTo>
                  <a:lnTo>
                    <a:pt x="248" y="81"/>
                  </a:lnTo>
                  <a:lnTo>
                    <a:pt x="249" y="92"/>
                  </a:lnTo>
                  <a:lnTo>
                    <a:pt x="249" y="103"/>
                  </a:lnTo>
                  <a:lnTo>
                    <a:pt x="249" y="103"/>
                  </a:lnTo>
                  <a:lnTo>
                    <a:pt x="249" y="116"/>
                  </a:lnTo>
                  <a:lnTo>
                    <a:pt x="246" y="129"/>
                  </a:lnTo>
                  <a:lnTo>
                    <a:pt x="243" y="139"/>
                  </a:lnTo>
                  <a:lnTo>
                    <a:pt x="239" y="149"/>
                  </a:lnTo>
                  <a:lnTo>
                    <a:pt x="233" y="159"/>
                  </a:lnTo>
                  <a:lnTo>
                    <a:pt x="227" y="168"/>
                  </a:lnTo>
                  <a:lnTo>
                    <a:pt x="219" y="176"/>
                  </a:lnTo>
                  <a:lnTo>
                    <a:pt x="211" y="182"/>
                  </a:lnTo>
                  <a:lnTo>
                    <a:pt x="201" y="189"/>
                  </a:lnTo>
                  <a:lnTo>
                    <a:pt x="193" y="195"/>
                  </a:lnTo>
                  <a:lnTo>
                    <a:pt x="171" y="204"/>
                  </a:lnTo>
                  <a:lnTo>
                    <a:pt x="146" y="211"/>
                  </a:lnTo>
                  <a:lnTo>
                    <a:pt x="122" y="215"/>
                  </a:lnTo>
                  <a:lnTo>
                    <a:pt x="119" y="207"/>
                  </a:lnTo>
                  <a:close/>
                  <a:moveTo>
                    <a:pt x="42" y="56"/>
                  </a:moveTo>
                  <a:lnTo>
                    <a:pt x="42" y="56"/>
                  </a:lnTo>
                  <a:lnTo>
                    <a:pt x="33" y="71"/>
                  </a:lnTo>
                  <a:lnTo>
                    <a:pt x="26" y="85"/>
                  </a:lnTo>
                  <a:lnTo>
                    <a:pt x="23" y="101"/>
                  </a:lnTo>
                  <a:lnTo>
                    <a:pt x="21" y="118"/>
                  </a:lnTo>
                  <a:lnTo>
                    <a:pt x="21" y="118"/>
                  </a:lnTo>
                  <a:lnTo>
                    <a:pt x="23" y="133"/>
                  </a:lnTo>
                  <a:lnTo>
                    <a:pt x="27" y="147"/>
                  </a:lnTo>
                  <a:lnTo>
                    <a:pt x="30" y="155"/>
                  </a:lnTo>
                  <a:lnTo>
                    <a:pt x="35" y="160"/>
                  </a:lnTo>
                  <a:lnTo>
                    <a:pt x="39" y="165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9" y="166"/>
                  </a:lnTo>
                  <a:lnTo>
                    <a:pt x="53" y="165"/>
                  </a:lnTo>
                  <a:lnTo>
                    <a:pt x="58" y="162"/>
                  </a:lnTo>
                  <a:lnTo>
                    <a:pt x="62" y="156"/>
                  </a:lnTo>
                  <a:lnTo>
                    <a:pt x="72" y="14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91" y="104"/>
                  </a:lnTo>
                  <a:lnTo>
                    <a:pt x="98" y="87"/>
                  </a:lnTo>
                  <a:lnTo>
                    <a:pt x="104" y="71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11" y="43"/>
                  </a:lnTo>
                  <a:lnTo>
                    <a:pt x="111" y="35"/>
                  </a:lnTo>
                  <a:lnTo>
                    <a:pt x="111" y="35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23"/>
                  </a:lnTo>
                  <a:lnTo>
                    <a:pt x="109" y="16"/>
                  </a:lnTo>
                  <a:lnTo>
                    <a:pt x="109" y="16"/>
                  </a:lnTo>
                  <a:lnTo>
                    <a:pt x="98" y="19"/>
                  </a:lnTo>
                  <a:lnTo>
                    <a:pt x="88" y="21"/>
                  </a:lnTo>
                  <a:lnTo>
                    <a:pt x="80" y="26"/>
                  </a:lnTo>
                  <a:lnTo>
                    <a:pt x="71" y="32"/>
                  </a:lnTo>
                  <a:lnTo>
                    <a:pt x="62" y="37"/>
                  </a:lnTo>
                  <a:lnTo>
                    <a:pt x="55" y="43"/>
                  </a:lnTo>
                  <a:lnTo>
                    <a:pt x="48" y="49"/>
                  </a:lnTo>
                  <a:lnTo>
                    <a:pt x="42" y="56"/>
                  </a:lnTo>
                  <a:lnTo>
                    <a:pt x="42" y="5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6" name="Freeform 167"/>
            <p:cNvSpPr>
              <a:spLocks noEditPoints="1"/>
            </p:cNvSpPr>
            <p:nvPr userDrawn="1"/>
          </p:nvSpPr>
          <p:spPr bwMode="auto">
            <a:xfrm>
              <a:off x="3035300" y="1751013"/>
              <a:ext cx="150813" cy="149225"/>
            </a:xfrm>
            <a:custGeom>
              <a:avLst/>
              <a:gdLst/>
              <a:ahLst/>
              <a:cxnLst>
                <a:cxn ang="0">
                  <a:pos x="101" y="197"/>
                </a:cxn>
                <a:cxn ang="0">
                  <a:pos x="125" y="212"/>
                </a:cxn>
                <a:cxn ang="0">
                  <a:pos x="119" y="232"/>
                </a:cxn>
                <a:cxn ang="0">
                  <a:pos x="107" y="223"/>
                </a:cxn>
                <a:cxn ang="0">
                  <a:pos x="84" y="197"/>
                </a:cxn>
                <a:cxn ang="0">
                  <a:pos x="9" y="235"/>
                </a:cxn>
                <a:cxn ang="0">
                  <a:pos x="61" y="194"/>
                </a:cxn>
                <a:cxn ang="0">
                  <a:pos x="38" y="152"/>
                </a:cxn>
                <a:cxn ang="0">
                  <a:pos x="19" y="188"/>
                </a:cxn>
                <a:cxn ang="0">
                  <a:pos x="3" y="185"/>
                </a:cxn>
                <a:cxn ang="0">
                  <a:pos x="4" y="164"/>
                </a:cxn>
                <a:cxn ang="0">
                  <a:pos x="26" y="148"/>
                </a:cxn>
                <a:cxn ang="0">
                  <a:pos x="39" y="132"/>
                </a:cxn>
                <a:cxn ang="0">
                  <a:pos x="257" y="128"/>
                </a:cxn>
                <a:cxn ang="0">
                  <a:pos x="284" y="155"/>
                </a:cxn>
                <a:cxn ang="0">
                  <a:pos x="267" y="162"/>
                </a:cxn>
                <a:cxn ang="0">
                  <a:pos x="228" y="188"/>
                </a:cxn>
                <a:cxn ang="0">
                  <a:pos x="120" y="164"/>
                </a:cxn>
                <a:cxn ang="0">
                  <a:pos x="200" y="161"/>
                </a:cxn>
                <a:cxn ang="0">
                  <a:pos x="225" y="185"/>
                </a:cxn>
                <a:cxn ang="0">
                  <a:pos x="210" y="193"/>
                </a:cxn>
                <a:cxn ang="0">
                  <a:pos x="156" y="235"/>
                </a:cxn>
                <a:cxn ang="0">
                  <a:pos x="75" y="271"/>
                </a:cxn>
                <a:cxn ang="0">
                  <a:pos x="42" y="267"/>
                </a:cxn>
                <a:cxn ang="0">
                  <a:pos x="125" y="233"/>
                </a:cxn>
                <a:cxn ang="0">
                  <a:pos x="167" y="28"/>
                </a:cxn>
                <a:cxn ang="0">
                  <a:pos x="167" y="2"/>
                </a:cxn>
                <a:cxn ang="0">
                  <a:pos x="204" y="10"/>
                </a:cxn>
                <a:cxn ang="0">
                  <a:pos x="190" y="17"/>
                </a:cxn>
                <a:cxn ang="0">
                  <a:pos x="252" y="6"/>
                </a:cxn>
                <a:cxn ang="0">
                  <a:pos x="283" y="38"/>
                </a:cxn>
                <a:cxn ang="0">
                  <a:pos x="191" y="54"/>
                </a:cxn>
                <a:cxn ang="0">
                  <a:pos x="168" y="58"/>
                </a:cxn>
                <a:cxn ang="0">
                  <a:pos x="167" y="42"/>
                </a:cxn>
                <a:cxn ang="0">
                  <a:pos x="109" y="57"/>
                </a:cxn>
                <a:cxn ang="0">
                  <a:pos x="84" y="57"/>
                </a:cxn>
                <a:cxn ang="0">
                  <a:pos x="33" y="38"/>
                </a:cxn>
                <a:cxn ang="0">
                  <a:pos x="19" y="28"/>
                </a:cxn>
                <a:cxn ang="0">
                  <a:pos x="84" y="0"/>
                </a:cxn>
                <a:cxn ang="0">
                  <a:pos x="120" y="7"/>
                </a:cxn>
                <a:cxn ang="0">
                  <a:pos x="109" y="17"/>
                </a:cxn>
                <a:cxn ang="0">
                  <a:pos x="58" y="128"/>
                </a:cxn>
                <a:cxn ang="0">
                  <a:pos x="35" y="128"/>
                </a:cxn>
                <a:cxn ang="0">
                  <a:pos x="35" y="52"/>
                </a:cxn>
                <a:cxn ang="0">
                  <a:pos x="219" y="65"/>
                </a:cxn>
                <a:cxn ang="0">
                  <a:pos x="254" y="71"/>
                </a:cxn>
                <a:cxn ang="0">
                  <a:pos x="245" y="83"/>
                </a:cxn>
                <a:cxn ang="0">
                  <a:pos x="246" y="125"/>
                </a:cxn>
                <a:cxn ang="0">
                  <a:pos x="228" y="130"/>
                </a:cxn>
                <a:cxn ang="0">
                  <a:pos x="59" y="123"/>
                </a:cxn>
                <a:cxn ang="0">
                  <a:pos x="97" y="113"/>
                </a:cxn>
                <a:cxn ang="0">
                  <a:pos x="119" y="75"/>
                </a:cxn>
                <a:cxn ang="0">
                  <a:pos x="181" y="75"/>
                </a:cxn>
              </a:cxnLst>
              <a:rect l="0" t="0" r="r" b="b"/>
              <a:pathLst>
                <a:path w="284" h="281">
                  <a:moveTo>
                    <a:pt x="101" y="184"/>
                  </a:moveTo>
                  <a:lnTo>
                    <a:pt x="101" y="184"/>
                  </a:lnTo>
                  <a:lnTo>
                    <a:pt x="90" y="193"/>
                  </a:lnTo>
                  <a:lnTo>
                    <a:pt x="90" y="193"/>
                  </a:lnTo>
                  <a:lnTo>
                    <a:pt x="101" y="197"/>
                  </a:lnTo>
                  <a:lnTo>
                    <a:pt x="113" y="201"/>
                  </a:lnTo>
                  <a:lnTo>
                    <a:pt x="113" y="201"/>
                  </a:lnTo>
                  <a:lnTo>
                    <a:pt x="119" y="204"/>
                  </a:lnTo>
                  <a:lnTo>
                    <a:pt x="123" y="209"/>
                  </a:lnTo>
                  <a:lnTo>
                    <a:pt x="125" y="212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22"/>
                  </a:lnTo>
                  <a:lnTo>
                    <a:pt x="123" y="227"/>
                  </a:lnTo>
                  <a:lnTo>
                    <a:pt x="119" y="232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3" y="232"/>
                  </a:lnTo>
                  <a:lnTo>
                    <a:pt x="112" y="230"/>
                  </a:lnTo>
                  <a:lnTo>
                    <a:pt x="107" y="223"/>
                  </a:lnTo>
                  <a:lnTo>
                    <a:pt x="107" y="223"/>
                  </a:lnTo>
                  <a:lnTo>
                    <a:pt x="103" y="216"/>
                  </a:lnTo>
                  <a:lnTo>
                    <a:pt x="97" y="210"/>
                  </a:lnTo>
                  <a:lnTo>
                    <a:pt x="91" y="203"/>
                  </a:lnTo>
                  <a:lnTo>
                    <a:pt x="84" y="197"/>
                  </a:lnTo>
                  <a:lnTo>
                    <a:pt x="84" y="197"/>
                  </a:lnTo>
                  <a:lnTo>
                    <a:pt x="67" y="209"/>
                  </a:lnTo>
                  <a:lnTo>
                    <a:pt x="49" y="219"/>
                  </a:lnTo>
                  <a:lnTo>
                    <a:pt x="30" y="227"/>
                  </a:lnTo>
                  <a:lnTo>
                    <a:pt x="9" y="235"/>
                  </a:lnTo>
                  <a:lnTo>
                    <a:pt x="6" y="229"/>
                  </a:lnTo>
                  <a:lnTo>
                    <a:pt x="6" y="229"/>
                  </a:lnTo>
                  <a:lnTo>
                    <a:pt x="36" y="212"/>
                  </a:lnTo>
                  <a:lnTo>
                    <a:pt x="49" y="204"/>
                  </a:lnTo>
                  <a:lnTo>
                    <a:pt x="61" y="194"/>
                  </a:lnTo>
                  <a:lnTo>
                    <a:pt x="71" y="185"/>
                  </a:lnTo>
                  <a:lnTo>
                    <a:pt x="81" y="175"/>
                  </a:lnTo>
                  <a:lnTo>
                    <a:pt x="91" y="164"/>
                  </a:lnTo>
                  <a:lnTo>
                    <a:pt x="101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3" y="167"/>
                  </a:lnTo>
                  <a:lnTo>
                    <a:pt x="27" y="180"/>
                  </a:lnTo>
                  <a:lnTo>
                    <a:pt x="23" y="184"/>
                  </a:lnTo>
                  <a:lnTo>
                    <a:pt x="19" y="188"/>
                  </a:lnTo>
                  <a:lnTo>
                    <a:pt x="14" y="190"/>
                  </a:lnTo>
                  <a:lnTo>
                    <a:pt x="11" y="191"/>
                  </a:lnTo>
                  <a:lnTo>
                    <a:pt x="11" y="191"/>
                  </a:lnTo>
                  <a:lnTo>
                    <a:pt x="6" y="190"/>
                  </a:lnTo>
                  <a:lnTo>
                    <a:pt x="3" y="185"/>
                  </a:lnTo>
                  <a:lnTo>
                    <a:pt x="0" y="18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4" y="164"/>
                  </a:lnTo>
                  <a:lnTo>
                    <a:pt x="4" y="164"/>
                  </a:lnTo>
                  <a:lnTo>
                    <a:pt x="11" y="161"/>
                  </a:lnTo>
                  <a:lnTo>
                    <a:pt x="11" y="161"/>
                  </a:lnTo>
                  <a:lnTo>
                    <a:pt x="19" y="155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29" y="142"/>
                  </a:lnTo>
                  <a:lnTo>
                    <a:pt x="32" y="132"/>
                  </a:lnTo>
                  <a:lnTo>
                    <a:pt x="39" y="132"/>
                  </a:lnTo>
                  <a:lnTo>
                    <a:pt x="39" y="132"/>
                  </a:lnTo>
                  <a:lnTo>
                    <a:pt x="39" y="136"/>
                  </a:lnTo>
                  <a:lnTo>
                    <a:pt x="39" y="136"/>
                  </a:lnTo>
                  <a:lnTo>
                    <a:pt x="39" y="142"/>
                  </a:lnTo>
                  <a:lnTo>
                    <a:pt x="241" y="142"/>
                  </a:lnTo>
                  <a:lnTo>
                    <a:pt x="257" y="128"/>
                  </a:lnTo>
                  <a:lnTo>
                    <a:pt x="257" y="128"/>
                  </a:lnTo>
                  <a:lnTo>
                    <a:pt x="281" y="149"/>
                  </a:lnTo>
                  <a:lnTo>
                    <a:pt x="281" y="149"/>
                  </a:lnTo>
                  <a:lnTo>
                    <a:pt x="284" y="154"/>
                  </a:lnTo>
                  <a:lnTo>
                    <a:pt x="284" y="155"/>
                  </a:lnTo>
                  <a:lnTo>
                    <a:pt x="284" y="155"/>
                  </a:lnTo>
                  <a:lnTo>
                    <a:pt x="284" y="158"/>
                  </a:lnTo>
                  <a:lnTo>
                    <a:pt x="281" y="159"/>
                  </a:lnTo>
                  <a:lnTo>
                    <a:pt x="267" y="162"/>
                  </a:lnTo>
                  <a:lnTo>
                    <a:pt x="267" y="162"/>
                  </a:lnTo>
                  <a:lnTo>
                    <a:pt x="257" y="170"/>
                  </a:lnTo>
                  <a:lnTo>
                    <a:pt x="257" y="170"/>
                  </a:lnTo>
                  <a:lnTo>
                    <a:pt x="232" y="191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36" y="171"/>
                  </a:lnTo>
                  <a:lnTo>
                    <a:pt x="243" y="152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20" y="164"/>
                  </a:lnTo>
                  <a:lnTo>
                    <a:pt x="112" y="172"/>
                  </a:lnTo>
                  <a:lnTo>
                    <a:pt x="185" y="172"/>
                  </a:lnTo>
                  <a:lnTo>
                    <a:pt x="185" y="172"/>
                  </a:lnTo>
                  <a:lnTo>
                    <a:pt x="200" y="161"/>
                  </a:lnTo>
                  <a:lnTo>
                    <a:pt x="200" y="161"/>
                  </a:lnTo>
                  <a:lnTo>
                    <a:pt x="212" y="171"/>
                  </a:lnTo>
                  <a:lnTo>
                    <a:pt x="222" y="181"/>
                  </a:lnTo>
                  <a:lnTo>
                    <a:pt x="222" y="181"/>
                  </a:lnTo>
                  <a:lnTo>
                    <a:pt x="225" y="183"/>
                  </a:lnTo>
                  <a:lnTo>
                    <a:pt x="225" y="185"/>
                  </a:lnTo>
                  <a:lnTo>
                    <a:pt x="225" y="185"/>
                  </a:lnTo>
                  <a:lnTo>
                    <a:pt x="225" y="187"/>
                  </a:lnTo>
                  <a:lnTo>
                    <a:pt x="222" y="188"/>
                  </a:lnTo>
                  <a:lnTo>
                    <a:pt x="210" y="193"/>
                  </a:lnTo>
                  <a:lnTo>
                    <a:pt x="210" y="193"/>
                  </a:lnTo>
                  <a:lnTo>
                    <a:pt x="196" y="206"/>
                  </a:lnTo>
                  <a:lnTo>
                    <a:pt x="184" y="216"/>
                  </a:lnTo>
                  <a:lnTo>
                    <a:pt x="171" y="226"/>
                  </a:lnTo>
                  <a:lnTo>
                    <a:pt x="156" y="235"/>
                  </a:lnTo>
                  <a:lnTo>
                    <a:pt x="156" y="235"/>
                  </a:lnTo>
                  <a:lnTo>
                    <a:pt x="141" y="245"/>
                  </a:lnTo>
                  <a:lnTo>
                    <a:pt x="125" y="253"/>
                  </a:lnTo>
                  <a:lnTo>
                    <a:pt x="109" y="259"/>
                  </a:lnTo>
                  <a:lnTo>
                    <a:pt x="91" y="267"/>
                  </a:lnTo>
                  <a:lnTo>
                    <a:pt x="75" y="271"/>
                  </a:lnTo>
                  <a:lnTo>
                    <a:pt x="56" y="275"/>
                  </a:lnTo>
                  <a:lnTo>
                    <a:pt x="11" y="281"/>
                  </a:lnTo>
                  <a:lnTo>
                    <a:pt x="10" y="274"/>
                  </a:lnTo>
                  <a:lnTo>
                    <a:pt x="10" y="274"/>
                  </a:lnTo>
                  <a:lnTo>
                    <a:pt x="42" y="267"/>
                  </a:lnTo>
                  <a:lnTo>
                    <a:pt x="65" y="261"/>
                  </a:lnTo>
                  <a:lnTo>
                    <a:pt x="84" y="253"/>
                  </a:lnTo>
                  <a:lnTo>
                    <a:pt x="101" y="245"/>
                  </a:lnTo>
                  <a:lnTo>
                    <a:pt x="101" y="245"/>
                  </a:lnTo>
                  <a:lnTo>
                    <a:pt x="125" y="233"/>
                  </a:lnTo>
                  <a:lnTo>
                    <a:pt x="145" y="219"/>
                  </a:lnTo>
                  <a:lnTo>
                    <a:pt x="165" y="203"/>
                  </a:lnTo>
                  <a:lnTo>
                    <a:pt x="185" y="184"/>
                  </a:lnTo>
                  <a:lnTo>
                    <a:pt x="101" y="184"/>
                  </a:lnTo>
                  <a:close/>
                  <a:moveTo>
                    <a:pt x="167" y="28"/>
                  </a:moveTo>
                  <a:lnTo>
                    <a:pt x="167" y="2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2"/>
                  </a:lnTo>
                  <a:lnTo>
                    <a:pt x="167" y="2"/>
                  </a:lnTo>
                  <a:lnTo>
                    <a:pt x="194" y="4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203" y="7"/>
                  </a:lnTo>
                  <a:lnTo>
                    <a:pt x="204" y="10"/>
                  </a:lnTo>
                  <a:lnTo>
                    <a:pt x="204" y="10"/>
                  </a:lnTo>
                  <a:lnTo>
                    <a:pt x="203" y="13"/>
                  </a:lnTo>
                  <a:lnTo>
                    <a:pt x="201" y="15"/>
                  </a:lnTo>
                  <a:lnTo>
                    <a:pt x="190" y="17"/>
                  </a:lnTo>
                  <a:lnTo>
                    <a:pt x="190" y="17"/>
                  </a:lnTo>
                  <a:lnTo>
                    <a:pt x="190" y="28"/>
                  </a:lnTo>
                  <a:lnTo>
                    <a:pt x="232" y="28"/>
                  </a:lnTo>
                  <a:lnTo>
                    <a:pt x="232" y="28"/>
                  </a:lnTo>
                  <a:lnTo>
                    <a:pt x="252" y="6"/>
                  </a:lnTo>
                  <a:lnTo>
                    <a:pt x="252" y="6"/>
                  </a:lnTo>
                  <a:lnTo>
                    <a:pt x="281" y="32"/>
                  </a:lnTo>
                  <a:lnTo>
                    <a:pt x="281" y="32"/>
                  </a:lnTo>
                  <a:lnTo>
                    <a:pt x="283" y="36"/>
                  </a:lnTo>
                  <a:lnTo>
                    <a:pt x="283" y="36"/>
                  </a:lnTo>
                  <a:lnTo>
                    <a:pt x="283" y="38"/>
                  </a:lnTo>
                  <a:lnTo>
                    <a:pt x="280" y="38"/>
                  </a:lnTo>
                  <a:lnTo>
                    <a:pt x="190" y="38"/>
                  </a:lnTo>
                  <a:lnTo>
                    <a:pt x="190" y="38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0" y="57"/>
                  </a:lnTo>
                  <a:lnTo>
                    <a:pt x="188" y="58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68" y="58"/>
                  </a:lnTo>
                  <a:lnTo>
                    <a:pt x="167" y="57"/>
                  </a:lnTo>
                  <a:lnTo>
                    <a:pt x="167" y="55"/>
                  </a:lnTo>
                  <a:lnTo>
                    <a:pt x="167" y="5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67" y="38"/>
                  </a:lnTo>
                  <a:lnTo>
                    <a:pt x="109" y="38"/>
                  </a:lnTo>
                  <a:lnTo>
                    <a:pt x="109" y="54"/>
                  </a:lnTo>
                  <a:lnTo>
                    <a:pt x="109" y="54"/>
                  </a:lnTo>
                  <a:lnTo>
                    <a:pt x="109" y="57"/>
                  </a:lnTo>
                  <a:lnTo>
                    <a:pt x="106" y="58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5" y="58"/>
                  </a:lnTo>
                  <a:lnTo>
                    <a:pt x="84" y="57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3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19" y="39"/>
                  </a:lnTo>
                  <a:lnTo>
                    <a:pt x="6" y="41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19" y="28"/>
                  </a:lnTo>
                  <a:lnTo>
                    <a:pt x="33" y="28"/>
                  </a:lnTo>
                  <a:lnTo>
                    <a:pt x="85" y="28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17" y="4"/>
                  </a:lnTo>
                  <a:lnTo>
                    <a:pt x="120" y="7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19" y="13"/>
                  </a:lnTo>
                  <a:lnTo>
                    <a:pt x="109" y="17"/>
                  </a:lnTo>
                  <a:lnTo>
                    <a:pt x="109" y="28"/>
                  </a:lnTo>
                  <a:lnTo>
                    <a:pt x="167" y="28"/>
                  </a:lnTo>
                  <a:close/>
                  <a:moveTo>
                    <a:pt x="59" y="125"/>
                  </a:moveTo>
                  <a:lnTo>
                    <a:pt x="59" y="125"/>
                  </a:lnTo>
                  <a:lnTo>
                    <a:pt x="58" y="128"/>
                  </a:lnTo>
                  <a:lnTo>
                    <a:pt x="56" y="129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6" y="129"/>
                  </a:lnTo>
                  <a:lnTo>
                    <a:pt x="35" y="128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36" y="87"/>
                  </a:lnTo>
                  <a:lnTo>
                    <a:pt x="36" y="87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48" y="58"/>
                  </a:lnTo>
                  <a:lnTo>
                    <a:pt x="61" y="65"/>
                  </a:lnTo>
                  <a:lnTo>
                    <a:pt x="219" y="65"/>
                  </a:lnTo>
                  <a:lnTo>
                    <a:pt x="219" y="65"/>
                  </a:lnTo>
                  <a:lnTo>
                    <a:pt x="230" y="52"/>
                  </a:lnTo>
                  <a:lnTo>
                    <a:pt x="230" y="52"/>
                  </a:lnTo>
                  <a:lnTo>
                    <a:pt x="251" y="68"/>
                  </a:lnTo>
                  <a:lnTo>
                    <a:pt x="251" y="68"/>
                  </a:lnTo>
                  <a:lnTo>
                    <a:pt x="254" y="71"/>
                  </a:lnTo>
                  <a:lnTo>
                    <a:pt x="255" y="74"/>
                  </a:lnTo>
                  <a:lnTo>
                    <a:pt x="255" y="74"/>
                  </a:lnTo>
                  <a:lnTo>
                    <a:pt x="254" y="75"/>
                  </a:lnTo>
                  <a:lnTo>
                    <a:pt x="252" y="77"/>
                  </a:lnTo>
                  <a:lnTo>
                    <a:pt x="245" y="83"/>
                  </a:lnTo>
                  <a:lnTo>
                    <a:pt x="245" y="83"/>
                  </a:lnTo>
                  <a:lnTo>
                    <a:pt x="245" y="103"/>
                  </a:lnTo>
                  <a:lnTo>
                    <a:pt x="245" y="103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5" y="128"/>
                  </a:lnTo>
                  <a:lnTo>
                    <a:pt x="242" y="129"/>
                  </a:lnTo>
                  <a:lnTo>
                    <a:pt x="236" y="130"/>
                  </a:lnTo>
                  <a:lnTo>
                    <a:pt x="228" y="130"/>
                  </a:lnTo>
                  <a:lnTo>
                    <a:pt x="228" y="130"/>
                  </a:lnTo>
                  <a:lnTo>
                    <a:pt x="222" y="130"/>
                  </a:lnTo>
                  <a:lnTo>
                    <a:pt x="222" y="129"/>
                  </a:lnTo>
                  <a:lnTo>
                    <a:pt x="222" y="128"/>
                  </a:lnTo>
                  <a:lnTo>
                    <a:pt x="222" y="123"/>
                  </a:lnTo>
                  <a:lnTo>
                    <a:pt x="59" y="123"/>
                  </a:lnTo>
                  <a:lnTo>
                    <a:pt x="59" y="125"/>
                  </a:lnTo>
                  <a:close/>
                  <a:moveTo>
                    <a:pt x="97" y="75"/>
                  </a:moveTo>
                  <a:lnTo>
                    <a:pt x="59" y="75"/>
                  </a:lnTo>
                  <a:lnTo>
                    <a:pt x="59" y="113"/>
                  </a:lnTo>
                  <a:lnTo>
                    <a:pt x="97" y="113"/>
                  </a:lnTo>
                  <a:lnTo>
                    <a:pt x="97" y="75"/>
                  </a:lnTo>
                  <a:close/>
                  <a:moveTo>
                    <a:pt x="119" y="113"/>
                  </a:moveTo>
                  <a:lnTo>
                    <a:pt x="158" y="113"/>
                  </a:lnTo>
                  <a:lnTo>
                    <a:pt x="158" y="75"/>
                  </a:lnTo>
                  <a:lnTo>
                    <a:pt x="119" y="75"/>
                  </a:lnTo>
                  <a:lnTo>
                    <a:pt x="119" y="113"/>
                  </a:lnTo>
                  <a:close/>
                  <a:moveTo>
                    <a:pt x="181" y="113"/>
                  </a:moveTo>
                  <a:lnTo>
                    <a:pt x="222" y="113"/>
                  </a:lnTo>
                  <a:lnTo>
                    <a:pt x="222" y="75"/>
                  </a:lnTo>
                  <a:lnTo>
                    <a:pt x="181" y="75"/>
                  </a:lnTo>
                  <a:lnTo>
                    <a:pt x="181" y="1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7" name="Freeform 168"/>
            <p:cNvSpPr>
              <a:spLocks/>
            </p:cNvSpPr>
            <p:nvPr userDrawn="1"/>
          </p:nvSpPr>
          <p:spPr bwMode="auto">
            <a:xfrm>
              <a:off x="3217863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3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80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5" y="19"/>
                </a:cxn>
                <a:cxn ang="0">
                  <a:pos x="113" y="35"/>
                </a:cxn>
                <a:cxn ang="0">
                  <a:pos x="151" y="34"/>
                </a:cxn>
                <a:cxn ang="0">
                  <a:pos x="162" y="31"/>
                </a:cxn>
                <a:cxn ang="0">
                  <a:pos x="175" y="42"/>
                </a:cxn>
                <a:cxn ang="0">
                  <a:pos x="160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2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6" y="93"/>
                </a:cxn>
                <a:cxn ang="0">
                  <a:pos x="194" y="89"/>
                </a:cxn>
                <a:cxn ang="0">
                  <a:pos x="212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7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5" y="202"/>
                </a:cxn>
                <a:cxn ang="0">
                  <a:pos x="113" y="165"/>
                </a:cxn>
                <a:cxn ang="0">
                  <a:pos x="78" y="190"/>
                </a:cxn>
                <a:cxn ang="0">
                  <a:pos x="67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9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2" y="257"/>
                </a:cxn>
                <a:cxn ang="0">
                  <a:pos x="57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3" y="148"/>
                </a:cxn>
                <a:cxn ang="0">
                  <a:pos x="109" y="122"/>
                </a:cxn>
                <a:cxn ang="0">
                  <a:pos x="94" y="115"/>
                </a:cxn>
                <a:cxn ang="0">
                  <a:pos x="64" y="126"/>
                </a:cxn>
                <a:cxn ang="0">
                  <a:pos x="26" y="155"/>
                </a:cxn>
                <a:cxn ang="0">
                  <a:pos x="12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8" y="44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6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90" y="10"/>
                  </a:lnTo>
                  <a:lnTo>
                    <a:pt x="83" y="7"/>
                  </a:lnTo>
                  <a:lnTo>
                    <a:pt x="83" y="7"/>
                  </a:lnTo>
                  <a:lnTo>
                    <a:pt x="80" y="6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0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5"/>
                  </a:lnTo>
                  <a:lnTo>
                    <a:pt x="123" y="10"/>
                  </a:lnTo>
                  <a:lnTo>
                    <a:pt x="125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5" y="19"/>
                  </a:lnTo>
                  <a:lnTo>
                    <a:pt x="122" y="23"/>
                  </a:lnTo>
                  <a:lnTo>
                    <a:pt x="122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1" y="42"/>
                  </a:lnTo>
                  <a:lnTo>
                    <a:pt x="151" y="34"/>
                  </a:lnTo>
                  <a:lnTo>
                    <a:pt x="151" y="34"/>
                  </a:lnTo>
                  <a:lnTo>
                    <a:pt x="157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3" y="35"/>
                  </a:lnTo>
                  <a:lnTo>
                    <a:pt x="175" y="38"/>
                  </a:lnTo>
                  <a:lnTo>
                    <a:pt x="175" y="42"/>
                  </a:lnTo>
                  <a:lnTo>
                    <a:pt x="175" y="42"/>
                  </a:lnTo>
                  <a:lnTo>
                    <a:pt x="174" y="47"/>
                  </a:lnTo>
                  <a:lnTo>
                    <a:pt x="170" y="51"/>
                  </a:lnTo>
                  <a:lnTo>
                    <a:pt x="160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4" y="118"/>
                  </a:lnTo>
                  <a:lnTo>
                    <a:pt x="54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2" y="104"/>
                  </a:lnTo>
                  <a:lnTo>
                    <a:pt x="117" y="107"/>
                  </a:lnTo>
                  <a:lnTo>
                    <a:pt x="122" y="112"/>
                  </a:lnTo>
                  <a:lnTo>
                    <a:pt x="126" y="118"/>
                  </a:lnTo>
                  <a:lnTo>
                    <a:pt x="131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6" y="93"/>
                  </a:lnTo>
                  <a:lnTo>
                    <a:pt x="196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204" y="89"/>
                  </a:lnTo>
                  <a:lnTo>
                    <a:pt x="212" y="91"/>
                  </a:lnTo>
                  <a:lnTo>
                    <a:pt x="219" y="96"/>
                  </a:lnTo>
                  <a:lnTo>
                    <a:pt x="225" y="100"/>
                  </a:lnTo>
                  <a:lnTo>
                    <a:pt x="225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1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5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7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5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3" y="165"/>
                  </a:lnTo>
                  <a:lnTo>
                    <a:pt x="113" y="165"/>
                  </a:lnTo>
                  <a:lnTo>
                    <a:pt x="103" y="171"/>
                  </a:lnTo>
                  <a:lnTo>
                    <a:pt x="93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70" y="202"/>
                  </a:lnTo>
                  <a:lnTo>
                    <a:pt x="67" y="207"/>
                  </a:lnTo>
                  <a:lnTo>
                    <a:pt x="67" y="212"/>
                  </a:lnTo>
                  <a:lnTo>
                    <a:pt x="67" y="212"/>
                  </a:lnTo>
                  <a:lnTo>
                    <a:pt x="67" y="219"/>
                  </a:lnTo>
                  <a:lnTo>
                    <a:pt x="70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6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9" y="228"/>
                  </a:lnTo>
                  <a:lnTo>
                    <a:pt x="189" y="228"/>
                  </a:lnTo>
                  <a:lnTo>
                    <a:pt x="196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9" y="254"/>
                  </a:lnTo>
                  <a:lnTo>
                    <a:pt x="189" y="257"/>
                  </a:lnTo>
                  <a:lnTo>
                    <a:pt x="189" y="257"/>
                  </a:lnTo>
                  <a:lnTo>
                    <a:pt x="168" y="258"/>
                  </a:lnTo>
                  <a:lnTo>
                    <a:pt x="141" y="259"/>
                  </a:lnTo>
                  <a:lnTo>
                    <a:pt x="141" y="259"/>
                  </a:lnTo>
                  <a:lnTo>
                    <a:pt x="119" y="258"/>
                  </a:lnTo>
                  <a:lnTo>
                    <a:pt x="102" y="257"/>
                  </a:lnTo>
                  <a:lnTo>
                    <a:pt x="86" y="254"/>
                  </a:lnTo>
                  <a:lnTo>
                    <a:pt x="72" y="249"/>
                  </a:lnTo>
                  <a:lnTo>
                    <a:pt x="64" y="243"/>
                  </a:lnTo>
                  <a:lnTo>
                    <a:pt x="57" y="235"/>
                  </a:lnTo>
                  <a:lnTo>
                    <a:pt x="52" y="226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3" y="148"/>
                  </a:lnTo>
                  <a:lnTo>
                    <a:pt x="113" y="148"/>
                  </a:lnTo>
                  <a:lnTo>
                    <a:pt x="113" y="132"/>
                  </a:lnTo>
                  <a:lnTo>
                    <a:pt x="112" y="126"/>
                  </a:lnTo>
                  <a:lnTo>
                    <a:pt x="109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9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6" y="116"/>
                  </a:lnTo>
                  <a:lnTo>
                    <a:pt x="75" y="120"/>
                  </a:lnTo>
                  <a:lnTo>
                    <a:pt x="64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2" y="165"/>
                  </a:lnTo>
                  <a:lnTo>
                    <a:pt x="12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6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1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8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8" name="Freeform 169"/>
            <p:cNvSpPr>
              <a:spLocks noEditPoints="1"/>
            </p:cNvSpPr>
            <p:nvPr userDrawn="1"/>
          </p:nvSpPr>
          <p:spPr bwMode="auto">
            <a:xfrm>
              <a:off x="3384550" y="1758951"/>
              <a:ext cx="138113" cy="128587"/>
            </a:xfrm>
            <a:custGeom>
              <a:avLst/>
              <a:gdLst/>
              <a:ahLst/>
              <a:cxnLst>
                <a:cxn ang="0">
                  <a:pos x="81" y="203"/>
                </a:cxn>
                <a:cxn ang="0">
                  <a:pos x="105" y="212"/>
                </a:cxn>
                <a:cxn ang="0">
                  <a:pos x="115" y="209"/>
                </a:cxn>
                <a:cxn ang="0">
                  <a:pos x="121" y="200"/>
                </a:cxn>
                <a:cxn ang="0">
                  <a:pos x="141" y="128"/>
                </a:cxn>
                <a:cxn ang="0">
                  <a:pos x="141" y="90"/>
                </a:cxn>
                <a:cxn ang="0">
                  <a:pos x="135" y="80"/>
                </a:cxn>
                <a:cxn ang="0">
                  <a:pos x="123" y="77"/>
                </a:cxn>
                <a:cxn ang="0">
                  <a:pos x="96" y="81"/>
                </a:cxn>
                <a:cxn ang="0">
                  <a:pos x="34" y="217"/>
                </a:cxn>
                <a:cxn ang="0">
                  <a:pos x="21" y="235"/>
                </a:cxn>
                <a:cxn ang="0">
                  <a:pos x="12" y="235"/>
                </a:cxn>
                <a:cxn ang="0">
                  <a:pos x="3" y="223"/>
                </a:cxn>
                <a:cxn ang="0">
                  <a:pos x="6" y="214"/>
                </a:cxn>
                <a:cxn ang="0">
                  <a:pos x="31" y="172"/>
                </a:cxn>
                <a:cxn ang="0">
                  <a:pos x="73" y="87"/>
                </a:cxn>
                <a:cxn ang="0">
                  <a:pos x="32" y="99"/>
                </a:cxn>
                <a:cxn ang="0">
                  <a:pos x="23" y="101"/>
                </a:cxn>
                <a:cxn ang="0">
                  <a:pos x="15" y="97"/>
                </a:cxn>
                <a:cxn ang="0">
                  <a:pos x="2" y="80"/>
                </a:cxn>
                <a:cxn ang="0">
                  <a:pos x="0" y="67"/>
                </a:cxn>
                <a:cxn ang="0">
                  <a:pos x="3" y="65"/>
                </a:cxn>
                <a:cxn ang="0">
                  <a:pos x="6" y="67"/>
                </a:cxn>
                <a:cxn ang="0">
                  <a:pos x="23" y="77"/>
                </a:cxn>
                <a:cxn ang="0">
                  <a:pos x="47" y="74"/>
                </a:cxn>
                <a:cxn ang="0">
                  <a:pos x="79" y="68"/>
                </a:cxn>
                <a:cxn ang="0">
                  <a:pos x="90" y="23"/>
                </a:cxn>
                <a:cxn ang="0">
                  <a:pos x="87" y="16"/>
                </a:cxn>
                <a:cxn ang="0">
                  <a:pos x="79" y="9"/>
                </a:cxn>
                <a:cxn ang="0">
                  <a:pos x="73" y="4"/>
                </a:cxn>
                <a:cxn ang="0">
                  <a:pos x="80" y="0"/>
                </a:cxn>
                <a:cxn ang="0">
                  <a:pos x="92" y="0"/>
                </a:cxn>
                <a:cxn ang="0">
                  <a:pos x="113" y="7"/>
                </a:cxn>
                <a:cxn ang="0">
                  <a:pos x="121" y="19"/>
                </a:cxn>
                <a:cxn ang="0">
                  <a:pos x="118" y="26"/>
                </a:cxn>
                <a:cxn ang="0">
                  <a:pos x="108" y="44"/>
                </a:cxn>
                <a:cxn ang="0">
                  <a:pos x="100" y="64"/>
                </a:cxn>
                <a:cxn ang="0">
                  <a:pos x="126" y="61"/>
                </a:cxn>
                <a:cxn ang="0">
                  <a:pos x="148" y="68"/>
                </a:cxn>
                <a:cxn ang="0">
                  <a:pos x="160" y="90"/>
                </a:cxn>
                <a:cxn ang="0">
                  <a:pos x="163" y="110"/>
                </a:cxn>
                <a:cxn ang="0">
                  <a:pos x="148" y="196"/>
                </a:cxn>
                <a:cxn ang="0">
                  <a:pos x="138" y="217"/>
                </a:cxn>
                <a:cxn ang="0">
                  <a:pos x="110" y="242"/>
                </a:cxn>
                <a:cxn ang="0">
                  <a:pos x="97" y="242"/>
                </a:cxn>
                <a:cxn ang="0">
                  <a:pos x="90" y="232"/>
                </a:cxn>
                <a:cxn ang="0">
                  <a:pos x="84" y="222"/>
                </a:cxn>
                <a:cxn ang="0">
                  <a:pos x="189" y="58"/>
                </a:cxn>
                <a:cxn ang="0">
                  <a:pos x="219" y="71"/>
                </a:cxn>
                <a:cxn ang="0">
                  <a:pos x="239" y="91"/>
                </a:cxn>
                <a:cxn ang="0">
                  <a:pos x="260" y="132"/>
                </a:cxn>
                <a:cxn ang="0">
                  <a:pos x="261" y="155"/>
                </a:cxn>
                <a:cxn ang="0">
                  <a:pos x="248" y="167"/>
                </a:cxn>
                <a:cxn ang="0">
                  <a:pos x="238" y="161"/>
                </a:cxn>
                <a:cxn ang="0">
                  <a:pos x="229" y="158"/>
                </a:cxn>
                <a:cxn ang="0">
                  <a:pos x="193" y="161"/>
                </a:cxn>
                <a:cxn ang="0">
                  <a:pos x="213" y="146"/>
                </a:cxn>
                <a:cxn ang="0">
                  <a:pos x="234" y="139"/>
                </a:cxn>
                <a:cxn ang="0">
                  <a:pos x="235" y="132"/>
                </a:cxn>
                <a:cxn ang="0">
                  <a:pos x="232" y="119"/>
                </a:cxn>
                <a:cxn ang="0">
                  <a:pos x="218" y="93"/>
                </a:cxn>
                <a:cxn ang="0">
                  <a:pos x="195" y="71"/>
                </a:cxn>
              </a:cxnLst>
              <a:rect l="0" t="0" r="r" b="b"/>
              <a:pathLst>
                <a:path w="261" h="243">
                  <a:moveTo>
                    <a:pt x="68" y="196"/>
                  </a:moveTo>
                  <a:lnTo>
                    <a:pt x="68" y="196"/>
                  </a:lnTo>
                  <a:lnTo>
                    <a:pt x="81" y="203"/>
                  </a:lnTo>
                  <a:lnTo>
                    <a:pt x="92" y="209"/>
                  </a:lnTo>
                  <a:lnTo>
                    <a:pt x="99" y="212"/>
                  </a:lnTo>
                  <a:lnTo>
                    <a:pt x="105" y="212"/>
                  </a:lnTo>
                  <a:lnTo>
                    <a:pt x="105" y="212"/>
                  </a:lnTo>
                  <a:lnTo>
                    <a:pt x="110" y="212"/>
                  </a:lnTo>
                  <a:lnTo>
                    <a:pt x="115" y="209"/>
                  </a:lnTo>
                  <a:lnTo>
                    <a:pt x="118" y="204"/>
                  </a:lnTo>
                  <a:lnTo>
                    <a:pt x="121" y="200"/>
                  </a:lnTo>
                  <a:lnTo>
                    <a:pt x="121" y="200"/>
                  </a:lnTo>
                  <a:lnTo>
                    <a:pt x="129" y="178"/>
                  </a:lnTo>
                  <a:lnTo>
                    <a:pt x="137" y="152"/>
                  </a:lnTo>
                  <a:lnTo>
                    <a:pt x="141" y="128"/>
                  </a:lnTo>
                  <a:lnTo>
                    <a:pt x="142" y="104"/>
                  </a:lnTo>
                  <a:lnTo>
                    <a:pt x="142" y="104"/>
                  </a:lnTo>
                  <a:lnTo>
                    <a:pt x="141" y="90"/>
                  </a:lnTo>
                  <a:lnTo>
                    <a:pt x="139" y="86"/>
                  </a:lnTo>
                  <a:lnTo>
                    <a:pt x="138" y="81"/>
                  </a:lnTo>
                  <a:lnTo>
                    <a:pt x="135" y="80"/>
                  </a:lnTo>
                  <a:lnTo>
                    <a:pt x="132" y="77"/>
                  </a:lnTo>
                  <a:lnTo>
                    <a:pt x="123" y="77"/>
                  </a:lnTo>
                  <a:lnTo>
                    <a:pt x="123" y="77"/>
                  </a:lnTo>
                  <a:lnTo>
                    <a:pt x="110" y="77"/>
                  </a:lnTo>
                  <a:lnTo>
                    <a:pt x="96" y="81"/>
                  </a:lnTo>
                  <a:lnTo>
                    <a:pt x="96" y="81"/>
                  </a:lnTo>
                  <a:lnTo>
                    <a:pt x="65" y="151"/>
                  </a:lnTo>
                  <a:lnTo>
                    <a:pt x="34" y="217"/>
                  </a:lnTo>
                  <a:lnTo>
                    <a:pt x="34" y="217"/>
                  </a:lnTo>
                  <a:lnTo>
                    <a:pt x="29" y="227"/>
                  </a:lnTo>
                  <a:lnTo>
                    <a:pt x="25" y="232"/>
                  </a:lnTo>
                  <a:lnTo>
                    <a:pt x="21" y="235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12" y="235"/>
                  </a:lnTo>
                  <a:lnTo>
                    <a:pt x="7" y="232"/>
                  </a:lnTo>
                  <a:lnTo>
                    <a:pt x="5" y="227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5" y="219"/>
                  </a:lnTo>
                  <a:lnTo>
                    <a:pt x="6" y="214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31" y="172"/>
                  </a:lnTo>
                  <a:lnTo>
                    <a:pt x="47" y="143"/>
                  </a:lnTo>
                  <a:lnTo>
                    <a:pt x="60" y="116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48" y="93"/>
                  </a:lnTo>
                  <a:lnTo>
                    <a:pt x="32" y="99"/>
                  </a:lnTo>
                  <a:lnTo>
                    <a:pt x="32" y="99"/>
                  </a:lnTo>
                  <a:lnTo>
                    <a:pt x="26" y="100"/>
                  </a:lnTo>
                  <a:lnTo>
                    <a:pt x="23" y="101"/>
                  </a:lnTo>
                  <a:lnTo>
                    <a:pt x="23" y="101"/>
                  </a:lnTo>
                  <a:lnTo>
                    <a:pt x="19" y="100"/>
                  </a:lnTo>
                  <a:lnTo>
                    <a:pt x="15" y="97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80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67"/>
                  </a:lnTo>
                  <a:lnTo>
                    <a:pt x="2" y="65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5" y="65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16" y="74"/>
                  </a:lnTo>
                  <a:lnTo>
                    <a:pt x="21" y="75"/>
                  </a:lnTo>
                  <a:lnTo>
                    <a:pt x="23" y="77"/>
                  </a:lnTo>
                  <a:lnTo>
                    <a:pt x="23" y="77"/>
                  </a:lnTo>
                  <a:lnTo>
                    <a:pt x="35" y="75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79" y="68"/>
                  </a:lnTo>
                  <a:lnTo>
                    <a:pt x="79" y="68"/>
                  </a:lnTo>
                  <a:lnTo>
                    <a:pt x="83" y="54"/>
                  </a:lnTo>
                  <a:lnTo>
                    <a:pt x="87" y="41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0" y="19"/>
                  </a:lnTo>
                  <a:lnTo>
                    <a:pt x="87" y="16"/>
                  </a:lnTo>
                  <a:lnTo>
                    <a:pt x="84" y="13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4" y="7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2" y="0"/>
                  </a:lnTo>
                  <a:lnTo>
                    <a:pt x="99" y="2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21" y="19"/>
                  </a:lnTo>
                  <a:lnTo>
                    <a:pt x="121" y="22"/>
                  </a:lnTo>
                  <a:lnTo>
                    <a:pt x="118" y="26"/>
                  </a:lnTo>
                  <a:lnTo>
                    <a:pt x="118" y="26"/>
                  </a:lnTo>
                  <a:lnTo>
                    <a:pt x="113" y="33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115" y="62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35" y="62"/>
                  </a:lnTo>
                  <a:lnTo>
                    <a:pt x="141" y="64"/>
                  </a:lnTo>
                  <a:lnTo>
                    <a:pt x="148" y="68"/>
                  </a:lnTo>
                  <a:lnTo>
                    <a:pt x="152" y="74"/>
                  </a:lnTo>
                  <a:lnTo>
                    <a:pt x="157" y="81"/>
                  </a:lnTo>
                  <a:lnTo>
                    <a:pt x="160" y="90"/>
                  </a:lnTo>
                  <a:lnTo>
                    <a:pt x="161" y="99"/>
                  </a:lnTo>
                  <a:lnTo>
                    <a:pt x="163" y="110"/>
                  </a:lnTo>
                  <a:lnTo>
                    <a:pt x="163" y="110"/>
                  </a:lnTo>
                  <a:lnTo>
                    <a:pt x="160" y="139"/>
                  </a:lnTo>
                  <a:lnTo>
                    <a:pt x="155" y="168"/>
                  </a:lnTo>
                  <a:lnTo>
                    <a:pt x="148" y="196"/>
                  </a:lnTo>
                  <a:lnTo>
                    <a:pt x="144" y="207"/>
                  </a:lnTo>
                  <a:lnTo>
                    <a:pt x="138" y="217"/>
                  </a:lnTo>
                  <a:lnTo>
                    <a:pt x="138" y="217"/>
                  </a:lnTo>
                  <a:lnTo>
                    <a:pt x="129" y="229"/>
                  </a:lnTo>
                  <a:lnTo>
                    <a:pt x="121" y="238"/>
                  </a:lnTo>
                  <a:lnTo>
                    <a:pt x="110" y="242"/>
                  </a:lnTo>
                  <a:lnTo>
                    <a:pt x="102" y="243"/>
                  </a:lnTo>
                  <a:lnTo>
                    <a:pt x="102" y="243"/>
                  </a:lnTo>
                  <a:lnTo>
                    <a:pt x="97" y="242"/>
                  </a:lnTo>
                  <a:lnTo>
                    <a:pt x="94" y="240"/>
                  </a:lnTo>
                  <a:lnTo>
                    <a:pt x="92" y="238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9" y="227"/>
                  </a:lnTo>
                  <a:lnTo>
                    <a:pt x="84" y="222"/>
                  </a:lnTo>
                  <a:lnTo>
                    <a:pt x="63" y="203"/>
                  </a:lnTo>
                  <a:lnTo>
                    <a:pt x="68" y="196"/>
                  </a:lnTo>
                  <a:close/>
                  <a:moveTo>
                    <a:pt x="189" y="58"/>
                  </a:moveTo>
                  <a:lnTo>
                    <a:pt x="189" y="58"/>
                  </a:lnTo>
                  <a:lnTo>
                    <a:pt x="205" y="64"/>
                  </a:lnTo>
                  <a:lnTo>
                    <a:pt x="219" y="71"/>
                  </a:lnTo>
                  <a:lnTo>
                    <a:pt x="231" y="81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50" y="104"/>
                  </a:lnTo>
                  <a:lnTo>
                    <a:pt x="255" y="119"/>
                  </a:lnTo>
                  <a:lnTo>
                    <a:pt x="260" y="132"/>
                  </a:lnTo>
                  <a:lnTo>
                    <a:pt x="261" y="145"/>
                  </a:lnTo>
                  <a:lnTo>
                    <a:pt x="261" y="145"/>
                  </a:lnTo>
                  <a:lnTo>
                    <a:pt x="261" y="155"/>
                  </a:lnTo>
                  <a:lnTo>
                    <a:pt x="258" y="161"/>
                  </a:lnTo>
                  <a:lnTo>
                    <a:pt x="254" y="165"/>
                  </a:lnTo>
                  <a:lnTo>
                    <a:pt x="248" y="167"/>
                  </a:lnTo>
                  <a:lnTo>
                    <a:pt x="248" y="167"/>
                  </a:lnTo>
                  <a:lnTo>
                    <a:pt x="242" y="165"/>
                  </a:lnTo>
                  <a:lnTo>
                    <a:pt x="238" y="161"/>
                  </a:lnTo>
                  <a:lnTo>
                    <a:pt x="238" y="161"/>
                  </a:lnTo>
                  <a:lnTo>
                    <a:pt x="234" y="158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13" y="158"/>
                  </a:lnTo>
                  <a:lnTo>
                    <a:pt x="193" y="161"/>
                  </a:lnTo>
                  <a:lnTo>
                    <a:pt x="192" y="152"/>
                  </a:lnTo>
                  <a:lnTo>
                    <a:pt x="192" y="152"/>
                  </a:lnTo>
                  <a:lnTo>
                    <a:pt x="213" y="146"/>
                  </a:lnTo>
                  <a:lnTo>
                    <a:pt x="229" y="142"/>
                  </a:lnTo>
                  <a:lnTo>
                    <a:pt x="229" y="142"/>
                  </a:lnTo>
                  <a:lnTo>
                    <a:pt x="234" y="139"/>
                  </a:lnTo>
                  <a:lnTo>
                    <a:pt x="235" y="136"/>
                  </a:lnTo>
                  <a:lnTo>
                    <a:pt x="235" y="132"/>
                  </a:lnTo>
                  <a:lnTo>
                    <a:pt x="235" y="132"/>
                  </a:lnTo>
                  <a:lnTo>
                    <a:pt x="235" y="128"/>
                  </a:lnTo>
                  <a:lnTo>
                    <a:pt x="235" y="128"/>
                  </a:lnTo>
                  <a:lnTo>
                    <a:pt x="232" y="119"/>
                  </a:lnTo>
                  <a:lnTo>
                    <a:pt x="229" y="109"/>
                  </a:lnTo>
                  <a:lnTo>
                    <a:pt x="224" y="100"/>
                  </a:lnTo>
                  <a:lnTo>
                    <a:pt x="218" y="93"/>
                  </a:lnTo>
                  <a:lnTo>
                    <a:pt x="210" y="84"/>
                  </a:lnTo>
                  <a:lnTo>
                    <a:pt x="203" y="77"/>
                  </a:lnTo>
                  <a:lnTo>
                    <a:pt x="195" y="71"/>
                  </a:lnTo>
                  <a:lnTo>
                    <a:pt x="186" y="65"/>
                  </a:lnTo>
                  <a:lnTo>
                    <a:pt x="189" y="58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9" name="Freeform 170"/>
            <p:cNvSpPr>
              <a:spLocks noEditPoints="1"/>
            </p:cNvSpPr>
            <p:nvPr userDrawn="1"/>
          </p:nvSpPr>
          <p:spPr bwMode="auto">
            <a:xfrm>
              <a:off x="3552825" y="1755776"/>
              <a:ext cx="130175" cy="138112"/>
            </a:xfrm>
            <a:custGeom>
              <a:avLst/>
              <a:gdLst/>
              <a:ahLst/>
              <a:cxnLst>
                <a:cxn ang="0">
                  <a:pos x="19" y="66"/>
                </a:cxn>
                <a:cxn ang="0">
                  <a:pos x="51" y="68"/>
                </a:cxn>
                <a:cxn ang="0">
                  <a:pos x="84" y="30"/>
                </a:cxn>
                <a:cxn ang="0">
                  <a:pos x="81" y="14"/>
                </a:cxn>
                <a:cxn ang="0">
                  <a:pos x="68" y="6"/>
                </a:cxn>
                <a:cxn ang="0">
                  <a:pos x="71" y="1"/>
                </a:cxn>
                <a:cxn ang="0">
                  <a:pos x="100" y="4"/>
                </a:cxn>
                <a:cxn ang="0">
                  <a:pos x="113" y="14"/>
                </a:cxn>
                <a:cxn ang="0">
                  <a:pos x="111" y="23"/>
                </a:cxn>
                <a:cxn ang="0">
                  <a:pos x="101" y="42"/>
                </a:cxn>
                <a:cxn ang="0">
                  <a:pos x="111" y="52"/>
                </a:cxn>
                <a:cxn ang="0">
                  <a:pos x="130" y="45"/>
                </a:cxn>
                <a:cxn ang="0">
                  <a:pos x="142" y="50"/>
                </a:cxn>
                <a:cxn ang="0">
                  <a:pos x="140" y="61"/>
                </a:cxn>
                <a:cxn ang="0">
                  <a:pos x="114" y="72"/>
                </a:cxn>
                <a:cxn ang="0">
                  <a:pos x="40" y="185"/>
                </a:cxn>
                <a:cxn ang="0">
                  <a:pos x="23" y="210"/>
                </a:cxn>
                <a:cxn ang="0">
                  <a:pos x="10" y="208"/>
                </a:cxn>
                <a:cxn ang="0">
                  <a:pos x="7" y="194"/>
                </a:cxn>
                <a:cxn ang="0">
                  <a:pos x="30" y="155"/>
                </a:cxn>
                <a:cxn ang="0">
                  <a:pos x="66" y="82"/>
                </a:cxn>
                <a:cxn ang="0">
                  <a:pos x="22" y="85"/>
                </a:cxn>
                <a:cxn ang="0">
                  <a:pos x="6" y="59"/>
                </a:cxn>
                <a:cxn ang="0">
                  <a:pos x="196" y="69"/>
                </a:cxn>
                <a:cxn ang="0">
                  <a:pos x="232" y="85"/>
                </a:cxn>
                <a:cxn ang="0">
                  <a:pos x="248" y="107"/>
                </a:cxn>
                <a:cxn ang="0">
                  <a:pos x="238" y="119"/>
                </a:cxn>
                <a:cxn ang="0">
                  <a:pos x="227" y="116"/>
                </a:cxn>
                <a:cxn ang="0">
                  <a:pos x="203" y="111"/>
                </a:cxn>
                <a:cxn ang="0">
                  <a:pos x="175" y="117"/>
                </a:cxn>
                <a:cxn ang="0">
                  <a:pos x="168" y="132"/>
                </a:cxn>
                <a:cxn ang="0">
                  <a:pos x="178" y="194"/>
                </a:cxn>
                <a:cxn ang="0">
                  <a:pos x="226" y="217"/>
                </a:cxn>
                <a:cxn ang="0">
                  <a:pos x="238" y="230"/>
                </a:cxn>
                <a:cxn ang="0">
                  <a:pos x="236" y="243"/>
                </a:cxn>
                <a:cxn ang="0">
                  <a:pos x="222" y="244"/>
                </a:cxn>
                <a:cxn ang="0">
                  <a:pos x="180" y="216"/>
                </a:cxn>
                <a:cxn ang="0">
                  <a:pos x="171" y="244"/>
                </a:cxn>
                <a:cxn ang="0">
                  <a:pos x="138" y="259"/>
                </a:cxn>
                <a:cxn ang="0">
                  <a:pos x="109" y="258"/>
                </a:cxn>
                <a:cxn ang="0">
                  <a:pos x="84" y="239"/>
                </a:cxn>
                <a:cxn ang="0">
                  <a:pos x="81" y="218"/>
                </a:cxn>
                <a:cxn ang="0">
                  <a:pos x="101" y="195"/>
                </a:cxn>
                <a:cxn ang="0">
                  <a:pos x="129" y="189"/>
                </a:cxn>
                <a:cxn ang="0">
                  <a:pos x="152" y="149"/>
                </a:cxn>
                <a:cxn ang="0">
                  <a:pos x="155" y="127"/>
                </a:cxn>
                <a:cxn ang="0">
                  <a:pos x="172" y="107"/>
                </a:cxn>
                <a:cxn ang="0">
                  <a:pos x="206" y="97"/>
                </a:cxn>
                <a:cxn ang="0">
                  <a:pos x="210" y="92"/>
                </a:cxn>
                <a:cxn ang="0">
                  <a:pos x="187" y="79"/>
                </a:cxn>
                <a:cxn ang="0">
                  <a:pos x="124" y="205"/>
                </a:cxn>
                <a:cxn ang="0">
                  <a:pos x="106" y="208"/>
                </a:cxn>
                <a:cxn ang="0">
                  <a:pos x="94" y="220"/>
                </a:cxn>
                <a:cxn ang="0">
                  <a:pos x="95" y="231"/>
                </a:cxn>
                <a:cxn ang="0">
                  <a:pos x="124" y="242"/>
                </a:cxn>
                <a:cxn ang="0">
                  <a:pos x="148" y="237"/>
                </a:cxn>
                <a:cxn ang="0">
                  <a:pos x="158" y="216"/>
                </a:cxn>
                <a:cxn ang="0">
                  <a:pos x="142" y="205"/>
                </a:cxn>
              </a:cxnLst>
              <a:rect l="0" t="0" r="r" b="b"/>
              <a:pathLst>
                <a:path w="248" h="260">
                  <a:moveTo>
                    <a:pt x="6" y="59"/>
                  </a:moveTo>
                  <a:lnTo>
                    <a:pt x="6" y="59"/>
                  </a:lnTo>
                  <a:lnTo>
                    <a:pt x="11" y="64"/>
                  </a:lnTo>
                  <a:lnTo>
                    <a:pt x="19" y="66"/>
                  </a:lnTo>
                  <a:lnTo>
                    <a:pt x="24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51" y="6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81" y="42"/>
                  </a:lnTo>
                  <a:lnTo>
                    <a:pt x="84" y="30"/>
                  </a:lnTo>
                  <a:lnTo>
                    <a:pt x="84" y="22"/>
                  </a:lnTo>
                  <a:lnTo>
                    <a:pt x="84" y="22"/>
                  </a:lnTo>
                  <a:lnTo>
                    <a:pt x="84" y="19"/>
                  </a:lnTo>
                  <a:lnTo>
                    <a:pt x="81" y="14"/>
                  </a:lnTo>
                  <a:lnTo>
                    <a:pt x="77" y="11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68" y="6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8" y="3"/>
                  </a:lnTo>
                  <a:lnTo>
                    <a:pt x="71" y="1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3" y="1"/>
                  </a:lnTo>
                  <a:lnTo>
                    <a:pt x="100" y="4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11" y="11"/>
                  </a:lnTo>
                  <a:lnTo>
                    <a:pt x="113" y="14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3" y="20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06" y="33"/>
                  </a:lnTo>
                  <a:lnTo>
                    <a:pt x="101" y="42"/>
                  </a:lnTo>
                  <a:lnTo>
                    <a:pt x="101" y="42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6" y="45"/>
                  </a:lnTo>
                  <a:lnTo>
                    <a:pt x="130" y="45"/>
                  </a:lnTo>
                  <a:lnTo>
                    <a:pt x="130" y="45"/>
                  </a:lnTo>
                  <a:lnTo>
                    <a:pt x="135" y="45"/>
                  </a:lnTo>
                  <a:lnTo>
                    <a:pt x="139" y="48"/>
                  </a:lnTo>
                  <a:lnTo>
                    <a:pt x="142" y="50"/>
                  </a:lnTo>
                  <a:lnTo>
                    <a:pt x="143" y="55"/>
                  </a:lnTo>
                  <a:lnTo>
                    <a:pt x="143" y="55"/>
                  </a:lnTo>
                  <a:lnTo>
                    <a:pt x="142" y="58"/>
                  </a:lnTo>
                  <a:lnTo>
                    <a:pt x="140" y="61"/>
                  </a:lnTo>
                  <a:lnTo>
                    <a:pt x="136" y="65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14" y="72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64" y="133"/>
                  </a:lnTo>
                  <a:lnTo>
                    <a:pt x="40" y="185"/>
                  </a:lnTo>
                  <a:lnTo>
                    <a:pt x="40" y="185"/>
                  </a:lnTo>
                  <a:lnTo>
                    <a:pt x="33" y="198"/>
                  </a:lnTo>
                  <a:lnTo>
                    <a:pt x="27" y="207"/>
                  </a:lnTo>
                  <a:lnTo>
                    <a:pt x="23" y="210"/>
                  </a:lnTo>
                  <a:lnTo>
                    <a:pt x="17" y="211"/>
                  </a:lnTo>
                  <a:lnTo>
                    <a:pt x="17" y="211"/>
                  </a:lnTo>
                  <a:lnTo>
                    <a:pt x="13" y="210"/>
                  </a:lnTo>
                  <a:lnTo>
                    <a:pt x="10" y="208"/>
                  </a:lnTo>
                  <a:lnTo>
                    <a:pt x="7" y="204"/>
                  </a:lnTo>
                  <a:lnTo>
                    <a:pt x="7" y="200"/>
                  </a:lnTo>
                  <a:lnTo>
                    <a:pt x="7" y="200"/>
                  </a:lnTo>
                  <a:lnTo>
                    <a:pt x="7" y="194"/>
                  </a:lnTo>
                  <a:lnTo>
                    <a:pt x="10" y="187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30" y="155"/>
                  </a:lnTo>
                  <a:lnTo>
                    <a:pt x="43" y="130"/>
                  </a:lnTo>
                  <a:lnTo>
                    <a:pt x="56" y="105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45" y="85"/>
                  </a:lnTo>
                  <a:lnTo>
                    <a:pt x="30" y="87"/>
                  </a:lnTo>
                  <a:lnTo>
                    <a:pt x="30" y="87"/>
                  </a:lnTo>
                  <a:lnTo>
                    <a:pt x="22" y="85"/>
                  </a:lnTo>
                  <a:lnTo>
                    <a:pt x="14" y="81"/>
                  </a:lnTo>
                  <a:lnTo>
                    <a:pt x="7" y="75"/>
                  </a:lnTo>
                  <a:lnTo>
                    <a:pt x="0" y="66"/>
                  </a:lnTo>
                  <a:lnTo>
                    <a:pt x="6" y="59"/>
                  </a:lnTo>
                  <a:close/>
                  <a:moveTo>
                    <a:pt x="167" y="65"/>
                  </a:moveTo>
                  <a:lnTo>
                    <a:pt x="167" y="65"/>
                  </a:lnTo>
                  <a:lnTo>
                    <a:pt x="181" y="66"/>
                  </a:lnTo>
                  <a:lnTo>
                    <a:pt x="196" y="69"/>
                  </a:lnTo>
                  <a:lnTo>
                    <a:pt x="209" y="74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32" y="85"/>
                  </a:lnTo>
                  <a:lnTo>
                    <a:pt x="241" y="92"/>
                  </a:lnTo>
                  <a:lnTo>
                    <a:pt x="246" y="100"/>
                  </a:lnTo>
                  <a:lnTo>
                    <a:pt x="248" y="107"/>
                  </a:lnTo>
                  <a:lnTo>
                    <a:pt x="248" y="107"/>
                  </a:lnTo>
                  <a:lnTo>
                    <a:pt x="246" y="113"/>
                  </a:lnTo>
                  <a:lnTo>
                    <a:pt x="245" y="116"/>
                  </a:lnTo>
                  <a:lnTo>
                    <a:pt x="242" y="119"/>
                  </a:lnTo>
                  <a:lnTo>
                    <a:pt x="238" y="119"/>
                  </a:lnTo>
                  <a:lnTo>
                    <a:pt x="238" y="119"/>
                  </a:lnTo>
                  <a:lnTo>
                    <a:pt x="232" y="117"/>
                  </a:lnTo>
                  <a:lnTo>
                    <a:pt x="227" y="116"/>
                  </a:lnTo>
                  <a:lnTo>
                    <a:pt x="227" y="116"/>
                  </a:lnTo>
                  <a:lnTo>
                    <a:pt x="223" y="113"/>
                  </a:lnTo>
                  <a:lnTo>
                    <a:pt x="217" y="111"/>
                  </a:lnTo>
                  <a:lnTo>
                    <a:pt x="203" y="111"/>
                  </a:lnTo>
                  <a:lnTo>
                    <a:pt x="203" y="111"/>
                  </a:lnTo>
                  <a:lnTo>
                    <a:pt x="194" y="111"/>
                  </a:lnTo>
                  <a:lnTo>
                    <a:pt x="187" y="113"/>
                  </a:lnTo>
                  <a:lnTo>
                    <a:pt x="180" y="114"/>
                  </a:lnTo>
                  <a:lnTo>
                    <a:pt x="175" y="117"/>
                  </a:lnTo>
                  <a:lnTo>
                    <a:pt x="172" y="120"/>
                  </a:lnTo>
                  <a:lnTo>
                    <a:pt x="169" y="123"/>
                  </a:lnTo>
                  <a:lnTo>
                    <a:pt x="168" y="127"/>
                  </a:lnTo>
                  <a:lnTo>
                    <a:pt x="168" y="132"/>
                  </a:lnTo>
                  <a:lnTo>
                    <a:pt x="168" y="132"/>
                  </a:lnTo>
                  <a:lnTo>
                    <a:pt x="168" y="146"/>
                  </a:lnTo>
                  <a:lnTo>
                    <a:pt x="171" y="161"/>
                  </a:lnTo>
                  <a:lnTo>
                    <a:pt x="178" y="194"/>
                  </a:lnTo>
                  <a:lnTo>
                    <a:pt x="178" y="194"/>
                  </a:lnTo>
                  <a:lnTo>
                    <a:pt x="191" y="200"/>
                  </a:lnTo>
                  <a:lnTo>
                    <a:pt x="204" y="204"/>
                  </a:lnTo>
                  <a:lnTo>
                    <a:pt x="226" y="217"/>
                  </a:lnTo>
                  <a:lnTo>
                    <a:pt x="226" y="217"/>
                  </a:lnTo>
                  <a:lnTo>
                    <a:pt x="232" y="221"/>
                  </a:lnTo>
                  <a:lnTo>
                    <a:pt x="236" y="226"/>
                  </a:lnTo>
                  <a:lnTo>
                    <a:pt x="238" y="230"/>
                  </a:lnTo>
                  <a:lnTo>
                    <a:pt x="239" y="236"/>
                  </a:lnTo>
                  <a:lnTo>
                    <a:pt x="239" y="236"/>
                  </a:lnTo>
                  <a:lnTo>
                    <a:pt x="238" y="240"/>
                  </a:lnTo>
                  <a:lnTo>
                    <a:pt x="236" y="243"/>
                  </a:lnTo>
                  <a:lnTo>
                    <a:pt x="232" y="246"/>
                  </a:lnTo>
                  <a:lnTo>
                    <a:pt x="227" y="246"/>
                  </a:lnTo>
                  <a:lnTo>
                    <a:pt x="227" y="246"/>
                  </a:lnTo>
                  <a:lnTo>
                    <a:pt x="222" y="244"/>
                  </a:lnTo>
                  <a:lnTo>
                    <a:pt x="214" y="239"/>
                  </a:lnTo>
                  <a:lnTo>
                    <a:pt x="214" y="239"/>
                  </a:lnTo>
                  <a:lnTo>
                    <a:pt x="197" y="227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8" y="227"/>
                  </a:lnTo>
                  <a:lnTo>
                    <a:pt x="175" y="237"/>
                  </a:lnTo>
                  <a:lnTo>
                    <a:pt x="171" y="244"/>
                  </a:lnTo>
                  <a:lnTo>
                    <a:pt x="164" y="250"/>
                  </a:lnTo>
                  <a:lnTo>
                    <a:pt x="156" y="255"/>
                  </a:lnTo>
                  <a:lnTo>
                    <a:pt x="148" y="258"/>
                  </a:lnTo>
                  <a:lnTo>
                    <a:pt x="138" y="259"/>
                  </a:lnTo>
                  <a:lnTo>
                    <a:pt x="127" y="260"/>
                  </a:lnTo>
                  <a:lnTo>
                    <a:pt x="127" y="260"/>
                  </a:lnTo>
                  <a:lnTo>
                    <a:pt x="117" y="259"/>
                  </a:lnTo>
                  <a:lnTo>
                    <a:pt x="109" y="258"/>
                  </a:lnTo>
                  <a:lnTo>
                    <a:pt x="100" y="255"/>
                  </a:lnTo>
                  <a:lnTo>
                    <a:pt x="93" y="250"/>
                  </a:lnTo>
                  <a:lnTo>
                    <a:pt x="87" y="244"/>
                  </a:lnTo>
                  <a:lnTo>
                    <a:pt x="84" y="239"/>
                  </a:lnTo>
                  <a:lnTo>
                    <a:pt x="81" y="233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81" y="218"/>
                  </a:lnTo>
                  <a:lnTo>
                    <a:pt x="84" y="211"/>
                  </a:lnTo>
                  <a:lnTo>
                    <a:pt x="88" y="204"/>
                  </a:lnTo>
                  <a:lnTo>
                    <a:pt x="94" y="200"/>
                  </a:lnTo>
                  <a:lnTo>
                    <a:pt x="101" y="195"/>
                  </a:lnTo>
                  <a:lnTo>
                    <a:pt x="110" y="191"/>
                  </a:lnTo>
                  <a:lnTo>
                    <a:pt x="119" y="189"/>
                  </a:lnTo>
                  <a:lnTo>
                    <a:pt x="129" y="189"/>
                  </a:lnTo>
                  <a:lnTo>
                    <a:pt x="129" y="189"/>
                  </a:lnTo>
                  <a:lnTo>
                    <a:pt x="156" y="191"/>
                  </a:lnTo>
                  <a:lnTo>
                    <a:pt x="156" y="191"/>
                  </a:lnTo>
                  <a:lnTo>
                    <a:pt x="154" y="169"/>
                  </a:lnTo>
                  <a:lnTo>
                    <a:pt x="152" y="149"/>
                  </a:lnTo>
                  <a:lnTo>
                    <a:pt x="152" y="149"/>
                  </a:lnTo>
                  <a:lnTo>
                    <a:pt x="154" y="137"/>
                  </a:lnTo>
                  <a:lnTo>
                    <a:pt x="155" y="127"/>
                  </a:lnTo>
                  <a:lnTo>
                    <a:pt x="155" y="127"/>
                  </a:lnTo>
                  <a:lnTo>
                    <a:pt x="158" y="121"/>
                  </a:lnTo>
                  <a:lnTo>
                    <a:pt x="162" y="116"/>
                  </a:lnTo>
                  <a:lnTo>
                    <a:pt x="167" y="111"/>
                  </a:lnTo>
                  <a:lnTo>
                    <a:pt x="172" y="107"/>
                  </a:lnTo>
                  <a:lnTo>
                    <a:pt x="178" y="104"/>
                  </a:lnTo>
                  <a:lnTo>
                    <a:pt x="187" y="101"/>
                  </a:lnTo>
                  <a:lnTo>
                    <a:pt x="206" y="97"/>
                  </a:lnTo>
                  <a:lnTo>
                    <a:pt x="206" y="97"/>
                  </a:lnTo>
                  <a:lnTo>
                    <a:pt x="209" y="97"/>
                  </a:lnTo>
                  <a:lnTo>
                    <a:pt x="210" y="95"/>
                  </a:lnTo>
                  <a:lnTo>
                    <a:pt x="210" y="95"/>
                  </a:lnTo>
                  <a:lnTo>
                    <a:pt x="210" y="92"/>
                  </a:lnTo>
                  <a:lnTo>
                    <a:pt x="207" y="91"/>
                  </a:lnTo>
                  <a:lnTo>
                    <a:pt x="207" y="91"/>
                  </a:lnTo>
                  <a:lnTo>
                    <a:pt x="197" y="84"/>
                  </a:lnTo>
                  <a:lnTo>
                    <a:pt x="187" y="79"/>
                  </a:lnTo>
                  <a:lnTo>
                    <a:pt x="175" y="77"/>
                  </a:lnTo>
                  <a:lnTo>
                    <a:pt x="164" y="74"/>
                  </a:lnTo>
                  <a:lnTo>
                    <a:pt x="167" y="65"/>
                  </a:lnTo>
                  <a:close/>
                  <a:moveTo>
                    <a:pt x="124" y="205"/>
                  </a:moveTo>
                  <a:lnTo>
                    <a:pt x="124" y="205"/>
                  </a:lnTo>
                  <a:lnTo>
                    <a:pt x="117" y="205"/>
                  </a:lnTo>
                  <a:lnTo>
                    <a:pt x="111" y="207"/>
                  </a:lnTo>
                  <a:lnTo>
                    <a:pt x="106" y="208"/>
                  </a:lnTo>
                  <a:lnTo>
                    <a:pt x="101" y="211"/>
                  </a:lnTo>
                  <a:lnTo>
                    <a:pt x="97" y="213"/>
                  </a:lnTo>
                  <a:lnTo>
                    <a:pt x="95" y="217"/>
                  </a:lnTo>
                  <a:lnTo>
                    <a:pt x="94" y="220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94" y="227"/>
                  </a:lnTo>
                  <a:lnTo>
                    <a:pt x="95" y="231"/>
                  </a:lnTo>
                  <a:lnTo>
                    <a:pt x="97" y="234"/>
                  </a:lnTo>
                  <a:lnTo>
                    <a:pt x="101" y="237"/>
                  </a:lnTo>
                  <a:lnTo>
                    <a:pt x="111" y="240"/>
                  </a:lnTo>
                  <a:lnTo>
                    <a:pt x="124" y="242"/>
                  </a:lnTo>
                  <a:lnTo>
                    <a:pt x="124" y="242"/>
                  </a:lnTo>
                  <a:lnTo>
                    <a:pt x="133" y="242"/>
                  </a:lnTo>
                  <a:lnTo>
                    <a:pt x="140" y="240"/>
                  </a:lnTo>
                  <a:lnTo>
                    <a:pt x="148" y="237"/>
                  </a:lnTo>
                  <a:lnTo>
                    <a:pt x="152" y="231"/>
                  </a:lnTo>
                  <a:lnTo>
                    <a:pt x="152" y="231"/>
                  </a:lnTo>
                  <a:lnTo>
                    <a:pt x="156" y="224"/>
                  </a:lnTo>
                  <a:lnTo>
                    <a:pt x="158" y="216"/>
                  </a:lnTo>
                  <a:lnTo>
                    <a:pt x="158" y="216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42" y="205"/>
                  </a:lnTo>
                  <a:lnTo>
                    <a:pt x="124" y="205"/>
                  </a:lnTo>
                  <a:lnTo>
                    <a:pt x="124" y="2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0" name="Freeform 171"/>
            <p:cNvSpPr>
              <a:spLocks noEditPoints="1"/>
            </p:cNvSpPr>
            <p:nvPr userDrawn="1"/>
          </p:nvSpPr>
          <p:spPr bwMode="auto">
            <a:xfrm>
              <a:off x="3716338" y="1755776"/>
              <a:ext cx="122237" cy="134937"/>
            </a:xfrm>
            <a:custGeom>
              <a:avLst/>
              <a:gdLst/>
              <a:ahLst/>
              <a:cxnLst>
                <a:cxn ang="0">
                  <a:pos x="115" y="169"/>
                </a:cxn>
                <a:cxn ang="0">
                  <a:pos x="129" y="176"/>
                </a:cxn>
                <a:cxn ang="0">
                  <a:pos x="138" y="188"/>
                </a:cxn>
                <a:cxn ang="0">
                  <a:pos x="142" y="207"/>
                </a:cxn>
                <a:cxn ang="0">
                  <a:pos x="148" y="227"/>
                </a:cxn>
                <a:cxn ang="0">
                  <a:pos x="163" y="231"/>
                </a:cxn>
                <a:cxn ang="0">
                  <a:pos x="194" y="227"/>
                </a:cxn>
                <a:cxn ang="0">
                  <a:pos x="209" y="226"/>
                </a:cxn>
                <a:cxn ang="0">
                  <a:pos x="223" y="230"/>
                </a:cxn>
                <a:cxn ang="0">
                  <a:pos x="231" y="237"/>
                </a:cxn>
                <a:cxn ang="0">
                  <a:pos x="231" y="243"/>
                </a:cxn>
                <a:cxn ang="0">
                  <a:pos x="221" y="250"/>
                </a:cxn>
                <a:cxn ang="0">
                  <a:pos x="174" y="255"/>
                </a:cxn>
                <a:cxn ang="0">
                  <a:pos x="149" y="253"/>
                </a:cxn>
                <a:cxn ang="0">
                  <a:pos x="129" y="240"/>
                </a:cxn>
                <a:cxn ang="0">
                  <a:pos x="122" y="210"/>
                </a:cxn>
                <a:cxn ang="0">
                  <a:pos x="118" y="189"/>
                </a:cxn>
                <a:cxn ang="0">
                  <a:pos x="110" y="182"/>
                </a:cxn>
                <a:cxn ang="0">
                  <a:pos x="96" y="182"/>
                </a:cxn>
                <a:cxn ang="0">
                  <a:pos x="68" y="195"/>
                </a:cxn>
                <a:cxn ang="0">
                  <a:pos x="36" y="227"/>
                </a:cxn>
                <a:cxn ang="0">
                  <a:pos x="19" y="249"/>
                </a:cxn>
                <a:cxn ang="0">
                  <a:pos x="12" y="252"/>
                </a:cxn>
                <a:cxn ang="0">
                  <a:pos x="0" y="244"/>
                </a:cxn>
                <a:cxn ang="0">
                  <a:pos x="0" y="234"/>
                </a:cxn>
                <a:cxn ang="0">
                  <a:pos x="12" y="216"/>
                </a:cxn>
                <a:cxn ang="0">
                  <a:pos x="42" y="188"/>
                </a:cxn>
                <a:cxn ang="0">
                  <a:pos x="106" y="126"/>
                </a:cxn>
                <a:cxn ang="0">
                  <a:pos x="129" y="98"/>
                </a:cxn>
                <a:cxn ang="0">
                  <a:pos x="129" y="94"/>
                </a:cxn>
                <a:cxn ang="0">
                  <a:pos x="125" y="94"/>
                </a:cxn>
                <a:cxn ang="0">
                  <a:pos x="99" y="101"/>
                </a:cxn>
                <a:cxn ang="0">
                  <a:pos x="60" y="116"/>
                </a:cxn>
                <a:cxn ang="0">
                  <a:pos x="39" y="124"/>
                </a:cxn>
                <a:cxn ang="0">
                  <a:pos x="32" y="121"/>
                </a:cxn>
                <a:cxn ang="0">
                  <a:pos x="22" y="105"/>
                </a:cxn>
                <a:cxn ang="0">
                  <a:pos x="23" y="91"/>
                </a:cxn>
                <a:cxn ang="0">
                  <a:pos x="29" y="84"/>
                </a:cxn>
                <a:cxn ang="0">
                  <a:pos x="31" y="85"/>
                </a:cxn>
                <a:cxn ang="0">
                  <a:pos x="38" y="98"/>
                </a:cxn>
                <a:cxn ang="0">
                  <a:pos x="54" y="97"/>
                </a:cxn>
                <a:cxn ang="0">
                  <a:pos x="102" y="84"/>
                </a:cxn>
                <a:cxn ang="0">
                  <a:pos x="129" y="75"/>
                </a:cxn>
                <a:cxn ang="0">
                  <a:pos x="135" y="72"/>
                </a:cxn>
                <a:cxn ang="0">
                  <a:pos x="152" y="82"/>
                </a:cxn>
                <a:cxn ang="0">
                  <a:pos x="163" y="95"/>
                </a:cxn>
                <a:cxn ang="0">
                  <a:pos x="163" y="100"/>
                </a:cxn>
                <a:cxn ang="0">
                  <a:pos x="154" y="105"/>
                </a:cxn>
                <a:cxn ang="0">
                  <a:pos x="136" y="120"/>
                </a:cxn>
                <a:cxn ang="0">
                  <a:pos x="84" y="176"/>
                </a:cxn>
                <a:cxn ang="0">
                  <a:pos x="109" y="169"/>
                </a:cxn>
                <a:cxn ang="0">
                  <a:pos x="74" y="0"/>
                </a:cxn>
                <a:cxn ang="0">
                  <a:pos x="97" y="16"/>
                </a:cxn>
                <a:cxn ang="0">
                  <a:pos x="119" y="22"/>
                </a:cxn>
                <a:cxn ang="0">
                  <a:pos x="147" y="23"/>
                </a:cxn>
                <a:cxn ang="0">
                  <a:pos x="160" y="37"/>
                </a:cxn>
                <a:cxn ang="0">
                  <a:pos x="157" y="48"/>
                </a:cxn>
                <a:cxn ang="0">
                  <a:pos x="147" y="50"/>
                </a:cxn>
                <a:cxn ang="0">
                  <a:pos x="118" y="49"/>
                </a:cxn>
                <a:cxn ang="0">
                  <a:pos x="74" y="50"/>
                </a:cxn>
                <a:cxn ang="0">
                  <a:pos x="113" y="37"/>
                </a:cxn>
                <a:cxn ang="0">
                  <a:pos x="76" y="16"/>
                </a:cxn>
              </a:cxnLst>
              <a:rect l="0" t="0" r="r" b="b"/>
              <a:pathLst>
                <a:path w="231" h="255">
                  <a:moveTo>
                    <a:pt x="109" y="169"/>
                  </a:moveTo>
                  <a:lnTo>
                    <a:pt x="109" y="169"/>
                  </a:lnTo>
                  <a:lnTo>
                    <a:pt x="115" y="169"/>
                  </a:lnTo>
                  <a:lnTo>
                    <a:pt x="119" y="171"/>
                  </a:lnTo>
                  <a:lnTo>
                    <a:pt x="125" y="174"/>
                  </a:lnTo>
                  <a:lnTo>
                    <a:pt x="129" y="176"/>
                  </a:lnTo>
                  <a:lnTo>
                    <a:pt x="129" y="176"/>
                  </a:lnTo>
                  <a:lnTo>
                    <a:pt x="134" y="181"/>
                  </a:lnTo>
                  <a:lnTo>
                    <a:pt x="138" y="188"/>
                  </a:lnTo>
                  <a:lnTo>
                    <a:pt x="141" y="197"/>
                  </a:lnTo>
                  <a:lnTo>
                    <a:pt x="142" y="207"/>
                  </a:lnTo>
                  <a:lnTo>
                    <a:pt x="142" y="207"/>
                  </a:lnTo>
                  <a:lnTo>
                    <a:pt x="145" y="220"/>
                  </a:lnTo>
                  <a:lnTo>
                    <a:pt x="147" y="224"/>
                  </a:lnTo>
                  <a:lnTo>
                    <a:pt x="148" y="227"/>
                  </a:lnTo>
                  <a:lnTo>
                    <a:pt x="151" y="230"/>
                  </a:lnTo>
                  <a:lnTo>
                    <a:pt x="154" y="231"/>
                  </a:lnTo>
                  <a:lnTo>
                    <a:pt x="163" y="231"/>
                  </a:lnTo>
                  <a:lnTo>
                    <a:pt x="163" y="231"/>
                  </a:lnTo>
                  <a:lnTo>
                    <a:pt x="183" y="230"/>
                  </a:lnTo>
                  <a:lnTo>
                    <a:pt x="194" y="227"/>
                  </a:lnTo>
                  <a:lnTo>
                    <a:pt x="194" y="227"/>
                  </a:lnTo>
                  <a:lnTo>
                    <a:pt x="202" y="226"/>
                  </a:lnTo>
                  <a:lnTo>
                    <a:pt x="209" y="226"/>
                  </a:lnTo>
                  <a:lnTo>
                    <a:pt x="209" y="226"/>
                  </a:lnTo>
                  <a:lnTo>
                    <a:pt x="216" y="226"/>
                  </a:lnTo>
                  <a:lnTo>
                    <a:pt x="223" y="230"/>
                  </a:lnTo>
                  <a:lnTo>
                    <a:pt x="223" y="230"/>
                  </a:lnTo>
                  <a:lnTo>
                    <a:pt x="229" y="234"/>
                  </a:lnTo>
                  <a:lnTo>
                    <a:pt x="231" y="237"/>
                  </a:lnTo>
                  <a:lnTo>
                    <a:pt x="231" y="240"/>
                  </a:lnTo>
                  <a:lnTo>
                    <a:pt x="231" y="240"/>
                  </a:lnTo>
                  <a:lnTo>
                    <a:pt x="231" y="243"/>
                  </a:lnTo>
                  <a:lnTo>
                    <a:pt x="229" y="246"/>
                  </a:lnTo>
                  <a:lnTo>
                    <a:pt x="225" y="249"/>
                  </a:lnTo>
                  <a:lnTo>
                    <a:pt x="221" y="250"/>
                  </a:lnTo>
                  <a:lnTo>
                    <a:pt x="213" y="252"/>
                  </a:lnTo>
                  <a:lnTo>
                    <a:pt x="203" y="253"/>
                  </a:lnTo>
                  <a:lnTo>
                    <a:pt x="174" y="255"/>
                  </a:lnTo>
                  <a:lnTo>
                    <a:pt x="174" y="255"/>
                  </a:lnTo>
                  <a:lnTo>
                    <a:pt x="161" y="255"/>
                  </a:lnTo>
                  <a:lnTo>
                    <a:pt x="149" y="253"/>
                  </a:lnTo>
                  <a:lnTo>
                    <a:pt x="141" y="250"/>
                  </a:lnTo>
                  <a:lnTo>
                    <a:pt x="135" y="246"/>
                  </a:lnTo>
                  <a:lnTo>
                    <a:pt x="129" y="240"/>
                  </a:lnTo>
                  <a:lnTo>
                    <a:pt x="126" y="233"/>
                  </a:lnTo>
                  <a:lnTo>
                    <a:pt x="125" y="223"/>
                  </a:lnTo>
                  <a:lnTo>
                    <a:pt x="122" y="210"/>
                  </a:lnTo>
                  <a:lnTo>
                    <a:pt x="122" y="210"/>
                  </a:lnTo>
                  <a:lnTo>
                    <a:pt x="119" y="195"/>
                  </a:lnTo>
                  <a:lnTo>
                    <a:pt x="118" y="189"/>
                  </a:lnTo>
                  <a:lnTo>
                    <a:pt x="116" y="187"/>
                  </a:lnTo>
                  <a:lnTo>
                    <a:pt x="113" y="184"/>
                  </a:lnTo>
                  <a:lnTo>
                    <a:pt x="110" y="182"/>
                  </a:lnTo>
                  <a:lnTo>
                    <a:pt x="103" y="181"/>
                  </a:lnTo>
                  <a:lnTo>
                    <a:pt x="103" y="181"/>
                  </a:lnTo>
                  <a:lnTo>
                    <a:pt x="96" y="182"/>
                  </a:lnTo>
                  <a:lnTo>
                    <a:pt x="87" y="185"/>
                  </a:lnTo>
                  <a:lnTo>
                    <a:pt x="77" y="189"/>
                  </a:lnTo>
                  <a:lnTo>
                    <a:pt x="68" y="195"/>
                  </a:lnTo>
                  <a:lnTo>
                    <a:pt x="58" y="204"/>
                  </a:lnTo>
                  <a:lnTo>
                    <a:pt x="48" y="214"/>
                  </a:lnTo>
                  <a:lnTo>
                    <a:pt x="36" y="227"/>
                  </a:lnTo>
                  <a:lnTo>
                    <a:pt x="25" y="240"/>
                  </a:lnTo>
                  <a:lnTo>
                    <a:pt x="25" y="240"/>
                  </a:lnTo>
                  <a:lnTo>
                    <a:pt x="19" y="249"/>
                  </a:lnTo>
                  <a:lnTo>
                    <a:pt x="15" y="252"/>
                  </a:lnTo>
                  <a:lnTo>
                    <a:pt x="12" y="252"/>
                  </a:lnTo>
                  <a:lnTo>
                    <a:pt x="12" y="252"/>
                  </a:lnTo>
                  <a:lnTo>
                    <a:pt x="7" y="252"/>
                  </a:lnTo>
                  <a:lnTo>
                    <a:pt x="3" y="249"/>
                  </a:lnTo>
                  <a:lnTo>
                    <a:pt x="0" y="244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4"/>
                  </a:lnTo>
                  <a:lnTo>
                    <a:pt x="2" y="227"/>
                  </a:lnTo>
                  <a:lnTo>
                    <a:pt x="6" y="221"/>
                  </a:lnTo>
                  <a:lnTo>
                    <a:pt x="12" y="216"/>
                  </a:lnTo>
                  <a:lnTo>
                    <a:pt x="12" y="216"/>
                  </a:lnTo>
                  <a:lnTo>
                    <a:pt x="23" y="205"/>
                  </a:lnTo>
                  <a:lnTo>
                    <a:pt x="42" y="188"/>
                  </a:lnTo>
                  <a:lnTo>
                    <a:pt x="42" y="188"/>
                  </a:lnTo>
                  <a:lnTo>
                    <a:pt x="84" y="147"/>
                  </a:lnTo>
                  <a:lnTo>
                    <a:pt x="106" y="126"/>
                  </a:lnTo>
                  <a:lnTo>
                    <a:pt x="128" y="101"/>
                  </a:lnTo>
                  <a:lnTo>
                    <a:pt x="128" y="101"/>
                  </a:lnTo>
                  <a:lnTo>
                    <a:pt x="129" y="98"/>
                  </a:lnTo>
                  <a:lnTo>
                    <a:pt x="129" y="97"/>
                  </a:lnTo>
                  <a:lnTo>
                    <a:pt x="129" y="97"/>
                  </a:lnTo>
                  <a:lnTo>
                    <a:pt x="129" y="94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5" y="94"/>
                  </a:lnTo>
                  <a:lnTo>
                    <a:pt x="125" y="94"/>
                  </a:lnTo>
                  <a:lnTo>
                    <a:pt x="115" y="97"/>
                  </a:lnTo>
                  <a:lnTo>
                    <a:pt x="99" y="101"/>
                  </a:lnTo>
                  <a:lnTo>
                    <a:pt x="80" y="107"/>
                  </a:lnTo>
                  <a:lnTo>
                    <a:pt x="60" y="116"/>
                  </a:lnTo>
                  <a:lnTo>
                    <a:pt x="60" y="116"/>
                  </a:lnTo>
                  <a:lnTo>
                    <a:pt x="48" y="121"/>
                  </a:lnTo>
                  <a:lnTo>
                    <a:pt x="44" y="123"/>
                  </a:lnTo>
                  <a:lnTo>
                    <a:pt x="39" y="124"/>
                  </a:lnTo>
                  <a:lnTo>
                    <a:pt x="39" y="124"/>
                  </a:lnTo>
                  <a:lnTo>
                    <a:pt x="36" y="123"/>
                  </a:lnTo>
                  <a:lnTo>
                    <a:pt x="32" y="121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2" y="105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3" y="9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9" y="84"/>
                  </a:lnTo>
                  <a:lnTo>
                    <a:pt x="29" y="84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33" y="92"/>
                  </a:lnTo>
                  <a:lnTo>
                    <a:pt x="35" y="97"/>
                  </a:lnTo>
                  <a:lnTo>
                    <a:pt x="38" y="98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54" y="97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102" y="84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9" y="75"/>
                  </a:lnTo>
                  <a:lnTo>
                    <a:pt x="132" y="74"/>
                  </a:lnTo>
                  <a:lnTo>
                    <a:pt x="135" y="72"/>
                  </a:lnTo>
                  <a:lnTo>
                    <a:pt x="135" y="72"/>
                  </a:lnTo>
                  <a:lnTo>
                    <a:pt x="138" y="74"/>
                  </a:lnTo>
                  <a:lnTo>
                    <a:pt x="142" y="75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61" y="91"/>
                  </a:lnTo>
                  <a:lnTo>
                    <a:pt x="163" y="95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100"/>
                  </a:lnTo>
                  <a:lnTo>
                    <a:pt x="161" y="103"/>
                  </a:lnTo>
                  <a:lnTo>
                    <a:pt x="154" y="105"/>
                  </a:lnTo>
                  <a:lnTo>
                    <a:pt x="154" y="105"/>
                  </a:lnTo>
                  <a:lnTo>
                    <a:pt x="147" y="111"/>
                  </a:lnTo>
                  <a:lnTo>
                    <a:pt x="136" y="120"/>
                  </a:lnTo>
                  <a:lnTo>
                    <a:pt x="136" y="120"/>
                  </a:lnTo>
                  <a:lnTo>
                    <a:pt x="73" y="182"/>
                  </a:lnTo>
                  <a:lnTo>
                    <a:pt x="73" y="182"/>
                  </a:lnTo>
                  <a:lnTo>
                    <a:pt x="84" y="176"/>
                  </a:lnTo>
                  <a:lnTo>
                    <a:pt x="93" y="172"/>
                  </a:lnTo>
                  <a:lnTo>
                    <a:pt x="100" y="169"/>
                  </a:lnTo>
                  <a:lnTo>
                    <a:pt x="109" y="169"/>
                  </a:lnTo>
                  <a:lnTo>
                    <a:pt x="109" y="169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83" y="7"/>
                  </a:lnTo>
                  <a:lnTo>
                    <a:pt x="90" y="13"/>
                  </a:lnTo>
                  <a:lnTo>
                    <a:pt x="97" y="16"/>
                  </a:lnTo>
                  <a:lnTo>
                    <a:pt x="106" y="19"/>
                  </a:lnTo>
                  <a:lnTo>
                    <a:pt x="106" y="19"/>
                  </a:lnTo>
                  <a:lnTo>
                    <a:pt x="119" y="22"/>
                  </a:lnTo>
                  <a:lnTo>
                    <a:pt x="136" y="22"/>
                  </a:lnTo>
                  <a:lnTo>
                    <a:pt x="136" y="22"/>
                  </a:lnTo>
                  <a:lnTo>
                    <a:pt x="147" y="23"/>
                  </a:lnTo>
                  <a:lnTo>
                    <a:pt x="154" y="27"/>
                  </a:lnTo>
                  <a:lnTo>
                    <a:pt x="158" y="32"/>
                  </a:lnTo>
                  <a:lnTo>
                    <a:pt x="160" y="37"/>
                  </a:lnTo>
                  <a:lnTo>
                    <a:pt x="160" y="37"/>
                  </a:lnTo>
                  <a:lnTo>
                    <a:pt x="158" y="43"/>
                  </a:lnTo>
                  <a:lnTo>
                    <a:pt x="157" y="48"/>
                  </a:lnTo>
                  <a:lnTo>
                    <a:pt x="152" y="49"/>
                  </a:lnTo>
                  <a:lnTo>
                    <a:pt x="147" y="50"/>
                  </a:lnTo>
                  <a:lnTo>
                    <a:pt x="147" y="50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18" y="49"/>
                  </a:lnTo>
                  <a:lnTo>
                    <a:pt x="107" y="50"/>
                  </a:lnTo>
                  <a:lnTo>
                    <a:pt x="77" y="58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113" y="37"/>
                  </a:lnTo>
                  <a:lnTo>
                    <a:pt x="113" y="37"/>
                  </a:lnTo>
                  <a:lnTo>
                    <a:pt x="97" y="33"/>
                  </a:lnTo>
                  <a:lnTo>
                    <a:pt x="86" y="26"/>
                  </a:lnTo>
                  <a:lnTo>
                    <a:pt x="76" y="16"/>
                  </a:lnTo>
                  <a:lnTo>
                    <a:pt x="67" y="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1" name="Freeform 172"/>
            <p:cNvSpPr>
              <a:spLocks noEditPoints="1"/>
            </p:cNvSpPr>
            <p:nvPr userDrawn="1"/>
          </p:nvSpPr>
          <p:spPr bwMode="auto">
            <a:xfrm>
              <a:off x="3862388" y="1763713"/>
              <a:ext cx="106362" cy="128588"/>
            </a:xfrm>
            <a:custGeom>
              <a:avLst/>
              <a:gdLst/>
              <a:ahLst/>
              <a:cxnLst>
                <a:cxn ang="0">
                  <a:pos x="89" y="110"/>
                </a:cxn>
                <a:cxn ang="0">
                  <a:pos x="125" y="104"/>
                </a:cxn>
                <a:cxn ang="0">
                  <a:pos x="168" y="113"/>
                </a:cxn>
                <a:cxn ang="0">
                  <a:pos x="199" y="155"/>
                </a:cxn>
                <a:cxn ang="0">
                  <a:pos x="197" y="187"/>
                </a:cxn>
                <a:cxn ang="0">
                  <a:pos x="184" y="213"/>
                </a:cxn>
                <a:cxn ang="0">
                  <a:pos x="141" y="237"/>
                </a:cxn>
                <a:cxn ang="0">
                  <a:pos x="87" y="242"/>
                </a:cxn>
                <a:cxn ang="0">
                  <a:pos x="52" y="229"/>
                </a:cxn>
                <a:cxn ang="0">
                  <a:pos x="45" y="208"/>
                </a:cxn>
                <a:cxn ang="0">
                  <a:pos x="54" y="188"/>
                </a:cxn>
                <a:cxn ang="0">
                  <a:pos x="78" y="179"/>
                </a:cxn>
                <a:cxn ang="0">
                  <a:pos x="103" y="185"/>
                </a:cxn>
                <a:cxn ang="0">
                  <a:pos x="128" y="211"/>
                </a:cxn>
                <a:cxn ang="0">
                  <a:pos x="149" y="213"/>
                </a:cxn>
                <a:cxn ang="0">
                  <a:pos x="171" y="187"/>
                </a:cxn>
                <a:cxn ang="0">
                  <a:pos x="174" y="155"/>
                </a:cxn>
                <a:cxn ang="0">
                  <a:pos x="152" y="124"/>
                </a:cxn>
                <a:cxn ang="0">
                  <a:pos x="118" y="119"/>
                </a:cxn>
                <a:cxn ang="0">
                  <a:pos x="57" y="140"/>
                </a:cxn>
                <a:cxn ang="0">
                  <a:pos x="23" y="174"/>
                </a:cxn>
                <a:cxn ang="0">
                  <a:pos x="10" y="182"/>
                </a:cxn>
                <a:cxn ang="0">
                  <a:pos x="0" y="175"/>
                </a:cxn>
                <a:cxn ang="0">
                  <a:pos x="2" y="159"/>
                </a:cxn>
                <a:cxn ang="0">
                  <a:pos x="23" y="137"/>
                </a:cxn>
                <a:cxn ang="0">
                  <a:pos x="120" y="27"/>
                </a:cxn>
                <a:cxn ang="0">
                  <a:pos x="120" y="23"/>
                </a:cxn>
                <a:cxn ang="0">
                  <a:pos x="90" y="29"/>
                </a:cxn>
                <a:cxn ang="0">
                  <a:pos x="54" y="45"/>
                </a:cxn>
                <a:cxn ang="0">
                  <a:pos x="41" y="46"/>
                </a:cxn>
                <a:cxn ang="0">
                  <a:pos x="28" y="35"/>
                </a:cxn>
                <a:cxn ang="0">
                  <a:pos x="22" y="13"/>
                </a:cxn>
                <a:cxn ang="0">
                  <a:pos x="26" y="11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113" y="7"/>
                </a:cxn>
                <a:cxn ang="0">
                  <a:pos x="126" y="0"/>
                </a:cxn>
                <a:cxn ang="0">
                  <a:pos x="136" y="1"/>
                </a:cxn>
                <a:cxn ang="0">
                  <a:pos x="157" y="20"/>
                </a:cxn>
                <a:cxn ang="0">
                  <a:pos x="151" y="30"/>
                </a:cxn>
                <a:cxn ang="0">
                  <a:pos x="129" y="49"/>
                </a:cxn>
                <a:cxn ang="0">
                  <a:pos x="51" y="132"/>
                </a:cxn>
                <a:cxn ang="0">
                  <a:pos x="62" y="197"/>
                </a:cxn>
                <a:cxn ang="0">
                  <a:pos x="58" y="211"/>
                </a:cxn>
                <a:cxn ang="0">
                  <a:pos x="78" y="226"/>
                </a:cxn>
                <a:cxn ang="0">
                  <a:pos x="113" y="224"/>
                </a:cxn>
                <a:cxn ang="0">
                  <a:pos x="102" y="205"/>
                </a:cxn>
                <a:cxn ang="0">
                  <a:pos x="81" y="194"/>
                </a:cxn>
              </a:cxnLst>
              <a:rect l="0" t="0" r="r" b="b"/>
              <a:pathLst>
                <a:path w="200" h="243">
                  <a:moveTo>
                    <a:pt x="51" y="132"/>
                  </a:moveTo>
                  <a:lnTo>
                    <a:pt x="51" y="132"/>
                  </a:lnTo>
                  <a:lnTo>
                    <a:pt x="70" y="119"/>
                  </a:lnTo>
                  <a:lnTo>
                    <a:pt x="89" y="110"/>
                  </a:lnTo>
                  <a:lnTo>
                    <a:pt x="97" y="107"/>
                  </a:lnTo>
                  <a:lnTo>
                    <a:pt x="106" y="106"/>
                  </a:lnTo>
                  <a:lnTo>
                    <a:pt x="116" y="104"/>
                  </a:lnTo>
                  <a:lnTo>
                    <a:pt x="125" y="104"/>
                  </a:lnTo>
                  <a:lnTo>
                    <a:pt x="125" y="104"/>
                  </a:lnTo>
                  <a:lnTo>
                    <a:pt x="141" y="104"/>
                  </a:lnTo>
                  <a:lnTo>
                    <a:pt x="155" y="108"/>
                  </a:lnTo>
                  <a:lnTo>
                    <a:pt x="168" y="113"/>
                  </a:lnTo>
                  <a:lnTo>
                    <a:pt x="180" y="121"/>
                  </a:lnTo>
                  <a:lnTo>
                    <a:pt x="189" y="130"/>
                  </a:lnTo>
                  <a:lnTo>
                    <a:pt x="194" y="142"/>
                  </a:lnTo>
                  <a:lnTo>
                    <a:pt x="199" y="155"/>
                  </a:lnTo>
                  <a:lnTo>
                    <a:pt x="200" y="171"/>
                  </a:lnTo>
                  <a:lnTo>
                    <a:pt x="200" y="171"/>
                  </a:lnTo>
                  <a:lnTo>
                    <a:pt x="199" y="179"/>
                  </a:lnTo>
                  <a:lnTo>
                    <a:pt x="197" y="187"/>
                  </a:lnTo>
                  <a:lnTo>
                    <a:pt x="196" y="194"/>
                  </a:lnTo>
                  <a:lnTo>
                    <a:pt x="193" y="201"/>
                  </a:lnTo>
                  <a:lnTo>
                    <a:pt x="189" y="207"/>
                  </a:lnTo>
                  <a:lnTo>
                    <a:pt x="184" y="213"/>
                  </a:lnTo>
                  <a:lnTo>
                    <a:pt x="178" y="218"/>
                  </a:lnTo>
                  <a:lnTo>
                    <a:pt x="173" y="223"/>
                  </a:lnTo>
                  <a:lnTo>
                    <a:pt x="158" y="231"/>
                  </a:lnTo>
                  <a:lnTo>
                    <a:pt x="141" y="237"/>
                  </a:lnTo>
                  <a:lnTo>
                    <a:pt x="122" y="242"/>
                  </a:lnTo>
                  <a:lnTo>
                    <a:pt x="100" y="243"/>
                  </a:lnTo>
                  <a:lnTo>
                    <a:pt x="100" y="243"/>
                  </a:lnTo>
                  <a:lnTo>
                    <a:pt x="87" y="242"/>
                  </a:lnTo>
                  <a:lnTo>
                    <a:pt x="75" y="240"/>
                  </a:lnTo>
                  <a:lnTo>
                    <a:pt x="67" y="237"/>
                  </a:lnTo>
                  <a:lnTo>
                    <a:pt x="58" y="233"/>
                  </a:lnTo>
                  <a:lnTo>
                    <a:pt x="52" y="229"/>
                  </a:lnTo>
                  <a:lnTo>
                    <a:pt x="48" y="223"/>
                  </a:lnTo>
                  <a:lnTo>
                    <a:pt x="45" y="216"/>
                  </a:lnTo>
                  <a:lnTo>
                    <a:pt x="45" y="208"/>
                  </a:lnTo>
                  <a:lnTo>
                    <a:pt x="45" y="208"/>
                  </a:lnTo>
                  <a:lnTo>
                    <a:pt x="45" y="203"/>
                  </a:lnTo>
                  <a:lnTo>
                    <a:pt x="46" y="197"/>
                  </a:lnTo>
                  <a:lnTo>
                    <a:pt x="49" y="192"/>
                  </a:lnTo>
                  <a:lnTo>
                    <a:pt x="54" y="188"/>
                  </a:lnTo>
                  <a:lnTo>
                    <a:pt x="58" y="184"/>
                  </a:lnTo>
                  <a:lnTo>
                    <a:pt x="64" y="182"/>
                  </a:lnTo>
                  <a:lnTo>
                    <a:pt x="71" y="179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87" y="179"/>
                  </a:lnTo>
                  <a:lnTo>
                    <a:pt x="96" y="182"/>
                  </a:lnTo>
                  <a:lnTo>
                    <a:pt x="103" y="185"/>
                  </a:lnTo>
                  <a:lnTo>
                    <a:pt x="110" y="190"/>
                  </a:lnTo>
                  <a:lnTo>
                    <a:pt x="118" y="195"/>
                  </a:lnTo>
                  <a:lnTo>
                    <a:pt x="123" y="203"/>
                  </a:lnTo>
                  <a:lnTo>
                    <a:pt x="128" y="211"/>
                  </a:lnTo>
                  <a:lnTo>
                    <a:pt x="133" y="220"/>
                  </a:lnTo>
                  <a:lnTo>
                    <a:pt x="133" y="220"/>
                  </a:lnTo>
                  <a:lnTo>
                    <a:pt x="141" y="217"/>
                  </a:lnTo>
                  <a:lnTo>
                    <a:pt x="149" y="213"/>
                  </a:lnTo>
                  <a:lnTo>
                    <a:pt x="157" y="208"/>
                  </a:lnTo>
                  <a:lnTo>
                    <a:pt x="162" y="203"/>
                  </a:lnTo>
                  <a:lnTo>
                    <a:pt x="168" y="195"/>
                  </a:lnTo>
                  <a:lnTo>
                    <a:pt x="171" y="187"/>
                  </a:lnTo>
                  <a:lnTo>
                    <a:pt x="174" y="176"/>
                  </a:lnTo>
                  <a:lnTo>
                    <a:pt x="174" y="166"/>
                  </a:lnTo>
                  <a:lnTo>
                    <a:pt x="174" y="166"/>
                  </a:lnTo>
                  <a:lnTo>
                    <a:pt x="174" y="155"/>
                  </a:lnTo>
                  <a:lnTo>
                    <a:pt x="171" y="145"/>
                  </a:lnTo>
                  <a:lnTo>
                    <a:pt x="167" y="137"/>
                  </a:lnTo>
                  <a:lnTo>
                    <a:pt x="160" y="130"/>
                  </a:lnTo>
                  <a:lnTo>
                    <a:pt x="152" y="124"/>
                  </a:lnTo>
                  <a:lnTo>
                    <a:pt x="142" y="121"/>
                  </a:lnTo>
                  <a:lnTo>
                    <a:pt x="131" y="119"/>
                  </a:lnTo>
                  <a:lnTo>
                    <a:pt x="118" y="119"/>
                  </a:lnTo>
                  <a:lnTo>
                    <a:pt x="118" y="119"/>
                  </a:lnTo>
                  <a:lnTo>
                    <a:pt x="104" y="120"/>
                  </a:lnTo>
                  <a:lnTo>
                    <a:pt x="90" y="123"/>
                  </a:lnTo>
                  <a:lnTo>
                    <a:pt x="74" y="13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48" y="148"/>
                  </a:lnTo>
                  <a:lnTo>
                    <a:pt x="39" y="156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17" y="179"/>
                  </a:lnTo>
                  <a:lnTo>
                    <a:pt x="15" y="182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6" y="182"/>
                  </a:lnTo>
                  <a:lnTo>
                    <a:pt x="3" y="179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3"/>
                  </a:lnTo>
                  <a:lnTo>
                    <a:pt x="2" y="159"/>
                  </a:lnTo>
                  <a:lnTo>
                    <a:pt x="4" y="155"/>
                  </a:lnTo>
                  <a:lnTo>
                    <a:pt x="9" y="150"/>
                  </a:lnTo>
                  <a:lnTo>
                    <a:pt x="9" y="150"/>
                  </a:lnTo>
                  <a:lnTo>
                    <a:pt x="23" y="137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74" y="84"/>
                  </a:lnTo>
                  <a:lnTo>
                    <a:pt x="120" y="27"/>
                  </a:lnTo>
                  <a:lnTo>
                    <a:pt x="120" y="27"/>
                  </a:lnTo>
                  <a:lnTo>
                    <a:pt x="122" y="24"/>
                  </a:lnTo>
                  <a:lnTo>
                    <a:pt x="122" y="24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16" y="23"/>
                  </a:lnTo>
                  <a:lnTo>
                    <a:pt x="116" y="23"/>
                  </a:lnTo>
                  <a:lnTo>
                    <a:pt x="90" y="2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49" y="46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41" y="46"/>
                  </a:lnTo>
                  <a:lnTo>
                    <a:pt x="36" y="43"/>
                  </a:lnTo>
                  <a:lnTo>
                    <a:pt x="32" y="40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3" y="26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2" y="13"/>
                  </a:lnTo>
                  <a:lnTo>
                    <a:pt x="23" y="11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6" y="11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32" y="17"/>
                  </a:lnTo>
                  <a:lnTo>
                    <a:pt x="36" y="20"/>
                  </a:lnTo>
                  <a:lnTo>
                    <a:pt x="41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55" y="20"/>
                  </a:lnTo>
                  <a:lnTo>
                    <a:pt x="70" y="17"/>
                  </a:lnTo>
                  <a:lnTo>
                    <a:pt x="70" y="17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8" y="6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6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6" y="1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54" y="16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5" y="27"/>
                  </a:lnTo>
                  <a:lnTo>
                    <a:pt x="151" y="30"/>
                  </a:lnTo>
                  <a:lnTo>
                    <a:pt x="151" y="30"/>
                  </a:lnTo>
                  <a:lnTo>
                    <a:pt x="141" y="37"/>
                  </a:lnTo>
                  <a:lnTo>
                    <a:pt x="129" y="49"/>
                  </a:lnTo>
                  <a:lnTo>
                    <a:pt x="129" y="49"/>
                  </a:lnTo>
                  <a:lnTo>
                    <a:pt x="68" y="114"/>
                  </a:lnTo>
                  <a:lnTo>
                    <a:pt x="68" y="114"/>
                  </a:lnTo>
                  <a:lnTo>
                    <a:pt x="51" y="130"/>
                  </a:lnTo>
                  <a:lnTo>
                    <a:pt x="51" y="132"/>
                  </a:lnTo>
                  <a:close/>
                  <a:moveTo>
                    <a:pt x="75" y="192"/>
                  </a:moveTo>
                  <a:lnTo>
                    <a:pt x="75" y="192"/>
                  </a:lnTo>
                  <a:lnTo>
                    <a:pt x="68" y="194"/>
                  </a:lnTo>
                  <a:lnTo>
                    <a:pt x="62" y="197"/>
                  </a:lnTo>
                  <a:lnTo>
                    <a:pt x="58" y="201"/>
                  </a:lnTo>
                  <a:lnTo>
                    <a:pt x="58" y="207"/>
                  </a:lnTo>
                  <a:lnTo>
                    <a:pt x="58" y="207"/>
                  </a:lnTo>
                  <a:lnTo>
                    <a:pt x="58" y="211"/>
                  </a:lnTo>
                  <a:lnTo>
                    <a:pt x="60" y="216"/>
                  </a:lnTo>
                  <a:lnTo>
                    <a:pt x="64" y="218"/>
                  </a:lnTo>
                  <a:lnTo>
                    <a:pt x="68" y="221"/>
                  </a:lnTo>
                  <a:lnTo>
                    <a:pt x="78" y="226"/>
                  </a:lnTo>
                  <a:lnTo>
                    <a:pt x="91" y="227"/>
                  </a:lnTo>
                  <a:lnTo>
                    <a:pt x="91" y="227"/>
                  </a:lnTo>
                  <a:lnTo>
                    <a:pt x="102" y="226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0" y="217"/>
                  </a:lnTo>
                  <a:lnTo>
                    <a:pt x="106" y="210"/>
                  </a:lnTo>
                  <a:lnTo>
                    <a:pt x="102" y="205"/>
                  </a:lnTo>
                  <a:lnTo>
                    <a:pt x="97" y="201"/>
                  </a:lnTo>
                  <a:lnTo>
                    <a:pt x="91" y="197"/>
                  </a:lnTo>
                  <a:lnTo>
                    <a:pt x="87" y="195"/>
                  </a:lnTo>
                  <a:lnTo>
                    <a:pt x="81" y="194"/>
                  </a:lnTo>
                  <a:lnTo>
                    <a:pt x="75" y="192"/>
                  </a:lnTo>
                  <a:lnTo>
                    <a:pt x="75" y="19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2" name="Freeform 173"/>
            <p:cNvSpPr>
              <a:spLocks/>
            </p:cNvSpPr>
            <p:nvPr userDrawn="1"/>
          </p:nvSpPr>
          <p:spPr bwMode="auto">
            <a:xfrm>
              <a:off x="4010025" y="1758951"/>
              <a:ext cx="106363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8"/>
                </a:cxn>
                <a:cxn ang="0">
                  <a:pos x="82" y="109"/>
                </a:cxn>
                <a:cxn ang="0">
                  <a:pos x="120" y="74"/>
                </a:cxn>
                <a:cxn ang="0">
                  <a:pos x="158" y="36"/>
                </a:cxn>
                <a:cxn ang="0">
                  <a:pos x="163" y="28"/>
                </a:cxn>
                <a:cxn ang="0">
                  <a:pos x="165" y="22"/>
                </a:cxn>
                <a:cxn ang="0">
                  <a:pos x="163" y="16"/>
                </a:cxn>
                <a:cxn ang="0">
                  <a:pos x="152" y="4"/>
                </a:cxn>
                <a:cxn ang="0">
                  <a:pos x="150" y="3"/>
                </a:cxn>
                <a:cxn ang="0">
                  <a:pos x="156" y="0"/>
                </a:cxn>
                <a:cxn ang="0">
                  <a:pos x="162" y="0"/>
                </a:cxn>
                <a:cxn ang="0">
                  <a:pos x="176" y="6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1" y="32"/>
                </a:cxn>
                <a:cxn ang="0">
                  <a:pos x="201" y="33"/>
                </a:cxn>
                <a:cxn ang="0">
                  <a:pos x="192" y="39"/>
                </a:cxn>
                <a:cxn ang="0">
                  <a:pos x="187" y="44"/>
                </a:cxn>
                <a:cxn ang="0">
                  <a:pos x="179" y="51"/>
                </a:cxn>
                <a:cxn ang="0">
                  <a:pos x="136" y="93"/>
                </a:cxn>
                <a:cxn ang="0">
                  <a:pos x="147" y="104"/>
                </a:cxn>
                <a:cxn ang="0">
                  <a:pos x="150" y="109"/>
                </a:cxn>
                <a:cxn ang="0">
                  <a:pos x="152" y="116"/>
                </a:cxn>
                <a:cxn ang="0">
                  <a:pos x="150" y="136"/>
                </a:cxn>
                <a:cxn ang="0">
                  <a:pos x="150" y="235"/>
                </a:cxn>
                <a:cxn ang="0">
                  <a:pos x="149" y="249"/>
                </a:cxn>
                <a:cxn ang="0">
                  <a:pos x="139" y="254"/>
                </a:cxn>
                <a:cxn ang="0">
                  <a:pos x="133" y="252"/>
                </a:cxn>
                <a:cxn ang="0">
                  <a:pos x="129" y="248"/>
                </a:cxn>
                <a:cxn ang="0">
                  <a:pos x="123" y="227"/>
                </a:cxn>
                <a:cxn ang="0">
                  <a:pos x="123" y="217"/>
                </a:cxn>
                <a:cxn ang="0">
                  <a:pos x="124" y="207"/>
                </a:cxn>
                <a:cxn ang="0">
                  <a:pos x="126" y="167"/>
                </a:cxn>
                <a:cxn ang="0">
                  <a:pos x="126" y="128"/>
                </a:cxn>
                <a:cxn ang="0">
                  <a:pos x="126" y="112"/>
                </a:cxn>
                <a:cxn ang="0">
                  <a:pos x="123" y="101"/>
                </a:cxn>
                <a:cxn ang="0">
                  <a:pos x="65" y="142"/>
                </a:cxn>
                <a:cxn ang="0">
                  <a:pos x="2" y="172"/>
                </a:cxn>
              </a:cxnLst>
              <a:rect l="0" t="0" r="r" b="b"/>
              <a:pathLst>
                <a:path w="201" h="254">
                  <a:moveTo>
                    <a:pt x="0" y="165"/>
                  </a:moveTo>
                  <a:lnTo>
                    <a:pt x="0" y="165"/>
                  </a:lnTo>
                  <a:lnTo>
                    <a:pt x="20" y="152"/>
                  </a:lnTo>
                  <a:lnTo>
                    <a:pt x="42" y="138"/>
                  </a:lnTo>
                  <a:lnTo>
                    <a:pt x="62" y="123"/>
                  </a:lnTo>
                  <a:lnTo>
                    <a:pt x="82" y="109"/>
                  </a:lnTo>
                  <a:lnTo>
                    <a:pt x="101" y="91"/>
                  </a:lnTo>
                  <a:lnTo>
                    <a:pt x="120" y="74"/>
                  </a:lnTo>
                  <a:lnTo>
                    <a:pt x="139" y="57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63" y="28"/>
                  </a:lnTo>
                  <a:lnTo>
                    <a:pt x="165" y="22"/>
                  </a:lnTo>
                  <a:lnTo>
                    <a:pt x="165" y="22"/>
                  </a:lnTo>
                  <a:lnTo>
                    <a:pt x="165" y="19"/>
                  </a:lnTo>
                  <a:lnTo>
                    <a:pt x="163" y="16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0" y="3"/>
                  </a:lnTo>
                  <a:lnTo>
                    <a:pt x="150" y="3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9" y="3"/>
                  </a:lnTo>
                  <a:lnTo>
                    <a:pt x="176" y="6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1" y="16"/>
                  </a:lnTo>
                  <a:lnTo>
                    <a:pt x="197" y="22"/>
                  </a:lnTo>
                  <a:lnTo>
                    <a:pt x="200" y="26"/>
                  </a:lnTo>
                  <a:lnTo>
                    <a:pt x="201" y="32"/>
                  </a:lnTo>
                  <a:lnTo>
                    <a:pt x="201" y="32"/>
                  </a:lnTo>
                  <a:lnTo>
                    <a:pt x="201" y="33"/>
                  </a:lnTo>
                  <a:lnTo>
                    <a:pt x="200" y="36"/>
                  </a:lnTo>
                  <a:lnTo>
                    <a:pt x="192" y="39"/>
                  </a:lnTo>
                  <a:lnTo>
                    <a:pt x="192" y="39"/>
                  </a:lnTo>
                  <a:lnTo>
                    <a:pt x="187" y="44"/>
                  </a:lnTo>
                  <a:lnTo>
                    <a:pt x="179" y="51"/>
                  </a:lnTo>
                  <a:lnTo>
                    <a:pt x="179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2" y="99"/>
                  </a:lnTo>
                  <a:lnTo>
                    <a:pt x="147" y="104"/>
                  </a:lnTo>
                  <a:lnTo>
                    <a:pt x="147" y="104"/>
                  </a:lnTo>
                  <a:lnTo>
                    <a:pt x="150" y="109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0" y="136"/>
                  </a:lnTo>
                  <a:lnTo>
                    <a:pt x="150" y="136"/>
                  </a:lnTo>
                  <a:lnTo>
                    <a:pt x="150" y="235"/>
                  </a:lnTo>
                  <a:lnTo>
                    <a:pt x="150" y="235"/>
                  </a:lnTo>
                  <a:lnTo>
                    <a:pt x="150" y="243"/>
                  </a:lnTo>
                  <a:lnTo>
                    <a:pt x="149" y="249"/>
                  </a:lnTo>
                  <a:lnTo>
                    <a:pt x="145" y="252"/>
                  </a:lnTo>
                  <a:lnTo>
                    <a:pt x="139" y="254"/>
                  </a:lnTo>
                  <a:lnTo>
                    <a:pt x="139" y="254"/>
                  </a:lnTo>
                  <a:lnTo>
                    <a:pt x="133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4" y="238"/>
                  </a:lnTo>
                  <a:lnTo>
                    <a:pt x="123" y="227"/>
                  </a:lnTo>
                  <a:lnTo>
                    <a:pt x="123" y="227"/>
                  </a:lnTo>
                  <a:lnTo>
                    <a:pt x="123" y="217"/>
                  </a:lnTo>
                  <a:lnTo>
                    <a:pt x="123" y="217"/>
                  </a:lnTo>
                  <a:lnTo>
                    <a:pt x="124" y="207"/>
                  </a:lnTo>
                  <a:lnTo>
                    <a:pt x="124" y="207"/>
                  </a:lnTo>
                  <a:lnTo>
                    <a:pt x="126" y="167"/>
                  </a:lnTo>
                  <a:lnTo>
                    <a:pt x="126" y="167"/>
                  </a:lnTo>
                  <a:lnTo>
                    <a:pt x="126" y="128"/>
                  </a:lnTo>
                  <a:lnTo>
                    <a:pt x="126" y="128"/>
                  </a:lnTo>
                  <a:lnTo>
                    <a:pt x="126" y="112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94" y="123"/>
                  </a:lnTo>
                  <a:lnTo>
                    <a:pt x="65" y="142"/>
                  </a:lnTo>
                  <a:lnTo>
                    <a:pt x="34" y="159"/>
                  </a:lnTo>
                  <a:lnTo>
                    <a:pt x="2" y="172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3" name="Freeform 174"/>
            <p:cNvSpPr>
              <a:spLocks/>
            </p:cNvSpPr>
            <p:nvPr userDrawn="1"/>
          </p:nvSpPr>
          <p:spPr bwMode="auto">
            <a:xfrm>
              <a:off x="4133850" y="1766888"/>
              <a:ext cx="95250" cy="122238"/>
            </a:xfrm>
            <a:custGeom>
              <a:avLst/>
              <a:gdLst/>
              <a:ahLst/>
              <a:cxnLst>
                <a:cxn ang="0">
                  <a:pos x="0" y="223"/>
                </a:cxn>
                <a:cxn ang="0">
                  <a:pos x="0" y="223"/>
                </a:cxn>
                <a:cxn ang="0">
                  <a:pos x="20" y="207"/>
                </a:cxn>
                <a:cxn ang="0">
                  <a:pos x="39" y="191"/>
                </a:cxn>
                <a:cxn ang="0">
                  <a:pos x="58" y="172"/>
                </a:cxn>
                <a:cxn ang="0">
                  <a:pos x="75" y="153"/>
                </a:cxn>
                <a:cxn ang="0">
                  <a:pos x="91" y="133"/>
                </a:cxn>
                <a:cxn ang="0">
                  <a:pos x="106" y="113"/>
                </a:cxn>
                <a:cxn ang="0">
                  <a:pos x="119" y="89"/>
                </a:cxn>
                <a:cxn ang="0">
                  <a:pos x="130" y="65"/>
                </a:cxn>
                <a:cxn ang="0">
                  <a:pos x="130" y="65"/>
                </a:cxn>
                <a:cxn ang="0">
                  <a:pos x="138" y="45"/>
                </a:cxn>
                <a:cxn ang="0">
                  <a:pos x="141" y="33"/>
                </a:cxn>
                <a:cxn ang="0">
                  <a:pos x="142" y="23"/>
                </a:cxn>
                <a:cxn ang="0">
                  <a:pos x="142" y="23"/>
                </a:cxn>
                <a:cxn ang="0">
                  <a:pos x="141" y="18"/>
                </a:cxn>
                <a:cxn ang="0">
                  <a:pos x="139" y="16"/>
                </a:cxn>
                <a:cxn ang="0">
                  <a:pos x="135" y="11"/>
                </a:cxn>
                <a:cxn ang="0">
                  <a:pos x="130" y="8"/>
                </a:cxn>
                <a:cxn ang="0">
                  <a:pos x="130" y="8"/>
                </a:cxn>
                <a:cxn ang="0">
                  <a:pos x="128" y="5"/>
                </a:cxn>
                <a:cxn ang="0">
                  <a:pos x="126" y="4"/>
                </a:cxn>
                <a:cxn ang="0">
                  <a:pos x="126" y="4"/>
                </a:cxn>
                <a:cxn ang="0">
                  <a:pos x="128" y="3"/>
                </a:cxn>
                <a:cxn ang="0">
                  <a:pos x="130" y="1"/>
                </a:cxn>
                <a:cxn ang="0">
                  <a:pos x="136" y="0"/>
                </a:cxn>
                <a:cxn ang="0">
                  <a:pos x="136" y="0"/>
                </a:cxn>
                <a:cxn ang="0">
                  <a:pos x="142" y="0"/>
                </a:cxn>
                <a:cxn ang="0">
                  <a:pos x="148" y="3"/>
                </a:cxn>
                <a:cxn ang="0">
                  <a:pos x="155" y="5"/>
                </a:cxn>
                <a:cxn ang="0">
                  <a:pos x="164" y="11"/>
                </a:cxn>
                <a:cxn ang="0">
                  <a:pos x="164" y="11"/>
                </a:cxn>
                <a:cxn ang="0">
                  <a:pos x="175" y="21"/>
                </a:cxn>
                <a:cxn ang="0">
                  <a:pos x="178" y="26"/>
                </a:cxn>
                <a:cxn ang="0">
                  <a:pos x="180" y="30"/>
                </a:cxn>
                <a:cxn ang="0">
                  <a:pos x="180" y="30"/>
                </a:cxn>
                <a:cxn ang="0">
                  <a:pos x="180" y="34"/>
                </a:cxn>
                <a:cxn ang="0">
                  <a:pos x="178" y="36"/>
                </a:cxn>
                <a:cxn ang="0">
                  <a:pos x="174" y="40"/>
                </a:cxn>
                <a:cxn ang="0">
                  <a:pos x="174" y="40"/>
                </a:cxn>
                <a:cxn ang="0">
                  <a:pos x="171" y="43"/>
                </a:cxn>
                <a:cxn ang="0">
                  <a:pos x="167" y="49"/>
                </a:cxn>
                <a:cxn ang="0">
                  <a:pos x="159" y="63"/>
                </a:cxn>
                <a:cxn ang="0">
                  <a:pos x="159" y="63"/>
                </a:cxn>
                <a:cxn ang="0">
                  <a:pos x="146" y="91"/>
                </a:cxn>
                <a:cxn ang="0">
                  <a:pos x="130" y="117"/>
                </a:cxn>
                <a:cxn ang="0">
                  <a:pos x="115" y="142"/>
                </a:cxn>
                <a:cxn ang="0">
                  <a:pos x="96" y="163"/>
                </a:cxn>
                <a:cxn ang="0">
                  <a:pos x="74" y="184"/>
                </a:cxn>
                <a:cxn ang="0">
                  <a:pos x="52" y="201"/>
                </a:cxn>
                <a:cxn ang="0">
                  <a:pos x="29" y="217"/>
                </a:cxn>
                <a:cxn ang="0">
                  <a:pos x="3" y="231"/>
                </a:cxn>
                <a:cxn ang="0">
                  <a:pos x="0" y="223"/>
                </a:cxn>
              </a:cxnLst>
              <a:rect l="0" t="0" r="r" b="b"/>
              <a:pathLst>
                <a:path w="180" h="231">
                  <a:moveTo>
                    <a:pt x="0" y="223"/>
                  </a:moveTo>
                  <a:lnTo>
                    <a:pt x="0" y="223"/>
                  </a:lnTo>
                  <a:lnTo>
                    <a:pt x="20" y="207"/>
                  </a:lnTo>
                  <a:lnTo>
                    <a:pt x="39" y="191"/>
                  </a:lnTo>
                  <a:lnTo>
                    <a:pt x="58" y="172"/>
                  </a:lnTo>
                  <a:lnTo>
                    <a:pt x="75" y="153"/>
                  </a:lnTo>
                  <a:lnTo>
                    <a:pt x="91" y="133"/>
                  </a:lnTo>
                  <a:lnTo>
                    <a:pt x="106" y="113"/>
                  </a:lnTo>
                  <a:lnTo>
                    <a:pt x="119" y="89"/>
                  </a:lnTo>
                  <a:lnTo>
                    <a:pt x="130" y="65"/>
                  </a:lnTo>
                  <a:lnTo>
                    <a:pt x="130" y="65"/>
                  </a:lnTo>
                  <a:lnTo>
                    <a:pt x="138" y="45"/>
                  </a:lnTo>
                  <a:lnTo>
                    <a:pt x="141" y="33"/>
                  </a:lnTo>
                  <a:lnTo>
                    <a:pt x="142" y="23"/>
                  </a:lnTo>
                  <a:lnTo>
                    <a:pt x="142" y="23"/>
                  </a:lnTo>
                  <a:lnTo>
                    <a:pt x="141" y="18"/>
                  </a:lnTo>
                  <a:lnTo>
                    <a:pt x="139" y="16"/>
                  </a:lnTo>
                  <a:lnTo>
                    <a:pt x="135" y="11"/>
                  </a:lnTo>
                  <a:lnTo>
                    <a:pt x="130" y="8"/>
                  </a:lnTo>
                  <a:lnTo>
                    <a:pt x="130" y="8"/>
                  </a:lnTo>
                  <a:lnTo>
                    <a:pt x="128" y="5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8" y="3"/>
                  </a:lnTo>
                  <a:lnTo>
                    <a:pt x="155" y="5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75" y="21"/>
                  </a:lnTo>
                  <a:lnTo>
                    <a:pt x="178" y="26"/>
                  </a:lnTo>
                  <a:lnTo>
                    <a:pt x="180" y="30"/>
                  </a:lnTo>
                  <a:lnTo>
                    <a:pt x="180" y="30"/>
                  </a:lnTo>
                  <a:lnTo>
                    <a:pt x="180" y="34"/>
                  </a:lnTo>
                  <a:lnTo>
                    <a:pt x="178" y="36"/>
                  </a:lnTo>
                  <a:lnTo>
                    <a:pt x="174" y="40"/>
                  </a:lnTo>
                  <a:lnTo>
                    <a:pt x="174" y="40"/>
                  </a:lnTo>
                  <a:lnTo>
                    <a:pt x="171" y="43"/>
                  </a:lnTo>
                  <a:lnTo>
                    <a:pt x="167" y="49"/>
                  </a:lnTo>
                  <a:lnTo>
                    <a:pt x="159" y="63"/>
                  </a:lnTo>
                  <a:lnTo>
                    <a:pt x="159" y="63"/>
                  </a:lnTo>
                  <a:lnTo>
                    <a:pt x="146" y="91"/>
                  </a:lnTo>
                  <a:lnTo>
                    <a:pt x="130" y="117"/>
                  </a:lnTo>
                  <a:lnTo>
                    <a:pt x="115" y="142"/>
                  </a:lnTo>
                  <a:lnTo>
                    <a:pt x="96" y="163"/>
                  </a:lnTo>
                  <a:lnTo>
                    <a:pt x="74" y="184"/>
                  </a:lnTo>
                  <a:lnTo>
                    <a:pt x="52" y="201"/>
                  </a:lnTo>
                  <a:lnTo>
                    <a:pt x="29" y="217"/>
                  </a:lnTo>
                  <a:lnTo>
                    <a:pt x="3" y="23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4" name="Freeform 175"/>
            <p:cNvSpPr>
              <a:spLocks noEditPoints="1"/>
            </p:cNvSpPr>
            <p:nvPr userDrawn="1"/>
          </p:nvSpPr>
          <p:spPr bwMode="auto">
            <a:xfrm>
              <a:off x="4254500" y="1766888"/>
              <a:ext cx="142875" cy="100013"/>
            </a:xfrm>
            <a:custGeom>
              <a:avLst/>
              <a:gdLst/>
              <a:ahLst/>
              <a:cxnLst>
                <a:cxn ang="0">
                  <a:pos x="16" y="114"/>
                </a:cxn>
                <a:cxn ang="0">
                  <a:pos x="24" y="116"/>
                </a:cxn>
                <a:cxn ang="0">
                  <a:pos x="40" y="106"/>
                </a:cxn>
                <a:cxn ang="0">
                  <a:pos x="84" y="59"/>
                </a:cxn>
                <a:cxn ang="0">
                  <a:pos x="98" y="49"/>
                </a:cxn>
                <a:cxn ang="0">
                  <a:pos x="110" y="49"/>
                </a:cxn>
                <a:cxn ang="0">
                  <a:pos x="136" y="68"/>
                </a:cxn>
                <a:cxn ang="0">
                  <a:pos x="206" y="119"/>
                </a:cxn>
                <a:cxn ang="0">
                  <a:pos x="248" y="145"/>
                </a:cxn>
                <a:cxn ang="0">
                  <a:pos x="264" y="156"/>
                </a:cxn>
                <a:cxn ang="0">
                  <a:pos x="271" y="174"/>
                </a:cxn>
                <a:cxn ang="0">
                  <a:pos x="264" y="188"/>
                </a:cxn>
                <a:cxn ang="0">
                  <a:pos x="252" y="187"/>
                </a:cxn>
                <a:cxn ang="0">
                  <a:pos x="220" y="165"/>
                </a:cxn>
                <a:cxn ang="0">
                  <a:pos x="123" y="81"/>
                </a:cxn>
                <a:cxn ang="0">
                  <a:pos x="104" y="70"/>
                </a:cxn>
                <a:cxn ang="0">
                  <a:pos x="98" y="71"/>
                </a:cxn>
                <a:cxn ang="0">
                  <a:pos x="75" y="99"/>
                </a:cxn>
                <a:cxn ang="0">
                  <a:pos x="53" y="129"/>
                </a:cxn>
                <a:cxn ang="0">
                  <a:pos x="47" y="141"/>
                </a:cxn>
                <a:cxn ang="0">
                  <a:pos x="37" y="148"/>
                </a:cxn>
                <a:cxn ang="0">
                  <a:pos x="23" y="143"/>
                </a:cxn>
                <a:cxn ang="0">
                  <a:pos x="7" y="130"/>
                </a:cxn>
                <a:cxn ang="0">
                  <a:pos x="0" y="113"/>
                </a:cxn>
                <a:cxn ang="0">
                  <a:pos x="1" y="106"/>
                </a:cxn>
                <a:cxn ang="0">
                  <a:pos x="4" y="107"/>
                </a:cxn>
                <a:cxn ang="0">
                  <a:pos x="177" y="22"/>
                </a:cxn>
                <a:cxn ang="0">
                  <a:pos x="216" y="42"/>
                </a:cxn>
                <a:cxn ang="0">
                  <a:pos x="230" y="58"/>
                </a:cxn>
                <a:cxn ang="0">
                  <a:pos x="233" y="67"/>
                </a:cxn>
                <a:cxn ang="0">
                  <a:pos x="227" y="80"/>
                </a:cxn>
                <a:cxn ang="0">
                  <a:pos x="219" y="81"/>
                </a:cxn>
                <a:cxn ang="0">
                  <a:pos x="211" y="71"/>
                </a:cxn>
                <a:cxn ang="0">
                  <a:pos x="184" y="39"/>
                </a:cxn>
                <a:cxn ang="0">
                  <a:pos x="203" y="0"/>
                </a:cxn>
                <a:cxn ang="0">
                  <a:pos x="230" y="9"/>
                </a:cxn>
                <a:cxn ang="0">
                  <a:pos x="251" y="20"/>
                </a:cxn>
                <a:cxn ang="0">
                  <a:pos x="261" y="33"/>
                </a:cxn>
                <a:cxn ang="0">
                  <a:pos x="262" y="44"/>
                </a:cxn>
                <a:cxn ang="0">
                  <a:pos x="253" y="52"/>
                </a:cxn>
                <a:cxn ang="0">
                  <a:pos x="245" y="48"/>
                </a:cxn>
                <a:cxn ang="0">
                  <a:pos x="224" y="25"/>
                </a:cxn>
                <a:cxn ang="0">
                  <a:pos x="203" y="0"/>
                </a:cxn>
              </a:cxnLst>
              <a:rect l="0" t="0" r="r" b="b"/>
              <a:pathLst>
                <a:path w="271" h="190">
                  <a:moveTo>
                    <a:pt x="4" y="107"/>
                  </a:moveTo>
                  <a:lnTo>
                    <a:pt x="4" y="107"/>
                  </a:lnTo>
                  <a:lnTo>
                    <a:pt x="16" y="114"/>
                  </a:lnTo>
                  <a:lnTo>
                    <a:pt x="20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7" y="116"/>
                  </a:lnTo>
                  <a:lnTo>
                    <a:pt x="30" y="114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8" y="55"/>
                  </a:lnTo>
                  <a:lnTo>
                    <a:pt x="94" y="51"/>
                  </a:lnTo>
                  <a:lnTo>
                    <a:pt x="98" y="49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10" y="49"/>
                  </a:lnTo>
                  <a:lnTo>
                    <a:pt x="117" y="54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79" y="100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33" y="138"/>
                  </a:lnTo>
                  <a:lnTo>
                    <a:pt x="233" y="138"/>
                  </a:lnTo>
                  <a:lnTo>
                    <a:pt x="248" y="145"/>
                  </a:lnTo>
                  <a:lnTo>
                    <a:pt x="248" y="145"/>
                  </a:lnTo>
                  <a:lnTo>
                    <a:pt x="258" y="151"/>
                  </a:lnTo>
                  <a:lnTo>
                    <a:pt x="264" y="156"/>
                  </a:lnTo>
                  <a:lnTo>
                    <a:pt x="269" y="165"/>
                  </a:lnTo>
                  <a:lnTo>
                    <a:pt x="271" y="174"/>
                  </a:lnTo>
                  <a:lnTo>
                    <a:pt x="271" y="174"/>
                  </a:lnTo>
                  <a:lnTo>
                    <a:pt x="269" y="180"/>
                  </a:lnTo>
                  <a:lnTo>
                    <a:pt x="266" y="185"/>
                  </a:lnTo>
                  <a:lnTo>
                    <a:pt x="264" y="188"/>
                  </a:lnTo>
                  <a:lnTo>
                    <a:pt x="259" y="190"/>
                  </a:lnTo>
                  <a:lnTo>
                    <a:pt x="259" y="190"/>
                  </a:lnTo>
                  <a:lnTo>
                    <a:pt x="252" y="187"/>
                  </a:lnTo>
                  <a:lnTo>
                    <a:pt x="243" y="181"/>
                  </a:lnTo>
                  <a:lnTo>
                    <a:pt x="220" y="165"/>
                  </a:lnTo>
                  <a:lnTo>
                    <a:pt x="220" y="165"/>
                  </a:lnTo>
                  <a:lnTo>
                    <a:pt x="179" y="132"/>
                  </a:lnTo>
                  <a:lnTo>
                    <a:pt x="123" y="81"/>
                  </a:lnTo>
                  <a:lnTo>
                    <a:pt x="123" y="81"/>
                  </a:lnTo>
                  <a:lnTo>
                    <a:pt x="111" y="72"/>
                  </a:lnTo>
                  <a:lnTo>
                    <a:pt x="107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1" y="70"/>
                  </a:lnTo>
                  <a:lnTo>
                    <a:pt x="98" y="71"/>
                  </a:lnTo>
                  <a:lnTo>
                    <a:pt x="91" y="77"/>
                  </a:lnTo>
                  <a:lnTo>
                    <a:pt x="91" y="77"/>
                  </a:lnTo>
                  <a:lnTo>
                    <a:pt x="75" y="99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53" y="129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7" y="141"/>
                  </a:lnTo>
                  <a:lnTo>
                    <a:pt x="45" y="145"/>
                  </a:lnTo>
                  <a:lnTo>
                    <a:pt x="42" y="146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0" y="146"/>
                  </a:lnTo>
                  <a:lnTo>
                    <a:pt x="23" y="143"/>
                  </a:lnTo>
                  <a:lnTo>
                    <a:pt x="16" y="138"/>
                  </a:lnTo>
                  <a:lnTo>
                    <a:pt x="7" y="130"/>
                  </a:lnTo>
                  <a:lnTo>
                    <a:pt x="7" y="130"/>
                  </a:lnTo>
                  <a:lnTo>
                    <a:pt x="4" y="126"/>
                  </a:lnTo>
                  <a:lnTo>
                    <a:pt x="1" y="122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07"/>
                  </a:lnTo>
                  <a:lnTo>
                    <a:pt x="1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4" y="107"/>
                  </a:lnTo>
                  <a:close/>
                  <a:moveTo>
                    <a:pt x="177" y="22"/>
                  </a:moveTo>
                  <a:lnTo>
                    <a:pt x="177" y="22"/>
                  </a:lnTo>
                  <a:lnTo>
                    <a:pt x="193" y="29"/>
                  </a:lnTo>
                  <a:lnTo>
                    <a:pt x="206" y="36"/>
                  </a:lnTo>
                  <a:lnTo>
                    <a:pt x="216" y="42"/>
                  </a:lnTo>
                  <a:lnTo>
                    <a:pt x="224" y="49"/>
                  </a:lnTo>
                  <a:lnTo>
                    <a:pt x="224" y="49"/>
                  </a:lnTo>
                  <a:lnTo>
                    <a:pt x="230" y="58"/>
                  </a:lnTo>
                  <a:lnTo>
                    <a:pt x="232" y="62"/>
                  </a:lnTo>
                  <a:lnTo>
                    <a:pt x="233" y="67"/>
                  </a:lnTo>
                  <a:lnTo>
                    <a:pt x="233" y="67"/>
                  </a:lnTo>
                  <a:lnTo>
                    <a:pt x="232" y="71"/>
                  </a:lnTo>
                  <a:lnTo>
                    <a:pt x="230" y="77"/>
                  </a:lnTo>
                  <a:lnTo>
                    <a:pt x="227" y="80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9" y="81"/>
                  </a:lnTo>
                  <a:lnTo>
                    <a:pt x="216" y="78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03" y="59"/>
                  </a:lnTo>
                  <a:lnTo>
                    <a:pt x="194" y="49"/>
                  </a:lnTo>
                  <a:lnTo>
                    <a:pt x="184" y="39"/>
                  </a:lnTo>
                  <a:lnTo>
                    <a:pt x="172" y="29"/>
                  </a:lnTo>
                  <a:lnTo>
                    <a:pt x="177" y="22"/>
                  </a:lnTo>
                  <a:close/>
                  <a:moveTo>
                    <a:pt x="203" y="0"/>
                  </a:moveTo>
                  <a:lnTo>
                    <a:pt x="203" y="0"/>
                  </a:lnTo>
                  <a:lnTo>
                    <a:pt x="217" y="4"/>
                  </a:lnTo>
                  <a:lnTo>
                    <a:pt x="230" y="9"/>
                  </a:lnTo>
                  <a:lnTo>
                    <a:pt x="240" y="15"/>
                  </a:lnTo>
                  <a:lnTo>
                    <a:pt x="251" y="20"/>
                  </a:lnTo>
                  <a:lnTo>
                    <a:pt x="251" y="20"/>
                  </a:lnTo>
                  <a:lnTo>
                    <a:pt x="255" y="25"/>
                  </a:lnTo>
                  <a:lnTo>
                    <a:pt x="259" y="29"/>
                  </a:lnTo>
                  <a:lnTo>
                    <a:pt x="261" y="33"/>
                  </a:lnTo>
                  <a:lnTo>
                    <a:pt x="262" y="39"/>
                  </a:lnTo>
                  <a:lnTo>
                    <a:pt x="262" y="39"/>
                  </a:lnTo>
                  <a:lnTo>
                    <a:pt x="262" y="44"/>
                  </a:lnTo>
                  <a:lnTo>
                    <a:pt x="261" y="48"/>
                  </a:lnTo>
                  <a:lnTo>
                    <a:pt x="258" y="51"/>
                  </a:lnTo>
                  <a:lnTo>
                    <a:pt x="253" y="52"/>
                  </a:lnTo>
                  <a:lnTo>
                    <a:pt x="253" y="52"/>
                  </a:lnTo>
                  <a:lnTo>
                    <a:pt x="249" y="51"/>
                  </a:lnTo>
                  <a:lnTo>
                    <a:pt x="245" y="48"/>
                  </a:lnTo>
                  <a:lnTo>
                    <a:pt x="245" y="48"/>
                  </a:lnTo>
                  <a:lnTo>
                    <a:pt x="235" y="35"/>
                  </a:lnTo>
                  <a:lnTo>
                    <a:pt x="224" y="25"/>
                  </a:lnTo>
                  <a:lnTo>
                    <a:pt x="211" y="16"/>
                  </a:lnTo>
                  <a:lnTo>
                    <a:pt x="198" y="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5" name="Freeform 176"/>
            <p:cNvSpPr>
              <a:spLocks/>
            </p:cNvSpPr>
            <p:nvPr userDrawn="1"/>
          </p:nvSpPr>
          <p:spPr bwMode="auto">
            <a:xfrm>
              <a:off x="4429125" y="1811338"/>
              <a:ext cx="128588" cy="23813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15" y="12"/>
                </a:cxn>
                <a:cxn ang="0">
                  <a:pos x="15" y="12"/>
                </a:cxn>
                <a:cxn ang="0">
                  <a:pos x="21" y="14"/>
                </a:cxn>
                <a:cxn ang="0">
                  <a:pos x="31" y="14"/>
                </a:cxn>
                <a:cxn ang="0">
                  <a:pos x="31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138" y="12"/>
                </a:cxn>
                <a:cxn ang="0">
                  <a:pos x="138" y="12"/>
                </a:cxn>
                <a:cxn ang="0">
                  <a:pos x="203" y="12"/>
                </a:cxn>
                <a:cxn ang="0">
                  <a:pos x="203" y="1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32" y="12"/>
                </a:cxn>
                <a:cxn ang="0">
                  <a:pos x="238" y="15"/>
                </a:cxn>
                <a:cxn ang="0">
                  <a:pos x="242" y="18"/>
                </a:cxn>
                <a:cxn ang="0">
                  <a:pos x="242" y="22"/>
                </a:cxn>
                <a:cxn ang="0">
                  <a:pos x="242" y="22"/>
                </a:cxn>
                <a:cxn ang="0">
                  <a:pos x="242" y="25"/>
                </a:cxn>
                <a:cxn ang="0">
                  <a:pos x="241" y="28"/>
                </a:cxn>
                <a:cxn ang="0">
                  <a:pos x="240" y="31"/>
                </a:cxn>
                <a:cxn ang="0">
                  <a:pos x="237" y="32"/>
                </a:cxn>
                <a:cxn ang="0">
                  <a:pos x="237" y="32"/>
                </a:cxn>
                <a:cxn ang="0">
                  <a:pos x="226" y="34"/>
                </a:cxn>
                <a:cxn ang="0">
                  <a:pos x="215" y="35"/>
                </a:cxn>
                <a:cxn ang="0">
                  <a:pos x="193" y="35"/>
                </a:cxn>
                <a:cxn ang="0">
                  <a:pos x="193" y="35"/>
                </a:cxn>
                <a:cxn ang="0">
                  <a:pos x="86" y="38"/>
                </a:cxn>
                <a:cxn ang="0">
                  <a:pos x="86" y="38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38" y="40"/>
                </a:cxn>
                <a:cxn ang="0">
                  <a:pos x="32" y="42"/>
                </a:cxn>
                <a:cxn ang="0">
                  <a:pos x="32" y="42"/>
                </a:cxn>
                <a:cxn ang="0">
                  <a:pos x="29" y="44"/>
                </a:cxn>
                <a:cxn ang="0">
                  <a:pos x="25" y="44"/>
                </a:cxn>
                <a:cxn ang="0">
                  <a:pos x="25" y="44"/>
                </a:cxn>
                <a:cxn ang="0">
                  <a:pos x="21" y="44"/>
                </a:cxn>
                <a:cxn ang="0">
                  <a:pos x="16" y="41"/>
                </a:cxn>
                <a:cxn ang="0">
                  <a:pos x="8" y="29"/>
                </a:cxn>
                <a:cxn ang="0">
                  <a:pos x="8" y="29"/>
                </a:cxn>
                <a:cxn ang="0">
                  <a:pos x="2" y="21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5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242" h="44">
                  <a:moveTo>
                    <a:pt x="6" y="3"/>
                  </a:moveTo>
                  <a:lnTo>
                    <a:pt x="6" y="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2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24" y="12"/>
                  </a:lnTo>
                  <a:lnTo>
                    <a:pt x="224" y="12"/>
                  </a:lnTo>
                  <a:lnTo>
                    <a:pt x="232" y="12"/>
                  </a:lnTo>
                  <a:lnTo>
                    <a:pt x="238" y="15"/>
                  </a:lnTo>
                  <a:lnTo>
                    <a:pt x="242" y="18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2" y="25"/>
                  </a:lnTo>
                  <a:lnTo>
                    <a:pt x="241" y="28"/>
                  </a:lnTo>
                  <a:lnTo>
                    <a:pt x="240" y="31"/>
                  </a:lnTo>
                  <a:lnTo>
                    <a:pt x="237" y="32"/>
                  </a:lnTo>
                  <a:lnTo>
                    <a:pt x="237" y="32"/>
                  </a:lnTo>
                  <a:lnTo>
                    <a:pt x="226" y="34"/>
                  </a:lnTo>
                  <a:lnTo>
                    <a:pt x="215" y="35"/>
                  </a:lnTo>
                  <a:lnTo>
                    <a:pt x="193" y="35"/>
                  </a:lnTo>
                  <a:lnTo>
                    <a:pt x="193" y="35"/>
                  </a:lnTo>
                  <a:lnTo>
                    <a:pt x="86" y="38"/>
                  </a:lnTo>
                  <a:lnTo>
                    <a:pt x="86" y="38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38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29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1" y="44"/>
                  </a:lnTo>
                  <a:lnTo>
                    <a:pt x="16" y="41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2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6" name="Freeform 177"/>
            <p:cNvSpPr>
              <a:spLocks noEditPoints="1"/>
            </p:cNvSpPr>
            <p:nvPr userDrawn="1"/>
          </p:nvSpPr>
          <p:spPr bwMode="auto">
            <a:xfrm>
              <a:off x="4583114" y="1770063"/>
              <a:ext cx="125412" cy="117475"/>
            </a:xfrm>
            <a:custGeom>
              <a:avLst/>
              <a:gdLst/>
              <a:ahLst/>
              <a:cxnLst>
                <a:cxn ang="0">
                  <a:pos x="5" y="59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2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08"/>
                </a:cxn>
                <a:cxn ang="0">
                  <a:pos x="54" y="113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5"/>
                </a:cxn>
                <a:cxn ang="0">
                  <a:pos x="13" y="77"/>
                </a:cxn>
                <a:cxn ang="0">
                  <a:pos x="5" y="59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6" y="140"/>
                </a:cxn>
                <a:cxn ang="0">
                  <a:pos x="153" y="150"/>
                </a:cxn>
                <a:cxn ang="0">
                  <a:pos x="102" y="190"/>
                </a:cxn>
                <a:cxn ang="0">
                  <a:pos x="80" y="204"/>
                </a:cxn>
                <a:cxn ang="0">
                  <a:pos x="61" y="214"/>
                </a:cxn>
                <a:cxn ang="0">
                  <a:pos x="58" y="218"/>
                </a:cxn>
                <a:cxn ang="0">
                  <a:pos x="51" y="221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5" y="182"/>
                </a:cxn>
                <a:cxn ang="0">
                  <a:pos x="16" y="174"/>
                </a:cxn>
                <a:cxn ang="0">
                  <a:pos x="18" y="172"/>
                </a:cxn>
                <a:cxn ang="0">
                  <a:pos x="22" y="175"/>
                </a:cxn>
                <a:cxn ang="0">
                  <a:pos x="28" y="181"/>
                </a:cxn>
                <a:cxn ang="0">
                  <a:pos x="39" y="187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1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8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6"/>
                </a:cxn>
                <a:cxn ang="0">
                  <a:pos x="99" y="26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5" y="55"/>
                </a:cxn>
                <a:cxn ang="0">
                  <a:pos x="89" y="56"/>
                </a:cxn>
                <a:cxn ang="0">
                  <a:pos x="84" y="55"/>
                </a:cxn>
                <a:cxn ang="0">
                  <a:pos x="79" y="48"/>
                </a:cxn>
                <a:cxn ang="0">
                  <a:pos x="58" y="24"/>
                </a:cxn>
                <a:cxn ang="0">
                  <a:pos x="35" y="7"/>
                </a:cxn>
              </a:cxnLst>
              <a:rect l="0" t="0" r="r" b="b"/>
              <a:pathLst>
                <a:path w="237" h="221">
                  <a:moveTo>
                    <a:pt x="5" y="59"/>
                  </a:moveTo>
                  <a:lnTo>
                    <a:pt x="5" y="59"/>
                  </a:lnTo>
                  <a:lnTo>
                    <a:pt x="21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2"/>
                  </a:lnTo>
                  <a:lnTo>
                    <a:pt x="66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08"/>
                  </a:lnTo>
                  <a:lnTo>
                    <a:pt x="60" y="111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1" y="113"/>
                  </a:lnTo>
                  <a:lnTo>
                    <a:pt x="50" y="111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5"/>
                  </a:lnTo>
                  <a:lnTo>
                    <a:pt x="25" y="85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5" y="59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6" y="14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21" y="177"/>
                  </a:lnTo>
                  <a:lnTo>
                    <a:pt x="102" y="190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1" y="214"/>
                  </a:lnTo>
                  <a:lnTo>
                    <a:pt x="61" y="214"/>
                  </a:lnTo>
                  <a:lnTo>
                    <a:pt x="58" y="218"/>
                  </a:lnTo>
                  <a:lnTo>
                    <a:pt x="55" y="220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45" y="220"/>
                  </a:lnTo>
                  <a:lnTo>
                    <a:pt x="39" y="216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1"/>
                  </a:lnTo>
                  <a:lnTo>
                    <a:pt x="16" y="187"/>
                  </a:lnTo>
                  <a:lnTo>
                    <a:pt x="15" y="182"/>
                  </a:lnTo>
                  <a:lnTo>
                    <a:pt x="15" y="182"/>
                  </a:lnTo>
                  <a:lnTo>
                    <a:pt x="16" y="175"/>
                  </a:lnTo>
                  <a:lnTo>
                    <a:pt x="16" y="174"/>
                  </a:lnTo>
                  <a:lnTo>
                    <a:pt x="18" y="172"/>
                  </a:lnTo>
                  <a:lnTo>
                    <a:pt x="18" y="172"/>
                  </a:lnTo>
                  <a:lnTo>
                    <a:pt x="21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1"/>
                  </a:lnTo>
                  <a:lnTo>
                    <a:pt x="34" y="185"/>
                  </a:lnTo>
                  <a:lnTo>
                    <a:pt x="39" y="187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8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1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1"/>
                  </a:lnTo>
                  <a:lnTo>
                    <a:pt x="179" y="100"/>
                  </a:lnTo>
                  <a:lnTo>
                    <a:pt x="205" y="72"/>
                  </a:lnTo>
                  <a:lnTo>
                    <a:pt x="216" y="58"/>
                  </a:lnTo>
                  <a:lnTo>
                    <a:pt x="228" y="43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4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6"/>
                  </a:lnTo>
                  <a:lnTo>
                    <a:pt x="96" y="23"/>
                  </a:lnTo>
                  <a:lnTo>
                    <a:pt x="99" y="26"/>
                  </a:lnTo>
                  <a:lnTo>
                    <a:pt x="100" y="30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1"/>
                  </a:lnTo>
                  <a:lnTo>
                    <a:pt x="95" y="55"/>
                  </a:lnTo>
                  <a:lnTo>
                    <a:pt x="89" y="56"/>
                  </a:lnTo>
                  <a:lnTo>
                    <a:pt x="89" y="56"/>
                  </a:lnTo>
                  <a:lnTo>
                    <a:pt x="86" y="56"/>
                  </a:lnTo>
                  <a:lnTo>
                    <a:pt x="84" y="55"/>
                  </a:lnTo>
                  <a:lnTo>
                    <a:pt x="79" y="48"/>
                  </a:lnTo>
                  <a:lnTo>
                    <a:pt x="79" y="48"/>
                  </a:lnTo>
                  <a:lnTo>
                    <a:pt x="68" y="36"/>
                  </a:lnTo>
                  <a:lnTo>
                    <a:pt x="58" y="24"/>
                  </a:lnTo>
                  <a:lnTo>
                    <a:pt x="47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7" name="Freeform 178"/>
            <p:cNvSpPr>
              <a:spLocks/>
            </p:cNvSpPr>
            <p:nvPr userDrawn="1"/>
          </p:nvSpPr>
          <p:spPr bwMode="auto">
            <a:xfrm>
              <a:off x="4733926" y="1800226"/>
              <a:ext cx="84138" cy="87312"/>
            </a:xfrm>
            <a:custGeom>
              <a:avLst/>
              <a:gdLst/>
              <a:ahLst/>
              <a:cxnLst>
                <a:cxn ang="0">
                  <a:pos x="34" y="13"/>
                </a:cxn>
                <a:cxn ang="0">
                  <a:pos x="116" y="8"/>
                </a:cxn>
                <a:cxn ang="0">
                  <a:pos x="125" y="3"/>
                </a:cxn>
                <a:cxn ang="0">
                  <a:pos x="131" y="0"/>
                </a:cxn>
                <a:cxn ang="0">
                  <a:pos x="138" y="2"/>
                </a:cxn>
                <a:cxn ang="0">
                  <a:pos x="156" y="18"/>
                </a:cxn>
                <a:cxn ang="0">
                  <a:pos x="158" y="23"/>
                </a:cxn>
                <a:cxn ang="0">
                  <a:pos x="156" y="29"/>
                </a:cxn>
                <a:cxn ang="0">
                  <a:pos x="150" y="44"/>
                </a:cxn>
                <a:cxn ang="0">
                  <a:pos x="138" y="131"/>
                </a:cxn>
                <a:cxn ang="0">
                  <a:pos x="150" y="142"/>
                </a:cxn>
                <a:cxn ang="0">
                  <a:pos x="150" y="149"/>
                </a:cxn>
                <a:cxn ang="0">
                  <a:pos x="143" y="154"/>
                </a:cxn>
                <a:cxn ang="0">
                  <a:pos x="132" y="152"/>
                </a:cxn>
                <a:cxn ang="0">
                  <a:pos x="103" y="152"/>
                </a:cxn>
                <a:cxn ang="0">
                  <a:pos x="44" y="158"/>
                </a:cxn>
                <a:cxn ang="0">
                  <a:pos x="31" y="162"/>
                </a:cxn>
                <a:cxn ang="0">
                  <a:pos x="25" y="165"/>
                </a:cxn>
                <a:cxn ang="0">
                  <a:pos x="21" y="164"/>
                </a:cxn>
                <a:cxn ang="0">
                  <a:pos x="8" y="152"/>
                </a:cxn>
                <a:cxn ang="0">
                  <a:pos x="0" y="139"/>
                </a:cxn>
                <a:cxn ang="0">
                  <a:pos x="3" y="132"/>
                </a:cxn>
                <a:cxn ang="0">
                  <a:pos x="13" y="139"/>
                </a:cxn>
                <a:cxn ang="0">
                  <a:pos x="24" y="141"/>
                </a:cxn>
                <a:cxn ang="0">
                  <a:pos x="116" y="134"/>
                </a:cxn>
                <a:cxn ang="0">
                  <a:pos x="122" y="84"/>
                </a:cxn>
                <a:cxn ang="0">
                  <a:pos x="45" y="92"/>
                </a:cxn>
                <a:cxn ang="0">
                  <a:pos x="34" y="94"/>
                </a:cxn>
                <a:cxn ang="0">
                  <a:pos x="22" y="94"/>
                </a:cxn>
                <a:cxn ang="0">
                  <a:pos x="13" y="86"/>
                </a:cxn>
                <a:cxn ang="0">
                  <a:pos x="6" y="70"/>
                </a:cxn>
                <a:cxn ang="0">
                  <a:pos x="9" y="64"/>
                </a:cxn>
                <a:cxn ang="0">
                  <a:pos x="19" y="71"/>
                </a:cxn>
                <a:cxn ang="0">
                  <a:pos x="28" y="74"/>
                </a:cxn>
                <a:cxn ang="0">
                  <a:pos x="53" y="73"/>
                </a:cxn>
                <a:cxn ang="0">
                  <a:pos x="127" y="25"/>
                </a:cxn>
                <a:cxn ang="0">
                  <a:pos x="48" y="31"/>
                </a:cxn>
                <a:cxn ang="0">
                  <a:pos x="32" y="35"/>
                </a:cxn>
                <a:cxn ang="0">
                  <a:pos x="28" y="35"/>
                </a:cxn>
                <a:cxn ang="0">
                  <a:pos x="12" y="25"/>
                </a:cxn>
                <a:cxn ang="0">
                  <a:pos x="5" y="10"/>
                </a:cxn>
                <a:cxn ang="0">
                  <a:pos x="11" y="2"/>
                </a:cxn>
                <a:cxn ang="0">
                  <a:pos x="21" y="12"/>
                </a:cxn>
                <a:cxn ang="0">
                  <a:pos x="31" y="13"/>
                </a:cxn>
              </a:cxnLst>
              <a:rect l="0" t="0" r="r" b="b"/>
              <a:pathLst>
                <a:path w="158" h="165">
                  <a:moveTo>
                    <a:pt x="31" y="13"/>
                  </a:moveTo>
                  <a:lnTo>
                    <a:pt x="31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73" y="12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121" y="6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28" y="2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4" y="0"/>
                  </a:lnTo>
                  <a:lnTo>
                    <a:pt x="138" y="2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56" y="18"/>
                  </a:lnTo>
                  <a:lnTo>
                    <a:pt x="157" y="21"/>
                  </a:lnTo>
                  <a:lnTo>
                    <a:pt x="158" y="23"/>
                  </a:lnTo>
                  <a:lnTo>
                    <a:pt x="158" y="23"/>
                  </a:lnTo>
                  <a:lnTo>
                    <a:pt x="157" y="28"/>
                  </a:lnTo>
                  <a:lnTo>
                    <a:pt x="156" y="29"/>
                  </a:lnTo>
                  <a:lnTo>
                    <a:pt x="156" y="29"/>
                  </a:lnTo>
                  <a:lnTo>
                    <a:pt x="151" y="37"/>
                  </a:lnTo>
                  <a:lnTo>
                    <a:pt x="150" y="44"/>
                  </a:lnTo>
                  <a:lnTo>
                    <a:pt x="150" y="44"/>
                  </a:lnTo>
                  <a:lnTo>
                    <a:pt x="144" y="89"/>
                  </a:lnTo>
                  <a:lnTo>
                    <a:pt x="138" y="131"/>
                  </a:lnTo>
                  <a:lnTo>
                    <a:pt x="138" y="131"/>
                  </a:lnTo>
                  <a:lnTo>
                    <a:pt x="143" y="134"/>
                  </a:lnTo>
                  <a:lnTo>
                    <a:pt x="147" y="138"/>
                  </a:lnTo>
                  <a:lnTo>
                    <a:pt x="150" y="142"/>
                  </a:lnTo>
                  <a:lnTo>
                    <a:pt x="151" y="147"/>
                  </a:lnTo>
                  <a:lnTo>
                    <a:pt x="151" y="147"/>
                  </a:lnTo>
                  <a:lnTo>
                    <a:pt x="150" y="149"/>
                  </a:lnTo>
                  <a:lnTo>
                    <a:pt x="148" y="151"/>
                  </a:lnTo>
                  <a:lnTo>
                    <a:pt x="145" y="152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24" y="152"/>
                  </a:lnTo>
                  <a:lnTo>
                    <a:pt x="124" y="152"/>
                  </a:lnTo>
                  <a:lnTo>
                    <a:pt x="103" y="152"/>
                  </a:lnTo>
                  <a:lnTo>
                    <a:pt x="83" y="154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37" y="161"/>
                  </a:lnTo>
                  <a:lnTo>
                    <a:pt x="31" y="162"/>
                  </a:lnTo>
                  <a:lnTo>
                    <a:pt x="31" y="162"/>
                  </a:lnTo>
                  <a:lnTo>
                    <a:pt x="28" y="164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1" y="164"/>
                  </a:lnTo>
                  <a:lnTo>
                    <a:pt x="16" y="162"/>
                  </a:lnTo>
                  <a:lnTo>
                    <a:pt x="12" y="158"/>
                  </a:lnTo>
                  <a:lnTo>
                    <a:pt x="8" y="152"/>
                  </a:lnTo>
                  <a:lnTo>
                    <a:pt x="8" y="152"/>
                  </a:lnTo>
                  <a:lnTo>
                    <a:pt x="2" y="145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6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9" y="136"/>
                  </a:lnTo>
                  <a:lnTo>
                    <a:pt x="13" y="139"/>
                  </a:lnTo>
                  <a:lnTo>
                    <a:pt x="18" y="141"/>
                  </a:lnTo>
                  <a:lnTo>
                    <a:pt x="24" y="141"/>
                  </a:lnTo>
                  <a:lnTo>
                    <a:pt x="24" y="141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22" y="84"/>
                  </a:lnTo>
                  <a:lnTo>
                    <a:pt x="122" y="84"/>
                  </a:lnTo>
                  <a:lnTo>
                    <a:pt x="77" y="87"/>
                  </a:lnTo>
                  <a:lnTo>
                    <a:pt x="45" y="92"/>
                  </a:lnTo>
                  <a:lnTo>
                    <a:pt x="45" y="92"/>
                  </a:lnTo>
                  <a:lnTo>
                    <a:pt x="38" y="93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2" y="94"/>
                  </a:lnTo>
                  <a:lnTo>
                    <a:pt x="18" y="92"/>
                  </a:lnTo>
                  <a:lnTo>
                    <a:pt x="18" y="92"/>
                  </a:lnTo>
                  <a:lnTo>
                    <a:pt x="13" y="86"/>
                  </a:lnTo>
                  <a:lnTo>
                    <a:pt x="9" y="80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5" y="68"/>
                  </a:lnTo>
                  <a:lnTo>
                    <a:pt x="19" y="71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41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124" y="65"/>
                  </a:lnTo>
                  <a:lnTo>
                    <a:pt x="124" y="65"/>
                  </a:lnTo>
                  <a:lnTo>
                    <a:pt x="127" y="25"/>
                  </a:lnTo>
                  <a:lnTo>
                    <a:pt x="127" y="25"/>
                  </a:lnTo>
                  <a:lnTo>
                    <a:pt x="86" y="28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0" y="32"/>
                  </a:lnTo>
                  <a:lnTo>
                    <a:pt x="32" y="35"/>
                  </a:lnTo>
                  <a:lnTo>
                    <a:pt x="32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1" y="34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6" y="16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6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6" y="8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31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8" name="Freeform 179"/>
            <p:cNvSpPr>
              <a:spLocks noEditPoints="1"/>
            </p:cNvSpPr>
            <p:nvPr userDrawn="1"/>
          </p:nvSpPr>
          <p:spPr bwMode="auto">
            <a:xfrm>
              <a:off x="4856164" y="1776413"/>
              <a:ext cx="119062" cy="106363"/>
            </a:xfrm>
            <a:custGeom>
              <a:avLst/>
              <a:gdLst/>
              <a:ahLst/>
              <a:cxnLst>
                <a:cxn ang="0">
                  <a:pos x="225" y="27"/>
                </a:cxn>
                <a:cxn ang="0">
                  <a:pos x="191" y="77"/>
                </a:cxn>
                <a:cxn ang="0">
                  <a:pos x="152" y="119"/>
                </a:cxn>
                <a:cxn ang="0">
                  <a:pos x="107" y="155"/>
                </a:cxn>
                <a:cxn ang="0">
                  <a:pos x="57" y="190"/>
                </a:cxn>
                <a:cxn ang="0">
                  <a:pos x="51" y="194"/>
                </a:cxn>
                <a:cxn ang="0">
                  <a:pos x="48" y="197"/>
                </a:cxn>
                <a:cxn ang="0">
                  <a:pos x="38" y="200"/>
                </a:cxn>
                <a:cxn ang="0">
                  <a:pos x="33" y="200"/>
                </a:cxn>
                <a:cxn ang="0">
                  <a:pos x="22" y="192"/>
                </a:cxn>
                <a:cxn ang="0">
                  <a:pos x="14" y="187"/>
                </a:cxn>
                <a:cxn ang="0">
                  <a:pos x="4" y="172"/>
                </a:cxn>
                <a:cxn ang="0">
                  <a:pos x="0" y="161"/>
                </a:cxn>
                <a:cxn ang="0">
                  <a:pos x="1" y="156"/>
                </a:cxn>
                <a:cxn ang="0">
                  <a:pos x="4" y="153"/>
                </a:cxn>
                <a:cxn ang="0">
                  <a:pos x="12" y="159"/>
                </a:cxn>
                <a:cxn ang="0">
                  <a:pos x="20" y="166"/>
                </a:cxn>
                <a:cxn ang="0">
                  <a:pos x="26" y="168"/>
                </a:cxn>
                <a:cxn ang="0">
                  <a:pos x="38" y="166"/>
                </a:cxn>
                <a:cxn ang="0">
                  <a:pos x="55" y="158"/>
                </a:cxn>
                <a:cxn ang="0">
                  <a:pos x="81" y="143"/>
                </a:cxn>
                <a:cxn ang="0">
                  <a:pos x="126" y="111"/>
                </a:cxn>
                <a:cxn ang="0">
                  <a:pos x="165" y="78"/>
                </a:cxn>
                <a:cxn ang="0">
                  <a:pos x="200" y="40"/>
                </a:cxn>
                <a:cxn ang="0">
                  <a:pos x="225" y="27"/>
                </a:cxn>
                <a:cxn ang="0">
                  <a:pos x="6" y="0"/>
                </a:cxn>
                <a:cxn ang="0">
                  <a:pos x="38" y="9"/>
                </a:cxn>
                <a:cxn ang="0">
                  <a:pos x="62" y="23"/>
                </a:cxn>
                <a:cxn ang="0">
                  <a:pos x="68" y="29"/>
                </a:cxn>
                <a:cxn ang="0">
                  <a:pos x="74" y="39"/>
                </a:cxn>
                <a:cxn ang="0">
                  <a:pos x="74" y="45"/>
                </a:cxn>
                <a:cxn ang="0">
                  <a:pos x="70" y="56"/>
                </a:cxn>
                <a:cxn ang="0">
                  <a:pos x="59" y="62"/>
                </a:cxn>
                <a:cxn ang="0">
                  <a:pos x="55" y="61"/>
                </a:cxn>
                <a:cxn ang="0">
                  <a:pos x="48" y="55"/>
                </a:cxn>
                <a:cxn ang="0">
                  <a:pos x="43" y="48"/>
                </a:cxn>
                <a:cxn ang="0">
                  <a:pos x="26" y="25"/>
                </a:cxn>
                <a:cxn ang="0">
                  <a:pos x="1" y="7"/>
                </a:cxn>
              </a:cxnLst>
              <a:rect l="0" t="0" r="r" b="b"/>
              <a:pathLst>
                <a:path w="225" h="200">
                  <a:moveTo>
                    <a:pt x="225" y="27"/>
                  </a:moveTo>
                  <a:lnTo>
                    <a:pt x="225" y="27"/>
                  </a:lnTo>
                  <a:lnTo>
                    <a:pt x="209" y="53"/>
                  </a:lnTo>
                  <a:lnTo>
                    <a:pt x="191" y="77"/>
                  </a:lnTo>
                  <a:lnTo>
                    <a:pt x="173" y="98"/>
                  </a:lnTo>
                  <a:lnTo>
                    <a:pt x="152" y="119"/>
                  </a:lnTo>
                  <a:lnTo>
                    <a:pt x="130" y="137"/>
                  </a:lnTo>
                  <a:lnTo>
                    <a:pt x="107" y="155"/>
                  </a:lnTo>
                  <a:lnTo>
                    <a:pt x="83" y="172"/>
                  </a:lnTo>
                  <a:lnTo>
                    <a:pt x="57" y="190"/>
                  </a:lnTo>
                  <a:lnTo>
                    <a:pt x="57" y="190"/>
                  </a:lnTo>
                  <a:lnTo>
                    <a:pt x="51" y="194"/>
                  </a:lnTo>
                  <a:lnTo>
                    <a:pt x="48" y="197"/>
                  </a:lnTo>
                  <a:lnTo>
                    <a:pt x="48" y="197"/>
                  </a:lnTo>
                  <a:lnTo>
                    <a:pt x="43" y="200"/>
                  </a:lnTo>
                  <a:lnTo>
                    <a:pt x="38" y="200"/>
                  </a:lnTo>
                  <a:lnTo>
                    <a:pt x="38" y="200"/>
                  </a:lnTo>
                  <a:lnTo>
                    <a:pt x="33" y="200"/>
                  </a:lnTo>
                  <a:lnTo>
                    <a:pt x="28" y="197"/>
                  </a:lnTo>
                  <a:lnTo>
                    <a:pt x="22" y="192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9" y="179"/>
                  </a:lnTo>
                  <a:lnTo>
                    <a:pt x="4" y="172"/>
                  </a:lnTo>
                  <a:lnTo>
                    <a:pt x="1" y="166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56"/>
                  </a:lnTo>
                  <a:lnTo>
                    <a:pt x="3" y="155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20" y="166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30" y="168"/>
                  </a:lnTo>
                  <a:lnTo>
                    <a:pt x="38" y="166"/>
                  </a:lnTo>
                  <a:lnTo>
                    <a:pt x="45" y="162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81" y="143"/>
                  </a:lnTo>
                  <a:lnTo>
                    <a:pt x="104" y="127"/>
                  </a:lnTo>
                  <a:lnTo>
                    <a:pt x="126" y="111"/>
                  </a:lnTo>
                  <a:lnTo>
                    <a:pt x="146" y="95"/>
                  </a:lnTo>
                  <a:lnTo>
                    <a:pt x="165" y="78"/>
                  </a:lnTo>
                  <a:lnTo>
                    <a:pt x="184" y="59"/>
                  </a:lnTo>
                  <a:lnTo>
                    <a:pt x="200" y="40"/>
                  </a:lnTo>
                  <a:lnTo>
                    <a:pt x="217" y="22"/>
                  </a:lnTo>
                  <a:lnTo>
                    <a:pt x="225" y="27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22" y="3"/>
                  </a:lnTo>
                  <a:lnTo>
                    <a:pt x="38" y="9"/>
                  </a:lnTo>
                  <a:lnTo>
                    <a:pt x="52" y="16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8" y="29"/>
                  </a:lnTo>
                  <a:lnTo>
                    <a:pt x="72" y="33"/>
                  </a:lnTo>
                  <a:lnTo>
                    <a:pt x="74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5" y="61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5" y="61"/>
                  </a:lnTo>
                  <a:lnTo>
                    <a:pt x="52" y="59"/>
                  </a:lnTo>
                  <a:lnTo>
                    <a:pt x="48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35" y="36"/>
                  </a:lnTo>
                  <a:lnTo>
                    <a:pt x="26" y="25"/>
                  </a:lnTo>
                  <a:lnTo>
                    <a:pt x="16" y="16"/>
                  </a:lnTo>
                  <a:lnTo>
                    <a:pt x="1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9" name="Freeform 180"/>
            <p:cNvSpPr>
              <a:spLocks/>
            </p:cNvSpPr>
            <p:nvPr userDrawn="1"/>
          </p:nvSpPr>
          <p:spPr bwMode="auto">
            <a:xfrm>
              <a:off x="4999039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2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79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4" y="19"/>
                </a:cxn>
                <a:cxn ang="0">
                  <a:pos x="113" y="35"/>
                </a:cxn>
                <a:cxn ang="0">
                  <a:pos x="150" y="34"/>
                </a:cxn>
                <a:cxn ang="0">
                  <a:pos x="162" y="31"/>
                </a:cxn>
                <a:cxn ang="0">
                  <a:pos x="177" y="42"/>
                </a:cxn>
                <a:cxn ang="0">
                  <a:pos x="159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1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5" y="93"/>
                </a:cxn>
                <a:cxn ang="0">
                  <a:pos x="194" y="89"/>
                </a:cxn>
                <a:cxn ang="0">
                  <a:pos x="211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6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4" y="202"/>
                </a:cxn>
                <a:cxn ang="0">
                  <a:pos x="114" y="165"/>
                </a:cxn>
                <a:cxn ang="0">
                  <a:pos x="78" y="190"/>
                </a:cxn>
                <a:cxn ang="0">
                  <a:pos x="66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8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1" y="257"/>
                </a:cxn>
                <a:cxn ang="0">
                  <a:pos x="56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4" y="148"/>
                </a:cxn>
                <a:cxn ang="0">
                  <a:pos x="108" y="122"/>
                </a:cxn>
                <a:cxn ang="0">
                  <a:pos x="94" y="115"/>
                </a:cxn>
                <a:cxn ang="0">
                  <a:pos x="63" y="126"/>
                </a:cxn>
                <a:cxn ang="0">
                  <a:pos x="26" y="155"/>
                </a:cxn>
                <a:cxn ang="0">
                  <a:pos x="11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6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4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95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0" y="10"/>
                  </a:lnTo>
                  <a:lnTo>
                    <a:pt x="82" y="7"/>
                  </a:lnTo>
                  <a:lnTo>
                    <a:pt x="82" y="7"/>
                  </a:lnTo>
                  <a:lnTo>
                    <a:pt x="79" y="6"/>
                  </a:lnTo>
                  <a:lnTo>
                    <a:pt x="79" y="5"/>
                  </a:lnTo>
                  <a:lnTo>
                    <a:pt x="79" y="5"/>
                  </a:lnTo>
                  <a:lnTo>
                    <a:pt x="79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1" y="2"/>
                  </a:lnTo>
                  <a:lnTo>
                    <a:pt x="114" y="5"/>
                  </a:lnTo>
                  <a:lnTo>
                    <a:pt x="123" y="10"/>
                  </a:lnTo>
                  <a:lnTo>
                    <a:pt x="124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4" y="19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0" y="42"/>
                  </a:lnTo>
                  <a:lnTo>
                    <a:pt x="150" y="34"/>
                  </a:lnTo>
                  <a:lnTo>
                    <a:pt x="150" y="34"/>
                  </a:lnTo>
                  <a:lnTo>
                    <a:pt x="156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2" y="35"/>
                  </a:lnTo>
                  <a:lnTo>
                    <a:pt x="175" y="38"/>
                  </a:lnTo>
                  <a:lnTo>
                    <a:pt x="177" y="42"/>
                  </a:lnTo>
                  <a:lnTo>
                    <a:pt x="177" y="42"/>
                  </a:lnTo>
                  <a:lnTo>
                    <a:pt x="175" y="47"/>
                  </a:lnTo>
                  <a:lnTo>
                    <a:pt x="169" y="51"/>
                  </a:lnTo>
                  <a:lnTo>
                    <a:pt x="159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1" y="104"/>
                  </a:lnTo>
                  <a:lnTo>
                    <a:pt x="117" y="107"/>
                  </a:lnTo>
                  <a:lnTo>
                    <a:pt x="121" y="112"/>
                  </a:lnTo>
                  <a:lnTo>
                    <a:pt x="126" y="118"/>
                  </a:lnTo>
                  <a:lnTo>
                    <a:pt x="130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8" y="89"/>
                  </a:lnTo>
                  <a:lnTo>
                    <a:pt x="198" y="89"/>
                  </a:lnTo>
                  <a:lnTo>
                    <a:pt x="204" y="89"/>
                  </a:lnTo>
                  <a:lnTo>
                    <a:pt x="211" y="91"/>
                  </a:lnTo>
                  <a:lnTo>
                    <a:pt x="219" y="96"/>
                  </a:lnTo>
                  <a:lnTo>
                    <a:pt x="224" y="100"/>
                  </a:lnTo>
                  <a:lnTo>
                    <a:pt x="224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0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4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6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4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4" y="165"/>
                  </a:lnTo>
                  <a:lnTo>
                    <a:pt x="114" y="165"/>
                  </a:lnTo>
                  <a:lnTo>
                    <a:pt x="103" y="171"/>
                  </a:lnTo>
                  <a:lnTo>
                    <a:pt x="92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69" y="202"/>
                  </a:lnTo>
                  <a:lnTo>
                    <a:pt x="66" y="207"/>
                  </a:lnTo>
                  <a:lnTo>
                    <a:pt x="66" y="212"/>
                  </a:lnTo>
                  <a:lnTo>
                    <a:pt x="66" y="212"/>
                  </a:lnTo>
                  <a:lnTo>
                    <a:pt x="66" y="219"/>
                  </a:lnTo>
                  <a:lnTo>
                    <a:pt x="69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5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8" y="228"/>
                  </a:lnTo>
                  <a:lnTo>
                    <a:pt x="188" y="228"/>
                  </a:lnTo>
                  <a:lnTo>
                    <a:pt x="195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8" y="254"/>
                  </a:lnTo>
                  <a:lnTo>
                    <a:pt x="188" y="257"/>
                  </a:lnTo>
                  <a:lnTo>
                    <a:pt x="188" y="257"/>
                  </a:lnTo>
                  <a:lnTo>
                    <a:pt x="168" y="258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19" y="258"/>
                  </a:lnTo>
                  <a:lnTo>
                    <a:pt x="101" y="257"/>
                  </a:lnTo>
                  <a:lnTo>
                    <a:pt x="85" y="254"/>
                  </a:lnTo>
                  <a:lnTo>
                    <a:pt x="72" y="249"/>
                  </a:lnTo>
                  <a:lnTo>
                    <a:pt x="63" y="243"/>
                  </a:lnTo>
                  <a:lnTo>
                    <a:pt x="56" y="235"/>
                  </a:lnTo>
                  <a:lnTo>
                    <a:pt x="52" y="226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3" y="132"/>
                  </a:lnTo>
                  <a:lnTo>
                    <a:pt x="111" y="126"/>
                  </a:lnTo>
                  <a:lnTo>
                    <a:pt x="108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8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5" y="116"/>
                  </a:lnTo>
                  <a:lnTo>
                    <a:pt x="75" y="120"/>
                  </a:lnTo>
                  <a:lnTo>
                    <a:pt x="63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1" y="165"/>
                  </a:lnTo>
                  <a:lnTo>
                    <a:pt x="11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5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0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7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0" name="Freeform 181"/>
            <p:cNvSpPr>
              <a:spLocks noEditPoints="1"/>
            </p:cNvSpPr>
            <p:nvPr userDrawn="1"/>
          </p:nvSpPr>
          <p:spPr bwMode="auto">
            <a:xfrm>
              <a:off x="5153026" y="1751013"/>
              <a:ext cx="155575" cy="146050"/>
            </a:xfrm>
            <a:custGeom>
              <a:avLst/>
              <a:gdLst/>
              <a:ahLst/>
              <a:cxnLst>
                <a:cxn ang="0">
                  <a:pos x="123" y="29"/>
                </a:cxn>
                <a:cxn ang="0">
                  <a:pos x="150" y="56"/>
                </a:cxn>
                <a:cxn ang="0">
                  <a:pos x="93" y="100"/>
                </a:cxn>
                <a:cxn ang="0">
                  <a:pos x="126" y="79"/>
                </a:cxn>
                <a:cxn ang="0">
                  <a:pos x="151" y="107"/>
                </a:cxn>
                <a:cxn ang="0">
                  <a:pos x="93" y="160"/>
                </a:cxn>
                <a:cxn ang="0">
                  <a:pos x="126" y="140"/>
                </a:cxn>
                <a:cxn ang="0">
                  <a:pos x="151" y="168"/>
                </a:cxn>
                <a:cxn ang="0">
                  <a:pos x="93" y="171"/>
                </a:cxn>
                <a:cxn ang="0">
                  <a:pos x="126" y="244"/>
                </a:cxn>
                <a:cxn ang="0">
                  <a:pos x="231" y="246"/>
                </a:cxn>
                <a:cxn ang="0">
                  <a:pos x="287" y="250"/>
                </a:cxn>
                <a:cxn ang="0">
                  <a:pos x="279" y="268"/>
                </a:cxn>
                <a:cxn ang="0">
                  <a:pos x="209" y="272"/>
                </a:cxn>
                <a:cxn ang="0">
                  <a:pos x="110" y="262"/>
                </a:cxn>
                <a:cxn ang="0">
                  <a:pos x="78" y="243"/>
                </a:cxn>
                <a:cxn ang="0">
                  <a:pos x="48" y="204"/>
                </a:cxn>
                <a:cxn ang="0">
                  <a:pos x="29" y="234"/>
                </a:cxn>
                <a:cxn ang="0">
                  <a:pos x="0" y="272"/>
                </a:cxn>
                <a:cxn ang="0">
                  <a:pos x="20" y="207"/>
                </a:cxn>
                <a:cxn ang="0">
                  <a:pos x="28" y="129"/>
                </a:cxn>
                <a:cxn ang="0">
                  <a:pos x="63" y="137"/>
                </a:cxn>
                <a:cxn ang="0">
                  <a:pos x="51" y="146"/>
                </a:cxn>
                <a:cxn ang="0">
                  <a:pos x="47" y="179"/>
                </a:cxn>
                <a:cxn ang="0">
                  <a:pos x="70" y="214"/>
                </a:cxn>
                <a:cxn ang="0">
                  <a:pos x="20" y="110"/>
                </a:cxn>
                <a:cxn ang="0">
                  <a:pos x="20" y="98"/>
                </a:cxn>
                <a:cxn ang="0">
                  <a:pos x="38" y="58"/>
                </a:cxn>
                <a:cxn ang="0">
                  <a:pos x="16" y="45"/>
                </a:cxn>
                <a:cxn ang="0">
                  <a:pos x="68" y="47"/>
                </a:cxn>
                <a:cxn ang="0">
                  <a:pos x="68" y="0"/>
                </a:cxn>
                <a:cxn ang="0">
                  <a:pos x="105" y="7"/>
                </a:cxn>
                <a:cxn ang="0">
                  <a:pos x="103" y="13"/>
                </a:cxn>
                <a:cxn ang="0">
                  <a:pos x="238" y="21"/>
                </a:cxn>
                <a:cxn ang="0">
                  <a:pos x="271" y="23"/>
                </a:cxn>
                <a:cxn ang="0">
                  <a:pos x="274" y="29"/>
                </a:cxn>
                <a:cxn ang="0">
                  <a:pos x="264" y="63"/>
                </a:cxn>
                <a:cxn ang="0">
                  <a:pos x="264" y="123"/>
                </a:cxn>
                <a:cxn ang="0">
                  <a:pos x="247" y="126"/>
                </a:cxn>
                <a:cxn ang="0">
                  <a:pos x="239" y="107"/>
                </a:cxn>
                <a:cxn ang="0">
                  <a:pos x="183" y="198"/>
                </a:cxn>
                <a:cxn ang="0">
                  <a:pos x="221" y="202"/>
                </a:cxn>
                <a:cxn ang="0">
                  <a:pos x="254" y="198"/>
                </a:cxn>
                <a:cxn ang="0">
                  <a:pos x="271" y="139"/>
                </a:cxn>
                <a:cxn ang="0">
                  <a:pos x="274" y="194"/>
                </a:cxn>
                <a:cxn ang="0">
                  <a:pos x="281" y="199"/>
                </a:cxn>
                <a:cxn ang="0">
                  <a:pos x="287" y="208"/>
                </a:cxn>
                <a:cxn ang="0">
                  <a:pos x="277" y="220"/>
                </a:cxn>
                <a:cxn ang="0">
                  <a:pos x="213" y="223"/>
                </a:cxn>
                <a:cxn ang="0">
                  <a:pos x="165" y="220"/>
                </a:cxn>
                <a:cxn ang="0">
                  <a:pos x="158" y="202"/>
                </a:cxn>
                <a:cxn ang="0">
                  <a:pos x="158" y="114"/>
                </a:cxn>
                <a:cxn ang="0">
                  <a:pos x="186" y="97"/>
                </a:cxn>
                <a:cxn ang="0">
                  <a:pos x="174" y="32"/>
                </a:cxn>
                <a:cxn ang="0">
                  <a:pos x="151" y="20"/>
                </a:cxn>
              </a:cxnLst>
              <a:rect l="0" t="0" r="r" b="b"/>
              <a:pathLst>
                <a:path w="293" h="275">
                  <a:moveTo>
                    <a:pt x="109" y="47"/>
                  </a:moveTo>
                  <a:lnTo>
                    <a:pt x="109" y="47"/>
                  </a:lnTo>
                  <a:lnTo>
                    <a:pt x="123" y="29"/>
                  </a:lnTo>
                  <a:lnTo>
                    <a:pt x="123" y="29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8"/>
                  </a:lnTo>
                  <a:lnTo>
                    <a:pt x="147" y="58"/>
                  </a:lnTo>
                  <a:lnTo>
                    <a:pt x="93" y="58"/>
                  </a:lnTo>
                  <a:lnTo>
                    <a:pt x="93" y="100"/>
                  </a:lnTo>
                  <a:lnTo>
                    <a:pt x="110" y="100"/>
                  </a:lnTo>
                  <a:lnTo>
                    <a:pt x="110" y="100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1" y="107"/>
                  </a:lnTo>
                  <a:lnTo>
                    <a:pt x="151" y="107"/>
                  </a:lnTo>
                  <a:lnTo>
                    <a:pt x="151" y="108"/>
                  </a:lnTo>
                  <a:lnTo>
                    <a:pt x="150" y="110"/>
                  </a:lnTo>
                  <a:lnTo>
                    <a:pt x="93" y="110"/>
                  </a:lnTo>
                  <a:lnTo>
                    <a:pt x="93" y="160"/>
                  </a:lnTo>
                  <a:lnTo>
                    <a:pt x="109" y="160"/>
                  </a:lnTo>
                  <a:lnTo>
                    <a:pt x="109" y="160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38" y="152"/>
                  </a:lnTo>
                  <a:lnTo>
                    <a:pt x="150" y="165"/>
                  </a:lnTo>
                  <a:lnTo>
                    <a:pt x="150" y="165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50" y="169"/>
                  </a:lnTo>
                  <a:lnTo>
                    <a:pt x="148" y="171"/>
                  </a:lnTo>
                  <a:lnTo>
                    <a:pt x="93" y="171"/>
                  </a:lnTo>
                  <a:lnTo>
                    <a:pt x="93" y="233"/>
                  </a:lnTo>
                  <a:lnTo>
                    <a:pt x="93" y="233"/>
                  </a:lnTo>
                  <a:lnTo>
                    <a:pt x="109" y="240"/>
                  </a:lnTo>
                  <a:lnTo>
                    <a:pt x="126" y="244"/>
                  </a:lnTo>
                  <a:lnTo>
                    <a:pt x="148" y="247"/>
                  </a:lnTo>
                  <a:lnTo>
                    <a:pt x="173" y="247"/>
                  </a:lnTo>
                  <a:lnTo>
                    <a:pt x="173" y="247"/>
                  </a:lnTo>
                  <a:lnTo>
                    <a:pt x="231" y="246"/>
                  </a:lnTo>
                  <a:lnTo>
                    <a:pt x="293" y="241"/>
                  </a:lnTo>
                  <a:lnTo>
                    <a:pt x="293" y="247"/>
                  </a:lnTo>
                  <a:lnTo>
                    <a:pt x="293" y="247"/>
                  </a:lnTo>
                  <a:lnTo>
                    <a:pt x="287" y="250"/>
                  </a:lnTo>
                  <a:lnTo>
                    <a:pt x="281" y="256"/>
                  </a:lnTo>
                  <a:lnTo>
                    <a:pt x="279" y="260"/>
                  </a:lnTo>
                  <a:lnTo>
                    <a:pt x="279" y="268"/>
                  </a:lnTo>
                  <a:lnTo>
                    <a:pt x="279" y="268"/>
                  </a:lnTo>
                  <a:lnTo>
                    <a:pt x="279" y="270"/>
                  </a:lnTo>
                  <a:lnTo>
                    <a:pt x="279" y="270"/>
                  </a:lnTo>
                  <a:lnTo>
                    <a:pt x="209" y="272"/>
                  </a:lnTo>
                  <a:lnTo>
                    <a:pt x="209" y="272"/>
                  </a:lnTo>
                  <a:lnTo>
                    <a:pt x="173" y="272"/>
                  </a:lnTo>
                  <a:lnTo>
                    <a:pt x="145" y="269"/>
                  </a:lnTo>
                  <a:lnTo>
                    <a:pt x="126" y="266"/>
                  </a:lnTo>
                  <a:lnTo>
                    <a:pt x="110" y="262"/>
                  </a:lnTo>
                  <a:lnTo>
                    <a:pt x="110" y="262"/>
                  </a:lnTo>
                  <a:lnTo>
                    <a:pt x="99" y="256"/>
                  </a:lnTo>
                  <a:lnTo>
                    <a:pt x="89" y="250"/>
                  </a:lnTo>
                  <a:lnTo>
                    <a:pt x="78" y="243"/>
                  </a:lnTo>
                  <a:lnTo>
                    <a:pt x="70" y="234"/>
                  </a:lnTo>
                  <a:lnTo>
                    <a:pt x="61" y="226"/>
                  </a:lnTo>
                  <a:lnTo>
                    <a:pt x="54" y="215"/>
                  </a:lnTo>
                  <a:lnTo>
                    <a:pt x="48" y="204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38" y="214"/>
                  </a:lnTo>
                  <a:lnTo>
                    <a:pt x="29" y="234"/>
                  </a:lnTo>
                  <a:lnTo>
                    <a:pt x="19" y="254"/>
                  </a:lnTo>
                  <a:lnTo>
                    <a:pt x="5" y="275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12" y="237"/>
                  </a:lnTo>
                  <a:lnTo>
                    <a:pt x="16" y="223"/>
                  </a:lnTo>
                  <a:lnTo>
                    <a:pt x="20" y="207"/>
                  </a:lnTo>
                  <a:lnTo>
                    <a:pt x="20" y="207"/>
                  </a:lnTo>
                  <a:lnTo>
                    <a:pt x="26" y="171"/>
                  </a:lnTo>
                  <a:lnTo>
                    <a:pt x="28" y="139"/>
                  </a:lnTo>
                  <a:lnTo>
                    <a:pt x="28" y="139"/>
                  </a:lnTo>
                  <a:lnTo>
                    <a:pt x="28" y="129"/>
                  </a:lnTo>
                  <a:lnTo>
                    <a:pt x="28" y="129"/>
                  </a:lnTo>
                  <a:lnTo>
                    <a:pt x="58" y="133"/>
                  </a:lnTo>
                  <a:lnTo>
                    <a:pt x="63" y="134"/>
                  </a:lnTo>
                  <a:lnTo>
                    <a:pt x="63" y="137"/>
                  </a:lnTo>
                  <a:lnTo>
                    <a:pt x="63" y="137"/>
                  </a:lnTo>
                  <a:lnTo>
                    <a:pt x="63" y="140"/>
                  </a:lnTo>
                  <a:lnTo>
                    <a:pt x="61" y="142"/>
                  </a:lnTo>
                  <a:lnTo>
                    <a:pt x="51" y="146"/>
                  </a:lnTo>
                  <a:lnTo>
                    <a:pt x="51" y="146"/>
                  </a:lnTo>
                  <a:lnTo>
                    <a:pt x="49" y="165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52" y="191"/>
                  </a:lnTo>
                  <a:lnTo>
                    <a:pt x="57" y="199"/>
                  </a:lnTo>
                  <a:lnTo>
                    <a:pt x="63" y="207"/>
                  </a:lnTo>
                  <a:lnTo>
                    <a:pt x="70" y="214"/>
                  </a:lnTo>
                  <a:lnTo>
                    <a:pt x="70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20" y="110"/>
                  </a:lnTo>
                  <a:lnTo>
                    <a:pt x="9" y="111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20" y="98"/>
                  </a:lnTo>
                  <a:lnTo>
                    <a:pt x="34" y="100"/>
                  </a:lnTo>
                  <a:lnTo>
                    <a:pt x="68" y="100"/>
                  </a:lnTo>
                  <a:lnTo>
                    <a:pt x="68" y="58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28" y="59"/>
                  </a:lnTo>
                  <a:lnTo>
                    <a:pt x="19" y="60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26" y="47"/>
                  </a:lnTo>
                  <a:lnTo>
                    <a:pt x="38" y="47"/>
                  </a:lnTo>
                  <a:lnTo>
                    <a:pt x="68" y="47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94" y="3"/>
                  </a:lnTo>
                  <a:lnTo>
                    <a:pt x="102" y="5"/>
                  </a:lnTo>
                  <a:lnTo>
                    <a:pt x="102" y="5"/>
                  </a:lnTo>
                  <a:lnTo>
                    <a:pt x="105" y="7"/>
                  </a:lnTo>
                  <a:lnTo>
                    <a:pt x="106" y="10"/>
                  </a:lnTo>
                  <a:lnTo>
                    <a:pt x="106" y="10"/>
                  </a:lnTo>
                  <a:lnTo>
                    <a:pt x="106" y="11"/>
                  </a:lnTo>
                  <a:lnTo>
                    <a:pt x="103" y="13"/>
                  </a:lnTo>
                  <a:lnTo>
                    <a:pt x="93" y="17"/>
                  </a:lnTo>
                  <a:lnTo>
                    <a:pt x="93" y="47"/>
                  </a:lnTo>
                  <a:lnTo>
                    <a:pt x="109" y="47"/>
                  </a:lnTo>
                  <a:close/>
                  <a:moveTo>
                    <a:pt x="238" y="21"/>
                  </a:moveTo>
                  <a:lnTo>
                    <a:pt x="238" y="21"/>
                  </a:lnTo>
                  <a:lnTo>
                    <a:pt x="251" y="7"/>
                  </a:lnTo>
                  <a:lnTo>
                    <a:pt x="251" y="7"/>
                  </a:lnTo>
                  <a:lnTo>
                    <a:pt x="271" y="23"/>
                  </a:lnTo>
                  <a:lnTo>
                    <a:pt x="271" y="23"/>
                  </a:lnTo>
                  <a:lnTo>
                    <a:pt x="274" y="26"/>
                  </a:lnTo>
                  <a:lnTo>
                    <a:pt x="274" y="29"/>
                  </a:lnTo>
                  <a:lnTo>
                    <a:pt x="274" y="29"/>
                  </a:lnTo>
                  <a:lnTo>
                    <a:pt x="274" y="30"/>
                  </a:lnTo>
                  <a:lnTo>
                    <a:pt x="273" y="33"/>
                  </a:lnTo>
                  <a:lnTo>
                    <a:pt x="264" y="39"/>
                  </a:lnTo>
                  <a:lnTo>
                    <a:pt x="264" y="63"/>
                  </a:lnTo>
                  <a:lnTo>
                    <a:pt x="264" y="63"/>
                  </a:lnTo>
                  <a:lnTo>
                    <a:pt x="266" y="120"/>
                  </a:lnTo>
                  <a:lnTo>
                    <a:pt x="266" y="120"/>
                  </a:lnTo>
                  <a:lnTo>
                    <a:pt x="264" y="123"/>
                  </a:lnTo>
                  <a:lnTo>
                    <a:pt x="261" y="124"/>
                  </a:lnTo>
                  <a:lnTo>
                    <a:pt x="257" y="126"/>
                  </a:lnTo>
                  <a:lnTo>
                    <a:pt x="247" y="126"/>
                  </a:lnTo>
                  <a:lnTo>
                    <a:pt x="247" y="126"/>
                  </a:lnTo>
                  <a:lnTo>
                    <a:pt x="241" y="124"/>
                  </a:lnTo>
                  <a:lnTo>
                    <a:pt x="239" y="124"/>
                  </a:lnTo>
                  <a:lnTo>
                    <a:pt x="239" y="121"/>
                  </a:lnTo>
                  <a:lnTo>
                    <a:pt x="239" y="107"/>
                  </a:lnTo>
                  <a:lnTo>
                    <a:pt x="181" y="107"/>
                  </a:lnTo>
                  <a:lnTo>
                    <a:pt x="181" y="194"/>
                  </a:lnTo>
                  <a:lnTo>
                    <a:pt x="181" y="194"/>
                  </a:lnTo>
                  <a:lnTo>
                    <a:pt x="183" y="198"/>
                  </a:lnTo>
                  <a:lnTo>
                    <a:pt x="184" y="201"/>
                  </a:lnTo>
                  <a:lnTo>
                    <a:pt x="184" y="201"/>
                  </a:lnTo>
                  <a:lnTo>
                    <a:pt x="194" y="201"/>
                  </a:lnTo>
                  <a:lnTo>
                    <a:pt x="221" y="202"/>
                  </a:lnTo>
                  <a:lnTo>
                    <a:pt x="221" y="202"/>
                  </a:lnTo>
                  <a:lnTo>
                    <a:pt x="245" y="201"/>
                  </a:lnTo>
                  <a:lnTo>
                    <a:pt x="251" y="199"/>
                  </a:lnTo>
                  <a:lnTo>
                    <a:pt x="254" y="198"/>
                  </a:lnTo>
                  <a:lnTo>
                    <a:pt x="254" y="198"/>
                  </a:lnTo>
                  <a:lnTo>
                    <a:pt x="257" y="195"/>
                  </a:lnTo>
                  <a:lnTo>
                    <a:pt x="260" y="186"/>
                  </a:lnTo>
                  <a:lnTo>
                    <a:pt x="271" y="139"/>
                  </a:lnTo>
                  <a:lnTo>
                    <a:pt x="277" y="140"/>
                  </a:lnTo>
                  <a:lnTo>
                    <a:pt x="276" y="189"/>
                  </a:lnTo>
                  <a:lnTo>
                    <a:pt x="276" y="189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4" y="195"/>
                  </a:lnTo>
                  <a:lnTo>
                    <a:pt x="276" y="197"/>
                  </a:lnTo>
                  <a:lnTo>
                    <a:pt x="281" y="199"/>
                  </a:lnTo>
                  <a:lnTo>
                    <a:pt x="281" y="199"/>
                  </a:lnTo>
                  <a:lnTo>
                    <a:pt x="286" y="204"/>
                  </a:lnTo>
                  <a:lnTo>
                    <a:pt x="287" y="208"/>
                  </a:lnTo>
                  <a:lnTo>
                    <a:pt x="287" y="208"/>
                  </a:lnTo>
                  <a:lnTo>
                    <a:pt x="286" y="211"/>
                  </a:lnTo>
                  <a:lnTo>
                    <a:pt x="284" y="215"/>
                  </a:lnTo>
                  <a:lnTo>
                    <a:pt x="281" y="218"/>
                  </a:lnTo>
                  <a:lnTo>
                    <a:pt x="277" y="220"/>
                  </a:lnTo>
                  <a:lnTo>
                    <a:pt x="277" y="220"/>
                  </a:lnTo>
                  <a:lnTo>
                    <a:pt x="268" y="221"/>
                  </a:lnTo>
                  <a:lnTo>
                    <a:pt x="255" y="221"/>
                  </a:lnTo>
                  <a:lnTo>
                    <a:pt x="213" y="223"/>
                  </a:lnTo>
                  <a:lnTo>
                    <a:pt x="213" y="223"/>
                  </a:lnTo>
                  <a:lnTo>
                    <a:pt x="183" y="223"/>
                  </a:lnTo>
                  <a:lnTo>
                    <a:pt x="173" y="221"/>
                  </a:lnTo>
                  <a:lnTo>
                    <a:pt x="165" y="220"/>
                  </a:lnTo>
                  <a:lnTo>
                    <a:pt x="161" y="217"/>
                  </a:lnTo>
                  <a:lnTo>
                    <a:pt x="160" y="214"/>
                  </a:lnTo>
                  <a:lnTo>
                    <a:pt x="158" y="210"/>
                  </a:lnTo>
                  <a:lnTo>
                    <a:pt x="158" y="202"/>
                  </a:lnTo>
                  <a:lnTo>
                    <a:pt x="158" y="202"/>
                  </a:lnTo>
                  <a:lnTo>
                    <a:pt x="158" y="160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58" y="81"/>
                  </a:lnTo>
                  <a:lnTo>
                    <a:pt x="158" y="81"/>
                  </a:lnTo>
                  <a:lnTo>
                    <a:pt x="173" y="89"/>
                  </a:lnTo>
                  <a:lnTo>
                    <a:pt x="186" y="97"/>
                  </a:lnTo>
                  <a:lnTo>
                    <a:pt x="239" y="97"/>
                  </a:lnTo>
                  <a:lnTo>
                    <a:pt x="239" y="32"/>
                  </a:lnTo>
                  <a:lnTo>
                    <a:pt x="174" y="32"/>
                  </a:lnTo>
                  <a:lnTo>
                    <a:pt x="174" y="32"/>
                  </a:lnTo>
                  <a:lnTo>
                    <a:pt x="163" y="33"/>
                  </a:lnTo>
                  <a:lnTo>
                    <a:pt x="152" y="34"/>
                  </a:lnTo>
                  <a:lnTo>
                    <a:pt x="151" y="20"/>
                  </a:lnTo>
                  <a:lnTo>
                    <a:pt x="151" y="20"/>
                  </a:lnTo>
                  <a:lnTo>
                    <a:pt x="163" y="21"/>
                  </a:lnTo>
                  <a:lnTo>
                    <a:pt x="174" y="21"/>
                  </a:lnTo>
                  <a:lnTo>
                    <a:pt x="238" y="2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1" name="Freeform 182"/>
            <p:cNvSpPr>
              <a:spLocks noEditPoints="1"/>
            </p:cNvSpPr>
            <p:nvPr userDrawn="1"/>
          </p:nvSpPr>
          <p:spPr bwMode="auto">
            <a:xfrm>
              <a:off x="5348289" y="1771651"/>
              <a:ext cx="100012" cy="111125"/>
            </a:xfrm>
            <a:custGeom>
              <a:avLst/>
              <a:gdLst/>
              <a:ahLst/>
              <a:cxnLst>
                <a:cxn ang="0">
                  <a:pos x="15" y="123"/>
                </a:cxn>
                <a:cxn ang="0">
                  <a:pos x="14" y="142"/>
                </a:cxn>
                <a:cxn ang="0">
                  <a:pos x="14" y="149"/>
                </a:cxn>
                <a:cxn ang="0">
                  <a:pos x="18" y="162"/>
                </a:cxn>
                <a:cxn ang="0">
                  <a:pos x="25" y="172"/>
                </a:cxn>
                <a:cxn ang="0">
                  <a:pos x="38" y="179"/>
                </a:cxn>
                <a:cxn ang="0">
                  <a:pos x="45" y="182"/>
                </a:cxn>
                <a:cxn ang="0">
                  <a:pos x="66" y="185"/>
                </a:cxn>
                <a:cxn ang="0">
                  <a:pos x="95" y="187"/>
                </a:cxn>
                <a:cxn ang="0">
                  <a:pos x="138" y="182"/>
                </a:cxn>
                <a:cxn ang="0">
                  <a:pos x="159" y="178"/>
                </a:cxn>
                <a:cxn ang="0">
                  <a:pos x="167" y="176"/>
                </a:cxn>
                <a:cxn ang="0">
                  <a:pos x="176" y="178"/>
                </a:cxn>
                <a:cxn ang="0">
                  <a:pos x="186" y="185"/>
                </a:cxn>
                <a:cxn ang="0">
                  <a:pos x="188" y="191"/>
                </a:cxn>
                <a:cxn ang="0">
                  <a:pos x="186" y="198"/>
                </a:cxn>
                <a:cxn ang="0">
                  <a:pos x="179" y="202"/>
                </a:cxn>
                <a:cxn ang="0">
                  <a:pos x="167" y="207"/>
                </a:cxn>
                <a:cxn ang="0">
                  <a:pos x="150" y="210"/>
                </a:cxn>
                <a:cxn ang="0">
                  <a:pos x="106" y="211"/>
                </a:cxn>
                <a:cxn ang="0">
                  <a:pos x="82" y="211"/>
                </a:cxn>
                <a:cxn ang="0">
                  <a:pos x="43" y="204"/>
                </a:cxn>
                <a:cxn ang="0">
                  <a:pos x="28" y="198"/>
                </a:cxn>
                <a:cxn ang="0">
                  <a:pos x="22" y="194"/>
                </a:cxn>
                <a:cxn ang="0">
                  <a:pos x="12" y="182"/>
                </a:cxn>
                <a:cxn ang="0">
                  <a:pos x="5" y="171"/>
                </a:cxn>
                <a:cxn ang="0">
                  <a:pos x="0" y="156"/>
                </a:cxn>
                <a:cxn ang="0">
                  <a:pos x="0" y="149"/>
                </a:cxn>
                <a:cxn ang="0">
                  <a:pos x="6" y="121"/>
                </a:cxn>
                <a:cxn ang="0">
                  <a:pos x="27" y="0"/>
                </a:cxn>
                <a:cxn ang="0">
                  <a:pos x="29" y="3"/>
                </a:cxn>
                <a:cxn ang="0">
                  <a:pos x="44" y="8"/>
                </a:cxn>
                <a:cxn ang="0">
                  <a:pos x="70" y="10"/>
                </a:cxn>
                <a:cxn ang="0">
                  <a:pos x="98" y="8"/>
                </a:cxn>
                <a:cxn ang="0">
                  <a:pos x="127" y="4"/>
                </a:cxn>
                <a:cxn ang="0">
                  <a:pos x="143" y="1"/>
                </a:cxn>
                <a:cxn ang="0">
                  <a:pos x="150" y="3"/>
                </a:cxn>
                <a:cxn ang="0">
                  <a:pos x="159" y="10"/>
                </a:cxn>
                <a:cxn ang="0">
                  <a:pos x="160" y="17"/>
                </a:cxn>
                <a:cxn ang="0">
                  <a:pos x="157" y="24"/>
                </a:cxn>
                <a:cxn ang="0">
                  <a:pos x="145" y="29"/>
                </a:cxn>
                <a:cxn ang="0">
                  <a:pos x="125" y="32"/>
                </a:cxn>
                <a:cxn ang="0">
                  <a:pos x="98" y="39"/>
                </a:cxn>
                <a:cxn ang="0">
                  <a:pos x="86" y="45"/>
                </a:cxn>
                <a:cxn ang="0">
                  <a:pos x="51" y="63"/>
                </a:cxn>
                <a:cxn ang="0">
                  <a:pos x="45" y="56"/>
                </a:cxn>
                <a:cxn ang="0">
                  <a:pos x="92" y="27"/>
                </a:cxn>
                <a:cxn ang="0">
                  <a:pos x="72" y="27"/>
                </a:cxn>
                <a:cxn ang="0">
                  <a:pos x="54" y="26"/>
                </a:cxn>
                <a:cxn ang="0">
                  <a:pos x="40" y="23"/>
                </a:cxn>
                <a:cxn ang="0">
                  <a:pos x="28" y="16"/>
                </a:cxn>
                <a:cxn ang="0">
                  <a:pos x="21" y="6"/>
                </a:cxn>
              </a:cxnLst>
              <a:rect l="0" t="0" r="r" b="b"/>
              <a:pathLst>
                <a:path w="188" h="211">
                  <a:moveTo>
                    <a:pt x="15" y="123"/>
                  </a:moveTo>
                  <a:lnTo>
                    <a:pt x="15" y="123"/>
                  </a:lnTo>
                  <a:lnTo>
                    <a:pt x="14" y="134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4" y="149"/>
                  </a:lnTo>
                  <a:lnTo>
                    <a:pt x="15" y="155"/>
                  </a:lnTo>
                  <a:lnTo>
                    <a:pt x="18" y="162"/>
                  </a:lnTo>
                  <a:lnTo>
                    <a:pt x="21" y="166"/>
                  </a:lnTo>
                  <a:lnTo>
                    <a:pt x="25" y="172"/>
                  </a:lnTo>
                  <a:lnTo>
                    <a:pt x="31" y="175"/>
                  </a:lnTo>
                  <a:lnTo>
                    <a:pt x="38" y="179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54" y="184"/>
                  </a:lnTo>
                  <a:lnTo>
                    <a:pt x="66" y="185"/>
                  </a:lnTo>
                  <a:lnTo>
                    <a:pt x="95" y="187"/>
                  </a:lnTo>
                  <a:lnTo>
                    <a:pt x="95" y="187"/>
                  </a:lnTo>
                  <a:lnTo>
                    <a:pt x="119" y="185"/>
                  </a:lnTo>
                  <a:lnTo>
                    <a:pt x="138" y="182"/>
                  </a:lnTo>
                  <a:lnTo>
                    <a:pt x="138" y="182"/>
                  </a:lnTo>
                  <a:lnTo>
                    <a:pt x="159" y="178"/>
                  </a:lnTo>
                  <a:lnTo>
                    <a:pt x="159" y="178"/>
                  </a:lnTo>
                  <a:lnTo>
                    <a:pt x="167" y="176"/>
                  </a:lnTo>
                  <a:lnTo>
                    <a:pt x="167" y="176"/>
                  </a:lnTo>
                  <a:lnTo>
                    <a:pt x="176" y="178"/>
                  </a:lnTo>
                  <a:lnTo>
                    <a:pt x="182" y="181"/>
                  </a:lnTo>
                  <a:lnTo>
                    <a:pt x="186" y="185"/>
                  </a:lnTo>
                  <a:lnTo>
                    <a:pt x="188" y="191"/>
                  </a:lnTo>
                  <a:lnTo>
                    <a:pt x="188" y="191"/>
                  </a:lnTo>
                  <a:lnTo>
                    <a:pt x="188" y="195"/>
                  </a:lnTo>
                  <a:lnTo>
                    <a:pt x="186" y="198"/>
                  </a:lnTo>
                  <a:lnTo>
                    <a:pt x="183" y="201"/>
                  </a:lnTo>
                  <a:lnTo>
                    <a:pt x="179" y="202"/>
                  </a:lnTo>
                  <a:lnTo>
                    <a:pt x="179" y="202"/>
                  </a:lnTo>
                  <a:lnTo>
                    <a:pt x="167" y="207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28" y="211"/>
                  </a:lnTo>
                  <a:lnTo>
                    <a:pt x="106" y="211"/>
                  </a:lnTo>
                  <a:lnTo>
                    <a:pt x="106" y="211"/>
                  </a:lnTo>
                  <a:lnTo>
                    <a:pt x="82" y="211"/>
                  </a:lnTo>
                  <a:lnTo>
                    <a:pt x="61" y="208"/>
                  </a:lnTo>
                  <a:lnTo>
                    <a:pt x="43" y="204"/>
                  </a:lnTo>
                  <a:lnTo>
                    <a:pt x="35" y="201"/>
                  </a:lnTo>
                  <a:lnTo>
                    <a:pt x="28" y="198"/>
                  </a:lnTo>
                  <a:lnTo>
                    <a:pt x="28" y="198"/>
                  </a:lnTo>
                  <a:lnTo>
                    <a:pt x="22" y="194"/>
                  </a:lnTo>
                  <a:lnTo>
                    <a:pt x="16" y="188"/>
                  </a:lnTo>
                  <a:lnTo>
                    <a:pt x="12" y="182"/>
                  </a:lnTo>
                  <a:lnTo>
                    <a:pt x="8" y="176"/>
                  </a:lnTo>
                  <a:lnTo>
                    <a:pt x="5" y="171"/>
                  </a:lnTo>
                  <a:lnTo>
                    <a:pt x="2" y="163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2" y="134"/>
                  </a:lnTo>
                  <a:lnTo>
                    <a:pt x="6" y="121"/>
                  </a:lnTo>
                  <a:lnTo>
                    <a:pt x="15" y="123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9" y="3"/>
                  </a:lnTo>
                  <a:lnTo>
                    <a:pt x="34" y="4"/>
                  </a:lnTo>
                  <a:lnTo>
                    <a:pt x="44" y="8"/>
                  </a:lnTo>
                  <a:lnTo>
                    <a:pt x="57" y="10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98" y="8"/>
                  </a:lnTo>
                  <a:lnTo>
                    <a:pt x="112" y="7"/>
                  </a:lnTo>
                  <a:lnTo>
                    <a:pt x="127" y="4"/>
                  </a:lnTo>
                  <a:lnTo>
                    <a:pt x="127" y="4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150" y="3"/>
                  </a:lnTo>
                  <a:lnTo>
                    <a:pt x="156" y="6"/>
                  </a:lnTo>
                  <a:lnTo>
                    <a:pt x="159" y="10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9" y="21"/>
                  </a:lnTo>
                  <a:lnTo>
                    <a:pt x="157" y="24"/>
                  </a:lnTo>
                  <a:lnTo>
                    <a:pt x="151" y="27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25" y="32"/>
                  </a:lnTo>
                  <a:lnTo>
                    <a:pt x="109" y="35"/>
                  </a:lnTo>
                  <a:lnTo>
                    <a:pt x="98" y="39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66" y="55"/>
                  </a:lnTo>
                  <a:lnTo>
                    <a:pt x="51" y="63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69" y="40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72" y="27"/>
                  </a:lnTo>
                  <a:lnTo>
                    <a:pt x="72" y="27"/>
                  </a:lnTo>
                  <a:lnTo>
                    <a:pt x="54" y="26"/>
                  </a:lnTo>
                  <a:lnTo>
                    <a:pt x="45" y="24"/>
                  </a:lnTo>
                  <a:lnTo>
                    <a:pt x="40" y="23"/>
                  </a:lnTo>
                  <a:lnTo>
                    <a:pt x="34" y="19"/>
                  </a:lnTo>
                  <a:lnTo>
                    <a:pt x="28" y="16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2" name="Freeform 183"/>
            <p:cNvSpPr>
              <a:spLocks/>
            </p:cNvSpPr>
            <p:nvPr userDrawn="1"/>
          </p:nvSpPr>
          <p:spPr bwMode="auto">
            <a:xfrm>
              <a:off x="5483226" y="1760538"/>
              <a:ext cx="103188" cy="131763"/>
            </a:xfrm>
            <a:custGeom>
              <a:avLst/>
              <a:gdLst/>
              <a:ahLst/>
              <a:cxnLst>
                <a:cxn ang="0">
                  <a:pos x="195" y="153"/>
                </a:cxn>
                <a:cxn ang="0">
                  <a:pos x="174" y="193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8"/>
                </a:cxn>
                <a:cxn ang="0">
                  <a:pos x="61" y="247"/>
                </a:cxn>
                <a:cxn ang="0">
                  <a:pos x="37" y="239"/>
                </a:cxn>
                <a:cxn ang="0">
                  <a:pos x="21" y="222"/>
                </a:cxn>
                <a:cxn ang="0">
                  <a:pos x="13" y="197"/>
                </a:cxn>
                <a:cxn ang="0">
                  <a:pos x="11" y="181"/>
                </a:cxn>
                <a:cxn ang="0">
                  <a:pos x="14" y="118"/>
                </a:cxn>
                <a:cxn ang="0">
                  <a:pos x="16" y="73"/>
                </a:cxn>
                <a:cxn ang="0">
                  <a:pos x="17" y="29"/>
                </a:cxn>
                <a:cxn ang="0">
                  <a:pos x="16" y="18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7" y="0"/>
                </a:cxn>
                <a:cxn ang="0">
                  <a:pos x="21" y="2"/>
                </a:cxn>
                <a:cxn ang="0">
                  <a:pos x="36" y="9"/>
                </a:cxn>
                <a:cxn ang="0">
                  <a:pos x="43" y="14"/>
                </a:cxn>
                <a:cxn ang="0">
                  <a:pos x="50" y="21"/>
                </a:cxn>
                <a:cxn ang="0">
                  <a:pos x="52" y="25"/>
                </a:cxn>
                <a:cxn ang="0">
                  <a:pos x="49" y="32"/>
                </a:cxn>
                <a:cxn ang="0">
                  <a:pos x="45" y="40"/>
                </a:cxn>
                <a:cxn ang="0">
                  <a:pos x="42" y="50"/>
                </a:cxn>
                <a:cxn ang="0">
                  <a:pos x="36" y="122"/>
                </a:cxn>
                <a:cxn ang="0">
                  <a:pos x="33" y="186"/>
                </a:cxn>
                <a:cxn ang="0">
                  <a:pos x="35" y="196"/>
                </a:cxn>
                <a:cxn ang="0">
                  <a:pos x="39" y="210"/>
                </a:cxn>
                <a:cxn ang="0">
                  <a:pos x="48" y="219"/>
                </a:cxn>
                <a:cxn ang="0">
                  <a:pos x="62" y="223"/>
                </a:cxn>
                <a:cxn ang="0">
                  <a:pos x="71" y="223"/>
                </a:cxn>
                <a:cxn ang="0">
                  <a:pos x="106" y="219"/>
                </a:cxn>
                <a:cxn ang="0">
                  <a:pos x="136" y="205"/>
                </a:cxn>
                <a:cxn ang="0">
                  <a:pos x="164" y="180"/>
                </a:cxn>
                <a:cxn ang="0">
                  <a:pos x="188" y="148"/>
                </a:cxn>
              </a:cxnLst>
              <a:rect l="0" t="0" r="r" b="b"/>
              <a:pathLst>
                <a:path w="195" h="248">
                  <a:moveTo>
                    <a:pt x="195" y="153"/>
                  </a:moveTo>
                  <a:lnTo>
                    <a:pt x="195" y="153"/>
                  </a:lnTo>
                  <a:lnTo>
                    <a:pt x="185" y="174"/>
                  </a:lnTo>
                  <a:lnTo>
                    <a:pt x="174" y="193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7"/>
                  </a:lnTo>
                  <a:lnTo>
                    <a:pt x="75" y="248"/>
                  </a:lnTo>
                  <a:lnTo>
                    <a:pt x="75" y="248"/>
                  </a:lnTo>
                  <a:lnTo>
                    <a:pt x="61" y="247"/>
                  </a:lnTo>
                  <a:lnTo>
                    <a:pt x="49" y="244"/>
                  </a:lnTo>
                  <a:lnTo>
                    <a:pt x="37" y="239"/>
                  </a:lnTo>
                  <a:lnTo>
                    <a:pt x="29" y="232"/>
                  </a:lnTo>
                  <a:lnTo>
                    <a:pt x="21" y="222"/>
                  </a:lnTo>
                  <a:lnTo>
                    <a:pt x="16" y="212"/>
                  </a:lnTo>
                  <a:lnTo>
                    <a:pt x="13" y="197"/>
                  </a:lnTo>
                  <a:lnTo>
                    <a:pt x="11" y="181"/>
                  </a:lnTo>
                  <a:lnTo>
                    <a:pt x="11" y="181"/>
                  </a:lnTo>
                  <a:lnTo>
                    <a:pt x="13" y="148"/>
                  </a:lnTo>
                  <a:lnTo>
                    <a:pt x="14" y="118"/>
                  </a:lnTo>
                  <a:lnTo>
                    <a:pt x="14" y="118"/>
                  </a:lnTo>
                  <a:lnTo>
                    <a:pt x="16" y="73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7" y="24"/>
                  </a:lnTo>
                  <a:lnTo>
                    <a:pt x="16" y="18"/>
                  </a:lnTo>
                  <a:lnTo>
                    <a:pt x="10" y="14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1" y="2"/>
                  </a:lnTo>
                  <a:lnTo>
                    <a:pt x="29" y="5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43" y="14"/>
                  </a:lnTo>
                  <a:lnTo>
                    <a:pt x="48" y="18"/>
                  </a:lnTo>
                  <a:lnTo>
                    <a:pt x="50" y="21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0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4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5" y="155"/>
                  </a:lnTo>
                  <a:lnTo>
                    <a:pt x="33" y="186"/>
                  </a:lnTo>
                  <a:lnTo>
                    <a:pt x="33" y="186"/>
                  </a:lnTo>
                  <a:lnTo>
                    <a:pt x="35" y="196"/>
                  </a:lnTo>
                  <a:lnTo>
                    <a:pt x="36" y="205"/>
                  </a:lnTo>
                  <a:lnTo>
                    <a:pt x="39" y="210"/>
                  </a:lnTo>
                  <a:lnTo>
                    <a:pt x="43" y="216"/>
                  </a:lnTo>
                  <a:lnTo>
                    <a:pt x="48" y="219"/>
                  </a:lnTo>
                  <a:lnTo>
                    <a:pt x="55" y="222"/>
                  </a:lnTo>
                  <a:lnTo>
                    <a:pt x="62" y="223"/>
                  </a:lnTo>
                  <a:lnTo>
                    <a:pt x="71" y="223"/>
                  </a:lnTo>
                  <a:lnTo>
                    <a:pt x="71" y="223"/>
                  </a:lnTo>
                  <a:lnTo>
                    <a:pt x="88" y="223"/>
                  </a:lnTo>
                  <a:lnTo>
                    <a:pt x="106" y="219"/>
                  </a:lnTo>
                  <a:lnTo>
                    <a:pt x="122" y="213"/>
                  </a:lnTo>
                  <a:lnTo>
                    <a:pt x="136" y="205"/>
                  </a:lnTo>
                  <a:lnTo>
                    <a:pt x="151" y="193"/>
                  </a:lnTo>
                  <a:lnTo>
                    <a:pt x="164" y="180"/>
                  </a:lnTo>
                  <a:lnTo>
                    <a:pt x="177" y="166"/>
                  </a:lnTo>
                  <a:lnTo>
                    <a:pt x="188" y="148"/>
                  </a:lnTo>
                  <a:lnTo>
                    <a:pt x="195" y="1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3" name="Freeform 184"/>
            <p:cNvSpPr>
              <a:spLocks/>
            </p:cNvSpPr>
            <p:nvPr userDrawn="1"/>
          </p:nvSpPr>
          <p:spPr bwMode="auto">
            <a:xfrm>
              <a:off x="5603876" y="1768476"/>
              <a:ext cx="127000" cy="120650"/>
            </a:xfrm>
            <a:custGeom>
              <a:avLst/>
              <a:gdLst/>
              <a:ahLst/>
              <a:cxnLst>
                <a:cxn ang="0">
                  <a:pos x="165" y="26"/>
                </a:cxn>
                <a:cxn ang="0">
                  <a:pos x="58" y="56"/>
                </a:cxn>
                <a:cxn ang="0">
                  <a:pos x="46" y="59"/>
                </a:cxn>
                <a:cxn ang="0">
                  <a:pos x="39" y="63"/>
                </a:cxn>
                <a:cxn ang="0">
                  <a:pos x="30" y="66"/>
                </a:cxn>
                <a:cxn ang="0">
                  <a:pos x="26" y="66"/>
                </a:cxn>
                <a:cxn ang="0">
                  <a:pos x="16" y="60"/>
                </a:cxn>
                <a:cxn ang="0">
                  <a:pos x="10" y="55"/>
                </a:cxn>
                <a:cxn ang="0">
                  <a:pos x="1" y="40"/>
                </a:cxn>
                <a:cxn ang="0">
                  <a:pos x="0" y="31"/>
                </a:cxn>
                <a:cxn ang="0">
                  <a:pos x="1" y="27"/>
                </a:cxn>
                <a:cxn ang="0">
                  <a:pos x="3" y="26"/>
                </a:cxn>
                <a:cxn ang="0">
                  <a:pos x="7" y="28"/>
                </a:cxn>
                <a:cxn ang="0">
                  <a:pos x="12" y="33"/>
                </a:cxn>
                <a:cxn ang="0">
                  <a:pos x="22" y="37"/>
                </a:cxn>
                <a:cxn ang="0">
                  <a:pos x="26" y="39"/>
                </a:cxn>
                <a:cxn ang="0">
                  <a:pos x="48" y="36"/>
                </a:cxn>
                <a:cxn ang="0">
                  <a:pos x="119" y="20"/>
                </a:cxn>
                <a:cxn ang="0">
                  <a:pos x="180" y="7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36" y="5"/>
                </a:cxn>
                <a:cxn ang="0">
                  <a:pos x="242" y="17"/>
                </a:cxn>
                <a:cxn ang="0">
                  <a:pos x="241" y="23"/>
                </a:cxn>
                <a:cxn ang="0">
                  <a:pos x="236" y="26"/>
                </a:cxn>
                <a:cxn ang="0">
                  <a:pos x="230" y="27"/>
                </a:cxn>
                <a:cxn ang="0">
                  <a:pos x="217" y="28"/>
                </a:cxn>
                <a:cxn ang="0">
                  <a:pos x="186" y="33"/>
                </a:cxn>
                <a:cxn ang="0">
                  <a:pos x="154" y="50"/>
                </a:cxn>
                <a:cxn ang="0">
                  <a:pos x="143" y="59"/>
                </a:cxn>
                <a:cxn ang="0">
                  <a:pos x="129" y="76"/>
                </a:cxn>
                <a:cxn ang="0">
                  <a:pos x="119" y="97"/>
                </a:cxn>
                <a:cxn ang="0">
                  <a:pos x="114" y="118"/>
                </a:cxn>
                <a:cxn ang="0">
                  <a:pos x="114" y="128"/>
                </a:cxn>
                <a:cxn ang="0">
                  <a:pos x="116" y="146"/>
                </a:cxn>
                <a:cxn ang="0">
                  <a:pos x="122" y="162"/>
                </a:cxn>
                <a:cxn ang="0">
                  <a:pos x="132" y="173"/>
                </a:cxn>
                <a:cxn ang="0">
                  <a:pos x="146" y="185"/>
                </a:cxn>
                <a:cxn ang="0">
                  <a:pos x="155" y="189"/>
                </a:cxn>
                <a:cxn ang="0">
                  <a:pos x="177" y="196"/>
                </a:cxn>
                <a:cxn ang="0">
                  <a:pos x="190" y="198"/>
                </a:cxn>
                <a:cxn ang="0">
                  <a:pos x="209" y="204"/>
                </a:cxn>
                <a:cxn ang="0">
                  <a:pos x="213" y="215"/>
                </a:cxn>
                <a:cxn ang="0">
                  <a:pos x="212" y="221"/>
                </a:cxn>
                <a:cxn ang="0">
                  <a:pos x="203" y="227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7"/>
                </a:cxn>
                <a:cxn ang="0">
                  <a:pos x="136" y="209"/>
                </a:cxn>
                <a:cxn ang="0">
                  <a:pos x="117" y="194"/>
                </a:cxn>
                <a:cxn ang="0">
                  <a:pos x="103" y="173"/>
                </a:cxn>
                <a:cxn ang="0">
                  <a:pos x="96" y="147"/>
                </a:cxn>
                <a:cxn ang="0">
                  <a:pos x="96" y="133"/>
                </a:cxn>
                <a:cxn ang="0">
                  <a:pos x="97" y="114"/>
                </a:cxn>
                <a:cxn ang="0">
                  <a:pos x="110" y="79"/>
                </a:cxn>
                <a:cxn ang="0">
                  <a:pos x="122" y="63"/>
                </a:cxn>
                <a:cxn ang="0">
                  <a:pos x="133" y="52"/>
                </a:cxn>
                <a:cxn ang="0">
                  <a:pos x="154" y="34"/>
                </a:cxn>
                <a:cxn ang="0">
                  <a:pos x="165" y="26"/>
                </a:cxn>
              </a:cxnLst>
              <a:rect l="0" t="0" r="r" b="b"/>
              <a:pathLst>
                <a:path w="242" h="228">
                  <a:moveTo>
                    <a:pt x="165" y="26"/>
                  </a:moveTo>
                  <a:lnTo>
                    <a:pt x="165" y="26"/>
                  </a:lnTo>
                  <a:lnTo>
                    <a:pt x="113" y="39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46" y="59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35" y="65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2" y="65"/>
                  </a:lnTo>
                  <a:lnTo>
                    <a:pt x="16" y="60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6" y="47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4" y="27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33"/>
                  </a:lnTo>
                  <a:lnTo>
                    <a:pt x="17" y="36"/>
                  </a:lnTo>
                  <a:lnTo>
                    <a:pt x="22" y="37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36" y="37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119" y="20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1"/>
                  </a:lnTo>
                  <a:lnTo>
                    <a:pt x="236" y="5"/>
                  </a:lnTo>
                  <a:lnTo>
                    <a:pt x="241" y="11"/>
                  </a:lnTo>
                  <a:lnTo>
                    <a:pt x="242" y="17"/>
                  </a:lnTo>
                  <a:lnTo>
                    <a:pt x="242" y="17"/>
                  </a:lnTo>
                  <a:lnTo>
                    <a:pt x="241" y="23"/>
                  </a:lnTo>
                  <a:lnTo>
                    <a:pt x="239" y="24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7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8"/>
                  </a:lnTo>
                  <a:lnTo>
                    <a:pt x="186" y="33"/>
                  </a:lnTo>
                  <a:lnTo>
                    <a:pt x="170" y="39"/>
                  </a:lnTo>
                  <a:lnTo>
                    <a:pt x="154" y="50"/>
                  </a:lnTo>
                  <a:lnTo>
                    <a:pt x="154" y="50"/>
                  </a:lnTo>
                  <a:lnTo>
                    <a:pt x="143" y="59"/>
                  </a:lnTo>
                  <a:lnTo>
                    <a:pt x="136" y="68"/>
                  </a:lnTo>
                  <a:lnTo>
                    <a:pt x="129" y="76"/>
                  </a:lnTo>
                  <a:lnTo>
                    <a:pt x="123" y="86"/>
                  </a:lnTo>
                  <a:lnTo>
                    <a:pt x="119" y="97"/>
                  </a:lnTo>
                  <a:lnTo>
                    <a:pt x="116" y="107"/>
                  </a:lnTo>
                  <a:lnTo>
                    <a:pt x="114" y="11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39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2"/>
                  </a:lnTo>
                  <a:lnTo>
                    <a:pt x="126" y="167"/>
                  </a:lnTo>
                  <a:lnTo>
                    <a:pt x="132" y="173"/>
                  </a:lnTo>
                  <a:lnTo>
                    <a:pt x="139" y="179"/>
                  </a:lnTo>
                  <a:lnTo>
                    <a:pt x="146" y="185"/>
                  </a:lnTo>
                  <a:lnTo>
                    <a:pt x="146" y="185"/>
                  </a:lnTo>
                  <a:lnTo>
                    <a:pt x="155" y="189"/>
                  </a:lnTo>
                  <a:lnTo>
                    <a:pt x="165" y="192"/>
                  </a:lnTo>
                  <a:lnTo>
                    <a:pt x="177" y="196"/>
                  </a:lnTo>
                  <a:lnTo>
                    <a:pt x="190" y="198"/>
                  </a:lnTo>
                  <a:lnTo>
                    <a:pt x="190" y="198"/>
                  </a:lnTo>
                  <a:lnTo>
                    <a:pt x="201" y="201"/>
                  </a:lnTo>
                  <a:lnTo>
                    <a:pt x="209" y="204"/>
                  </a:lnTo>
                  <a:lnTo>
                    <a:pt x="212" y="208"/>
                  </a:lnTo>
                  <a:lnTo>
                    <a:pt x="213" y="215"/>
                  </a:lnTo>
                  <a:lnTo>
                    <a:pt x="213" y="215"/>
                  </a:lnTo>
                  <a:lnTo>
                    <a:pt x="212" y="221"/>
                  </a:lnTo>
                  <a:lnTo>
                    <a:pt x="209" y="225"/>
                  </a:lnTo>
                  <a:lnTo>
                    <a:pt x="203" y="227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1"/>
                  </a:lnTo>
                  <a:lnTo>
                    <a:pt x="148" y="217"/>
                  </a:lnTo>
                  <a:lnTo>
                    <a:pt x="148" y="217"/>
                  </a:lnTo>
                  <a:lnTo>
                    <a:pt x="136" y="209"/>
                  </a:lnTo>
                  <a:lnTo>
                    <a:pt x="126" y="202"/>
                  </a:lnTo>
                  <a:lnTo>
                    <a:pt x="117" y="194"/>
                  </a:lnTo>
                  <a:lnTo>
                    <a:pt x="109" y="183"/>
                  </a:lnTo>
                  <a:lnTo>
                    <a:pt x="103" y="173"/>
                  </a:lnTo>
                  <a:lnTo>
                    <a:pt x="99" y="160"/>
                  </a:lnTo>
                  <a:lnTo>
                    <a:pt x="96" y="147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23"/>
                  </a:lnTo>
                  <a:lnTo>
                    <a:pt x="97" y="114"/>
                  </a:lnTo>
                  <a:lnTo>
                    <a:pt x="103" y="97"/>
                  </a:lnTo>
                  <a:lnTo>
                    <a:pt x="110" y="79"/>
                  </a:lnTo>
                  <a:lnTo>
                    <a:pt x="116" y="70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133" y="52"/>
                  </a:lnTo>
                  <a:lnTo>
                    <a:pt x="143" y="43"/>
                  </a:lnTo>
                  <a:lnTo>
                    <a:pt x="154" y="34"/>
                  </a:lnTo>
                  <a:lnTo>
                    <a:pt x="167" y="27"/>
                  </a:lnTo>
                  <a:lnTo>
                    <a:pt x="165" y="2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4" name="Freeform 185"/>
            <p:cNvSpPr>
              <a:spLocks noEditPoints="1"/>
            </p:cNvSpPr>
            <p:nvPr userDrawn="1"/>
          </p:nvSpPr>
          <p:spPr bwMode="auto">
            <a:xfrm>
              <a:off x="5759451" y="1776413"/>
              <a:ext cx="127000" cy="106363"/>
            </a:xfrm>
            <a:custGeom>
              <a:avLst/>
              <a:gdLst/>
              <a:ahLst/>
              <a:cxnLst>
                <a:cxn ang="0">
                  <a:pos x="104" y="94"/>
                </a:cxn>
                <a:cxn ang="0">
                  <a:pos x="82" y="148"/>
                </a:cxn>
                <a:cxn ang="0">
                  <a:pos x="77" y="172"/>
                </a:cxn>
                <a:cxn ang="0">
                  <a:pos x="77" y="178"/>
                </a:cxn>
                <a:cxn ang="0">
                  <a:pos x="79" y="184"/>
                </a:cxn>
                <a:cxn ang="0">
                  <a:pos x="81" y="192"/>
                </a:cxn>
                <a:cxn ang="0">
                  <a:pos x="79" y="195"/>
                </a:cxn>
                <a:cxn ang="0">
                  <a:pos x="74" y="201"/>
                </a:cxn>
                <a:cxn ang="0">
                  <a:pos x="69" y="201"/>
                </a:cxn>
                <a:cxn ang="0">
                  <a:pos x="61" y="200"/>
                </a:cxn>
                <a:cxn ang="0">
                  <a:pos x="40" y="182"/>
                </a:cxn>
                <a:cxn ang="0">
                  <a:pos x="30" y="171"/>
                </a:cxn>
                <a:cxn ang="0">
                  <a:pos x="16" y="136"/>
                </a:cxn>
                <a:cxn ang="0">
                  <a:pos x="10" y="91"/>
                </a:cxn>
                <a:cxn ang="0">
                  <a:pos x="11" y="62"/>
                </a:cxn>
                <a:cxn ang="0">
                  <a:pos x="13" y="38"/>
                </a:cxn>
                <a:cxn ang="0">
                  <a:pos x="13" y="33"/>
                </a:cxn>
                <a:cxn ang="0">
                  <a:pos x="10" y="20"/>
                </a:cxn>
                <a:cxn ang="0">
                  <a:pos x="1" y="6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6" y="0"/>
                </a:cxn>
                <a:cxn ang="0">
                  <a:pos x="13" y="4"/>
                </a:cxn>
                <a:cxn ang="0">
                  <a:pos x="26" y="14"/>
                </a:cxn>
                <a:cxn ang="0">
                  <a:pos x="33" y="20"/>
                </a:cxn>
                <a:cxn ang="0">
                  <a:pos x="39" y="30"/>
                </a:cxn>
                <a:cxn ang="0">
                  <a:pos x="39" y="36"/>
                </a:cxn>
                <a:cxn ang="0">
                  <a:pos x="37" y="48"/>
                </a:cxn>
                <a:cxn ang="0">
                  <a:pos x="33" y="59"/>
                </a:cxn>
                <a:cxn ang="0">
                  <a:pos x="29" y="100"/>
                </a:cxn>
                <a:cxn ang="0">
                  <a:pos x="30" y="117"/>
                </a:cxn>
                <a:cxn ang="0">
                  <a:pos x="39" y="146"/>
                </a:cxn>
                <a:cxn ang="0">
                  <a:pos x="46" y="158"/>
                </a:cxn>
                <a:cxn ang="0">
                  <a:pos x="53" y="162"/>
                </a:cxn>
                <a:cxn ang="0">
                  <a:pos x="56" y="162"/>
                </a:cxn>
                <a:cxn ang="0">
                  <a:pos x="58" y="159"/>
                </a:cxn>
                <a:cxn ang="0">
                  <a:pos x="69" y="139"/>
                </a:cxn>
                <a:cxn ang="0">
                  <a:pos x="104" y="94"/>
                </a:cxn>
                <a:cxn ang="0">
                  <a:pos x="165" y="36"/>
                </a:cxn>
                <a:cxn ang="0">
                  <a:pos x="194" y="52"/>
                </a:cxn>
                <a:cxn ang="0">
                  <a:pos x="217" y="72"/>
                </a:cxn>
                <a:cxn ang="0">
                  <a:pos x="225" y="84"/>
                </a:cxn>
                <a:cxn ang="0">
                  <a:pos x="236" y="111"/>
                </a:cxn>
                <a:cxn ang="0">
                  <a:pos x="238" y="124"/>
                </a:cxn>
                <a:cxn ang="0">
                  <a:pos x="235" y="140"/>
                </a:cxn>
                <a:cxn ang="0">
                  <a:pos x="229" y="146"/>
                </a:cxn>
                <a:cxn ang="0">
                  <a:pos x="222" y="148"/>
                </a:cxn>
                <a:cxn ang="0">
                  <a:pos x="217" y="146"/>
                </a:cxn>
                <a:cxn ang="0">
                  <a:pos x="211" y="139"/>
                </a:cxn>
                <a:cxn ang="0">
                  <a:pos x="211" y="133"/>
                </a:cxn>
                <a:cxn ang="0">
                  <a:pos x="206" y="103"/>
                </a:cxn>
                <a:cxn ang="0">
                  <a:pos x="197" y="81"/>
                </a:cxn>
                <a:cxn ang="0">
                  <a:pos x="190" y="71"/>
                </a:cxn>
                <a:cxn ang="0">
                  <a:pos x="171" y="52"/>
                </a:cxn>
                <a:cxn ang="0">
                  <a:pos x="165" y="36"/>
                </a:cxn>
              </a:cxnLst>
              <a:rect l="0" t="0" r="r" b="b"/>
              <a:pathLst>
                <a:path w="238" h="201">
                  <a:moveTo>
                    <a:pt x="104" y="94"/>
                  </a:moveTo>
                  <a:lnTo>
                    <a:pt x="104" y="94"/>
                  </a:lnTo>
                  <a:lnTo>
                    <a:pt x="82" y="148"/>
                  </a:lnTo>
                  <a:lnTo>
                    <a:pt x="82" y="148"/>
                  </a:lnTo>
                  <a:lnTo>
                    <a:pt x="78" y="162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7" y="178"/>
                  </a:lnTo>
                  <a:lnTo>
                    <a:pt x="79" y="184"/>
                  </a:lnTo>
                  <a:lnTo>
                    <a:pt x="79" y="184"/>
                  </a:lnTo>
                  <a:lnTo>
                    <a:pt x="81" y="188"/>
                  </a:lnTo>
                  <a:lnTo>
                    <a:pt x="81" y="192"/>
                  </a:lnTo>
                  <a:lnTo>
                    <a:pt x="81" y="192"/>
                  </a:lnTo>
                  <a:lnTo>
                    <a:pt x="79" y="195"/>
                  </a:lnTo>
                  <a:lnTo>
                    <a:pt x="78" y="200"/>
                  </a:lnTo>
                  <a:lnTo>
                    <a:pt x="74" y="201"/>
                  </a:lnTo>
                  <a:lnTo>
                    <a:pt x="69" y="201"/>
                  </a:lnTo>
                  <a:lnTo>
                    <a:pt x="69" y="201"/>
                  </a:lnTo>
                  <a:lnTo>
                    <a:pt x="65" y="201"/>
                  </a:lnTo>
                  <a:lnTo>
                    <a:pt x="61" y="200"/>
                  </a:lnTo>
                  <a:lnTo>
                    <a:pt x="50" y="192"/>
                  </a:lnTo>
                  <a:lnTo>
                    <a:pt x="40" y="182"/>
                  </a:lnTo>
                  <a:lnTo>
                    <a:pt x="30" y="171"/>
                  </a:lnTo>
                  <a:lnTo>
                    <a:pt x="30" y="171"/>
                  </a:lnTo>
                  <a:lnTo>
                    <a:pt x="21" y="155"/>
                  </a:lnTo>
                  <a:lnTo>
                    <a:pt x="16" y="136"/>
                  </a:lnTo>
                  <a:lnTo>
                    <a:pt x="11" y="114"/>
                  </a:lnTo>
                  <a:lnTo>
                    <a:pt x="10" y="91"/>
                  </a:lnTo>
                  <a:lnTo>
                    <a:pt x="10" y="91"/>
                  </a:lnTo>
                  <a:lnTo>
                    <a:pt x="11" y="62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27"/>
                  </a:lnTo>
                  <a:lnTo>
                    <a:pt x="10" y="20"/>
                  </a:lnTo>
                  <a:lnTo>
                    <a:pt x="7" y="14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3" y="4"/>
                  </a:lnTo>
                  <a:lnTo>
                    <a:pt x="19" y="7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33" y="20"/>
                  </a:lnTo>
                  <a:lnTo>
                    <a:pt x="36" y="26"/>
                  </a:lnTo>
                  <a:lnTo>
                    <a:pt x="39" y="30"/>
                  </a:lnTo>
                  <a:lnTo>
                    <a:pt x="39" y="36"/>
                  </a:lnTo>
                  <a:lnTo>
                    <a:pt x="39" y="36"/>
                  </a:lnTo>
                  <a:lnTo>
                    <a:pt x="39" y="42"/>
                  </a:lnTo>
                  <a:lnTo>
                    <a:pt x="37" y="4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0" y="80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0" y="117"/>
                  </a:lnTo>
                  <a:lnTo>
                    <a:pt x="33" y="133"/>
                  </a:lnTo>
                  <a:lnTo>
                    <a:pt x="39" y="146"/>
                  </a:lnTo>
                  <a:lnTo>
                    <a:pt x="46" y="158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3" y="162"/>
                  </a:lnTo>
                  <a:lnTo>
                    <a:pt x="53" y="162"/>
                  </a:lnTo>
                  <a:lnTo>
                    <a:pt x="56" y="162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97" y="90"/>
                  </a:lnTo>
                  <a:lnTo>
                    <a:pt x="104" y="94"/>
                  </a:lnTo>
                  <a:close/>
                  <a:moveTo>
                    <a:pt x="165" y="36"/>
                  </a:moveTo>
                  <a:lnTo>
                    <a:pt x="165" y="36"/>
                  </a:lnTo>
                  <a:lnTo>
                    <a:pt x="180" y="43"/>
                  </a:lnTo>
                  <a:lnTo>
                    <a:pt x="194" y="52"/>
                  </a:lnTo>
                  <a:lnTo>
                    <a:pt x="207" y="62"/>
                  </a:lnTo>
                  <a:lnTo>
                    <a:pt x="217" y="72"/>
                  </a:lnTo>
                  <a:lnTo>
                    <a:pt x="217" y="72"/>
                  </a:lnTo>
                  <a:lnTo>
                    <a:pt x="225" y="84"/>
                  </a:lnTo>
                  <a:lnTo>
                    <a:pt x="232" y="97"/>
                  </a:lnTo>
                  <a:lnTo>
                    <a:pt x="236" y="111"/>
                  </a:lnTo>
                  <a:lnTo>
                    <a:pt x="238" y="124"/>
                  </a:lnTo>
                  <a:lnTo>
                    <a:pt x="238" y="124"/>
                  </a:lnTo>
                  <a:lnTo>
                    <a:pt x="238" y="133"/>
                  </a:lnTo>
                  <a:lnTo>
                    <a:pt x="235" y="140"/>
                  </a:lnTo>
                  <a:lnTo>
                    <a:pt x="232" y="143"/>
                  </a:lnTo>
                  <a:lnTo>
                    <a:pt x="229" y="146"/>
                  </a:lnTo>
                  <a:lnTo>
                    <a:pt x="226" y="146"/>
                  </a:lnTo>
                  <a:lnTo>
                    <a:pt x="222" y="148"/>
                  </a:lnTo>
                  <a:lnTo>
                    <a:pt x="222" y="148"/>
                  </a:lnTo>
                  <a:lnTo>
                    <a:pt x="217" y="146"/>
                  </a:lnTo>
                  <a:lnTo>
                    <a:pt x="214" y="143"/>
                  </a:lnTo>
                  <a:lnTo>
                    <a:pt x="211" y="139"/>
                  </a:lnTo>
                  <a:lnTo>
                    <a:pt x="211" y="133"/>
                  </a:lnTo>
                  <a:lnTo>
                    <a:pt x="211" y="133"/>
                  </a:lnTo>
                  <a:lnTo>
                    <a:pt x="209" y="117"/>
                  </a:lnTo>
                  <a:lnTo>
                    <a:pt x="206" y="103"/>
                  </a:lnTo>
                  <a:lnTo>
                    <a:pt x="201" y="91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90" y="71"/>
                  </a:lnTo>
                  <a:lnTo>
                    <a:pt x="181" y="61"/>
                  </a:lnTo>
                  <a:lnTo>
                    <a:pt x="171" y="52"/>
                  </a:lnTo>
                  <a:lnTo>
                    <a:pt x="159" y="43"/>
                  </a:lnTo>
                  <a:lnTo>
                    <a:pt x="165" y="3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5" name="Freeform 186"/>
            <p:cNvSpPr>
              <a:spLocks/>
            </p:cNvSpPr>
            <p:nvPr userDrawn="1"/>
          </p:nvSpPr>
          <p:spPr bwMode="auto">
            <a:xfrm>
              <a:off x="5915026" y="1757363"/>
              <a:ext cx="107950" cy="134938"/>
            </a:xfrm>
            <a:custGeom>
              <a:avLst/>
              <a:gdLst/>
              <a:ahLst/>
              <a:cxnLst>
                <a:cxn ang="0">
                  <a:pos x="26" y="55"/>
                </a:cxn>
                <a:cxn ang="0">
                  <a:pos x="62" y="55"/>
                </a:cxn>
                <a:cxn ang="0">
                  <a:pos x="71" y="25"/>
                </a:cxn>
                <a:cxn ang="0">
                  <a:pos x="52" y="16"/>
                </a:cxn>
                <a:cxn ang="0">
                  <a:pos x="49" y="7"/>
                </a:cxn>
                <a:cxn ang="0">
                  <a:pos x="74" y="0"/>
                </a:cxn>
                <a:cxn ang="0">
                  <a:pos x="91" y="6"/>
                </a:cxn>
                <a:cxn ang="0">
                  <a:pos x="97" y="31"/>
                </a:cxn>
                <a:cxn ang="0">
                  <a:pos x="135" y="39"/>
                </a:cxn>
                <a:cxn ang="0">
                  <a:pos x="156" y="28"/>
                </a:cxn>
                <a:cxn ang="0">
                  <a:pos x="174" y="29"/>
                </a:cxn>
                <a:cxn ang="0">
                  <a:pos x="177" y="41"/>
                </a:cxn>
                <a:cxn ang="0">
                  <a:pos x="155" y="52"/>
                </a:cxn>
                <a:cxn ang="0">
                  <a:pos x="132" y="97"/>
                </a:cxn>
                <a:cxn ang="0">
                  <a:pos x="169" y="86"/>
                </a:cxn>
                <a:cxn ang="0">
                  <a:pos x="193" y="74"/>
                </a:cxn>
                <a:cxn ang="0">
                  <a:pos x="204" y="84"/>
                </a:cxn>
                <a:cxn ang="0">
                  <a:pos x="198" y="93"/>
                </a:cxn>
                <a:cxn ang="0">
                  <a:pos x="142" y="113"/>
                </a:cxn>
                <a:cxn ang="0">
                  <a:pos x="178" y="162"/>
                </a:cxn>
                <a:cxn ang="0">
                  <a:pos x="187" y="181"/>
                </a:cxn>
                <a:cxn ang="0">
                  <a:pos x="179" y="196"/>
                </a:cxn>
                <a:cxn ang="0">
                  <a:pos x="162" y="191"/>
                </a:cxn>
                <a:cxn ang="0">
                  <a:pos x="137" y="180"/>
                </a:cxn>
                <a:cxn ang="0">
                  <a:pos x="90" y="173"/>
                </a:cxn>
                <a:cxn ang="0">
                  <a:pos x="48" y="181"/>
                </a:cxn>
                <a:cxn ang="0">
                  <a:pos x="33" y="203"/>
                </a:cxn>
                <a:cxn ang="0">
                  <a:pos x="46" y="223"/>
                </a:cxn>
                <a:cxn ang="0">
                  <a:pos x="77" y="230"/>
                </a:cxn>
                <a:cxn ang="0">
                  <a:pos x="107" y="230"/>
                </a:cxn>
                <a:cxn ang="0">
                  <a:pos x="145" y="229"/>
                </a:cxn>
                <a:cxn ang="0">
                  <a:pos x="158" y="242"/>
                </a:cxn>
                <a:cxn ang="0">
                  <a:pos x="149" y="254"/>
                </a:cxn>
                <a:cxn ang="0">
                  <a:pos x="88" y="255"/>
                </a:cxn>
                <a:cxn ang="0">
                  <a:pos x="32" y="236"/>
                </a:cxn>
                <a:cxn ang="0">
                  <a:pos x="17" y="212"/>
                </a:cxn>
                <a:cxn ang="0">
                  <a:pos x="21" y="186"/>
                </a:cxn>
                <a:cxn ang="0">
                  <a:pos x="62" y="162"/>
                </a:cxn>
                <a:cxn ang="0">
                  <a:pos x="121" y="161"/>
                </a:cxn>
                <a:cxn ang="0">
                  <a:pos x="153" y="165"/>
                </a:cxn>
                <a:cxn ang="0">
                  <a:pos x="155" y="162"/>
                </a:cxn>
                <a:cxn ang="0">
                  <a:pos x="152" y="157"/>
                </a:cxn>
                <a:cxn ang="0">
                  <a:pos x="61" y="128"/>
                </a:cxn>
                <a:cxn ang="0">
                  <a:pos x="27" y="126"/>
                </a:cxn>
                <a:cxn ang="0">
                  <a:pos x="7" y="113"/>
                </a:cxn>
                <a:cxn ang="0">
                  <a:pos x="11" y="103"/>
                </a:cxn>
                <a:cxn ang="0">
                  <a:pos x="39" y="110"/>
                </a:cxn>
                <a:cxn ang="0">
                  <a:pos x="116" y="100"/>
                </a:cxn>
                <a:cxn ang="0">
                  <a:pos x="69" y="73"/>
                </a:cxn>
                <a:cxn ang="0">
                  <a:pos x="24" y="68"/>
                </a:cxn>
              </a:cxnLst>
              <a:rect l="0" t="0" r="r" b="b"/>
              <a:pathLst>
                <a:path w="204" h="257">
                  <a:moveTo>
                    <a:pt x="13" y="49"/>
                  </a:moveTo>
                  <a:lnTo>
                    <a:pt x="13" y="49"/>
                  </a:lnTo>
                  <a:lnTo>
                    <a:pt x="19" y="52"/>
                  </a:lnTo>
                  <a:lnTo>
                    <a:pt x="26" y="55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62" y="55"/>
                  </a:lnTo>
                  <a:lnTo>
                    <a:pt x="87" y="51"/>
                  </a:lnTo>
                  <a:lnTo>
                    <a:pt x="87" y="51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68" y="22"/>
                  </a:lnTo>
                  <a:lnTo>
                    <a:pt x="63" y="19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48" y="13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9" y="7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62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88" y="3"/>
                  </a:lnTo>
                  <a:lnTo>
                    <a:pt x="91" y="6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4" y="21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135" y="39"/>
                  </a:lnTo>
                  <a:lnTo>
                    <a:pt x="143" y="36"/>
                  </a:lnTo>
                  <a:lnTo>
                    <a:pt x="149" y="32"/>
                  </a:lnTo>
                  <a:lnTo>
                    <a:pt x="149" y="32"/>
                  </a:lnTo>
                  <a:lnTo>
                    <a:pt x="156" y="28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9" y="28"/>
                  </a:lnTo>
                  <a:lnTo>
                    <a:pt x="174" y="29"/>
                  </a:lnTo>
                  <a:lnTo>
                    <a:pt x="177" y="34"/>
                  </a:lnTo>
                  <a:lnTo>
                    <a:pt x="178" y="38"/>
                  </a:lnTo>
                  <a:lnTo>
                    <a:pt x="178" y="38"/>
                  </a:lnTo>
                  <a:lnTo>
                    <a:pt x="177" y="41"/>
                  </a:lnTo>
                  <a:lnTo>
                    <a:pt x="175" y="42"/>
                  </a:lnTo>
                  <a:lnTo>
                    <a:pt x="168" y="47"/>
                  </a:lnTo>
                  <a:lnTo>
                    <a:pt x="168" y="47"/>
                  </a:lnTo>
                  <a:lnTo>
                    <a:pt x="155" y="52"/>
                  </a:lnTo>
                  <a:lnTo>
                    <a:pt x="140" y="57"/>
                  </a:lnTo>
                  <a:lnTo>
                    <a:pt x="113" y="64"/>
                  </a:lnTo>
                  <a:lnTo>
                    <a:pt x="113" y="64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53" y="91"/>
                  </a:lnTo>
                  <a:lnTo>
                    <a:pt x="169" y="86"/>
                  </a:lnTo>
                  <a:lnTo>
                    <a:pt x="169" y="86"/>
                  </a:lnTo>
                  <a:lnTo>
                    <a:pt x="181" y="78"/>
                  </a:lnTo>
                  <a:lnTo>
                    <a:pt x="187" y="76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200" y="77"/>
                  </a:lnTo>
                  <a:lnTo>
                    <a:pt x="203" y="80"/>
                  </a:lnTo>
                  <a:lnTo>
                    <a:pt x="204" y="84"/>
                  </a:lnTo>
                  <a:lnTo>
                    <a:pt x="204" y="84"/>
                  </a:lnTo>
                  <a:lnTo>
                    <a:pt x="203" y="87"/>
                  </a:lnTo>
                  <a:lnTo>
                    <a:pt x="201" y="90"/>
                  </a:lnTo>
                  <a:lnTo>
                    <a:pt x="198" y="93"/>
                  </a:lnTo>
                  <a:lnTo>
                    <a:pt x="193" y="96"/>
                  </a:lnTo>
                  <a:lnTo>
                    <a:pt x="193" y="96"/>
                  </a:lnTo>
                  <a:lnTo>
                    <a:pt x="172" y="104"/>
                  </a:lnTo>
                  <a:lnTo>
                    <a:pt x="142" y="113"/>
                  </a:lnTo>
                  <a:lnTo>
                    <a:pt x="142" y="113"/>
                  </a:lnTo>
                  <a:lnTo>
                    <a:pt x="155" y="133"/>
                  </a:lnTo>
                  <a:lnTo>
                    <a:pt x="178" y="162"/>
                  </a:lnTo>
                  <a:lnTo>
                    <a:pt x="178" y="162"/>
                  </a:lnTo>
                  <a:lnTo>
                    <a:pt x="182" y="168"/>
                  </a:lnTo>
                  <a:lnTo>
                    <a:pt x="185" y="173"/>
                  </a:lnTo>
                  <a:lnTo>
                    <a:pt x="187" y="177"/>
                  </a:lnTo>
                  <a:lnTo>
                    <a:pt x="187" y="181"/>
                  </a:lnTo>
                  <a:lnTo>
                    <a:pt x="187" y="181"/>
                  </a:lnTo>
                  <a:lnTo>
                    <a:pt x="185" y="187"/>
                  </a:lnTo>
                  <a:lnTo>
                    <a:pt x="182" y="191"/>
                  </a:lnTo>
                  <a:lnTo>
                    <a:pt x="179" y="196"/>
                  </a:lnTo>
                  <a:lnTo>
                    <a:pt x="174" y="197"/>
                  </a:lnTo>
                  <a:lnTo>
                    <a:pt x="174" y="197"/>
                  </a:lnTo>
                  <a:lnTo>
                    <a:pt x="168" y="196"/>
                  </a:lnTo>
                  <a:lnTo>
                    <a:pt x="162" y="191"/>
                  </a:lnTo>
                  <a:lnTo>
                    <a:pt x="162" y="191"/>
                  </a:lnTo>
                  <a:lnTo>
                    <a:pt x="152" y="186"/>
                  </a:lnTo>
                  <a:lnTo>
                    <a:pt x="137" y="180"/>
                  </a:lnTo>
                  <a:lnTo>
                    <a:pt x="137" y="180"/>
                  </a:lnTo>
                  <a:lnTo>
                    <a:pt x="113" y="175"/>
                  </a:lnTo>
                  <a:lnTo>
                    <a:pt x="101" y="173"/>
                  </a:lnTo>
                  <a:lnTo>
                    <a:pt x="90" y="173"/>
                  </a:lnTo>
                  <a:lnTo>
                    <a:pt x="90" y="173"/>
                  </a:lnTo>
                  <a:lnTo>
                    <a:pt x="77" y="173"/>
                  </a:lnTo>
                  <a:lnTo>
                    <a:pt x="66" y="174"/>
                  </a:lnTo>
                  <a:lnTo>
                    <a:pt x="56" y="177"/>
                  </a:lnTo>
                  <a:lnTo>
                    <a:pt x="48" y="181"/>
                  </a:lnTo>
                  <a:lnTo>
                    <a:pt x="42" y="186"/>
                  </a:lnTo>
                  <a:lnTo>
                    <a:pt x="37" y="190"/>
                  </a:lnTo>
                  <a:lnTo>
                    <a:pt x="34" y="196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4" y="212"/>
                  </a:lnTo>
                  <a:lnTo>
                    <a:pt x="39" y="217"/>
                  </a:lnTo>
                  <a:lnTo>
                    <a:pt x="46" y="223"/>
                  </a:lnTo>
                  <a:lnTo>
                    <a:pt x="55" y="226"/>
                  </a:lnTo>
                  <a:lnTo>
                    <a:pt x="55" y="226"/>
                  </a:lnTo>
                  <a:lnTo>
                    <a:pt x="65" y="229"/>
                  </a:lnTo>
                  <a:lnTo>
                    <a:pt x="77" y="230"/>
                  </a:lnTo>
                  <a:lnTo>
                    <a:pt x="98" y="232"/>
                  </a:lnTo>
                  <a:lnTo>
                    <a:pt x="98" y="232"/>
                  </a:lnTo>
                  <a:lnTo>
                    <a:pt x="107" y="230"/>
                  </a:lnTo>
                  <a:lnTo>
                    <a:pt x="107" y="230"/>
                  </a:lnTo>
                  <a:lnTo>
                    <a:pt x="121" y="229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45" y="229"/>
                  </a:lnTo>
                  <a:lnTo>
                    <a:pt x="152" y="232"/>
                  </a:lnTo>
                  <a:lnTo>
                    <a:pt x="156" y="236"/>
                  </a:lnTo>
                  <a:lnTo>
                    <a:pt x="158" y="242"/>
                  </a:lnTo>
                  <a:lnTo>
                    <a:pt x="158" y="242"/>
                  </a:lnTo>
                  <a:lnTo>
                    <a:pt x="158" y="246"/>
                  </a:lnTo>
                  <a:lnTo>
                    <a:pt x="156" y="249"/>
                  </a:lnTo>
                  <a:lnTo>
                    <a:pt x="153" y="251"/>
                  </a:lnTo>
                  <a:lnTo>
                    <a:pt x="149" y="254"/>
                  </a:lnTo>
                  <a:lnTo>
                    <a:pt x="133" y="255"/>
                  </a:lnTo>
                  <a:lnTo>
                    <a:pt x="107" y="257"/>
                  </a:lnTo>
                  <a:lnTo>
                    <a:pt x="107" y="257"/>
                  </a:lnTo>
                  <a:lnTo>
                    <a:pt x="88" y="255"/>
                  </a:lnTo>
                  <a:lnTo>
                    <a:pt x="71" y="254"/>
                  </a:lnTo>
                  <a:lnTo>
                    <a:pt x="55" y="249"/>
                  </a:lnTo>
                  <a:lnTo>
                    <a:pt x="42" y="243"/>
                  </a:lnTo>
                  <a:lnTo>
                    <a:pt x="32" y="236"/>
                  </a:lnTo>
                  <a:lnTo>
                    <a:pt x="23" y="228"/>
                  </a:lnTo>
                  <a:lnTo>
                    <a:pt x="20" y="223"/>
                  </a:lnTo>
                  <a:lnTo>
                    <a:pt x="19" y="217"/>
                  </a:lnTo>
                  <a:lnTo>
                    <a:pt x="17" y="212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7" y="196"/>
                  </a:lnTo>
                  <a:lnTo>
                    <a:pt x="21" y="186"/>
                  </a:lnTo>
                  <a:lnTo>
                    <a:pt x="27" y="178"/>
                  </a:lnTo>
                  <a:lnTo>
                    <a:pt x="37" y="171"/>
                  </a:lnTo>
                  <a:lnTo>
                    <a:pt x="48" y="167"/>
                  </a:lnTo>
                  <a:lnTo>
                    <a:pt x="62" y="162"/>
                  </a:lnTo>
                  <a:lnTo>
                    <a:pt x="77" y="160"/>
                  </a:lnTo>
                  <a:lnTo>
                    <a:pt x="95" y="160"/>
                  </a:lnTo>
                  <a:lnTo>
                    <a:pt x="95" y="160"/>
                  </a:lnTo>
                  <a:lnTo>
                    <a:pt x="121" y="161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5" y="165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2"/>
                  </a:lnTo>
                  <a:lnTo>
                    <a:pt x="155" y="162"/>
                  </a:lnTo>
                  <a:lnTo>
                    <a:pt x="155" y="161"/>
                  </a:lnTo>
                  <a:lnTo>
                    <a:pt x="152" y="157"/>
                  </a:lnTo>
                  <a:lnTo>
                    <a:pt x="152" y="157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81" y="126"/>
                  </a:lnTo>
                  <a:lnTo>
                    <a:pt x="61" y="128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4" y="128"/>
                  </a:lnTo>
                  <a:lnTo>
                    <a:pt x="27" y="126"/>
                  </a:lnTo>
                  <a:lnTo>
                    <a:pt x="21" y="125"/>
                  </a:lnTo>
                  <a:lnTo>
                    <a:pt x="16" y="122"/>
                  </a:lnTo>
                  <a:lnTo>
                    <a:pt x="11" y="119"/>
                  </a:lnTo>
                  <a:lnTo>
                    <a:pt x="7" y="113"/>
                  </a:lnTo>
                  <a:lnTo>
                    <a:pt x="0" y="103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11" y="103"/>
                  </a:lnTo>
                  <a:lnTo>
                    <a:pt x="19" y="107"/>
                  </a:lnTo>
                  <a:lnTo>
                    <a:pt x="27" y="110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58" y="110"/>
                  </a:lnTo>
                  <a:lnTo>
                    <a:pt x="77" y="107"/>
                  </a:lnTo>
                  <a:lnTo>
                    <a:pt x="97" y="104"/>
                  </a:lnTo>
                  <a:lnTo>
                    <a:pt x="116" y="100"/>
                  </a:lnTo>
                  <a:lnTo>
                    <a:pt x="116" y="100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69" y="73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36" y="73"/>
                  </a:lnTo>
                  <a:lnTo>
                    <a:pt x="24" y="68"/>
                  </a:lnTo>
                  <a:lnTo>
                    <a:pt x="16" y="63"/>
                  </a:lnTo>
                  <a:lnTo>
                    <a:pt x="8" y="55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6" name="Freeform 187"/>
            <p:cNvSpPr>
              <a:spLocks noEditPoints="1"/>
            </p:cNvSpPr>
            <p:nvPr userDrawn="1"/>
          </p:nvSpPr>
          <p:spPr bwMode="auto">
            <a:xfrm>
              <a:off x="6056314" y="1754188"/>
              <a:ext cx="111125" cy="139700"/>
            </a:xfrm>
            <a:custGeom>
              <a:avLst/>
              <a:gdLst/>
              <a:ahLst/>
              <a:cxnLst>
                <a:cxn ang="0">
                  <a:pos x="23" y="64"/>
                </a:cxn>
                <a:cxn ang="0">
                  <a:pos x="77" y="64"/>
                </a:cxn>
                <a:cxn ang="0">
                  <a:pos x="103" y="35"/>
                </a:cxn>
                <a:cxn ang="0">
                  <a:pos x="91" y="10"/>
                </a:cxn>
                <a:cxn ang="0">
                  <a:pos x="84" y="7"/>
                </a:cxn>
                <a:cxn ang="0">
                  <a:pos x="101" y="0"/>
                </a:cxn>
                <a:cxn ang="0">
                  <a:pos x="120" y="4"/>
                </a:cxn>
                <a:cxn ang="0">
                  <a:pos x="133" y="16"/>
                </a:cxn>
                <a:cxn ang="0">
                  <a:pos x="129" y="25"/>
                </a:cxn>
                <a:cxn ang="0">
                  <a:pos x="123" y="61"/>
                </a:cxn>
                <a:cxn ang="0">
                  <a:pos x="178" y="48"/>
                </a:cxn>
                <a:cxn ang="0">
                  <a:pos x="191" y="45"/>
                </a:cxn>
                <a:cxn ang="0">
                  <a:pos x="207" y="55"/>
                </a:cxn>
                <a:cxn ang="0">
                  <a:pos x="204" y="64"/>
                </a:cxn>
                <a:cxn ang="0">
                  <a:pos x="177" y="71"/>
                </a:cxn>
                <a:cxn ang="0">
                  <a:pos x="123" y="93"/>
                </a:cxn>
                <a:cxn ang="0">
                  <a:pos x="152" y="120"/>
                </a:cxn>
                <a:cxn ang="0">
                  <a:pos x="177" y="111"/>
                </a:cxn>
                <a:cxn ang="0">
                  <a:pos x="193" y="114"/>
                </a:cxn>
                <a:cxn ang="0">
                  <a:pos x="196" y="126"/>
                </a:cxn>
                <a:cxn ang="0">
                  <a:pos x="181" y="135"/>
                </a:cxn>
                <a:cxn ang="0">
                  <a:pos x="126" y="195"/>
                </a:cxn>
                <a:cxn ang="0">
                  <a:pos x="177" y="214"/>
                </a:cxn>
                <a:cxn ang="0">
                  <a:pos x="206" y="233"/>
                </a:cxn>
                <a:cxn ang="0">
                  <a:pos x="209" y="247"/>
                </a:cxn>
                <a:cxn ang="0">
                  <a:pos x="199" y="255"/>
                </a:cxn>
                <a:cxn ang="0">
                  <a:pos x="181" y="247"/>
                </a:cxn>
                <a:cxn ang="0">
                  <a:pos x="126" y="216"/>
                </a:cxn>
                <a:cxn ang="0">
                  <a:pos x="120" y="239"/>
                </a:cxn>
                <a:cxn ang="0">
                  <a:pos x="103" y="256"/>
                </a:cxn>
                <a:cxn ang="0">
                  <a:pos x="72" y="262"/>
                </a:cxn>
                <a:cxn ang="0">
                  <a:pos x="32" y="252"/>
                </a:cxn>
                <a:cxn ang="0">
                  <a:pos x="17" y="226"/>
                </a:cxn>
                <a:cxn ang="0">
                  <a:pos x="27" y="206"/>
                </a:cxn>
                <a:cxn ang="0">
                  <a:pos x="65" y="191"/>
                </a:cxn>
                <a:cxn ang="0">
                  <a:pos x="106" y="192"/>
                </a:cxn>
                <a:cxn ang="0">
                  <a:pos x="62" y="148"/>
                </a:cxn>
                <a:cxn ang="0">
                  <a:pos x="35" y="143"/>
                </a:cxn>
                <a:cxn ang="0">
                  <a:pos x="26" y="127"/>
                </a:cxn>
                <a:cxn ang="0">
                  <a:pos x="41" y="108"/>
                </a:cxn>
                <a:cxn ang="0">
                  <a:pos x="41" y="123"/>
                </a:cxn>
                <a:cxn ang="0">
                  <a:pos x="64" y="130"/>
                </a:cxn>
                <a:cxn ang="0">
                  <a:pos x="104" y="127"/>
                </a:cxn>
                <a:cxn ang="0">
                  <a:pos x="49" y="84"/>
                </a:cxn>
                <a:cxn ang="0">
                  <a:pos x="20" y="78"/>
                </a:cxn>
                <a:cxn ang="0">
                  <a:pos x="6" y="53"/>
                </a:cxn>
                <a:cxn ang="0">
                  <a:pos x="48" y="208"/>
                </a:cxn>
                <a:cxn ang="0">
                  <a:pos x="32" y="220"/>
                </a:cxn>
                <a:cxn ang="0">
                  <a:pos x="33" y="232"/>
                </a:cxn>
                <a:cxn ang="0">
                  <a:pos x="49" y="242"/>
                </a:cxn>
                <a:cxn ang="0">
                  <a:pos x="85" y="242"/>
                </a:cxn>
                <a:cxn ang="0">
                  <a:pos x="103" y="230"/>
                </a:cxn>
                <a:cxn ang="0">
                  <a:pos x="106" y="210"/>
                </a:cxn>
              </a:cxnLst>
              <a:rect l="0" t="0" r="r" b="b"/>
              <a:pathLst>
                <a:path w="210" h="262">
                  <a:moveTo>
                    <a:pt x="6" y="53"/>
                  </a:moveTo>
                  <a:lnTo>
                    <a:pt x="6" y="53"/>
                  </a:lnTo>
                  <a:lnTo>
                    <a:pt x="14" y="59"/>
                  </a:lnTo>
                  <a:lnTo>
                    <a:pt x="23" y="64"/>
                  </a:lnTo>
                  <a:lnTo>
                    <a:pt x="35" y="65"/>
                  </a:lnTo>
                  <a:lnTo>
                    <a:pt x="52" y="65"/>
                  </a:lnTo>
                  <a:lnTo>
                    <a:pt x="52" y="65"/>
                  </a:lnTo>
                  <a:lnTo>
                    <a:pt x="77" y="64"/>
                  </a:lnTo>
                  <a:lnTo>
                    <a:pt x="103" y="62"/>
                  </a:lnTo>
                  <a:lnTo>
                    <a:pt x="103" y="62"/>
                  </a:lnTo>
                  <a:lnTo>
                    <a:pt x="103" y="35"/>
                  </a:lnTo>
                  <a:lnTo>
                    <a:pt x="103" y="35"/>
                  </a:lnTo>
                  <a:lnTo>
                    <a:pt x="103" y="25"/>
                  </a:lnTo>
                  <a:lnTo>
                    <a:pt x="101" y="17"/>
                  </a:lnTo>
                  <a:lnTo>
                    <a:pt x="97" y="13"/>
                  </a:lnTo>
                  <a:lnTo>
                    <a:pt x="91" y="10"/>
                  </a:lnTo>
                  <a:lnTo>
                    <a:pt x="91" y="10"/>
                  </a:lnTo>
                  <a:lnTo>
                    <a:pt x="85" y="9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8" y="3"/>
                  </a:lnTo>
                  <a:lnTo>
                    <a:pt x="94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0" y="1"/>
                  </a:lnTo>
                  <a:lnTo>
                    <a:pt x="120" y="4"/>
                  </a:lnTo>
                  <a:lnTo>
                    <a:pt x="120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2" y="13"/>
                  </a:lnTo>
                  <a:lnTo>
                    <a:pt x="133" y="16"/>
                  </a:lnTo>
                  <a:lnTo>
                    <a:pt x="133" y="16"/>
                  </a:lnTo>
                  <a:lnTo>
                    <a:pt x="132" y="19"/>
                  </a:lnTo>
                  <a:lnTo>
                    <a:pt x="129" y="25"/>
                  </a:lnTo>
                  <a:lnTo>
                    <a:pt x="129" y="25"/>
                  </a:lnTo>
                  <a:lnTo>
                    <a:pt x="126" y="29"/>
                  </a:lnTo>
                  <a:lnTo>
                    <a:pt x="125" y="36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59" y="53"/>
                  </a:lnTo>
                  <a:lnTo>
                    <a:pt x="159" y="53"/>
                  </a:lnTo>
                  <a:lnTo>
                    <a:pt x="168" y="52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84" y="46"/>
                  </a:lnTo>
                  <a:lnTo>
                    <a:pt x="191" y="45"/>
                  </a:lnTo>
                  <a:lnTo>
                    <a:pt x="191" y="45"/>
                  </a:lnTo>
                  <a:lnTo>
                    <a:pt x="199" y="46"/>
                  </a:lnTo>
                  <a:lnTo>
                    <a:pt x="204" y="48"/>
                  </a:lnTo>
                  <a:lnTo>
                    <a:pt x="207" y="52"/>
                  </a:lnTo>
                  <a:lnTo>
                    <a:pt x="207" y="55"/>
                  </a:lnTo>
                  <a:lnTo>
                    <a:pt x="207" y="55"/>
                  </a:lnTo>
                  <a:lnTo>
                    <a:pt x="207" y="59"/>
                  </a:lnTo>
                  <a:lnTo>
                    <a:pt x="206" y="62"/>
                  </a:lnTo>
                  <a:lnTo>
                    <a:pt x="204" y="64"/>
                  </a:lnTo>
                  <a:lnTo>
                    <a:pt x="201" y="65"/>
                  </a:lnTo>
                  <a:lnTo>
                    <a:pt x="201" y="65"/>
                  </a:lnTo>
                  <a:lnTo>
                    <a:pt x="191" y="68"/>
                  </a:lnTo>
                  <a:lnTo>
                    <a:pt x="177" y="71"/>
                  </a:lnTo>
                  <a:lnTo>
                    <a:pt x="177" y="71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93"/>
                  </a:lnTo>
                  <a:lnTo>
                    <a:pt x="123" y="93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52" y="120"/>
                  </a:lnTo>
                  <a:lnTo>
                    <a:pt x="164" y="117"/>
                  </a:lnTo>
                  <a:lnTo>
                    <a:pt x="171" y="114"/>
                  </a:lnTo>
                  <a:lnTo>
                    <a:pt x="171" y="114"/>
                  </a:lnTo>
                  <a:lnTo>
                    <a:pt x="177" y="111"/>
                  </a:lnTo>
                  <a:lnTo>
                    <a:pt x="183" y="111"/>
                  </a:lnTo>
                  <a:lnTo>
                    <a:pt x="183" y="111"/>
                  </a:lnTo>
                  <a:lnTo>
                    <a:pt x="188" y="113"/>
                  </a:lnTo>
                  <a:lnTo>
                    <a:pt x="193" y="114"/>
                  </a:lnTo>
                  <a:lnTo>
                    <a:pt x="196" y="117"/>
                  </a:lnTo>
                  <a:lnTo>
                    <a:pt x="196" y="122"/>
                  </a:lnTo>
                  <a:lnTo>
                    <a:pt x="196" y="122"/>
                  </a:lnTo>
                  <a:lnTo>
                    <a:pt x="196" y="126"/>
                  </a:lnTo>
                  <a:lnTo>
                    <a:pt x="193" y="129"/>
                  </a:lnTo>
                  <a:lnTo>
                    <a:pt x="188" y="132"/>
                  </a:lnTo>
                  <a:lnTo>
                    <a:pt x="181" y="135"/>
                  </a:lnTo>
                  <a:lnTo>
                    <a:pt x="181" y="135"/>
                  </a:lnTo>
                  <a:lnTo>
                    <a:pt x="154" y="139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6" y="195"/>
                  </a:lnTo>
                  <a:lnTo>
                    <a:pt x="126" y="195"/>
                  </a:lnTo>
                  <a:lnTo>
                    <a:pt x="145" y="201"/>
                  </a:lnTo>
                  <a:lnTo>
                    <a:pt x="162" y="207"/>
                  </a:lnTo>
                  <a:lnTo>
                    <a:pt x="177" y="214"/>
                  </a:lnTo>
                  <a:lnTo>
                    <a:pt x="191" y="221"/>
                  </a:lnTo>
                  <a:lnTo>
                    <a:pt x="191" y="221"/>
                  </a:lnTo>
                  <a:lnTo>
                    <a:pt x="200" y="227"/>
                  </a:lnTo>
                  <a:lnTo>
                    <a:pt x="206" y="233"/>
                  </a:lnTo>
                  <a:lnTo>
                    <a:pt x="209" y="237"/>
                  </a:lnTo>
                  <a:lnTo>
                    <a:pt x="210" y="243"/>
                  </a:lnTo>
                  <a:lnTo>
                    <a:pt x="210" y="243"/>
                  </a:lnTo>
                  <a:lnTo>
                    <a:pt x="209" y="247"/>
                  </a:lnTo>
                  <a:lnTo>
                    <a:pt x="207" y="252"/>
                  </a:lnTo>
                  <a:lnTo>
                    <a:pt x="203" y="255"/>
                  </a:lnTo>
                  <a:lnTo>
                    <a:pt x="199" y="255"/>
                  </a:lnTo>
                  <a:lnTo>
                    <a:pt x="199" y="255"/>
                  </a:lnTo>
                  <a:lnTo>
                    <a:pt x="194" y="255"/>
                  </a:lnTo>
                  <a:lnTo>
                    <a:pt x="190" y="253"/>
                  </a:lnTo>
                  <a:lnTo>
                    <a:pt x="181" y="247"/>
                  </a:lnTo>
                  <a:lnTo>
                    <a:pt x="181" y="247"/>
                  </a:lnTo>
                  <a:lnTo>
                    <a:pt x="170" y="237"/>
                  </a:lnTo>
                  <a:lnTo>
                    <a:pt x="157" y="229"/>
                  </a:lnTo>
                  <a:lnTo>
                    <a:pt x="142" y="221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30"/>
                  </a:lnTo>
                  <a:lnTo>
                    <a:pt x="120" y="239"/>
                  </a:lnTo>
                  <a:lnTo>
                    <a:pt x="120" y="239"/>
                  </a:lnTo>
                  <a:lnTo>
                    <a:pt x="117" y="245"/>
                  </a:lnTo>
                  <a:lnTo>
                    <a:pt x="113" y="249"/>
                  </a:lnTo>
                  <a:lnTo>
                    <a:pt x="109" y="253"/>
                  </a:lnTo>
                  <a:lnTo>
                    <a:pt x="103" y="256"/>
                  </a:lnTo>
                  <a:lnTo>
                    <a:pt x="96" y="259"/>
                  </a:lnTo>
                  <a:lnTo>
                    <a:pt x="88" y="261"/>
                  </a:lnTo>
                  <a:lnTo>
                    <a:pt x="72" y="262"/>
                  </a:lnTo>
                  <a:lnTo>
                    <a:pt x="72" y="262"/>
                  </a:lnTo>
                  <a:lnTo>
                    <a:pt x="61" y="261"/>
                  </a:lnTo>
                  <a:lnTo>
                    <a:pt x="49" y="259"/>
                  </a:lnTo>
                  <a:lnTo>
                    <a:pt x="41" y="256"/>
                  </a:lnTo>
                  <a:lnTo>
                    <a:pt x="32" y="252"/>
                  </a:lnTo>
                  <a:lnTo>
                    <a:pt x="26" y="246"/>
                  </a:lnTo>
                  <a:lnTo>
                    <a:pt x="22" y="240"/>
                  </a:lnTo>
                  <a:lnTo>
                    <a:pt x="19" y="233"/>
                  </a:lnTo>
                  <a:lnTo>
                    <a:pt x="17" y="226"/>
                  </a:lnTo>
                  <a:lnTo>
                    <a:pt x="17" y="226"/>
                  </a:lnTo>
                  <a:lnTo>
                    <a:pt x="19" y="219"/>
                  </a:lnTo>
                  <a:lnTo>
                    <a:pt x="22" y="211"/>
                  </a:lnTo>
                  <a:lnTo>
                    <a:pt x="27" y="206"/>
                  </a:lnTo>
                  <a:lnTo>
                    <a:pt x="35" y="200"/>
                  </a:lnTo>
                  <a:lnTo>
                    <a:pt x="43" y="195"/>
                  </a:lnTo>
                  <a:lnTo>
                    <a:pt x="54" y="192"/>
                  </a:lnTo>
                  <a:lnTo>
                    <a:pt x="65" y="191"/>
                  </a:lnTo>
                  <a:lnTo>
                    <a:pt x="78" y="191"/>
                  </a:lnTo>
                  <a:lnTo>
                    <a:pt x="78" y="191"/>
                  </a:lnTo>
                  <a:lnTo>
                    <a:pt x="106" y="192"/>
                  </a:lnTo>
                  <a:lnTo>
                    <a:pt x="106" y="192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84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46" y="146"/>
                  </a:lnTo>
                  <a:lnTo>
                    <a:pt x="41" y="145"/>
                  </a:lnTo>
                  <a:lnTo>
                    <a:pt x="35" y="143"/>
                  </a:lnTo>
                  <a:lnTo>
                    <a:pt x="30" y="140"/>
                  </a:lnTo>
                  <a:lnTo>
                    <a:pt x="27" y="136"/>
                  </a:lnTo>
                  <a:lnTo>
                    <a:pt x="26" y="132"/>
                  </a:lnTo>
                  <a:lnTo>
                    <a:pt x="26" y="127"/>
                  </a:lnTo>
                  <a:lnTo>
                    <a:pt x="26" y="127"/>
                  </a:lnTo>
                  <a:lnTo>
                    <a:pt x="27" y="117"/>
                  </a:lnTo>
                  <a:lnTo>
                    <a:pt x="30" y="107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9" y="117"/>
                  </a:lnTo>
                  <a:lnTo>
                    <a:pt x="39" y="117"/>
                  </a:lnTo>
                  <a:lnTo>
                    <a:pt x="41" y="123"/>
                  </a:lnTo>
                  <a:lnTo>
                    <a:pt x="42" y="126"/>
                  </a:lnTo>
                  <a:lnTo>
                    <a:pt x="45" y="127"/>
                  </a:lnTo>
                  <a:lnTo>
                    <a:pt x="52" y="130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84" y="130"/>
                  </a:lnTo>
                  <a:lnTo>
                    <a:pt x="104" y="127"/>
                  </a:lnTo>
                  <a:lnTo>
                    <a:pt x="104" y="127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74" y="82"/>
                  </a:lnTo>
                  <a:lnTo>
                    <a:pt x="49" y="84"/>
                  </a:lnTo>
                  <a:lnTo>
                    <a:pt x="49" y="84"/>
                  </a:lnTo>
                  <a:lnTo>
                    <a:pt x="32" y="82"/>
                  </a:lnTo>
                  <a:lnTo>
                    <a:pt x="26" y="81"/>
                  </a:lnTo>
                  <a:lnTo>
                    <a:pt x="20" y="78"/>
                  </a:lnTo>
                  <a:lnTo>
                    <a:pt x="14" y="75"/>
                  </a:lnTo>
                  <a:lnTo>
                    <a:pt x="9" y="71"/>
                  </a:lnTo>
                  <a:lnTo>
                    <a:pt x="0" y="59"/>
                  </a:lnTo>
                  <a:lnTo>
                    <a:pt x="6" y="53"/>
                  </a:lnTo>
                  <a:close/>
                  <a:moveTo>
                    <a:pt x="74" y="206"/>
                  </a:moveTo>
                  <a:lnTo>
                    <a:pt x="74" y="206"/>
                  </a:lnTo>
                  <a:lnTo>
                    <a:pt x="55" y="207"/>
                  </a:lnTo>
                  <a:lnTo>
                    <a:pt x="48" y="208"/>
                  </a:lnTo>
                  <a:lnTo>
                    <a:pt x="42" y="210"/>
                  </a:lnTo>
                  <a:lnTo>
                    <a:pt x="36" y="213"/>
                  </a:lnTo>
                  <a:lnTo>
                    <a:pt x="33" y="217"/>
                  </a:lnTo>
                  <a:lnTo>
                    <a:pt x="32" y="220"/>
                  </a:lnTo>
                  <a:lnTo>
                    <a:pt x="30" y="224"/>
                  </a:lnTo>
                  <a:lnTo>
                    <a:pt x="30" y="224"/>
                  </a:lnTo>
                  <a:lnTo>
                    <a:pt x="30" y="229"/>
                  </a:lnTo>
                  <a:lnTo>
                    <a:pt x="33" y="232"/>
                  </a:lnTo>
                  <a:lnTo>
                    <a:pt x="35" y="236"/>
                  </a:lnTo>
                  <a:lnTo>
                    <a:pt x="39" y="237"/>
                  </a:lnTo>
                  <a:lnTo>
                    <a:pt x="43" y="240"/>
                  </a:lnTo>
                  <a:lnTo>
                    <a:pt x="49" y="242"/>
                  </a:lnTo>
                  <a:lnTo>
                    <a:pt x="65" y="243"/>
                  </a:lnTo>
                  <a:lnTo>
                    <a:pt x="65" y="243"/>
                  </a:lnTo>
                  <a:lnTo>
                    <a:pt x="75" y="243"/>
                  </a:lnTo>
                  <a:lnTo>
                    <a:pt x="85" y="242"/>
                  </a:lnTo>
                  <a:lnTo>
                    <a:pt x="93" y="239"/>
                  </a:lnTo>
                  <a:lnTo>
                    <a:pt x="99" y="234"/>
                  </a:lnTo>
                  <a:lnTo>
                    <a:pt x="99" y="234"/>
                  </a:lnTo>
                  <a:lnTo>
                    <a:pt x="103" y="230"/>
                  </a:lnTo>
                  <a:lnTo>
                    <a:pt x="104" y="224"/>
                  </a:lnTo>
                  <a:lnTo>
                    <a:pt x="106" y="219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8" y="207"/>
                  </a:lnTo>
                  <a:lnTo>
                    <a:pt x="74" y="206"/>
                  </a:lnTo>
                  <a:lnTo>
                    <a:pt x="74" y="20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7" name="Freeform 188"/>
            <p:cNvSpPr>
              <a:spLocks noEditPoints="1"/>
            </p:cNvSpPr>
            <p:nvPr userDrawn="1"/>
          </p:nvSpPr>
          <p:spPr bwMode="auto">
            <a:xfrm>
              <a:off x="6191251" y="1755776"/>
              <a:ext cx="138113" cy="139700"/>
            </a:xfrm>
            <a:custGeom>
              <a:avLst/>
              <a:gdLst/>
              <a:ahLst/>
              <a:cxnLst>
                <a:cxn ang="0">
                  <a:pos x="90" y="248"/>
                </a:cxn>
                <a:cxn ang="0">
                  <a:pos x="122" y="225"/>
                </a:cxn>
                <a:cxn ang="0">
                  <a:pos x="139" y="196"/>
                </a:cxn>
                <a:cxn ang="0">
                  <a:pos x="132" y="191"/>
                </a:cxn>
                <a:cxn ang="0">
                  <a:pos x="112" y="191"/>
                </a:cxn>
                <a:cxn ang="0">
                  <a:pos x="92" y="181"/>
                </a:cxn>
                <a:cxn ang="0">
                  <a:pos x="81" y="161"/>
                </a:cxn>
                <a:cxn ang="0">
                  <a:pos x="81" y="142"/>
                </a:cxn>
                <a:cxn ang="0">
                  <a:pos x="92" y="118"/>
                </a:cxn>
                <a:cxn ang="0">
                  <a:pos x="112" y="107"/>
                </a:cxn>
                <a:cxn ang="0">
                  <a:pos x="131" y="107"/>
                </a:cxn>
                <a:cxn ang="0">
                  <a:pos x="141" y="74"/>
                </a:cxn>
                <a:cxn ang="0">
                  <a:pos x="68" y="84"/>
                </a:cxn>
                <a:cxn ang="0">
                  <a:pos x="51" y="89"/>
                </a:cxn>
                <a:cxn ang="0">
                  <a:pos x="36" y="94"/>
                </a:cxn>
                <a:cxn ang="0">
                  <a:pos x="28" y="96"/>
                </a:cxn>
                <a:cxn ang="0">
                  <a:pos x="12" y="84"/>
                </a:cxn>
                <a:cxn ang="0">
                  <a:pos x="0" y="67"/>
                </a:cxn>
                <a:cxn ang="0">
                  <a:pos x="3" y="61"/>
                </a:cxn>
                <a:cxn ang="0">
                  <a:pos x="9" y="66"/>
                </a:cxn>
                <a:cxn ang="0">
                  <a:pos x="19" y="70"/>
                </a:cxn>
                <a:cxn ang="0">
                  <a:pos x="39" y="71"/>
                </a:cxn>
                <a:cxn ang="0">
                  <a:pos x="99" y="63"/>
                </a:cxn>
                <a:cxn ang="0">
                  <a:pos x="139" y="26"/>
                </a:cxn>
                <a:cxn ang="0">
                  <a:pos x="134" y="15"/>
                </a:cxn>
                <a:cxn ang="0">
                  <a:pos x="121" y="10"/>
                </a:cxn>
                <a:cxn ang="0">
                  <a:pos x="119" y="8"/>
                </a:cxn>
                <a:cxn ang="0">
                  <a:pos x="122" y="3"/>
                </a:cxn>
                <a:cxn ang="0">
                  <a:pos x="132" y="0"/>
                </a:cxn>
                <a:cxn ang="0">
                  <a:pos x="157" y="5"/>
                </a:cxn>
                <a:cxn ang="0">
                  <a:pos x="170" y="13"/>
                </a:cxn>
                <a:cxn ang="0">
                  <a:pos x="170" y="21"/>
                </a:cxn>
                <a:cxn ang="0">
                  <a:pos x="164" y="28"/>
                </a:cxn>
                <a:cxn ang="0">
                  <a:pos x="160" y="57"/>
                </a:cxn>
                <a:cxn ang="0">
                  <a:pos x="212" y="52"/>
                </a:cxn>
                <a:cxn ang="0">
                  <a:pos x="228" y="48"/>
                </a:cxn>
                <a:cxn ang="0">
                  <a:pos x="242" y="50"/>
                </a:cxn>
                <a:cxn ang="0">
                  <a:pos x="257" y="57"/>
                </a:cxn>
                <a:cxn ang="0">
                  <a:pos x="261" y="66"/>
                </a:cxn>
                <a:cxn ang="0">
                  <a:pos x="260" y="71"/>
                </a:cxn>
                <a:cxn ang="0">
                  <a:pos x="252" y="74"/>
                </a:cxn>
                <a:cxn ang="0">
                  <a:pos x="219" y="71"/>
                </a:cxn>
                <a:cxn ang="0">
                  <a:pos x="160" y="73"/>
                </a:cxn>
                <a:cxn ang="0">
                  <a:pos x="158" y="128"/>
                </a:cxn>
                <a:cxn ang="0">
                  <a:pos x="165" y="155"/>
                </a:cxn>
                <a:cxn ang="0">
                  <a:pos x="164" y="186"/>
                </a:cxn>
                <a:cxn ang="0">
                  <a:pos x="141" y="229"/>
                </a:cxn>
                <a:cxn ang="0">
                  <a:pos x="97" y="258"/>
                </a:cxn>
                <a:cxn ang="0">
                  <a:pos x="119" y="119"/>
                </a:cxn>
                <a:cxn ang="0">
                  <a:pos x="110" y="121"/>
                </a:cxn>
                <a:cxn ang="0">
                  <a:pos x="100" y="131"/>
                </a:cxn>
                <a:cxn ang="0">
                  <a:pos x="94" y="148"/>
                </a:cxn>
                <a:cxn ang="0">
                  <a:pos x="97" y="160"/>
                </a:cxn>
                <a:cxn ang="0">
                  <a:pos x="106" y="170"/>
                </a:cxn>
                <a:cxn ang="0">
                  <a:pos x="121" y="174"/>
                </a:cxn>
                <a:cxn ang="0">
                  <a:pos x="129" y="171"/>
                </a:cxn>
                <a:cxn ang="0">
                  <a:pos x="138" y="163"/>
                </a:cxn>
                <a:cxn ang="0">
                  <a:pos x="141" y="145"/>
                </a:cxn>
                <a:cxn ang="0">
                  <a:pos x="135" y="126"/>
                </a:cxn>
                <a:cxn ang="0">
                  <a:pos x="123" y="119"/>
                </a:cxn>
              </a:cxnLst>
              <a:rect l="0" t="0" r="r" b="b"/>
              <a:pathLst>
                <a:path w="261" h="264">
                  <a:moveTo>
                    <a:pt x="77" y="255"/>
                  </a:moveTo>
                  <a:lnTo>
                    <a:pt x="77" y="255"/>
                  </a:lnTo>
                  <a:lnTo>
                    <a:pt x="90" y="248"/>
                  </a:lnTo>
                  <a:lnTo>
                    <a:pt x="102" y="241"/>
                  </a:lnTo>
                  <a:lnTo>
                    <a:pt x="113" y="233"/>
                  </a:lnTo>
                  <a:lnTo>
                    <a:pt x="122" y="225"/>
                  </a:lnTo>
                  <a:lnTo>
                    <a:pt x="129" y="216"/>
                  </a:lnTo>
                  <a:lnTo>
                    <a:pt x="135" y="206"/>
                  </a:lnTo>
                  <a:lnTo>
                    <a:pt x="139" y="19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32" y="191"/>
                  </a:lnTo>
                  <a:lnTo>
                    <a:pt x="121" y="193"/>
                  </a:lnTo>
                  <a:lnTo>
                    <a:pt x="121" y="193"/>
                  </a:lnTo>
                  <a:lnTo>
                    <a:pt x="112" y="191"/>
                  </a:lnTo>
                  <a:lnTo>
                    <a:pt x="105" y="190"/>
                  </a:lnTo>
                  <a:lnTo>
                    <a:pt x="97" y="186"/>
                  </a:lnTo>
                  <a:lnTo>
                    <a:pt x="92" y="181"/>
                  </a:lnTo>
                  <a:lnTo>
                    <a:pt x="87" y="176"/>
                  </a:lnTo>
                  <a:lnTo>
                    <a:pt x="83" y="168"/>
                  </a:lnTo>
                  <a:lnTo>
                    <a:pt x="81" y="161"/>
                  </a:lnTo>
                  <a:lnTo>
                    <a:pt x="80" y="152"/>
                  </a:lnTo>
                  <a:lnTo>
                    <a:pt x="80" y="152"/>
                  </a:lnTo>
                  <a:lnTo>
                    <a:pt x="81" y="142"/>
                  </a:lnTo>
                  <a:lnTo>
                    <a:pt x="83" y="132"/>
                  </a:lnTo>
                  <a:lnTo>
                    <a:pt x="87" y="125"/>
                  </a:lnTo>
                  <a:lnTo>
                    <a:pt x="92" y="118"/>
                  </a:lnTo>
                  <a:lnTo>
                    <a:pt x="97" y="113"/>
                  </a:lnTo>
                  <a:lnTo>
                    <a:pt x="105" y="109"/>
                  </a:lnTo>
                  <a:lnTo>
                    <a:pt x="112" y="107"/>
                  </a:lnTo>
                  <a:lnTo>
                    <a:pt x="121" y="106"/>
                  </a:lnTo>
                  <a:lnTo>
                    <a:pt x="121" y="106"/>
                  </a:lnTo>
                  <a:lnTo>
                    <a:pt x="131" y="107"/>
                  </a:lnTo>
                  <a:lnTo>
                    <a:pt x="141" y="112"/>
                  </a:lnTo>
                  <a:lnTo>
                    <a:pt x="141" y="112"/>
                  </a:lnTo>
                  <a:lnTo>
                    <a:pt x="141" y="74"/>
                  </a:lnTo>
                  <a:lnTo>
                    <a:pt x="141" y="74"/>
                  </a:lnTo>
                  <a:lnTo>
                    <a:pt x="103" y="79"/>
                  </a:lnTo>
                  <a:lnTo>
                    <a:pt x="68" y="84"/>
                  </a:lnTo>
                  <a:lnTo>
                    <a:pt x="68" y="84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41" y="93"/>
                  </a:lnTo>
                  <a:lnTo>
                    <a:pt x="41" y="93"/>
                  </a:lnTo>
                  <a:lnTo>
                    <a:pt x="36" y="94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3" y="93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3" y="74"/>
                  </a:lnTo>
                  <a:lnTo>
                    <a:pt x="2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6" y="63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5" y="68"/>
                  </a:lnTo>
                  <a:lnTo>
                    <a:pt x="19" y="70"/>
                  </a:lnTo>
                  <a:lnTo>
                    <a:pt x="28" y="71"/>
                  </a:lnTo>
                  <a:lnTo>
                    <a:pt x="28" y="71"/>
                  </a:lnTo>
                  <a:lnTo>
                    <a:pt x="39" y="71"/>
                  </a:lnTo>
                  <a:lnTo>
                    <a:pt x="51" y="70"/>
                  </a:lnTo>
                  <a:lnTo>
                    <a:pt x="51" y="70"/>
                  </a:lnTo>
                  <a:lnTo>
                    <a:pt x="99" y="63"/>
                  </a:lnTo>
                  <a:lnTo>
                    <a:pt x="141" y="58"/>
                  </a:lnTo>
                  <a:lnTo>
                    <a:pt x="141" y="58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19"/>
                  </a:lnTo>
                  <a:lnTo>
                    <a:pt x="134" y="15"/>
                  </a:lnTo>
                  <a:lnTo>
                    <a:pt x="134" y="15"/>
                  </a:lnTo>
                  <a:lnTo>
                    <a:pt x="128" y="1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19" y="9"/>
                  </a:lnTo>
                  <a:lnTo>
                    <a:pt x="119" y="8"/>
                  </a:lnTo>
                  <a:lnTo>
                    <a:pt x="119" y="8"/>
                  </a:lnTo>
                  <a:lnTo>
                    <a:pt x="119" y="6"/>
                  </a:lnTo>
                  <a:lnTo>
                    <a:pt x="122" y="3"/>
                  </a:lnTo>
                  <a:lnTo>
                    <a:pt x="126" y="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63" y="8"/>
                  </a:lnTo>
                  <a:lnTo>
                    <a:pt x="167" y="10"/>
                  </a:lnTo>
                  <a:lnTo>
                    <a:pt x="170" y="13"/>
                  </a:lnTo>
                  <a:lnTo>
                    <a:pt x="170" y="18"/>
                  </a:lnTo>
                  <a:lnTo>
                    <a:pt x="170" y="18"/>
                  </a:lnTo>
                  <a:lnTo>
                    <a:pt x="170" y="21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4" y="28"/>
                  </a:lnTo>
                  <a:lnTo>
                    <a:pt x="163" y="34"/>
                  </a:lnTo>
                  <a:lnTo>
                    <a:pt x="160" y="57"/>
                  </a:lnTo>
                  <a:lnTo>
                    <a:pt x="160" y="57"/>
                  </a:lnTo>
                  <a:lnTo>
                    <a:pt x="202" y="54"/>
                  </a:lnTo>
                  <a:lnTo>
                    <a:pt x="202" y="54"/>
                  </a:lnTo>
                  <a:lnTo>
                    <a:pt x="212" y="52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8" y="48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42" y="50"/>
                  </a:lnTo>
                  <a:lnTo>
                    <a:pt x="254" y="54"/>
                  </a:lnTo>
                  <a:lnTo>
                    <a:pt x="254" y="54"/>
                  </a:lnTo>
                  <a:lnTo>
                    <a:pt x="257" y="57"/>
                  </a:lnTo>
                  <a:lnTo>
                    <a:pt x="260" y="60"/>
                  </a:lnTo>
                  <a:lnTo>
                    <a:pt x="261" y="63"/>
                  </a:lnTo>
                  <a:lnTo>
                    <a:pt x="261" y="66"/>
                  </a:lnTo>
                  <a:lnTo>
                    <a:pt x="261" y="66"/>
                  </a:lnTo>
                  <a:lnTo>
                    <a:pt x="261" y="68"/>
                  </a:lnTo>
                  <a:lnTo>
                    <a:pt x="260" y="71"/>
                  </a:lnTo>
                  <a:lnTo>
                    <a:pt x="257" y="73"/>
                  </a:lnTo>
                  <a:lnTo>
                    <a:pt x="252" y="74"/>
                  </a:lnTo>
                  <a:lnTo>
                    <a:pt x="252" y="74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19" y="71"/>
                  </a:lnTo>
                  <a:lnTo>
                    <a:pt x="202" y="71"/>
                  </a:lnTo>
                  <a:lnTo>
                    <a:pt x="202" y="71"/>
                  </a:lnTo>
                  <a:lnTo>
                    <a:pt x="160" y="73"/>
                  </a:lnTo>
                  <a:lnTo>
                    <a:pt x="160" y="73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1" y="135"/>
                  </a:lnTo>
                  <a:lnTo>
                    <a:pt x="164" y="145"/>
                  </a:lnTo>
                  <a:lnTo>
                    <a:pt x="165" y="155"/>
                  </a:lnTo>
                  <a:lnTo>
                    <a:pt x="165" y="167"/>
                  </a:lnTo>
                  <a:lnTo>
                    <a:pt x="165" y="167"/>
                  </a:lnTo>
                  <a:lnTo>
                    <a:pt x="164" y="186"/>
                  </a:lnTo>
                  <a:lnTo>
                    <a:pt x="160" y="202"/>
                  </a:lnTo>
                  <a:lnTo>
                    <a:pt x="151" y="216"/>
                  </a:lnTo>
                  <a:lnTo>
                    <a:pt x="141" y="229"/>
                  </a:lnTo>
                  <a:lnTo>
                    <a:pt x="129" y="241"/>
                  </a:lnTo>
                  <a:lnTo>
                    <a:pt x="115" y="251"/>
                  </a:lnTo>
                  <a:lnTo>
                    <a:pt x="97" y="258"/>
                  </a:lnTo>
                  <a:lnTo>
                    <a:pt x="80" y="264"/>
                  </a:lnTo>
                  <a:lnTo>
                    <a:pt x="77" y="255"/>
                  </a:lnTo>
                  <a:close/>
                  <a:moveTo>
                    <a:pt x="119" y="119"/>
                  </a:moveTo>
                  <a:lnTo>
                    <a:pt x="119" y="119"/>
                  </a:lnTo>
                  <a:lnTo>
                    <a:pt x="115" y="119"/>
                  </a:lnTo>
                  <a:lnTo>
                    <a:pt x="110" y="121"/>
                  </a:lnTo>
                  <a:lnTo>
                    <a:pt x="106" y="123"/>
                  </a:lnTo>
                  <a:lnTo>
                    <a:pt x="103" y="126"/>
                  </a:lnTo>
                  <a:lnTo>
                    <a:pt x="100" y="131"/>
                  </a:lnTo>
                  <a:lnTo>
                    <a:pt x="97" y="135"/>
                  </a:lnTo>
                  <a:lnTo>
                    <a:pt x="96" y="142"/>
                  </a:lnTo>
                  <a:lnTo>
                    <a:pt x="94" y="148"/>
                  </a:lnTo>
                  <a:lnTo>
                    <a:pt x="94" y="148"/>
                  </a:lnTo>
                  <a:lnTo>
                    <a:pt x="96" y="154"/>
                  </a:lnTo>
                  <a:lnTo>
                    <a:pt x="97" y="160"/>
                  </a:lnTo>
                  <a:lnTo>
                    <a:pt x="99" y="164"/>
                  </a:lnTo>
                  <a:lnTo>
                    <a:pt x="103" y="167"/>
                  </a:lnTo>
                  <a:lnTo>
                    <a:pt x="106" y="170"/>
                  </a:lnTo>
                  <a:lnTo>
                    <a:pt x="110" y="173"/>
                  </a:lnTo>
                  <a:lnTo>
                    <a:pt x="115" y="173"/>
                  </a:lnTo>
                  <a:lnTo>
                    <a:pt x="121" y="174"/>
                  </a:lnTo>
                  <a:lnTo>
                    <a:pt x="121" y="174"/>
                  </a:lnTo>
                  <a:lnTo>
                    <a:pt x="125" y="173"/>
                  </a:lnTo>
                  <a:lnTo>
                    <a:pt x="129" y="171"/>
                  </a:lnTo>
                  <a:lnTo>
                    <a:pt x="132" y="170"/>
                  </a:lnTo>
                  <a:lnTo>
                    <a:pt x="135" y="167"/>
                  </a:lnTo>
                  <a:lnTo>
                    <a:pt x="138" y="163"/>
                  </a:lnTo>
                  <a:lnTo>
                    <a:pt x="139" y="157"/>
                  </a:lnTo>
                  <a:lnTo>
                    <a:pt x="141" y="145"/>
                  </a:lnTo>
                  <a:lnTo>
                    <a:pt x="141" y="145"/>
                  </a:lnTo>
                  <a:lnTo>
                    <a:pt x="139" y="135"/>
                  </a:lnTo>
                  <a:lnTo>
                    <a:pt x="138" y="131"/>
                  </a:lnTo>
                  <a:lnTo>
                    <a:pt x="135" y="126"/>
                  </a:lnTo>
                  <a:lnTo>
                    <a:pt x="132" y="123"/>
                  </a:lnTo>
                  <a:lnTo>
                    <a:pt x="128" y="121"/>
                  </a:lnTo>
                  <a:lnTo>
                    <a:pt x="123" y="119"/>
                  </a:lnTo>
                  <a:lnTo>
                    <a:pt x="119" y="119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8" name="Freeform 189"/>
            <p:cNvSpPr>
              <a:spLocks noEditPoints="1"/>
            </p:cNvSpPr>
            <p:nvPr userDrawn="1"/>
          </p:nvSpPr>
          <p:spPr bwMode="auto">
            <a:xfrm>
              <a:off x="6318251" y="1849438"/>
              <a:ext cx="50800" cy="49213"/>
            </a:xfrm>
            <a:custGeom>
              <a:avLst/>
              <a:gdLst/>
              <a:ahLst/>
              <a:cxnLst>
                <a:cxn ang="0">
                  <a:pos x="95" y="47"/>
                </a:cxn>
                <a:cxn ang="0">
                  <a:pos x="90" y="66"/>
                </a:cxn>
                <a:cxn ang="0">
                  <a:pos x="82" y="80"/>
                </a:cxn>
                <a:cxn ang="0">
                  <a:pos x="66" y="90"/>
                </a:cxn>
                <a:cxn ang="0">
                  <a:pos x="48" y="93"/>
                </a:cxn>
                <a:cxn ang="0">
                  <a:pos x="38" y="93"/>
                </a:cxn>
                <a:cxn ang="0">
                  <a:pos x="22" y="86"/>
                </a:cxn>
                <a:cxn ang="0">
                  <a:pos x="9" y="73"/>
                </a:cxn>
                <a:cxn ang="0">
                  <a:pos x="2" y="57"/>
                </a:cxn>
                <a:cxn ang="0">
                  <a:pos x="0" y="47"/>
                </a:cxn>
                <a:cxn ang="0">
                  <a:pos x="5" y="29"/>
                </a:cxn>
                <a:cxn ang="0">
                  <a:pos x="15" y="15"/>
                </a:cxn>
                <a:cxn ang="0">
                  <a:pos x="29" y="5"/>
                </a:cxn>
                <a:cxn ang="0">
                  <a:pos x="48" y="0"/>
                </a:cxn>
                <a:cxn ang="0">
                  <a:pos x="57" y="2"/>
                </a:cxn>
                <a:cxn ang="0">
                  <a:pos x="74" y="9"/>
                </a:cxn>
                <a:cxn ang="0">
                  <a:pos x="86" y="21"/>
                </a:cxn>
                <a:cxn ang="0">
                  <a:pos x="93" y="38"/>
                </a:cxn>
                <a:cxn ang="0">
                  <a:pos x="95" y="47"/>
                </a:cxn>
                <a:cxn ang="0">
                  <a:pos x="16" y="47"/>
                </a:cxn>
                <a:cxn ang="0">
                  <a:pos x="19" y="60"/>
                </a:cxn>
                <a:cxn ang="0">
                  <a:pos x="27" y="68"/>
                </a:cxn>
                <a:cxn ang="0">
                  <a:pos x="35" y="76"/>
                </a:cxn>
                <a:cxn ang="0">
                  <a:pos x="48" y="79"/>
                </a:cxn>
                <a:cxn ang="0">
                  <a:pos x="54" y="77"/>
                </a:cxn>
                <a:cxn ang="0">
                  <a:pos x="66" y="73"/>
                </a:cxn>
                <a:cxn ang="0">
                  <a:pos x="73" y="64"/>
                </a:cxn>
                <a:cxn ang="0">
                  <a:pos x="77" y="54"/>
                </a:cxn>
                <a:cxn ang="0">
                  <a:pos x="79" y="47"/>
                </a:cxn>
                <a:cxn ang="0">
                  <a:pos x="76" y="35"/>
                </a:cxn>
                <a:cxn ang="0">
                  <a:pos x="70" y="25"/>
                </a:cxn>
                <a:cxn ang="0">
                  <a:pos x="60" y="19"/>
                </a:cxn>
                <a:cxn ang="0">
                  <a:pos x="48" y="16"/>
                </a:cxn>
                <a:cxn ang="0">
                  <a:pos x="41" y="18"/>
                </a:cxn>
                <a:cxn ang="0">
                  <a:pos x="31" y="22"/>
                </a:cxn>
                <a:cxn ang="0">
                  <a:pos x="22" y="29"/>
                </a:cxn>
                <a:cxn ang="0">
                  <a:pos x="18" y="41"/>
                </a:cxn>
                <a:cxn ang="0">
                  <a:pos x="16" y="47"/>
                </a:cxn>
              </a:cxnLst>
              <a:rect l="0" t="0" r="r" b="b"/>
              <a:pathLst>
                <a:path w="95" h="93">
                  <a:moveTo>
                    <a:pt x="95" y="47"/>
                  </a:moveTo>
                  <a:lnTo>
                    <a:pt x="95" y="47"/>
                  </a:lnTo>
                  <a:lnTo>
                    <a:pt x="93" y="57"/>
                  </a:lnTo>
                  <a:lnTo>
                    <a:pt x="90" y="66"/>
                  </a:lnTo>
                  <a:lnTo>
                    <a:pt x="86" y="73"/>
                  </a:lnTo>
                  <a:lnTo>
                    <a:pt x="82" y="80"/>
                  </a:lnTo>
                  <a:lnTo>
                    <a:pt x="74" y="86"/>
                  </a:lnTo>
                  <a:lnTo>
                    <a:pt x="66" y="90"/>
                  </a:lnTo>
                  <a:lnTo>
                    <a:pt x="57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38" y="93"/>
                  </a:lnTo>
                  <a:lnTo>
                    <a:pt x="29" y="90"/>
                  </a:lnTo>
                  <a:lnTo>
                    <a:pt x="22" y="86"/>
                  </a:lnTo>
                  <a:lnTo>
                    <a:pt x="15" y="80"/>
                  </a:lnTo>
                  <a:lnTo>
                    <a:pt x="9" y="73"/>
                  </a:lnTo>
                  <a:lnTo>
                    <a:pt x="5" y="66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2" y="38"/>
                  </a:lnTo>
                  <a:lnTo>
                    <a:pt x="5" y="29"/>
                  </a:lnTo>
                  <a:lnTo>
                    <a:pt x="9" y="21"/>
                  </a:lnTo>
                  <a:lnTo>
                    <a:pt x="15" y="15"/>
                  </a:lnTo>
                  <a:lnTo>
                    <a:pt x="22" y="9"/>
                  </a:lnTo>
                  <a:lnTo>
                    <a:pt x="29" y="5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7" y="2"/>
                  </a:lnTo>
                  <a:lnTo>
                    <a:pt x="66" y="5"/>
                  </a:lnTo>
                  <a:lnTo>
                    <a:pt x="74" y="9"/>
                  </a:lnTo>
                  <a:lnTo>
                    <a:pt x="82" y="15"/>
                  </a:lnTo>
                  <a:lnTo>
                    <a:pt x="86" y="21"/>
                  </a:lnTo>
                  <a:lnTo>
                    <a:pt x="90" y="29"/>
                  </a:lnTo>
                  <a:lnTo>
                    <a:pt x="93" y="38"/>
                  </a:lnTo>
                  <a:lnTo>
                    <a:pt x="95" y="47"/>
                  </a:lnTo>
                  <a:lnTo>
                    <a:pt x="95" y="47"/>
                  </a:lnTo>
                  <a:close/>
                  <a:moveTo>
                    <a:pt x="16" y="47"/>
                  </a:moveTo>
                  <a:lnTo>
                    <a:pt x="16" y="47"/>
                  </a:lnTo>
                  <a:lnTo>
                    <a:pt x="18" y="54"/>
                  </a:lnTo>
                  <a:lnTo>
                    <a:pt x="19" y="60"/>
                  </a:lnTo>
                  <a:lnTo>
                    <a:pt x="22" y="64"/>
                  </a:lnTo>
                  <a:lnTo>
                    <a:pt x="27" y="68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41" y="77"/>
                  </a:lnTo>
                  <a:lnTo>
                    <a:pt x="48" y="79"/>
                  </a:lnTo>
                  <a:lnTo>
                    <a:pt x="48" y="79"/>
                  </a:lnTo>
                  <a:lnTo>
                    <a:pt x="54" y="77"/>
                  </a:lnTo>
                  <a:lnTo>
                    <a:pt x="60" y="76"/>
                  </a:lnTo>
                  <a:lnTo>
                    <a:pt x="66" y="73"/>
                  </a:lnTo>
                  <a:lnTo>
                    <a:pt x="70" y="68"/>
                  </a:lnTo>
                  <a:lnTo>
                    <a:pt x="73" y="64"/>
                  </a:lnTo>
                  <a:lnTo>
                    <a:pt x="76" y="60"/>
                  </a:lnTo>
                  <a:lnTo>
                    <a:pt x="77" y="54"/>
                  </a:lnTo>
                  <a:lnTo>
                    <a:pt x="79" y="47"/>
                  </a:lnTo>
                  <a:lnTo>
                    <a:pt x="79" y="47"/>
                  </a:lnTo>
                  <a:lnTo>
                    <a:pt x="77" y="41"/>
                  </a:lnTo>
                  <a:lnTo>
                    <a:pt x="76" y="35"/>
                  </a:lnTo>
                  <a:lnTo>
                    <a:pt x="73" y="29"/>
                  </a:lnTo>
                  <a:lnTo>
                    <a:pt x="70" y="25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1" y="18"/>
                  </a:lnTo>
                  <a:lnTo>
                    <a:pt x="35" y="19"/>
                  </a:lnTo>
                  <a:lnTo>
                    <a:pt x="31" y="22"/>
                  </a:lnTo>
                  <a:lnTo>
                    <a:pt x="27" y="25"/>
                  </a:lnTo>
                  <a:lnTo>
                    <a:pt x="22" y="29"/>
                  </a:lnTo>
                  <a:lnTo>
                    <a:pt x="19" y="35"/>
                  </a:lnTo>
                  <a:lnTo>
                    <a:pt x="18" y="41"/>
                  </a:lnTo>
                  <a:lnTo>
                    <a:pt x="16" y="47"/>
                  </a:lnTo>
                  <a:lnTo>
                    <a:pt x="16" y="47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</p:grpSp>
      <p:grpSp>
        <p:nvGrpSpPr>
          <p:cNvPr id="109" name="グループ化 83"/>
          <p:cNvGrpSpPr>
            <a:grpSpLocks/>
          </p:cNvGrpSpPr>
          <p:nvPr userDrawn="1"/>
        </p:nvGrpSpPr>
        <p:grpSpPr bwMode="auto">
          <a:xfrm>
            <a:off x="2554288" y="2441575"/>
            <a:ext cx="3995737" cy="1052513"/>
            <a:chOff x="2553876" y="2441337"/>
            <a:chExt cx="3995737" cy="1052513"/>
          </a:xfrm>
        </p:grpSpPr>
        <p:sp>
          <p:nvSpPr>
            <p:cNvPr id="110" name="Freeform 5"/>
            <p:cNvSpPr>
              <a:spLocks/>
            </p:cNvSpPr>
            <p:nvPr userDrawn="1"/>
          </p:nvSpPr>
          <p:spPr bwMode="auto">
            <a:xfrm>
              <a:off x="2569751" y="2442925"/>
              <a:ext cx="339725" cy="425450"/>
            </a:xfrm>
            <a:custGeom>
              <a:avLst/>
              <a:gdLst/>
              <a:ahLst/>
              <a:cxnLst>
                <a:cxn ang="0">
                  <a:pos x="93" y="300"/>
                </a:cxn>
                <a:cxn ang="0">
                  <a:pos x="334" y="300"/>
                </a:cxn>
                <a:cxn ang="0">
                  <a:pos x="334" y="537"/>
                </a:cxn>
                <a:cxn ang="0">
                  <a:pos x="427" y="537"/>
                </a:cxn>
                <a:cxn ang="0">
                  <a:pos x="427" y="0"/>
                </a:cxn>
                <a:cxn ang="0">
                  <a:pos x="334" y="0"/>
                </a:cxn>
                <a:cxn ang="0">
                  <a:pos x="334" y="218"/>
                </a:cxn>
                <a:cxn ang="0">
                  <a:pos x="93" y="218"/>
                </a:cxn>
                <a:cxn ang="0">
                  <a:pos x="93" y="0"/>
                </a:cxn>
                <a:cxn ang="0">
                  <a:pos x="0" y="0"/>
                </a:cxn>
                <a:cxn ang="0">
                  <a:pos x="0" y="537"/>
                </a:cxn>
                <a:cxn ang="0">
                  <a:pos x="93" y="537"/>
                </a:cxn>
                <a:cxn ang="0">
                  <a:pos x="93" y="300"/>
                </a:cxn>
              </a:cxnLst>
              <a:rect l="0" t="0" r="r" b="b"/>
              <a:pathLst>
                <a:path w="427" h="537">
                  <a:moveTo>
                    <a:pt x="93" y="300"/>
                  </a:moveTo>
                  <a:lnTo>
                    <a:pt x="334" y="300"/>
                  </a:lnTo>
                  <a:lnTo>
                    <a:pt x="334" y="537"/>
                  </a:lnTo>
                  <a:lnTo>
                    <a:pt x="427" y="537"/>
                  </a:lnTo>
                  <a:lnTo>
                    <a:pt x="427" y="0"/>
                  </a:lnTo>
                  <a:lnTo>
                    <a:pt x="334" y="0"/>
                  </a:lnTo>
                  <a:lnTo>
                    <a:pt x="334" y="218"/>
                  </a:lnTo>
                  <a:lnTo>
                    <a:pt x="93" y="218"/>
                  </a:lnTo>
                  <a:lnTo>
                    <a:pt x="93" y="0"/>
                  </a:lnTo>
                  <a:lnTo>
                    <a:pt x="0" y="0"/>
                  </a:lnTo>
                  <a:lnTo>
                    <a:pt x="0" y="537"/>
                  </a:lnTo>
                  <a:lnTo>
                    <a:pt x="93" y="537"/>
                  </a:lnTo>
                  <a:lnTo>
                    <a:pt x="93" y="30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1" name="Freeform 6"/>
            <p:cNvSpPr>
              <a:spLocks/>
            </p:cNvSpPr>
            <p:nvPr userDrawn="1"/>
          </p:nvSpPr>
          <p:spPr bwMode="auto">
            <a:xfrm>
              <a:off x="2968213" y="2552462"/>
              <a:ext cx="266700" cy="322263"/>
            </a:xfrm>
            <a:custGeom>
              <a:avLst/>
              <a:gdLst/>
              <a:ahLst/>
              <a:cxnLst>
                <a:cxn ang="0">
                  <a:pos x="250" y="338"/>
                </a:cxn>
                <a:cxn ang="0">
                  <a:pos x="247" y="393"/>
                </a:cxn>
                <a:cxn ang="0">
                  <a:pos x="336" y="398"/>
                </a:cxn>
                <a:cxn ang="0">
                  <a:pos x="244" y="0"/>
                </a:cxn>
                <a:cxn ang="0">
                  <a:pos x="244" y="191"/>
                </a:cxn>
                <a:cxn ang="0">
                  <a:pos x="242" y="219"/>
                </a:cxn>
                <a:cxn ang="0">
                  <a:pos x="236" y="245"/>
                </a:cxn>
                <a:cxn ang="0">
                  <a:pos x="227" y="268"/>
                </a:cxn>
                <a:cxn ang="0">
                  <a:pos x="216" y="288"/>
                </a:cxn>
                <a:cxn ang="0">
                  <a:pos x="201" y="305"/>
                </a:cxn>
                <a:cxn ang="0">
                  <a:pos x="186" y="317"/>
                </a:cxn>
                <a:cxn ang="0">
                  <a:pos x="166" y="324"/>
                </a:cxn>
                <a:cxn ang="0">
                  <a:pos x="146" y="327"/>
                </a:cxn>
                <a:cxn ang="0">
                  <a:pos x="133" y="326"/>
                </a:cxn>
                <a:cxn ang="0">
                  <a:pos x="112" y="318"/>
                </a:cxn>
                <a:cxn ang="0">
                  <a:pos x="100" y="300"/>
                </a:cxn>
                <a:cxn ang="0">
                  <a:pos x="94" y="272"/>
                </a:cxn>
                <a:cxn ang="0">
                  <a:pos x="92" y="0"/>
                </a:cxn>
                <a:cxn ang="0">
                  <a:pos x="0" y="277"/>
                </a:cxn>
                <a:cxn ang="0">
                  <a:pos x="2" y="292"/>
                </a:cxn>
                <a:cxn ang="0">
                  <a:pos x="5" y="320"/>
                </a:cxn>
                <a:cxn ang="0">
                  <a:pos x="12" y="344"/>
                </a:cxn>
                <a:cxn ang="0">
                  <a:pos x="25" y="364"/>
                </a:cxn>
                <a:cxn ang="0">
                  <a:pos x="40" y="381"/>
                </a:cxn>
                <a:cxn ang="0">
                  <a:pos x="58" y="393"/>
                </a:cxn>
                <a:cxn ang="0">
                  <a:pos x="81" y="401"/>
                </a:cxn>
                <a:cxn ang="0">
                  <a:pos x="107" y="406"/>
                </a:cxn>
                <a:cxn ang="0">
                  <a:pos x="121" y="406"/>
                </a:cxn>
                <a:cxn ang="0">
                  <a:pos x="161" y="401"/>
                </a:cxn>
                <a:cxn ang="0">
                  <a:pos x="196" y="389"/>
                </a:cxn>
                <a:cxn ang="0">
                  <a:pos x="227" y="367"/>
                </a:cxn>
                <a:cxn ang="0">
                  <a:pos x="250" y="338"/>
                </a:cxn>
              </a:cxnLst>
              <a:rect l="0" t="0" r="r" b="b"/>
              <a:pathLst>
                <a:path w="336" h="406">
                  <a:moveTo>
                    <a:pt x="250" y="338"/>
                  </a:moveTo>
                  <a:lnTo>
                    <a:pt x="250" y="338"/>
                  </a:lnTo>
                  <a:lnTo>
                    <a:pt x="248" y="367"/>
                  </a:lnTo>
                  <a:lnTo>
                    <a:pt x="247" y="393"/>
                  </a:lnTo>
                  <a:lnTo>
                    <a:pt x="247" y="398"/>
                  </a:lnTo>
                  <a:lnTo>
                    <a:pt x="336" y="398"/>
                  </a:lnTo>
                  <a:lnTo>
                    <a:pt x="336" y="0"/>
                  </a:lnTo>
                  <a:lnTo>
                    <a:pt x="244" y="0"/>
                  </a:lnTo>
                  <a:lnTo>
                    <a:pt x="244" y="191"/>
                  </a:lnTo>
                  <a:lnTo>
                    <a:pt x="244" y="191"/>
                  </a:lnTo>
                  <a:lnTo>
                    <a:pt x="244" y="205"/>
                  </a:lnTo>
                  <a:lnTo>
                    <a:pt x="242" y="219"/>
                  </a:lnTo>
                  <a:lnTo>
                    <a:pt x="239" y="233"/>
                  </a:lnTo>
                  <a:lnTo>
                    <a:pt x="236" y="245"/>
                  </a:lnTo>
                  <a:lnTo>
                    <a:pt x="232" y="257"/>
                  </a:lnTo>
                  <a:lnTo>
                    <a:pt x="227" y="268"/>
                  </a:lnTo>
                  <a:lnTo>
                    <a:pt x="222" y="279"/>
                  </a:lnTo>
                  <a:lnTo>
                    <a:pt x="216" y="288"/>
                  </a:lnTo>
                  <a:lnTo>
                    <a:pt x="209" y="297"/>
                  </a:lnTo>
                  <a:lnTo>
                    <a:pt x="201" y="305"/>
                  </a:lnTo>
                  <a:lnTo>
                    <a:pt x="193" y="311"/>
                  </a:lnTo>
                  <a:lnTo>
                    <a:pt x="186" y="317"/>
                  </a:lnTo>
                  <a:lnTo>
                    <a:pt x="176" y="321"/>
                  </a:lnTo>
                  <a:lnTo>
                    <a:pt x="166" y="324"/>
                  </a:lnTo>
                  <a:lnTo>
                    <a:pt x="156" y="326"/>
                  </a:lnTo>
                  <a:lnTo>
                    <a:pt x="146" y="327"/>
                  </a:lnTo>
                  <a:lnTo>
                    <a:pt x="146" y="327"/>
                  </a:lnTo>
                  <a:lnTo>
                    <a:pt x="133" y="326"/>
                  </a:lnTo>
                  <a:lnTo>
                    <a:pt x="121" y="323"/>
                  </a:lnTo>
                  <a:lnTo>
                    <a:pt x="112" y="318"/>
                  </a:lnTo>
                  <a:lnTo>
                    <a:pt x="106" y="311"/>
                  </a:lnTo>
                  <a:lnTo>
                    <a:pt x="100" y="300"/>
                  </a:lnTo>
                  <a:lnTo>
                    <a:pt x="95" y="288"/>
                  </a:lnTo>
                  <a:lnTo>
                    <a:pt x="94" y="272"/>
                  </a:lnTo>
                  <a:lnTo>
                    <a:pt x="92" y="254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2" y="292"/>
                  </a:lnTo>
                  <a:lnTo>
                    <a:pt x="3" y="306"/>
                  </a:lnTo>
                  <a:lnTo>
                    <a:pt x="5" y="320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19" y="355"/>
                  </a:lnTo>
                  <a:lnTo>
                    <a:pt x="25" y="364"/>
                  </a:lnTo>
                  <a:lnTo>
                    <a:pt x="31" y="373"/>
                  </a:lnTo>
                  <a:lnTo>
                    <a:pt x="40" y="381"/>
                  </a:lnTo>
                  <a:lnTo>
                    <a:pt x="49" y="387"/>
                  </a:lnTo>
                  <a:lnTo>
                    <a:pt x="58" y="393"/>
                  </a:lnTo>
                  <a:lnTo>
                    <a:pt x="69" y="398"/>
                  </a:lnTo>
                  <a:lnTo>
                    <a:pt x="81" y="401"/>
                  </a:lnTo>
                  <a:lnTo>
                    <a:pt x="94" y="404"/>
                  </a:lnTo>
                  <a:lnTo>
                    <a:pt x="107" y="406"/>
                  </a:lnTo>
                  <a:lnTo>
                    <a:pt x="121" y="406"/>
                  </a:lnTo>
                  <a:lnTo>
                    <a:pt x="121" y="406"/>
                  </a:lnTo>
                  <a:lnTo>
                    <a:pt x="141" y="404"/>
                  </a:lnTo>
                  <a:lnTo>
                    <a:pt x="161" y="401"/>
                  </a:lnTo>
                  <a:lnTo>
                    <a:pt x="179" y="396"/>
                  </a:lnTo>
                  <a:lnTo>
                    <a:pt x="196" y="389"/>
                  </a:lnTo>
                  <a:lnTo>
                    <a:pt x="212" y="378"/>
                  </a:lnTo>
                  <a:lnTo>
                    <a:pt x="227" y="367"/>
                  </a:lnTo>
                  <a:lnTo>
                    <a:pt x="239" y="354"/>
                  </a:lnTo>
                  <a:lnTo>
                    <a:pt x="250" y="338"/>
                  </a:lnTo>
                  <a:lnTo>
                    <a:pt x="250" y="338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2" name="Freeform 7"/>
            <p:cNvSpPr>
              <a:spLocks/>
            </p:cNvSpPr>
            <p:nvPr userDrawn="1"/>
          </p:nvSpPr>
          <p:spPr bwMode="auto">
            <a:xfrm>
              <a:off x="3293651" y="2547700"/>
              <a:ext cx="452437" cy="320675"/>
            </a:xfrm>
            <a:custGeom>
              <a:avLst/>
              <a:gdLst/>
              <a:ahLst/>
              <a:cxnLst>
                <a:cxn ang="0">
                  <a:pos x="92" y="216"/>
                </a:cxn>
                <a:cxn ang="0">
                  <a:pos x="93" y="189"/>
                </a:cxn>
                <a:cxn ang="0">
                  <a:pos x="99" y="162"/>
                </a:cxn>
                <a:cxn ang="0">
                  <a:pos x="108" y="138"/>
                </a:cxn>
                <a:cxn ang="0">
                  <a:pos x="119" y="118"/>
                </a:cxn>
                <a:cxn ang="0">
                  <a:pos x="133" y="101"/>
                </a:cxn>
                <a:cxn ang="0">
                  <a:pos x="150" y="89"/>
                </a:cxn>
                <a:cxn ang="0">
                  <a:pos x="168" y="81"/>
                </a:cxn>
                <a:cxn ang="0">
                  <a:pos x="187" y="78"/>
                </a:cxn>
                <a:cxn ang="0">
                  <a:pos x="200" y="80"/>
                </a:cxn>
                <a:cxn ang="0">
                  <a:pos x="220" y="89"/>
                </a:cxn>
                <a:cxn ang="0">
                  <a:pos x="232" y="106"/>
                </a:cxn>
                <a:cxn ang="0">
                  <a:pos x="239" y="135"/>
                </a:cxn>
                <a:cxn ang="0">
                  <a:pos x="239" y="406"/>
                </a:cxn>
                <a:cxn ang="0">
                  <a:pos x="330" y="216"/>
                </a:cxn>
                <a:cxn ang="0">
                  <a:pos x="330" y="201"/>
                </a:cxn>
                <a:cxn ang="0">
                  <a:pos x="335" y="172"/>
                </a:cxn>
                <a:cxn ang="0">
                  <a:pos x="343" y="147"/>
                </a:cxn>
                <a:cxn ang="0">
                  <a:pos x="353" y="124"/>
                </a:cxn>
                <a:cxn ang="0">
                  <a:pos x="367" y="107"/>
                </a:cxn>
                <a:cxn ang="0">
                  <a:pos x="383" y="94"/>
                </a:cxn>
                <a:cxn ang="0">
                  <a:pos x="399" y="84"/>
                </a:cxn>
                <a:cxn ang="0">
                  <a:pos x="418" y="80"/>
                </a:cxn>
                <a:cxn ang="0">
                  <a:pos x="425" y="78"/>
                </a:cxn>
                <a:cxn ang="0">
                  <a:pos x="450" y="83"/>
                </a:cxn>
                <a:cxn ang="0">
                  <a:pos x="465" y="97"/>
                </a:cxn>
                <a:cxn ang="0">
                  <a:pos x="474" y="120"/>
                </a:cxn>
                <a:cxn ang="0">
                  <a:pos x="478" y="153"/>
                </a:cxn>
                <a:cxn ang="0">
                  <a:pos x="569" y="406"/>
                </a:cxn>
                <a:cxn ang="0">
                  <a:pos x="569" y="133"/>
                </a:cxn>
                <a:cxn ang="0">
                  <a:pos x="568" y="103"/>
                </a:cxn>
                <a:cxn ang="0">
                  <a:pos x="562" y="75"/>
                </a:cxn>
                <a:cxn ang="0">
                  <a:pos x="553" y="52"/>
                </a:cxn>
                <a:cxn ang="0">
                  <a:pos x="539" y="34"/>
                </a:cxn>
                <a:cxn ang="0">
                  <a:pos x="522" y="19"/>
                </a:cxn>
                <a:cxn ang="0">
                  <a:pos x="502" y="9"/>
                </a:cxn>
                <a:cxn ang="0">
                  <a:pos x="478" y="2"/>
                </a:cxn>
                <a:cxn ang="0">
                  <a:pos x="450" y="0"/>
                </a:cxn>
                <a:cxn ang="0">
                  <a:pos x="427" y="2"/>
                </a:cxn>
                <a:cxn ang="0">
                  <a:pos x="386" y="14"/>
                </a:cxn>
                <a:cxn ang="0">
                  <a:pos x="353" y="35"/>
                </a:cxn>
                <a:cxn ang="0">
                  <a:pos x="329" y="61"/>
                </a:cxn>
                <a:cxn ang="0">
                  <a:pos x="321" y="75"/>
                </a:cxn>
                <a:cxn ang="0">
                  <a:pos x="311" y="51"/>
                </a:cxn>
                <a:cxn ang="0">
                  <a:pos x="291" y="26"/>
                </a:cxn>
                <a:cxn ang="0">
                  <a:pos x="269" y="12"/>
                </a:cxn>
                <a:cxn ang="0">
                  <a:pos x="249" y="5"/>
                </a:cxn>
                <a:cxn ang="0">
                  <a:pos x="225" y="0"/>
                </a:cxn>
                <a:cxn ang="0">
                  <a:pos x="211" y="0"/>
                </a:cxn>
                <a:cxn ang="0">
                  <a:pos x="173" y="5"/>
                </a:cxn>
                <a:cxn ang="0">
                  <a:pos x="138" y="19"/>
                </a:cxn>
                <a:cxn ang="0">
                  <a:pos x="108" y="40"/>
                </a:cxn>
                <a:cxn ang="0">
                  <a:pos x="85" y="71"/>
                </a:cxn>
                <a:cxn ang="0">
                  <a:pos x="87" y="40"/>
                </a:cxn>
                <a:cxn ang="0">
                  <a:pos x="89" y="8"/>
                </a:cxn>
                <a:cxn ang="0">
                  <a:pos x="0" y="406"/>
                </a:cxn>
                <a:cxn ang="0">
                  <a:pos x="92" y="216"/>
                </a:cxn>
              </a:cxnLst>
              <a:rect l="0" t="0" r="r" b="b"/>
              <a:pathLst>
                <a:path w="569" h="406">
                  <a:moveTo>
                    <a:pt x="92" y="216"/>
                  </a:moveTo>
                  <a:lnTo>
                    <a:pt x="92" y="216"/>
                  </a:lnTo>
                  <a:lnTo>
                    <a:pt x="93" y="202"/>
                  </a:lnTo>
                  <a:lnTo>
                    <a:pt x="93" y="189"/>
                  </a:lnTo>
                  <a:lnTo>
                    <a:pt x="96" y="175"/>
                  </a:lnTo>
                  <a:lnTo>
                    <a:pt x="99" y="162"/>
                  </a:lnTo>
                  <a:lnTo>
                    <a:pt x="104" y="150"/>
                  </a:lnTo>
                  <a:lnTo>
                    <a:pt x="108" y="138"/>
                  </a:lnTo>
                  <a:lnTo>
                    <a:pt x="113" y="129"/>
                  </a:lnTo>
                  <a:lnTo>
                    <a:pt x="119" y="118"/>
                  </a:lnTo>
                  <a:lnTo>
                    <a:pt x="127" y="109"/>
                  </a:lnTo>
                  <a:lnTo>
                    <a:pt x="133" y="101"/>
                  </a:lnTo>
                  <a:lnTo>
                    <a:pt x="141" y="95"/>
                  </a:lnTo>
                  <a:lnTo>
                    <a:pt x="150" y="89"/>
                  </a:lnTo>
                  <a:lnTo>
                    <a:pt x="159" y="84"/>
                  </a:lnTo>
                  <a:lnTo>
                    <a:pt x="168" y="81"/>
                  </a:lnTo>
                  <a:lnTo>
                    <a:pt x="177" y="80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200" y="80"/>
                  </a:lnTo>
                  <a:lnTo>
                    <a:pt x="211" y="83"/>
                  </a:lnTo>
                  <a:lnTo>
                    <a:pt x="220" y="89"/>
                  </a:lnTo>
                  <a:lnTo>
                    <a:pt x="226" y="97"/>
                  </a:lnTo>
                  <a:lnTo>
                    <a:pt x="232" y="106"/>
                  </a:lnTo>
                  <a:lnTo>
                    <a:pt x="236" y="120"/>
                  </a:lnTo>
                  <a:lnTo>
                    <a:pt x="239" y="135"/>
                  </a:lnTo>
                  <a:lnTo>
                    <a:pt x="239" y="153"/>
                  </a:lnTo>
                  <a:lnTo>
                    <a:pt x="239" y="406"/>
                  </a:lnTo>
                  <a:lnTo>
                    <a:pt x="330" y="406"/>
                  </a:lnTo>
                  <a:lnTo>
                    <a:pt x="330" y="216"/>
                  </a:lnTo>
                  <a:lnTo>
                    <a:pt x="330" y="216"/>
                  </a:lnTo>
                  <a:lnTo>
                    <a:pt x="330" y="201"/>
                  </a:lnTo>
                  <a:lnTo>
                    <a:pt x="332" y="185"/>
                  </a:lnTo>
                  <a:lnTo>
                    <a:pt x="335" y="172"/>
                  </a:lnTo>
                  <a:lnTo>
                    <a:pt x="338" y="159"/>
                  </a:lnTo>
                  <a:lnTo>
                    <a:pt x="343" y="147"/>
                  </a:lnTo>
                  <a:lnTo>
                    <a:pt x="349" y="135"/>
                  </a:lnTo>
                  <a:lnTo>
                    <a:pt x="353" y="124"/>
                  </a:lnTo>
                  <a:lnTo>
                    <a:pt x="361" y="115"/>
                  </a:lnTo>
                  <a:lnTo>
                    <a:pt x="367" y="107"/>
                  </a:lnTo>
                  <a:lnTo>
                    <a:pt x="375" y="100"/>
                  </a:lnTo>
                  <a:lnTo>
                    <a:pt x="383" y="94"/>
                  </a:lnTo>
                  <a:lnTo>
                    <a:pt x="392" y="87"/>
                  </a:lnTo>
                  <a:lnTo>
                    <a:pt x="399" y="84"/>
                  </a:lnTo>
                  <a:lnTo>
                    <a:pt x="409" y="81"/>
                  </a:lnTo>
                  <a:lnTo>
                    <a:pt x="418" y="80"/>
                  </a:lnTo>
                  <a:lnTo>
                    <a:pt x="425" y="78"/>
                  </a:lnTo>
                  <a:lnTo>
                    <a:pt x="425" y="78"/>
                  </a:lnTo>
                  <a:lnTo>
                    <a:pt x="439" y="80"/>
                  </a:lnTo>
                  <a:lnTo>
                    <a:pt x="450" y="83"/>
                  </a:lnTo>
                  <a:lnTo>
                    <a:pt x="459" y="89"/>
                  </a:lnTo>
                  <a:lnTo>
                    <a:pt x="465" y="97"/>
                  </a:lnTo>
                  <a:lnTo>
                    <a:pt x="471" y="106"/>
                  </a:lnTo>
                  <a:lnTo>
                    <a:pt x="474" y="120"/>
                  </a:lnTo>
                  <a:lnTo>
                    <a:pt x="478" y="135"/>
                  </a:lnTo>
                  <a:lnTo>
                    <a:pt x="478" y="153"/>
                  </a:lnTo>
                  <a:lnTo>
                    <a:pt x="478" y="406"/>
                  </a:lnTo>
                  <a:lnTo>
                    <a:pt x="569" y="406"/>
                  </a:lnTo>
                  <a:lnTo>
                    <a:pt x="569" y="133"/>
                  </a:lnTo>
                  <a:lnTo>
                    <a:pt x="569" y="133"/>
                  </a:lnTo>
                  <a:lnTo>
                    <a:pt x="569" y="117"/>
                  </a:lnTo>
                  <a:lnTo>
                    <a:pt x="568" y="103"/>
                  </a:lnTo>
                  <a:lnTo>
                    <a:pt x="565" y="89"/>
                  </a:lnTo>
                  <a:lnTo>
                    <a:pt x="562" y="75"/>
                  </a:lnTo>
                  <a:lnTo>
                    <a:pt x="557" y="63"/>
                  </a:lnTo>
                  <a:lnTo>
                    <a:pt x="553" y="52"/>
                  </a:lnTo>
                  <a:lnTo>
                    <a:pt x="546" y="43"/>
                  </a:lnTo>
                  <a:lnTo>
                    <a:pt x="539" y="34"/>
                  </a:lnTo>
                  <a:lnTo>
                    <a:pt x="531" y="26"/>
                  </a:lnTo>
                  <a:lnTo>
                    <a:pt x="522" y="19"/>
                  </a:lnTo>
                  <a:lnTo>
                    <a:pt x="513" y="14"/>
                  </a:lnTo>
                  <a:lnTo>
                    <a:pt x="502" y="9"/>
                  </a:lnTo>
                  <a:lnTo>
                    <a:pt x="490" y="5"/>
                  </a:lnTo>
                  <a:lnTo>
                    <a:pt x="478" y="2"/>
                  </a:lnTo>
                  <a:lnTo>
                    <a:pt x="464" y="0"/>
                  </a:lnTo>
                  <a:lnTo>
                    <a:pt x="450" y="0"/>
                  </a:lnTo>
                  <a:lnTo>
                    <a:pt x="450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9" y="25"/>
                  </a:lnTo>
                  <a:lnTo>
                    <a:pt x="353" y="35"/>
                  </a:lnTo>
                  <a:lnTo>
                    <a:pt x="341" y="48"/>
                  </a:lnTo>
                  <a:lnTo>
                    <a:pt x="329" y="61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65"/>
                  </a:lnTo>
                  <a:lnTo>
                    <a:pt x="311" y="51"/>
                  </a:lnTo>
                  <a:lnTo>
                    <a:pt x="303" y="38"/>
                  </a:lnTo>
                  <a:lnTo>
                    <a:pt x="291" y="26"/>
                  </a:lnTo>
                  <a:lnTo>
                    <a:pt x="277" y="17"/>
                  </a:lnTo>
                  <a:lnTo>
                    <a:pt x="269" y="12"/>
                  </a:lnTo>
                  <a:lnTo>
                    <a:pt x="259" y="8"/>
                  </a:lnTo>
                  <a:lnTo>
                    <a:pt x="249" y="5"/>
                  </a:lnTo>
                  <a:lnTo>
                    <a:pt x="237" y="2"/>
                  </a:lnTo>
                  <a:lnTo>
                    <a:pt x="225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191" y="2"/>
                  </a:lnTo>
                  <a:lnTo>
                    <a:pt x="173" y="5"/>
                  </a:lnTo>
                  <a:lnTo>
                    <a:pt x="154" y="11"/>
                  </a:lnTo>
                  <a:lnTo>
                    <a:pt x="138" y="19"/>
                  </a:lnTo>
                  <a:lnTo>
                    <a:pt x="122" y="29"/>
                  </a:lnTo>
                  <a:lnTo>
                    <a:pt x="108" y="40"/>
                  </a:lnTo>
                  <a:lnTo>
                    <a:pt x="96" y="54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7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16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3" name="Freeform 8"/>
            <p:cNvSpPr>
              <a:spLocks noEditPoints="1"/>
            </p:cNvSpPr>
            <p:nvPr userDrawn="1"/>
          </p:nvSpPr>
          <p:spPr bwMode="auto">
            <a:xfrm>
              <a:off x="3784188" y="2547700"/>
              <a:ext cx="257175" cy="327025"/>
            </a:xfrm>
            <a:custGeom>
              <a:avLst/>
              <a:gdLst/>
              <a:ahLst/>
              <a:cxnLst>
                <a:cxn ang="0">
                  <a:pos x="323" y="401"/>
                </a:cxn>
                <a:cxn ang="0">
                  <a:pos x="322" y="296"/>
                </a:cxn>
                <a:cxn ang="0">
                  <a:pos x="322" y="117"/>
                </a:cxn>
                <a:cxn ang="0">
                  <a:pos x="312" y="74"/>
                </a:cxn>
                <a:cxn ang="0">
                  <a:pos x="292" y="42"/>
                </a:cxn>
                <a:cxn ang="0">
                  <a:pos x="262" y="19"/>
                </a:cxn>
                <a:cxn ang="0">
                  <a:pos x="220" y="5"/>
                </a:cxn>
                <a:cxn ang="0">
                  <a:pos x="165" y="0"/>
                </a:cxn>
                <a:cxn ang="0">
                  <a:pos x="93" y="8"/>
                </a:cxn>
                <a:cxn ang="0">
                  <a:pos x="18" y="28"/>
                </a:cxn>
                <a:cxn ang="0">
                  <a:pos x="43" y="101"/>
                </a:cxn>
                <a:cxn ang="0">
                  <a:pos x="125" y="75"/>
                </a:cxn>
                <a:cxn ang="0">
                  <a:pos x="152" y="74"/>
                </a:cxn>
                <a:cxn ang="0">
                  <a:pos x="201" y="83"/>
                </a:cxn>
                <a:cxn ang="0">
                  <a:pos x="225" y="112"/>
                </a:cxn>
                <a:cxn ang="0">
                  <a:pos x="228" y="161"/>
                </a:cxn>
                <a:cxn ang="0">
                  <a:pos x="178" y="164"/>
                </a:cxn>
                <a:cxn ang="0">
                  <a:pos x="112" y="176"/>
                </a:cxn>
                <a:cxn ang="0">
                  <a:pos x="60" y="199"/>
                </a:cxn>
                <a:cxn ang="0">
                  <a:pos x="23" y="230"/>
                </a:cxn>
                <a:cxn ang="0">
                  <a:pos x="3" y="270"/>
                </a:cxn>
                <a:cxn ang="0">
                  <a:pos x="0" y="302"/>
                </a:cxn>
                <a:cxn ang="0">
                  <a:pos x="4" y="337"/>
                </a:cxn>
                <a:cxn ang="0">
                  <a:pos x="17" y="366"/>
                </a:cxn>
                <a:cxn ang="0">
                  <a:pos x="38" y="389"/>
                </a:cxn>
                <a:cxn ang="0">
                  <a:pos x="66" y="406"/>
                </a:cxn>
                <a:cxn ang="0">
                  <a:pos x="101" y="414"/>
                </a:cxn>
                <a:cxn ang="0">
                  <a:pos x="132" y="412"/>
                </a:cxn>
                <a:cxn ang="0">
                  <a:pos x="185" y="397"/>
                </a:cxn>
                <a:cxn ang="0">
                  <a:pos x="225" y="363"/>
                </a:cxn>
                <a:cxn ang="0">
                  <a:pos x="234" y="374"/>
                </a:cxn>
                <a:cxn ang="0">
                  <a:pos x="138" y="339"/>
                </a:cxn>
                <a:cxn ang="0">
                  <a:pos x="118" y="335"/>
                </a:cxn>
                <a:cxn ang="0">
                  <a:pos x="96" y="319"/>
                </a:cxn>
                <a:cxn ang="0">
                  <a:pos x="89" y="291"/>
                </a:cxn>
                <a:cxn ang="0">
                  <a:pos x="92" y="276"/>
                </a:cxn>
                <a:cxn ang="0">
                  <a:pos x="103" y="257"/>
                </a:cxn>
                <a:cxn ang="0">
                  <a:pos x="124" y="244"/>
                </a:cxn>
                <a:cxn ang="0">
                  <a:pos x="196" y="228"/>
                </a:cxn>
                <a:cxn ang="0">
                  <a:pos x="228" y="233"/>
                </a:cxn>
                <a:cxn ang="0">
                  <a:pos x="214" y="290"/>
                </a:cxn>
                <a:cxn ang="0">
                  <a:pos x="191" y="319"/>
                </a:cxn>
                <a:cxn ang="0">
                  <a:pos x="167" y="334"/>
                </a:cxn>
                <a:cxn ang="0">
                  <a:pos x="138" y="339"/>
                </a:cxn>
              </a:cxnLst>
              <a:rect l="0" t="0" r="r" b="b"/>
              <a:pathLst>
                <a:path w="325" h="414">
                  <a:moveTo>
                    <a:pt x="234" y="406"/>
                  </a:moveTo>
                  <a:lnTo>
                    <a:pt x="325" y="406"/>
                  </a:lnTo>
                  <a:lnTo>
                    <a:pt x="323" y="401"/>
                  </a:lnTo>
                  <a:lnTo>
                    <a:pt x="323" y="401"/>
                  </a:lnTo>
                  <a:lnTo>
                    <a:pt x="322" y="349"/>
                  </a:lnTo>
                  <a:lnTo>
                    <a:pt x="322" y="296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17"/>
                  </a:lnTo>
                  <a:lnTo>
                    <a:pt x="318" y="101"/>
                  </a:lnTo>
                  <a:lnTo>
                    <a:pt x="317" y="87"/>
                  </a:lnTo>
                  <a:lnTo>
                    <a:pt x="312" y="74"/>
                  </a:lnTo>
                  <a:lnTo>
                    <a:pt x="308" y="61"/>
                  </a:lnTo>
                  <a:lnTo>
                    <a:pt x="300" y="51"/>
                  </a:lnTo>
                  <a:lnTo>
                    <a:pt x="292" y="42"/>
                  </a:lnTo>
                  <a:lnTo>
                    <a:pt x="285" y="32"/>
                  </a:lnTo>
                  <a:lnTo>
                    <a:pt x="274" y="25"/>
                  </a:lnTo>
                  <a:lnTo>
                    <a:pt x="262" y="19"/>
                  </a:lnTo>
                  <a:lnTo>
                    <a:pt x="250" y="12"/>
                  </a:lnTo>
                  <a:lnTo>
                    <a:pt x="236" y="8"/>
                  </a:lnTo>
                  <a:lnTo>
                    <a:pt x="220" y="5"/>
                  </a:lnTo>
                  <a:lnTo>
                    <a:pt x="204" y="2"/>
                  </a:lnTo>
                  <a:lnTo>
                    <a:pt x="185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30" y="2"/>
                  </a:lnTo>
                  <a:lnTo>
                    <a:pt x="93" y="8"/>
                  </a:lnTo>
                  <a:lnTo>
                    <a:pt x="57" y="16"/>
                  </a:lnTo>
                  <a:lnTo>
                    <a:pt x="23" y="26"/>
                  </a:lnTo>
                  <a:lnTo>
                    <a:pt x="18" y="28"/>
                  </a:lnTo>
                  <a:lnTo>
                    <a:pt x="38" y="104"/>
                  </a:lnTo>
                  <a:lnTo>
                    <a:pt x="43" y="101"/>
                  </a:lnTo>
                  <a:lnTo>
                    <a:pt x="43" y="101"/>
                  </a:lnTo>
                  <a:lnTo>
                    <a:pt x="69" y="91"/>
                  </a:lnTo>
                  <a:lnTo>
                    <a:pt x="96" y="81"/>
                  </a:lnTo>
                  <a:lnTo>
                    <a:pt x="125" y="75"/>
                  </a:lnTo>
                  <a:lnTo>
                    <a:pt x="139" y="75"/>
                  </a:lnTo>
                  <a:lnTo>
                    <a:pt x="152" y="74"/>
                  </a:lnTo>
                  <a:lnTo>
                    <a:pt x="152" y="74"/>
                  </a:lnTo>
                  <a:lnTo>
                    <a:pt x="171" y="75"/>
                  </a:lnTo>
                  <a:lnTo>
                    <a:pt x="187" y="78"/>
                  </a:lnTo>
                  <a:lnTo>
                    <a:pt x="201" y="83"/>
                  </a:lnTo>
                  <a:lnTo>
                    <a:pt x="211" y="91"/>
                  </a:lnTo>
                  <a:lnTo>
                    <a:pt x="219" y="100"/>
                  </a:lnTo>
                  <a:lnTo>
                    <a:pt x="225" y="112"/>
                  </a:lnTo>
                  <a:lnTo>
                    <a:pt x="228" y="126"/>
                  </a:lnTo>
                  <a:lnTo>
                    <a:pt x="228" y="143"/>
                  </a:lnTo>
                  <a:lnTo>
                    <a:pt x="228" y="161"/>
                  </a:lnTo>
                  <a:lnTo>
                    <a:pt x="228" y="161"/>
                  </a:lnTo>
                  <a:lnTo>
                    <a:pt x="202" y="162"/>
                  </a:lnTo>
                  <a:lnTo>
                    <a:pt x="178" y="164"/>
                  </a:lnTo>
                  <a:lnTo>
                    <a:pt x="153" y="167"/>
                  </a:lnTo>
                  <a:lnTo>
                    <a:pt x="132" y="172"/>
                  </a:lnTo>
                  <a:lnTo>
                    <a:pt x="112" y="176"/>
                  </a:lnTo>
                  <a:lnTo>
                    <a:pt x="92" y="182"/>
                  </a:lnTo>
                  <a:lnTo>
                    <a:pt x="75" y="190"/>
                  </a:lnTo>
                  <a:lnTo>
                    <a:pt x="60" y="199"/>
                  </a:lnTo>
                  <a:lnTo>
                    <a:pt x="46" y="208"/>
                  </a:lnTo>
                  <a:lnTo>
                    <a:pt x="34" y="219"/>
                  </a:lnTo>
                  <a:lnTo>
                    <a:pt x="23" y="230"/>
                  </a:lnTo>
                  <a:lnTo>
                    <a:pt x="15" y="242"/>
                  </a:lnTo>
                  <a:lnTo>
                    <a:pt x="8" y="256"/>
                  </a:lnTo>
                  <a:lnTo>
                    <a:pt x="3" y="270"/>
                  </a:lnTo>
                  <a:lnTo>
                    <a:pt x="0" y="285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14"/>
                  </a:lnTo>
                  <a:lnTo>
                    <a:pt x="1" y="325"/>
                  </a:lnTo>
                  <a:lnTo>
                    <a:pt x="4" y="337"/>
                  </a:lnTo>
                  <a:lnTo>
                    <a:pt x="8" y="348"/>
                  </a:lnTo>
                  <a:lnTo>
                    <a:pt x="12" y="357"/>
                  </a:lnTo>
                  <a:lnTo>
                    <a:pt x="17" y="366"/>
                  </a:lnTo>
                  <a:lnTo>
                    <a:pt x="23" y="375"/>
                  </a:lnTo>
                  <a:lnTo>
                    <a:pt x="31" y="383"/>
                  </a:lnTo>
                  <a:lnTo>
                    <a:pt x="38" y="389"/>
                  </a:lnTo>
                  <a:lnTo>
                    <a:pt x="47" y="395"/>
                  </a:lnTo>
                  <a:lnTo>
                    <a:pt x="57" y="401"/>
                  </a:lnTo>
                  <a:lnTo>
                    <a:pt x="66" y="406"/>
                  </a:lnTo>
                  <a:lnTo>
                    <a:pt x="76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2" y="412"/>
                  </a:lnTo>
                  <a:lnTo>
                    <a:pt x="150" y="409"/>
                  </a:lnTo>
                  <a:lnTo>
                    <a:pt x="168" y="404"/>
                  </a:lnTo>
                  <a:lnTo>
                    <a:pt x="185" y="397"/>
                  </a:lnTo>
                  <a:lnTo>
                    <a:pt x="201" y="388"/>
                  </a:lnTo>
                  <a:lnTo>
                    <a:pt x="214" y="377"/>
                  </a:lnTo>
                  <a:lnTo>
                    <a:pt x="225" y="363"/>
                  </a:lnTo>
                  <a:lnTo>
                    <a:pt x="236" y="349"/>
                  </a:lnTo>
                  <a:lnTo>
                    <a:pt x="236" y="349"/>
                  </a:lnTo>
                  <a:lnTo>
                    <a:pt x="234" y="374"/>
                  </a:lnTo>
                  <a:lnTo>
                    <a:pt x="234" y="401"/>
                  </a:lnTo>
                  <a:lnTo>
                    <a:pt x="234" y="406"/>
                  </a:lnTo>
                  <a:close/>
                  <a:moveTo>
                    <a:pt x="138" y="339"/>
                  </a:moveTo>
                  <a:lnTo>
                    <a:pt x="138" y="339"/>
                  </a:lnTo>
                  <a:lnTo>
                    <a:pt x="127" y="339"/>
                  </a:lnTo>
                  <a:lnTo>
                    <a:pt x="118" y="335"/>
                  </a:lnTo>
                  <a:lnTo>
                    <a:pt x="109" y="331"/>
                  </a:lnTo>
                  <a:lnTo>
                    <a:pt x="103" y="326"/>
                  </a:lnTo>
                  <a:lnTo>
                    <a:pt x="96" y="319"/>
                  </a:lnTo>
                  <a:lnTo>
                    <a:pt x="92" y="311"/>
                  </a:lnTo>
                  <a:lnTo>
                    <a:pt x="90" y="302"/>
                  </a:lnTo>
                  <a:lnTo>
                    <a:pt x="89" y="291"/>
                  </a:lnTo>
                  <a:lnTo>
                    <a:pt x="89" y="291"/>
                  </a:lnTo>
                  <a:lnTo>
                    <a:pt x="89" y="283"/>
                  </a:lnTo>
                  <a:lnTo>
                    <a:pt x="92" y="276"/>
                  </a:lnTo>
                  <a:lnTo>
                    <a:pt x="93" y="270"/>
                  </a:lnTo>
                  <a:lnTo>
                    <a:pt x="98" y="264"/>
                  </a:lnTo>
                  <a:lnTo>
                    <a:pt x="103" y="257"/>
                  </a:lnTo>
                  <a:lnTo>
                    <a:pt x="109" y="253"/>
                  </a:lnTo>
                  <a:lnTo>
                    <a:pt x="116" y="248"/>
                  </a:lnTo>
                  <a:lnTo>
                    <a:pt x="124" y="244"/>
                  </a:lnTo>
                  <a:lnTo>
                    <a:pt x="144" y="236"/>
                  </a:lnTo>
                  <a:lnTo>
                    <a:pt x="168" y="231"/>
                  </a:lnTo>
                  <a:lnTo>
                    <a:pt x="196" y="228"/>
                  </a:lnTo>
                  <a:lnTo>
                    <a:pt x="228" y="227"/>
                  </a:lnTo>
                  <a:lnTo>
                    <a:pt x="228" y="233"/>
                  </a:lnTo>
                  <a:lnTo>
                    <a:pt x="228" y="233"/>
                  </a:lnTo>
                  <a:lnTo>
                    <a:pt x="227" y="253"/>
                  </a:lnTo>
                  <a:lnTo>
                    <a:pt x="222" y="271"/>
                  </a:lnTo>
                  <a:lnTo>
                    <a:pt x="214" y="290"/>
                  </a:lnTo>
                  <a:lnTo>
                    <a:pt x="204" y="305"/>
                  </a:lnTo>
                  <a:lnTo>
                    <a:pt x="197" y="313"/>
                  </a:lnTo>
                  <a:lnTo>
                    <a:pt x="191" y="319"/>
                  </a:lnTo>
                  <a:lnTo>
                    <a:pt x="184" y="325"/>
                  </a:lnTo>
                  <a:lnTo>
                    <a:pt x="176" y="329"/>
                  </a:lnTo>
                  <a:lnTo>
                    <a:pt x="167" y="334"/>
                  </a:lnTo>
                  <a:lnTo>
                    <a:pt x="158" y="337"/>
                  </a:lnTo>
                  <a:lnTo>
                    <a:pt x="148" y="339"/>
                  </a:lnTo>
                  <a:lnTo>
                    <a:pt x="138" y="339"/>
                  </a:lnTo>
                  <a:lnTo>
                    <a:pt x="138" y="33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4" name="Freeform 9"/>
            <p:cNvSpPr>
              <a:spLocks/>
            </p:cNvSpPr>
            <p:nvPr userDrawn="1"/>
          </p:nvSpPr>
          <p:spPr bwMode="auto">
            <a:xfrm>
              <a:off x="4092163" y="2547700"/>
              <a:ext cx="266700" cy="320675"/>
            </a:xfrm>
            <a:custGeom>
              <a:avLst/>
              <a:gdLst/>
              <a:ahLst/>
              <a:cxnLst>
                <a:cxn ang="0">
                  <a:pos x="93" y="215"/>
                </a:cxn>
                <a:cxn ang="0">
                  <a:pos x="95" y="187"/>
                </a:cxn>
                <a:cxn ang="0">
                  <a:pos x="101" y="161"/>
                </a:cxn>
                <a:cxn ang="0">
                  <a:pos x="109" y="138"/>
                </a:cxn>
                <a:cxn ang="0">
                  <a:pos x="121" y="118"/>
                </a:cxn>
                <a:cxn ang="0">
                  <a:pos x="135" y="101"/>
                </a:cxn>
                <a:cxn ang="0">
                  <a:pos x="152" y="89"/>
                </a:cxn>
                <a:cxn ang="0">
                  <a:pos x="170" y="81"/>
                </a:cxn>
                <a:cxn ang="0">
                  <a:pos x="190" y="78"/>
                </a:cxn>
                <a:cxn ang="0">
                  <a:pos x="204" y="80"/>
                </a:cxn>
                <a:cxn ang="0">
                  <a:pos x="223" y="87"/>
                </a:cxn>
                <a:cxn ang="0">
                  <a:pos x="237" y="106"/>
                </a:cxn>
                <a:cxn ang="0">
                  <a:pos x="243" y="133"/>
                </a:cxn>
                <a:cxn ang="0">
                  <a:pos x="243" y="406"/>
                </a:cxn>
                <a:cxn ang="0">
                  <a:pos x="335" y="129"/>
                </a:cxn>
                <a:cxn ang="0">
                  <a:pos x="335" y="113"/>
                </a:cxn>
                <a:cxn ang="0">
                  <a:pos x="331" y="86"/>
                </a:cxn>
                <a:cxn ang="0">
                  <a:pos x="323" y="61"/>
                </a:cxn>
                <a:cxn ang="0">
                  <a:pos x="312" y="42"/>
                </a:cxn>
                <a:cxn ang="0">
                  <a:pos x="297" y="25"/>
                </a:cxn>
                <a:cxn ang="0">
                  <a:pos x="279" y="12"/>
                </a:cxn>
                <a:cxn ang="0">
                  <a:pos x="256" y="5"/>
                </a:cxn>
                <a:cxn ang="0">
                  <a:pos x="230" y="0"/>
                </a:cxn>
                <a:cxn ang="0">
                  <a:pos x="216" y="0"/>
                </a:cxn>
                <a:cxn ang="0">
                  <a:pos x="176" y="5"/>
                </a:cxn>
                <a:cxn ang="0">
                  <a:pos x="141" y="19"/>
                </a:cxn>
                <a:cxn ang="0">
                  <a:pos x="110" y="38"/>
                </a:cxn>
                <a:cxn ang="0">
                  <a:pos x="86" y="68"/>
                </a:cxn>
                <a:cxn ang="0">
                  <a:pos x="89" y="40"/>
                </a:cxn>
                <a:cxn ang="0">
                  <a:pos x="89" y="8"/>
                </a:cxn>
                <a:cxn ang="0">
                  <a:pos x="0" y="406"/>
                </a:cxn>
                <a:cxn ang="0">
                  <a:pos x="93" y="215"/>
                </a:cxn>
              </a:cxnLst>
              <a:rect l="0" t="0" r="r" b="b"/>
              <a:pathLst>
                <a:path w="335" h="406">
                  <a:moveTo>
                    <a:pt x="93" y="215"/>
                  </a:moveTo>
                  <a:lnTo>
                    <a:pt x="93" y="215"/>
                  </a:lnTo>
                  <a:lnTo>
                    <a:pt x="93" y="201"/>
                  </a:lnTo>
                  <a:lnTo>
                    <a:pt x="95" y="187"/>
                  </a:lnTo>
                  <a:lnTo>
                    <a:pt x="98" y="173"/>
                  </a:lnTo>
                  <a:lnTo>
                    <a:pt x="101" y="161"/>
                  </a:lnTo>
                  <a:lnTo>
                    <a:pt x="104" y="149"/>
                  </a:lnTo>
                  <a:lnTo>
                    <a:pt x="109" y="138"/>
                  </a:lnTo>
                  <a:lnTo>
                    <a:pt x="115" y="127"/>
                  </a:lnTo>
                  <a:lnTo>
                    <a:pt x="121" y="118"/>
                  </a:lnTo>
                  <a:lnTo>
                    <a:pt x="127" y="109"/>
                  </a:lnTo>
                  <a:lnTo>
                    <a:pt x="135" y="101"/>
                  </a:lnTo>
                  <a:lnTo>
                    <a:pt x="144" y="95"/>
                  </a:lnTo>
                  <a:lnTo>
                    <a:pt x="152" y="89"/>
                  </a:lnTo>
                  <a:lnTo>
                    <a:pt x="161" y="84"/>
                  </a:lnTo>
                  <a:lnTo>
                    <a:pt x="170" y="81"/>
                  </a:lnTo>
                  <a:lnTo>
                    <a:pt x="181" y="80"/>
                  </a:lnTo>
                  <a:lnTo>
                    <a:pt x="190" y="78"/>
                  </a:lnTo>
                  <a:lnTo>
                    <a:pt x="190" y="78"/>
                  </a:lnTo>
                  <a:lnTo>
                    <a:pt x="204" y="80"/>
                  </a:lnTo>
                  <a:lnTo>
                    <a:pt x="214" y="83"/>
                  </a:lnTo>
                  <a:lnTo>
                    <a:pt x="223" y="87"/>
                  </a:lnTo>
                  <a:lnTo>
                    <a:pt x="231" y="95"/>
                  </a:lnTo>
                  <a:lnTo>
                    <a:pt x="237" y="106"/>
                  </a:lnTo>
                  <a:lnTo>
                    <a:pt x="240" y="118"/>
                  </a:lnTo>
                  <a:lnTo>
                    <a:pt x="243" y="133"/>
                  </a:lnTo>
                  <a:lnTo>
                    <a:pt x="243" y="152"/>
                  </a:lnTo>
                  <a:lnTo>
                    <a:pt x="243" y="406"/>
                  </a:lnTo>
                  <a:lnTo>
                    <a:pt x="335" y="406"/>
                  </a:lnTo>
                  <a:lnTo>
                    <a:pt x="335" y="129"/>
                  </a:lnTo>
                  <a:lnTo>
                    <a:pt x="335" y="129"/>
                  </a:lnTo>
                  <a:lnTo>
                    <a:pt x="335" y="113"/>
                  </a:lnTo>
                  <a:lnTo>
                    <a:pt x="334" y="100"/>
                  </a:lnTo>
                  <a:lnTo>
                    <a:pt x="331" y="86"/>
                  </a:lnTo>
                  <a:lnTo>
                    <a:pt x="328" y="74"/>
                  </a:lnTo>
                  <a:lnTo>
                    <a:pt x="323" y="61"/>
                  </a:lnTo>
                  <a:lnTo>
                    <a:pt x="318" y="51"/>
                  </a:lnTo>
                  <a:lnTo>
                    <a:pt x="312" y="42"/>
                  </a:lnTo>
                  <a:lnTo>
                    <a:pt x="305" y="32"/>
                  </a:lnTo>
                  <a:lnTo>
                    <a:pt x="297" y="25"/>
                  </a:lnTo>
                  <a:lnTo>
                    <a:pt x="288" y="19"/>
                  </a:lnTo>
                  <a:lnTo>
                    <a:pt x="279" y="12"/>
                  </a:lnTo>
                  <a:lnTo>
                    <a:pt x="268" y="8"/>
                  </a:lnTo>
                  <a:lnTo>
                    <a:pt x="256" y="5"/>
                  </a:lnTo>
                  <a:lnTo>
                    <a:pt x="243" y="2"/>
                  </a:lnTo>
                  <a:lnTo>
                    <a:pt x="230" y="0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76" y="5"/>
                  </a:lnTo>
                  <a:lnTo>
                    <a:pt x="158" y="11"/>
                  </a:lnTo>
                  <a:lnTo>
                    <a:pt x="141" y="19"/>
                  </a:lnTo>
                  <a:lnTo>
                    <a:pt x="124" y="28"/>
                  </a:lnTo>
                  <a:lnTo>
                    <a:pt x="110" y="38"/>
                  </a:lnTo>
                  <a:lnTo>
                    <a:pt x="98" y="52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89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3" y="406"/>
                  </a:lnTo>
                  <a:lnTo>
                    <a:pt x="93" y="215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5" name="Freeform 10"/>
            <p:cNvSpPr>
              <a:spLocks noEditPoints="1"/>
            </p:cNvSpPr>
            <p:nvPr userDrawn="1"/>
          </p:nvSpPr>
          <p:spPr bwMode="auto">
            <a:xfrm>
              <a:off x="4523963" y="2441337"/>
              <a:ext cx="349250" cy="430213"/>
            </a:xfrm>
            <a:custGeom>
              <a:avLst/>
              <a:gdLst/>
              <a:ahLst/>
              <a:cxnLst>
                <a:cxn ang="0">
                  <a:pos x="49" y="540"/>
                </a:cxn>
                <a:cxn ang="0">
                  <a:pos x="144" y="542"/>
                </a:cxn>
                <a:cxn ang="0">
                  <a:pos x="178" y="540"/>
                </a:cxn>
                <a:cxn ang="0">
                  <a:pos x="240" y="531"/>
                </a:cxn>
                <a:cxn ang="0">
                  <a:pos x="296" y="513"/>
                </a:cxn>
                <a:cxn ang="0">
                  <a:pos x="342" y="485"/>
                </a:cxn>
                <a:cxn ang="0">
                  <a:pos x="380" y="449"/>
                </a:cxn>
                <a:cxn ang="0">
                  <a:pos x="409" y="406"/>
                </a:cxn>
                <a:cxn ang="0">
                  <a:pos x="430" y="354"/>
                </a:cxn>
                <a:cxn ang="0">
                  <a:pos x="440" y="295"/>
                </a:cxn>
                <a:cxn ang="0">
                  <a:pos x="441" y="263"/>
                </a:cxn>
                <a:cxn ang="0">
                  <a:pos x="437" y="202"/>
                </a:cxn>
                <a:cxn ang="0">
                  <a:pos x="424" y="149"/>
                </a:cxn>
                <a:cxn ang="0">
                  <a:pos x="403" y="103"/>
                </a:cxn>
                <a:cxn ang="0">
                  <a:pos x="372" y="66"/>
                </a:cxn>
                <a:cxn ang="0">
                  <a:pos x="334" y="37"/>
                </a:cxn>
                <a:cxn ang="0">
                  <a:pos x="286" y="15"/>
                </a:cxn>
                <a:cxn ang="0">
                  <a:pos x="231" y="3"/>
                </a:cxn>
                <a:cxn ang="0">
                  <a:pos x="167" y="0"/>
                </a:cxn>
                <a:cxn ang="0">
                  <a:pos x="106" y="0"/>
                </a:cxn>
                <a:cxn ang="0">
                  <a:pos x="48" y="2"/>
                </a:cxn>
                <a:cxn ang="0">
                  <a:pos x="0" y="3"/>
                </a:cxn>
                <a:cxn ang="0">
                  <a:pos x="3" y="539"/>
                </a:cxn>
                <a:cxn ang="0">
                  <a:pos x="49" y="540"/>
                </a:cxn>
                <a:cxn ang="0">
                  <a:pos x="161" y="78"/>
                </a:cxn>
                <a:cxn ang="0">
                  <a:pos x="184" y="80"/>
                </a:cxn>
                <a:cxn ang="0">
                  <a:pos x="224" y="86"/>
                </a:cxn>
                <a:cxn ang="0">
                  <a:pos x="257" y="96"/>
                </a:cxn>
                <a:cxn ang="0">
                  <a:pos x="285" y="115"/>
                </a:cxn>
                <a:cxn ang="0">
                  <a:pos x="308" y="138"/>
                </a:cxn>
                <a:cxn ang="0">
                  <a:pos x="325" y="168"/>
                </a:cxn>
                <a:cxn ang="0">
                  <a:pos x="335" y="204"/>
                </a:cxn>
                <a:cxn ang="0">
                  <a:pos x="342" y="246"/>
                </a:cxn>
                <a:cxn ang="0">
                  <a:pos x="342" y="269"/>
                </a:cxn>
                <a:cxn ang="0">
                  <a:pos x="339" y="312"/>
                </a:cxn>
                <a:cxn ang="0">
                  <a:pos x="329" y="351"/>
                </a:cxn>
                <a:cxn ang="0">
                  <a:pos x="314" y="384"/>
                </a:cxn>
                <a:cxn ang="0">
                  <a:pos x="293" y="410"/>
                </a:cxn>
                <a:cxn ang="0">
                  <a:pos x="267" y="432"/>
                </a:cxn>
                <a:cxn ang="0">
                  <a:pos x="233" y="449"/>
                </a:cxn>
                <a:cxn ang="0">
                  <a:pos x="196" y="458"/>
                </a:cxn>
                <a:cxn ang="0">
                  <a:pos x="153" y="461"/>
                </a:cxn>
                <a:cxn ang="0">
                  <a:pos x="123" y="459"/>
                </a:cxn>
                <a:cxn ang="0">
                  <a:pos x="93" y="81"/>
                </a:cxn>
                <a:cxn ang="0">
                  <a:pos x="124" y="80"/>
                </a:cxn>
                <a:cxn ang="0">
                  <a:pos x="161" y="78"/>
                </a:cxn>
              </a:cxnLst>
              <a:rect l="0" t="0" r="r" b="b"/>
              <a:pathLst>
                <a:path w="441" h="542">
                  <a:moveTo>
                    <a:pt x="49" y="540"/>
                  </a:moveTo>
                  <a:lnTo>
                    <a:pt x="49" y="540"/>
                  </a:lnTo>
                  <a:lnTo>
                    <a:pt x="95" y="542"/>
                  </a:lnTo>
                  <a:lnTo>
                    <a:pt x="144" y="542"/>
                  </a:lnTo>
                  <a:lnTo>
                    <a:pt x="144" y="542"/>
                  </a:lnTo>
                  <a:lnTo>
                    <a:pt x="178" y="540"/>
                  </a:lnTo>
                  <a:lnTo>
                    <a:pt x="210" y="537"/>
                  </a:lnTo>
                  <a:lnTo>
                    <a:pt x="240" y="531"/>
                  </a:lnTo>
                  <a:lnTo>
                    <a:pt x="270" y="524"/>
                  </a:lnTo>
                  <a:lnTo>
                    <a:pt x="296" y="513"/>
                  </a:lnTo>
                  <a:lnTo>
                    <a:pt x="320" y="499"/>
                  </a:lnTo>
                  <a:lnTo>
                    <a:pt x="342" y="485"/>
                  </a:lnTo>
                  <a:lnTo>
                    <a:pt x="363" y="468"/>
                  </a:lnTo>
                  <a:lnTo>
                    <a:pt x="380" y="449"/>
                  </a:lnTo>
                  <a:lnTo>
                    <a:pt x="397" y="429"/>
                  </a:lnTo>
                  <a:lnTo>
                    <a:pt x="409" y="406"/>
                  </a:lnTo>
                  <a:lnTo>
                    <a:pt x="421" y="380"/>
                  </a:lnTo>
                  <a:lnTo>
                    <a:pt x="430" y="354"/>
                  </a:lnTo>
                  <a:lnTo>
                    <a:pt x="437" y="325"/>
                  </a:lnTo>
                  <a:lnTo>
                    <a:pt x="440" y="295"/>
                  </a:lnTo>
                  <a:lnTo>
                    <a:pt x="441" y="263"/>
                  </a:lnTo>
                  <a:lnTo>
                    <a:pt x="441" y="263"/>
                  </a:lnTo>
                  <a:lnTo>
                    <a:pt x="440" y="231"/>
                  </a:lnTo>
                  <a:lnTo>
                    <a:pt x="437" y="202"/>
                  </a:lnTo>
                  <a:lnTo>
                    <a:pt x="432" y="173"/>
                  </a:lnTo>
                  <a:lnTo>
                    <a:pt x="424" y="149"/>
                  </a:lnTo>
                  <a:lnTo>
                    <a:pt x="414" y="124"/>
                  </a:lnTo>
                  <a:lnTo>
                    <a:pt x="403" y="103"/>
                  </a:lnTo>
                  <a:lnTo>
                    <a:pt x="389" y="83"/>
                  </a:lnTo>
                  <a:lnTo>
                    <a:pt x="372" y="66"/>
                  </a:lnTo>
                  <a:lnTo>
                    <a:pt x="354" y="51"/>
                  </a:lnTo>
                  <a:lnTo>
                    <a:pt x="334" y="37"/>
                  </a:lnTo>
                  <a:lnTo>
                    <a:pt x="311" y="26"/>
                  </a:lnTo>
                  <a:lnTo>
                    <a:pt x="286" y="15"/>
                  </a:lnTo>
                  <a:lnTo>
                    <a:pt x="260" y="9"/>
                  </a:lnTo>
                  <a:lnTo>
                    <a:pt x="231" y="3"/>
                  </a:lnTo>
                  <a:lnTo>
                    <a:pt x="201" y="0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06" y="0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539"/>
                  </a:lnTo>
                  <a:lnTo>
                    <a:pt x="3" y="539"/>
                  </a:lnTo>
                  <a:lnTo>
                    <a:pt x="3" y="539"/>
                  </a:lnTo>
                  <a:lnTo>
                    <a:pt x="49" y="540"/>
                  </a:lnTo>
                  <a:lnTo>
                    <a:pt x="49" y="540"/>
                  </a:lnTo>
                  <a:close/>
                  <a:moveTo>
                    <a:pt x="161" y="78"/>
                  </a:moveTo>
                  <a:lnTo>
                    <a:pt x="161" y="78"/>
                  </a:lnTo>
                  <a:lnTo>
                    <a:pt x="184" y="80"/>
                  </a:lnTo>
                  <a:lnTo>
                    <a:pt x="204" y="81"/>
                  </a:lnTo>
                  <a:lnTo>
                    <a:pt x="224" y="86"/>
                  </a:lnTo>
                  <a:lnTo>
                    <a:pt x="240" y="90"/>
                  </a:lnTo>
                  <a:lnTo>
                    <a:pt x="257" y="96"/>
                  </a:lnTo>
                  <a:lnTo>
                    <a:pt x="271" y="106"/>
                  </a:lnTo>
                  <a:lnTo>
                    <a:pt x="285" y="115"/>
                  </a:lnTo>
                  <a:lnTo>
                    <a:pt x="297" y="126"/>
                  </a:lnTo>
                  <a:lnTo>
                    <a:pt x="308" y="138"/>
                  </a:lnTo>
                  <a:lnTo>
                    <a:pt x="317" y="153"/>
                  </a:lnTo>
                  <a:lnTo>
                    <a:pt x="325" y="168"/>
                  </a:lnTo>
                  <a:lnTo>
                    <a:pt x="331" y="185"/>
                  </a:lnTo>
                  <a:lnTo>
                    <a:pt x="335" y="204"/>
                  </a:lnTo>
                  <a:lnTo>
                    <a:pt x="339" y="224"/>
                  </a:lnTo>
                  <a:lnTo>
                    <a:pt x="342" y="246"/>
                  </a:lnTo>
                  <a:lnTo>
                    <a:pt x="342" y="269"/>
                  </a:lnTo>
                  <a:lnTo>
                    <a:pt x="342" y="269"/>
                  </a:lnTo>
                  <a:lnTo>
                    <a:pt x="340" y="291"/>
                  </a:lnTo>
                  <a:lnTo>
                    <a:pt x="339" y="312"/>
                  </a:lnTo>
                  <a:lnTo>
                    <a:pt x="334" y="332"/>
                  </a:lnTo>
                  <a:lnTo>
                    <a:pt x="329" y="351"/>
                  </a:lnTo>
                  <a:lnTo>
                    <a:pt x="322" y="367"/>
                  </a:lnTo>
                  <a:lnTo>
                    <a:pt x="314" y="384"/>
                  </a:lnTo>
                  <a:lnTo>
                    <a:pt x="305" y="398"/>
                  </a:lnTo>
                  <a:lnTo>
                    <a:pt x="293" y="410"/>
                  </a:lnTo>
                  <a:lnTo>
                    <a:pt x="280" y="423"/>
                  </a:lnTo>
                  <a:lnTo>
                    <a:pt x="267" y="432"/>
                  </a:lnTo>
                  <a:lnTo>
                    <a:pt x="250" y="441"/>
                  </a:lnTo>
                  <a:lnTo>
                    <a:pt x="233" y="449"/>
                  </a:lnTo>
                  <a:lnTo>
                    <a:pt x="216" y="453"/>
                  </a:lnTo>
                  <a:lnTo>
                    <a:pt x="196" y="458"/>
                  </a:lnTo>
                  <a:lnTo>
                    <a:pt x="175" y="459"/>
                  </a:lnTo>
                  <a:lnTo>
                    <a:pt x="153" y="461"/>
                  </a:lnTo>
                  <a:lnTo>
                    <a:pt x="153" y="461"/>
                  </a:lnTo>
                  <a:lnTo>
                    <a:pt x="123" y="459"/>
                  </a:lnTo>
                  <a:lnTo>
                    <a:pt x="93" y="458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124" y="80"/>
                  </a:lnTo>
                  <a:lnTo>
                    <a:pt x="161" y="78"/>
                  </a:lnTo>
                  <a:lnTo>
                    <a:pt x="161" y="78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6" name="Freeform 11"/>
            <p:cNvSpPr>
              <a:spLocks/>
            </p:cNvSpPr>
            <p:nvPr userDrawn="1"/>
          </p:nvSpPr>
          <p:spPr bwMode="auto">
            <a:xfrm>
              <a:off x="4912901" y="2547700"/>
              <a:ext cx="168275" cy="320675"/>
            </a:xfrm>
            <a:custGeom>
              <a:avLst/>
              <a:gdLst/>
              <a:ahLst/>
              <a:cxnLst>
                <a:cxn ang="0">
                  <a:pos x="92" y="244"/>
                </a:cxn>
                <a:cxn ang="0">
                  <a:pos x="92" y="244"/>
                </a:cxn>
                <a:cxn ang="0">
                  <a:pos x="92" y="222"/>
                </a:cxn>
                <a:cxn ang="0">
                  <a:pos x="93" y="204"/>
                </a:cxn>
                <a:cxn ang="0">
                  <a:pos x="96" y="185"/>
                </a:cxn>
                <a:cxn ang="0">
                  <a:pos x="99" y="169"/>
                </a:cxn>
                <a:cxn ang="0">
                  <a:pos x="102" y="155"/>
                </a:cxn>
                <a:cxn ang="0">
                  <a:pos x="107" y="141"/>
                </a:cxn>
                <a:cxn ang="0">
                  <a:pos x="113" y="129"/>
                </a:cxn>
                <a:cxn ang="0">
                  <a:pos x="119" y="120"/>
                </a:cxn>
                <a:cxn ang="0">
                  <a:pos x="127" y="110"/>
                </a:cxn>
                <a:cxn ang="0">
                  <a:pos x="134" y="103"/>
                </a:cxn>
                <a:cxn ang="0">
                  <a:pos x="144" y="98"/>
                </a:cxn>
                <a:cxn ang="0">
                  <a:pos x="154" y="94"/>
                </a:cxn>
                <a:cxn ang="0">
                  <a:pos x="165" y="91"/>
                </a:cxn>
                <a:cxn ang="0">
                  <a:pos x="176" y="89"/>
                </a:cxn>
                <a:cxn ang="0">
                  <a:pos x="188" y="91"/>
                </a:cxn>
                <a:cxn ang="0">
                  <a:pos x="202" y="92"/>
                </a:cxn>
                <a:cxn ang="0">
                  <a:pos x="206" y="92"/>
                </a:cxn>
                <a:cxn ang="0">
                  <a:pos x="211" y="2"/>
                </a:cxn>
                <a:cxn ang="0">
                  <a:pos x="206" y="2"/>
                </a:cxn>
                <a:cxn ang="0">
                  <a:pos x="206" y="2"/>
                </a:cxn>
                <a:cxn ang="0">
                  <a:pos x="191" y="0"/>
                </a:cxn>
                <a:cxn ang="0">
                  <a:pos x="191" y="0"/>
                </a:cxn>
                <a:cxn ang="0">
                  <a:pos x="171" y="2"/>
                </a:cxn>
                <a:cxn ang="0">
                  <a:pos x="153" y="6"/>
                </a:cxn>
                <a:cxn ang="0">
                  <a:pos x="136" y="14"/>
                </a:cxn>
                <a:cxn ang="0">
                  <a:pos x="122" y="23"/>
                </a:cxn>
                <a:cxn ang="0">
                  <a:pos x="110" y="34"/>
                </a:cxn>
                <a:cxn ang="0">
                  <a:pos x="99" y="45"/>
                </a:cxn>
                <a:cxn ang="0">
                  <a:pos x="92" y="57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7" y="38"/>
                </a:cxn>
                <a:cxn ang="0">
                  <a:pos x="88" y="12"/>
                </a:cxn>
                <a:cxn ang="0">
                  <a:pos x="88" y="8"/>
                </a:cxn>
                <a:cxn ang="0">
                  <a:pos x="0" y="8"/>
                </a:cxn>
                <a:cxn ang="0">
                  <a:pos x="0" y="406"/>
                </a:cxn>
                <a:cxn ang="0">
                  <a:pos x="92" y="406"/>
                </a:cxn>
                <a:cxn ang="0">
                  <a:pos x="92" y="244"/>
                </a:cxn>
              </a:cxnLst>
              <a:rect l="0" t="0" r="r" b="b"/>
              <a:pathLst>
                <a:path w="211" h="406">
                  <a:moveTo>
                    <a:pt x="92" y="244"/>
                  </a:moveTo>
                  <a:lnTo>
                    <a:pt x="92" y="244"/>
                  </a:lnTo>
                  <a:lnTo>
                    <a:pt x="92" y="222"/>
                  </a:lnTo>
                  <a:lnTo>
                    <a:pt x="93" y="204"/>
                  </a:lnTo>
                  <a:lnTo>
                    <a:pt x="96" y="185"/>
                  </a:lnTo>
                  <a:lnTo>
                    <a:pt x="99" y="169"/>
                  </a:lnTo>
                  <a:lnTo>
                    <a:pt x="102" y="155"/>
                  </a:lnTo>
                  <a:lnTo>
                    <a:pt x="107" y="141"/>
                  </a:lnTo>
                  <a:lnTo>
                    <a:pt x="113" y="129"/>
                  </a:lnTo>
                  <a:lnTo>
                    <a:pt x="119" y="120"/>
                  </a:lnTo>
                  <a:lnTo>
                    <a:pt x="127" y="110"/>
                  </a:lnTo>
                  <a:lnTo>
                    <a:pt x="134" y="103"/>
                  </a:lnTo>
                  <a:lnTo>
                    <a:pt x="144" y="98"/>
                  </a:lnTo>
                  <a:lnTo>
                    <a:pt x="154" y="94"/>
                  </a:lnTo>
                  <a:lnTo>
                    <a:pt x="165" y="91"/>
                  </a:lnTo>
                  <a:lnTo>
                    <a:pt x="176" y="89"/>
                  </a:lnTo>
                  <a:lnTo>
                    <a:pt x="188" y="91"/>
                  </a:lnTo>
                  <a:lnTo>
                    <a:pt x="202" y="92"/>
                  </a:lnTo>
                  <a:lnTo>
                    <a:pt x="206" y="92"/>
                  </a:lnTo>
                  <a:lnTo>
                    <a:pt x="211" y="2"/>
                  </a:lnTo>
                  <a:lnTo>
                    <a:pt x="206" y="2"/>
                  </a:lnTo>
                  <a:lnTo>
                    <a:pt x="206" y="2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71" y="2"/>
                  </a:lnTo>
                  <a:lnTo>
                    <a:pt x="153" y="6"/>
                  </a:lnTo>
                  <a:lnTo>
                    <a:pt x="136" y="14"/>
                  </a:lnTo>
                  <a:lnTo>
                    <a:pt x="122" y="23"/>
                  </a:lnTo>
                  <a:lnTo>
                    <a:pt x="110" y="34"/>
                  </a:lnTo>
                  <a:lnTo>
                    <a:pt x="99" y="45"/>
                  </a:lnTo>
                  <a:lnTo>
                    <a:pt x="92" y="57"/>
                  </a:lnTo>
                  <a:lnTo>
                    <a:pt x="84" y="69"/>
                  </a:lnTo>
                  <a:lnTo>
                    <a:pt x="84" y="69"/>
                  </a:lnTo>
                  <a:lnTo>
                    <a:pt x="87" y="38"/>
                  </a:lnTo>
                  <a:lnTo>
                    <a:pt x="88" y="12"/>
                  </a:lnTo>
                  <a:lnTo>
                    <a:pt x="88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44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7" name="Freeform 12"/>
            <p:cNvSpPr>
              <a:spLocks noEditPoints="1"/>
            </p:cNvSpPr>
            <p:nvPr userDrawn="1"/>
          </p:nvSpPr>
          <p:spPr bwMode="auto">
            <a:xfrm>
              <a:off x="5089113" y="2547700"/>
              <a:ext cx="274638" cy="327025"/>
            </a:xfrm>
            <a:custGeom>
              <a:avLst/>
              <a:gdLst/>
              <a:ahLst/>
              <a:cxnLst>
                <a:cxn ang="0">
                  <a:pos x="191" y="414"/>
                </a:cxn>
                <a:cxn ang="0">
                  <a:pos x="265" y="407"/>
                </a:cxn>
                <a:cxn ang="0">
                  <a:pos x="331" y="389"/>
                </a:cxn>
                <a:cxn ang="0">
                  <a:pos x="321" y="313"/>
                </a:cxn>
                <a:cxn ang="0">
                  <a:pos x="317" y="314"/>
                </a:cxn>
                <a:cxn ang="0">
                  <a:pos x="263" y="332"/>
                </a:cxn>
                <a:cxn ang="0">
                  <a:pos x="206" y="337"/>
                </a:cxn>
                <a:cxn ang="0">
                  <a:pos x="193" y="337"/>
                </a:cxn>
                <a:cxn ang="0">
                  <a:pos x="168" y="334"/>
                </a:cxn>
                <a:cxn ang="0">
                  <a:pos x="148" y="326"/>
                </a:cxn>
                <a:cxn ang="0">
                  <a:pos x="130" y="316"/>
                </a:cxn>
                <a:cxn ang="0">
                  <a:pos x="124" y="309"/>
                </a:cxn>
                <a:cxn ang="0">
                  <a:pos x="110" y="293"/>
                </a:cxn>
                <a:cxn ang="0">
                  <a:pos x="102" y="271"/>
                </a:cxn>
                <a:cxn ang="0">
                  <a:pos x="96" y="247"/>
                </a:cxn>
                <a:cxn ang="0">
                  <a:pos x="95" y="218"/>
                </a:cxn>
                <a:cxn ang="0">
                  <a:pos x="343" y="215"/>
                </a:cxn>
                <a:cxn ang="0">
                  <a:pos x="346" y="192"/>
                </a:cxn>
                <a:cxn ang="0">
                  <a:pos x="346" y="173"/>
                </a:cxn>
                <a:cxn ang="0">
                  <a:pos x="343" y="135"/>
                </a:cxn>
                <a:cxn ang="0">
                  <a:pos x="335" y="100"/>
                </a:cxn>
                <a:cxn ang="0">
                  <a:pos x="321" y="71"/>
                </a:cxn>
                <a:cxn ang="0">
                  <a:pos x="303" y="46"/>
                </a:cxn>
                <a:cxn ang="0">
                  <a:pos x="278" y="26"/>
                </a:cxn>
                <a:cxn ang="0">
                  <a:pos x="251" y="12"/>
                </a:cxn>
                <a:cxn ang="0">
                  <a:pos x="219" y="3"/>
                </a:cxn>
                <a:cxn ang="0">
                  <a:pos x="182" y="0"/>
                </a:cxn>
                <a:cxn ang="0">
                  <a:pos x="162" y="2"/>
                </a:cxn>
                <a:cxn ang="0">
                  <a:pos x="124" y="9"/>
                </a:cxn>
                <a:cxn ang="0">
                  <a:pos x="92" y="23"/>
                </a:cxn>
                <a:cxn ang="0">
                  <a:pos x="63" y="45"/>
                </a:cxn>
                <a:cxn ang="0">
                  <a:pos x="38" y="72"/>
                </a:cxn>
                <a:cxn ang="0">
                  <a:pos x="20" y="104"/>
                </a:cxn>
                <a:cxn ang="0">
                  <a:pos x="7" y="143"/>
                </a:cxn>
                <a:cxn ang="0">
                  <a:pos x="1" y="187"/>
                </a:cxn>
                <a:cxn ang="0">
                  <a:pos x="0" y="210"/>
                </a:cxn>
                <a:cxn ang="0">
                  <a:pos x="3" y="257"/>
                </a:cxn>
                <a:cxn ang="0">
                  <a:pos x="12" y="299"/>
                </a:cxn>
                <a:cxn ang="0">
                  <a:pos x="27" y="334"/>
                </a:cxn>
                <a:cxn ang="0">
                  <a:pos x="49" y="363"/>
                </a:cxn>
                <a:cxn ang="0">
                  <a:pos x="75" y="384"/>
                </a:cxn>
                <a:cxn ang="0">
                  <a:pos x="108" y="401"/>
                </a:cxn>
                <a:cxn ang="0">
                  <a:pos x="147" y="411"/>
                </a:cxn>
                <a:cxn ang="0">
                  <a:pos x="191" y="414"/>
                </a:cxn>
                <a:cxn ang="0">
                  <a:pos x="98" y="152"/>
                </a:cxn>
                <a:cxn ang="0">
                  <a:pos x="101" y="133"/>
                </a:cxn>
                <a:cxn ang="0">
                  <a:pos x="116" y="104"/>
                </a:cxn>
                <a:cxn ang="0">
                  <a:pos x="136" y="83"/>
                </a:cxn>
                <a:cxn ang="0">
                  <a:pos x="164" y="72"/>
                </a:cxn>
                <a:cxn ang="0">
                  <a:pos x="179" y="71"/>
                </a:cxn>
                <a:cxn ang="0">
                  <a:pos x="210" y="75"/>
                </a:cxn>
                <a:cxn ang="0">
                  <a:pos x="233" y="91"/>
                </a:cxn>
                <a:cxn ang="0">
                  <a:pos x="242" y="103"/>
                </a:cxn>
                <a:cxn ang="0">
                  <a:pos x="252" y="133"/>
                </a:cxn>
                <a:cxn ang="0">
                  <a:pos x="98" y="152"/>
                </a:cxn>
              </a:cxnLst>
              <a:rect l="0" t="0" r="r" b="b"/>
              <a:pathLst>
                <a:path w="346" h="414">
                  <a:moveTo>
                    <a:pt x="191" y="414"/>
                  </a:moveTo>
                  <a:lnTo>
                    <a:pt x="191" y="414"/>
                  </a:lnTo>
                  <a:lnTo>
                    <a:pt x="228" y="412"/>
                  </a:lnTo>
                  <a:lnTo>
                    <a:pt x="265" y="407"/>
                  </a:lnTo>
                  <a:lnTo>
                    <a:pt x="298" y="400"/>
                  </a:lnTo>
                  <a:lnTo>
                    <a:pt x="331" y="389"/>
                  </a:lnTo>
                  <a:lnTo>
                    <a:pt x="334" y="388"/>
                  </a:lnTo>
                  <a:lnTo>
                    <a:pt x="321" y="313"/>
                  </a:lnTo>
                  <a:lnTo>
                    <a:pt x="317" y="314"/>
                  </a:lnTo>
                  <a:lnTo>
                    <a:pt x="317" y="314"/>
                  </a:lnTo>
                  <a:lnTo>
                    <a:pt x="289" y="325"/>
                  </a:lnTo>
                  <a:lnTo>
                    <a:pt x="263" y="332"/>
                  </a:lnTo>
                  <a:lnTo>
                    <a:pt x="234" y="335"/>
                  </a:lnTo>
                  <a:lnTo>
                    <a:pt x="206" y="337"/>
                  </a:lnTo>
                  <a:lnTo>
                    <a:pt x="206" y="337"/>
                  </a:lnTo>
                  <a:lnTo>
                    <a:pt x="193" y="337"/>
                  </a:lnTo>
                  <a:lnTo>
                    <a:pt x="180" y="335"/>
                  </a:lnTo>
                  <a:lnTo>
                    <a:pt x="168" y="334"/>
                  </a:lnTo>
                  <a:lnTo>
                    <a:pt x="157" y="331"/>
                  </a:lnTo>
                  <a:lnTo>
                    <a:pt x="148" y="326"/>
                  </a:lnTo>
                  <a:lnTo>
                    <a:pt x="139" y="322"/>
                  </a:lnTo>
                  <a:lnTo>
                    <a:pt x="130" y="316"/>
                  </a:lnTo>
                  <a:lnTo>
                    <a:pt x="124" y="309"/>
                  </a:lnTo>
                  <a:lnTo>
                    <a:pt x="124" y="309"/>
                  </a:lnTo>
                  <a:lnTo>
                    <a:pt x="116" y="302"/>
                  </a:lnTo>
                  <a:lnTo>
                    <a:pt x="110" y="293"/>
                  </a:lnTo>
                  <a:lnTo>
                    <a:pt x="105" y="283"/>
                  </a:lnTo>
                  <a:lnTo>
                    <a:pt x="102" y="271"/>
                  </a:lnTo>
                  <a:lnTo>
                    <a:pt x="99" y="260"/>
                  </a:lnTo>
                  <a:lnTo>
                    <a:pt x="96" y="247"/>
                  </a:lnTo>
                  <a:lnTo>
                    <a:pt x="96" y="233"/>
                  </a:lnTo>
                  <a:lnTo>
                    <a:pt x="95" y="218"/>
                  </a:lnTo>
                  <a:lnTo>
                    <a:pt x="343" y="218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6" y="192"/>
                  </a:lnTo>
                  <a:lnTo>
                    <a:pt x="346" y="173"/>
                  </a:lnTo>
                  <a:lnTo>
                    <a:pt x="346" y="173"/>
                  </a:lnTo>
                  <a:lnTo>
                    <a:pt x="344" y="153"/>
                  </a:lnTo>
                  <a:lnTo>
                    <a:pt x="343" y="135"/>
                  </a:lnTo>
                  <a:lnTo>
                    <a:pt x="340" y="117"/>
                  </a:lnTo>
                  <a:lnTo>
                    <a:pt x="335" y="100"/>
                  </a:lnTo>
                  <a:lnTo>
                    <a:pt x="329" y="84"/>
                  </a:lnTo>
                  <a:lnTo>
                    <a:pt x="321" y="71"/>
                  </a:lnTo>
                  <a:lnTo>
                    <a:pt x="312" y="58"/>
                  </a:lnTo>
                  <a:lnTo>
                    <a:pt x="303" y="46"/>
                  </a:lnTo>
                  <a:lnTo>
                    <a:pt x="291" y="35"/>
                  </a:lnTo>
                  <a:lnTo>
                    <a:pt x="278" y="26"/>
                  </a:lnTo>
                  <a:lnTo>
                    <a:pt x="266" y="19"/>
                  </a:lnTo>
                  <a:lnTo>
                    <a:pt x="251" y="12"/>
                  </a:lnTo>
                  <a:lnTo>
                    <a:pt x="236" y="6"/>
                  </a:lnTo>
                  <a:lnTo>
                    <a:pt x="219" y="3"/>
                  </a:lnTo>
                  <a:lnTo>
                    <a:pt x="200" y="2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62" y="2"/>
                  </a:lnTo>
                  <a:lnTo>
                    <a:pt x="142" y="3"/>
                  </a:lnTo>
                  <a:lnTo>
                    <a:pt x="124" y="9"/>
                  </a:lnTo>
                  <a:lnTo>
                    <a:pt x="107" y="16"/>
                  </a:lnTo>
                  <a:lnTo>
                    <a:pt x="92" y="23"/>
                  </a:lnTo>
                  <a:lnTo>
                    <a:pt x="76" y="32"/>
                  </a:lnTo>
                  <a:lnTo>
                    <a:pt x="63" y="45"/>
                  </a:lnTo>
                  <a:lnTo>
                    <a:pt x="50" y="57"/>
                  </a:lnTo>
                  <a:lnTo>
                    <a:pt x="38" y="72"/>
                  </a:lnTo>
                  <a:lnTo>
                    <a:pt x="29" y="87"/>
                  </a:lnTo>
                  <a:lnTo>
                    <a:pt x="20" y="104"/>
                  </a:lnTo>
                  <a:lnTo>
                    <a:pt x="14" y="123"/>
                  </a:lnTo>
                  <a:lnTo>
                    <a:pt x="7" y="143"/>
                  </a:lnTo>
                  <a:lnTo>
                    <a:pt x="3" y="164"/>
                  </a:lnTo>
                  <a:lnTo>
                    <a:pt x="1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" y="234"/>
                  </a:lnTo>
                  <a:lnTo>
                    <a:pt x="3" y="257"/>
                  </a:lnTo>
                  <a:lnTo>
                    <a:pt x="7" y="279"/>
                  </a:lnTo>
                  <a:lnTo>
                    <a:pt x="12" y="299"/>
                  </a:lnTo>
                  <a:lnTo>
                    <a:pt x="20" y="317"/>
                  </a:lnTo>
                  <a:lnTo>
                    <a:pt x="27" y="334"/>
                  </a:lnTo>
                  <a:lnTo>
                    <a:pt x="36" y="349"/>
                  </a:lnTo>
                  <a:lnTo>
                    <a:pt x="49" y="363"/>
                  </a:lnTo>
                  <a:lnTo>
                    <a:pt x="61" y="374"/>
                  </a:lnTo>
                  <a:lnTo>
                    <a:pt x="75" y="384"/>
                  </a:lnTo>
                  <a:lnTo>
                    <a:pt x="90" y="394"/>
                  </a:lnTo>
                  <a:lnTo>
                    <a:pt x="108" y="401"/>
                  </a:lnTo>
                  <a:lnTo>
                    <a:pt x="127" y="406"/>
                  </a:lnTo>
                  <a:lnTo>
                    <a:pt x="147" y="411"/>
                  </a:lnTo>
                  <a:lnTo>
                    <a:pt x="168" y="414"/>
                  </a:lnTo>
                  <a:lnTo>
                    <a:pt x="191" y="414"/>
                  </a:lnTo>
                  <a:lnTo>
                    <a:pt x="191" y="414"/>
                  </a:lnTo>
                  <a:close/>
                  <a:moveTo>
                    <a:pt x="98" y="152"/>
                  </a:moveTo>
                  <a:lnTo>
                    <a:pt x="98" y="152"/>
                  </a:lnTo>
                  <a:lnTo>
                    <a:pt x="101" y="133"/>
                  </a:lnTo>
                  <a:lnTo>
                    <a:pt x="107" y="118"/>
                  </a:lnTo>
                  <a:lnTo>
                    <a:pt x="116" y="104"/>
                  </a:lnTo>
                  <a:lnTo>
                    <a:pt x="125" y="92"/>
                  </a:lnTo>
                  <a:lnTo>
                    <a:pt x="136" y="83"/>
                  </a:lnTo>
                  <a:lnTo>
                    <a:pt x="150" y="77"/>
                  </a:lnTo>
                  <a:lnTo>
                    <a:pt x="164" y="72"/>
                  </a:lnTo>
                  <a:lnTo>
                    <a:pt x="179" y="71"/>
                  </a:lnTo>
                  <a:lnTo>
                    <a:pt x="179" y="71"/>
                  </a:lnTo>
                  <a:lnTo>
                    <a:pt x="194" y="72"/>
                  </a:lnTo>
                  <a:lnTo>
                    <a:pt x="210" y="75"/>
                  </a:lnTo>
                  <a:lnTo>
                    <a:pt x="222" y="83"/>
                  </a:lnTo>
                  <a:lnTo>
                    <a:pt x="233" y="91"/>
                  </a:lnTo>
                  <a:lnTo>
                    <a:pt x="233" y="91"/>
                  </a:lnTo>
                  <a:lnTo>
                    <a:pt x="242" y="103"/>
                  </a:lnTo>
                  <a:lnTo>
                    <a:pt x="248" y="117"/>
                  </a:lnTo>
                  <a:lnTo>
                    <a:pt x="252" y="133"/>
                  </a:lnTo>
                  <a:lnTo>
                    <a:pt x="254" y="152"/>
                  </a:lnTo>
                  <a:lnTo>
                    <a:pt x="98" y="15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8" name="Freeform 13"/>
            <p:cNvSpPr>
              <a:spLocks noEditPoints="1"/>
            </p:cNvSpPr>
            <p:nvPr userDrawn="1"/>
          </p:nvSpPr>
          <p:spPr bwMode="auto">
            <a:xfrm>
              <a:off x="5395501" y="2547700"/>
              <a:ext cx="257175" cy="327025"/>
            </a:xfrm>
            <a:custGeom>
              <a:avLst/>
              <a:gdLst/>
              <a:ahLst/>
              <a:cxnLst>
                <a:cxn ang="0">
                  <a:pos x="323" y="133"/>
                </a:cxn>
                <a:cxn ang="0">
                  <a:pos x="317" y="87"/>
                </a:cxn>
                <a:cxn ang="0">
                  <a:pos x="302" y="51"/>
                </a:cxn>
                <a:cxn ang="0">
                  <a:pos x="276" y="25"/>
                </a:cxn>
                <a:cxn ang="0">
                  <a:pos x="238" y="8"/>
                </a:cxn>
                <a:cxn ang="0">
                  <a:pos x="187" y="0"/>
                </a:cxn>
                <a:cxn ang="0">
                  <a:pos x="132" y="2"/>
                </a:cxn>
                <a:cxn ang="0">
                  <a:pos x="25" y="26"/>
                </a:cxn>
                <a:cxn ang="0">
                  <a:pos x="45" y="101"/>
                </a:cxn>
                <a:cxn ang="0">
                  <a:pos x="98" y="81"/>
                </a:cxn>
                <a:cxn ang="0">
                  <a:pos x="153" y="74"/>
                </a:cxn>
                <a:cxn ang="0">
                  <a:pos x="189" y="78"/>
                </a:cxn>
                <a:cxn ang="0">
                  <a:pos x="221" y="100"/>
                </a:cxn>
                <a:cxn ang="0">
                  <a:pos x="230" y="143"/>
                </a:cxn>
                <a:cxn ang="0">
                  <a:pos x="204" y="162"/>
                </a:cxn>
                <a:cxn ang="0">
                  <a:pos x="133" y="172"/>
                </a:cxn>
                <a:cxn ang="0">
                  <a:pos x="77" y="190"/>
                </a:cxn>
                <a:cxn ang="0">
                  <a:pos x="35" y="219"/>
                </a:cxn>
                <a:cxn ang="0">
                  <a:pos x="9" y="256"/>
                </a:cxn>
                <a:cxn ang="0">
                  <a:pos x="0" y="302"/>
                </a:cxn>
                <a:cxn ang="0">
                  <a:pos x="3" y="325"/>
                </a:cxn>
                <a:cxn ang="0">
                  <a:pos x="14" y="357"/>
                </a:cxn>
                <a:cxn ang="0">
                  <a:pos x="32" y="383"/>
                </a:cxn>
                <a:cxn ang="0">
                  <a:pos x="58" y="401"/>
                </a:cxn>
                <a:cxn ang="0">
                  <a:pos x="89" y="412"/>
                </a:cxn>
                <a:cxn ang="0">
                  <a:pos x="113" y="414"/>
                </a:cxn>
                <a:cxn ang="0">
                  <a:pos x="170" y="404"/>
                </a:cxn>
                <a:cxn ang="0">
                  <a:pos x="215" y="377"/>
                </a:cxn>
                <a:cxn ang="0">
                  <a:pos x="238" y="349"/>
                </a:cxn>
                <a:cxn ang="0">
                  <a:pos x="236" y="406"/>
                </a:cxn>
                <a:cxn ang="0">
                  <a:pos x="325" y="401"/>
                </a:cxn>
                <a:cxn ang="0">
                  <a:pos x="323" y="296"/>
                </a:cxn>
                <a:cxn ang="0">
                  <a:pos x="129" y="339"/>
                </a:cxn>
                <a:cxn ang="0">
                  <a:pos x="104" y="326"/>
                </a:cxn>
                <a:cxn ang="0">
                  <a:pos x="90" y="302"/>
                </a:cxn>
                <a:cxn ang="0">
                  <a:pos x="90" y="283"/>
                </a:cxn>
                <a:cxn ang="0">
                  <a:pos x="100" y="264"/>
                </a:cxn>
                <a:cxn ang="0">
                  <a:pos x="117" y="248"/>
                </a:cxn>
                <a:cxn ang="0">
                  <a:pos x="169" y="231"/>
                </a:cxn>
                <a:cxn ang="0">
                  <a:pos x="230" y="233"/>
                </a:cxn>
                <a:cxn ang="0">
                  <a:pos x="224" y="271"/>
                </a:cxn>
                <a:cxn ang="0">
                  <a:pos x="199" y="313"/>
                </a:cxn>
                <a:cxn ang="0">
                  <a:pos x="176" y="329"/>
                </a:cxn>
                <a:cxn ang="0">
                  <a:pos x="149" y="339"/>
                </a:cxn>
              </a:cxnLst>
              <a:rect l="0" t="0" r="r" b="b"/>
              <a:pathLst>
                <a:path w="325" h="414">
                  <a:moveTo>
                    <a:pt x="323" y="296"/>
                  </a:moveTo>
                  <a:lnTo>
                    <a:pt x="323" y="133"/>
                  </a:lnTo>
                  <a:lnTo>
                    <a:pt x="323" y="133"/>
                  </a:lnTo>
                  <a:lnTo>
                    <a:pt x="322" y="117"/>
                  </a:lnTo>
                  <a:lnTo>
                    <a:pt x="320" y="101"/>
                  </a:lnTo>
                  <a:lnTo>
                    <a:pt x="317" y="87"/>
                  </a:lnTo>
                  <a:lnTo>
                    <a:pt x="314" y="74"/>
                  </a:lnTo>
                  <a:lnTo>
                    <a:pt x="308" y="61"/>
                  </a:lnTo>
                  <a:lnTo>
                    <a:pt x="302" y="51"/>
                  </a:lnTo>
                  <a:lnTo>
                    <a:pt x="294" y="42"/>
                  </a:lnTo>
                  <a:lnTo>
                    <a:pt x="285" y="32"/>
                  </a:lnTo>
                  <a:lnTo>
                    <a:pt x="276" y="25"/>
                  </a:lnTo>
                  <a:lnTo>
                    <a:pt x="264" y="19"/>
                  </a:lnTo>
                  <a:lnTo>
                    <a:pt x="251" y="12"/>
                  </a:lnTo>
                  <a:lnTo>
                    <a:pt x="238" y="8"/>
                  </a:lnTo>
                  <a:lnTo>
                    <a:pt x="222" y="5"/>
                  </a:lnTo>
                  <a:lnTo>
                    <a:pt x="205" y="2"/>
                  </a:lnTo>
                  <a:lnTo>
                    <a:pt x="187" y="0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32" y="2"/>
                  </a:lnTo>
                  <a:lnTo>
                    <a:pt x="94" y="8"/>
                  </a:lnTo>
                  <a:lnTo>
                    <a:pt x="58" y="16"/>
                  </a:lnTo>
                  <a:lnTo>
                    <a:pt x="25" y="26"/>
                  </a:lnTo>
                  <a:lnTo>
                    <a:pt x="20" y="28"/>
                  </a:lnTo>
                  <a:lnTo>
                    <a:pt x="38" y="104"/>
                  </a:lnTo>
                  <a:lnTo>
                    <a:pt x="45" y="101"/>
                  </a:lnTo>
                  <a:lnTo>
                    <a:pt x="45" y="101"/>
                  </a:lnTo>
                  <a:lnTo>
                    <a:pt x="69" y="91"/>
                  </a:lnTo>
                  <a:lnTo>
                    <a:pt x="98" y="81"/>
                  </a:lnTo>
                  <a:lnTo>
                    <a:pt x="126" y="75"/>
                  </a:lnTo>
                  <a:lnTo>
                    <a:pt x="140" y="75"/>
                  </a:lnTo>
                  <a:lnTo>
                    <a:pt x="153" y="74"/>
                  </a:lnTo>
                  <a:lnTo>
                    <a:pt x="153" y="74"/>
                  </a:lnTo>
                  <a:lnTo>
                    <a:pt x="172" y="75"/>
                  </a:lnTo>
                  <a:lnTo>
                    <a:pt x="189" y="78"/>
                  </a:lnTo>
                  <a:lnTo>
                    <a:pt x="202" y="83"/>
                  </a:lnTo>
                  <a:lnTo>
                    <a:pt x="211" y="91"/>
                  </a:lnTo>
                  <a:lnTo>
                    <a:pt x="221" y="100"/>
                  </a:lnTo>
                  <a:lnTo>
                    <a:pt x="225" y="112"/>
                  </a:lnTo>
                  <a:lnTo>
                    <a:pt x="230" y="126"/>
                  </a:lnTo>
                  <a:lnTo>
                    <a:pt x="230" y="143"/>
                  </a:lnTo>
                  <a:lnTo>
                    <a:pt x="230" y="161"/>
                  </a:lnTo>
                  <a:lnTo>
                    <a:pt x="230" y="161"/>
                  </a:lnTo>
                  <a:lnTo>
                    <a:pt x="204" y="162"/>
                  </a:lnTo>
                  <a:lnTo>
                    <a:pt x="178" y="164"/>
                  </a:lnTo>
                  <a:lnTo>
                    <a:pt x="155" y="167"/>
                  </a:lnTo>
                  <a:lnTo>
                    <a:pt x="133" y="172"/>
                  </a:lnTo>
                  <a:lnTo>
                    <a:pt x="112" y="176"/>
                  </a:lnTo>
                  <a:lnTo>
                    <a:pt x="94" y="182"/>
                  </a:lnTo>
                  <a:lnTo>
                    <a:pt x="77" y="190"/>
                  </a:lnTo>
                  <a:lnTo>
                    <a:pt x="61" y="199"/>
                  </a:lnTo>
                  <a:lnTo>
                    <a:pt x="48" y="208"/>
                  </a:lnTo>
                  <a:lnTo>
                    <a:pt x="35" y="219"/>
                  </a:lnTo>
                  <a:lnTo>
                    <a:pt x="25" y="230"/>
                  </a:lnTo>
                  <a:lnTo>
                    <a:pt x="15" y="242"/>
                  </a:lnTo>
                  <a:lnTo>
                    <a:pt x="9" y="256"/>
                  </a:lnTo>
                  <a:lnTo>
                    <a:pt x="5" y="270"/>
                  </a:lnTo>
                  <a:lnTo>
                    <a:pt x="2" y="285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2" y="314"/>
                  </a:lnTo>
                  <a:lnTo>
                    <a:pt x="3" y="325"/>
                  </a:lnTo>
                  <a:lnTo>
                    <a:pt x="5" y="337"/>
                  </a:lnTo>
                  <a:lnTo>
                    <a:pt x="9" y="348"/>
                  </a:lnTo>
                  <a:lnTo>
                    <a:pt x="14" y="357"/>
                  </a:lnTo>
                  <a:lnTo>
                    <a:pt x="19" y="366"/>
                  </a:lnTo>
                  <a:lnTo>
                    <a:pt x="25" y="375"/>
                  </a:lnTo>
                  <a:lnTo>
                    <a:pt x="32" y="383"/>
                  </a:lnTo>
                  <a:lnTo>
                    <a:pt x="40" y="389"/>
                  </a:lnTo>
                  <a:lnTo>
                    <a:pt x="49" y="395"/>
                  </a:lnTo>
                  <a:lnTo>
                    <a:pt x="58" y="401"/>
                  </a:lnTo>
                  <a:lnTo>
                    <a:pt x="68" y="406"/>
                  </a:lnTo>
                  <a:lnTo>
                    <a:pt x="78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3" y="412"/>
                  </a:lnTo>
                  <a:lnTo>
                    <a:pt x="152" y="409"/>
                  </a:lnTo>
                  <a:lnTo>
                    <a:pt x="170" y="404"/>
                  </a:lnTo>
                  <a:lnTo>
                    <a:pt x="185" y="397"/>
                  </a:lnTo>
                  <a:lnTo>
                    <a:pt x="201" y="388"/>
                  </a:lnTo>
                  <a:lnTo>
                    <a:pt x="215" y="377"/>
                  </a:lnTo>
                  <a:lnTo>
                    <a:pt x="227" y="363"/>
                  </a:lnTo>
                  <a:lnTo>
                    <a:pt x="238" y="349"/>
                  </a:lnTo>
                  <a:lnTo>
                    <a:pt x="238" y="349"/>
                  </a:lnTo>
                  <a:lnTo>
                    <a:pt x="236" y="374"/>
                  </a:lnTo>
                  <a:lnTo>
                    <a:pt x="236" y="401"/>
                  </a:lnTo>
                  <a:lnTo>
                    <a:pt x="236" y="406"/>
                  </a:lnTo>
                  <a:lnTo>
                    <a:pt x="325" y="406"/>
                  </a:lnTo>
                  <a:lnTo>
                    <a:pt x="325" y="401"/>
                  </a:lnTo>
                  <a:lnTo>
                    <a:pt x="325" y="401"/>
                  </a:lnTo>
                  <a:lnTo>
                    <a:pt x="323" y="349"/>
                  </a:lnTo>
                  <a:lnTo>
                    <a:pt x="323" y="296"/>
                  </a:lnTo>
                  <a:lnTo>
                    <a:pt x="323" y="296"/>
                  </a:lnTo>
                  <a:close/>
                  <a:moveTo>
                    <a:pt x="140" y="339"/>
                  </a:moveTo>
                  <a:lnTo>
                    <a:pt x="140" y="339"/>
                  </a:lnTo>
                  <a:lnTo>
                    <a:pt x="129" y="339"/>
                  </a:lnTo>
                  <a:lnTo>
                    <a:pt x="120" y="335"/>
                  </a:lnTo>
                  <a:lnTo>
                    <a:pt x="110" y="331"/>
                  </a:lnTo>
                  <a:lnTo>
                    <a:pt x="104" y="326"/>
                  </a:lnTo>
                  <a:lnTo>
                    <a:pt x="98" y="319"/>
                  </a:lnTo>
                  <a:lnTo>
                    <a:pt x="94" y="311"/>
                  </a:lnTo>
                  <a:lnTo>
                    <a:pt x="90" y="302"/>
                  </a:lnTo>
                  <a:lnTo>
                    <a:pt x="90" y="291"/>
                  </a:lnTo>
                  <a:lnTo>
                    <a:pt x="90" y="291"/>
                  </a:lnTo>
                  <a:lnTo>
                    <a:pt x="90" y="283"/>
                  </a:lnTo>
                  <a:lnTo>
                    <a:pt x="92" y="276"/>
                  </a:lnTo>
                  <a:lnTo>
                    <a:pt x="95" y="270"/>
                  </a:lnTo>
                  <a:lnTo>
                    <a:pt x="100" y="264"/>
                  </a:lnTo>
                  <a:lnTo>
                    <a:pt x="104" y="257"/>
                  </a:lnTo>
                  <a:lnTo>
                    <a:pt x="110" y="253"/>
                  </a:lnTo>
                  <a:lnTo>
                    <a:pt x="117" y="248"/>
                  </a:lnTo>
                  <a:lnTo>
                    <a:pt x="126" y="244"/>
                  </a:lnTo>
                  <a:lnTo>
                    <a:pt x="146" y="236"/>
                  </a:lnTo>
                  <a:lnTo>
                    <a:pt x="169" y="231"/>
                  </a:lnTo>
                  <a:lnTo>
                    <a:pt x="198" y="228"/>
                  </a:lnTo>
                  <a:lnTo>
                    <a:pt x="230" y="227"/>
                  </a:lnTo>
                  <a:lnTo>
                    <a:pt x="230" y="233"/>
                  </a:lnTo>
                  <a:lnTo>
                    <a:pt x="230" y="233"/>
                  </a:lnTo>
                  <a:lnTo>
                    <a:pt x="228" y="253"/>
                  </a:lnTo>
                  <a:lnTo>
                    <a:pt x="224" y="271"/>
                  </a:lnTo>
                  <a:lnTo>
                    <a:pt x="216" y="290"/>
                  </a:lnTo>
                  <a:lnTo>
                    <a:pt x="205" y="305"/>
                  </a:lnTo>
                  <a:lnTo>
                    <a:pt x="199" y="313"/>
                  </a:lnTo>
                  <a:lnTo>
                    <a:pt x="193" y="319"/>
                  </a:lnTo>
                  <a:lnTo>
                    <a:pt x="185" y="325"/>
                  </a:lnTo>
                  <a:lnTo>
                    <a:pt x="176" y="329"/>
                  </a:lnTo>
                  <a:lnTo>
                    <a:pt x="169" y="334"/>
                  </a:lnTo>
                  <a:lnTo>
                    <a:pt x="159" y="337"/>
                  </a:lnTo>
                  <a:lnTo>
                    <a:pt x="149" y="339"/>
                  </a:lnTo>
                  <a:lnTo>
                    <a:pt x="140" y="339"/>
                  </a:lnTo>
                  <a:lnTo>
                    <a:pt x="140" y="33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9" name="Freeform 14"/>
            <p:cNvSpPr>
              <a:spLocks/>
            </p:cNvSpPr>
            <p:nvPr userDrawn="1"/>
          </p:nvSpPr>
          <p:spPr bwMode="auto">
            <a:xfrm>
              <a:off x="5705063" y="2547700"/>
              <a:ext cx="452438" cy="320675"/>
            </a:xfrm>
            <a:custGeom>
              <a:avLst/>
              <a:gdLst/>
              <a:ahLst/>
              <a:cxnLst>
                <a:cxn ang="0">
                  <a:pos x="450" y="0"/>
                </a:cxn>
                <a:cxn ang="0">
                  <a:pos x="406" y="6"/>
                </a:cxn>
                <a:cxn ang="0">
                  <a:pos x="369" y="25"/>
                </a:cxn>
                <a:cxn ang="0">
                  <a:pos x="341" y="48"/>
                </a:cxn>
                <a:cxn ang="0">
                  <a:pos x="321" y="75"/>
                </a:cxn>
                <a:cxn ang="0">
                  <a:pos x="317" y="65"/>
                </a:cxn>
                <a:cxn ang="0">
                  <a:pos x="303" y="38"/>
                </a:cxn>
                <a:cxn ang="0">
                  <a:pos x="277" y="17"/>
                </a:cxn>
                <a:cxn ang="0">
                  <a:pos x="260" y="8"/>
                </a:cxn>
                <a:cxn ang="0">
                  <a:pos x="237" y="2"/>
                </a:cxn>
                <a:cxn ang="0">
                  <a:pos x="211" y="0"/>
                </a:cxn>
                <a:cxn ang="0">
                  <a:pos x="191" y="2"/>
                </a:cxn>
                <a:cxn ang="0">
                  <a:pos x="154" y="11"/>
                </a:cxn>
                <a:cxn ang="0">
                  <a:pos x="122" y="29"/>
                </a:cxn>
                <a:cxn ang="0">
                  <a:pos x="96" y="54"/>
                </a:cxn>
                <a:cxn ang="0">
                  <a:pos x="85" y="71"/>
                </a:cxn>
                <a:cxn ang="0">
                  <a:pos x="89" y="12"/>
                </a:cxn>
                <a:cxn ang="0">
                  <a:pos x="0" y="8"/>
                </a:cxn>
                <a:cxn ang="0">
                  <a:pos x="92" y="406"/>
                </a:cxn>
                <a:cxn ang="0">
                  <a:pos x="92" y="216"/>
                </a:cxn>
                <a:cxn ang="0">
                  <a:pos x="95" y="189"/>
                </a:cxn>
                <a:cxn ang="0">
                  <a:pos x="99" y="162"/>
                </a:cxn>
                <a:cxn ang="0">
                  <a:pos x="108" y="138"/>
                </a:cxn>
                <a:cxn ang="0">
                  <a:pos x="119" y="118"/>
                </a:cxn>
                <a:cxn ang="0">
                  <a:pos x="134" y="101"/>
                </a:cxn>
                <a:cxn ang="0">
                  <a:pos x="150" y="89"/>
                </a:cxn>
                <a:cxn ang="0">
                  <a:pos x="168" y="81"/>
                </a:cxn>
                <a:cxn ang="0">
                  <a:pos x="188" y="78"/>
                </a:cxn>
                <a:cxn ang="0">
                  <a:pos x="200" y="80"/>
                </a:cxn>
                <a:cxn ang="0">
                  <a:pos x="220" y="89"/>
                </a:cxn>
                <a:cxn ang="0">
                  <a:pos x="232" y="106"/>
                </a:cxn>
                <a:cxn ang="0">
                  <a:pos x="239" y="135"/>
                </a:cxn>
                <a:cxn ang="0">
                  <a:pos x="239" y="406"/>
                </a:cxn>
                <a:cxn ang="0">
                  <a:pos x="330" y="216"/>
                </a:cxn>
                <a:cxn ang="0">
                  <a:pos x="330" y="201"/>
                </a:cxn>
                <a:cxn ang="0">
                  <a:pos x="335" y="172"/>
                </a:cxn>
                <a:cxn ang="0">
                  <a:pos x="343" y="147"/>
                </a:cxn>
                <a:cxn ang="0">
                  <a:pos x="355" y="124"/>
                </a:cxn>
                <a:cxn ang="0">
                  <a:pos x="367" y="107"/>
                </a:cxn>
                <a:cxn ang="0">
                  <a:pos x="384" y="94"/>
                </a:cxn>
                <a:cxn ang="0">
                  <a:pos x="399" y="84"/>
                </a:cxn>
                <a:cxn ang="0">
                  <a:pos x="418" y="80"/>
                </a:cxn>
                <a:cxn ang="0">
                  <a:pos x="425" y="78"/>
                </a:cxn>
                <a:cxn ang="0">
                  <a:pos x="450" y="83"/>
                </a:cxn>
                <a:cxn ang="0">
                  <a:pos x="465" y="97"/>
                </a:cxn>
                <a:cxn ang="0">
                  <a:pos x="474" y="120"/>
                </a:cxn>
                <a:cxn ang="0">
                  <a:pos x="478" y="153"/>
                </a:cxn>
                <a:cxn ang="0">
                  <a:pos x="569" y="406"/>
                </a:cxn>
                <a:cxn ang="0">
                  <a:pos x="569" y="133"/>
                </a:cxn>
                <a:cxn ang="0">
                  <a:pos x="568" y="103"/>
                </a:cxn>
                <a:cxn ang="0">
                  <a:pos x="562" y="75"/>
                </a:cxn>
                <a:cxn ang="0">
                  <a:pos x="553" y="52"/>
                </a:cxn>
                <a:cxn ang="0">
                  <a:pos x="539" y="34"/>
                </a:cxn>
                <a:cxn ang="0">
                  <a:pos x="522" y="19"/>
                </a:cxn>
                <a:cxn ang="0">
                  <a:pos x="502" y="9"/>
                </a:cxn>
                <a:cxn ang="0">
                  <a:pos x="478" y="2"/>
                </a:cxn>
                <a:cxn ang="0">
                  <a:pos x="450" y="0"/>
                </a:cxn>
              </a:cxnLst>
              <a:rect l="0" t="0" r="r" b="b"/>
              <a:pathLst>
                <a:path w="569" h="406">
                  <a:moveTo>
                    <a:pt x="450" y="0"/>
                  </a:moveTo>
                  <a:lnTo>
                    <a:pt x="450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9" y="25"/>
                  </a:lnTo>
                  <a:lnTo>
                    <a:pt x="353" y="35"/>
                  </a:lnTo>
                  <a:lnTo>
                    <a:pt x="341" y="48"/>
                  </a:lnTo>
                  <a:lnTo>
                    <a:pt x="330" y="61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65"/>
                  </a:lnTo>
                  <a:lnTo>
                    <a:pt x="311" y="51"/>
                  </a:lnTo>
                  <a:lnTo>
                    <a:pt x="303" y="38"/>
                  </a:lnTo>
                  <a:lnTo>
                    <a:pt x="292" y="26"/>
                  </a:lnTo>
                  <a:lnTo>
                    <a:pt x="277" y="17"/>
                  </a:lnTo>
                  <a:lnTo>
                    <a:pt x="269" y="12"/>
                  </a:lnTo>
                  <a:lnTo>
                    <a:pt x="260" y="8"/>
                  </a:lnTo>
                  <a:lnTo>
                    <a:pt x="249" y="5"/>
                  </a:lnTo>
                  <a:lnTo>
                    <a:pt x="237" y="2"/>
                  </a:lnTo>
                  <a:lnTo>
                    <a:pt x="225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191" y="2"/>
                  </a:lnTo>
                  <a:lnTo>
                    <a:pt x="173" y="5"/>
                  </a:lnTo>
                  <a:lnTo>
                    <a:pt x="154" y="11"/>
                  </a:lnTo>
                  <a:lnTo>
                    <a:pt x="139" y="19"/>
                  </a:lnTo>
                  <a:lnTo>
                    <a:pt x="122" y="29"/>
                  </a:lnTo>
                  <a:lnTo>
                    <a:pt x="108" y="40"/>
                  </a:lnTo>
                  <a:lnTo>
                    <a:pt x="96" y="54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7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16"/>
                  </a:lnTo>
                  <a:lnTo>
                    <a:pt x="92" y="216"/>
                  </a:lnTo>
                  <a:lnTo>
                    <a:pt x="93" y="202"/>
                  </a:lnTo>
                  <a:lnTo>
                    <a:pt x="95" y="189"/>
                  </a:lnTo>
                  <a:lnTo>
                    <a:pt x="96" y="175"/>
                  </a:lnTo>
                  <a:lnTo>
                    <a:pt x="99" y="162"/>
                  </a:lnTo>
                  <a:lnTo>
                    <a:pt x="104" y="150"/>
                  </a:lnTo>
                  <a:lnTo>
                    <a:pt x="108" y="138"/>
                  </a:lnTo>
                  <a:lnTo>
                    <a:pt x="113" y="129"/>
                  </a:lnTo>
                  <a:lnTo>
                    <a:pt x="119" y="118"/>
                  </a:lnTo>
                  <a:lnTo>
                    <a:pt x="127" y="109"/>
                  </a:lnTo>
                  <a:lnTo>
                    <a:pt x="134" y="101"/>
                  </a:lnTo>
                  <a:lnTo>
                    <a:pt x="142" y="95"/>
                  </a:lnTo>
                  <a:lnTo>
                    <a:pt x="150" y="89"/>
                  </a:lnTo>
                  <a:lnTo>
                    <a:pt x="159" y="84"/>
                  </a:lnTo>
                  <a:lnTo>
                    <a:pt x="168" y="81"/>
                  </a:lnTo>
                  <a:lnTo>
                    <a:pt x="177" y="80"/>
                  </a:lnTo>
                  <a:lnTo>
                    <a:pt x="188" y="78"/>
                  </a:lnTo>
                  <a:lnTo>
                    <a:pt x="188" y="78"/>
                  </a:lnTo>
                  <a:lnTo>
                    <a:pt x="200" y="80"/>
                  </a:lnTo>
                  <a:lnTo>
                    <a:pt x="211" y="83"/>
                  </a:lnTo>
                  <a:lnTo>
                    <a:pt x="220" y="89"/>
                  </a:lnTo>
                  <a:lnTo>
                    <a:pt x="228" y="97"/>
                  </a:lnTo>
                  <a:lnTo>
                    <a:pt x="232" y="106"/>
                  </a:lnTo>
                  <a:lnTo>
                    <a:pt x="237" y="120"/>
                  </a:lnTo>
                  <a:lnTo>
                    <a:pt x="239" y="135"/>
                  </a:lnTo>
                  <a:lnTo>
                    <a:pt x="239" y="153"/>
                  </a:lnTo>
                  <a:lnTo>
                    <a:pt x="239" y="406"/>
                  </a:lnTo>
                  <a:lnTo>
                    <a:pt x="330" y="406"/>
                  </a:lnTo>
                  <a:lnTo>
                    <a:pt x="330" y="216"/>
                  </a:lnTo>
                  <a:lnTo>
                    <a:pt x="330" y="216"/>
                  </a:lnTo>
                  <a:lnTo>
                    <a:pt x="330" y="201"/>
                  </a:lnTo>
                  <a:lnTo>
                    <a:pt x="332" y="185"/>
                  </a:lnTo>
                  <a:lnTo>
                    <a:pt x="335" y="172"/>
                  </a:lnTo>
                  <a:lnTo>
                    <a:pt x="338" y="159"/>
                  </a:lnTo>
                  <a:lnTo>
                    <a:pt x="343" y="147"/>
                  </a:lnTo>
                  <a:lnTo>
                    <a:pt x="349" y="135"/>
                  </a:lnTo>
                  <a:lnTo>
                    <a:pt x="355" y="124"/>
                  </a:lnTo>
                  <a:lnTo>
                    <a:pt x="361" y="115"/>
                  </a:lnTo>
                  <a:lnTo>
                    <a:pt x="367" y="107"/>
                  </a:lnTo>
                  <a:lnTo>
                    <a:pt x="375" y="100"/>
                  </a:lnTo>
                  <a:lnTo>
                    <a:pt x="384" y="94"/>
                  </a:lnTo>
                  <a:lnTo>
                    <a:pt x="392" y="87"/>
                  </a:lnTo>
                  <a:lnTo>
                    <a:pt x="399" y="84"/>
                  </a:lnTo>
                  <a:lnTo>
                    <a:pt x="409" y="81"/>
                  </a:lnTo>
                  <a:lnTo>
                    <a:pt x="418" y="80"/>
                  </a:lnTo>
                  <a:lnTo>
                    <a:pt x="425" y="78"/>
                  </a:lnTo>
                  <a:lnTo>
                    <a:pt x="425" y="78"/>
                  </a:lnTo>
                  <a:lnTo>
                    <a:pt x="439" y="80"/>
                  </a:lnTo>
                  <a:lnTo>
                    <a:pt x="450" y="83"/>
                  </a:lnTo>
                  <a:lnTo>
                    <a:pt x="459" y="89"/>
                  </a:lnTo>
                  <a:lnTo>
                    <a:pt x="465" y="97"/>
                  </a:lnTo>
                  <a:lnTo>
                    <a:pt x="471" y="106"/>
                  </a:lnTo>
                  <a:lnTo>
                    <a:pt x="474" y="120"/>
                  </a:lnTo>
                  <a:lnTo>
                    <a:pt x="478" y="135"/>
                  </a:lnTo>
                  <a:lnTo>
                    <a:pt x="478" y="153"/>
                  </a:lnTo>
                  <a:lnTo>
                    <a:pt x="478" y="406"/>
                  </a:lnTo>
                  <a:lnTo>
                    <a:pt x="569" y="406"/>
                  </a:lnTo>
                  <a:lnTo>
                    <a:pt x="569" y="133"/>
                  </a:lnTo>
                  <a:lnTo>
                    <a:pt x="569" y="133"/>
                  </a:lnTo>
                  <a:lnTo>
                    <a:pt x="569" y="117"/>
                  </a:lnTo>
                  <a:lnTo>
                    <a:pt x="568" y="103"/>
                  </a:lnTo>
                  <a:lnTo>
                    <a:pt x="565" y="89"/>
                  </a:lnTo>
                  <a:lnTo>
                    <a:pt x="562" y="75"/>
                  </a:lnTo>
                  <a:lnTo>
                    <a:pt x="557" y="63"/>
                  </a:lnTo>
                  <a:lnTo>
                    <a:pt x="553" y="52"/>
                  </a:lnTo>
                  <a:lnTo>
                    <a:pt x="546" y="43"/>
                  </a:lnTo>
                  <a:lnTo>
                    <a:pt x="539" y="34"/>
                  </a:lnTo>
                  <a:lnTo>
                    <a:pt x="531" y="26"/>
                  </a:lnTo>
                  <a:lnTo>
                    <a:pt x="522" y="19"/>
                  </a:lnTo>
                  <a:lnTo>
                    <a:pt x="513" y="14"/>
                  </a:lnTo>
                  <a:lnTo>
                    <a:pt x="502" y="9"/>
                  </a:lnTo>
                  <a:lnTo>
                    <a:pt x="490" y="5"/>
                  </a:lnTo>
                  <a:lnTo>
                    <a:pt x="478" y="2"/>
                  </a:lnTo>
                  <a:lnTo>
                    <a:pt x="464" y="0"/>
                  </a:lnTo>
                  <a:lnTo>
                    <a:pt x="450" y="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0" name="Freeform 15"/>
            <p:cNvSpPr>
              <a:spLocks/>
            </p:cNvSpPr>
            <p:nvPr userDrawn="1"/>
          </p:nvSpPr>
          <p:spPr bwMode="auto">
            <a:xfrm>
              <a:off x="6203538" y="2547700"/>
              <a:ext cx="211138" cy="327025"/>
            </a:xfrm>
            <a:custGeom>
              <a:avLst/>
              <a:gdLst/>
              <a:ahLst/>
              <a:cxnLst>
                <a:cxn ang="0">
                  <a:pos x="160" y="170"/>
                </a:cxn>
                <a:cxn ang="0">
                  <a:pos x="124" y="156"/>
                </a:cxn>
                <a:cxn ang="0">
                  <a:pos x="105" y="144"/>
                </a:cxn>
                <a:cxn ang="0">
                  <a:pos x="95" y="127"/>
                </a:cxn>
                <a:cxn ang="0">
                  <a:pos x="95" y="117"/>
                </a:cxn>
                <a:cxn ang="0">
                  <a:pos x="99" y="95"/>
                </a:cxn>
                <a:cxn ang="0">
                  <a:pos x="114" y="81"/>
                </a:cxn>
                <a:cxn ang="0">
                  <a:pos x="136" y="75"/>
                </a:cxn>
                <a:cxn ang="0">
                  <a:pos x="157" y="74"/>
                </a:cxn>
                <a:cxn ang="0">
                  <a:pos x="176" y="74"/>
                </a:cxn>
                <a:cxn ang="0">
                  <a:pos x="212" y="80"/>
                </a:cxn>
                <a:cxn ang="0">
                  <a:pos x="235" y="86"/>
                </a:cxn>
                <a:cxn ang="0">
                  <a:pos x="237" y="8"/>
                </a:cxn>
                <a:cxn ang="0">
                  <a:pos x="219" y="5"/>
                </a:cxn>
                <a:cxn ang="0">
                  <a:pos x="180" y="0"/>
                </a:cxn>
                <a:cxn ang="0">
                  <a:pos x="162" y="0"/>
                </a:cxn>
                <a:cxn ang="0">
                  <a:pos x="127" y="2"/>
                </a:cxn>
                <a:cxn ang="0">
                  <a:pos x="95" y="9"/>
                </a:cxn>
                <a:cxn ang="0">
                  <a:pos x="67" y="20"/>
                </a:cxn>
                <a:cxn ang="0">
                  <a:pos x="42" y="34"/>
                </a:cxn>
                <a:cxn ang="0">
                  <a:pos x="24" y="52"/>
                </a:cxn>
                <a:cxn ang="0">
                  <a:pos x="10" y="74"/>
                </a:cxn>
                <a:cxn ang="0">
                  <a:pos x="1" y="98"/>
                </a:cxn>
                <a:cxn ang="0">
                  <a:pos x="0" y="126"/>
                </a:cxn>
                <a:cxn ang="0">
                  <a:pos x="0" y="140"/>
                </a:cxn>
                <a:cxn ang="0">
                  <a:pos x="4" y="164"/>
                </a:cxn>
                <a:cxn ang="0">
                  <a:pos x="13" y="184"/>
                </a:cxn>
                <a:cxn ang="0">
                  <a:pos x="27" y="199"/>
                </a:cxn>
                <a:cxn ang="0">
                  <a:pos x="50" y="216"/>
                </a:cxn>
                <a:cxn ang="0">
                  <a:pos x="85" y="233"/>
                </a:cxn>
                <a:cxn ang="0">
                  <a:pos x="104" y="239"/>
                </a:cxn>
                <a:cxn ang="0">
                  <a:pos x="140" y="251"/>
                </a:cxn>
                <a:cxn ang="0">
                  <a:pos x="157" y="264"/>
                </a:cxn>
                <a:cxn ang="0">
                  <a:pos x="168" y="280"/>
                </a:cxn>
                <a:cxn ang="0">
                  <a:pos x="170" y="291"/>
                </a:cxn>
                <a:cxn ang="0">
                  <a:pos x="165" y="311"/>
                </a:cxn>
                <a:cxn ang="0">
                  <a:pos x="151" y="325"/>
                </a:cxn>
                <a:cxn ang="0">
                  <a:pos x="128" y="334"/>
                </a:cxn>
                <a:cxn ang="0">
                  <a:pos x="99" y="337"/>
                </a:cxn>
                <a:cxn ang="0">
                  <a:pos x="78" y="337"/>
                </a:cxn>
                <a:cxn ang="0">
                  <a:pos x="35" y="329"/>
                </a:cxn>
                <a:cxn ang="0">
                  <a:pos x="10" y="320"/>
                </a:cxn>
                <a:cxn ang="0">
                  <a:pos x="7" y="403"/>
                </a:cxn>
                <a:cxn ang="0">
                  <a:pos x="26" y="407"/>
                </a:cxn>
                <a:cxn ang="0">
                  <a:pos x="72" y="414"/>
                </a:cxn>
                <a:cxn ang="0">
                  <a:pos x="95" y="414"/>
                </a:cxn>
                <a:cxn ang="0">
                  <a:pos x="131" y="411"/>
                </a:cxn>
                <a:cxn ang="0">
                  <a:pos x="165" y="404"/>
                </a:cxn>
                <a:cxn ang="0">
                  <a:pos x="194" y="392"/>
                </a:cxn>
                <a:cxn ang="0">
                  <a:pos x="219" y="377"/>
                </a:cxn>
                <a:cxn ang="0">
                  <a:pos x="239" y="358"/>
                </a:cxn>
                <a:cxn ang="0">
                  <a:pos x="254" y="335"/>
                </a:cxn>
                <a:cxn ang="0">
                  <a:pos x="263" y="311"/>
                </a:cxn>
                <a:cxn ang="0">
                  <a:pos x="266" y="282"/>
                </a:cxn>
                <a:cxn ang="0">
                  <a:pos x="266" y="268"/>
                </a:cxn>
                <a:cxn ang="0">
                  <a:pos x="260" y="245"/>
                </a:cxn>
                <a:cxn ang="0">
                  <a:pos x="251" y="225"/>
                </a:cxn>
                <a:cxn ang="0">
                  <a:pos x="239" y="210"/>
                </a:cxn>
                <a:cxn ang="0">
                  <a:pos x="214" y="192"/>
                </a:cxn>
                <a:cxn ang="0">
                  <a:pos x="179" y="176"/>
                </a:cxn>
                <a:cxn ang="0">
                  <a:pos x="160" y="170"/>
                </a:cxn>
              </a:cxnLst>
              <a:rect l="0" t="0" r="r" b="b"/>
              <a:pathLst>
                <a:path w="266" h="414">
                  <a:moveTo>
                    <a:pt x="160" y="170"/>
                  </a:moveTo>
                  <a:lnTo>
                    <a:pt x="160" y="170"/>
                  </a:lnTo>
                  <a:lnTo>
                    <a:pt x="134" y="161"/>
                  </a:lnTo>
                  <a:lnTo>
                    <a:pt x="124" y="156"/>
                  </a:lnTo>
                  <a:lnTo>
                    <a:pt x="113" y="150"/>
                  </a:lnTo>
                  <a:lnTo>
                    <a:pt x="105" y="144"/>
                  </a:lnTo>
                  <a:lnTo>
                    <a:pt x="99" y="136"/>
                  </a:lnTo>
                  <a:lnTo>
                    <a:pt x="95" y="127"/>
                  </a:lnTo>
                  <a:lnTo>
                    <a:pt x="95" y="117"/>
                  </a:lnTo>
                  <a:lnTo>
                    <a:pt x="95" y="117"/>
                  </a:lnTo>
                  <a:lnTo>
                    <a:pt x="96" y="104"/>
                  </a:lnTo>
                  <a:lnTo>
                    <a:pt x="99" y="95"/>
                  </a:lnTo>
                  <a:lnTo>
                    <a:pt x="107" y="87"/>
                  </a:lnTo>
                  <a:lnTo>
                    <a:pt x="114" y="81"/>
                  </a:lnTo>
                  <a:lnTo>
                    <a:pt x="125" y="78"/>
                  </a:lnTo>
                  <a:lnTo>
                    <a:pt x="136" y="75"/>
                  </a:lnTo>
                  <a:lnTo>
                    <a:pt x="147" y="74"/>
                  </a:lnTo>
                  <a:lnTo>
                    <a:pt x="157" y="74"/>
                  </a:lnTo>
                  <a:lnTo>
                    <a:pt x="157" y="74"/>
                  </a:lnTo>
                  <a:lnTo>
                    <a:pt x="176" y="74"/>
                  </a:lnTo>
                  <a:lnTo>
                    <a:pt x="194" y="75"/>
                  </a:lnTo>
                  <a:lnTo>
                    <a:pt x="212" y="80"/>
                  </a:lnTo>
                  <a:lnTo>
                    <a:pt x="229" y="84"/>
                  </a:lnTo>
                  <a:lnTo>
                    <a:pt x="235" y="86"/>
                  </a:lnTo>
                  <a:lnTo>
                    <a:pt x="240" y="9"/>
                  </a:lnTo>
                  <a:lnTo>
                    <a:pt x="237" y="8"/>
                  </a:lnTo>
                  <a:lnTo>
                    <a:pt x="237" y="8"/>
                  </a:lnTo>
                  <a:lnTo>
                    <a:pt x="219" y="5"/>
                  </a:lnTo>
                  <a:lnTo>
                    <a:pt x="199" y="2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44" y="0"/>
                  </a:lnTo>
                  <a:lnTo>
                    <a:pt x="127" y="2"/>
                  </a:lnTo>
                  <a:lnTo>
                    <a:pt x="110" y="5"/>
                  </a:lnTo>
                  <a:lnTo>
                    <a:pt x="95" y="9"/>
                  </a:lnTo>
                  <a:lnTo>
                    <a:pt x="79" y="14"/>
                  </a:lnTo>
                  <a:lnTo>
                    <a:pt x="67" y="20"/>
                  </a:lnTo>
                  <a:lnTo>
                    <a:pt x="53" y="26"/>
                  </a:lnTo>
                  <a:lnTo>
                    <a:pt x="42" y="34"/>
                  </a:lnTo>
                  <a:lnTo>
                    <a:pt x="33" y="43"/>
                  </a:lnTo>
                  <a:lnTo>
                    <a:pt x="24" y="52"/>
                  </a:lnTo>
                  <a:lnTo>
                    <a:pt x="16" y="61"/>
                  </a:lnTo>
                  <a:lnTo>
                    <a:pt x="10" y="74"/>
                  </a:lnTo>
                  <a:lnTo>
                    <a:pt x="6" y="84"/>
                  </a:lnTo>
                  <a:lnTo>
                    <a:pt x="1" y="98"/>
                  </a:lnTo>
                  <a:lnTo>
                    <a:pt x="0" y="110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40"/>
                  </a:lnTo>
                  <a:lnTo>
                    <a:pt x="1" y="152"/>
                  </a:lnTo>
                  <a:lnTo>
                    <a:pt x="4" y="164"/>
                  </a:lnTo>
                  <a:lnTo>
                    <a:pt x="9" y="175"/>
                  </a:lnTo>
                  <a:lnTo>
                    <a:pt x="13" y="184"/>
                  </a:lnTo>
                  <a:lnTo>
                    <a:pt x="20" y="192"/>
                  </a:lnTo>
                  <a:lnTo>
                    <a:pt x="27" y="199"/>
                  </a:lnTo>
                  <a:lnTo>
                    <a:pt x="33" y="205"/>
                  </a:lnTo>
                  <a:lnTo>
                    <a:pt x="50" y="216"/>
                  </a:lnTo>
                  <a:lnTo>
                    <a:pt x="67" y="225"/>
                  </a:lnTo>
                  <a:lnTo>
                    <a:pt x="85" y="233"/>
                  </a:lnTo>
                  <a:lnTo>
                    <a:pt x="104" y="239"/>
                  </a:lnTo>
                  <a:lnTo>
                    <a:pt x="104" y="239"/>
                  </a:lnTo>
                  <a:lnTo>
                    <a:pt x="128" y="247"/>
                  </a:lnTo>
                  <a:lnTo>
                    <a:pt x="140" y="251"/>
                  </a:lnTo>
                  <a:lnTo>
                    <a:pt x="150" y="257"/>
                  </a:lnTo>
                  <a:lnTo>
                    <a:pt x="157" y="264"/>
                  </a:lnTo>
                  <a:lnTo>
                    <a:pt x="165" y="271"/>
                  </a:lnTo>
                  <a:lnTo>
                    <a:pt x="168" y="280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68" y="302"/>
                  </a:lnTo>
                  <a:lnTo>
                    <a:pt x="165" y="311"/>
                  </a:lnTo>
                  <a:lnTo>
                    <a:pt x="159" y="319"/>
                  </a:lnTo>
                  <a:lnTo>
                    <a:pt x="151" y="325"/>
                  </a:lnTo>
                  <a:lnTo>
                    <a:pt x="140" y="331"/>
                  </a:lnTo>
                  <a:lnTo>
                    <a:pt x="128" y="334"/>
                  </a:lnTo>
                  <a:lnTo>
                    <a:pt x="114" y="337"/>
                  </a:lnTo>
                  <a:lnTo>
                    <a:pt x="99" y="337"/>
                  </a:lnTo>
                  <a:lnTo>
                    <a:pt x="99" y="337"/>
                  </a:lnTo>
                  <a:lnTo>
                    <a:pt x="78" y="337"/>
                  </a:lnTo>
                  <a:lnTo>
                    <a:pt x="56" y="334"/>
                  </a:lnTo>
                  <a:lnTo>
                    <a:pt x="35" y="329"/>
                  </a:lnTo>
                  <a:lnTo>
                    <a:pt x="16" y="323"/>
                  </a:lnTo>
                  <a:lnTo>
                    <a:pt x="10" y="320"/>
                  </a:lnTo>
                  <a:lnTo>
                    <a:pt x="3" y="401"/>
                  </a:lnTo>
                  <a:lnTo>
                    <a:pt x="7" y="403"/>
                  </a:lnTo>
                  <a:lnTo>
                    <a:pt x="7" y="403"/>
                  </a:lnTo>
                  <a:lnTo>
                    <a:pt x="26" y="407"/>
                  </a:lnTo>
                  <a:lnTo>
                    <a:pt x="49" y="411"/>
                  </a:lnTo>
                  <a:lnTo>
                    <a:pt x="72" y="414"/>
                  </a:lnTo>
                  <a:lnTo>
                    <a:pt x="95" y="414"/>
                  </a:lnTo>
                  <a:lnTo>
                    <a:pt x="95" y="414"/>
                  </a:lnTo>
                  <a:lnTo>
                    <a:pt x="113" y="414"/>
                  </a:lnTo>
                  <a:lnTo>
                    <a:pt x="131" y="411"/>
                  </a:lnTo>
                  <a:lnTo>
                    <a:pt x="148" y="409"/>
                  </a:lnTo>
                  <a:lnTo>
                    <a:pt x="165" y="404"/>
                  </a:lnTo>
                  <a:lnTo>
                    <a:pt x="180" y="400"/>
                  </a:lnTo>
                  <a:lnTo>
                    <a:pt x="194" y="392"/>
                  </a:lnTo>
                  <a:lnTo>
                    <a:pt x="206" y="386"/>
                  </a:lnTo>
                  <a:lnTo>
                    <a:pt x="219" y="377"/>
                  </a:lnTo>
                  <a:lnTo>
                    <a:pt x="229" y="369"/>
                  </a:lnTo>
                  <a:lnTo>
                    <a:pt x="239" y="358"/>
                  </a:lnTo>
                  <a:lnTo>
                    <a:pt x="246" y="348"/>
                  </a:lnTo>
                  <a:lnTo>
                    <a:pt x="254" y="335"/>
                  </a:lnTo>
                  <a:lnTo>
                    <a:pt x="258" y="323"/>
                  </a:lnTo>
                  <a:lnTo>
                    <a:pt x="263" y="311"/>
                  </a:lnTo>
                  <a:lnTo>
                    <a:pt x="265" y="297"/>
                  </a:lnTo>
                  <a:lnTo>
                    <a:pt x="266" y="282"/>
                  </a:lnTo>
                  <a:lnTo>
                    <a:pt x="266" y="282"/>
                  </a:lnTo>
                  <a:lnTo>
                    <a:pt x="266" y="268"/>
                  </a:lnTo>
                  <a:lnTo>
                    <a:pt x="263" y="256"/>
                  </a:lnTo>
                  <a:lnTo>
                    <a:pt x="260" y="245"/>
                  </a:lnTo>
                  <a:lnTo>
                    <a:pt x="257" y="234"/>
                  </a:lnTo>
                  <a:lnTo>
                    <a:pt x="251" y="225"/>
                  </a:lnTo>
                  <a:lnTo>
                    <a:pt x="245" y="218"/>
                  </a:lnTo>
                  <a:lnTo>
                    <a:pt x="239" y="210"/>
                  </a:lnTo>
                  <a:lnTo>
                    <a:pt x="231" y="204"/>
                  </a:lnTo>
                  <a:lnTo>
                    <a:pt x="214" y="192"/>
                  </a:lnTo>
                  <a:lnTo>
                    <a:pt x="197" y="182"/>
                  </a:lnTo>
                  <a:lnTo>
                    <a:pt x="179" y="176"/>
                  </a:lnTo>
                  <a:lnTo>
                    <a:pt x="160" y="170"/>
                  </a:lnTo>
                  <a:lnTo>
                    <a:pt x="160" y="17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1" name="Freeform 16"/>
            <p:cNvSpPr>
              <a:spLocks/>
            </p:cNvSpPr>
            <p:nvPr userDrawn="1"/>
          </p:nvSpPr>
          <p:spPr bwMode="auto">
            <a:xfrm>
              <a:off x="6454363" y="2781062"/>
              <a:ext cx="95250" cy="93663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59" y="0"/>
                </a:cxn>
                <a:cxn ang="0">
                  <a:pos x="47" y="2"/>
                </a:cxn>
                <a:cxn ang="0">
                  <a:pos x="36" y="5"/>
                </a:cxn>
                <a:cxn ang="0">
                  <a:pos x="26" y="9"/>
                </a:cxn>
                <a:cxn ang="0">
                  <a:pos x="16" y="17"/>
                </a:cxn>
                <a:cxn ang="0">
                  <a:pos x="9" y="26"/>
                </a:cxn>
                <a:cxn ang="0">
                  <a:pos x="4" y="37"/>
                </a:cxn>
                <a:cxn ang="0">
                  <a:pos x="0" y="48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72"/>
                </a:cxn>
                <a:cxn ang="0">
                  <a:pos x="4" y="83"/>
                </a:cxn>
                <a:cxn ang="0">
                  <a:pos x="9" y="94"/>
                </a:cxn>
                <a:cxn ang="0">
                  <a:pos x="16" y="103"/>
                </a:cxn>
                <a:cxn ang="0">
                  <a:pos x="26" y="109"/>
                </a:cxn>
                <a:cxn ang="0">
                  <a:pos x="36" y="115"/>
                </a:cxn>
                <a:cxn ang="0">
                  <a:pos x="47" y="118"/>
                </a:cxn>
                <a:cxn ang="0">
                  <a:pos x="59" y="120"/>
                </a:cxn>
                <a:cxn ang="0">
                  <a:pos x="59" y="120"/>
                </a:cxn>
                <a:cxn ang="0">
                  <a:pos x="72" y="118"/>
                </a:cxn>
                <a:cxn ang="0">
                  <a:pos x="82" y="115"/>
                </a:cxn>
                <a:cxn ang="0">
                  <a:pos x="93" y="109"/>
                </a:cxn>
                <a:cxn ang="0">
                  <a:pos x="101" y="103"/>
                </a:cxn>
                <a:cxn ang="0">
                  <a:pos x="108" y="94"/>
                </a:cxn>
                <a:cxn ang="0">
                  <a:pos x="114" y="83"/>
                </a:cxn>
                <a:cxn ang="0">
                  <a:pos x="118" y="72"/>
                </a:cxn>
                <a:cxn ang="0">
                  <a:pos x="119" y="60"/>
                </a:cxn>
                <a:cxn ang="0">
                  <a:pos x="119" y="60"/>
                </a:cxn>
                <a:cxn ang="0">
                  <a:pos x="118" y="48"/>
                </a:cxn>
                <a:cxn ang="0">
                  <a:pos x="114" y="37"/>
                </a:cxn>
                <a:cxn ang="0">
                  <a:pos x="108" y="26"/>
                </a:cxn>
                <a:cxn ang="0">
                  <a:pos x="101" y="17"/>
                </a:cxn>
                <a:cxn ang="0">
                  <a:pos x="93" y="9"/>
                </a:cxn>
                <a:cxn ang="0">
                  <a:pos x="82" y="5"/>
                </a:cxn>
                <a:cxn ang="0">
                  <a:pos x="72" y="2"/>
                </a:cxn>
                <a:cxn ang="0">
                  <a:pos x="59" y="0"/>
                </a:cxn>
                <a:cxn ang="0">
                  <a:pos x="59" y="0"/>
                </a:cxn>
              </a:cxnLst>
              <a:rect l="0" t="0" r="r" b="b"/>
              <a:pathLst>
                <a:path w="119" h="120">
                  <a:moveTo>
                    <a:pt x="59" y="0"/>
                  </a:moveTo>
                  <a:lnTo>
                    <a:pt x="59" y="0"/>
                  </a:lnTo>
                  <a:lnTo>
                    <a:pt x="47" y="2"/>
                  </a:lnTo>
                  <a:lnTo>
                    <a:pt x="36" y="5"/>
                  </a:lnTo>
                  <a:lnTo>
                    <a:pt x="26" y="9"/>
                  </a:lnTo>
                  <a:lnTo>
                    <a:pt x="16" y="17"/>
                  </a:lnTo>
                  <a:lnTo>
                    <a:pt x="9" y="26"/>
                  </a:lnTo>
                  <a:lnTo>
                    <a:pt x="4" y="37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4" y="83"/>
                  </a:lnTo>
                  <a:lnTo>
                    <a:pt x="9" y="94"/>
                  </a:lnTo>
                  <a:lnTo>
                    <a:pt x="16" y="103"/>
                  </a:lnTo>
                  <a:lnTo>
                    <a:pt x="26" y="109"/>
                  </a:lnTo>
                  <a:lnTo>
                    <a:pt x="36" y="115"/>
                  </a:lnTo>
                  <a:lnTo>
                    <a:pt x="47" y="118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72" y="118"/>
                  </a:lnTo>
                  <a:lnTo>
                    <a:pt x="82" y="115"/>
                  </a:lnTo>
                  <a:lnTo>
                    <a:pt x="93" y="109"/>
                  </a:lnTo>
                  <a:lnTo>
                    <a:pt x="101" y="103"/>
                  </a:lnTo>
                  <a:lnTo>
                    <a:pt x="108" y="94"/>
                  </a:lnTo>
                  <a:lnTo>
                    <a:pt x="114" y="83"/>
                  </a:lnTo>
                  <a:lnTo>
                    <a:pt x="118" y="72"/>
                  </a:lnTo>
                  <a:lnTo>
                    <a:pt x="119" y="60"/>
                  </a:lnTo>
                  <a:lnTo>
                    <a:pt x="119" y="60"/>
                  </a:lnTo>
                  <a:lnTo>
                    <a:pt x="118" y="48"/>
                  </a:lnTo>
                  <a:lnTo>
                    <a:pt x="114" y="37"/>
                  </a:lnTo>
                  <a:lnTo>
                    <a:pt x="108" y="26"/>
                  </a:lnTo>
                  <a:lnTo>
                    <a:pt x="101" y="17"/>
                  </a:lnTo>
                  <a:lnTo>
                    <a:pt x="93" y="9"/>
                  </a:lnTo>
                  <a:lnTo>
                    <a:pt x="82" y="5"/>
                  </a:lnTo>
                  <a:lnTo>
                    <a:pt x="72" y="2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2" name="Freeform 17"/>
            <p:cNvSpPr>
              <a:spLocks/>
            </p:cNvSpPr>
            <p:nvPr userDrawn="1"/>
          </p:nvSpPr>
          <p:spPr bwMode="auto">
            <a:xfrm>
              <a:off x="2553876" y="3062050"/>
              <a:ext cx="414337" cy="425450"/>
            </a:xfrm>
            <a:custGeom>
              <a:avLst/>
              <a:gdLst/>
              <a:ahLst/>
              <a:cxnLst>
                <a:cxn ang="0">
                  <a:pos x="360" y="0"/>
                </a:cxn>
                <a:cxn ang="0">
                  <a:pos x="358" y="3"/>
                </a:cxn>
                <a:cxn ang="0">
                  <a:pos x="358" y="3"/>
                </a:cxn>
                <a:cxn ang="0">
                  <a:pos x="259" y="400"/>
                </a:cxn>
                <a:cxn ang="0">
                  <a:pos x="159" y="0"/>
                </a:cxn>
                <a:cxn ang="0">
                  <a:pos x="51" y="0"/>
                </a:cxn>
                <a:cxn ang="0">
                  <a:pos x="0" y="536"/>
                </a:cxn>
                <a:cxn ang="0">
                  <a:pos x="96" y="536"/>
                </a:cxn>
                <a:cxn ang="0">
                  <a:pos x="96" y="533"/>
                </a:cxn>
                <a:cxn ang="0">
                  <a:pos x="96" y="533"/>
                </a:cxn>
                <a:cxn ang="0">
                  <a:pos x="103" y="375"/>
                </a:cxn>
                <a:cxn ang="0">
                  <a:pos x="113" y="149"/>
                </a:cxn>
                <a:cxn ang="0">
                  <a:pos x="113" y="149"/>
                </a:cxn>
                <a:cxn ang="0">
                  <a:pos x="167" y="375"/>
                </a:cxn>
                <a:cxn ang="0">
                  <a:pos x="207" y="533"/>
                </a:cxn>
                <a:cxn ang="0">
                  <a:pos x="207" y="536"/>
                </a:cxn>
                <a:cxn ang="0">
                  <a:pos x="303" y="536"/>
                </a:cxn>
                <a:cxn ang="0">
                  <a:pos x="303" y="533"/>
                </a:cxn>
                <a:cxn ang="0">
                  <a:pos x="303" y="533"/>
                </a:cxn>
                <a:cxn ang="0">
                  <a:pos x="397" y="146"/>
                </a:cxn>
                <a:cxn ang="0">
                  <a:pos x="397" y="146"/>
                </a:cxn>
                <a:cxn ang="0">
                  <a:pos x="412" y="371"/>
                </a:cxn>
                <a:cxn ang="0">
                  <a:pos x="423" y="533"/>
                </a:cxn>
                <a:cxn ang="0">
                  <a:pos x="423" y="536"/>
                </a:cxn>
                <a:cxn ang="0">
                  <a:pos x="522" y="536"/>
                </a:cxn>
                <a:cxn ang="0">
                  <a:pos x="470" y="0"/>
                </a:cxn>
                <a:cxn ang="0">
                  <a:pos x="360" y="0"/>
                </a:cxn>
              </a:cxnLst>
              <a:rect l="0" t="0" r="r" b="b"/>
              <a:pathLst>
                <a:path w="522" h="536">
                  <a:moveTo>
                    <a:pt x="360" y="0"/>
                  </a:moveTo>
                  <a:lnTo>
                    <a:pt x="358" y="3"/>
                  </a:lnTo>
                  <a:lnTo>
                    <a:pt x="358" y="3"/>
                  </a:lnTo>
                  <a:lnTo>
                    <a:pt x="259" y="400"/>
                  </a:lnTo>
                  <a:lnTo>
                    <a:pt x="159" y="0"/>
                  </a:lnTo>
                  <a:lnTo>
                    <a:pt x="51" y="0"/>
                  </a:lnTo>
                  <a:lnTo>
                    <a:pt x="0" y="536"/>
                  </a:lnTo>
                  <a:lnTo>
                    <a:pt x="96" y="536"/>
                  </a:lnTo>
                  <a:lnTo>
                    <a:pt x="96" y="533"/>
                  </a:lnTo>
                  <a:lnTo>
                    <a:pt x="96" y="533"/>
                  </a:lnTo>
                  <a:lnTo>
                    <a:pt x="103" y="375"/>
                  </a:lnTo>
                  <a:lnTo>
                    <a:pt x="113" y="149"/>
                  </a:lnTo>
                  <a:lnTo>
                    <a:pt x="113" y="149"/>
                  </a:lnTo>
                  <a:lnTo>
                    <a:pt x="167" y="375"/>
                  </a:lnTo>
                  <a:lnTo>
                    <a:pt x="207" y="533"/>
                  </a:lnTo>
                  <a:lnTo>
                    <a:pt x="207" y="536"/>
                  </a:lnTo>
                  <a:lnTo>
                    <a:pt x="303" y="536"/>
                  </a:lnTo>
                  <a:lnTo>
                    <a:pt x="303" y="533"/>
                  </a:lnTo>
                  <a:lnTo>
                    <a:pt x="303" y="533"/>
                  </a:lnTo>
                  <a:lnTo>
                    <a:pt x="397" y="146"/>
                  </a:lnTo>
                  <a:lnTo>
                    <a:pt x="397" y="146"/>
                  </a:lnTo>
                  <a:lnTo>
                    <a:pt x="412" y="371"/>
                  </a:lnTo>
                  <a:lnTo>
                    <a:pt x="423" y="533"/>
                  </a:lnTo>
                  <a:lnTo>
                    <a:pt x="423" y="536"/>
                  </a:lnTo>
                  <a:lnTo>
                    <a:pt x="522" y="536"/>
                  </a:lnTo>
                  <a:lnTo>
                    <a:pt x="470" y="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3" name="Freeform 18"/>
            <p:cNvSpPr>
              <a:spLocks noEditPoints="1"/>
            </p:cNvSpPr>
            <p:nvPr userDrawn="1"/>
          </p:nvSpPr>
          <p:spPr bwMode="auto">
            <a:xfrm>
              <a:off x="2998376" y="3165237"/>
              <a:ext cx="258762" cy="328613"/>
            </a:xfrm>
            <a:custGeom>
              <a:avLst/>
              <a:gdLst/>
              <a:ahLst/>
              <a:cxnLst>
                <a:cxn ang="0">
                  <a:pos x="321" y="135"/>
                </a:cxn>
                <a:cxn ang="0">
                  <a:pos x="317" y="88"/>
                </a:cxn>
                <a:cxn ang="0">
                  <a:pos x="301" y="53"/>
                </a:cxn>
                <a:cxn ang="0">
                  <a:pos x="274" y="25"/>
                </a:cxn>
                <a:cxn ang="0">
                  <a:pos x="235" y="10"/>
                </a:cxn>
                <a:cxn ang="0">
                  <a:pos x="186" y="2"/>
                </a:cxn>
                <a:cxn ang="0">
                  <a:pos x="130" y="4"/>
                </a:cxn>
                <a:cxn ang="0">
                  <a:pos x="23" y="27"/>
                </a:cxn>
                <a:cxn ang="0">
                  <a:pos x="42" y="103"/>
                </a:cxn>
                <a:cxn ang="0">
                  <a:pos x="96" y="82"/>
                </a:cxn>
                <a:cxn ang="0">
                  <a:pos x="153" y="76"/>
                </a:cxn>
                <a:cxn ang="0">
                  <a:pos x="188" y="79"/>
                </a:cxn>
                <a:cxn ang="0">
                  <a:pos x="219" y="100"/>
                </a:cxn>
                <a:cxn ang="0">
                  <a:pos x="229" y="144"/>
                </a:cxn>
                <a:cxn ang="0">
                  <a:pos x="203" y="163"/>
                </a:cxn>
                <a:cxn ang="0">
                  <a:pos x="131" y="172"/>
                </a:cxn>
                <a:cxn ang="0">
                  <a:pos x="75" y="192"/>
                </a:cxn>
                <a:cxn ang="0">
                  <a:pos x="33" y="219"/>
                </a:cxn>
                <a:cxn ang="0">
                  <a:pos x="9" y="256"/>
                </a:cxn>
                <a:cxn ang="0">
                  <a:pos x="0" y="302"/>
                </a:cxn>
                <a:cxn ang="0">
                  <a:pos x="3" y="327"/>
                </a:cxn>
                <a:cxn ang="0">
                  <a:pos x="12" y="359"/>
                </a:cxn>
                <a:cxn ang="0">
                  <a:pos x="32" y="383"/>
                </a:cxn>
                <a:cxn ang="0">
                  <a:pos x="56" y="402"/>
                </a:cxn>
                <a:cxn ang="0">
                  <a:pos x="88" y="412"/>
                </a:cxn>
                <a:cxn ang="0">
                  <a:pos x="113" y="414"/>
                </a:cxn>
                <a:cxn ang="0">
                  <a:pos x="168" y="405"/>
                </a:cxn>
                <a:cxn ang="0">
                  <a:pos x="214" y="377"/>
                </a:cxn>
                <a:cxn ang="0">
                  <a:pos x="237" y="351"/>
                </a:cxn>
                <a:cxn ang="0">
                  <a:pos x="235" y="406"/>
                </a:cxn>
                <a:cxn ang="0">
                  <a:pos x="324" y="402"/>
                </a:cxn>
                <a:cxn ang="0">
                  <a:pos x="321" y="296"/>
                </a:cxn>
                <a:cxn ang="0">
                  <a:pos x="128" y="339"/>
                </a:cxn>
                <a:cxn ang="0">
                  <a:pos x="102" y="327"/>
                </a:cxn>
                <a:cxn ang="0">
                  <a:pos x="90" y="302"/>
                </a:cxn>
                <a:cxn ang="0">
                  <a:pos x="90" y="284"/>
                </a:cxn>
                <a:cxn ang="0">
                  <a:pos x="98" y="264"/>
                </a:cxn>
                <a:cxn ang="0">
                  <a:pos x="116" y="249"/>
                </a:cxn>
                <a:cxn ang="0">
                  <a:pos x="168" y="232"/>
                </a:cxn>
                <a:cxn ang="0">
                  <a:pos x="229" y="235"/>
                </a:cxn>
                <a:cxn ang="0">
                  <a:pos x="223" y="271"/>
                </a:cxn>
                <a:cxn ang="0">
                  <a:pos x="199" y="313"/>
                </a:cxn>
                <a:cxn ang="0">
                  <a:pos x="176" y="331"/>
                </a:cxn>
                <a:cxn ang="0">
                  <a:pos x="148" y="339"/>
                </a:cxn>
              </a:cxnLst>
              <a:rect l="0" t="0" r="r" b="b"/>
              <a:pathLst>
                <a:path w="324" h="414">
                  <a:moveTo>
                    <a:pt x="321" y="296"/>
                  </a:moveTo>
                  <a:lnTo>
                    <a:pt x="321" y="135"/>
                  </a:lnTo>
                  <a:lnTo>
                    <a:pt x="321" y="135"/>
                  </a:lnTo>
                  <a:lnTo>
                    <a:pt x="321" y="118"/>
                  </a:lnTo>
                  <a:lnTo>
                    <a:pt x="320" y="103"/>
                  </a:lnTo>
                  <a:lnTo>
                    <a:pt x="317" y="88"/>
                  </a:lnTo>
                  <a:lnTo>
                    <a:pt x="312" y="76"/>
                  </a:lnTo>
                  <a:lnTo>
                    <a:pt x="307" y="63"/>
                  </a:lnTo>
                  <a:lnTo>
                    <a:pt x="301" y="53"/>
                  </a:lnTo>
                  <a:lnTo>
                    <a:pt x="294" y="42"/>
                  </a:lnTo>
                  <a:lnTo>
                    <a:pt x="284" y="33"/>
                  </a:lnTo>
                  <a:lnTo>
                    <a:pt x="274" y="25"/>
                  </a:lnTo>
                  <a:lnTo>
                    <a:pt x="263" y="19"/>
                  </a:lnTo>
                  <a:lnTo>
                    <a:pt x="251" y="13"/>
                  </a:lnTo>
                  <a:lnTo>
                    <a:pt x="235" y="10"/>
                  </a:lnTo>
                  <a:lnTo>
                    <a:pt x="220" y="5"/>
                  </a:lnTo>
                  <a:lnTo>
                    <a:pt x="203" y="4"/>
                  </a:lnTo>
                  <a:lnTo>
                    <a:pt x="186" y="2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30" y="4"/>
                  </a:lnTo>
                  <a:lnTo>
                    <a:pt x="93" y="8"/>
                  </a:lnTo>
                  <a:lnTo>
                    <a:pt x="56" y="16"/>
                  </a:lnTo>
                  <a:lnTo>
                    <a:pt x="23" y="27"/>
                  </a:lnTo>
                  <a:lnTo>
                    <a:pt x="19" y="28"/>
                  </a:lnTo>
                  <a:lnTo>
                    <a:pt x="38" y="105"/>
                  </a:lnTo>
                  <a:lnTo>
                    <a:pt x="42" y="103"/>
                  </a:lnTo>
                  <a:lnTo>
                    <a:pt x="42" y="103"/>
                  </a:lnTo>
                  <a:lnTo>
                    <a:pt x="68" y="91"/>
                  </a:lnTo>
                  <a:lnTo>
                    <a:pt x="96" y="82"/>
                  </a:lnTo>
                  <a:lnTo>
                    <a:pt x="125" y="77"/>
                  </a:lnTo>
                  <a:lnTo>
                    <a:pt x="139" y="76"/>
                  </a:lnTo>
                  <a:lnTo>
                    <a:pt x="153" y="76"/>
                  </a:lnTo>
                  <a:lnTo>
                    <a:pt x="153" y="76"/>
                  </a:lnTo>
                  <a:lnTo>
                    <a:pt x="171" y="76"/>
                  </a:lnTo>
                  <a:lnTo>
                    <a:pt x="188" y="79"/>
                  </a:lnTo>
                  <a:lnTo>
                    <a:pt x="200" y="83"/>
                  </a:lnTo>
                  <a:lnTo>
                    <a:pt x="211" y="91"/>
                  </a:lnTo>
                  <a:lnTo>
                    <a:pt x="219" y="100"/>
                  </a:lnTo>
                  <a:lnTo>
                    <a:pt x="225" y="112"/>
                  </a:lnTo>
                  <a:lnTo>
                    <a:pt x="228" y="128"/>
                  </a:lnTo>
                  <a:lnTo>
                    <a:pt x="229" y="144"/>
                  </a:lnTo>
                  <a:lnTo>
                    <a:pt x="229" y="163"/>
                  </a:lnTo>
                  <a:lnTo>
                    <a:pt x="229" y="163"/>
                  </a:lnTo>
                  <a:lnTo>
                    <a:pt x="203" y="163"/>
                  </a:lnTo>
                  <a:lnTo>
                    <a:pt x="177" y="164"/>
                  </a:lnTo>
                  <a:lnTo>
                    <a:pt x="154" y="167"/>
                  </a:lnTo>
                  <a:lnTo>
                    <a:pt x="131" y="172"/>
                  </a:lnTo>
                  <a:lnTo>
                    <a:pt x="111" y="178"/>
                  </a:lnTo>
                  <a:lnTo>
                    <a:pt x="93" y="184"/>
                  </a:lnTo>
                  <a:lnTo>
                    <a:pt x="75" y="192"/>
                  </a:lnTo>
                  <a:lnTo>
                    <a:pt x="59" y="200"/>
                  </a:lnTo>
                  <a:lnTo>
                    <a:pt x="45" y="209"/>
                  </a:lnTo>
                  <a:lnTo>
                    <a:pt x="33" y="219"/>
                  </a:lnTo>
                  <a:lnTo>
                    <a:pt x="24" y="232"/>
                  </a:lnTo>
                  <a:lnTo>
                    <a:pt x="15" y="244"/>
                  </a:lnTo>
                  <a:lnTo>
                    <a:pt x="9" y="256"/>
                  </a:lnTo>
                  <a:lnTo>
                    <a:pt x="4" y="271"/>
                  </a:lnTo>
                  <a:lnTo>
                    <a:pt x="1" y="287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14"/>
                  </a:lnTo>
                  <a:lnTo>
                    <a:pt x="3" y="327"/>
                  </a:lnTo>
                  <a:lnTo>
                    <a:pt x="4" y="337"/>
                  </a:lnTo>
                  <a:lnTo>
                    <a:pt x="7" y="348"/>
                  </a:lnTo>
                  <a:lnTo>
                    <a:pt x="12" y="359"/>
                  </a:lnTo>
                  <a:lnTo>
                    <a:pt x="18" y="368"/>
                  </a:lnTo>
                  <a:lnTo>
                    <a:pt x="24" y="376"/>
                  </a:lnTo>
                  <a:lnTo>
                    <a:pt x="32" y="383"/>
                  </a:lnTo>
                  <a:lnTo>
                    <a:pt x="39" y="391"/>
                  </a:lnTo>
                  <a:lnTo>
                    <a:pt x="47" y="397"/>
                  </a:lnTo>
                  <a:lnTo>
                    <a:pt x="56" y="402"/>
                  </a:lnTo>
                  <a:lnTo>
                    <a:pt x="67" y="406"/>
                  </a:lnTo>
                  <a:lnTo>
                    <a:pt x="78" y="409"/>
                  </a:lnTo>
                  <a:lnTo>
                    <a:pt x="88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3" y="414"/>
                  </a:lnTo>
                  <a:lnTo>
                    <a:pt x="151" y="411"/>
                  </a:lnTo>
                  <a:lnTo>
                    <a:pt x="168" y="405"/>
                  </a:lnTo>
                  <a:lnTo>
                    <a:pt x="185" y="397"/>
                  </a:lnTo>
                  <a:lnTo>
                    <a:pt x="200" y="388"/>
                  </a:lnTo>
                  <a:lnTo>
                    <a:pt x="214" y="377"/>
                  </a:lnTo>
                  <a:lnTo>
                    <a:pt x="226" y="365"/>
                  </a:lnTo>
                  <a:lnTo>
                    <a:pt x="237" y="351"/>
                  </a:lnTo>
                  <a:lnTo>
                    <a:pt x="237" y="351"/>
                  </a:lnTo>
                  <a:lnTo>
                    <a:pt x="235" y="374"/>
                  </a:lnTo>
                  <a:lnTo>
                    <a:pt x="235" y="402"/>
                  </a:lnTo>
                  <a:lnTo>
                    <a:pt x="235" y="406"/>
                  </a:lnTo>
                  <a:lnTo>
                    <a:pt x="324" y="406"/>
                  </a:lnTo>
                  <a:lnTo>
                    <a:pt x="324" y="402"/>
                  </a:lnTo>
                  <a:lnTo>
                    <a:pt x="324" y="402"/>
                  </a:lnTo>
                  <a:lnTo>
                    <a:pt x="323" y="351"/>
                  </a:lnTo>
                  <a:lnTo>
                    <a:pt x="321" y="296"/>
                  </a:lnTo>
                  <a:lnTo>
                    <a:pt x="321" y="296"/>
                  </a:lnTo>
                  <a:close/>
                  <a:moveTo>
                    <a:pt x="137" y="340"/>
                  </a:moveTo>
                  <a:lnTo>
                    <a:pt x="137" y="340"/>
                  </a:lnTo>
                  <a:lnTo>
                    <a:pt x="128" y="339"/>
                  </a:lnTo>
                  <a:lnTo>
                    <a:pt x="117" y="337"/>
                  </a:lnTo>
                  <a:lnTo>
                    <a:pt x="110" y="333"/>
                  </a:lnTo>
                  <a:lnTo>
                    <a:pt x="102" y="327"/>
                  </a:lnTo>
                  <a:lnTo>
                    <a:pt x="98" y="320"/>
                  </a:lnTo>
                  <a:lnTo>
                    <a:pt x="93" y="311"/>
                  </a:lnTo>
                  <a:lnTo>
                    <a:pt x="90" y="302"/>
                  </a:lnTo>
                  <a:lnTo>
                    <a:pt x="90" y="291"/>
                  </a:lnTo>
                  <a:lnTo>
                    <a:pt x="90" y="291"/>
                  </a:lnTo>
                  <a:lnTo>
                    <a:pt x="90" y="284"/>
                  </a:lnTo>
                  <a:lnTo>
                    <a:pt x="91" y="278"/>
                  </a:lnTo>
                  <a:lnTo>
                    <a:pt x="94" y="270"/>
                  </a:lnTo>
                  <a:lnTo>
                    <a:pt x="98" y="264"/>
                  </a:lnTo>
                  <a:lnTo>
                    <a:pt x="104" y="259"/>
                  </a:lnTo>
                  <a:lnTo>
                    <a:pt x="108" y="253"/>
                  </a:lnTo>
                  <a:lnTo>
                    <a:pt x="116" y="249"/>
                  </a:lnTo>
                  <a:lnTo>
                    <a:pt x="125" y="244"/>
                  </a:lnTo>
                  <a:lnTo>
                    <a:pt x="143" y="238"/>
                  </a:lnTo>
                  <a:lnTo>
                    <a:pt x="168" y="232"/>
                  </a:lnTo>
                  <a:lnTo>
                    <a:pt x="197" y="229"/>
                  </a:lnTo>
                  <a:lnTo>
                    <a:pt x="229" y="227"/>
                  </a:lnTo>
                  <a:lnTo>
                    <a:pt x="229" y="235"/>
                  </a:lnTo>
                  <a:lnTo>
                    <a:pt x="229" y="235"/>
                  </a:lnTo>
                  <a:lnTo>
                    <a:pt x="228" y="253"/>
                  </a:lnTo>
                  <a:lnTo>
                    <a:pt x="223" y="271"/>
                  </a:lnTo>
                  <a:lnTo>
                    <a:pt x="215" y="290"/>
                  </a:lnTo>
                  <a:lnTo>
                    <a:pt x="205" y="307"/>
                  </a:lnTo>
                  <a:lnTo>
                    <a:pt x="199" y="313"/>
                  </a:lnTo>
                  <a:lnTo>
                    <a:pt x="191" y="320"/>
                  </a:lnTo>
                  <a:lnTo>
                    <a:pt x="185" y="325"/>
                  </a:lnTo>
                  <a:lnTo>
                    <a:pt x="176" y="331"/>
                  </a:lnTo>
                  <a:lnTo>
                    <a:pt x="168" y="334"/>
                  </a:lnTo>
                  <a:lnTo>
                    <a:pt x="159" y="337"/>
                  </a:lnTo>
                  <a:lnTo>
                    <a:pt x="148" y="339"/>
                  </a:lnTo>
                  <a:lnTo>
                    <a:pt x="137" y="340"/>
                  </a:lnTo>
                  <a:lnTo>
                    <a:pt x="137" y="34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4" name="Freeform 19"/>
            <p:cNvSpPr>
              <a:spLocks/>
            </p:cNvSpPr>
            <p:nvPr userDrawn="1"/>
          </p:nvSpPr>
          <p:spPr bwMode="auto">
            <a:xfrm>
              <a:off x="3309526" y="3027125"/>
              <a:ext cx="265112" cy="460375"/>
            </a:xfrm>
            <a:custGeom>
              <a:avLst/>
              <a:gdLst/>
              <a:ahLst/>
              <a:cxnLst>
                <a:cxn ang="0">
                  <a:pos x="326" y="184"/>
                </a:cxn>
                <a:cxn ang="0">
                  <a:pos x="211" y="184"/>
                </a:cxn>
                <a:cxn ang="0">
                  <a:pos x="92" y="341"/>
                </a:cxn>
                <a:cxn ang="0">
                  <a:pos x="92" y="0"/>
                </a:cxn>
                <a:cxn ang="0">
                  <a:pos x="0" y="0"/>
                </a:cxn>
                <a:cxn ang="0">
                  <a:pos x="0" y="580"/>
                </a:cxn>
                <a:cxn ang="0">
                  <a:pos x="92" y="580"/>
                </a:cxn>
                <a:cxn ang="0">
                  <a:pos x="92" y="393"/>
                </a:cxn>
                <a:cxn ang="0">
                  <a:pos x="218" y="579"/>
                </a:cxn>
                <a:cxn ang="0">
                  <a:pos x="219" y="580"/>
                </a:cxn>
                <a:cxn ang="0">
                  <a:pos x="335" y="580"/>
                </a:cxn>
                <a:cxn ang="0">
                  <a:pos x="178" y="366"/>
                </a:cxn>
                <a:cxn ang="0">
                  <a:pos x="326" y="184"/>
                </a:cxn>
              </a:cxnLst>
              <a:rect l="0" t="0" r="r" b="b"/>
              <a:pathLst>
                <a:path w="335" h="580">
                  <a:moveTo>
                    <a:pt x="326" y="184"/>
                  </a:moveTo>
                  <a:lnTo>
                    <a:pt x="211" y="184"/>
                  </a:lnTo>
                  <a:lnTo>
                    <a:pt x="92" y="341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580"/>
                  </a:lnTo>
                  <a:lnTo>
                    <a:pt x="92" y="580"/>
                  </a:lnTo>
                  <a:lnTo>
                    <a:pt x="92" y="393"/>
                  </a:lnTo>
                  <a:lnTo>
                    <a:pt x="218" y="579"/>
                  </a:lnTo>
                  <a:lnTo>
                    <a:pt x="219" y="580"/>
                  </a:lnTo>
                  <a:lnTo>
                    <a:pt x="335" y="580"/>
                  </a:lnTo>
                  <a:lnTo>
                    <a:pt x="178" y="366"/>
                  </a:lnTo>
                  <a:lnTo>
                    <a:pt x="326" y="184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5" name="Freeform 20"/>
            <p:cNvSpPr>
              <a:spLocks noEditPoints="1"/>
            </p:cNvSpPr>
            <p:nvPr userDrawn="1"/>
          </p:nvSpPr>
          <p:spPr bwMode="auto">
            <a:xfrm>
              <a:off x="3568288" y="3165237"/>
              <a:ext cx="274638" cy="328613"/>
            </a:xfrm>
            <a:custGeom>
              <a:avLst/>
              <a:gdLst/>
              <a:ahLst/>
              <a:cxnLst>
                <a:cxn ang="0">
                  <a:pos x="183" y="0"/>
                </a:cxn>
                <a:cxn ang="0">
                  <a:pos x="143" y="5"/>
                </a:cxn>
                <a:cxn ang="0">
                  <a:pos x="107" y="16"/>
                </a:cxn>
                <a:cxn ang="0">
                  <a:pos x="77" y="34"/>
                </a:cxn>
                <a:cxn ang="0">
                  <a:pos x="49" y="59"/>
                </a:cxn>
                <a:cxn ang="0">
                  <a:pos x="29" y="88"/>
                </a:cxn>
                <a:cxn ang="0">
                  <a:pos x="13" y="125"/>
                </a:cxn>
                <a:cxn ang="0">
                  <a:pos x="3" y="164"/>
                </a:cxn>
                <a:cxn ang="0">
                  <a:pos x="0" y="210"/>
                </a:cxn>
                <a:cxn ang="0">
                  <a:pos x="0" y="235"/>
                </a:cxn>
                <a:cxn ang="0">
                  <a:pos x="6" y="279"/>
                </a:cxn>
                <a:cxn ang="0">
                  <a:pos x="19" y="317"/>
                </a:cxn>
                <a:cxn ang="0">
                  <a:pos x="37" y="350"/>
                </a:cxn>
                <a:cxn ang="0">
                  <a:pos x="62" y="376"/>
                </a:cxn>
                <a:cxn ang="0">
                  <a:pos x="91" y="394"/>
                </a:cxn>
                <a:cxn ang="0">
                  <a:pos x="126" y="408"/>
                </a:cxn>
                <a:cxn ang="0">
                  <a:pos x="167" y="414"/>
                </a:cxn>
                <a:cxn ang="0">
                  <a:pos x="190" y="414"/>
                </a:cxn>
                <a:cxn ang="0">
                  <a:pos x="264" y="408"/>
                </a:cxn>
                <a:cxn ang="0">
                  <a:pos x="331" y="389"/>
                </a:cxn>
                <a:cxn ang="0">
                  <a:pos x="322" y="313"/>
                </a:cxn>
                <a:cxn ang="0">
                  <a:pos x="316" y="316"/>
                </a:cxn>
                <a:cxn ang="0">
                  <a:pos x="262" y="333"/>
                </a:cxn>
                <a:cxn ang="0">
                  <a:pos x="206" y="339"/>
                </a:cxn>
                <a:cxn ang="0">
                  <a:pos x="192" y="337"/>
                </a:cxn>
                <a:cxn ang="0">
                  <a:pos x="169" y="334"/>
                </a:cxn>
                <a:cxn ang="0">
                  <a:pos x="147" y="328"/>
                </a:cxn>
                <a:cxn ang="0">
                  <a:pos x="130" y="317"/>
                </a:cxn>
                <a:cxn ang="0">
                  <a:pos x="123" y="310"/>
                </a:cxn>
                <a:cxn ang="0">
                  <a:pos x="111" y="294"/>
                </a:cxn>
                <a:cxn ang="0">
                  <a:pos x="101" y="273"/>
                </a:cxn>
                <a:cxn ang="0">
                  <a:pos x="97" y="249"/>
                </a:cxn>
                <a:cxn ang="0">
                  <a:pos x="95" y="219"/>
                </a:cxn>
                <a:cxn ang="0">
                  <a:pos x="343" y="215"/>
                </a:cxn>
                <a:cxn ang="0">
                  <a:pos x="345" y="192"/>
                </a:cxn>
                <a:cxn ang="0">
                  <a:pos x="346" y="174"/>
                </a:cxn>
                <a:cxn ang="0">
                  <a:pos x="343" y="135"/>
                </a:cxn>
                <a:cxn ang="0">
                  <a:pos x="334" y="102"/>
                </a:cxn>
                <a:cxn ang="0">
                  <a:pos x="320" y="71"/>
                </a:cxn>
                <a:cxn ang="0">
                  <a:pos x="302" y="46"/>
                </a:cxn>
                <a:cxn ang="0">
                  <a:pos x="279" y="27"/>
                </a:cxn>
                <a:cxn ang="0">
                  <a:pos x="251" y="13"/>
                </a:cxn>
                <a:cxn ang="0">
                  <a:pos x="219" y="4"/>
                </a:cxn>
                <a:cxn ang="0">
                  <a:pos x="183" y="0"/>
                </a:cxn>
                <a:cxn ang="0">
                  <a:pos x="179" y="72"/>
                </a:cxn>
                <a:cxn ang="0">
                  <a:pos x="195" y="72"/>
                </a:cxn>
                <a:cxn ang="0">
                  <a:pos x="222" y="83"/>
                </a:cxn>
                <a:cxn ang="0">
                  <a:pos x="232" y="92"/>
                </a:cxn>
                <a:cxn ang="0">
                  <a:pos x="248" y="118"/>
                </a:cxn>
                <a:cxn ang="0">
                  <a:pos x="253" y="152"/>
                </a:cxn>
                <a:cxn ang="0">
                  <a:pos x="97" y="152"/>
                </a:cxn>
                <a:cxn ang="0">
                  <a:pos x="107" y="118"/>
                </a:cxn>
                <a:cxn ang="0">
                  <a:pos x="126" y="94"/>
                </a:cxn>
                <a:cxn ang="0">
                  <a:pos x="149" y="77"/>
                </a:cxn>
                <a:cxn ang="0">
                  <a:pos x="179" y="72"/>
                </a:cxn>
              </a:cxnLst>
              <a:rect l="0" t="0" r="r" b="b"/>
              <a:pathLst>
                <a:path w="346" h="414">
                  <a:moveTo>
                    <a:pt x="183" y="0"/>
                  </a:moveTo>
                  <a:lnTo>
                    <a:pt x="183" y="0"/>
                  </a:lnTo>
                  <a:lnTo>
                    <a:pt x="163" y="2"/>
                  </a:lnTo>
                  <a:lnTo>
                    <a:pt x="143" y="5"/>
                  </a:lnTo>
                  <a:lnTo>
                    <a:pt x="124" y="10"/>
                  </a:lnTo>
                  <a:lnTo>
                    <a:pt x="107" y="16"/>
                  </a:lnTo>
                  <a:lnTo>
                    <a:pt x="91" y="23"/>
                  </a:lnTo>
                  <a:lnTo>
                    <a:pt x="77" y="34"/>
                  </a:lnTo>
                  <a:lnTo>
                    <a:pt x="63" y="45"/>
                  </a:lnTo>
                  <a:lnTo>
                    <a:pt x="49" y="59"/>
                  </a:lnTo>
                  <a:lnTo>
                    <a:pt x="39" y="72"/>
                  </a:lnTo>
                  <a:lnTo>
                    <a:pt x="29" y="88"/>
                  </a:lnTo>
                  <a:lnTo>
                    <a:pt x="20" y="106"/>
                  </a:lnTo>
                  <a:lnTo>
                    <a:pt x="13" y="125"/>
                  </a:lnTo>
                  <a:lnTo>
                    <a:pt x="8" y="144"/>
                  </a:lnTo>
                  <a:lnTo>
                    <a:pt x="3" y="164"/>
                  </a:lnTo>
                  <a:lnTo>
                    <a:pt x="2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0" y="235"/>
                  </a:lnTo>
                  <a:lnTo>
                    <a:pt x="3" y="258"/>
                  </a:lnTo>
                  <a:lnTo>
                    <a:pt x="6" y="279"/>
                  </a:lnTo>
                  <a:lnTo>
                    <a:pt x="13" y="299"/>
                  </a:lnTo>
                  <a:lnTo>
                    <a:pt x="19" y="317"/>
                  </a:lnTo>
                  <a:lnTo>
                    <a:pt x="28" y="334"/>
                  </a:lnTo>
                  <a:lnTo>
                    <a:pt x="37" y="350"/>
                  </a:lnTo>
                  <a:lnTo>
                    <a:pt x="48" y="363"/>
                  </a:lnTo>
                  <a:lnTo>
                    <a:pt x="62" y="376"/>
                  </a:lnTo>
                  <a:lnTo>
                    <a:pt x="75" y="386"/>
                  </a:lnTo>
                  <a:lnTo>
                    <a:pt x="91" y="394"/>
                  </a:lnTo>
                  <a:lnTo>
                    <a:pt x="107" y="402"/>
                  </a:lnTo>
                  <a:lnTo>
                    <a:pt x="126" y="408"/>
                  </a:lnTo>
                  <a:lnTo>
                    <a:pt x="146" y="411"/>
                  </a:lnTo>
                  <a:lnTo>
                    <a:pt x="167" y="414"/>
                  </a:lnTo>
                  <a:lnTo>
                    <a:pt x="190" y="414"/>
                  </a:lnTo>
                  <a:lnTo>
                    <a:pt x="190" y="414"/>
                  </a:lnTo>
                  <a:lnTo>
                    <a:pt x="228" y="412"/>
                  </a:lnTo>
                  <a:lnTo>
                    <a:pt x="264" y="408"/>
                  </a:lnTo>
                  <a:lnTo>
                    <a:pt x="299" y="400"/>
                  </a:lnTo>
                  <a:lnTo>
                    <a:pt x="331" y="389"/>
                  </a:lnTo>
                  <a:lnTo>
                    <a:pt x="334" y="388"/>
                  </a:lnTo>
                  <a:lnTo>
                    <a:pt x="322" y="313"/>
                  </a:lnTo>
                  <a:lnTo>
                    <a:pt x="316" y="316"/>
                  </a:lnTo>
                  <a:lnTo>
                    <a:pt x="316" y="316"/>
                  </a:lnTo>
                  <a:lnTo>
                    <a:pt x="290" y="325"/>
                  </a:lnTo>
                  <a:lnTo>
                    <a:pt x="262" y="333"/>
                  </a:lnTo>
                  <a:lnTo>
                    <a:pt x="235" y="337"/>
                  </a:lnTo>
                  <a:lnTo>
                    <a:pt x="206" y="339"/>
                  </a:lnTo>
                  <a:lnTo>
                    <a:pt x="206" y="339"/>
                  </a:lnTo>
                  <a:lnTo>
                    <a:pt x="192" y="337"/>
                  </a:lnTo>
                  <a:lnTo>
                    <a:pt x="179" y="337"/>
                  </a:lnTo>
                  <a:lnTo>
                    <a:pt x="169" y="334"/>
                  </a:lnTo>
                  <a:lnTo>
                    <a:pt x="158" y="331"/>
                  </a:lnTo>
                  <a:lnTo>
                    <a:pt x="147" y="328"/>
                  </a:lnTo>
                  <a:lnTo>
                    <a:pt x="138" y="324"/>
                  </a:lnTo>
                  <a:lnTo>
                    <a:pt x="130" y="317"/>
                  </a:lnTo>
                  <a:lnTo>
                    <a:pt x="123" y="310"/>
                  </a:lnTo>
                  <a:lnTo>
                    <a:pt x="123" y="310"/>
                  </a:lnTo>
                  <a:lnTo>
                    <a:pt x="117" y="302"/>
                  </a:lnTo>
                  <a:lnTo>
                    <a:pt x="111" y="294"/>
                  </a:lnTo>
                  <a:lnTo>
                    <a:pt x="106" y="284"/>
                  </a:lnTo>
                  <a:lnTo>
                    <a:pt x="101" y="273"/>
                  </a:lnTo>
                  <a:lnTo>
                    <a:pt x="98" y="261"/>
                  </a:lnTo>
                  <a:lnTo>
                    <a:pt x="97" y="249"/>
                  </a:lnTo>
                  <a:lnTo>
                    <a:pt x="95" y="233"/>
                  </a:lnTo>
                  <a:lnTo>
                    <a:pt x="95" y="219"/>
                  </a:lnTo>
                  <a:lnTo>
                    <a:pt x="343" y="219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5" y="192"/>
                  </a:lnTo>
                  <a:lnTo>
                    <a:pt x="346" y="174"/>
                  </a:lnTo>
                  <a:lnTo>
                    <a:pt x="346" y="174"/>
                  </a:lnTo>
                  <a:lnTo>
                    <a:pt x="345" y="154"/>
                  </a:lnTo>
                  <a:lnTo>
                    <a:pt x="343" y="135"/>
                  </a:lnTo>
                  <a:lnTo>
                    <a:pt x="339" y="118"/>
                  </a:lnTo>
                  <a:lnTo>
                    <a:pt x="334" y="102"/>
                  </a:lnTo>
                  <a:lnTo>
                    <a:pt x="328" y="86"/>
                  </a:lnTo>
                  <a:lnTo>
                    <a:pt x="320" y="71"/>
                  </a:lnTo>
                  <a:lnTo>
                    <a:pt x="313" y="59"/>
                  </a:lnTo>
                  <a:lnTo>
                    <a:pt x="302" y="46"/>
                  </a:lnTo>
                  <a:lnTo>
                    <a:pt x="291" y="36"/>
                  </a:lnTo>
                  <a:lnTo>
                    <a:pt x="279" y="27"/>
                  </a:lnTo>
                  <a:lnTo>
                    <a:pt x="265" y="19"/>
                  </a:lnTo>
                  <a:lnTo>
                    <a:pt x="251" y="13"/>
                  </a:lnTo>
                  <a:lnTo>
                    <a:pt x="236" y="8"/>
                  </a:lnTo>
                  <a:lnTo>
                    <a:pt x="219" y="4"/>
                  </a:lnTo>
                  <a:lnTo>
                    <a:pt x="201" y="2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179" y="72"/>
                  </a:moveTo>
                  <a:lnTo>
                    <a:pt x="179" y="72"/>
                  </a:lnTo>
                  <a:lnTo>
                    <a:pt x="195" y="72"/>
                  </a:lnTo>
                  <a:lnTo>
                    <a:pt x="209" y="77"/>
                  </a:lnTo>
                  <a:lnTo>
                    <a:pt x="222" y="83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41" y="103"/>
                  </a:lnTo>
                  <a:lnTo>
                    <a:pt x="248" y="118"/>
                  </a:lnTo>
                  <a:lnTo>
                    <a:pt x="251" y="134"/>
                  </a:lnTo>
                  <a:lnTo>
                    <a:pt x="253" y="152"/>
                  </a:lnTo>
                  <a:lnTo>
                    <a:pt x="97" y="152"/>
                  </a:lnTo>
                  <a:lnTo>
                    <a:pt x="97" y="152"/>
                  </a:lnTo>
                  <a:lnTo>
                    <a:pt x="101" y="134"/>
                  </a:lnTo>
                  <a:lnTo>
                    <a:pt x="107" y="118"/>
                  </a:lnTo>
                  <a:lnTo>
                    <a:pt x="115" y="105"/>
                  </a:lnTo>
                  <a:lnTo>
                    <a:pt x="126" y="94"/>
                  </a:lnTo>
                  <a:lnTo>
                    <a:pt x="137" y="85"/>
                  </a:lnTo>
                  <a:lnTo>
                    <a:pt x="149" y="77"/>
                  </a:lnTo>
                  <a:lnTo>
                    <a:pt x="164" y="72"/>
                  </a:lnTo>
                  <a:lnTo>
                    <a:pt x="179" y="72"/>
                  </a:lnTo>
                  <a:lnTo>
                    <a:pt x="179" y="7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6" name="Freeform 21"/>
            <p:cNvSpPr>
              <a:spLocks/>
            </p:cNvSpPr>
            <p:nvPr userDrawn="1"/>
          </p:nvSpPr>
          <p:spPr bwMode="auto">
            <a:xfrm>
              <a:off x="4146138" y="3062050"/>
              <a:ext cx="273050" cy="425450"/>
            </a:xfrm>
            <a:custGeom>
              <a:avLst/>
              <a:gdLst/>
              <a:ahLst/>
              <a:cxnLst>
                <a:cxn ang="0">
                  <a:pos x="0" y="80"/>
                </a:cxn>
                <a:cxn ang="0">
                  <a:pos x="124" y="80"/>
                </a:cxn>
                <a:cxn ang="0">
                  <a:pos x="124" y="536"/>
                </a:cxn>
                <a:cxn ang="0">
                  <a:pos x="219" y="536"/>
                </a:cxn>
                <a:cxn ang="0">
                  <a:pos x="219" y="80"/>
                </a:cxn>
                <a:cxn ang="0">
                  <a:pos x="343" y="80"/>
                </a:cxn>
                <a:cxn ang="0">
                  <a:pos x="343" y="0"/>
                </a:cxn>
                <a:cxn ang="0">
                  <a:pos x="0" y="0"/>
                </a:cxn>
                <a:cxn ang="0">
                  <a:pos x="0" y="80"/>
                </a:cxn>
              </a:cxnLst>
              <a:rect l="0" t="0" r="r" b="b"/>
              <a:pathLst>
                <a:path w="343" h="536">
                  <a:moveTo>
                    <a:pt x="0" y="80"/>
                  </a:moveTo>
                  <a:lnTo>
                    <a:pt x="124" y="80"/>
                  </a:lnTo>
                  <a:lnTo>
                    <a:pt x="124" y="536"/>
                  </a:lnTo>
                  <a:lnTo>
                    <a:pt x="219" y="536"/>
                  </a:lnTo>
                  <a:lnTo>
                    <a:pt x="219" y="80"/>
                  </a:lnTo>
                  <a:lnTo>
                    <a:pt x="343" y="80"/>
                  </a:lnTo>
                  <a:lnTo>
                    <a:pt x="343" y="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7E000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7" name="Freeform 22"/>
            <p:cNvSpPr>
              <a:spLocks noEditPoints="1"/>
            </p:cNvSpPr>
            <p:nvPr userDrawn="1"/>
          </p:nvSpPr>
          <p:spPr bwMode="auto">
            <a:xfrm>
              <a:off x="4543013" y="3058875"/>
              <a:ext cx="296863" cy="428625"/>
            </a:xfrm>
            <a:custGeom>
              <a:avLst/>
              <a:gdLst/>
              <a:ahLst/>
              <a:cxnLst>
                <a:cxn ang="0">
                  <a:pos x="202" y="308"/>
                </a:cxn>
                <a:cxn ang="0">
                  <a:pos x="194" y="300"/>
                </a:cxn>
                <a:cxn ang="0">
                  <a:pos x="225" y="292"/>
                </a:cxn>
                <a:cxn ang="0">
                  <a:pos x="252" y="281"/>
                </a:cxn>
                <a:cxn ang="0">
                  <a:pos x="275" y="266"/>
                </a:cxn>
                <a:cxn ang="0">
                  <a:pos x="295" y="248"/>
                </a:cxn>
                <a:cxn ang="0">
                  <a:pos x="312" y="226"/>
                </a:cxn>
                <a:cxn ang="0">
                  <a:pos x="324" y="203"/>
                </a:cxn>
                <a:cxn ang="0">
                  <a:pos x="332" y="176"/>
                </a:cxn>
                <a:cxn ang="0">
                  <a:pos x="335" y="148"/>
                </a:cxn>
                <a:cxn ang="0">
                  <a:pos x="333" y="130"/>
                </a:cxn>
                <a:cxn ang="0">
                  <a:pos x="327" y="98"/>
                </a:cxn>
                <a:cxn ang="0">
                  <a:pos x="315" y="70"/>
                </a:cxn>
                <a:cxn ang="0">
                  <a:pos x="298" y="47"/>
                </a:cxn>
                <a:cxn ang="0">
                  <a:pos x="274" y="29"/>
                </a:cxn>
                <a:cxn ang="0">
                  <a:pos x="245" y="15"/>
                </a:cxn>
                <a:cxn ang="0">
                  <a:pos x="209" y="6"/>
                </a:cxn>
                <a:cxn ang="0">
                  <a:pos x="168" y="1"/>
                </a:cxn>
                <a:cxn ang="0">
                  <a:pos x="145" y="0"/>
                </a:cxn>
                <a:cxn ang="0">
                  <a:pos x="3" y="4"/>
                </a:cxn>
                <a:cxn ang="0">
                  <a:pos x="0" y="540"/>
                </a:cxn>
                <a:cxn ang="0">
                  <a:pos x="93" y="312"/>
                </a:cxn>
                <a:cxn ang="0">
                  <a:pos x="254" y="539"/>
                </a:cxn>
                <a:cxn ang="0">
                  <a:pos x="373" y="540"/>
                </a:cxn>
                <a:cxn ang="0">
                  <a:pos x="234" y="350"/>
                </a:cxn>
                <a:cxn ang="0">
                  <a:pos x="202" y="308"/>
                </a:cxn>
                <a:cxn ang="0">
                  <a:pos x="93" y="81"/>
                </a:cxn>
                <a:cxn ang="0">
                  <a:pos x="133" y="79"/>
                </a:cxn>
                <a:cxn ang="0">
                  <a:pos x="159" y="79"/>
                </a:cxn>
                <a:cxn ang="0">
                  <a:pos x="197" y="90"/>
                </a:cxn>
                <a:cxn ang="0">
                  <a:pos x="211" y="98"/>
                </a:cxn>
                <a:cxn ang="0">
                  <a:pos x="223" y="108"/>
                </a:cxn>
                <a:cxn ang="0">
                  <a:pos x="231" y="122"/>
                </a:cxn>
                <a:cxn ang="0">
                  <a:pos x="235" y="139"/>
                </a:cxn>
                <a:cxn ang="0">
                  <a:pos x="237" y="157"/>
                </a:cxn>
                <a:cxn ang="0">
                  <a:pos x="234" y="176"/>
                </a:cxn>
                <a:cxn ang="0">
                  <a:pos x="229" y="193"/>
                </a:cxn>
                <a:cxn ang="0">
                  <a:pos x="220" y="206"/>
                </a:cxn>
                <a:cxn ang="0">
                  <a:pos x="208" y="219"/>
                </a:cxn>
                <a:cxn ang="0">
                  <a:pos x="193" y="228"/>
                </a:cxn>
                <a:cxn ang="0">
                  <a:pos x="154" y="239"/>
                </a:cxn>
                <a:cxn ang="0">
                  <a:pos x="130" y="240"/>
                </a:cxn>
                <a:cxn ang="0">
                  <a:pos x="93" y="81"/>
                </a:cxn>
              </a:cxnLst>
              <a:rect l="0" t="0" r="r" b="b"/>
              <a:pathLst>
                <a:path w="373" h="540">
                  <a:moveTo>
                    <a:pt x="202" y="308"/>
                  </a:moveTo>
                  <a:lnTo>
                    <a:pt x="202" y="308"/>
                  </a:lnTo>
                  <a:lnTo>
                    <a:pt x="194" y="300"/>
                  </a:lnTo>
                  <a:lnTo>
                    <a:pt x="194" y="300"/>
                  </a:lnTo>
                  <a:lnTo>
                    <a:pt x="209" y="297"/>
                  </a:lnTo>
                  <a:lnTo>
                    <a:pt x="225" y="292"/>
                  </a:lnTo>
                  <a:lnTo>
                    <a:pt x="238" y="288"/>
                  </a:lnTo>
                  <a:lnTo>
                    <a:pt x="252" y="281"/>
                  </a:lnTo>
                  <a:lnTo>
                    <a:pt x="265" y="274"/>
                  </a:lnTo>
                  <a:lnTo>
                    <a:pt x="275" y="266"/>
                  </a:lnTo>
                  <a:lnTo>
                    <a:pt x="286" y="257"/>
                  </a:lnTo>
                  <a:lnTo>
                    <a:pt x="295" y="248"/>
                  </a:lnTo>
                  <a:lnTo>
                    <a:pt x="304" y="239"/>
                  </a:lnTo>
                  <a:lnTo>
                    <a:pt x="312" y="226"/>
                  </a:lnTo>
                  <a:lnTo>
                    <a:pt x="318" y="216"/>
                  </a:lnTo>
                  <a:lnTo>
                    <a:pt x="324" y="203"/>
                  </a:lnTo>
                  <a:lnTo>
                    <a:pt x="329" y="190"/>
                  </a:lnTo>
                  <a:lnTo>
                    <a:pt x="332" y="176"/>
                  </a:lnTo>
                  <a:lnTo>
                    <a:pt x="333" y="162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3" y="130"/>
                  </a:lnTo>
                  <a:lnTo>
                    <a:pt x="332" y="113"/>
                  </a:lnTo>
                  <a:lnTo>
                    <a:pt x="327" y="98"/>
                  </a:lnTo>
                  <a:lnTo>
                    <a:pt x="323" y="84"/>
                  </a:lnTo>
                  <a:lnTo>
                    <a:pt x="315" y="70"/>
                  </a:lnTo>
                  <a:lnTo>
                    <a:pt x="307" y="58"/>
                  </a:lnTo>
                  <a:lnTo>
                    <a:pt x="298" y="47"/>
                  </a:lnTo>
                  <a:lnTo>
                    <a:pt x="287" y="38"/>
                  </a:lnTo>
                  <a:lnTo>
                    <a:pt x="274" y="29"/>
                  </a:lnTo>
                  <a:lnTo>
                    <a:pt x="260" y="21"/>
                  </a:lnTo>
                  <a:lnTo>
                    <a:pt x="245" y="15"/>
                  </a:lnTo>
                  <a:lnTo>
                    <a:pt x="228" y="10"/>
                  </a:lnTo>
                  <a:lnTo>
                    <a:pt x="209" y="6"/>
                  </a:lnTo>
                  <a:lnTo>
                    <a:pt x="189" y="3"/>
                  </a:lnTo>
                  <a:lnTo>
                    <a:pt x="168" y="1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64" y="1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540"/>
                  </a:lnTo>
                  <a:lnTo>
                    <a:pt x="93" y="540"/>
                  </a:lnTo>
                  <a:lnTo>
                    <a:pt x="93" y="312"/>
                  </a:lnTo>
                  <a:lnTo>
                    <a:pt x="96" y="312"/>
                  </a:lnTo>
                  <a:lnTo>
                    <a:pt x="254" y="539"/>
                  </a:lnTo>
                  <a:lnTo>
                    <a:pt x="255" y="540"/>
                  </a:lnTo>
                  <a:lnTo>
                    <a:pt x="373" y="540"/>
                  </a:lnTo>
                  <a:lnTo>
                    <a:pt x="234" y="350"/>
                  </a:lnTo>
                  <a:lnTo>
                    <a:pt x="234" y="350"/>
                  </a:lnTo>
                  <a:lnTo>
                    <a:pt x="219" y="329"/>
                  </a:lnTo>
                  <a:lnTo>
                    <a:pt x="202" y="308"/>
                  </a:lnTo>
                  <a:lnTo>
                    <a:pt x="202" y="308"/>
                  </a:lnTo>
                  <a:close/>
                  <a:moveTo>
                    <a:pt x="93" y="81"/>
                  </a:moveTo>
                  <a:lnTo>
                    <a:pt x="93" y="81"/>
                  </a:lnTo>
                  <a:lnTo>
                    <a:pt x="133" y="79"/>
                  </a:lnTo>
                  <a:lnTo>
                    <a:pt x="133" y="79"/>
                  </a:lnTo>
                  <a:lnTo>
                    <a:pt x="159" y="79"/>
                  </a:lnTo>
                  <a:lnTo>
                    <a:pt x="179" y="84"/>
                  </a:lnTo>
                  <a:lnTo>
                    <a:pt x="197" y="90"/>
                  </a:lnTo>
                  <a:lnTo>
                    <a:pt x="205" y="93"/>
                  </a:lnTo>
                  <a:lnTo>
                    <a:pt x="211" y="98"/>
                  </a:lnTo>
                  <a:lnTo>
                    <a:pt x="217" y="102"/>
                  </a:lnTo>
                  <a:lnTo>
                    <a:pt x="223" y="108"/>
                  </a:lnTo>
                  <a:lnTo>
                    <a:pt x="226" y="115"/>
                  </a:lnTo>
                  <a:lnTo>
                    <a:pt x="231" y="122"/>
                  </a:lnTo>
                  <a:lnTo>
                    <a:pt x="232" y="130"/>
                  </a:lnTo>
                  <a:lnTo>
                    <a:pt x="235" y="139"/>
                  </a:lnTo>
                  <a:lnTo>
                    <a:pt x="237" y="157"/>
                  </a:lnTo>
                  <a:lnTo>
                    <a:pt x="237" y="157"/>
                  </a:lnTo>
                  <a:lnTo>
                    <a:pt x="235" y="167"/>
                  </a:lnTo>
                  <a:lnTo>
                    <a:pt x="234" y="176"/>
                  </a:lnTo>
                  <a:lnTo>
                    <a:pt x="232" y="185"/>
                  </a:lnTo>
                  <a:lnTo>
                    <a:pt x="229" y="193"/>
                  </a:lnTo>
                  <a:lnTo>
                    <a:pt x="225" y="200"/>
                  </a:lnTo>
                  <a:lnTo>
                    <a:pt x="220" y="206"/>
                  </a:lnTo>
                  <a:lnTo>
                    <a:pt x="214" y="213"/>
                  </a:lnTo>
                  <a:lnTo>
                    <a:pt x="208" y="219"/>
                  </a:lnTo>
                  <a:lnTo>
                    <a:pt x="200" y="223"/>
                  </a:lnTo>
                  <a:lnTo>
                    <a:pt x="193" y="228"/>
                  </a:lnTo>
                  <a:lnTo>
                    <a:pt x="174" y="236"/>
                  </a:lnTo>
                  <a:lnTo>
                    <a:pt x="154" y="239"/>
                  </a:lnTo>
                  <a:lnTo>
                    <a:pt x="130" y="240"/>
                  </a:lnTo>
                  <a:lnTo>
                    <a:pt x="130" y="240"/>
                  </a:lnTo>
                  <a:lnTo>
                    <a:pt x="93" y="240"/>
                  </a:lnTo>
                  <a:lnTo>
                    <a:pt x="93" y="81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8" name="Freeform 23"/>
            <p:cNvSpPr>
              <a:spLocks noEditPoints="1"/>
            </p:cNvSpPr>
            <p:nvPr userDrawn="1"/>
          </p:nvSpPr>
          <p:spPr bwMode="auto">
            <a:xfrm>
              <a:off x="4833526" y="3165237"/>
              <a:ext cx="274637" cy="328613"/>
            </a:xfrm>
            <a:custGeom>
              <a:avLst/>
              <a:gdLst/>
              <a:ahLst/>
              <a:cxnLst>
                <a:cxn ang="0">
                  <a:pos x="182" y="0"/>
                </a:cxn>
                <a:cxn ang="0">
                  <a:pos x="144" y="5"/>
                </a:cxn>
                <a:cxn ang="0">
                  <a:pos x="107" y="16"/>
                </a:cxn>
                <a:cxn ang="0">
                  <a:pos x="76" y="34"/>
                </a:cxn>
                <a:cxn ang="0">
                  <a:pos x="50" y="59"/>
                </a:cxn>
                <a:cxn ang="0">
                  <a:pos x="29" y="88"/>
                </a:cxn>
                <a:cxn ang="0">
                  <a:pos x="13" y="125"/>
                </a:cxn>
                <a:cxn ang="0">
                  <a:pos x="4" y="164"/>
                </a:cxn>
                <a:cxn ang="0">
                  <a:pos x="0" y="210"/>
                </a:cxn>
                <a:cxn ang="0">
                  <a:pos x="1" y="235"/>
                </a:cxn>
                <a:cxn ang="0">
                  <a:pos x="7" y="279"/>
                </a:cxn>
                <a:cxn ang="0">
                  <a:pos x="19" y="317"/>
                </a:cxn>
                <a:cxn ang="0">
                  <a:pos x="36" y="350"/>
                </a:cxn>
                <a:cxn ang="0">
                  <a:pos x="61" y="376"/>
                </a:cxn>
                <a:cxn ang="0">
                  <a:pos x="90" y="394"/>
                </a:cxn>
                <a:cxn ang="0">
                  <a:pos x="127" y="408"/>
                </a:cxn>
                <a:cxn ang="0">
                  <a:pos x="168" y="414"/>
                </a:cxn>
                <a:cxn ang="0">
                  <a:pos x="191" y="414"/>
                </a:cxn>
                <a:cxn ang="0">
                  <a:pos x="265" y="408"/>
                </a:cxn>
                <a:cxn ang="0">
                  <a:pos x="330" y="389"/>
                </a:cxn>
                <a:cxn ang="0">
                  <a:pos x="321" y="313"/>
                </a:cxn>
                <a:cxn ang="0">
                  <a:pos x="317" y="316"/>
                </a:cxn>
                <a:cxn ang="0">
                  <a:pos x="263" y="333"/>
                </a:cxn>
                <a:cxn ang="0">
                  <a:pos x="206" y="339"/>
                </a:cxn>
                <a:cxn ang="0">
                  <a:pos x="193" y="337"/>
                </a:cxn>
                <a:cxn ang="0">
                  <a:pos x="168" y="334"/>
                </a:cxn>
                <a:cxn ang="0">
                  <a:pos x="148" y="328"/>
                </a:cxn>
                <a:cxn ang="0">
                  <a:pos x="130" y="317"/>
                </a:cxn>
                <a:cxn ang="0">
                  <a:pos x="124" y="310"/>
                </a:cxn>
                <a:cxn ang="0">
                  <a:pos x="111" y="294"/>
                </a:cxn>
                <a:cxn ang="0">
                  <a:pos x="102" y="273"/>
                </a:cxn>
                <a:cxn ang="0">
                  <a:pos x="96" y="249"/>
                </a:cxn>
                <a:cxn ang="0">
                  <a:pos x="95" y="219"/>
                </a:cxn>
                <a:cxn ang="0">
                  <a:pos x="343" y="215"/>
                </a:cxn>
                <a:cxn ang="0">
                  <a:pos x="346" y="192"/>
                </a:cxn>
                <a:cxn ang="0">
                  <a:pos x="346" y="174"/>
                </a:cxn>
                <a:cxn ang="0">
                  <a:pos x="343" y="135"/>
                </a:cxn>
                <a:cxn ang="0">
                  <a:pos x="335" y="102"/>
                </a:cxn>
                <a:cxn ang="0">
                  <a:pos x="321" y="71"/>
                </a:cxn>
                <a:cxn ang="0">
                  <a:pos x="303" y="46"/>
                </a:cxn>
                <a:cxn ang="0">
                  <a:pos x="278" y="27"/>
                </a:cxn>
                <a:cxn ang="0">
                  <a:pos x="251" y="13"/>
                </a:cxn>
                <a:cxn ang="0">
                  <a:pos x="219" y="4"/>
                </a:cxn>
                <a:cxn ang="0">
                  <a:pos x="182" y="0"/>
                </a:cxn>
                <a:cxn ang="0">
                  <a:pos x="179" y="72"/>
                </a:cxn>
                <a:cxn ang="0">
                  <a:pos x="196" y="72"/>
                </a:cxn>
                <a:cxn ang="0">
                  <a:pos x="222" y="83"/>
                </a:cxn>
                <a:cxn ang="0">
                  <a:pos x="232" y="92"/>
                </a:cxn>
                <a:cxn ang="0">
                  <a:pos x="248" y="118"/>
                </a:cxn>
                <a:cxn ang="0">
                  <a:pos x="254" y="152"/>
                </a:cxn>
                <a:cxn ang="0">
                  <a:pos x="98" y="152"/>
                </a:cxn>
                <a:cxn ang="0">
                  <a:pos x="108" y="118"/>
                </a:cxn>
                <a:cxn ang="0">
                  <a:pos x="125" y="94"/>
                </a:cxn>
                <a:cxn ang="0">
                  <a:pos x="150" y="77"/>
                </a:cxn>
                <a:cxn ang="0">
                  <a:pos x="179" y="72"/>
                </a:cxn>
              </a:cxnLst>
              <a:rect l="0" t="0" r="r" b="b"/>
              <a:pathLst>
                <a:path w="346" h="414">
                  <a:moveTo>
                    <a:pt x="182" y="0"/>
                  </a:moveTo>
                  <a:lnTo>
                    <a:pt x="182" y="0"/>
                  </a:lnTo>
                  <a:lnTo>
                    <a:pt x="162" y="2"/>
                  </a:lnTo>
                  <a:lnTo>
                    <a:pt x="144" y="5"/>
                  </a:lnTo>
                  <a:lnTo>
                    <a:pt x="125" y="10"/>
                  </a:lnTo>
                  <a:lnTo>
                    <a:pt x="107" y="16"/>
                  </a:lnTo>
                  <a:lnTo>
                    <a:pt x="91" y="23"/>
                  </a:lnTo>
                  <a:lnTo>
                    <a:pt x="76" y="34"/>
                  </a:lnTo>
                  <a:lnTo>
                    <a:pt x="62" y="45"/>
                  </a:lnTo>
                  <a:lnTo>
                    <a:pt x="50" y="59"/>
                  </a:lnTo>
                  <a:lnTo>
                    <a:pt x="38" y="72"/>
                  </a:lnTo>
                  <a:lnTo>
                    <a:pt x="29" y="88"/>
                  </a:lnTo>
                  <a:lnTo>
                    <a:pt x="19" y="106"/>
                  </a:lnTo>
                  <a:lnTo>
                    <a:pt x="13" y="125"/>
                  </a:lnTo>
                  <a:lnTo>
                    <a:pt x="7" y="144"/>
                  </a:lnTo>
                  <a:lnTo>
                    <a:pt x="4" y="164"/>
                  </a:lnTo>
                  <a:lnTo>
                    <a:pt x="1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" y="235"/>
                  </a:lnTo>
                  <a:lnTo>
                    <a:pt x="3" y="258"/>
                  </a:lnTo>
                  <a:lnTo>
                    <a:pt x="7" y="279"/>
                  </a:lnTo>
                  <a:lnTo>
                    <a:pt x="12" y="299"/>
                  </a:lnTo>
                  <a:lnTo>
                    <a:pt x="19" y="317"/>
                  </a:lnTo>
                  <a:lnTo>
                    <a:pt x="27" y="334"/>
                  </a:lnTo>
                  <a:lnTo>
                    <a:pt x="36" y="350"/>
                  </a:lnTo>
                  <a:lnTo>
                    <a:pt x="49" y="363"/>
                  </a:lnTo>
                  <a:lnTo>
                    <a:pt x="61" y="376"/>
                  </a:lnTo>
                  <a:lnTo>
                    <a:pt x="75" y="386"/>
                  </a:lnTo>
                  <a:lnTo>
                    <a:pt x="90" y="394"/>
                  </a:lnTo>
                  <a:lnTo>
                    <a:pt x="108" y="402"/>
                  </a:lnTo>
                  <a:lnTo>
                    <a:pt x="127" y="408"/>
                  </a:lnTo>
                  <a:lnTo>
                    <a:pt x="147" y="411"/>
                  </a:lnTo>
                  <a:lnTo>
                    <a:pt x="168" y="414"/>
                  </a:lnTo>
                  <a:lnTo>
                    <a:pt x="191" y="414"/>
                  </a:lnTo>
                  <a:lnTo>
                    <a:pt x="191" y="414"/>
                  </a:lnTo>
                  <a:lnTo>
                    <a:pt x="228" y="412"/>
                  </a:lnTo>
                  <a:lnTo>
                    <a:pt x="265" y="408"/>
                  </a:lnTo>
                  <a:lnTo>
                    <a:pt x="298" y="400"/>
                  </a:lnTo>
                  <a:lnTo>
                    <a:pt x="330" y="389"/>
                  </a:lnTo>
                  <a:lnTo>
                    <a:pt x="333" y="388"/>
                  </a:lnTo>
                  <a:lnTo>
                    <a:pt x="321" y="313"/>
                  </a:lnTo>
                  <a:lnTo>
                    <a:pt x="317" y="316"/>
                  </a:lnTo>
                  <a:lnTo>
                    <a:pt x="317" y="316"/>
                  </a:lnTo>
                  <a:lnTo>
                    <a:pt x="291" y="325"/>
                  </a:lnTo>
                  <a:lnTo>
                    <a:pt x="263" y="333"/>
                  </a:lnTo>
                  <a:lnTo>
                    <a:pt x="234" y="337"/>
                  </a:lnTo>
                  <a:lnTo>
                    <a:pt x="206" y="339"/>
                  </a:lnTo>
                  <a:lnTo>
                    <a:pt x="206" y="339"/>
                  </a:lnTo>
                  <a:lnTo>
                    <a:pt x="193" y="337"/>
                  </a:lnTo>
                  <a:lnTo>
                    <a:pt x="180" y="337"/>
                  </a:lnTo>
                  <a:lnTo>
                    <a:pt x="168" y="334"/>
                  </a:lnTo>
                  <a:lnTo>
                    <a:pt x="157" y="331"/>
                  </a:lnTo>
                  <a:lnTo>
                    <a:pt x="148" y="328"/>
                  </a:lnTo>
                  <a:lnTo>
                    <a:pt x="139" y="324"/>
                  </a:lnTo>
                  <a:lnTo>
                    <a:pt x="130" y="317"/>
                  </a:lnTo>
                  <a:lnTo>
                    <a:pt x="124" y="310"/>
                  </a:lnTo>
                  <a:lnTo>
                    <a:pt x="124" y="310"/>
                  </a:lnTo>
                  <a:lnTo>
                    <a:pt x="116" y="302"/>
                  </a:lnTo>
                  <a:lnTo>
                    <a:pt x="111" y="294"/>
                  </a:lnTo>
                  <a:lnTo>
                    <a:pt x="105" y="284"/>
                  </a:lnTo>
                  <a:lnTo>
                    <a:pt x="102" y="273"/>
                  </a:lnTo>
                  <a:lnTo>
                    <a:pt x="99" y="261"/>
                  </a:lnTo>
                  <a:lnTo>
                    <a:pt x="96" y="249"/>
                  </a:lnTo>
                  <a:lnTo>
                    <a:pt x="96" y="233"/>
                  </a:lnTo>
                  <a:lnTo>
                    <a:pt x="95" y="219"/>
                  </a:lnTo>
                  <a:lnTo>
                    <a:pt x="343" y="219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6" y="192"/>
                  </a:lnTo>
                  <a:lnTo>
                    <a:pt x="346" y="174"/>
                  </a:lnTo>
                  <a:lnTo>
                    <a:pt x="346" y="174"/>
                  </a:lnTo>
                  <a:lnTo>
                    <a:pt x="346" y="154"/>
                  </a:lnTo>
                  <a:lnTo>
                    <a:pt x="343" y="135"/>
                  </a:lnTo>
                  <a:lnTo>
                    <a:pt x="340" y="118"/>
                  </a:lnTo>
                  <a:lnTo>
                    <a:pt x="335" y="102"/>
                  </a:lnTo>
                  <a:lnTo>
                    <a:pt x="329" y="86"/>
                  </a:lnTo>
                  <a:lnTo>
                    <a:pt x="321" y="71"/>
                  </a:lnTo>
                  <a:lnTo>
                    <a:pt x="312" y="59"/>
                  </a:lnTo>
                  <a:lnTo>
                    <a:pt x="303" y="46"/>
                  </a:lnTo>
                  <a:lnTo>
                    <a:pt x="291" y="36"/>
                  </a:lnTo>
                  <a:lnTo>
                    <a:pt x="278" y="27"/>
                  </a:lnTo>
                  <a:lnTo>
                    <a:pt x="266" y="19"/>
                  </a:lnTo>
                  <a:lnTo>
                    <a:pt x="251" y="13"/>
                  </a:lnTo>
                  <a:lnTo>
                    <a:pt x="235" y="8"/>
                  </a:lnTo>
                  <a:lnTo>
                    <a:pt x="219" y="4"/>
                  </a:lnTo>
                  <a:lnTo>
                    <a:pt x="202" y="2"/>
                  </a:lnTo>
                  <a:lnTo>
                    <a:pt x="182" y="0"/>
                  </a:lnTo>
                  <a:lnTo>
                    <a:pt x="182" y="0"/>
                  </a:lnTo>
                  <a:close/>
                  <a:moveTo>
                    <a:pt x="179" y="72"/>
                  </a:moveTo>
                  <a:lnTo>
                    <a:pt x="179" y="72"/>
                  </a:lnTo>
                  <a:lnTo>
                    <a:pt x="196" y="72"/>
                  </a:lnTo>
                  <a:lnTo>
                    <a:pt x="209" y="77"/>
                  </a:lnTo>
                  <a:lnTo>
                    <a:pt x="222" y="83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42" y="103"/>
                  </a:lnTo>
                  <a:lnTo>
                    <a:pt x="248" y="118"/>
                  </a:lnTo>
                  <a:lnTo>
                    <a:pt x="252" y="134"/>
                  </a:lnTo>
                  <a:lnTo>
                    <a:pt x="254" y="152"/>
                  </a:lnTo>
                  <a:lnTo>
                    <a:pt x="98" y="152"/>
                  </a:lnTo>
                  <a:lnTo>
                    <a:pt x="98" y="152"/>
                  </a:lnTo>
                  <a:lnTo>
                    <a:pt x="102" y="134"/>
                  </a:lnTo>
                  <a:lnTo>
                    <a:pt x="108" y="118"/>
                  </a:lnTo>
                  <a:lnTo>
                    <a:pt x="116" y="105"/>
                  </a:lnTo>
                  <a:lnTo>
                    <a:pt x="125" y="94"/>
                  </a:lnTo>
                  <a:lnTo>
                    <a:pt x="137" y="85"/>
                  </a:lnTo>
                  <a:lnTo>
                    <a:pt x="150" y="77"/>
                  </a:lnTo>
                  <a:lnTo>
                    <a:pt x="163" y="72"/>
                  </a:lnTo>
                  <a:lnTo>
                    <a:pt x="179" y="72"/>
                  </a:lnTo>
                  <a:lnTo>
                    <a:pt x="179" y="7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9" name="Freeform 24"/>
            <p:cNvSpPr>
              <a:spLocks noEditPoints="1"/>
            </p:cNvSpPr>
            <p:nvPr userDrawn="1"/>
          </p:nvSpPr>
          <p:spPr bwMode="auto">
            <a:xfrm>
              <a:off x="5131976" y="3165237"/>
              <a:ext cx="258762" cy="328613"/>
            </a:xfrm>
            <a:custGeom>
              <a:avLst/>
              <a:gdLst/>
              <a:ahLst/>
              <a:cxnLst>
                <a:cxn ang="0">
                  <a:pos x="323" y="135"/>
                </a:cxn>
                <a:cxn ang="0">
                  <a:pos x="317" y="88"/>
                </a:cxn>
                <a:cxn ang="0">
                  <a:pos x="302" y="53"/>
                </a:cxn>
                <a:cxn ang="0">
                  <a:pos x="276" y="25"/>
                </a:cxn>
                <a:cxn ang="0">
                  <a:pos x="238" y="10"/>
                </a:cxn>
                <a:cxn ang="0">
                  <a:pos x="187" y="2"/>
                </a:cxn>
                <a:cxn ang="0">
                  <a:pos x="132" y="4"/>
                </a:cxn>
                <a:cxn ang="0">
                  <a:pos x="25" y="27"/>
                </a:cxn>
                <a:cxn ang="0">
                  <a:pos x="45" y="103"/>
                </a:cxn>
                <a:cxn ang="0">
                  <a:pos x="98" y="82"/>
                </a:cxn>
                <a:cxn ang="0">
                  <a:pos x="153" y="76"/>
                </a:cxn>
                <a:cxn ang="0">
                  <a:pos x="189" y="79"/>
                </a:cxn>
                <a:cxn ang="0">
                  <a:pos x="221" y="100"/>
                </a:cxn>
                <a:cxn ang="0">
                  <a:pos x="230" y="144"/>
                </a:cxn>
                <a:cxn ang="0">
                  <a:pos x="204" y="163"/>
                </a:cxn>
                <a:cxn ang="0">
                  <a:pos x="134" y="172"/>
                </a:cxn>
                <a:cxn ang="0">
                  <a:pos x="77" y="192"/>
                </a:cxn>
                <a:cxn ang="0">
                  <a:pos x="36" y="219"/>
                </a:cxn>
                <a:cxn ang="0">
                  <a:pos x="10" y="256"/>
                </a:cxn>
                <a:cxn ang="0">
                  <a:pos x="0" y="302"/>
                </a:cxn>
                <a:cxn ang="0">
                  <a:pos x="3" y="327"/>
                </a:cxn>
                <a:cxn ang="0">
                  <a:pos x="14" y="359"/>
                </a:cxn>
                <a:cxn ang="0">
                  <a:pos x="32" y="383"/>
                </a:cxn>
                <a:cxn ang="0">
                  <a:pos x="59" y="402"/>
                </a:cxn>
                <a:cxn ang="0">
                  <a:pos x="89" y="412"/>
                </a:cxn>
                <a:cxn ang="0">
                  <a:pos x="114" y="414"/>
                </a:cxn>
                <a:cxn ang="0">
                  <a:pos x="170" y="405"/>
                </a:cxn>
                <a:cxn ang="0">
                  <a:pos x="215" y="377"/>
                </a:cxn>
                <a:cxn ang="0">
                  <a:pos x="238" y="351"/>
                </a:cxn>
                <a:cxn ang="0">
                  <a:pos x="236" y="406"/>
                </a:cxn>
                <a:cxn ang="0">
                  <a:pos x="325" y="402"/>
                </a:cxn>
                <a:cxn ang="0">
                  <a:pos x="323" y="296"/>
                </a:cxn>
                <a:cxn ang="0">
                  <a:pos x="129" y="339"/>
                </a:cxn>
                <a:cxn ang="0">
                  <a:pos x="104" y="327"/>
                </a:cxn>
                <a:cxn ang="0">
                  <a:pos x="91" y="302"/>
                </a:cxn>
                <a:cxn ang="0">
                  <a:pos x="91" y="284"/>
                </a:cxn>
                <a:cxn ang="0">
                  <a:pos x="100" y="264"/>
                </a:cxn>
                <a:cxn ang="0">
                  <a:pos x="117" y="249"/>
                </a:cxn>
                <a:cxn ang="0">
                  <a:pos x="169" y="232"/>
                </a:cxn>
                <a:cxn ang="0">
                  <a:pos x="230" y="235"/>
                </a:cxn>
                <a:cxn ang="0">
                  <a:pos x="224" y="271"/>
                </a:cxn>
                <a:cxn ang="0">
                  <a:pos x="199" y="313"/>
                </a:cxn>
                <a:cxn ang="0">
                  <a:pos x="176" y="331"/>
                </a:cxn>
                <a:cxn ang="0">
                  <a:pos x="149" y="339"/>
                </a:cxn>
              </a:cxnLst>
              <a:rect l="0" t="0" r="r" b="b"/>
              <a:pathLst>
                <a:path w="325" h="414">
                  <a:moveTo>
                    <a:pt x="323" y="296"/>
                  </a:moveTo>
                  <a:lnTo>
                    <a:pt x="323" y="135"/>
                  </a:lnTo>
                  <a:lnTo>
                    <a:pt x="323" y="135"/>
                  </a:lnTo>
                  <a:lnTo>
                    <a:pt x="322" y="118"/>
                  </a:lnTo>
                  <a:lnTo>
                    <a:pt x="320" y="103"/>
                  </a:lnTo>
                  <a:lnTo>
                    <a:pt x="317" y="88"/>
                  </a:lnTo>
                  <a:lnTo>
                    <a:pt x="314" y="76"/>
                  </a:lnTo>
                  <a:lnTo>
                    <a:pt x="308" y="63"/>
                  </a:lnTo>
                  <a:lnTo>
                    <a:pt x="302" y="53"/>
                  </a:lnTo>
                  <a:lnTo>
                    <a:pt x="294" y="42"/>
                  </a:lnTo>
                  <a:lnTo>
                    <a:pt x="285" y="33"/>
                  </a:lnTo>
                  <a:lnTo>
                    <a:pt x="276" y="25"/>
                  </a:lnTo>
                  <a:lnTo>
                    <a:pt x="264" y="19"/>
                  </a:lnTo>
                  <a:lnTo>
                    <a:pt x="252" y="13"/>
                  </a:lnTo>
                  <a:lnTo>
                    <a:pt x="238" y="10"/>
                  </a:lnTo>
                  <a:lnTo>
                    <a:pt x="222" y="5"/>
                  </a:lnTo>
                  <a:lnTo>
                    <a:pt x="206" y="4"/>
                  </a:lnTo>
                  <a:lnTo>
                    <a:pt x="187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32" y="4"/>
                  </a:lnTo>
                  <a:lnTo>
                    <a:pt x="94" y="8"/>
                  </a:lnTo>
                  <a:lnTo>
                    <a:pt x="59" y="16"/>
                  </a:lnTo>
                  <a:lnTo>
                    <a:pt x="25" y="27"/>
                  </a:lnTo>
                  <a:lnTo>
                    <a:pt x="20" y="28"/>
                  </a:lnTo>
                  <a:lnTo>
                    <a:pt x="39" y="105"/>
                  </a:lnTo>
                  <a:lnTo>
                    <a:pt x="45" y="103"/>
                  </a:lnTo>
                  <a:lnTo>
                    <a:pt x="45" y="103"/>
                  </a:lnTo>
                  <a:lnTo>
                    <a:pt x="69" y="91"/>
                  </a:lnTo>
                  <a:lnTo>
                    <a:pt x="98" y="82"/>
                  </a:lnTo>
                  <a:lnTo>
                    <a:pt x="126" y="77"/>
                  </a:lnTo>
                  <a:lnTo>
                    <a:pt x="140" y="76"/>
                  </a:lnTo>
                  <a:lnTo>
                    <a:pt x="153" y="76"/>
                  </a:lnTo>
                  <a:lnTo>
                    <a:pt x="153" y="76"/>
                  </a:lnTo>
                  <a:lnTo>
                    <a:pt x="172" y="76"/>
                  </a:lnTo>
                  <a:lnTo>
                    <a:pt x="189" y="79"/>
                  </a:lnTo>
                  <a:lnTo>
                    <a:pt x="201" y="83"/>
                  </a:lnTo>
                  <a:lnTo>
                    <a:pt x="212" y="91"/>
                  </a:lnTo>
                  <a:lnTo>
                    <a:pt x="221" y="100"/>
                  </a:lnTo>
                  <a:lnTo>
                    <a:pt x="225" y="112"/>
                  </a:lnTo>
                  <a:lnTo>
                    <a:pt x="229" y="128"/>
                  </a:lnTo>
                  <a:lnTo>
                    <a:pt x="230" y="144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04" y="163"/>
                  </a:lnTo>
                  <a:lnTo>
                    <a:pt x="178" y="164"/>
                  </a:lnTo>
                  <a:lnTo>
                    <a:pt x="155" y="167"/>
                  </a:lnTo>
                  <a:lnTo>
                    <a:pt x="134" y="172"/>
                  </a:lnTo>
                  <a:lnTo>
                    <a:pt x="112" y="178"/>
                  </a:lnTo>
                  <a:lnTo>
                    <a:pt x="94" y="184"/>
                  </a:lnTo>
                  <a:lnTo>
                    <a:pt x="77" y="192"/>
                  </a:lnTo>
                  <a:lnTo>
                    <a:pt x="62" y="200"/>
                  </a:lnTo>
                  <a:lnTo>
                    <a:pt x="48" y="209"/>
                  </a:lnTo>
                  <a:lnTo>
                    <a:pt x="36" y="219"/>
                  </a:lnTo>
                  <a:lnTo>
                    <a:pt x="25" y="232"/>
                  </a:lnTo>
                  <a:lnTo>
                    <a:pt x="16" y="244"/>
                  </a:lnTo>
                  <a:lnTo>
                    <a:pt x="10" y="256"/>
                  </a:lnTo>
                  <a:lnTo>
                    <a:pt x="5" y="271"/>
                  </a:lnTo>
                  <a:lnTo>
                    <a:pt x="2" y="287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2" y="314"/>
                  </a:lnTo>
                  <a:lnTo>
                    <a:pt x="3" y="327"/>
                  </a:lnTo>
                  <a:lnTo>
                    <a:pt x="5" y="337"/>
                  </a:lnTo>
                  <a:lnTo>
                    <a:pt x="10" y="348"/>
                  </a:lnTo>
                  <a:lnTo>
                    <a:pt x="14" y="359"/>
                  </a:lnTo>
                  <a:lnTo>
                    <a:pt x="19" y="368"/>
                  </a:lnTo>
                  <a:lnTo>
                    <a:pt x="25" y="376"/>
                  </a:lnTo>
                  <a:lnTo>
                    <a:pt x="32" y="383"/>
                  </a:lnTo>
                  <a:lnTo>
                    <a:pt x="40" y="391"/>
                  </a:lnTo>
                  <a:lnTo>
                    <a:pt x="48" y="397"/>
                  </a:lnTo>
                  <a:lnTo>
                    <a:pt x="59" y="402"/>
                  </a:lnTo>
                  <a:lnTo>
                    <a:pt x="68" y="406"/>
                  </a:lnTo>
                  <a:lnTo>
                    <a:pt x="78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4" y="414"/>
                  </a:lnTo>
                  <a:lnTo>
                    <a:pt x="114" y="414"/>
                  </a:lnTo>
                  <a:lnTo>
                    <a:pt x="134" y="414"/>
                  </a:lnTo>
                  <a:lnTo>
                    <a:pt x="152" y="411"/>
                  </a:lnTo>
                  <a:lnTo>
                    <a:pt x="170" y="405"/>
                  </a:lnTo>
                  <a:lnTo>
                    <a:pt x="186" y="397"/>
                  </a:lnTo>
                  <a:lnTo>
                    <a:pt x="201" y="388"/>
                  </a:lnTo>
                  <a:lnTo>
                    <a:pt x="215" y="377"/>
                  </a:lnTo>
                  <a:lnTo>
                    <a:pt x="227" y="365"/>
                  </a:lnTo>
                  <a:lnTo>
                    <a:pt x="238" y="351"/>
                  </a:lnTo>
                  <a:lnTo>
                    <a:pt x="238" y="351"/>
                  </a:lnTo>
                  <a:lnTo>
                    <a:pt x="236" y="374"/>
                  </a:lnTo>
                  <a:lnTo>
                    <a:pt x="236" y="402"/>
                  </a:lnTo>
                  <a:lnTo>
                    <a:pt x="236" y="406"/>
                  </a:lnTo>
                  <a:lnTo>
                    <a:pt x="325" y="406"/>
                  </a:lnTo>
                  <a:lnTo>
                    <a:pt x="325" y="402"/>
                  </a:lnTo>
                  <a:lnTo>
                    <a:pt x="325" y="402"/>
                  </a:lnTo>
                  <a:lnTo>
                    <a:pt x="323" y="351"/>
                  </a:lnTo>
                  <a:lnTo>
                    <a:pt x="323" y="296"/>
                  </a:lnTo>
                  <a:lnTo>
                    <a:pt x="323" y="296"/>
                  </a:lnTo>
                  <a:close/>
                  <a:moveTo>
                    <a:pt x="140" y="340"/>
                  </a:moveTo>
                  <a:lnTo>
                    <a:pt x="140" y="340"/>
                  </a:lnTo>
                  <a:lnTo>
                    <a:pt x="129" y="339"/>
                  </a:lnTo>
                  <a:lnTo>
                    <a:pt x="120" y="337"/>
                  </a:lnTo>
                  <a:lnTo>
                    <a:pt x="111" y="333"/>
                  </a:lnTo>
                  <a:lnTo>
                    <a:pt x="104" y="327"/>
                  </a:lnTo>
                  <a:lnTo>
                    <a:pt x="98" y="320"/>
                  </a:lnTo>
                  <a:lnTo>
                    <a:pt x="94" y="311"/>
                  </a:lnTo>
                  <a:lnTo>
                    <a:pt x="91" y="302"/>
                  </a:lnTo>
                  <a:lnTo>
                    <a:pt x="91" y="291"/>
                  </a:lnTo>
                  <a:lnTo>
                    <a:pt x="91" y="291"/>
                  </a:lnTo>
                  <a:lnTo>
                    <a:pt x="91" y="284"/>
                  </a:lnTo>
                  <a:lnTo>
                    <a:pt x="92" y="278"/>
                  </a:lnTo>
                  <a:lnTo>
                    <a:pt x="95" y="270"/>
                  </a:lnTo>
                  <a:lnTo>
                    <a:pt x="100" y="264"/>
                  </a:lnTo>
                  <a:lnTo>
                    <a:pt x="104" y="259"/>
                  </a:lnTo>
                  <a:lnTo>
                    <a:pt x="111" y="253"/>
                  </a:lnTo>
                  <a:lnTo>
                    <a:pt x="117" y="249"/>
                  </a:lnTo>
                  <a:lnTo>
                    <a:pt x="126" y="244"/>
                  </a:lnTo>
                  <a:lnTo>
                    <a:pt x="146" y="238"/>
                  </a:lnTo>
                  <a:lnTo>
                    <a:pt x="169" y="232"/>
                  </a:lnTo>
                  <a:lnTo>
                    <a:pt x="198" y="229"/>
                  </a:lnTo>
                  <a:lnTo>
                    <a:pt x="230" y="227"/>
                  </a:lnTo>
                  <a:lnTo>
                    <a:pt x="230" y="235"/>
                  </a:lnTo>
                  <a:lnTo>
                    <a:pt x="230" y="235"/>
                  </a:lnTo>
                  <a:lnTo>
                    <a:pt x="229" y="253"/>
                  </a:lnTo>
                  <a:lnTo>
                    <a:pt x="224" y="271"/>
                  </a:lnTo>
                  <a:lnTo>
                    <a:pt x="216" y="290"/>
                  </a:lnTo>
                  <a:lnTo>
                    <a:pt x="206" y="307"/>
                  </a:lnTo>
                  <a:lnTo>
                    <a:pt x="199" y="313"/>
                  </a:lnTo>
                  <a:lnTo>
                    <a:pt x="193" y="320"/>
                  </a:lnTo>
                  <a:lnTo>
                    <a:pt x="186" y="325"/>
                  </a:lnTo>
                  <a:lnTo>
                    <a:pt x="176" y="331"/>
                  </a:lnTo>
                  <a:lnTo>
                    <a:pt x="169" y="334"/>
                  </a:lnTo>
                  <a:lnTo>
                    <a:pt x="160" y="337"/>
                  </a:lnTo>
                  <a:lnTo>
                    <a:pt x="149" y="339"/>
                  </a:lnTo>
                  <a:lnTo>
                    <a:pt x="140" y="340"/>
                  </a:lnTo>
                  <a:lnTo>
                    <a:pt x="140" y="34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30" name="Rectangle 25"/>
            <p:cNvSpPr>
              <a:spLocks noChangeArrowheads="1"/>
            </p:cNvSpPr>
            <p:nvPr userDrawn="1"/>
          </p:nvSpPr>
          <p:spPr bwMode="auto">
            <a:xfrm>
              <a:off x="5446301" y="3027125"/>
              <a:ext cx="73025" cy="460375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31" name="Rectangle 26"/>
            <p:cNvSpPr>
              <a:spLocks noChangeArrowheads="1"/>
            </p:cNvSpPr>
            <p:nvPr userDrawn="1"/>
          </p:nvSpPr>
          <p:spPr bwMode="auto">
            <a:xfrm>
              <a:off x="4020726" y="3062050"/>
              <a:ext cx="73025" cy="425450"/>
            </a:xfrm>
            <a:prstGeom prst="rect">
              <a:avLst/>
            </a:prstGeom>
            <a:solidFill>
              <a:srgbClr val="7E000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32" name="Freeform 27"/>
            <p:cNvSpPr>
              <a:spLocks/>
            </p:cNvSpPr>
            <p:nvPr userDrawn="1"/>
          </p:nvSpPr>
          <p:spPr bwMode="auto">
            <a:xfrm>
              <a:off x="5566951" y="3398600"/>
              <a:ext cx="95250" cy="95250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49" y="2"/>
                </a:cxn>
                <a:cxn ang="0">
                  <a:pos x="37" y="5"/>
                </a:cxn>
                <a:cxn ang="0">
                  <a:pos x="28" y="11"/>
                </a:cxn>
                <a:cxn ang="0">
                  <a:pos x="18" y="19"/>
                </a:cxn>
                <a:cxn ang="0">
                  <a:pos x="11" y="26"/>
                </a:cxn>
                <a:cxn ang="0">
                  <a:pos x="5" y="37"/>
                </a:cxn>
                <a:cxn ang="0">
                  <a:pos x="2" y="48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72"/>
                </a:cxn>
                <a:cxn ang="0">
                  <a:pos x="5" y="85"/>
                </a:cxn>
                <a:cxn ang="0">
                  <a:pos x="11" y="94"/>
                </a:cxn>
                <a:cxn ang="0">
                  <a:pos x="18" y="103"/>
                </a:cxn>
                <a:cxn ang="0">
                  <a:pos x="28" y="111"/>
                </a:cxn>
                <a:cxn ang="0">
                  <a:pos x="37" y="115"/>
                </a:cxn>
                <a:cxn ang="0">
                  <a:pos x="49" y="120"/>
                </a:cxn>
                <a:cxn ang="0">
                  <a:pos x="60" y="120"/>
                </a:cxn>
                <a:cxn ang="0">
                  <a:pos x="60" y="120"/>
                </a:cxn>
                <a:cxn ang="0">
                  <a:pos x="72" y="120"/>
                </a:cxn>
                <a:cxn ang="0">
                  <a:pos x="84" y="115"/>
                </a:cxn>
                <a:cxn ang="0">
                  <a:pos x="94" y="111"/>
                </a:cxn>
                <a:cxn ang="0">
                  <a:pos x="103" y="103"/>
                </a:cxn>
                <a:cxn ang="0">
                  <a:pos x="110" y="94"/>
                </a:cxn>
                <a:cxn ang="0">
                  <a:pos x="116" y="85"/>
                </a:cxn>
                <a:cxn ang="0">
                  <a:pos x="120" y="72"/>
                </a:cxn>
                <a:cxn ang="0">
                  <a:pos x="121" y="60"/>
                </a:cxn>
                <a:cxn ang="0">
                  <a:pos x="121" y="60"/>
                </a:cxn>
                <a:cxn ang="0">
                  <a:pos x="120" y="48"/>
                </a:cxn>
                <a:cxn ang="0">
                  <a:pos x="116" y="37"/>
                </a:cxn>
                <a:cxn ang="0">
                  <a:pos x="110" y="26"/>
                </a:cxn>
                <a:cxn ang="0">
                  <a:pos x="103" y="19"/>
                </a:cxn>
                <a:cxn ang="0">
                  <a:pos x="94" y="11"/>
                </a:cxn>
                <a:cxn ang="0">
                  <a:pos x="84" y="5"/>
                </a:cxn>
                <a:cxn ang="0">
                  <a:pos x="72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1" h="120">
                  <a:moveTo>
                    <a:pt x="60" y="0"/>
                  </a:moveTo>
                  <a:lnTo>
                    <a:pt x="60" y="0"/>
                  </a:lnTo>
                  <a:lnTo>
                    <a:pt x="49" y="2"/>
                  </a:lnTo>
                  <a:lnTo>
                    <a:pt x="37" y="5"/>
                  </a:lnTo>
                  <a:lnTo>
                    <a:pt x="28" y="11"/>
                  </a:lnTo>
                  <a:lnTo>
                    <a:pt x="18" y="19"/>
                  </a:lnTo>
                  <a:lnTo>
                    <a:pt x="11" y="26"/>
                  </a:lnTo>
                  <a:lnTo>
                    <a:pt x="5" y="37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72"/>
                  </a:lnTo>
                  <a:lnTo>
                    <a:pt x="5" y="85"/>
                  </a:lnTo>
                  <a:lnTo>
                    <a:pt x="11" y="94"/>
                  </a:lnTo>
                  <a:lnTo>
                    <a:pt x="18" y="103"/>
                  </a:lnTo>
                  <a:lnTo>
                    <a:pt x="28" y="111"/>
                  </a:lnTo>
                  <a:lnTo>
                    <a:pt x="37" y="115"/>
                  </a:lnTo>
                  <a:lnTo>
                    <a:pt x="49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72" y="120"/>
                  </a:lnTo>
                  <a:lnTo>
                    <a:pt x="84" y="115"/>
                  </a:lnTo>
                  <a:lnTo>
                    <a:pt x="94" y="111"/>
                  </a:lnTo>
                  <a:lnTo>
                    <a:pt x="103" y="103"/>
                  </a:lnTo>
                  <a:lnTo>
                    <a:pt x="110" y="94"/>
                  </a:lnTo>
                  <a:lnTo>
                    <a:pt x="116" y="85"/>
                  </a:lnTo>
                  <a:lnTo>
                    <a:pt x="120" y="72"/>
                  </a:lnTo>
                  <a:lnTo>
                    <a:pt x="121" y="60"/>
                  </a:lnTo>
                  <a:lnTo>
                    <a:pt x="121" y="60"/>
                  </a:lnTo>
                  <a:lnTo>
                    <a:pt x="120" y="48"/>
                  </a:lnTo>
                  <a:lnTo>
                    <a:pt x="116" y="37"/>
                  </a:lnTo>
                  <a:lnTo>
                    <a:pt x="110" y="26"/>
                  </a:lnTo>
                  <a:lnTo>
                    <a:pt x="103" y="19"/>
                  </a:lnTo>
                  <a:lnTo>
                    <a:pt x="94" y="11"/>
                  </a:lnTo>
                  <a:lnTo>
                    <a:pt x="84" y="5"/>
                  </a:lnTo>
                  <a:lnTo>
                    <a:pt x="72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ea60_010_030_dmac [更新済み].wm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gray">
          <a:xfrm>
            <a:off x="2786063" y="2916238"/>
            <a:ext cx="3571875" cy="102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タイトルと 4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コンテンツ プレースホルダ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5B45E4-646D-421B-89B1-B4E63249FB9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7058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/>
          </a:p>
        </p:txBody>
      </p:sp>
      <p:sp>
        <p:nvSpPr>
          <p:cNvPr id="3" name="正方形/長方形 67"/>
          <p:cNvSpPr>
            <a:spLocks noChangeArrowheads="1"/>
          </p:cNvSpPr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4" name="正方形/長方形 68"/>
          <p:cNvSpPr>
            <a:spLocks noChangeArrowheads="1"/>
          </p:cNvSpPr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grpSp>
        <p:nvGrpSpPr>
          <p:cNvPr id="5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6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0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1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2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5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6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7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8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29" name="Text Box 13"/>
          <p:cNvSpPr txBox="1">
            <a:spLocks noChangeArrowheads="1"/>
          </p:cNvSpPr>
          <p:nvPr userDrawn="1"/>
        </p:nvSpPr>
        <p:spPr bwMode="auto">
          <a:xfrm>
            <a:off x="5499100" y="6599238"/>
            <a:ext cx="3194050" cy="2174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</a:rPr>
              <a:t>© </a:t>
            </a:r>
            <a:r>
              <a:rPr kumimoji="0" lang="pl-PL" altLang="ja-JP" sz="900" dirty="0" smtClean="0">
                <a:solidFill>
                  <a:schemeClr val="tx1"/>
                </a:solidFill>
                <a:latin typeface="Arial" charset="0"/>
              </a:rPr>
              <a:t>Hitachi ULSI Systems</a:t>
            </a:r>
            <a:r>
              <a:rPr kumimoji="0" lang="ja-JP" altLang="en-US" sz="900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kumimoji="0" lang="pl-PL" altLang="ja-JP" sz="900" dirty="0" smtClean="0">
                <a:solidFill>
                  <a:schemeClr val="tx1"/>
                </a:solidFill>
                <a:latin typeface="Arial" charset="0"/>
              </a:rPr>
              <a:t>Co., Ltd.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</a:rPr>
              <a:t> 2016. All rights reserved.</a:t>
            </a:r>
          </a:p>
        </p:txBody>
      </p:sp>
      <p:sp>
        <p:nvSpPr>
          <p:cNvPr id="30" name="スライド番号プレースホルダ 2"/>
          <p:cNvSpPr>
            <a:spLocks noGrp="1"/>
          </p:cNvSpPr>
          <p:nvPr>
            <p:ph type="sldNum" sz="quarter" idx="10"/>
          </p:nvPr>
        </p:nvSpPr>
        <p:spPr bwMode="auto">
          <a:xfrm>
            <a:off x="8580438" y="6545263"/>
            <a:ext cx="512762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none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500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2324535-189D-4F51-968D-78EB12B6C993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285236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71" r:id="rId8"/>
    <p:sldLayoutId id="2147483672" r:id="rId9"/>
    <p:sldLayoutId id="2147483750" r:id="rId10"/>
  </p:sldLayoutIdLst>
  <p:transition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64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/>
          <p:cNvSpPr txBox="1">
            <a:spLocks noChangeArrowheads="1"/>
          </p:cNvSpPr>
          <p:nvPr userDrawn="1"/>
        </p:nvSpPr>
        <p:spPr bwMode="gray">
          <a:xfrm>
            <a:off x="5532438" y="6599238"/>
            <a:ext cx="3160712" cy="2174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© Hitachi ULSI Systems </a:t>
            </a:r>
            <a:r>
              <a:rPr kumimoji="0" lang="en-US" altLang="ja-JP" sz="900" dirty="0" err="1" smtClean="0">
                <a:solidFill>
                  <a:prstClr val="black"/>
                </a:solidFill>
                <a:latin typeface="Arial" charset="0"/>
              </a:rPr>
              <a:t>Co.,Ltd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. 2016.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2350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</p:sldLayoutIdLst>
  <p:transition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/>
          <p:cNvSpPr txBox="1">
            <a:spLocks noChangeArrowheads="1"/>
          </p:cNvSpPr>
          <p:nvPr userDrawn="1"/>
        </p:nvSpPr>
        <p:spPr bwMode="gray">
          <a:xfrm>
            <a:off x="5532438" y="6599238"/>
            <a:ext cx="3160712" cy="2174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© Hitachi ULSI Systems </a:t>
            </a:r>
            <a:r>
              <a:rPr kumimoji="0" lang="en-US" altLang="ja-JP" sz="900" dirty="0" err="1" smtClean="0">
                <a:solidFill>
                  <a:prstClr val="black"/>
                </a:solidFill>
                <a:latin typeface="Arial" charset="0"/>
              </a:rPr>
              <a:t>Co.,Ltd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. 2016.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929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</p:sldLayoutIdLst>
  <p:transition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6.wmf"/><Relationship Id="rId7" Type="http://schemas.openxmlformats.org/officeDocument/2006/relationships/image" Target="../media/image50.png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9.png"/><Relationship Id="rId5" Type="http://schemas.openxmlformats.org/officeDocument/2006/relationships/image" Target="../media/image48.wmf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.wmf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5.emf"/><Relationship Id="rId7" Type="http://schemas.openxmlformats.org/officeDocument/2006/relationships/image" Target="../media/image54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3.wmf"/><Relationship Id="rId5" Type="http://schemas.openxmlformats.org/officeDocument/2006/relationships/image" Target="../media/image48.wmf"/><Relationship Id="rId4" Type="http://schemas.openxmlformats.org/officeDocument/2006/relationships/image" Target="../media/image51.wmf"/><Relationship Id="rId9" Type="http://schemas.openxmlformats.org/officeDocument/2006/relationships/image" Target="../media/image8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png"/><Relationship Id="rId7" Type="http://schemas.openxmlformats.org/officeDocument/2006/relationships/image" Target="../media/image60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76.png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79.png"/><Relationship Id="rId5" Type="http://schemas.openxmlformats.org/officeDocument/2006/relationships/image" Target="../media/image78.jpe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2.wmf"/><Relationship Id="rId17" Type="http://schemas.openxmlformats.org/officeDocument/2006/relationships/image" Target="../media/image16.jpe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11" Type="http://schemas.openxmlformats.org/officeDocument/2006/relationships/image" Target="../media/image11.wmf"/><Relationship Id="rId5" Type="http://schemas.openxmlformats.org/officeDocument/2006/relationships/image" Target="../media/image7.wmf"/><Relationship Id="rId15" Type="http://schemas.openxmlformats.org/officeDocument/2006/relationships/chart" Target="../charts/chart2.xml"/><Relationship Id="rId10" Type="http://schemas.openxmlformats.org/officeDocument/2006/relationships/image" Target="../media/image10.wmf"/><Relationship Id="rId4" Type="http://schemas.openxmlformats.org/officeDocument/2006/relationships/image" Target="../media/image6.png"/><Relationship Id="rId9" Type="http://schemas.openxmlformats.org/officeDocument/2006/relationships/image" Target="../media/image9.wmf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1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jpeg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emf"/><Relationship Id="rId4" Type="http://schemas.openxmlformats.org/officeDocument/2006/relationships/image" Target="../media/image3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emf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emf"/><Relationship Id="rId15" Type="http://schemas.openxmlformats.org/officeDocument/2006/relationships/image" Target="../media/image45.wmf"/><Relationship Id="rId10" Type="http://schemas.openxmlformats.org/officeDocument/2006/relationships/image" Target="../media/image40.jpeg"/><Relationship Id="rId4" Type="http://schemas.openxmlformats.org/officeDocument/2006/relationships/image" Target="../media/image34.emf"/><Relationship Id="rId9" Type="http://schemas.openxmlformats.org/officeDocument/2006/relationships/image" Target="../media/image39.jpeg"/><Relationship Id="rId14" Type="http://schemas.openxmlformats.org/officeDocument/2006/relationships/image" Target="../media/image4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60"/>
          <p:cNvSpPr>
            <a:spLocks/>
          </p:cNvSpPr>
          <p:nvPr/>
        </p:nvSpPr>
        <p:spPr bwMode="auto">
          <a:xfrm>
            <a:off x="1400669" y="2998312"/>
            <a:ext cx="6353094" cy="1104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 anchorCtr="1">
            <a:spAutoFit/>
          </a:bodyPr>
          <a:lstStyle/>
          <a:p>
            <a:pPr algn="ctr">
              <a:lnSpc>
                <a:spcPts val="4200"/>
              </a:lnSpc>
            </a:pPr>
            <a:r>
              <a:rPr lang="ja-JP" altLang="en-US" sz="3200" dirty="0" smtClean="0">
                <a:solidFill>
                  <a:schemeClr val="tx1"/>
                </a:solidFill>
              </a:rPr>
              <a:t>日立超ＬＳＩシステムズ</a:t>
            </a:r>
            <a:endParaRPr lang="en-US" altLang="ja-JP" sz="3200" dirty="0" smtClean="0">
              <a:solidFill>
                <a:schemeClr val="tx1"/>
              </a:solidFill>
            </a:endParaRPr>
          </a:p>
          <a:p>
            <a:pPr algn="ctr">
              <a:lnSpc>
                <a:spcPts val="4200"/>
              </a:lnSpc>
            </a:pPr>
            <a:r>
              <a:rPr lang="ja-JP" altLang="en-US" sz="3200" dirty="0" smtClean="0">
                <a:solidFill>
                  <a:schemeClr val="tx1"/>
                </a:solidFill>
              </a:rPr>
              <a:t>事業紹介</a:t>
            </a:r>
            <a:endParaRPr lang="en-US" altLang="ja-JP" sz="3200" dirty="0" smtClean="0">
              <a:solidFill>
                <a:schemeClr val="tx1"/>
              </a:solidFill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399631" y="5127625"/>
            <a:ext cx="23828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2016</a:t>
            </a:r>
            <a:r>
              <a:rPr lang="ja-JP" altLang="en-US" sz="1600" dirty="0" smtClean="0">
                <a:solidFill>
                  <a:schemeClr val="tx1"/>
                </a:solidFill>
              </a:rPr>
              <a:t>年 </a:t>
            </a:r>
            <a:r>
              <a:rPr lang="en-US" altLang="ja-JP" sz="1600" dirty="0">
                <a:solidFill>
                  <a:schemeClr val="tx1"/>
                </a:solidFill>
              </a:rPr>
              <a:t>8</a:t>
            </a:r>
            <a:r>
              <a:rPr lang="ja-JP" altLang="en-US" sz="1600" dirty="0" smtClean="0">
                <a:solidFill>
                  <a:schemeClr val="tx1"/>
                </a:solidFill>
              </a:rPr>
              <a:t>月 </a:t>
            </a:r>
            <a:r>
              <a:rPr lang="en-US" altLang="ja-JP" sz="1600" dirty="0" smtClean="0">
                <a:solidFill>
                  <a:schemeClr val="tx1"/>
                </a:solidFill>
              </a:rPr>
              <a:t>4</a:t>
            </a:r>
            <a:r>
              <a:rPr lang="ja-JP" altLang="en-US" sz="1600" dirty="0" smtClean="0">
                <a:solidFill>
                  <a:schemeClr val="tx1"/>
                </a:solidFill>
              </a:rPr>
              <a:t>日</a:t>
            </a:r>
            <a:endParaRPr lang="ja-JP" altLang="en-US" sz="1600" dirty="0">
              <a:solidFill>
                <a:schemeClr val="tx1"/>
              </a:solidFill>
            </a:endParaRPr>
          </a:p>
        </p:txBody>
      </p:sp>
      <p:pic>
        <p:nvPicPr>
          <p:cNvPr id="12" name="Picture 6" descr="日本語ヨコ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2288" y="5475288"/>
            <a:ext cx="30575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平行四辺形 5"/>
          <p:cNvSpPr>
            <a:spLocks noChangeArrowheads="1"/>
          </p:cNvSpPr>
          <p:nvPr/>
        </p:nvSpPr>
        <p:spPr bwMode="auto">
          <a:xfrm>
            <a:off x="2005699" y="6423025"/>
            <a:ext cx="815975" cy="84138"/>
          </a:xfrm>
          <a:prstGeom prst="parallelogram">
            <a:avLst>
              <a:gd name="adj" fmla="val 241718"/>
            </a:avLst>
          </a:prstGeom>
          <a:solidFill>
            <a:srgbClr val="FF0000"/>
          </a:solidFill>
          <a:ln w="9525" algn="ctr">
            <a:noFill/>
            <a:round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90000"/>
              </a:lnSpc>
              <a:defRPr/>
            </a:pPr>
            <a:endParaRPr lang="ja-JP" altLang="en-US">
              <a:solidFill>
                <a:srgbClr val="1F497D"/>
              </a:solidFill>
              <a:latin typeface="HGPｺﾞｼｯｸE"/>
              <a:ea typeface="HGPｺﾞｼｯｸE"/>
            </a:endParaRPr>
          </a:p>
        </p:txBody>
      </p:sp>
      <p:pic>
        <p:nvPicPr>
          <p:cNvPr id="26629" name="Picture 14" descr="サー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87" y="2247900"/>
            <a:ext cx="568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四角形吹き出し 54"/>
          <p:cNvSpPr/>
          <p:nvPr/>
        </p:nvSpPr>
        <p:spPr bwMode="auto">
          <a:xfrm>
            <a:off x="5457825" y="1920874"/>
            <a:ext cx="3508375" cy="2732261"/>
          </a:xfrm>
          <a:prstGeom prst="wedgeRectCallout">
            <a:avLst>
              <a:gd name="adj1" fmla="val -57878"/>
              <a:gd name="adj2" fmla="val -30351"/>
            </a:avLst>
          </a:prstGeom>
          <a:solidFill>
            <a:srgbClr val="EFD2D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ja-JP" altLang="en-US" sz="180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26631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fld id="{7333121A-39EF-48A3-AA20-DF9691EC9A94}" type="slidenum">
              <a:rPr lang="en-US" altLang="ja-JP" sz="1400" smtClean="0">
                <a:solidFill>
                  <a:prstClr val="black"/>
                </a:solidFill>
                <a:latin typeface="Arial" charset="0"/>
                <a:ea typeface="HGPｺﾞｼｯｸE" pitchFamily="50" charset="-128"/>
              </a:rPr>
              <a:pPr eaLnBrk="1" hangingPunct="1"/>
              <a:t>9</a:t>
            </a:fld>
            <a:endParaRPr lang="en-US" altLang="ja-JP" sz="1400" smtClean="0">
              <a:solidFill>
                <a:prstClr val="black"/>
              </a:solidFill>
              <a:latin typeface="Arial" charset="0"/>
              <a:ea typeface="HGPｺﾞｼｯｸE" pitchFamily="50" charset="-128"/>
            </a:endParaRPr>
          </a:p>
        </p:txBody>
      </p:sp>
      <p:pic>
        <p:nvPicPr>
          <p:cNvPr id="26632" name="図 27" descr="基板.w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88" y="2674938"/>
            <a:ext cx="1195387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 Box 3673"/>
          <p:cNvSpPr txBox="1">
            <a:spLocks noChangeArrowheads="1"/>
          </p:cNvSpPr>
          <p:nvPr/>
        </p:nvSpPr>
        <p:spPr bwMode="auto">
          <a:xfrm>
            <a:off x="479425" y="4017963"/>
            <a:ext cx="15430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圧電シート</a:t>
            </a:r>
            <a:r>
              <a:rPr lang="en-US" altLang="ja-JP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(PVDF)</a:t>
            </a:r>
            <a:endParaRPr lang="ja-JP" altLang="en-US" sz="14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59" name="Text Box 3673"/>
          <p:cNvSpPr txBox="1">
            <a:spLocks noChangeArrowheads="1"/>
          </p:cNvSpPr>
          <p:nvPr/>
        </p:nvSpPr>
        <p:spPr bwMode="auto">
          <a:xfrm>
            <a:off x="528638" y="2971800"/>
            <a:ext cx="12763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圧電セラミック</a:t>
            </a:r>
          </a:p>
        </p:txBody>
      </p:sp>
      <p:sp>
        <p:nvSpPr>
          <p:cNvPr id="60" name="Text Box 3673"/>
          <p:cNvSpPr txBox="1">
            <a:spLocks noChangeArrowheads="1"/>
          </p:cNvSpPr>
          <p:nvPr/>
        </p:nvSpPr>
        <p:spPr bwMode="auto">
          <a:xfrm>
            <a:off x="2747963" y="3813175"/>
            <a:ext cx="14763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600" dirty="0">
                <a:solidFill>
                  <a:prstClr val="black"/>
                </a:solidFill>
                <a:latin typeface="HGPｺﾞｼｯｸE"/>
                <a:ea typeface="HGPｺﾞｼｯｸE"/>
              </a:rPr>
              <a:t>■制御ユニット</a:t>
            </a:r>
          </a:p>
        </p:txBody>
      </p:sp>
      <p:grpSp>
        <p:nvGrpSpPr>
          <p:cNvPr id="26638" name="グループ化 62"/>
          <p:cNvGrpSpPr>
            <a:grpSpLocks/>
          </p:cNvGrpSpPr>
          <p:nvPr/>
        </p:nvGrpSpPr>
        <p:grpSpPr bwMode="auto">
          <a:xfrm>
            <a:off x="1970088" y="2622550"/>
            <a:ext cx="1063625" cy="1093788"/>
            <a:chOff x="1888005" y="2622785"/>
            <a:chExt cx="1093787" cy="1230312"/>
          </a:xfrm>
        </p:grpSpPr>
        <p:cxnSp>
          <p:nvCxnSpPr>
            <p:cNvPr id="64" name="カギ線コネクタ 63"/>
            <p:cNvCxnSpPr/>
            <p:nvPr/>
          </p:nvCxnSpPr>
          <p:spPr bwMode="auto">
            <a:xfrm>
              <a:off x="1914125" y="2622785"/>
              <a:ext cx="1067667" cy="464268"/>
            </a:xfrm>
            <a:prstGeom prst="bentConnector3">
              <a:avLst>
                <a:gd name="adj1" fmla="val 50000"/>
              </a:avLst>
            </a:prstGeom>
            <a:ln w="19050">
              <a:headEnd type="none" w="med" len="me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カギ線コネクタ 64"/>
            <p:cNvCxnSpPr/>
            <p:nvPr/>
          </p:nvCxnSpPr>
          <p:spPr bwMode="auto">
            <a:xfrm flipV="1">
              <a:off x="1888005" y="3388829"/>
              <a:ext cx="1067667" cy="464268"/>
            </a:xfrm>
            <a:prstGeom prst="bentConnector3">
              <a:avLst>
                <a:gd name="adj1" fmla="val 50000"/>
              </a:avLst>
            </a:prstGeom>
            <a:ln w="19050">
              <a:headEnd type="none" w="med" len="me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正方形/長方形 28"/>
          <p:cNvSpPr>
            <a:spLocks noChangeArrowheads="1"/>
          </p:cNvSpPr>
          <p:nvPr/>
        </p:nvSpPr>
        <p:spPr bwMode="auto">
          <a:xfrm>
            <a:off x="354013" y="2184400"/>
            <a:ext cx="3943350" cy="2181225"/>
          </a:xfrm>
          <a:prstGeom prst="rect">
            <a:avLst/>
          </a:prstGeom>
          <a:noFill/>
          <a:ln w="22225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>
              <a:solidFill>
                <a:srgbClr val="1F497D"/>
              </a:solidFill>
              <a:latin typeface="HGPｺﾞｼｯｸE"/>
              <a:ea typeface="HGPｺﾞｼｯｸE"/>
            </a:endParaRPr>
          </a:p>
        </p:txBody>
      </p:sp>
      <p:sp>
        <p:nvSpPr>
          <p:cNvPr id="67" name="Text Box 3673"/>
          <p:cNvSpPr txBox="1">
            <a:spLocks noChangeArrowheads="1"/>
          </p:cNvSpPr>
          <p:nvPr/>
        </p:nvSpPr>
        <p:spPr bwMode="auto">
          <a:xfrm>
            <a:off x="174625" y="1839913"/>
            <a:ext cx="15716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600" dirty="0">
                <a:solidFill>
                  <a:prstClr val="black"/>
                </a:solidFill>
                <a:latin typeface="HGPｺﾞｼｯｸE"/>
                <a:ea typeface="HGPｺﾞｼｯｸE"/>
              </a:rPr>
              <a:t>■システム構成</a:t>
            </a:r>
          </a:p>
        </p:txBody>
      </p:sp>
      <p:grpSp>
        <p:nvGrpSpPr>
          <p:cNvPr id="26641" name="グループ化 67"/>
          <p:cNvGrpSpPr>
            <a:grpSpLocks/>
          </p:cNvGrpSpPr>
          <p:nvPr/>
        </p:nvGrpSpPr>
        <p:grpSpPr bwMode="auto">
          <a:xfrm>
            <a:off x="5727700" y="2151063"/>
            <a:ext cx="3051175" cy="2420937"/>
            <a:chOff x="5645610" y="2113430"/>
            <a:chExt cx="3051175" cy="2420938"/>
          </a:xfrm>
        </p:grpSpPr>
        <p:pic>
          <p:nvPicPr>
            <p:cNvPr id="26689" name="図 2" descr="screen_20150319192707.t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5610" y="2113430"/>
              <a:ext cx="3051175" cy="2420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Text Box 3673"/>
            <p:cNvSpPr txBox="1">
              <a:spLocks noChangeArrowheads="1"/>
            </p:cNvSpPr>
            <p:nvPr/>
          </p:nvSpPr>
          <p:spPr bwMode="auto">
            <a:xfrm>
              <a:off x="5664660" y="2659530"/>
              <a:ext cx="441325" cy="246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1000">
                  <a:solidFill>
                    <a:srgbClr val="0000CC"/>
                  </a:solidFill>
                  <a:latin typeface="HGPｺﾞｼｯｸE"/>
                  <a:ea typeface="HGPｺﾞｼｯｸE"/>
                </a:rPr>
                <a:t>心拍</a:t>
              </a:r>
            </a:p>
          </p:txBody>
        </p:sp>
        <p:sp>
          <p:nvSpPr>
            <p:cNvPr id="71" name="Text Box 3673"/>
            <p:cNvSpPr txBox="1">
              <a:spLocks noChangeArrowheads="1"/>
            </p:cNvSpPr>
            <p:nvPr/>
          </p:nvSpPr>
          <p:spPr bwMode="auto">
            <a:xfrm>
              <a:off x="5664660" y="3084980"/>
              <a:ext cx="441325" cy="246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1000">
                  <a:solidFill>
                    <a:srgbClr val="0000CC"/>
                  </a:solidFill>
                  <a:latin typeface="HGPｺﾞｼｯｸE"/>
                  <a:ea typeface="HGPｺﾞｼｯｸE"/>
                </a:rPr>
                <a:t>呼吸</a:t>
              </a:r>
            </a:p>
          </p:txBody>
        </p:sp>
        <p:sp>
          <p:nvSpPr>
            <p:cNvPr id="72" name="Text Box 3673"/>
            <p:cNvSpPr txBox="1">
              <a:spLocks noChangeArrowheads="1"/>
            </p:cNvSpPr>
            <p:nvPr/>
          </p:nvSpPr>
          <p:spPr bwMode="auto">
            <a:xfrm>
              <a:off x="5664660" y="3564406"/>
              <a:ext cx="441325" cy="246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1000" dirty="0">
                  <a:solidFill>
                    <a:srgbClr val="0000CC"/>
                  </a:solidFill>
                  <a:latin typeface="HGPｺﾞｼｯｸE"/>
                  <a:ea typeface="HGPｺﾞｼｯｸE"/>
                </a:rPr>
                <a:t>体動</a:t>
              </a:r>
            </a:p>
          </p:txBody>
        </p:sp>
        <p:sp>
          <p:nvSpPr>
            <p:cNvPr id="73" name="Text Box 3673"/>
            <p:cNvSpPr txBox="1">
              <a:spLocks noChangeArrowheads="1"/>
            </p:cNvSpPr>
            <p:nvPr/>
          </p:nvSpPr>
          <p:spPr bwMode="auto">
            <a:xfrm>
              <a:off x="5664660" y="3989856"/>
              <a:ext cx="441325" cy="246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1000" dirty="0">
                  <a:solidFill>
                    <a:srgbClr val="0000CC"/>
                  </a:solidFill>
                  <a:latin typeface="HGPｺﾞｼｯｸE"/>
                  <a:ea typeface="HGPｺﾞｼｯｸE"/>
                </a:rPr>
                <a:t>心音</a:t>
              </a:r>
            </a:p>
          </p:txBody>
        </p:sp>
      </p:grpSp>
      <p:sp>
        <p:nvSpPr>
          <p:cNvPr id="74" name="Text Box 3673"/>
          <p:cNvSpPr txBox="1">
            <a:spLocks noChangeArrowheads="1"/>
          </p:cNvSpPr>
          <p:nvPr/>
        </p:nvSpPr>
        <p:spPr bwMode="auto">
          <a:xfrm>
            <a:off x="322263" y="4386263"/>
            <a:ext cx="10064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600" dirty="0">
                <a:solidFill>
                  <a:prstClr val="black"/>
                </a:solidFill>
                <a:latin typeface="HGPｺﾞｼｯｸE"/>
                <a:ea typeface="HGPｺﾞｼｯｸE"/>
              </a:rPr>
              <a:t>■応用例</a:t>
            </a:r>
          </a:p>
        </p:txBody>
      </p:sp>
      <p:sp>
        <p:nvSpPr>
          <p:cNvPr id="75" name="Text Box 3673"/>
          <p:cNvSpPr txBox="1">
            <a:spLocks noChangeArrowheads="1"/>
          </p:cNvSpPr>
          <p:nvPr/>
        </p:nvSpPr>
        <p:spPr bwMode="auto">
          <a:xfrm>
            <a:off x="498476" y="4713288"/>
            <a:ext cx="2062162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■介護分野</a:t>
            </a:r>
            <a:endParaRPr lang="en-US" altLang="ja-JP" sz="1400" dirty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 ・ベッド上の状態監視</a:t>
            </a:r>
            <a:endParaRPr lang="en-US" altLang="ja-JP" sz="1400" dirty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 ・ベッド下の離床センサ</a:t>
            </a:r>
          </a:p>
        </p:txBody>
      </p:sp>
      <p:pic>
        <p:nvPicPr>
          <p:cNvPr id="26644" name="Picture 366" descr="起き上がり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304" y="5924550"/>
            <a:ext cx="979487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Rectangle 365"/>
          <p:cNvSpPr>
            <a:spLocks noChangeArrowheads="1"/>
          </p:cNvSpPr>
          <p:nvPr/>
        </p:nvSpPr>
        <p:spPr bwMode="auto">
          <a:xfrm>
            <a:off x="581711" y="6150077"/>
            <a:ext cx="14239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>
            <a:spAutoFit/>
          </a:bodyPr>
          <a:lstStyle/>
          <a:p>
            <a:pPr indent="127000">
              <a:defRPr/>
            </a:pPr>
            <a:r>
              <a:rPr lang="ja-JP" altLang="en-US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離床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センサマット</a:t>
            </a:r>
            <a:endParaRPr lang="en-US" altLang="ja-JP" sz="12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pic>
        <p:nvPicPr>
          <p:cNvPr id="26646" name="Picture 198" descr="ベッド＆シート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51" y="5499100"/>
            <a:ext cx="1184275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365"/>
          <p:cNvSpPr>
            <a:spLocks noChangeArrowheads="1"/>
          </p:cNvSpPr>
          <p:nvPr/>
        </p:nvSpPr>
        <p:spPr bwMode="auto">
          <a:xfrm>
            <a:off x="1740988" y="5437188"/>
            <a:ext cx="1119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127000" algn="ctr">
              <a:defRPr/>
            </a:pPr>
            <a:r>
              <a:rPr lang="ja-JP" altLang="en-US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ベッド上の</a:t>
            </a:r>
            <a:endParaRPr lang="en-US" altLang="ja-JP" sz="1200" dirty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 indent="127000" algn="ctr">
              <a:defRPr/>
            </a:pPr>
            <a:r>
              <a:rPr lang="ja-JP" altLang="en-US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状態監視</a:t>
            </a:r>
            <a:endParaRPr lang="en-US" altLang="ja-JP" sz="12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80" name="Text Box 3673"/>
          <p:cNvSpPr txBox="1">
            <a:spLocks noChangeArrowheads="1"/>
          </p:cNvSpPr>
          <p:nvPr/>
        </p:nvSpPr>
        <p:spPr bwMode="auto">
          <a:xfrm>
            <a:off x="3460419" y="4713288"/>
            <a:ext cx="245619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■医療分野</a:t>
            </a:r>
            <a:endParaRPr lang="en-US" altLang="ja-JP" sz="1400" dirty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 ・無呼吸</a:t>
            </a:r>
            <a:r>
              <a:rPr lang="ja-JP" altLang="en-US" sz="1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症候群検査</a:t>
            </a: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装置</a:t>
            </a:r>
            <a:endParaRPr lang="en-US" altLang="ja-JP" sz="1400" dirty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 ・電子聴診器</a:t>
            </a:r>
            <a:endParaRPr lang="en-US" altLang="ja-JP" sz="14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pic>
        <p:nvPicPr>
          <p:cNvPr id="26649" name="Picture 2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551" y="5749925"/>
            <a:ext cx="982662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Rectangle 365"/>
          <p:cNvSpPr>
            <a:spLocks noChangeArrowheads="1"/>
          </p:cNvSpPr>
          <p:nvPr/>
        </p:nvSpPr>
        <p:spPr bwMode="auto">
          <a:xfrm>
            <a:off x="4987925" y="5846763"/>
            <a:ext cx="8128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127000">
              <a:lnSpc>
                <a:spcPts val="1400"/>
              </a:lnSpc>
              <a:defRPr/>
            </a:pPr>
            <a:r>
              <a:rPr lang="ja-JP" altLang="en-US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電子</a:t>
            </a:r>
            <a:endParaRPr lang="en-US" altLang="ja-JP" sz="1200" dirty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 indent="127000">
              <a:lnSpc>
                <a:spcPts val="1400"/>
              </a:lnSpc>
              <a:defRPr/>
            </a:pPr>
            <a:r>
              <a:rPr lang="ja-JP" altLang="en-US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聴診器</a:t>
            </a:r>
            <a:endParaRPr lang="en-US" altLang="ja-JP" sz="12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83" name="Text Box 3673"/>
          <p:cNvSpPr txBox="1">
            <a:spLocks noChangeArrowheads="1"/>
          </p:cNvSpPr>
          <p:nvPr/>
        </p:nvSpPr>
        <p:spPr bwMode="auto">
          <a:xfrm>
            <a:off x="6391588" y="4748913"/>
            <a:ext cx="2134898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■その他</a:t>
            </a:r>
            <a:endParaRPr lang="en-US" altLang="ja-JP" sz="1400" dirty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・トイレ</a:t>
            </a:r>
            <a:r>
              <a:rPr lang="ja-JP" altLang="en-US" sz="1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の在</a:t>
            </a:r>
            <a:r>
              <a:rPr lang="en-US" altLang="ja-JP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/</a:t>
            </a: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不在監視</a:t>
            </a:r>
            <a:endParaRPr lang="en-US" altLang="ja-JP" sz="1400" dirty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・運転手</a:t>
            </a:r>
            <a:r>
              <a:rPr lang="ja-JP" altLang="en-US" sz="1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の居眠り</a:t>
            </a: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監視</a:t>
            </a:r>
            <a:endParaRPr lang="en-US" altLang="ja-JP" sz="1400" dirty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・ｽﾄﾚｽ</a:t>
            </a:r>
            <a:r>
              <a:rPr lang="ja-JP" altLang="en-US" sz="1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判断</a:t>
            </a:r>
            <a:endParaRPr lang="en-US" altLang="ja-JP" sz="1400" dirty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>
              <a:defRPr/>
            </a:pPr>
            <a:r>
              <a:rPr lang="ja-JP" altLang="en-US" sz="1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　（事務所、家庭）</a:t>
            </a:r>
            <a:endParaRPr lang="en-US" altLang="ja-JP" sz="1400" dirty="0" smtClean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>
              <a:defRPr/>
            </a:pPr>
            <a:r>
              <a:rPr lang="ja-JP" altLang="en-US" sz="1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・動物の病気診断</a:t>
            </a:r>
            <a:endParaRPr lang="en-US" altLang="ja-JP" sz="1400" dirty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　              </a:t>
            </a:r>
            <a:r>
              <a:rPr lang="ja-JP" altLang="en-US" sz="1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　　　　　他</a:t>
            </a:r>
            <a:endParaRPr lang="en-US" altLang="ja-JP" sz="14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pic>
        <p:nvPicPr>
          <p:cNvPr id="26652" name="図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12" y="3321050"/>
            <a:ext cx="66040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653" name="直線矢印コネクタ 43"/>
          <p:cNvCxnSpPr>
            <a:cxnSpLocks noChangeShapeType="1"/>
          </p:cNvCxnSpPr>
          <p:nvPr/>
        </p:nvCxnSpPr>
        <p:spPr bwMode="auto">
          <a:xfrm flipV="1">
            <a:off x="4830041" y="2997200"/>
            <a:ext cx="0" cy="31273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6" name="テキスト ボックス 85"/>
          <p:cNvSpPr txBox="1"/>
          <p:nvPr/>
        </p:nvSpPr>
        <p:spPr>
          <a:xfrm>
            <a:off x="4689475" y="3821113"/>
            <a:ext cx="41751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GW</a:t>
            </a:r>
            <a:endParaRPr lang="ja-JP" altLang="en-US" sz="12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4410075" y="1954213"/>
            <a:ext cx="560388" cy="277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ｸﾗｳﾄﾞ</a:t>
            </a:r>
            <a:endParaRPr lang="en-US" altLang="ja-JP" sz="12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cxnSp>
        <p:nvCxnSpPr>
          <p:cNvPr id="26656" name="直線コネクタ 53"/>
          <p:cNvCxnSpPr>
            <a:cxnSpLocks noChangeShapeType="1"/>
          </p:cNvCxnSpPr>
          <p:nvPr/>
        </p:nvCxnSpPr>
        <p:spPr bwMode="auto">
          <a:xfrm>
            <a:off x="3902075" y="3549650"/>
            <a:ext cx="606425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9" name="テキスト ボックス 88"/>
          <p:cNvSpPr txBox="1"/>
          <p:nvPr/>
        </p:nvSpPr>
        <p:spPr>
          <a:xfrm>
            <a:off x="6396038" y="1897063"/>
            <a:ext cx="18256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200" u="sng" dirty="0">
                <a:solidFill>
                  <a:prstClr val="black"/>
                </a:solidFill>
                <a:latin typeface="HGPｺﾞｼｯｸE"/>
                <a:ea typeface="HGPｺﾞｼｯｸE"/>
              </a:rPr>
              <a:t>遠隔診断、健康増進指導</a:t>
            </a:r>
            <a:endParaRPr lang="en-US" altLang="ja-JP" sz="1200" u="sng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26658" name="テキスト ボックス 30"/>
          <p:cNvSpPr txBox="1">
            <a:spLocks noChangeArrowheads="1"/>
          </p:cNvSpPr>
          <p:nvPr/>
        </p:nvSpPr>
        <p:spPr bwMode="auto">
          <a:xfrm>
            <a:off x="400832" y="908050"/>
            <a:ext cx="8329636" cy="931863"/>
          </a:xfrm>
          <a:prstGeom prst="rect">
            <a:avLst/>
          </a:prstGeom>
          <a:solidFill>
            <a:srgbClr val="C5E4ED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rtlCol="0" anchor="ctr" anchorCtr="0">
            <a:noAutofit/>
          </a:bodyPr>
          <a:lstStyle>
            <a:defPPr>
              <a:defRPr lang="ja-JP"/>
            </a:defPPr>
            <a:lvl1pPr>
              <a:defRPr sz="1600">
                <a:solidFill>
                  <a:prstClr val="black"/>
                </a:solidFill>
              </a:defRPr>
            </a:lvl1pPr>
          </a:lstStyle>
          <a:p>
            <a:r>
              <a:rPr lang="ja-JP" altLang="en-US" sz="1800" dirty="0"/>
              <a:t>◆生体センサシステム</a:t>
            </a:r>
            <a:endParaRPr lang="en-US" altLang="ja-JP" sz="1800" dirty="0"/>
          </a:p>
          <a:p>
            <a:r>
              <a:rPr lang="ja-JP" altLang="en-US" sz="1800" dirty="0"/>
              <a:t>　　・振動ｾﾝｻ信号を制御ﾕﾆｯﾄで処理し、生体信号を抽出するｾﾝｻｼｽﾃﾑ</a:t>
            </a:r>
            <a:endParaRPr lang="en-US" altLang="ja-JP" sz="1800" dirty="0"/>
          </a:p>
          <a:p>
            <a:r>
              <a:rPr lang="ja-JP" altLang="en-US" sz="1800" dirty="0"/>
              <a:t>　　・国立大学医学部と協調し、抽出ｱﾙｺﾞﾘｽﾞﾑの検討および実証</a:t>
            </a:r>
            <a:r>
              <a:rPr lang="ja-JP" altLang="en-US" sz="1800" dirty="0" smtClean="0"/>
              <a:t>実験中</a:t>
            </a:r>
            <a:endParaRPr lang="en-US" altLang="ja-JP" sz="1800" dirty="0"/>
          </a:p>
        </p:txBody>
      </p:sp>
      <p:sp>
        <p:nvSpPr>
          <p:cNvPr id="91" name="正方形/長方形 28"/>
          <p:cNvSpPr>
            <a:spLocks noChangeArrowheads="1"/>
          </p:cNvSpPr>
          <p:nvPr/>
        </p:nvSpPr>
        <p:spPr bwMode="auto">
          <a:xfrm>
            <a:off x="528638" y="4734750"/>
            <a:ext cx="2665824" cy="1828800"/>
          </a:xfrm>
          <a:prstGeom prst="rect">
            <a:avLst/>
          </a:prstGeom>
          <a:noFill/>
          <a:ln w="22225" algn="ctr">
            <a:solidFill>
              <a:srgbClr val="C00000"/>
            </a:solidFill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>
              <a:solidFill>
                <a:srgbClr val="1F497D"/>
              </a:solidFill>
              <a:latin typeface="HGPｺﾞｼｯｸE"/>
              <a:ea typeface="HGPｺﾞｼｯｸE"/>
            </a:endParaRPr>
          </a:p>
        </p:txBody>
      </p:sp>
      <p:sp>
        <p:nvSpPr>
          <p:cNvPr id="81" name="正方形/長方形 28"/>
          <p:cNvSpPr>
            <a:spLocks noChangeArrowheads="1"/>
          </p:cNvSpPr>
          <p:nvPr/>
        </p:nvSpPr>
        <p:spPr bwMode="auto">
          <a:xfrm>
            <a:off x="3403641" y="4734750"/>
            <a:ext cx="2665824" cy="1828800"/>
          </a:xfrm>
          <a:prstGeom prst="rect">
            <a:avLst/>
          </a:prstGeom>
          <a:noFill/>
          <a:ln w="22225" algn="ctr">
            <a:solidFill>
              <a:srgbClr val="C00000"/>
            </a:solidFill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>
              <a:solidFill>
                <a:srgbClr val="1F497D"/>
              </a:solidFill>
              <a:latin typeface="HGPｺﾞｼｯｸE"/>
              <a:ea typeface="HGPｺﾞｼｯｸE"/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452377" y="3438587"/>
            <a:ext cx="1555750" cy="528638"/>
            <a:chOff x="452377" y="3438587"/>
            <a:chExt cx="1555750" cy="528638"/>
          </a:xfrm>
        </p:grpSpPr>
        <p:sp>
          <p:nvSpPr>
            <p:cNvPr id="85" name="フリーフォーム 84"/>
            <p:cNvSpPr/>
            <p:nvPr/>
          </p:nvSpPr>
          <p:spPr bwMode="auto">
            <a:xfrm>
              <a:off x="452377" y="3438587"/>
              <a:ext cx="1371600" cy="488950"/>
            </a:xfrm>
            <a:custGeom>
              <a:avLst/>
              <a:gdLst>
                <a:gd name="connsiteX0" fmla="*/ 0 w 5848350"/>
                <a:gd name="connsiteY0" fmla="*/ 438150 h 1619250"/>
                <a:gd name="connsiteX1" fmla="*/ 257175 w 5848350"/>
                <a:gd name="connsiteY1" fmla="*/ 0 h 1619250"/>
                <a:gd name="connsiteX2" fmla="*/ 5457825 w 5848350"/>
                <a:gd name="connsiteY2" fmla="*/ 1076325 h 1619250"/>
                <a:gd name="connsiteX3" fmla="*/ 5419725 w 5848350"/>
                <a:gd name="connsiteY3" fmla="*/ 1181100 h 1619250"/>
                <a:gd name="connsiteX4" fmla="*/ 5848350 w 5848350"/>
                <a:gd name="connsiteY4" fmla="*/ 1257300 h 1619250"/>
                <a:gd name="connsiteX5" fmla="*/ 5829300 w 5848350"/>
                <a:gd name="connsiteY5" fmla="*/ 1343025 h 1619250"/>
                <a:gd name="connsiteX6" fmla="*/ 5343525 w 5848350"/>
                <a:gd name="connsiteY6" fmla="*/ 1266825 h 1619250"/>
                <a:gd name="connsiteX7" fmla="*/ 5305425 w 5848350"/>
                <a:gd name="connsiteY7" fmla="*/ 1362075 h 1619250"/>
                <a:gd name="connsiteX8" fmla="*/ 5743575 w 5848350"/>
                <a:gd name="connsiteY8" fmla="*/ 1438275 h 1619250"/>
                <a:gd name="connsiteX9" fmla="*/ 5648325 w 5848350"/>
                <a:gd name="connsiteY9" fmla="*/ 1619250 h 1619250"/>
                <a:gd name="connsiteX10" fmla="*/ 5362575 w 5848350"/>
                <a:gd name="connsiteY10" fmla="*/ 1590675 h 1619250"/>
                <a:gd name="connsiteX11" fmla="*/ 0 w 5848350"/>
                <a:gd name="connsiteY11" fmla="*/ 438150 h 161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48350" h="1619250">
                  <a:moveTo>
                    <a:pt x="0" y="438150"/>
                  </a:moveTo>
                  <a:lnTo>
                    <a:pt x="257175" y="0"/>
                  </a:lnTo>
                  <a:lnTo>
                    <a:pt x="5457825" y="1076325"/>
                  </a:lnTo>
                  <a:lnTo>
                    <a:pt x="5419725" y="1181100"/>
                  </a:lnTo>
                  <a:lnTo>
                    <a:pt x="5848350" y="1257300"/>
                  </a:lnTo>
                  <a:lnTo>
                    <a:pt x="5829300" y="1343025"/>
                  </a:lnTo>
                  <a:lnTo>
                    <a:pt x="5343525" y="1266825"/>
                  </a:lnTo>
                  <a:lnTo>
                    <a:pt x="5305425" y="1362075"/>
                  </a:lnTo>
                  <a:lnTo>
                    <a:pt x="5743575" y="1438275"/>
                  </a:lnTo>
                  <a:lnTo>
                    <a:pt x="5648325" y="1619250"/>
                  </a:lnTo>
                  <a:lnTo>
                    <a:pt x="5362575" y="1590675"/>
                  </a:lnTo>
                  <a:lnTo>
                    <a:pt x="0" y="43815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90000"/>
                </a:lnSpc>
                <a:defRPr/>
              </a:pPr>
              <a:endParaRPr lang="ja-JP" altLang="en-US">
                <a:solidFill>
                  <a:srgbClr val="1F497D"/>
                </a:solidFill>
                <a:latin typeface="HGPｺﾞｼｯｸE" pitchFamily="50" charset="-128"/>
              </a:endParaRPr>
            </a:p>
          </p:txBody>
        </p:sp>
        <p:cxnSp>
          <p:nvCxnSpPr>
            <p:cNvPr id="88" name="直線コネクタ 31"/>
            <p:cNvCxnSpPr>
              <a:cxnSpLocks noChangeShapeType="1"/>
            </p:cNvCxnSpPr>
            <p:nvPr/>
          </p:nvCxnSpPr>
          <p:spPr bwMode="auto">
            <a:xfrm>
              <a:off x="1779787" y="3906761"/>
              <a:ext cx="209917" cy="60464"/>
            </a:xfrm>
            <a:prstGeom prst="line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" name="直線コネクタ 89"/>
            <p:cNvCxnSpPr/>
            <p:nvPr/>
          </p:nvCxnSpPr>
          <p:spPr bwMode="auto">
            <a:xfrm>
              <a:off x="1743015" y="3895787"/>
              <a:ext cx="36512" cy="9525"/>
            </a:xfrm>
            <a:prstGeom prst="line">
              <a:avLst/>
            </a:prstGeom>
            <a:noFill/>
            <a:ln w="76200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" name="直線コネクタ 34"/>
            <p:cNvCxnSpPr>
              <a:cxnSpLocks noChangeShapeType="1"/>
            </p:cNvCxnSpPr>
            <p:nvPr/>
          </p:nvCxnSpPr>
          <p:spPr bwMode="auto">
            <a:xfrm>
              <a:off x="1798210" y="3828542"/>
              <a:ext cx="209917" cy="60464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直線コネクタ 94"/>
            <p:cNvCxnSpPr/>
            <p:nvPr/>
          </p:nvCxnSpPr>
          <p:spPr bwMode="auto">
            <a:xfrm>
              <a:off x="1762065" y="3818000"/>
              <a:ext cx="36512" cy="9525"/>
            </a:xfrm>
            <a:prstGeom prst="line">
              <a:avLst/>
            </a:prstGeom>
            <a:noFill/>
            <a:ln w="76200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3" name="グループ化 2"/>
          <p:cNvGrpSpPr>
            <a:grpSpLocks/>
          </p:cNvGrpSpPr>
          <p:nvPr/>
        </p:nvGrpSpPr>
        <p:grpSpPr bwMode="auto">
          <a:xfrm>
            <a:off x="441141" y="2384426"/>
            <a:ext cx="1606550" cy="284162"/>
            <a:chOff x="5173076" y="4858107"/>
            <a:chExt cx="1607424" cy="284450"/>
          </a:xfrm>
        </p:grpSpPr>
        <p:sp>
          <p:nvSpPr>
            <p:cNvPr id="104" name="角丸四角形 103"/>
            <p:cNvSpPr/>
            <p:nvPr/>
          </p:nvSpPr>
          <p:spPr bwMode="auto">
            <a:xfrm>
              <a:off x="5173076" y="4858107"/>
              <a:ext cx="1480571" cy="28445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  <p:txBody>
            <a:bodyPr anchor="ctr"/>
            <a:lstStyle/>
            <a:p>
              <a:pPr>
                <a:lnSpc>
                  <a:spcPct val="90000"/>
                </a:lnSpc>
                <a:defRPr/>
              </a:pPr>
              <a:endParaRPr lang="ja-JP" altLang="en-US">
                <a:solidFill>
                  <a:srgbClr val="1F497D"/>
                </a:solidFill>
              </a:endParaRPr>
            </a:p>
          </p:txBody>
        </p:sp>
        <p:grpSp>
          <p:nvGrpSpPr>
            <p:cNvPr id="105" name="グループ化 104"/>
            <p:cNvGrpSpPr/>
            <p:nvPr/>
          </p:nvGrpSpPr>
          <p:grpSpPr>
            <a:xfrm>
              <a:off x="5654463" y="4916586"/>
              <a:ext cx="517799" cy="167493"/>
              <a:chOff x="4264551" y="4084009"/>
              <a:chExt cx="1630854" cy="688514"/>
            </a:xfrm>
            <a:scene3d>
              <a:camera prst="isometricOffAxis1Right"/>
              <a:lightRig rig="threePt" dir="t"/>
            </a:scene3d>
          </p:grpSpPr>
          <p:sp>
            <p:nvSpPr>
              <p:cNvPr id="108" name="円/楕円 107"/>
              <p:cNvSpPr/>
              <p:nvPr/>
            </p:nvSpPr>
            <p:spPr bwMode="auto">
              <a:xfrm>
                <a:off x="4264551" y="4084009"/>
                <a:ext cx="1336420" cy="688514"/>
              </a:xfrm>
              <a:prstGeom prst="ellipse">
                <a:avLst/>
              </a:prstGeom>
              <a:solidFill>
                <a:srgbClr val="FFCC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>
                  <a:lnSpc>
                    <a:spcPct val="90000"/>
                  </a:lnSpc>
                  <a:defRPr/>
                </a:pPr>
                <a:endParaRPr lang="ja-JP" altLang="en-US">
                  <a:solidFill>
                    <a:srgbClr val="1F497D"/>
                  </a:solidFill>
                </a:endParaRPr>
              </a:p>
            </p:txBody>
          </p:sp>
          <p:sp>
            <p:nvSpPr>
              <p:cNvPr id="109" name="円/楕円 108"/>
              <p:cNvSpPr/>
              <p:nvPr/>
            </p:nvSpPr>
            <p:spPr bwMode="auto">
              <a:xfrm>
                <a:off x="4512339" y="4211670"/>
                <a:ext cx="840846" cy="43319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lnSpc>
                    <a:spcPct val="90000"/>
                  </a:lnSpc>
                  <a:defRPr/>
                </a:pPr>
                <a:endParaRPr lang="ja-JP" altLang="en-US">
                  <a:solidFill>
                    <a:srgbClr val="1F497D"/>
                  </a:solidFill>
                  <a:latin typeface="HGPｺﾞｼｯｸE" pitchFamily="50" charset="-128"/>
                </a:endParaRPr>
              </a:p>
            </p:txBody>
          </p:sp>
          <p:grpSp>
            <p:nvGrpSpPr>
              <p:cNvPr id="110" name="グループ化 109"/>
              <p:cNvGrpSpPr/>
              <p:nvPr/>
            </p:nvGrpSpPr>
            <p:grpSpPr>
              <a:xfrm>
                <a:off x="5163671" y="4389167"/>
                <a:ext cx="731734" cy="78250"/>
                <a:chOff x="5163670" y="4828484"/>
                <a:chExt cx="731735" cy="78250"/>
              </a:xfrm>
            </p:grpSpPr>
            <p:cxnSp>
              <p:nvCxnSpPr>
                <p:cNvPr id="114" name="直線コネクタ 113"/>
                <p:cNvCxnSpPr/>
                <p:nvPr/>
              </p:nvCxnSpPr>
              <p:spPr bwMode="auto">
                <a:xfrm>
                  <a:off x="5163670" y="4828484"/>
                  <a:ext cx="142875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chemeClr val="accent3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5" name="直線コネクタ 114"/>
                <p:cNvCxnSpPr/>
                <p:nvPr/>
              </p:nvCxnSpPr>
              <p:spPr bwMode="auto">
                <a:xfrm>
                  <a:off x="5306545" y="4828484"/>
                  <a:ext cx="58886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6" name="直線コネクタ 115"/>
                <p:cNvCxnSpPr/>
                <p:nvPr/>
              </p:nvCxnSpPr>
              <p:spPr bwMode="auto">
                <a:xfrm>
                  <a:off x="5429800" y="4906734"/>
                  <a:ext cx="142875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chemeClr val="accent3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1" name="直線コネクタ 120"/>
                <p:cNvCxnSpPr/>
                <p:nvPr/>
              </p:nvCxnSpPr>
              <p:spPr bwMode="auto">
                <a:xfrm>
                  <a:off x="5572675" y="4906734"/>
                  <a:ext cx="32273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06" name="フリーフォーム 39"/>
            <p:cNvSpPr>
              <a:spLocks/>
            </p:cNvSpPr>
            <p:nvPr/>
          </p:nvSpPr>
          <p:spPr bwMode="auto">
            <a:xfrm>
              <a:off x="6142385" y="4976800"/>
              <a:ext cx="638115" cy="102402"/>
            </a:xfrm>
            <a:custGeom>
              <a:avLst/>
              <a:gdLst>
                <a:gd name="T0" fmla="*/ 5397 w 847725"/>
                <a:gd name="T1" fmla="*/ 0 h 171450"/>
                <a:gd name="T2" fmla="*/ 0 w 847725"/>
                <a:gd name="T3" fmla="*/ 61162 h 171450"/>
                <a:gd name="T4" fmla="*/ 480334 w 847725"/>
                <a:gd name="T5" fmla="*/ 16989 h 1714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47725" h="171450">
                  <a:moveTo>
                    <a:pt x="9525" y="0"/>
                  </a:moveTo>
                  <a:lnTo>
                    <a:pt x="0" y="171450"/>
                  </a:lnTo>
                  <a:lnTo>
                    <a:pt x="847725" y="47625"/>
                  </a:ln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07" name="フリーフォーム 40"/>
            <p:cNvSpPr>
              <a:spLocks/>
            </p:cNvSpPr>
            <p:nvPr/>
          </p:nvSpPr>
          <p:spPr bwMode="auto">
            <a:xfrm>
              <a:off x="6142385" y="4954588"/>
              <a:ext cx="638115" cy="102402"/>
            </a:xfrm>
            <a:custGeom>
              <a:avLst/>
              <a:gdLst>
                <a:gd name="T0" fmla="*/ 5397 w 847725"/>
                <a:gd name="T1" fmla="*/ 0 h 171450"/>
                <a:gd name="T2" fmla="*/ 0 w 847725"/>
                <a:gd name="T3" fmla="*/ 61162 h 171450"/>
                <a:gd name="T4" fmla="*/ 480334 w 847725"/>
                <a:gd name="T5" fmla="*/ 16989 h 1714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47725" h="171450">
                  <a:moveTo>
                    <a:pt x="9525" y="0"/>
                  </a:moveTo>
                  <a:lnTo>
                    <a:pt x="0" y="171450"/>
                  </a:lnTo>
                  <a:lnTo>
                    <a:pt x="847725" y="4762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</p:grpSp>
      <p:sp>
        <p:nvSpPr>
          <p:cNvPr id="122" name="正方形/長方形 28"/>
          <p:cNvSpPr>
            <a:spLocks noChangeArrowheads="1"/>
          </p:cNvSpPr>
          <p:nvPr/>
        </p:nvSpPr>
        <p:spPr bwMode="auto">
          <a:xfrm>
            <a:off x="6278644" y="4734750"/>
            <a:ext cx="2665824" cy="1828800"/>
          </a:xfrm>
          <a:prstGeom prst="rect">
            <a:avLst/>
          </a:prstGeom>
          <a:noFill/>
          <a:ln w="22225" algn="ctr">
            <a:solidFill>
              <a:srgbClr val="C00000"/>
            </a:solidFill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>
              <a:solidFill>
                <a:srgbClr val="1F497D"/>
              </a:solidFill>
              <a:latin typeface="HGPｺﾞｼｯｸE"/>
              <a:ea typeface="HGPｺﾞｼｯｸE"/>
            </a:endParaRPr>
          </a:p>
        </p:txBody>
      </p:sp>
      <p:sp>
        <p:nvSpPr>
          <p:cNvPr id="123" name="タイトル 71"/>
          <p:cNvSpPr txBox="1">
            <a:spLocks/>
          </p:cNvSpPr>
          <p:nvPr/>
        </p:nvSpPr>
        <p:spPr>
          <a:xfrm>
            <a:off x="533649" y="177800"/>
            <a:ext cx="6496559" cy="45243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r>
              <a:rPr lang="en-US" altLang="ja-JP" sz="2800" dirty="0" smtClean="0">
                <a:solidFill>
                  <a:srgbClr val="000000"/>
                </a:solidFill>
                <a:latin typeface="+mn-ea"/>
                <a:ea typeface="+mn-ea"/>
              </a:rPr>
              <a:t>-</a:t>
            </a:r>
            <a:r>
              <a:rPr lang="ja-JP" altLang="en-US" sz="2800" dirty="0" smtClean="0">
                <a:solidFill>
                  <a:srgbClr val="000000"/>
                </a:solidFill>
                <a:latin typeface="+mn-ea"/>
                <a:ea typeface="+mn-ea"/>
              </a:rPr>
              <a:t>４．</a:t>
            </a:r>
            <a:r>
              <a:rPr lang="ja-JP" altLang="en-US" dirty="0" smtClean="0">
                <a:solidFill>
                  <a:srgbClr val="000000"/>
                </a:solidFill>
                <a:latin typeface="+mn-ea"/>
                <a:ea typeface="+mn-ea"/>
              </a:rPr>
              <a:t>生体センシング システム</a:t>
            </a:r>
            <a:endParaRPr lang="en-US" altLang="ja-JP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24" name="Text Box 3"/>
          <p:cNvSpPr txBox="1">
            <a:spLocks noChangeArrowheads="1"/>
          </p:cNvSpPr>
          <p:nvPr/>
        </p:nvSpPr>
        <p:spPr bwMode="auto">
          <a:xfrm>
            <a:off x="180558" y="0"/>
            <a:ext cx="765113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5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25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fld id="{2A5B76AB-ABB8-44A6-975C-A0D857352151}" type="slidenum">
              <a:rPr lang="en-US" altLang="ja-JP" sz="1400" smtClean="0">
                <a:solidFill>
                  <a:prstClr val="black"/>
                </a:solidFill>
                <a:latin typeface="Arial" charset="0"/>
                <a:ea typeface="HGPｺﾞｼｯｸE" pitchFamily="50" charset="-128"/>
              </a:rPr>
              <a:pPr eaLnBrk="1" hangingPunct="1"/>
              <a:t>10</a:t>
            </a:fld>
            <a:endParaRPr lang="en-US" altLang="ja-JP" sz="1400" smtClean="0">
              <a:solidFill>
                <a:prstClr val="black"/>
              </a:solidFill>
              <a:latin typeface="Arial" charset="0"/>
              <a:ea typeface="HGPｺﾞｼｯｸE" pitchFamily="50" charset="-128"/>
            </a:endParaRPr>
          </a:p>
        </p:txBody>
      </p:sp>
      <p:sp>
        <p:nvSpPr>
          <p:cNvPr id="28677" name="AutoShape 30" descr="mailbox://C:/Users/20076065/AppData/Roaming/Thunderbird/Profiles/2tk7upys.default/Mail/gxml11.clb.hitachi.co.jp/Inbox?number=1201008092&amp;part=1.2&amp;type=image/png&amp;filename=%E3%83%A2%E3%83%8B%E3%82%BF%E5%87%BA%E5%8A%9B%E7%94%BB%E5%83%8F_%E5%91%A8%E5%9B%B23m_%E3%83%88%E3%83%83%E3%83%97%E3%83%93%E3%83%A5%E3%83%BC%E9%83%A8%E5%88%86%E7%94%BB%E5%83%8FW.png"/>
          <p:cNvSpPr>
            <a:spLocks noChangeAspect="1" noChangeArrowheads="1"/>
          </p:cNvSpPr>
          <p:nvPr/>
        </p:nvSpPr>
        <p:spPr bwMode="auto">
          <a:xfrm>
            <a:off x="201613" y="-1984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endParaRPr lang="ja-JP" altLang="en-US" smtClean="0">
              <a:solidFill>
                <a:srgbClr val="1F497D"/>
              </a:solidFill>
            </a:endParaRPr>
          </a:p>
        </p:txBody>
      </p:sp>
      <p:sp>
        <p:nvSpPr>
          <p:cNvPr id="28678" name="AutoShape 32" descr="mailbox://C:/Users/20076065/AppData/Roaming/Thunderbird/Profiles/2tk7upys.default/Mail/gxml11.clb.hitachi.co.jp/Inbox?number=1201008092&amp;part=1.2&amp;type=image/png&amp;filename=%E3%83%A2%E3%83%8B%E3%82%BF%E5%87%BA%E5%8A%9B%E7%94%BB%E5%83%8F_%E5%91%A8%E5%9B%B23m_%E3%83%88%E3%83%83%E3%83%97%E3%83%93%E3%83%A5%E3%83%BC%E9%83%A8%E5%88%86%E7%94%BB%E5%83%8FW.png"/>
          <p:cNvSpPr>
            <a:spLocks noChangeAspect="1" noChangeArrowheads="1"/>
          </p:cNvSpPr>
          <p:nvPr/>
        </p:nvSpPr>
        <p:spPr bwMode="auto">
          <a:xfrm>
            <a:off x="354013" y="-46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endParaRPr lang="ja-JP" altLang="en-US" smtClean="0">
              <a:solidFill>
                <a:srgbClr val="1F497D"/>
              </a:solidFill>
            </a:endParaRPr>
          </a:p>
        </p:txBody>
      </p:sp>
      <p:pic>
        <p:nvPicPr>
          <p:cNvPr id="28680" name="図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188" y="4029075"/>
            <a:ext cx="66040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正方形/長方形 57"/>
          <p:cNvSpPr/>
          <p:nvPr/>
        </p:nvSpPr>
        <p:spPr>
          <a:xfrm>
            <a:off x="463550" y="1593850"/>
            <a:ext cx="8502650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1800" kern="0" dirty="0">
                <a:solidFill>
                  <a:prstClr val="black"/>
                </a:solidFill>
              </a:rPr>
              <a:t>■特長</a:t>
            </a:r>
            <a:endParaRPr kumimoji="0" lang="en-US" altLang="ja-JP" sz="1800" kern="0" dirty="0">
              <a:solidFill>
                <a:prstClr val="black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1800" kern="0" dirty="0">
                <a:solidFill>
                  <a:prstClr val="black"/>
                </a:solidFill>
              </a:rPr>
              <a:t>（１） 前後左右４つのカメラ画像をリアルタイムで合成し、車両の周辺監視画像を生成</a:t>
            </a:r>
            <a:endParaRPr kumimoji="0" lang="en-US" altLang="ja-JP" sz="1800" kern="0" dirty="0">
              <a:solidFill>
                <a:prstClr val="black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1800" kern="0" dirty="0">
                <a:solidFill>
                  <a:prstClr val="black"/>
                </a:solidFill>
              </a:rPr>
              <a:t>（２） 専用</a:t>
            </a:r>
            <a:r>
              <a:rPr kumimoji="0" lang="en-US" altLang="ja-JP" sz="1800" kern="0" dirty="0">
                <a:solidFill>
                  <a:prstClr val="black"/>
                </a:solidFill>
              </a:rPr>
              <a:t>ASIC</a:t>
            </a:r>
            <a:r>
              <a:rPr kumimoji="0" lang="ja-JP" altLang="en-US" sz="1800" kern="0" dirty="0">
                <a:solidFill>
                  <a:prstClr val="black"/>
                </a:solidFill>
              </a:rPr>
              <a:t>等を使用せず、汎用</a:t>
            </a:r>
            <a:r>
              <a:rPr kumimoji="0" lang="en-US" altLang="ja-JP" sz="1800" kern="0" dirty="0">
                <a:solidFill>
                  <a:prstClr val="black"/>
                </a:solidFill>
              </a:rPr>
              <a:t>SOC</a:t>
            </a:r>
            <a:r>
              <a:rPr kumimoji="0" lang="ja-JP" altLang="en-US" sz="1800" kern="0" dirty="0">
                <a:solidFill>
                  <a:prstClr val="black"/>
                </a:solidFill>
              </a:rPr>
              <a:t>（ﾙﾈｻｽ</a:t>
            </a:r>
            <a:r>
              <a:rPr kumimoji="0" lang="en-US" altLang="ja-JP" sz="1800" kern="0" dirty="0">
                <a:solidFill>
                  <a:prstClr val="black"/>
                </a:solidFill>
              </a:rPr>
              <a:t>SH7766</a:t>
            </a:r>
            <a:r>
              <a:rPr kumimoji="0" lang="ja-JP" altLang="en-US" sz="1800" kern="0" dirty="0">
                <a:solidFill>
                  <a:prstClr val="black"/>
                </a:solidFill>
              </a:rPr>
              <a:t>）で高性能（</a:t>
            </a:r>
            <a:r>
              <a:rPr kumimoji="0" lang="en-US" altLang="ja-JP" sz="1800" kern="0" dirty="0">
                <a:solidFill>
                  <a:prstClr val="black"/>
                </a:solidFill>
              </a:rPr>
              <a:t>30fps</a:t>
            </a:r>
            <a:r>
              <a:rPr kumimoji="0" lang="ja-JP" altLang="en-US" sz="1800" kern="0" dirty="0">
                <a:solidFill>
                  <a:prstClr val="black"/>
                </a:solidFill>
              </a:rPr>
              <a:t>）を実現</a:t>
            </a:r>
            <a:endParaRPr kumimoji="0" lang="en-US" altLang="ja-JP" sz="1800" kern="0" dirty="0">
              <a:solidFill>
                <a:prstClr val="black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1800" kern="0" dirty="0">
                <a:solidFill>
                  <a:prstClr val="black"/>
                </a:solidFill>
              </a:rPr>
              <a:t>（３） </a:t>
            </a:r>
            <a:r>
              <a:rPr kumimoji="0" lang="en-US" altLang="ja-JP" sz="1800" kern="0" dirty="0">
                <a:solidFill>
                  <a:prstClr val="black"/>
                </a:solidFill>
              </a:rPr>
              <a:t>GW(</a:t>
            </a:r>
            <a:r>
              <a:rPr kumimoji="0" lang="ja-JP" altLang="en-US" sz="1800" kern="0" dirty="0">
                <a:solidFill>
                  <a:prstClr val="black"/>
                </a:solidFill>
              </a:rPr>
              <a:t>ｵﾌﾟｼｮﾝ</a:t>
            </a:r>
            <a:r>
              <a:rPr kumimoji="0" lang="en-US" altLang="ja-JP" sz="1800" kern="0" dirty="0">
                <a:solidFill>
                  <a:prstClr val="black"/>
                </a:solidFill>
              </a:rPr>
              <a:t>)</a:t>
            </a:r>
            <a:r>
              <a:rPr kumimoji="0" lang="ja-JP" altLang="en-US" sz="1800" kern="0" dirty="0">
                <a:solidFill>
                  <a:prstClr val="black"/>
                </a:solidFill>
              </a:rPr>
              <a:t>を接続することにより、ｸﾗｳﾄﾞからの遠隔制御、監視が可能</a:t>
            </a:r>
            <a:endParaRPr kumimoji="0" lang="en-US" altLang="ja-JP" sz="1800" kern="0" dirty="0">
              <a:solidFill>
                <a:prstClr val="black"/>
              </a:solidFill>
            </a:endParaRPr>
          </a:p>
        </p:txBody>
      </p:sp>
      <p:grpSp>
        <p:nvGrpSpPr>
          <p:cNvPr id="28682" name="グループ化 80"/>
          <p:cNvGrpSpPr>
            <a:grpSpLocks/>
          </p:cNvGrpSpPr>
          <p:nvPr/>
        </p:nvGrpSpPr>
        <p:grpSpPr bwMode="auto">
          <a:xfrm>
            <a:off x="603250" y="3213100"/>
            <a:ext cx="3094038" cy="1905000"/>
            <a:chOff x="506413" y="3295650"/>
            <a:chExt cx="3513137" cy="2162175"/>
          </a:xfrm>
        </p:grpSpPr>
        <p:grpSp>
          <p:nvGrpSpPr>
            <p:cNvPr id="28724" name="グループ化 51"/>
            <p:cNvGrpSpPr>
              <a:grpSpLocks/>
            </p:cNvGrpSpPr>
            <p:nvPr/>
          </p:nvGrpSpPr>
          <p:grpSpPr bwMode="auto">
            <a:xfrm>
              <a:off x="506413" y="3552825"/>
              <a:ext cx="3513137" cy="1905000"/>
              <a:chOff x="506413" y="3552825"/>
              <a:chExt cx="4502150" cy="2660650"/>
            </a:xfrm>
          </p:grpSpPr>
          <p:pic>
            <p:nvPicPr>
              <p:cNvPr id="28729" name="図 8" descr="b2-033.wm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2850" y="3552825"/>
                <a:ext cx="3370263" cy="185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8730" name="グループ化 9"/>
              <p:cNvGrpSpPr>
                <a:grpSpLocks/>
              </p:cNvGrpSpPr>
              <p:nvPr/>
            </p:nvGrpSpPr>
            <p:grpSpPr bwMode="auto">
              <a:xfrm rot="12780000" flipV="1">
                <a:off x="1674813" y="4611688"/>
                <a:ext cx="144462" cy="173037"/>
                <a:chOff x="548680" y="971600"/>
                <a:chExt cx="720080" cy="864096"/>
              </a:xfrm>
            </p:grpSpPr>
            <p:sp>
              <p:nvSpPr>
                <p:cNvPr id="78" name="正方形/長方形 77"/>
                <p:cNvSpPr/>
                <p:nvPr/>
              </p:nvSpPr>
              <p:spPr>
                <a:xfrm>
                  <a:off x="635589" y="955062"/>
                  <a:ext cx="690857" cy="703740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9" name="正方形/長方形 78"/>
                <p:cNvSpPr/>
                <p:nvPr/>
              </p:nvSpPr>
              <p:spPr>
                <a:xfrm>
                  <a:off x="847592" y="1668231"/>
                  <a:ext cx="276343" cy="138231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67" name="フリーフォーム 66"/>
              <p:cNvSpPr/>
              <p:nvPr/>
            </p:nvSpPr>
            <p:spPr bwMode="auto">
              <a:xfrm>
                <a:off x="506413" y="4766470"/>
                <a:ext cx="2769666" cy="1447005"/>
              </a:xfrm>
              <a:custGeom>
                <a:avLst/>
                <a:gdLst>
                  <a:gd name="connsiteX0" fmla="*/ 0 w 2768600"/>
                  <a:gd name="connsiteY0" fmla="*/ 596900 h 1206500"/>
                  <a:gd name="connsiteX1" fmla="*/ 1206500 w 2768600"/>
                  <a:gd name="connsiteY1" fmla="*/ 0 h 1206500"/>
                  <a:gd name="connsiteX2" fmla="*/ 2768600 w 2768600"/>
                  <a:gd name="connsiteY2" fmla="*/ 1206500 h 1206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68600" h="1206500">
                    <a:moveTo>
                      <a:pt x="0" y="596900"/>
                    </a:moveTo>
                    <a:lnTo>
                      <a:pt x="1206500" y="0"/>
                    </a:lnTo>
                    <a:lnTo>
                      <a:pt x="2768600" y="1206500"/>
                    </a:lnTo>
                  </a:path>
                </a:pathLst>
              </a:custGeom>
              <a:solidFill>
                <a:srgbClr val="3333CC">
                  <a:lumMod val="60000"/>
                  <a:lumOff val="40000"/>
                  <a:alpha val="73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8732" name="グループ化 13"/>
              <p:cNvGrpSpPr>
                <a:grpSpLocks/>
              </p:cNvGrpSpPr>
              <p:nvPr/>
            </p:nvGrpSpPr>
            <p:grpSpPr bwMode="auto">
              <a:xfrm rot="10800000" flipV="1">
                <a:off x="3630613" y="3621088"/>
                <a:ext cx="144462" cy="173037"/>
                <a:chOff x="548680" y="971600"/>
                <a:chExt cx="720080" cy="864096"/>
              </a:xfrm>
            </p:grpSpPr>
            <p:sp>
              <p:nvSpPr>
                <p:cNvPr id="76" name="正方形/長方形 75"/>
                <p:cNvSpPr/>
                <p:nvPr/>
              </p:nvSpPr>
              <p:spPr>
                <a:xfrm>
                  <a:off x="548883" y="935701"/>
                  <a:ext cx="725404" cy="716303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7" name="正方形/長方形 76"/>
                <p:cNvSpPr/>
                <p:nvPr/>
              </p:nvSpPr>
              <p:spPr>
                <a:xfrm>
                  <a:off x="767658" y="1702270"/>
                  <a:ext cx="287854" cy="138239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69" name="フリーフォーム 68"/>
              <p:cNvSpPr/>
              <p:nvPr/>
            </p:nvSpPr>
            <p:spPr bwMode="auto">
              <a:xfrm>
                <a:off x="1585174" y="3782505"/>
                <a:ext cx="3423389" cy="2146602"/>
              </a:xfrm>
              <a:custGeom>
                <a:avLst/>
                <a:gdLst>
                  <a:gd name="connsiteX0" fmla="*/ 0 w 3873500"/>
                  <a:gd name="connsiteY0" fmla="*/ 2146300 h 2146300"/>
                  <a:gd name="connsiteX1" fmla="*/ 0 w 3873500"/>
                  <a:gd name="connsiteY1" fmla="*/ 2146300 h 2146300"/>
                  <a:gd name="connsiteX2" fmla="*/ 2082800 w 3873500"/>
                  <a:gd name="connsiteY2" fmla="*/ 0 h 2146300"/>
                  <a:gd name="connsiteX3" fmla="*/ 3873500 w 3873500"/>
                  <a:gd name="connsiteY3" fmla="*/ 1524000 h 214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73500" h="2146300">
                    <a:moveTo>
                      <a:pt x="0" y="2146300"/>
                    </a:moveTo>
                    <a:lnTo>
                      <a:pt x="0" y="2146300"/>
                    </a:lnTo>
                    <a:lnTo>
                      <a:pt x="2082800" y="0"/>
                    </a:lnTo>
                    <a:lnTo>
                      <a:pt x="3873500" y="1524000"/>
                    </a:lnTo>
                  </a:path>
                </a:pathLst>
              </a:custGeom>
              <a:solidFill>
                <a:srgbClr val="3333CC">
                  <a:lumMod val="60000"/>
                  <a:lumOff val="40000"/>
                  <a:alpha val="73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0" name="グループ化 17"/>
              <p:cNvGrpSpPr/>
              <p:nvPr/>
            </p:nvGrpSpPr>
            <p:grpSpPr>
              <a:xfrm rot="10800000" flipV="1">
                <a:off x="4317370" y="3668359"/>
                <a:ext cx="144016" cy="172819"/>
                <a:chOff x="548680" y="971600"/>
                <a:chExt cx="720080" cy="864096"/>
              </a:xfrm>
              <a:solidFill>
                <a:srgbClr val="FFFFFF">
                  <a:lumMod val="50000"/>
                </a:srgbClr>
              </a:solidFill>
            </p:grpSpPr>
            <p:sp>
              <p:nvSpPr>
                <p:cNvPr id="74" name="正方形/長方形 73"/>
                <p:cNvSpPr/>
                <p:nvPr/>
              </p:nvSpPr>
              <p:spPr>
                <a:xfrm>
                  <a:off x="548680" y="971600"/>
                  <a:ext cx="720080" cy="72008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000000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5" name="正方形/長方形 74"/>
                <p:cNvSpPr/>
                <p:nvPr/>
              </p:nvSpPr>
              <p:spPr>
                <a:xfrm>
                  <a:off x="764736" y="1691680"/>
                  <a:ext cx="288000" cy="144016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71" name="グループ化 20"/>
              <p:cNvGrpSpPr/>
              <p:nvPr/>
            </p:nvGrpSpPr>
            <p:grpSpPr>
              <a:xfrm rot="10800000" flipV="1">
                <a:off x="2816816" y="3574574"/>
                <a:ext cx="144016" cy="172819"/>
                <a:chOff x="548680" y="971600"/>
                <a:chExt cx="720080" cy="864096"/>
              </a:xfrm>
              <a:solidFill>
                <a:srgbClr val="FFFFFF">
                  <a:lumMod val="50000"/>
                </a:srgbClr>
              </a:solidFill>
            </p:grpSpPr>
            <p:sp>
              <p:nvSpPr>
                <p:cNvPr id="72" name="正方形/長方形 71"/>
                <p:cNvSpPr/>
                <p:nvPr/>
              </p:nvSpPr>
              <p:spPr>
                <a:xfrm>
                  <a:off x="548680" y="971600"/>
                  <a:ext cx="720080" cy="72008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000000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3" name="正方形/長方形 72"/>
                <p:cNvSpPr/>
                <p:nvPr/>
              </p:nvSpPr>
              <p:spPr>
                <a:xfrm>
                  <a:off x="764736" y="1691680"/>
                  <a:ext cx="288000" cy="144016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</a:endParaRPr>
                </a:p>
              </p:txBody>
            </p:sp>
          </p:grpSp>
        </p:grpSp>
        <p:cxnSp>
          <p:nvCxnSpPr>
            <p:cNvPr id="28725" name="直線矢印コネクタ 23"/>
            <p:cNvCxnSpPr>
              <a:cxnSpLocks noChangeShapeType="1"/>
              <a:endCxn id="78" idx="0"/>
            </p:cNvCxnSpPr>
            <p:nvPr/>
          </p:nvCxnSpPr>
          <p:spPr bwMode="auto">
            <a:xfrm flipH="1">
              <a:off x="1504578" y="3295650"/>
              <a:ext cx="981447" cy="102114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6" name="直線矢印コネクタ 24"/>
            <p:cNvCxnSpPr>
              <a:cxnSpLocks noChangeShapeType="1"/>
            </p:cNvCxnSpPr>
            <p:nvPr/>
          </p:nvCxnSpPr>
          <p:spPr bwMode="auto">
            <a:xfrm flipH="1">
              <a:off x="2384425" y="3298572"/>
              <a:ext cx="100723" cy="266953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7" name="直線矢印コネクタ 25"/>
            <p:cNvCxnSpPr>
              <a:cxnSpLocks noChangeShapeType="1"/>
            </p:cNvCxnSpPr>
            <p:nvPr/>
          </p:nvCxnSpPr>
          <p:spPr bwMode="auto">
            <a:xfrm>
              <a:off x="2490758" y="3298572"/>
              <a:ext cx="466995" cy="309756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8" name="直線矢印コネクタ 26"/>
            <p:cNvCxnSpPr>
              <a:cxnSpLocks noChangeShapeType="1"/>
            </p:cNvCxnSpPr>
            <p:nvPr/>
          </p:nvCxnSpPr>
          <p:spPr bwMode="auto">
            <a:xfrm>
              <a:off x="2490758" y="3298572"/>
              <a:ext cx="1003330" cy="303466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683" name="テキスト ボックス 27"/>
          <p:cNvSpPr txBox="1">
            <a:spLocks noChangeArrowheads="1"/>
          </p:cNvSpPr>
          <p:nvPr/>
        </p:nvSpPr>
        <p:spPr bwMode="auto">
          <a:xfrm>
            <a:off x="1144588" y="2913063"/>
            <a:ext cx="245586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 smtClean="0">
                <a:solidFill>
                  <a:srgbClr val="1F497D"/>
                </a:solidFill>
                <a:ea typeface="HGPｺﾞｼｯｸE" pitchFamily="50" charset="-128"/>
              </a:rPr>
              <a:t>４カメラ（前後左）</a:t>
            </a:r>
          </a:p>
        </p:txBody>
      </p:sp>
      <p:sp>
        <p:nvSpPr>
          <p:cNvPr id="28684" name="テキスト ボックス 28"/>
          <p:cNvSpPr txBox="1">
            <a:spLocks noChangeArrowheads="1"/>
          </p:cNvSpPr>
          <p:nvPr/>
        </p:nvSpPr>
        <p:spPr bwMode="auto">
          <a:xfrm>
            <a:off x="515938" y="5045075"/>
            <a:ext cx="18589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600" u="sng" smtClean="0">
                <a:solidFill>
                  <a:srgbClr val="1F497D"/>
                </a:solidFill>
                <a:ea typeface="HGPｺﾞｼｯｸE" pitchFamily="50" charset="-128"/>
              </a:rPr>
              <a:t>カメラ設置例</a:t>
            </a:r>
          </a:p>
        </p:txBody>
      </p:sp>
      <p:sp>
        <p:nvSpPr>
          <p:cNvPr id="28685" name="正方形/長方形 28"/>
          <p:cNvSpPr>
            <a:spLocks noChangeArrowheads="1"/>
          </p:cNvSpPr>
          <p:nvPr/>
        </p:nvSpPr>
        <p:spPr bwMode="auto">
          <a:xfrm>
            <a:off x="538163" y="2868613"/>
            <a:ext cx="4649787" cy="3422650"/>
          </a:xfrm>
          <a:prstGeom prst="rect">
            <a:avLst/>
          </a:prstGeom>
          <a:noFill/>
          <a:ln w="2222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ja-JP" altLang="en-US" smtClean="0">
              <a:solidFill>
                <a:srgbClr val="1F497D"/>
              </a:solidFill>
              <a:ea typeface="HGPｺﾞｼｯｸE" pitchFamily="50" charset="-128"/>
            </a:endParaRPr>
          </a:p>
        </p:txBody>
      </p:sp>
      <p:sp>
        <p:nvSpPr>
          <p:cNvPr id="28686" name="テキスト ボックス 34"/>
          <p:cNvSpPr txBox="1">
            <a:spLocks noChangeArrowheads="1"/>
          </p:cNvSpPr>
          <p:nvPr/>
        </p:nvSpPr>
        <p:spPr bwMode="auto">
          <a:xfrm>
            <a:off x="5195888" y="5940425"/>
            <a:ext cx="3473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600" u="sng" smtClean="0">
                <a:solidFill>
                  <a:srgbClr val="1F497D"/>
                </a:solidFill>
                <a:ea typeface="HGPｺﾞｼｯｸE" pitchFamily="50" charset="-128"/>
              </a:rPr>
              <a:t>実際の重機に設置し取得した画像</a:t>
            </a:r>
          </a:p>
        </p:txBody>
      </p:sp>
      <p:sp>
        <p:nvSpPr>
          <p:cNvPr id="28687" name="正方形/長方形 28"/>
          <p:cNvSpPr>
            <a:spLocks noChangeArrowheads="1"/>
          </p:cNvSpPr>
          <p:nvPr/>
        </p:nvSpPr>
        <p:spPr bwMode="auto">
          <a:xfrm>
            <a:off x="5268913" y="2870200"/>
            <a:ext cx="3303587" cy="3424238"/>
          </a:xfrm>
          <a:prstGeom prst="rect">
            <a:avLst/>
          </a:prstGeom>
          <a:noFill/>
          <a:ln w="2222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ja-JP" altLang="en-US" smtClean="0">
              <a:solidFill>
                <a:srgbClr val="1F497D"/>
              </a:solidFill>
              <a:ea typeface="HGPｺﾞｼｯｸE" pitchFamily="50" charset="-128"/>
            </a:endParaRPr>
          </a:p>
        </p:txBody>
      </p:sp>
      <p:pic>
        <p:nvPicPr>
          <p:cNvPr id="28688" name="Picture 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88" y="3240088"/>
            <a:ext cx="285750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89" name="グループ化 13"/>
          <p:cNvGrpSpPr>
            <a:grpSpLocks/>
          </p:cNvGrpSpPr>
          <p:nvPr/>
        </p:nvGrpSpPr>
        <p:grpSpPr bwMode="auto">
          <a:xfrm rot="10800000" flipV="1">
            <a:off x="6891338" y="5353050"/>
            <a:ext cx="144462" cy="173038"/>
            <a:chOff x="548680" y="971600"/>
            <a:chExt cx="720080" cy="864096"/>
          </a:xfrm>
        </p:grpSpPr>
        <p:sp>
          <p:nvSpPr>
            <p:cNvPr id="87" name="正方形/長方形 86"/>
            <p:cNvSpPr/>
            <p:nvPr/>
          </p:nvSpPr>
          <p:spPr>
            <a:xfrm>
              <a:off x="548680" y="900255"/>
              <a:ext cx="720080" cy="721397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762328" y="1693002"/>
              <a:ext cx="292783" cy="142694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rgbClr val="FFFFFF"/>
                </a:solidFill>
              </a:endParaRPr>
            </a:p>
          </p:txBody>
        </p:sp>
      </p:grpSp>
      <p:grpSp>
        <p:nvGrpSpPr>
          <p:cNvPr id="28690" name="グループ化 13"/>
          <p:cNvGrpSpPr>
            <a:grpSpLocks/>
          </p:cNvGrpSpPr>
          <p:nvPr/>
        </p:nvGrpSpPr>
        <p:grpSpPr bwMode="auto">
          <a:xfrm rot="10800000">
            <a:off x="6838950" y="3602038"/>
            <a:ext cx="144463" cy="173037"/>
            <a:chOff x="548680" y="971600"/>
            <a:chExt cx="720080" cy="864096"/>
          </a:xfrm>
        </p:grpSpPr>
        <p:sp>
          <p:nvSpPr>
            <p:cNvPr id="90" name="正方形/長方形 89"/>
            <p:cNvSpPr/>
            <p:nvPr/>
          </p:nvSpPr>
          <p:spPr>
            <a:xfrm>
              <a:off x="548680" y="947815"/>
              <a:ext cx="720080" cy="72140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762332" y="1645436"/>
              <a:ext cx="292776" cy="142695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rgbClr val="FFFFFF"/>
                </a:solidFill>
              </a:endParaRPr>
            </a:p>
          </p:txBody>
        </p:sp>
      </p:grpSp>
      <p:grpSp>
        <p:nvGrpSpPr>
          <p:cNvPr id="28691" name="グループ化 13"/>
          <p:cNvGrpSpPr>
            <a:grpSpLocks/>
          </p:cNvGrpSpPr>
          <p:nvPr/>
        </p:nvGrpSpPr>
        <p:grpSpPr bwMode="auto">
          <a:xfrm rot="16200000" flipV="1">
            <a:off x="6362701" y="4435475"/>
            <a:ext cx="144462" cy="173037"/>
            <a:chOff x="548680" y="971600"/>
            <a:chExt cx="720080" cy="864096"/>
          </a:xfrm>
        </p:grpSpPr>
        <p:sp>
          <p:nvSpPr>
            <p:cNvPr id="93" name="正方形/長方形 92"/>
            <p:cNvSpPr/>
            <p:nvPr/>
          </p:nvSpPr>
          <p:spPr>
            <a:xfrm>
              <a:off x="548680" y="947815"/>
              <a:ext cx="720080" cy="72140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94" name="正方形/長方形 93"/>
            <p:cNvSpPr/>
            <p:nvPr/>
          </p:nvSpPr>
          <p:spPr>
            <a:xfrm>
              <a:off x="762328" y="1693001"/>
              <a:ext cx="292783" cy="142695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rgbClr val="FFFFFF"/>
                </a:solidFill>
              </a:endParaRPr>
            </a:p>
          </p:txBody>
        </p:sp>
      </p:grpSp>
      <p:grpSp>
        <p:nvGrpSpPr>
          <p:cNvPr id="28692" name="グループ化 13"/>
          <p:cNvGrpSpPr>
            <a:grpSpLocks/>
          </p:cNvGrpSpPr>
          <p:nvPr/>
        </p:nvGrpSpPr>
        <p:grpSpPr bwMode="auto">
          <a:xfrm rot="5400000" flipV="1">
            <a:off x="7339012" y="4452938"/>
            <a:ext cx="144463" cy="173038"/>
            <a:chOff x="548680" y="971600"/>
            <a:chExt cx="720080" cy="864096"/>
          </a:xfrm>
        </p:grpSpPr>
        <p:sp>
          <p:nvSpPr>
            <p:cNvPr id="96" name="正方形/長方形 95"/>
            <p:cNvSpPr/>
            <p:nvPr/>
          </p:nvSpPr>
          <p:spPr>
            <a:xfrm>
              <a:off x="548680" y="947820"/>
              <a:ext cx="720080" cy="721397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97" name="正方形/長方形 96"/>
            <p:cNvSpPr/>
            <p:nvPr/>
          </p:nvSpPr>
          <p:spPr>
            <a:xfrm>
              <a:off x="762329" y="1740569"/>
              <a:ext cx="292776" cy="142694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rgbClr val="FFFFFF"/>
                </a:solidFill>
              </a:endParaRPr>
            </a:p>
          </p:txBody>
        </p:sp>
      </p:grpSp>
      <p:sp>
        <p:nvSpPr>
          <p:cNvPr id="28693" name="テキスト ボックス 27"/>
          <p:cNvSpPr txBox="1">
            <a:spLocks noChangeArrowheads="1"/>
          </p:cNvSpPr>
          <p:nvPr/>
        </p:nvSpPr>
        <p:spPr bwMode="auto">
          <a:xfrm>
            <a:off x="5610225" y="2874963"/>
            <a:ext cx="24558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600" smtClean="0">
                <a:solidFill>
                  <a:srgbClr val="1F497D"/>
                </a:solidFill>
                <a:ea typeface="HGPｺﾞｼｯｸE" pitchFamily="50" charset="-128"/>
              </a:rPr>
              <a:t>人物</a:t>
            </a:r>
          </a:p>
        </p:txBody>
      </p:sp>
      <p:cxnSp>
        <p:nvCxnSpPr>
          <p:cNvPr id="28694" name="直線矢印コネクタ 34"/>
          <p:cNvCxnSpPr>
            <a:cxnSpLocks noChangeShapeType="1"/>
          </p:cNvCxnSpPr>
          <p:nvPr/>
        </p:nvCxnSpPr>
        <p:spPr bwMode="auto">
          <a:xfrm flipH="1">
            <a:off x="5610225" y="3240088"/>
            <a:ext cx="1281113" cy="9128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5" name="直線矢印コネクタ 58"/>
          <p:cNvCxnSpPr>
            <a:cxnSpLocks noChangeShapeType="1"/>
          </p:cNvCxnSpPr>
          <p:nvPr/>
        </p:nvCxnSpPr>
        <p:spPr bwMode="auto">
          <a:xfrm>
            <a:off x="6891338" y="3240088"/>
            <a:ext cx="914400" cy="17033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6" name="直線矢印コネクタ 60"/>
          <p:cNvCxnSpPr>
            <a:cxnSpLocks noChangeShapeType="1"/>
          </p:cNvCxnSpPr>
          <p:nvPr/>
        </p:nvCxnSpPr>
        <p:spPr bwMode="auto">
          <a:xfrm>
            <a:off x="6891338" y="3240088"/>
            <a:ext cx="573087" cy="2286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" name="正方形/長方形 101"/>
          <p:cNvSpPr/>
          <p:nvPr/>
        </p:nvSpPr>
        <p:spPr bwMode="auto">
          <a:xfrm>
            <a:off x="3509963" y="5067300"/>
            <a:ext cx="768350" cy="94615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ja-JP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Ultra View</a:t>
            </a:r>
          </a:p>
          <a:p>
            <a:pPr algn="ctr">
              <a:defRPr/>
            </a:pPr>
            <a:r>
              <a:rPr lang="en-US" altLang="ja-JP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Box</a:t>
            </a:r>
          </a:p>
          <a:p>
            <a:pPr algn="ctr">
              <a:defRPr/>
            </a:pPr>
            <a:r>
              <a:rPr lang="en-US" altLang="ja-JP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(</a:t>
            </a:r>
            <a:r>
              <a:rPr lang="ja-JP" altLang="en-US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本体</a:t>
            </a:r>
            <a:r>
              <a:rPr lang="en-US" altLang="ja-JP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)</a:t>
            </a:r>
            <a:endParaRPr lang="ja-JP" altLang="en-US" sz="12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grpSp>
        <p:nvGrpSpPr>
          <p:cNvPr id="103" name="グループ化 105"/>
          <p:cNvGrpSpPr/>
          <p:nvPr/>
        </p:nvGrpSpPr>
        <p:grpSpPr>
          <a:xfrm>
            <a:off x="3072822" y="5081104"/>
            <a:ext cx="434658" cy="606301"/>
            <a:chOff x="2976110" y="5043577"/>
            <a:chExt cx="434658" cy="606301"/>
          </a:xfrm>
          <a:solidFill>
            <a:schemeClr val="tx1">
              <a:lumMod val="50000"/>
              <a:lumOff val="50000"/>
            </a:schemeClr>
          </a:solidFill>
        </p:grpSpPr>
        <p:grpSp>
          <p:nvGrpSpPr>
            <p:cNvPr id="104" name="グループ化 84"/>
            <p:cNvGrpSpPr/>
            <p:nvPr/>
          </p:nvGrpSpPr>
          <p:grpSpPr>
            <a:xfrm>
              <a:off x="2976110" y="5043577"/>
              <a:ext cx="434658" cy="132271"/>
              <a:chOff x="2976110" y="5043577"/>
              <a:chExt cx="434658" cy="132271"/>
            </a:xfrm>
            <a:grpFill/>
          </p:grpSpPr>
          <p:grpSp>
            <p:nvGrpSpPr>
              <p:cNvPr id="120" name="グループ化 64"/>
              <p:cNvGrpSpPr/>
              <p:nvPr/>
            </p:nvGrpSpPr>
            <p:grpSpPr>
              <a:xfrm>
                <a:off x="2976110" y="5043577"/>
                <a:ext cx="190254" cy="132271"/>
                <a:chOff x="4261449" y="3602967"/>
                <a:chExt cx="301924" cy="209908"/>
              </a:xfrm>
              <a:grpFill/>
            </p:grpSpPr>
            <p:sp>
              <p:nvSpPr>
                <p:cNvPr id="122" name="正方形/長方形 121"/>
                <p:cNvSpPr/>
                <p:nvPr/>
              </p:nvSpPr>
              <p:spPr bwMode="auto">
                <a:xfrm>
                  <a:off x="4261449" y="3634597"/>
                  <a:ext cx="103517" cy="146649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ja-JP" altLang="en-US" sz="1800">
                    <a:solidFill>
                      <a:prstClr val="black"/>
                    </a:solidFill>
                    <a:ea typeface="ＭＳ Ｐゴシック" charset="-128"/>
                  </a:endParaRPr>
                </a:p>
              </p:txBody>
            </p:sp>
            <p:sp>
              <p:nvSpPr>
                <p:cNvPr id="123" name="正方形/長方形 122"/>
                <p:cNvSpPr/>
                <p:nvPr/>
              </p:nvSpPr>
              <p:spPr bwMode="auto">
                <a:xfrm>
                  <a:off x="4362090" y="3602967"/>
                  <a:ext cx="201283" cy="20990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ja-JP" altLang="en-US" sz="1800">
                    <a:solidFill>
                      <a:prstClr val="black"/>
                    </a:solidFill>
                    <a:ea typeface="ＭＳ Ｐゴシック" charset="-128"/>
                  </a:endParaRPr>
                </a:p>
              </p:txBody>
            </p:sp>
          </p:grpSp>
          <p:cxnSp>
            <p:nvCxnSpPr>
              <p:cNvPr id="121" name="直線コネクタ 120"/>
              <p:cNvCxnSpPr>
                <a:stCxn id="123" idx="3"/>
              </p:cNvCxnSpPr>
              <p:nvPr/>
            </p:nvCxnSpPr>
            <p:spPr bwMode="auto">
              <a:xfrm>
                <a:off x="3166364" y="5109713"/>
                <a:ext cx="244404" cy="829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05" name="グループ化 85"/>
            <p:cNvGrpSpPr/>
            <p:nvPr/>
          </p:nvGrpSpPr>
          <p:grpSpPr>
            <a:xfrm>
              <a:off x="2976110" y="5201587"/>
              <a:ext cx="434658" cy="132271"/>
              <a:chOff x="2976110" y="5043577"/>
              <a:chExt cx="434658" cy="132271"/>
            </a:xfrm>
            <a:grpFill/>
          </p:grpSpPr>
          <p:grpSp>
            <p:nvGrpSpPr>
              <p:cNvPr id="116" name="グループ化 86"/>
              <p:cNvGrpSpPr/>
              <p:nvPr/>
            </p:nvGrpSpPr>
            <p:grpSpPr>
              <a:xfrm>
                <a:off x="2976110" y="5043577"/>
                <a:ext cx="190254" cy="132271"/>
                <a:chOff x="4261449" y="3602967"/>
                <a:chExt cx="301924" cy="209908"/>
              </a:xfrm>
              <a:grpFill/>
            </p:grpSpPr>
            <p:sp>
              <p:nvSpPr>
                <p:cNvPr id="118" name="正方形/長方形 117"/>
                <p:cNvSpPr/>
                <p:nvPr/>
              </p:nvSpPr>
              <p:spPr bwMode="auto">
                <a:xfrm>
                  <a:off x="4261449" y="3634597"/>
                  <a:ext cx="103517" cy="146649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ja-JP" altLang="en-US" sz="1800">
                    <a:solidFill>
                      <a:prstClr val="black"/>
                    </a:solidFill>
                    <a:ea typeface="ＭＳ Ｐゴシック" charset="-128"/>
                  </a:endParaRPr>
                </a:p>
              </p:txBody>
            </p:sp>
            <p:sp>
              <p:nvSpPr>
                <p:cNvPr id="119" name="正方形/長方形 118"/>
                <p:cNvSpPr/>
                <p:nvPr/>
              </p:nvSpPr>
              <p:spPr bwMode="auto">
                <a:xfrm>
                  <a:off x="4362090" y="3602967"/>
                  <a:ext cx="201283" cy="20990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ja-JP" altLang="en-US" sz="1800">
                    <a:solidFill>
                      <a:prstClr val="black"/>
                    </a:solidFill>
                    <a:ea typeface="ＭＳ Ｐゴシック" charset="-128"/>
                  </a:endParaRPr>
                </a:p>
              </p:txBody>
            </p:sp>
          </p:grpSp>
          <p:cxnSp>
            <p:nvCxnSpPr>
              <p:cNvPr id="117" name="直線コネクタ 116"/>
              <p:cNvCxnSpPr>
                <a:stCxn id="119" idx="3"/>
              </p:cNvCxnSpPr>
              <p:nvPr/>
            </p:nvCxnSpPr>
            <p:spPr bwMode="auto">
              <a:xfrm>
                <a:off x="3166364" y="5109713"/>
                <a:ext cx="244404" cy="829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06" name="グループ化 90"/>
            <p:cNvGrpSpPr/>
            <p:nvPr/>
          </p:nvGrpSpPr>
          <p:grpSpPr>
            <a:xfrm>
              <a:off x="2976110" y="5359597"/>
              <a:ext cx="434658" cy="132271"/>
              <a:chOff x="2976110" y="5043577"/>
              <a:chExt cx="434658" cy="132271"/>
            </a:xfrm>
            <a:grpFill/>
          </p:grpSpPr>
          <p:grpSp>
            <p:nvGrpSpPr>
              <p:cNvPr id="112" name="グループ化 91"/>
              <p:cNvGrpSpPr/>
              <p:nvPr/>
            </p:nvGrpSpPr>
            <p:grpSpPr>
              <a:xfrm>
                <a:off x="2976110" y="5043577"/>
                <a:ext cx="190254" cy="132271"/>
                <a:chOff x="4261449" y="3602967"/>
                <a:chExt cx="301924" cy="209908"/>
              </a:xfrm>
              <a:grpFill/>
            </p:grpSpPr>
            <p:sp>
              <p:nvSpPr>
                <p:cNvPr id="114" name="正方形/長方形 113"/>
                <p:cNvSpPr/>
                <p:nvPr/>
              </p:nvSpPr>
              <p:spPr bwMode="auto">
                <a:xfrm>
                  <a:off x="4261449" y="3634597"/>
                  <a:ext cx="103517" cy="146649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ja-JP" altLang="en-US" sz="1800">
                    <a:solidFill>
                      <a:prstClr val="black"/>
                    </a:solidFill>
                    <a:ea typeface="ＭＳ Ｐゴシック" charset="-128"/>
                  </a:endParaRPr>
                </a:p>
              </p:txBody>
            </p:sp>
            <p:sp>
              <p:nvSpPr>
                <p:cNvPr id="115" name="正方形/長方形 114"/>
                <p:cNvSpPr/>
                <p:nvPr/>
              </p:nvSpPr>
              <p:spPr bwMode="auto">
                <a:xfrm>
                  <a:off x="4362090" y="3602967"/>
                  <a:ext cx="201283" cy="20990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ja-JP" altLang="en-US" sz="1800">
                    <a:solidFill>
                      <a:prstClr val="black"/>
                    </a:solidFill>
                    <a:ea typeface="ＭＳ Ｐゴシック" charset="-128"/>
                  </a:endParaRPr>
                </a:p>
              </p:txBody>
            </p:sp>
          </p:grpSp>
          <p:cxnSp>
            <p:nvCxnSpPr>
              <p:cNvPr id="113" name="直線コネクタ 112"/>
              <p:cNvCxnSpPr>
                <a:stCxn id="115" idx="3"/>
              </p:cNvCxnSpPr>
              <p:nvPr/>
            </p:nvCxnSpPr>
            <p:spPr bwMode="auto">
              <a:xfrm>
                <a:off x="3166364" y="5109713"/>
                <a:ext cx="244404" cy="829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07" name="グループ化 95"/>
            <p:cNvGrpSpPr/>
            <p:nvPr/>
          </p:nvGrpSpPr>
          <p:grpSpPr>
            <a:xfrm>
              <a:off x="2976110" y="5517607"/>
              <a:ext cx="434658" cy="132271"/>
              <a:chOff x="2976110" y="5043577"/>
              <a:chExt cx="434658" cy="132271"/>
            </a:xfrm>
            <a:grpFill/>
          </p:grpSpPr>
          <p:grpSp>
            <p:nvGrpSpPr>
              <p:cNvPr id="108" name="グループ化 96"/>
              <p:cNvGrpSpPr/>
              <p:nvPr/>
            </p:nvGrpSpPr>
            <p:grpSpPr>
              <a:xfrm>
                <a:off x="2976110" y="5043577"/>
                <a:ext cx="190254" cy="132271"/>
                <a:chOff x="4261449" y="3602967"/>
                <a:chExt cx="301924" cy="209908"/>
              </a:xfrm>
              <a:grpFill/>
            </p:grpSpPr>
            <p:sp>
              <p:nvSpPr>
                <p:cNvPr id="110" name="正方形/長方形 109"/>
                <p:cNvSpPr/>
                <p:nvPr/>
              </p:nvSpPr>
              <p:spPr bwMode="auto">
                <a:xfrm>
                  <a:off x="4261449" y="3634597"/>
                  <a:ext cx="103517" cy="146649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ja-JP" altLang="en-US" sz="1800">
                    <a:solidFill>
                      <a:prstClr val="black"/>
                    </a:solidFill>
                    <a:ea typeface="ＭＳ Ｐゴシック" charset="-128"/>
                  </a:endParaRPr>
                </a:p>
              </p:txBody>
            </p:sp>
            <p:sp>
              <p:nvSpPr>
                <p:cNvPr id="111" name="正方形/長方形 110"/>
                <p:cNvSpPr/>
                <p:nvPr/>
              </p:nvSpPr>
              <p:spPr bwMode="auto">
                <a:xfrm>
                  <a:off x="4362090" y="3602967"/>
                  <a:ext cx="201283" cy="20990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ja-JP" altLang="en-US" sz="1800">
                    <a:solidFill>
                      <a:prstClr val="black"/>
                    </a:solidFill>
                    <a:ea typeface="ＭＳ Ｐゴシック" charset="-128"/>
                  </a:endParaRPr>
                </a:p>
              </p:txBody>
            </p:sp>
          </p:grpSp>
          <p:cxnSp>
            <p:nvCxnSpPr>
              <p:cNvPr id="109" name="直線コネクタ 108"/>
              <p:cNvCxnSpPr>
                <a:stCxn id="111" idx="3"/>
              </p:cNvCxnSpPr>
              <p:nvPr/>
            </p:nvCxnSpPr>
            <p:spPr bwMode="auto">
              <a:xfrm>
                <a:off x="3166364" y="5109713"/>
                <a:ext cx="244404" cy="829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28699" name="直線コネクタ 101"/>
          <p:cNvCxnSpPr>
            <a:cxnSpLocks noChangeShapeType="1"/>
          </p:cNvCxnSpPr>
          <p:nvPr/>
        </p:nvCxnSpPr>
        <p:spPr bwMode="auto">
          <a:xfrm>
            <a:off x="3232150" y="5878513"/>
            <a:ext cx="258763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5" name="テキスト ボックス 124"/>
          <p:cNvSpPr txBox="1"/>
          <p:nvPr/>
        </p:nvSpPr>
        <p:spPr>
          <a:xfrm>
            <a:off x="2401888" y="5245100"/>
            <a:ext cx="520700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4</a:t>
            </a:r>
            <a:r>
              <a:rPr lang="ja-JP" altLang="en-US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ｶﾒﾗ</a:t>
            </a:r>
          </a:p>
        </p:txBody>
      </p:sp>
      <p:sp>
        <p:nvSpPr>
          <p:cNvPr id="28701" name="左中かっこ 104"/>
          <p:cNvSpPr>
            <a:spLocks/>
          </p:cNvSpPr>
          <p:nvPr/>
        </p:nvSpPr>
        <p:spPr bwMode="auto">
          <a:xfrm>
            <a:off x="2913063" y="5064125"/>
            <a:ext cx="106362" cy="639763"/>
          </a:xfrm>
          <a:prstGeom prst="leftBrace">
            <a:avLst>
              <a:gd name="adj1" fmla="val 33416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 smtClean="0">
              <a:solidFill>
                <a:srgbClr val="1F497D"/>
              </a:solidFill>
            </a:endParaRPr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2538413" y="5740400"/>
            <a:ext cx="679450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100" dirty="0">
                <a:solidFill>
                  <a:prstClr val="black"/>
                </a:solidFill>
                <a:latin typeface="HGPｺﾞｼｯｸE"/>
                <a:ea typeface="HGPｺﾞｼｯｸE"/>
              </a:rPr>
              <a:t>2ch</a:t>
            </a:r>
            <a:r>
              <a:rPr lang="ja-JP" altLang="en-US" sz="1100" dirty="0">
                <a:solidFill>
                  <a:prstClr val="black"/>
                </a:solidFill>
                <a:latin typeface="HGPｺﾞｼｯｸE"/>
                <a:ea typeface="HGPｺﾞｼｯｸE"/>
              </a:rPr>
              <a:t>拡張</a:t>
            </a:r>
          </a:p>
        </p:txBody>
      </p:sp>
      <p:grpSp>
        <p:nvGrpSpPr>
          <p:cNvPr id="28703" name="グループ化 109"/>
          <p:cNvGrpSpPr>
            <a:grpSpLocks/>
          </p:cNvGrpSpPr>
          <p:nvPr/>
        </p:nvGrpSpPr>
        <p:grpSpPr bwMode="auto">
          <a:xfrm>
            <a:off x="4573588" y="5148263"/>
            <a:ext cx="487362" cy="376237"/>
            <a:chOff x="4431755" y="5189079"/>
            <a:chExt cx="488054" cy="375858"/>
          </a:xfrm>
        </p:grpSpPr>
        <p:sp>
          <p:nvSpPr>
            <p:cNvPr id="129" name="正方形/長方形 128"/>
            <p:cNvSpPr/>
            <p:nvPr/>
          </p:nvSpPr>
          <p:spPr bwMode="auto">
            <a:xfrm>
              <a:off x="4431755" y="5189079"/>
              <a:ext cx="488054" cy="37585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ja-JP" altLang="en-US" sz="1800">
                <a:solidFill>
                  <a:prstClr val="black"/>
                </a:solidFill>
                <a:ea typeface="ＭＳ Ｐゴシック" charset="-128"/>
              </a:endParaRPr>
            </a:p>
          </p:txBody>
        </p:sp>
        <p:sp>
          <p:nvSpPr>
            <p:cNvPr id="28715" name="正方形/長方形 108"/>
            <p:cNvSpPr>
              <a:spLocks noChangeArrowheads="1"/>
            </p:cNvSpPr>
            <p:nvPr/>
          </p:nvSpPr>
          <p:spPr bwMode="auto">
            <a:xfrm>
              <a:off x="4454662" y="5220401"/>
              <a:ext cx="442240" cy="31321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 sz="1800" smtClean="0">
                <a:solidFill>
                  <a:prstClr val="black"/>
                </a:solidFill>
              </a:endParaRPr>
            </a:p>
          </p:txBody>
        </p:sp>
      </p:grpSp>
      <p:cxnSp>
        <p:nvCxnSpPr>
          <p:cNvPr id="28704" name="直線コネクタ 111"/>
          <p:cNvCxnSpPr>
            <a:cxnSpLocks noChangeShapeType="1"/>
          </p:cNvCxnSpPr>
          <p:nvPr/>
        </p:nvCxnSpPr>
        <p:spPr bwMode="auto">
          <a:xfrm>
            <a:off x="4276725" y="5345113"/>
            <a:ext cx="2905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2" name="テキスト ボックス 131"/>
          <p:cNvSpPr txBox="1"/>
          <p:nvPr/>
        </p:nvSpPr>
        <p:spPr>
          <a:xfrm>
            <a:off x="4502150" y="5527675"/>
            <a:ext cx="674688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100" dirty="0">
                <a:solidFill>
                  <a:prstClr val="black"/>
                </a:solidFill>
                <a:latin typeface="HGPｺﾞｼｯｸE"/>
                <a:ea typeface="HGPｺﾞｼｯｸE"/>
              </a:rPr>
              <a:t>LCD</a:t>
            </a:r>
            <a:r>
              <a:rPr lang="ja-JP" altLang="en-US" sz="1100" dirty="0">
                <a:solidFill>
                  <a:prstClr val="black"/>
                </a:solidFill>
                <a:latin typeface="HGPｺﾞｼｯｸE"/>
                <a:ea typeface="HGPｺﾞｼｯｸE"/>
              </a:rPr>
              <a:t>ﾓﾆﾀ</a:t>
            </a:r>
          </a:p>
        </p:txBody>
      </p:sp>
      <p:sp>
        <p:nvSpPr>
          <p:cNvPr id="133" name="正方形/長方形 132"/>
          <p:cNvSpPr/>
          <p:nvPr/>
        </p:nvSpPr>
        <p:spPr bwMode="auto">
          <a:xfrm>
            <a:off x="3868738" y="4527550"/>
            <a:ext cx="971550" cy="3175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ja-JP" sz="1000" dirty="0">
                <a:solidFill>
                  <a:prstClr val="black"/>
                </a:solidFill>
                <a:latin typeface="HGPｺﾞｼｯｸE"/>
                <a:ea typeface="HGPｺﾞｼｯｸE"/>
              </a:rPr>
              <a:t>GW(</a:t>
            </a:r>
            <a:r>
              <a:rPr lang="ja-JP" altLang="en-US" sz="1000" dirty="0">
                <a:solidFill>
                  <a:prstClr val="black"/>
                </a:solidFill>
                <a:latin typeface="HGPｺﾞｼｯｸE"/>
                <a:ea typeface="HGPｺﾞｼｯｸE"/>
              </a:rPr>
              <a:t>ｵﾌﾟｼｮﾝ</a:t>
            </a:r>
            <a:r>
              <a:rPr lang="en-US" altLang="ja-JP" sz="1000" dirty="0">
                <a:solidFill>
                  <a:prstClr val="black"/>
                </a:solidFill>
                <a:latin typeface="HGPｺﾞｼｯｸE"/>
                <a:ea typeface="HGPｺﾞｼｯｸE"/>
              </a:rPr>
              <a:t>)</a:t>
            </a:r>
            <a:endParaRPr lang="ja-JP" altLang="en-US" sz="10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28707" name="フリーフォーム 116"/>
          <p:cNvSpPr>
            <a:spLocks/>
          </p:cNvSpPr>
          <p:nvPr/>
        </p:nvSpPr>
        <p:spPr bwMode="auto">
          <a:xfrm>
            <a:off x="4338638" y="4851400"/>
            <a:ext cx="69850" cy="488950"/>
          </a:xfrm>
          <a:custGeom>
            <a:avLst/>
            <a:gdLst>
              <a:gd name="T0" fmla="*/ 0 w 69850"/>
              <a:gd name="T1" fmla="*/ 488950 h 488950"/>
              <a:gd name="T2" fmla="*/ 69850 w 69850"/>
              <a:gd name="T3" fmla="*/ 431800 h 488950"/>
              <a:gd name="T4" fmla="*/ 69850 w 69850"/>
              <a:gd name="T5" fmla="*/ 0 h 488950"/>
              <a:gd name="T6" fmla="*/ 0 60000 65536"/>
              <a:gd name="T7" fmla="*/ 0 60000 65536"/>
              <a:gd name="T8" fmla="*/ 0 60000 65536"/>
              <a:gd name="T9" fmla="*/ 0 w 69850"/>
              <a:gd name="T10" fmla="*/ 0 h 488950"/>
              <a:gd name="T11" fmla="*/ 69850 w 69850"/>
              <a:gd name="T12" fmla="*/ 488950 h 4889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9850" h="488950">
                <a:moveTo>
                  <a:pt x="0" y="488950"/>
                </a:moveTo>
                <a:lnTo>
                  <a:pt x="69850" y="431800"/>
                </a:lnTo>
                <a:lnTo>
                  <a:pt x="69850" y="0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 smtClean="0">
              <a:solidFill>
                <a:srgbClr val="1F497D"/>
              </a:solidFill>
              <a:ea typeface="ＭＳ Ｐゴシック" charset="-128"/>
            </a:endParaRPr>
          </a:p>
        </p:txBody>
      </p:sp>
      <p:cxnSp>
        <p:nvCxnSpPr>
          <p:cNvPr id="28708" name="直線コネクタ 118"/>
          <p:cNvCxnSpPr>
            <a:cxnSpLocks noChangeShapeType="1"/>
          </p:cNvCxnSpPr>
          <p:nvPr/>
        </p:nvCxnSpPr>
        <p:spPr bwMode="auto">
          <a:xfrm>
            <a:off x="4040188" y="4845050"/>
            <a:ext cx="0" cy="2222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6" name="上下矢印 135"/>
          <p:cNvSpPr/>
          <p:nvPr/>
        </p:nvSpPr>
        <p:spPr bwMode="auto">
          <a:xfrm>
            <a:off x="4138613" y="4108450"/>
            <a:ext cx="279400" cy="361950"/>
          </a:xfrm>
          <a:prstGeom prst="upDownArrow">
            <a:avLst>
              <a:gd name="adj1" fmla="val 50000"/>
              <a:gd name="adj2" fmla="val 28788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ja-JP" altLang="en-US" sz="1800">
              <a:solidFill>
                <a:prstClr val="black"/>
              </a:solidFill>
              <a:ea typeface="ＭＳ Ｐゴシック" charset="-128"/>
            </a:endParaRPr>
          </a:p>
        </p:txBody>
      </p:sp>
      <p:sp>
        <p:nvSpPr>
          <p:cNvPr id="137" name="テキスト ボックス 136"/>
          <p:cNvSpPr txBox="1"/>
          <p:nvPr/>
        </p:nvSpPr>
        <p:spPr>
          <a:xfrm>
            <a:off x="3435350" y="3036888"/>
            <a:ext cx="155892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画像、稼働情報等</a:t>
            </a:r>
          </a:p>
        </p:txBody>
      </p:sp>
      <p:sp>
        <p:nvSpPr>
          <p:cNvPr id="28711" name="テキスト ボックス 28"/>
          <p:cNvSpPr txBox="1">
            <a:spLocks noChangeArrowheads="1"/>
          </p:cNvSpPr>
          <p:nvPr/>
        </p:nvSpPr>
        <p:spPr bwMode="auto">
          <a:xfrm>
            <a:off x="3106738" y="5965825"/>
            <a:ext cx="18589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600" u="sng" smtClean="0">
                <a:solidFill>
                  <a:srgbClr val="1F497D"/>
                </a:solidFill>
                <a:ea typeface="HGPｺﾞｼｯｸE" pitchFamily="50" charset="-128"/>
              </a:rPr>
              <a:t>システム構成</a:t>
            </a:r>
          </a:p>
        </p:txBody>
      </p:sp>
      <p:sp>
        <p:nvSpPr>
          <p:cNvPr id="28712" name="テキスト ボックス 30"/>
          <p:cNvSpPr txBox="1">
            <a:spLocks noChangeArrowheads="1"/>
          </p:cNvSpPr>
          <p:nvPr/>
        </p:nvSpPr>
        <p:spPr bwMode="auto">
          <a:xfrm>
            <a:off x="215900" y="914400"/>
            <a:ext cx="8571840" cy="650875"/>
          </a:xfrm>
          <a:prstGeom prst="rect">
            <a:avLst/>
          </a:prstGeom>
          <a:solidFill>
            <a:srgbClr val="C5E4ED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rtlCol="0" anchor="ctr" anchorCtr="0">
            <a:noAutofit/>
          </a:bodyPr>
          <a:lstStyle>
            <a:defPPr>
              <a:defRPr lang="ja-JP"/>
            </a:defPPr>
            <a:lvl1pPr>
              <a:defRPr sz="1800">
                <a:solidFill>
                  <a:prstClr val="black"/>
                </a:solidFill>
              </a:defRPr>
            </a:lvl1pPr>
          </a:lstStyle>
          <a:p>
            <a:pPr algn="ctr">
              <a:defRPr/>
            </a:pPr>
            <a:r>
              <a:rPr lang="ja-JP" altLang="en-US" dirty="0"/>
              <a:t>◆大型車両向け</a:t>
            </a:r>
            <a:r>
              <a:rPr lang="ja-JP" altLang="en-US" dirty="0" smtClean="0"/>
              <a:t>サラウンドビューシステム（</a:t>
            </a:r>
            <a:r>
              <a:rPr lang="en-US" altLang="ja-JP" dirty="0" smtClean="0">
                <a:latin typeface="HGPｺﾞｼｯｸE"/>
                <a:ea typeface="HGPｺﾞｼｯｸE"/>
              </a:rPr>
              <a:t>Ultra View Box</a:t>
            </a:r>
            <a:r>
              <a:rPr lang="ja-JP" altLang="en-US" dirty="0" smtClean="0">
                <a:latin typeface="HGPｺﾞｼｯｸE"/>
                <a:ea typeface="HGPｺﾞｼｯｸE"/>
              </a:rPr>
              <a:t>）</a:t>
            </a:r>
            <a:endParaRPr lang="en-US" altLang="ja-JP" dirty="0"/>
          </a:p>
          <a:p>
            <a:r>
              <a:rPr lang="ja-JP" altLang="en-US" dirty="0"/>
              <a:t>　　上空から車両周辺を見下ろすような俯瞰映像を生成し、 安全運転をサポート</a:t>
            </a:r>
            <a:endParaRPr lang="en-US" altLang="ja-JP" dirty="0"/>
          </a:p>
        </p:txBody>
      </p:sp>
      <p:pic>
        <p:nvPicPr>
          <p:cNvPr id="28713" name="Picture 14" descr="サーバ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3352800"/>
            <a:ext cx="568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タイトル 71"/>
          <p:cNvSpPr txBox="1">
            <a:spLocks/>
          </p:cNvSpPr>
          <p:nvPr/>
        </p:nvSpPr>
        <p:spPr>
          <a:xfrm>
            <a:off x="533649" y="189675"/>
            <a:ext cx="6496559" cy="45243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r>
              <a:rPr lang="en-US" altLang="ja-JP" sz="2800" dirty="0" smtClean="0">
                <a:solidFill>
                  <a:srgbClr val="000000"/>
                </a:solidFill>
                <a:latin typeface="+mn-ea"/>
                <a:ea typeface="+mn-ea"/>
              </a:rPr>
              <a:t>-</a:t>
            </a:r>
            <a:r>
              <a:rPr lang="ja-JP" altLang="en-US" sz="2800" dirty="0" smtClean="0">
                <a:solidFill>
                  <a:srgbClr val="000000"/>
                </a:solidFill>
                <a:latin typeface="+mn-ea"/>
                <a:ea typeface="+mn-ea"/>
              </a:rPr>
              <a:t>５．</a:t>
            </a:r>
            <a:r>
              <a:rPr lang="ja-JP" altLang="en-US" dirty="0" smtClean="0">
                <a:solidFill>
                  <a:srgbClr val="000000"/>
                </a:solidFill>
                <a:latin typeface="+mn-ea"/>
                <a:ea typeface="+mn-ea"/>
              </a:rPr>
              <a:t>カメラモニタリング</a:t>
            </a:r>
            <a:r>
              <a:rPr lang="ja-JP" altLang="en-US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ja-JP" altLang="en-US" dirty="0" smtClean="0">
                <a:solidFill>
                  <a:srgbClr val="000000"/>
                </a:solidFill>
                <a:latin typeface="+mn-ea"/>
                <a:ea typeface="+mn-ea"/>
              </a:rPr>
              <a:t>システム</a:t>
            </a:r>
            <a:endParaRPr lang="en-US" altLang="ja-JP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98" name="Text Box 3"/>
          <p:cNvSpPr txBox="1">
            <a:spLocks noChangeArrowheads="1"/>
          </p:cNvSpPr>
          <p:nvPr/>
        </p:nvSpPr>
        <p:spPr bwMode="auto">
          <a:xfrm>
            <a:off x="180558" y="0"/>
            <a:ext cx="765113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5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185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スライド番号プレースホルダ 2"/>
          <p:cNvSpPr txBox="1">
            <a:spLocks noGrp="1"/>
          </p:cNvSpPr>
          <p:nvPr/>
        </p:nvSpPr>
        <p:spPr bwMode="auto">
          <a:xfrm>
            <a:off x="8810625" y="6548967"/>
            <a:ext cx="282575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DF2CBB5A-C813-42AE-9C0D-E2147F295E2D}" type="slidenum">
              <a:rPr lang="en-US" altLang="ja-JP" sz="1400">
                <a:solidFill>
                  <a:prstClr val="black"/>
                </a:solidFill>
                <a:latin typeface="Arial"/>
                <a:ea typeface="ＭＳ Ｐゴシック" pitchFamily="50" charset="-128"/>
              </a:rPr>
              <a:pPr algn="r">
                <a:defRPr/>
              </a:pPr>
              <a:t>11</a:t>
            </a:fld>
            <a:endParaRPr lang="en-US" altLang="ja-JP" sz="1400" dirty="0">
              <a:solidFill>
                <a:prstClr val="black"/>
              </a:solidFill>
              <a:latin typeface="Arial"/>
              <a:ea typeface="ＭＳ Ｐゴシック" pitchFamily="50" charset="-128"/>
            </a:endParaRPr>
          </a:p>
        </p:txBody>
      </p:sp>
      <p:sp>
        <p:nvSpPr>
          <p:cNvPr id="55" name="正方形/長方形 1"/>
          <p:cNvSpPr>
            <a:spLocks noChangeArrowheads="1"/>
          </p:cNvSpPr>
          <p:nvPr/>
        </p:nvSpPr>
        <p:spPr bwMode="auto">
          <a:xfrm>
            <a:off x="4391663" y="2791150"/>
            <a:ext cx="4676775" cy="378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 sz="1800" smtClean="0">
              <a:solidFill>
                <a:prstClr val="black"/>
              </a:solidFill>
            </a:endParaRPr>
          </a:p>
        </p:txBody>
      </p:sp>
      <p:sp>
        <p:nvSpPr>
          <p:cNvPr id="60" name="雲 59"/>
          <p:cNvSpPr/>
          <p:nvPr/>
        </p:nvSpPr>
        <p:spPr bwMode="auto">
          <a:xfrm>
            <a:off x="1257763" y="1936313"/>
            <a:ext cx="1524175" cy="938149"/>
          </a:xfrm>
          <a:prstGeom prst="clou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ja-JP" altLang="en-US" sz="180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grpSp>
        <p:nvGrpSpPr>
          <p:cNvPr id="79" name="グループ化 120"/>
          <p:cNvGrpSpPr>
            <a:grpSpLocks/>
          </p:cNvGrpSpPr>
          <p:nvPr/>
        </p:nvGrpSpPr>
        <p:grpSpPr bwMode="auto">
          <a:xfrm>
            <a:off x="259400" y="5320163"/>
            <a:ext cx="1150938" cy="993775"/>
            <a:chOff x="328773" y="5095336"/>
            <a:chExt cx="1150706" cy="992953"/>
          </a:xfrm>
        </p:grpSpPr>
        <p:pic>
          <p:nvPicPr>
            <p:cNvPr id="80" name="Picture 10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3" y="5095336"/>
              <a:ext cx="636998" cy="4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2" name="グループ化 51"/>
            <p:cNvGrpSpPr>
              <a:grpSpLocks/>
            </p:cNvGrpSpPr>
            <p:nvPr/>
          </p:nvGrpSpPr>
          <p:grpSpPr bwMode="auto">
            <a:xfrm>
              <a:off x="485865" y="5474144"/>
              <a:ext cx="993614" cy="614145"/>
              <a:chOff x="506413" y="3552825"/>
              <a:chExt cx="4502150" cy="2660650"/>
            </a:xfrm>
          </p:grpSpPr>
          <p:pic>
            <p:nvPicPr>
              <p:cNvPr id="83" name="図 8" descr="b2-033.wm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2850" y="3552825"/>
                <a:ext cx="3370263" cy="185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4" name="グループ化 9"/>
              <p:cNvGrpSpPr>
                <a:grpSpLocks/>
              </p:cNvGrpSpPr>
              <p:nvPr/>
            </p:nvGrpSpPr>
            <p:grpSpPr bwMode="auto">
              <a:xfrm rot="12780000" flipV="1">
                <a:off x="1674813" y="4611688"/>
                <a:ext cx="144462" cy="173037"/>
                <a:chOff x="548680" y="971600"/>
                <a:chExt cx="720080" cy="864096"/>
              </a:xfrm>
            </p:grpSpPr>
            <p:sp>
              <p:nvSpPr>
                <p:cNvPr id="98" name="正方形/長方形 12"/>
                <p:cNvSpPr/>
                <p:nvPr/>
              </p:nvSpPr>
              <p:spPr>
                <a:xfrm>
                  <a:off x="480710" y="1045234"/>
                  <a:ext cx="1003718" cy="686322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  <a:latin typeface="HGPｺﾞｼｯｸE"/>
                    <a:ea typeface="HGPｺﾞｼｯｸE"/>
                  </a:endParaRPr>
                </a:p>
              </p:txBody>
            </p:sp>
            <p:sp>
              <p:nvSpPr>
                <p:cNvPr id="99" name="正方形/長方形 13"/>
                <p:cNvSpPr/>
                <p:nvPr/>
              </p:nvSpPr>
              <p:spPr>
                <a:xfrm>
                  <a:off x="791361" y="1710353"/>
                  <a:ext cx="322635" cy="13726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  <a:latin typeface="HGPｺﾞｼｯｸE"/>
                    <a:ea typeface="HGPｺﾞｼｯｸE"/>
                  </a:endParaRPr>
                </a:p>
              </p:txBody>
            </p:sp>
          </p:grpSp>
          <p:sp>
            <p:nvSpPr>
              <p:cNvPr id="86" name="フリーフォーム 85"/>
              <p:cNvSpPr/>
              <p:nvPr/>
            </p:nvSpPr>
            <p:spPr bwMode="auto">
              <a:xfrm>
                <a:off x="506590" y="4770394"/>
                <a:ext cx="2768783" cy="1443081"/>
              </a:xfrm>
              <a:custGeom>
                <a:avLst/>
                <a:gdLst>
                  <a:gd name="connsiteX0" fmla="*/ 0 w 2768600"/>
                  <a:gd name="connsiteY0" fmla="*/ 596900 h 1206500"/>
                  <a:gd name="connsiteX1" fmla="*/ 1206500 w 2768600"/>
                  <a:gd name="connsiteY1" fmla="*/ 0 h 1206500"/>
                  <a:gd name="connsiteX2" fmla="*/ 2768600 w 2768600"/>
                  <a:gd name="connsiteY2" fmla="*/ 1206500 h 1206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68600" h="1206500">
                    <a:moveTo>
                      <a:pt x="0" y="596900"/>
                    </a:moveTo>
                    <a:lnTo>
                      <a:pt x="1206500" y="0"/>
                    </a:lnTo>
                    <a:lnTo>
                      <a:pt x="2768600" y="1206500"/>
                    </a:lnTo>
                  </a:path>
                </a:pathLst>
              </a:custGeom>
              <a:solidFill>
                <a:srgbClr val="3333CC">
                  <a:lumMod val="60000"/>
                  <a:lumOff val="40000"/>
                  <a:alpha val="73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kern="0">
                  <a:solidFill>
                    <a:srgbClr val="000000"/>
                  </a:solidFill>
                  <a:latin typeface="HGPｺﾞｼｯｸE"/>
                  <a:ea typeface="HGPｺﾞｼｯｸE"/>
                </a:endParaRPr>
              </a:p>
            </p:txBody>
          </p:sp>
          <p:grpSp>
            <p:nvGrpSpPr>
              <p:cNvPr id="87" name="グループ化 13"/>
              <p:cNvGrpSpPr>
                <a:grpSpLocks/>
              </p:cNvGrpSpPr>
              <p:nvPr/>
            </p:nvGrpSpPr>
            <p:grpSpPr bwMode="auto">
              <a:xfrm rot="10800000" flipV="1">
                <a:off x="3630613" y="3621088"/>
                <a:ext cx="144462" cy="173037"/>
                <a:chOff x="548680" y="971600"/>
                <a:chExt cx="720080" cy="864096"/>
              </a:xfrm>
            </p:grpSpPr>
            <p:sp>
              <p:nvSpPr>
                <p:cNvPr id="96" name="正方形/長方形 95"/>
                <p:cNvSpPr/>
                <p:nvPr/>
              </p:nvSpPr>
              <p:spPr>
                <a:xfrm>
                  <a:off x="565999" y="945833"/>
                  <a:ext cx="716941" cy="7206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  <a:latin typeface="HGPｺﾞｼｯｸE"/>
                    <a:ea typeface="HGPｺﾞｼｯｸE"/>
                  </a:endParaRPr>
                </a:p>
              </p:txBody>
            </p:sp>
            <p:sp>
              <p:nvSpPr>
                <p:cNvPr id="97" name="正方形/長方形 96"/>
                <p:cNvSpPr/>
                <p:nvPr/>
              </p:nvSpPr>
              <p:spPr>
                <a:xfrm>
                  <a:off x="781082" y="2009622"/>
                  <a:ext cx="286777" cy="13726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  <a:latin typeface="HGPｺﾞｼｯｸE"/>
                    <a:ea typeface="HGPｺﾞｼｯｸE"/>
                  </a:endParaRPr>
                </a:p>
              </p:txBody>
            </p:sp>
          </p:grpSp>
          <p:sp>
            <p:nvSpPr>
              <p:cNvPr id="88" name="フリーフォーム 87"/>
              <p:cNvSpPr/>
              <p:nvPr/>
            </p:nvSpPr>
            <p:spPr bwMode="auto">
              <a:xfrm>
                <a:off x="1585337" y="3780852"/>
                <a:ext cx="3423226" cy="2150876"/>
              </a:xfrm>
              <a:custGeom>
                <a:avLst/>
                <a:gdLst>
                  <a:gd name="connsiteX0" fmla="*/ 0 w 3873500"/>
                  <a:gd name="connsiteY0" fmla="*/ 2146300 h 2146300"/>
                  <a:gd name="connsiteX1" fmla="*/ 0 w 3873500"/>
                  <a:gd name="connsiteY1" fmla="*/ 2146300 h 2146300"/>
                  <a:gd name="connsiteX2" fmla="*/ 2082800 w 3873500"/>
                  <a:gd name="connsiteY2" fmla="*/ 0 h 2146300"/>
                  <a:gd name="connsiteX3" fmla="*/ 3873500 w 3873500"/>
                  <a:gd name="connsiteY3" fmla="*/ 1524000 h 214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73500" h="2146300">
                    <a:moveTo>
                      <a:pt x="0" y="2146300"/>
                    </a:moveTo>
                    <a:lnTo>
                      <a:pt x="0" y="2146300"/>
                    </a:lnTo>
                    <a:lnTo>
                      <a:pt x="2082800" y="0"/>
                    </a:lnTo>
                    <a:lnTo>
                      <a:pt x="3873500" y="1524000"/>
                    </a:lnTo>
                  </a:path>
                </a:pathLst>
              </a:custGeom>
              <a:solidFill>
                <a:srgbClr val="3333CC">
                  <a:lumMod val="60000"/>
                  <a:lumOff val="40000"/>
                  <a:alpha val="73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kern="0">
                  <a:solidFill>
                    <a:srgbClr val="000000"/>
                  </a:solidFill>
                  <a:latin typeface="HGPｺﾞｼｯｸE"/>
                  <a:ea typeface="HGPｺﾞｼｯｸE"/>
                </a:endParaRPr>
              </a:p>
            </p:txBody>
          </p:sp>
          <p:grpSp>
            <p:nvGrpSpPr>
              <p:cNvPr id="90" name="グループ化 17"/>
              <p:cNvGrpSpPr/>
              <p:nvPr/>
            </p:nvGrpSpPr>
            <p:grpSpPr>
              <a:xfrm rot="10800000" flipV="1">
                <a:off x="4317370" y="3668359"/>
                <a:ext cx="144016" cy="172819"/>
                <a:chOff x="548680" y="971600"/>
                <a:chExt cx="720080" cy="864096"/>
              </a:xfrm>
              <a:solidFill>
                <a:srgbClr val="FFFFFF">
                  <a:lumMod val="50000"/>
                </a:srgbClr>
              </a:solidFill>
            </p:grpSpPr>
            <p:sp>
              <p:nvSpPr>
                <p:cNvPr id="94" name="正方形/長方形 93"/>
                <p:cNvSpPr/>
                <p:nvPr/>
              </p:nvSpPr>
              <p:spPr>
                <a:xfrm>
                  <a:off x="548680" y="971600"/>
                  <a:ext cx="720080" cy="72008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000000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  <a:latin typeface="HGPｺﾞｼｯｸE"/>
                    <a:ea typeface="HGPｺﾞｼｯｸE"/>
                  </a:endParaRPr>
                </a:p>
              </p:txBody>
            </p:sp>
            <p:sp>
              <p:nvSpPr>
                <p:cNvPr id="95" name="正方形/長方形 94"/>
                <p:cNvSpPr/>
                <p:nvPr/>
              </p:nvSpPr>
              <p:spPr>
                <a:xfrm>
                  <a:off x="764736" y="1691680"/>
                  <a:ext cx="288000" cy="144016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  <a:latin typeface="HGPｺﾞｼｯｸE"/>
                    <a:ea typeface="HGPｺﾞｼｯｸE"/>
                  </a:endParaRPr>
                </a:p>
              </p:txBody>
            </p:sp>
          </p:grpSp>
          <p:grpSp>
            <p:nvGrpSpPr>
              <p:cNvPr id="91" name="グループ化 20"/>
              <p:cNvGrpSpPr/>
              <p:nvPr/>
            </p:nvGrpSpPr>
            <p:grpSpPr>
              <a:xfrm rot="10800000" flipV="1">
                <a:off x="2816816" y="3574574"/>
                <a:ext cx="144016" cy="172819"/>
                <a:chOff x="548680" y="971600"/>
                <a:chExt cx="720080" cy="864096"/>
              </a:xfrm>
              <a:solidFill>
                <a:srgbClr val="FFFFFF">
                  <a:lumMod val="50000"/>
                </a:srgbClr>
              </a:solidFill>
            </p:grpSpPr>
            <p:sp>
              <p:nvSpPr>
                <p:cNvPr id="92" name="正方形/長方形 91"/>
                <p:cNvSpPr/>
                <p:nvPr/>
              </p:nvSpPr>
              <p:spPr>
                <a:xfrm>
                  <a:off x="548680" y="971600"/>
                  <a:ext cx="720080" cy="72008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000000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  <a:latin typeface="HGPｺﾞｼｯｸE"/>
                    <a:ea typeface="HGPｺﾞｼｯｸE"/>
                  </a:endParaRPr>
                </a:p>
              </p:txBody>
            </p:sp>
            <p:sp>
              <p:nvSpPr>
                <p:cNvPr id="93" name="正方形/長方形 92"/>
                <p:cNvSpPr/>
                <p:nvPr/>
              </p:nvSpPr>
              <p:spPr>
                <a:xfrm>
                  <a:off x="764736" y="1691680"/>
                  <a:ext cx="288000" cy="144016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  <a:latin typeface="HGPｺﾞｼｯｸE"/>
                    <a:ea typeface="HGPｺﾞｼｯｸE"/>
                  </a:endParaRPr>
                </a:p>
              </p:txBody>
            </p:sp>
          </p:grpSp>
        </p:grpSp>
      </p:grpSp>
      <p:pic>
        <p:nvPicPr>
          <p:cNvPr id="100" name="図 111" descr="e4-012.wm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188" y="5536063"/>
            <a:ext cx="10191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" name="テキスト ボックス 100"/>
          <p:cNvSpPr txBox="1"/>
          <p:nvPr/>
        </p:nvSpPr>
        <p:spPr bwMode="auto">
          <a:xfrm>
            <a:off x="537213" y="6323463"/>
            <a:ext cx="595312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ja-JP" altLang="en-US" sz="1600" dirty="0">
                <a:solidFill>
                  <a:prstClr val="black"/>
                </a:solidFill>
                <a:latin typeface="HGPｺﾞｼｯｸE"/>
                <a:ea typeface="HGPｺﾞｼｯｸE"/>
              </a:rPr>
              <a:t>装置</a:t>
            </a:r>
          </a:p>
        </p:txBody>
      </p:sp>
      <p:sp>
        <p:nvSpPr>
          <p:cNvPr id="102" name="テキスト ボックス 101"/>
          <p:cNvSpPr txBox="1"/>
          <p:nvPr/>
        </p:nvSpPr>
        <p:spPr bwMode="auto">
          <a:xfrm>
            <a:off x="1923100" y="6323463"/>
            <a:ext cx="388938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ja-JP" altLang="en-US" sz="1600" dirty="0">
                <a:solidFill>
                  <a:prstClr val="black"/>
                </a:solidFill>
                <a:latin typeface="HGPｺﾞｼｯｸE"/>
                <a:ea typeface="HGPｺﾞｼｯｸE"/>
              </a:rPr>
              <a:t>人</a:t>
            </a:r>
          </a:p>
        </p:txBody>
      </p:sp>
      <p:sp>
        <p:nvSpPr>
          <p:cNvPr id="103" name="テキスト ボックス 102"/>
          <p:cNvSpPr txBox="1"/>
          <p:nvPr/>
        </p:nvSpPr>
        <p:spPr bwMode="auto">
          <a:xfrm>
            <a:off x="3102613" y="6323463"/>
            <a:ext cx="595312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ja-JP" altLang="en-US" sz="1600" dirty="0">
                <a:solidFill>
                  <a:prstClr val="black"/>
                </a:solidFill>
                <a:latin typeface="HGPｺﾞｼｯｸE"/>
                <a:ea typeface="HGPｺﾞｼｯｸE"/>
              </a:rPr>
              <a:t>自然</a:t>
            </a:r>
          </a:p>
        </p:txBody>
      </p:sp>
      <p:sp>
        <p:nvSpPr>
          <p:cNvPr id="104" name="正方形/長方形 119"/>
          <p:cNvSpPr>
            <a:spLocks noChangeArrowheads="1"/>
          </p:cNvSpPr>
          <p:nvPr/>
        </p:nvSpPr>
        <p:spPr bwMode="auto">
          <a:xfrm>
            <a:off x="216538" y="5261425"/>
            <a:ext cx="1236662" cy="1109663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 sz="180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105" name="正方形/長方形 121"/>
          <p:cNvSpPr>
            <a:spLocks noChangeArrowheads="1"/>
          </p:cNvSpPr>
          <p:nvPr/>
        </p:nvSpPr>
        <p:spPr bwMode="auto">
          <a:xfrm>
            <a:off x="1499238" y="5261425"/>
            <a:ext cx="1236662" cy="1109663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 sz="180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106" name="正方形/長方形 122"/>
          <p:cNvSpPr>
            <a:spLocks noChangeArrowheads="1"/>
          </p:cNvSpPr>
          <p:nvPr/>
        </p:nvSpPr>
        <p:spPr bwMode="auto">
          <a:xfrm>
            <a:off x="2781938" y="5261425"/>
            <a:ext cx="1236662" cy="1109663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 sz="180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grpSp>
        <p:nvGrpSpPr>
          <p:cNvPr id="107" name="グループ化 124"/>
          <p:cNvGrpSpPr>
            <a:grpSpLocks/>
          </p:cNvGrpSpPr>
          <p:nvPr/>
        </p:nvGrpSpPr>
        <p:grpSpPr bwMode="auto">
          <a:xfrm>
            <a:off x="2840675" y="5324925"/>
            <a:ext cx="1119188" cy="984250"/>
            <a:chOff x="3133760" y="5085869"/>
            <a:chExt cx="1119742" cy="985042"/>
          </a:xfrm>
        </p:grpSpPr>
        <p:pic>
          <p:nvPicPr>
            <p:cNvPr id="108" name="図 112" descr="a-010.wm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3760" y="5085869"/>
              <a:ext cx="965629" cy="387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図 123" descr="a1-038.wm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8435" y="5554092"/>
              <a:ext cx="925067" cy="516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0" name="正方形/長方形 126"/>
          <p:cNvSpPr>
            <a:spLocks noChangeArrowheads="1"/>
          </p:cNvSpPr>
          <p:nvPr/>
        </p:nvSpPr>
        <p:spPr bwMode="auto">
          <a:xfrm>
            <a:off x="227650" y="4234313"/>
            <a:ext cx="3779838" cy="638175"/>
          </a:xfrm>
          <a:prstGeom prst="rect">
            <a:avLst/>
          </a:prstGeom>
          <a:solidFill>
            <a:schemeClr val="bg1"/>
          </a:solidFill>
          <a:ln w="22225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 sz="180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pic>
        <p:nvPicPr>
          <p:cNvPr id="111" name="図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600" y="3237363"/>
            <a:ext cx="758825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" name="テキスト ボックス 111"/>
          <p:cNvSpPr txBox="1"/>
          <p:nvPr/>
        </p:nvSpPr>
        <p:spPr bwMode="auto">
          <a:xfrm>
            <a:off x="240475" y="3346900"/>
            <a:ext cx="800100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ja-JP" sz="1600" dirty="0">
                <a:solidFill>
                  <a:prstClr val="black"/>
                </a:solidFill>
                <a:latin typeface="HGPｺﾞｼｯｸE"/>
                <a:ea typeface="HGPｺﾞｼｯｸE"/>
              </a:rPr>
              <a:t>SD-GW</a:t>
            </a:r>
            <a:endParaRPr lang="ja-JP" altLang="en-US" sz="16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113" name="テキスト ボックス 112"/>
          <p:cNvSpPr txBox="1"/>
          <p:nvPr/>
        </p:nvSpPr>
        <p:spPr bwMode="auto">
          <a:xfrm>
            <a:off x="224475" y="4235900"/>
            <a:ext cx="1239838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ja-JP" altLang="en-US" sz="1600" dirty="0">
                <a:solidFill>
                  <a:prstClr val="black"/>
                </a:solidFill>
                <a:latin typeface="HGPｺﾞｼｯｸE"/>
                <a:ea typeface="HGPｺﾞｼｯｸE"/>
              </a:rPr>
              <a:t>ｾﾝｻﾓｼﾞｭｰﾙ</a:t>
            </a:r>
          </a:p>
        </p:txBody>
      </p:sp>
      <p:sp>
        <p:nvSpPr>
          <p:cNvPr id="114" name="テキスト ボックス 113"/>
          <p:cNvSpPr txBox="1"/>
          <p:nvPr/>
        </p:nvSpPr>
        <p:spPr bwMode="auto">
          <a:xfrm>
            <a:off x="413388" y="4553400"/>
            <a:ext cx="3575050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ｾﾝｻ</a:t>
            </a:r>
            <a:r>
              <a:rPr lang="en-US" altLang="ja-JP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(</a:t>
            </a: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画像、振動、歪、電力</a:t>
            </a:r>
            <a:r>
              <a:rPr lang="en-US" altLang="ja-JP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)</a:t>
            </a:r>
            <a:r>
              <a:rPr lang="ja-JP" altLang="en-US" sz="1400" dirty="0" err="1">
                <a:solidFill>
                  <a:prstClr val="black"/>
                </a:solidFill>
                <a:latin typeface="HGPｺﾞｼｯｸE"/>
                <a:ea typeface="HGPｺﾞｼｯｸE"/>
              </a:rPr>
              <a:t>、</a:t>
            </a: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環境発電、無線</a:t>
            </a:r>
          </a:p>
        </p:txBody>
      </p:sp>
      <p:sp>
        <p:nvSpPr>
          <p:cNvPr id="115" name="正方形/長方形 137"/>
          <p:cNvSpPr>
            <a:spLocks noChangeArrowheads="1"/>
          </p:cNvSpPr>
          <p:nvPr/>
        </p:nvSpPr>
        <p:spPr bwMode="auto">
          <a:xfrm>
            <a:off x="203900" y="3191325"/>
            <a:ext cx="3779838" cy="649288"/>
          </a:xfrm>
          <a:prstGeom prst="rect">
            <a:avLst/>
          </a:prstGeom>
          <a:noFill/>
          <a:ln w="22225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 sz="180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pic>
        <p:nvPicPr>
          <p:cNvPr id="116" name="Picture 16" descr="サーバ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837" y="2119638"/>
            <a:ext cx="580887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" name="テキスト ボックス 116"/>
          <p:cNvSpPr txBox="1"/>
          <p:nvPr/>
        </p:nvSpPr>
        <p:spPr bwMode="auto">
          <a:xfrm>
            <a:off x="322509" y="2185142"/>
            <a:ext cx="685800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ja-JP" altLang="en-US" sz="1600" dirty="0">
                <a:solidFill>
                  <a:prstClr val="black"/>
                </a:solidFill>
                <a:latin typeface="HGPｺﾞｼｯｸE"/>
                <a:ea typeface="HGPｺﾞｼｯｸE"/>
              </a:rPr>
              <a:t>ｸﾗｳﾄﾞ</a:t>
            </a:r>
            <a:endParaRPr lang="en-US" altLang="ja-JP" sz="1600" dirty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 algn="ctr">
              <a:defRPr/>
            </a:pPr>
            <a:r>
              <a:rPr lang="ja-JP" altLang="en-US" sz="1600" dirty="0">
                <a:solidFill>
                  <a:prstClr val="black"/>
                </a:solidFill>
                <a:latin typeface="HGPｺﾞｼｯｸE"/>
                <a:ea typeface="HGPｺﾞｼｯｸE"/>
              </a:rPr>
              <a:t>ｻｰﾊﾞ</a:t>
            </a:r>
          </a:p>
        </p:txBody>
      </p:sp>
      <p:sp>
        <p:nvSpPr>
          <p:cNvPr id="118" name="上下矢印 117"/>
          <p:cNvSpPr/>
          <p:nvPr/>
        </p:nvSpPr>
        <p:spPr bwMode="auto">
          <a:xfrm>
            <a:off x="637225" y="4885188"/>
            <a:ext cx="396875" cy="390525"/>
          </a:xfrm>
          <a:prstGeom prst="upDownArrow">
            <a:avLst>
              <a:gd name="adj1" fmla="val 50000"/>
              <a:gd name="adj2" fmla="val 36956"/>
            </a:avLst>
          </a:prstGeom>
          <a:solidFill>
            <a:schemeClr val="accent4">
              <a:lumMod val="60000"/>
              <a:lumOff val="4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kern="0">
              <a:solidFill>
                <a:prstClr val="white"/>
              </a:solidFill>
              <a:latin typeface="HGPｺﾞｼｯｸE"/>
              <a:ea typeface="HGPｺﾞｼｯｸE"/>
            </a:endParaRPr>
          </a:p>
        </p:txBody>
      </p:sp>
      <p:sp>
        <p:nvSpPr>
          <p:cNvPr id="119" name="上下矢印 118"/>
          <p:cNvSpPr/>
          <p:nvPr/>
        </p:nvSpPr>
        <p:spPr bwMode="auto">
          <a:xfrm>
            <a:off x="1919925" y="4885188"/>
            <a:ext cx="396875" cy="390525"/>
          </a:xfrm>
          <a:prstGeom prst="upDownArrow">
            <a:avLst>
              <a:gd name="adj1" fmla="val 50000"/>
              <a:gd name="adj2" fmla="val 36956"/>
            </a:avLst>
          </a:prstGeom>
          <a:solidFill>
            <a:schemeClr val="accent4">
              <a:lumMod val="60000"/>
              <a:lumOff val="4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kern="0">
              <a:solidFill>
                <a:prstClr val="white"/>
              </a:solidFill>
              <a:latin typeface="HGPｺﾞｼｯｸE"/>
              <a:ea typeface="HGPｺﾞｼｯｸE"/>
            </a:endParaRPr>
          </a:p>
        </p:txBody>
      </p:sp>
      <p:sp>
        <p:nvSpPr>
          <p:cNvPr id="120" name="上下矢印 119"/>
          <p:cNvSpPr/>
          <p:nvPr/>
        </p:nvSpPr>
        <p:spPr bwMode="auto">
          <a:xfrm>
            <a:off x="3202625" y="4885188"/>
            <a:ext cx="396875" cy="390525"/>
          </a:xfrm>
          <a:prstGeom prst="upDownArrow">
            <a:avLst>
              <a:gd name="adj1" fmla="val 50000"/>
              <a:gd name="adj2" fmla="val 36956"/>
            </a:avLst>
          </a:prstGeom>
          <a:solidFill>
            <a:schemeClr val="accent4">
              <a:lumMod val="60000"/>
              <a:lumOff val="4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kern="0">
              <a:solidFill>
                <a:prstClr val="white"/>
              </a:solidFill>
              <a:latin typeface="HGPｺﾞｼｯｸE"/>
              <a:ea typeface="HGPｺﾞｼｯｸE"/>
            </a:endParaRPr>
          </a:p>
        </p:txBody>
      </p:sp>
      <p:sp>
        <p:nvSpPr>
          <p:cNvPr id="121" name="上下矢印 120"/>
          <p:cNvSpPr/>
          <p:nvPr/>
        </p:nvSpPr>
        <p:spPr bwMode="auto">
          <a:xfrm>
            <a:off x="1918338" y="3842200"/>
            <a:ext cx="396875" cy="388938"/>
          </a:xfrm>
          <a:prstGeom prst="upDownArrow">
            <a:avLst>
              <a:gd name="adj1" fmla="val 50000"/>
              <a:gd name="adj2" fmla="val 36956"/>
            </a:avLst>
          </a:prstGeom>
          <a:solidFill>
            <a:schemeClr val="accent4">
              <a:lumMod val="60000"/>
              <a:lumOff val="4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kern="0">
              <a:solidFill>
                <a:prstClr val="white"/>
              </a:solidFill>
              <a:latin typeface="HGPｺﾞｼｯｸE"/>
              <a:ea typeface="HGPｺﾞｼｯｸE"/>
            </a:endParaRPr>
          </a:p>
        </p:txBody>
      </p:sp>
      <p:sp>
        <p:nvSpPr>
          <p:cNvPr id="122" name="上下矢印 121"/>
          <p:cNvSpPr/>
          <p:nvPr/>
        </p:nvSpPr>
        <p:spPr bwMode="auto">
          <a:xfrm>
            <a:off x="1811463" y="2813500"/>
            <a:ext cx="396875" cy="388938"/>
          </a:xfrm>
          <a:prstGeom prst="upDownArrow">
            <a:avLst>
              <a:gd name="adj1" fmla="val 50000"/>
              <a:gd name="adj2" fmla="val 36956"/>
            </a:avLst>
          </a:prstGeom>
          <a:solidFill>
            <a:schemeClr val="accent4">
              <a:lumMod val="60000"/>
              <a:lumOff val="4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kern="0">
              <a:solidFill>
                <a:prstClr val="white"/>
              </a:solidFill>
              <a:latin typeface="HGPｺﾞｼｯｸE"/>
              <a:ea typeface="HGPｺﾞｼｯｸE"/>
            </a:endParaRPr>
          </a:p>
        </p:txBody>
      </p:sp>
      <p:sp>
        <p:nvSpPr>
          <p:cNvPr id="123" name="テキスト ボックス 30"/>
          <p:cNvSpPr txBox="1">
            <a:spLocks noChangeArrowheads="1"/>
          </p:cNvSpPr>
          <p:nvPr/>
        </p:nvSpPr>
        <p:spPr bwMode="auto">
          <a:xfrm>
            <a:off x="215900" y="841375"/>
            <a:ext cx="8451850" cy="928688"/>
          </a:xfrm>
          <a:prstGeom prst="rect">
            <a:avLst/>
          </a:prstGeom>
          <a:solidFill>
            <a:srgbClr val="C5E4ED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rtlCol="0" anchor="ctr" anchorCtr="0">
            <a:noAutofit/>
          </a:bodyPr>
          <a:lstStyle>
            <a:defPPr>
              <a:defRPr lang="ja-JP"/>
            </a:defPPr>
            <a:lvl1pPr>
              <a:defRPr sz="1600">
                <a:solidFill>
                  <a:prstClr val="black"/>
                </a:solidFill>
              </a:defRPr>
            </a:lvl1pPr>
          </a:lstStyle>
          <a:p>
            <a:r>
              <a:rPr lang="ja-JP" altLang="en-US" sz="1800" dirty="0"/>
              <a:t>◆</a:t>
            </a:r>
            <a:r>
              <a:rPr lang="en-US" altLang="ja-JP" sz="1800" dirty="0"/>
              <a:t>Software Defined Gateway(SD-GW)</a:t>
            </a:r>
            <a:r>
              <a:rPr lang="ja-JP" altLang="en-US" sz="1800" dirty="0"/>
              <a:t>コンセプト</a:t>
            </a:r>
            <a:r>
              <a:rPr lang="en-US" altLang="ja-JP" sz="1800" dirty="0"/>
              <a:t>【</a:t>
            </a:r>
            <a:r>
              <a:rPr lang="ja-JP" altLang="en-US" sz="1800" dirty="0"/>
              <a:t>サーバと</a:t>
            </a:r>
            <a:r>
              <a:rPr lang="en-US" altLang="ja-JP" sz="1800" dirty="0"/>
              <a:t>GW</a:t>
            </a:r>
            <a:r>
              <a:rPr lang="ja-JP" altLang="en-US" sz="1800" dirty="0" err="1"/>
              <a:t>での</a:t>
            </a:r>
            <a:r>
              <a:rPr lang="ja-JP" altLang="en-US" sz="1800" dirty="0"/>
              <a:t>処理分散</a:t>
            </a:r>
            <a:r>
              <a:rPr lang="en-US" altLang="ja-JP" sz="1800" dirty="0"/>
              <a:t>】</a:t>
            </a:r>
          </a:p>
          <a:p>
            <a:r>
              <a:rPr lang="ja-JP" altLang="en-US" sz="1800" dirty="0"/>
              <a:t>　・専用</a:t>
            </a:r>
            <a:r>
              <a:rPr lang="en-US" altLang="ja-JP" sz="1800" dirty="0"/>
              <a:t>Agent</a:t>
            </a:r>
            <a:r>
              <a:rPr lang="ja-JP" altLang="en-US" sz="1800" dirty="0"/>
              <a:t>機能を</a:t>
            </a:r>
            <a:r>
              <a:rPr lang="en-US" altLang="ja-JP" sz="1800" dirty="0"/>
              <a:t>SD-GW</a:t>
            </a:r>
            <a:r>
              <a:rPr lang="ja-JP" altLang="en-US" sz="1800" dirty="0"/>
              <a:t>に搭載することで専用端末化</a:t>
            </a:r>
            <a:endParaRPr lang="en-US" altLang="ja-JP" sz="1800" dirty="0"/>
          </a:p>
          <a:p>
            <a:r>
              <a:rPr lang="ja-JP" altLang="en-US" sz="1800" dirty="0"/>
              <a:t>　・効果：サーバ負荷低減、通信負荷低減、 高応答性、（共生）自律分散システム構築</a:t>
            </a:r>
            <a:endParaRPr lang="en-US" altLang="ja-JP" sz="1800" dirty="0"/>
          </a:p>
        </p:txBody>
      </p:sp>
      <p:sp>
        <p:nvSpPr>
          <p:cNvPr id="124" name="角丸四角形 83"/>
          <p:cNvSpPr>
            <a:spLocks noChangeArrowheads="1"/>
          </p:cNvSpPr>
          <p:nvPr/>
        </p:nvSpPr>
        <p:spPr bwMode="auto">
          <a:xfrm>
            <a:off x="1032513" y="1900688"/>
            <a:ext cx="2725665" cy="2011362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C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 sz="1800" smtClean="0">
              <a:solidFill>
                <a:prstClr val="black"/>
              </a:solidFill>
            </a:endParaRPr>
          </a:p>
        </p:txBody>
      </p:sp>
      <p:sp>
        <p:nvSpPr>
          <p:cNvPr id="125" name="テキスト ボックス 124"/>
          <p:cNvSpPr txBox="1"/>
          <p:nvPr/>
        </p:nvSpPr>
        <p:spPr bwMode="auto">
          <a:xfrm>
            <a:off x="2672388" y="2412561"/>
            <a:ext cx="100540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600" dirty="0">
                <a:solidFill>
                  <a:srgbClr val="1F497D"/>
                </a:solidFill>
                <a:latin typeface="HGPｺﾞｼｯｸE"/>
                <a:ea typeface="HGPｺﾞｼｯｸE"/>
              </a:rPr>
              <a:t>処理分散</a:t>
            </a:r>
            <a:endParaRPr lang="en-US" altLang="ja-JP" sz="1600" dirty="0">
              <a:solidFill>
                <a:srgbClr val="1F497D"/>
              </a:solidFill>
              <a:latin typeface="HGPｺﾞｼｯｸE"/>
              <a:ea typeface="HGPｺﾞｼｯｸE"/>
            </a:endParaRPr>
          </a:p>
          <a:p>
            <a:pPr>
              <a:defRPr/>
            </a:pPr>
            <a:r>
              <a:rPr lang="ja-JP" altLang="en-US" sz="1600" dirty="0">
                <a:solidFill>
                  <a:srgbClr val="1F497D"/>
                </a:solidFill>
                <a:latin typeface="HGPｺﾞｼｯｸE"/>
                <a:ea typeface="HGPｺﾞｼｯｸE"/>
              </a:rPr>
              <a:t>機能分散</a:t>
            </a:r>
          </a:p>
        </p:txBody>
      </p:sp>
      <p:sp>
        <p:nvSpPr>
          <p:cNvPr id="126" name="テキスト ボックス 125"/>
          <p:cNvSpPr txBox="1"/>
          <p:nvPr/>
        </p:nvSpPr>
        <p:spPr bwMode="auto">
          <a:xfrm>
            <a:off x="2582100" y="3211963"/>
            <a:ext cx="1044575" cy="3063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User Agent</a:t>
            </a:r>
            <a:endParaRPr lang="ja-JP" altLang="en-US" sz="14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127" name="正方形/長方形 116"/>
          <p:cNvSpPr>
            <a:spLocks noChangeArrowheads="1"/>
          </p:cNvSpPr>
          <p:nvPr/>
        </p:nvSpPr>
        <p:spPr bwMode="auto">
          <a:xfrm>
            <a:off x="4271013" y="3248475"/>
            <a:ext cx="4694237" cy="2909888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 sz="1800" smtClean="0">
              <a:solidFill>
                <a:prstClr val="black"/>
              </a:solidFill>
            </a:endParaRPr>
          </a:p>
        </p:txBody>
      </p:sp>
      <p:sp>
        <p:nvSpPr>
          <p:cNvPr id="128" name="テキスト ボックス 127"/>
          <p:cNvSpPr txBox="1"/>
          <p:nvPr/>
        </p:nvSpPr>
        <p:spPr bwMode="auto">
          <a:xfrm>
            <a:off x="5380914" y="6153600"/>
            <a:ext cx="221567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600" dirty="0">
                <a:solidFill>
                  <a:prstClr val="black"/>
                </a:solidFill>
                <a:latin typeface="HGPｺﾞｼｯｸE"/>
                <a:ea typeface="HGPｺﾞｼｯｸE"/>
              </a:rPr>
              <a:t>SD-GW</a:t>
            </a:r>
            <a:r>
              <a:rPr lang="ja-JP" altLang="en-US" sz="1600" dirty="0">
                <a:solidFill>
                  <a:prstClr val="black"/>
                </a:solidFill>
                <a:latin typeface="HGPｺﾞｼｯｸE"/>
                <a:ea typeface="HGPｺﾞｼｯｸE"/>
              </a:rPr>
              <a:t>ソフトウェア</a:t>
            </a:r>
            <a:r>
              <a:rPr lang="ja-JP" altLang="en-US" sz="16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構成</a:t>
            </a:r>
            <a:endParaRPr lang="ja-JP" altLang="en-US" sz="16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grpSp>
        <p:nvGrpSpPr>
          <p:cNvPr id="129" name="グループ化 119"/>
          <p:cNvGrpSpPr>
            <a:grpSpLocks/>
          </p:cNvGrpSpPr>
          <p:nvPr/>
        </p:nvGrpSpPr>
        <p:grpSpPr bwMode="auto">
          <a:xfrm>
            <a:off x="4329750" y="3343725"/>
            <a:ext cx="4530725" cy="2703513"/>
            <a:chOff x="490538" y="6988175"/>
            <a:chExt cx="5257800" cy="3241675"/>
          </a:xfrm>
        </p:grpSpPr>
        <p:sp>
          <p:nvSpPr>
            <p:cNvPr id="130" name="正方形/長方形 129"/>
            <p:cNvSpPr/>
            <p:nvPr/>
          </p:nvSpPr>
          <p:spPr bwMode="auto">
            <a:xfrm>
              <a:off x="490538" y="8046526"/>
              <a:ext cx="5257800" cy="2183324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38100" cap="flat" cmpd="sng" algn="ctr">
              <a:solidFill>
                <a:sysClr val="windowText" lastClr="000000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kern="0" dirty="0">
                <a:solidFill>
                  <a:prstClr val="black"/>
                </a:solidFill>
                <a:ea typeface="HGPｺﾞｼｯｸE"/>
              </a:endParaRPr>
            </a:p>
          </p:txBody>
        </p:sp>
        <p:sp>
          <p:nvSpPr>
            <p:cNvPr id="131" name="正方形/長方形 130"/>
            <p:cNvSpPr/>
            <p:nvPr/>
          </p:nvSpPr>
          <p:spPr bwMode="auto">
            <a:xfrm>
              <a:off x="562387" y="8358701"/>
              <a:ext cx="5108577" cy="532982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sz="1400" kern="0" dirty="0">
                  <a:solidFill>
                    <a:prstClr val="black"/>
                  </a:solidFill>
                  <a:ea typeface="HGPｺﾞｼｯｸE"/>
                </a:rPr>
                <a:t>       Ｂｕｉｌｄｒｏｏｔ</a:t>
              </a:r>
            </a:p>
          </p:txBody>
        </p:sp>
        <p:sp>
          <p:nvSpPr>
            <p:cNvPr id="132" name="正方形/長方形 131"/>
            <p:cNvSpPr/>
            <p:nvPr/>
          </p:nvSpPr>
          <p:spPr bwMode="auto">
            <a:xfrm>
              <a:off x="562387" y="9554104"/>
              <a:ext cx="1547495" cy="580571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sz="1400" kern="0" dirty="0">
                  <a:solidFill>
                    <a:prstClr val="black"/>
                  </a:solidFill>
                  <a:ea typeface="HGPｺﾞｼｯｸE"/>
                </a:rPr>
                <a:t>標準デバイス</a:t>
              </a:r>
              <a:endParaRPr kumimoji="0" lang="en-US" altLang="ja-JP" sz="1400" kern="0" dirty="0">
                <a:solidFill>
                  <a:prstClr val="black"/>
                </a:solidFill>
                <a:ea typeface="HGPｺﾞｼｯｸE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sz="1400" kern="0" dirty="0">
                  <a:solidFill>
                    <a:prstClr val="black"/>
                  </a:solidFill>
                  <a:ea typeface="HGPｺﾞｼｯｸE"/>
                </a:rPr>
                <a:t>ドライバ</a:t>
              </a:r>
            </a:p>
          </p:txBody>
        </p:sp>
        <p:sp>
          <p:nvSpPr>
            <p:cNvPr id="133" name="正方形/長方形 132"/>
            <p:cNvSpPr/>
            <p:nvPr/>
          </p:nvSpPr>
          <p:spPr bwMode="auto">
            <a:xfrm>
              <a:off x="3928189" y="9554104"/>
              <a:ext cx="1728037" cy="580571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sz="1400" kern="0" dirty="0">
                  <a:solidFill>
                    <a:prstClr val="black"/>
                  </a:solidFill>
                  <a:ea typeface="HGPｺﾞｼｯｸE"/>
                </a:rPr>
                <a:t>ブートローダ</a:t>
              </a:r>
              <a:endParaRPr kumimoji="0" lang="en-US" altLang="ja-JP" sz="1400" kern="0" dirty="0">
                <a:solidFill>
                  <a:prstClr val="black"/>
                </a:solidFill>
                <a:ea typeface="HGPｺﾞｼｯｸE"/>
              </a:endParaRPr>
            </a:p>
          </p:txBody>
        </p:sp>
        <p:sp>
          <p:nvSpPr>
            <p:cNvPr id="134" name="正方形/長方形 133"/>
            <p:cNvSpPr/>
            <p:nvPr/>
          </p:nvSpPr>
          <p:spPr bwMode="auto">
            <a:xfrm>
              <a:off x="562387" y="9005894"/>
              <a:ext cx="5090154" cy="441614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sz="1400" kern="0" dirty="0">
                  <a:solidFill>
                    <a:prstClr val="black"/>
                  </a:solidFill>
                  <a:ea typeface="HGPｺﾞｼｯｸE"/>
                </a:rPr>
                <a:t>Ｌｉｎｕｘカーネル（</a:t>
              </a:r>
              <a:r>
                <a:rPr kumimoji="0" lang="en-US" altLang="ja-JP" sz="1400" kern="0" dirty="0">
                  <a:solidFill>
                    <a:prstClr val="black"/>
                  </a:solidFill>
                  <a:ea typeface="HGPｺﾞｼｯｸE"/>
                </a:rPr>
                <a:t> + T-Kernel/Real Time Organizer(RTO)</a:t>
              </a:r>
              <a:r>
                <a:rPr kumimoji="0" lang="ja-JP" altLang="en-US" sz="1400" kern="0" dirty="0">
                  <a:solidFill>
                    <a:prstClr val="black"/>
                  </a:solidFill>
                  <a:ea typeface="HGPｺﾞｼｯｸE"/>
                </a:rPr>
                <a:t>）</a:t>
              </a:r>
            </a:p>
          </p:txBody>
        </p:sp>
        <p:sp>
          <p:nvSpPr>
            <p:cNvPr id="135" name="正方形/長方形 134"/>
            <p:cNvSpPr/>
            <p:nvPr/>
          </p:nvSpPr>
          <p:spPr bwMode="auto">
            <a:xfrm>
              <a:off x="2222259" y="9554104"/>
              <a:ext cx="1547495" cy="580571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sz="1400" kern="0" dirty="0">
                  <a:solidFill>
                    <a:prstClr val="black"/>
                  </a:solidFill>
                  <a:ea typeface="HGPｺﾞｼｯｸE"/>
                </a:rPr>
                <a:t>内蔵ＩＰデバイス</a:t>
              </a:r>
              <a:endParaRPr kumimoji="0" lang="en-US" altLang="ja-JP" sz="1400" kern="0" dirty="0">
                <a:solidFill>
                  <a:prstClr val="black"/>
                </a:solidFill>
                <a:ea typeface="HGPｺﾞｼｯｸE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sz="1400" kern="0" dirty="0">
                  <a:solidFill>
                    <a:prstClr val="black"/>
                  </a:solidFill>
                  <a:ea typeface="HGPｺﾞｼｯｸE"/>
                </a:rPr>
                <a:t>ドライバ</a:t>
              </a:r>
            </a:p>
          </p:txBody>
        </p:sp>
        <p:sp>
          <p:nvSpPr>
            <p:cNvPr id="136" name="正方形/長方形 135"/>
            <p:cNvSpPr/>
            <p:nvPr/>
          </p:nvSpPr>
          <p:spPr bwMode="auto">
            <a:xfrm>
              <a:off x="4009248" y="8408192"/>
              <a:ext cx="1396430" cy="420676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sz="1400" kern="0" dirty="0">
                  <a:solidFill>
                    <a:prstClr val="black"/>
                  </a:solidFill>
                  <a:ea typeface="HGPｺﾞｼｯｸE"/>
                </a:rPr>
                <a:t>ライブラリ</a:t>
              </a:r>
            </a:p>
          </p:txBody>
        </p:sp>
        <p:sp>
          <p:nvSpPr>
            <p:cNvPr id="137" name="正方形/長方形 136"/>
            <p:cNvSpPr/>
            <p:nvPr/>
          </p:nvSpPr>
          <p:spPr bwMode="auto">
            <a:xfrm>
              <a:off x="2474649" y="8417710"/>
              <a:ext cx="1396430" cy="409254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sz="1400" kern="0" dirty="0">
                  <a:solidFill>
                    <a:prstClr val="black"/>
                  </a:solidFill>
                  <a:ea typeface="HGPｺﾞｼｯｸE"/>
                </a:rPr>
                <a:t>ミドルウェア</a:t>
              </a:r>
            </a:p>
          </p:txBody>
        </p:sp>
        <p:sp>
          <p:nvSpPr>
            <p:cNvPr id="138" name="正方形/長方形 137"/>
            <p:cNvSpPr/>
            <p:nvPr/>
          </p:nvSpPr>
          <p:spPr bwMode="auto">
            <a:xfrm>
              <a:off x="494223" y="6988175"/>
              <a:ext cx="5254115" cy="454939"/>
            </a:xfrm>
            <a:prstGeom prst="rect">
              <a:avLst/>
            </a:prstGeom>
            <a:solidFill>
              <a:srgbClr val="B5CEED"/>
            </a:solidFill>
            <a:ln w="38100" cap="flat" cmpd="sng" algn="ctr">
              <a:solidFill>
                <a:sysClr val="windowText" lastClr="000000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ja-JP" sz="1400" kern="0" dirty="0">
                  <a:solidFill>
                    <a:prstClr val="black"/>
                  </a:solidFill>
                  <a:ea typeface="HGPｺﾞｼｯｸE"/>
                </a:rPr>
                <a:t>User Agent</a:t>
              </a:r>
              <a:endParaRPr kumimoji="0" lang="ja-JP" altLang="en-US" sz="1400" kern="0" dirty="0">
                <a:solidFill>
                  <a:prstClr val="black"/>
                </a:solidFill>
                <a:ea typeface="HGPｺﾞｼｯｸE"/>
              </a:endParaRPr>
            </a:p>
          </p:txBody>
        </p:sp>
        <p:sp>
          <p:nvSpPr>
            <p:cNvPr id="139" name="Text Box 31"/>
            <p:cNvSpPr txBox="1">
              <a:spLocks noChangeArrowheads="1"/>
            </p:cNvSpPr>
            <p:nvPr/>
          </p:nvSpPr>
          <p:spPr bwMode="auto">
            <a:xfrm>
              <a:off x="2520705" y="8050333"/>
              <a:ext cx="1107197" cy="338824"/>
            </a:xfrm>
            <a:prstGeom prst="rect">
              <a:avLst/>
            </a:prstGeom>
            <a:noFill/>
            <a:ln w="3175" cap="rnd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ja-JP" sz="1600" kern="0" dirty="0">
                  <a:solidFill>
                    <a:prstClr val="black"/>
                  </a:solidFill>
                  <a:ea typeface="ＭＳ Ｐゴシック" charset="-128"/>
                </a:rPr>
                <a:t>Linux SDK</a:t>
              </a:r>
            </a:p>
          </p:txBody>
        </p:sp>
        <p:sp>
          <p:nvSpPr>
            <p:cNvPr id="140" name="正方形/長方形 139"/>
            <p:cNvSpPr/>
            <p:nvPr/>
          </p:nvSpPr>
          <p:spPr bwMode="auto">
            <a:xfrm>
              <a:off x="494223" y="7532578"/>
              <a:ext cx="5254115" cy="428290"/>
            </a:xfrm>
            <a:prstGeom prst="rect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sz="1400" kern="0" dirty="0">
                  <a:solidFill>
                    <a:prstClr val="black"/>
                  </a:solidFill>
                  <a:ea typeface="HGPｺﾞｼｯｸE"/>
                </a:rPr>
                <a:t>プログラムプロダクト</a:t>
              </a:r>
            </a:p>
          </p:txBody>
        </p:sp>
      </p:grpSp>
      <p:cxnSp>
        <p:nvCxnSpPr>
          <p:cNvPr id="141" name="直線矢印コネクタ 90"/>
          <p:cNvCxnSpPr>
            <a:cxnSpLocks noChangeShapeType="1"/>
          </p:cNvCxnSpPr>
          <p:nvPr/>
        </p:nvCxnSpPr>
        <p:spPr bwMode="auto">
          <a:xfrm flipH="1">
            <a:off x="2735900" y="3499300"/>
            <a:ext cx="1933575" cy="0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2" name="タイトル 71"/>
          <p:cNvSpPr txBox="1">
            <a:spLocks/>
          </p:cNvSpPr>
          <p:nvPr/>
        </p:nvSpPr>
        <p:spPr>
          <a:xfrm>
            <a:off x="521774" y="201550"/>
            <a:ext cx="6496559" cy="45243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r>
              <a:rPr lang="en-US" altLang="ja-JP" sz="2800" dirty="0" smtClean="0">
                <a:solidFill>
                  <a:srgbClr val="000000"/>
                </a:solidFill>
                <a:latin typeface="+mn-ea"/>
                <a:ea typeface="+mn-ea"/>
              </a:rPr>
              <a:t>-</a:t>
            </a:r>
            <a:r>
              <a:rPr lang="ja-JP" altLang="en-US" sz="2800" dirty="0">
                <a:solidFill>
                  <a:srgbClr val="000000"/>
                </a:solidFill>
                <a:latin typeface="+mn-ea"/>
                <a:ea typeface="+mn-ea"/>
              </a:rPr>
              <a:t>６</a:t>
            </a:r>
            <a:r>
              <a:rPr lang="ja-JP" altLang="en-US" sz="2800" dirty="0" smtClean="0">
                <a:solidFill>
                  <a:srgbClr val="000000"/>
                </a:solidFill>
                <a:latin typeface="+mn-ea"/>
                <a:ea typeface="+mn-ea"/>
              </a:rPr>
              <a:t>．</a:t>
            </a:r>
            <a:r>
              <a:rPr lang="ja-JP" altLang="en-US" dirty="0" smtClean="0">
                <a:solidFill>
                  <a:srgbClr val="000000"/>
                </a:solidFill>
                <a:latin typeface="+mn-ea"/>
                <a:ea typeface="+mn-ea"/>
              </a:rPr>
              <a:t>通信モジュール システム</a:t>
            </a:r>
            <a:endParaRPr lang="en-US" altLang="ja-JP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43" name="Text Box 3"/>
          <p:cNvSpPr txBox="1">
            <a:spLocks noChangeArrowheads="1"/>
          </p:cNvSpPr>
          <p:nvPr/>
        </p:nvSpPr>
        <p:spPr bwMode="auto">
          <a:xfrm>
            <a:off x="180558" y="0"/>
            <a:ext cx="765113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r>
              <a:rPr lang="en-US" altLang="ja-JP" sz="5000" i="1" dirty="0">
                <a:solidFill>
                  <a:srgbClr val="1C1C1C"/>
                </a:solidFill>
                <a:latin typeface="Times New Roman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95588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5" y="1348335"/>
            <a:ext cx="1781175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59"/>
          <p:cNvSpPr>
            <a:spLocks noChangeArrowheads="1"/>
          </p:cNvSpPr>
          <p:nvPr/>
        </p:nvSpPr>
        <p:spPr bwMode="auto">
          <a:xfrm>
            <a:off x="4575175" y="1030826"/>
            <a:ext cx="3960000" cy="338554"/>
          </a:xfrm>
          <a:prstGeom prst="rect">
            <a:avLst/>
          </a:prstGeom>
          <a:solidFill>
            <a:srgbClr val="4B6DC1"/>
          </a:solidFill>
          <a:ln>
            <a:solidFill>
              <a:srgbClr val="6077B8"/>
            </a:solidFill>
          </a:ln>
          <a:effectLst/>
        </p:spPr>
        <p:txBody>
          <a:bodyPr wrap="square">
            <a:spAutoFit/>
          </a:bodyPr>
          <a:lstStyle/>
          <a:p>
            <a:pPr>
              <a:tabLst>
                <a:tab pos="3228975" algn="l"/>
              </a:tabLst>
            </a:pPr>
            <a:endParaRPr lang="ja-JP" altLang="en-US" sz="1600">
              <a:solidFill>
                <a:prstClr val="white"/>
              </a:solidFill>
            </a:endParaRPr>
          </a:p>
        </p:txBody>
      </p:sp>
      <p:sp>
        <p:nvSpPr>
          <p:cNvPr id="58" name="Rectangle 59"/>
          <p:cNvSpPr>
            <a:spLocks noChangeArrowheads="1"/>
          </p:cNvSpPr>
          <p:nvPr/>
        </p:nvSpPr>
        <p:spPr bwMode="auto">
          <a:xfrm>
            <a:off x="384837" y="1033533"/>
            <a:ext cx="3960000" cy="323850"/>
          </a:xfrm>
          <a:prstGeom prst="rect">
            <a:avLst/>
          </a:prstGeom>
          <a:solidFill>
            <a:srgbClr val="6699FF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/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4650" y="1024250"/>
            <a:ext cx="8401050" cy="521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/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8" name="Text Box 60"/>
          <p:cNvSpPr txBox="1">
            <a:spLocks noChangeArrowheads="1"/>
          </p:cNvSpPr>
          <p:nvPr/>
        </p:nvSpPr>
        <p:spPr bwMode="auto">
          <a:xfrm>
            <a:off x="4610100" y="1024476"/>
            <a:ext cx="20425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/>
            <a:r>
              <a:rPr lang="en-US" altLang="ja-JP" sz="1600" b="0" dirty="0" err="1" smtClean="0">
                <a:solidFill>
                  <a:prstClr val="white"/>
                </a:solidFill>
              </a:rPr>
              <a:t>WiFi</a:t>
            </a:r>
            <a:r>
              <a:rPr lang="en-US" altLang="ja-JP" sz="1600" b="0" dirty="0" smtClean="0">
                <a:solidFill>
                  <a:prstClr val="white"/>
                </a:solidFill>
              </a:rPr>
              <a:t> </a:t>
            </a:r>
            <a:r>
              <a:rPr lang="en-US" altLang="ja-JP" sz="1600" b="0" dirty="0">
                <a:solidFill>
                  <a:prstClr val="white"/>
                </a:solidFill>
              </a:rPr>
              <a:t>- </a:t>
            </a:r>
            <a:r>
              <a:rPr lang="en-US" altLang="ja-JP" sz="1600" b="0" dirty="0" err="1">
                <a:solidFill>
                  <a:prstClr val="white"/>
                </a:solidFill>
              </a:rPr>
              <a:t>WiMAX</a:t>
            </a:r>
            <a:r>
              <a:rPr lang="ja-JP" altLang="en-US" sz="1600" b="0" dirty="0" smtClean="0">
                <a:solidFill>
                  <a:prstClr val="white"/>
                </a:solidFill>
              </a:rPr>
              <a:t>中継器</a:t>
            </a:r>
            <a:endParaRPr lang="ja-JP" altLang="en-US" sz="1600" b="0" dirty="0">
              <a:solidFill>
                <a:prstClr val="white"/>
              </a:solidFill>
            </a:endParaRPr>
          </a:p>
        </p:txBody>
      </p:sp>
      <p:sp>
        <p:nvSpPr>
          <p:cNvPr id="9" name="Rectangle 82"/>
          <p:cNvSpPr>
            <a:spLocks noChangeArrowheads="1"/>
          </p:cNvSpPr>
          <p:nvPr/>
        </p:nvSpPr>
        <p:spPr bwMode="auto">
          <a:xfrm>
            <a:off x="4629150" y="1445172"/>
            <a:ext cx="250031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■</a:t>
            </a:r>
            <a:r>
              <a:rPr lang="en-US" altLang="ja-JP" sz="1200" b="0" dirty="0" err="1">
                <a:solidFill>
                  <a:prstClr val="black"/>
                </a:solidFill>
              </a:rPr>
              <a:t>WiFi</a:t>
            </a:r>
            <a:r>
              <a:rPr lang="ja-JP" altLang="en-US" sz="1200" b="0" dirty="0">
                <a:solidFill>
                  <a:prstClr val="black"/>
                </a:solidFill>
              </a:rPr>
              <a:t>－</a:t>
            </a:r>
            <a:r>
              <a:rPr lang="en-US" altLang="ja-JP" sz="1200" b="0" dirty="0" err="1">
                <a:solidFill>
                  <a:prstClr val="black"/>
                </a:solidFill>
              </a:rPr>
              <a:t>WiMAX</a:t>
            </a:r>
            <a:r>
              <a:rPr lang="ja-JP" altLang="en-US" sz="1200" b="0" dirty="0">
                <a:solidFill>
                  <a:prstClr val="black"/>
                </a:solidFill>
              </a:rPr>
              <a:t>中継器</a:t>
            </a:r>
          </a:p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　　　　　</a:t>
            </a:r>
          </a:p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　・</a:t>
            </a:r>
            <a:r>
              <a:rPr lang="en-US" altLang="ja-JP" sz="1200" b="0" dirty="0" err="1">
                <a:solidFill>
                  <a:prstClr val="black"/>
                </a:solidFill>
              </a:rPr>
              <a:t>WiMAX</a:t>
            </a:r>
            <a:r>
              <a:rPr lang="en-US" altLang="ja-JP" sz="1200" b="0" dirty="0">
                <a:solidFill>
                  <a:prstClr val="black"/>
                </a:solidFill>
              </a:rPr>
              <a:t>/CDMA DUAL</a:t>
            </a:r>
          </a:p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　　カード開発の経験を</a:t>
            </a:r>
          </a:p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　　活かし、</a:t>
            </a:r>
            <a:r>
              <a:rPr lang="en-US" altLang="ja-JP" sz="1200" b="0" dirty="0" err="1">
                <a:solidFill>
                  <a:prstClr val="black"/>
                </a:solidFill>
              </a:rPr>
              <a:t>WiFi-WiMAX</a:t>
            </a:r>
            <a:endParaRPr lang="en-US" altLang="ja-JP" sz="1200" b="0" dirty="0">
              <a:solidFill>
                <a:prstClr val="black"/>
              </a:solidFill>
            </a:endParaRPr>
          </a:p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　　中継器開発のボード、</a:t>
            </a:r>
          </a:p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　　ファーム</a:t>
            </a:r>
            <a:r>
              <a:rPr lang="en-US" altLang="ja-JP" sz="1200" b="0" dirty="0">
                <a:solidFill>
                  <a:prstClr val="black"/>
                </a:solidFill>
              </a:rPr>
              <a:t>/</a:t>
            </a:r>
            <a:r>
              <a:rPr lang="ja-JP" altLang="en-US" sz="1200" b="0" dirty="0">
                <a:solidFill>
                  <a:prstClr val="black"/>
                </a:solidFill>
              </a:rPr>
              <a:t>ドライバ開発</a:t>
            </a:r>
          </a:p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　　に参画</a:t>
            </a:r>
          </a:p>
        </p:txBody>
      </p:sp>
      <p:sp>
        <p:nvSpPr>
          <p:cNvPr id="10" name="Rectangle 83"/>
          <p:cNvSpPr>
            <a:spLocks noChangeArrowheads="1"/>
          </p:cNvSpPr>
          <p:nvPr/>
        </p:nvSpPr>
        <p:spPr bwMode="auto">
          <a:xfrm>
            <a:off x="6770688" y="3277147"/>
            <a:ext cx="18954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/>
            <a:r>
              <a:rPr lang="ja-JP" altLang="en-US" sz="1000" b="0">
                <a:solidFill>
                  <a:prstClr val="black"/>
                </a:solidFill>
              </a:rPr>
              <a:t>外出先で </a:t>
            </a:r>
            <a:r>
              <a:rPr lang="en-US" altLang="ja-JP" sz="1000" b="0">
                <a:solidFill>
                  <a:prstClr val="black"/>
                </a:solidFill>
              </a:rPr>
              <a:t>WiFi</a:t>
            </a:r>
            <a:r>
              <a:rPr lang="ja-JP" altLang="en-US" sz="1000" b="0">
                <a:solidFill>
                  <a:prstClr val="black"/>
                </a:solidFill>
              </a:rPr>
              <a:t>ノｰト</a:t>
            </a:r>
            <a:r>
              <a:rPr lang="en-US" altLang="ja-JP" sz="1000" b="0">
                <a:solidFill>
                  <a:prstClr val="black"/>
                </a:solidFill>
              </a:rPr>
              <a:t>PC</a:t>
            </a:r>
            <a:r>
              <a:rPr lang="ja-JP" altLang="en-US" sz="1000" b="0">
                <a:solidFill>
                  <a:prstClr val="black"/>
                </a:solidFill>
              </a:rPr>
              <a:t>から</a:t>
            </a:r>
          </a:p>
          <a:p>
            <a:pPr eaLnBrk="1" hangingPunct="1"/>
            <a:r>
              <a:rPr lang="ja-JP" altLang="en-US" sz="1000" b="0">
                <a:solidFill>
                  <a:prstClr val="black"/>
                </a:solidFill>
              </a:rPr>
              <a:t>移動中でもネットへの接続が可能</a:t>
            </a:r>
          </a:p>
        </p:txBody>
      </p:sp>
      <p:sp>
        <p:nvSpPr>
          <p:cNvPr id="14" name="Text Box 89"/>
          <p:cNvSpPr txBox="1">
            <a:spLocks noChangeArrowheads="1"/>
          </p:cNvSpPr>
          <p:nvPr/>
        </p:nvSpPr>
        <p:spPr bwMode="auto">
          <a:xfrm>
            <a:off x="375542" y="1014306"/>
            <a:ext cx="3962579" cy="338554"/>
          </a:xfrm>
          <a:prstGeom prst="rect">
            <a:avLst/>
          </a:prstGeom>
          <a:solidFill>
            <a:srgbClr val="4B6DC1"/>
          </a:solidFill>
          <a:ln>
            <a:solidFill>
              <a:srgbClr val="6077B8"/>
            </a:solidFill>
          </a:ln>
          <a:effectLst/>
        </p:spPr>
        <p:txBody>
          <a:bodyPr wrap="square">
            <a:spAutoFit/>
          </a:bodyPr>
          <a:lstStyle>
            <a:defPPr>
              <a:defRPr lang="ja-JP"/>
            </a:defPPr>
            <a:lvl1pPr>
              <a:tabLst>
                <a:tab pos="3228975" algn="l"/>
              </a:tabLst>
              <a:defRPr sz="1600">
                <a:solidFill>
                  <a:prstClr val="white"/>
                </a:solidFill>
              </a:defRPr>
            </a:lvl1pPr>
          </a:lstStyle>
          <a:p>
            <a:r>
              <a:rPr lang="ja-JP" altLang="en-US" dirty="0"/>
              <a:t>通信プロセッサ活用技術</a:t>
            </a: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324512" y="1370325"/>
            <a:ext cx="3962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■公衆網</a:t>
            </a:r>
            <a:r>
              <a:rPr lang="en-US" altLang="ja-JP" sz="1200" b="0" dirty="0">
                <a:solidFill>
                  <a:prstClr val="black"/>
                </a:solidFill>
              </a:rPr>
              <a:t>SW</a:t>
            </a:r>
            <a:r>
              <a:rPr lang="ja-JP" altLang="en-US" sz="1200" b="0" dirty="0">
                <a:solidFill>
                  <a:prstClr val="black"/>
                </a:solidFill>
              </a:rPr>
              <a:t>装置用通信プロセッサ</a:t>
            </a:r>
            <a:r>
              <a:rPr lang="ja-JP" altLang="en-US" sz="1200" b="0" dirty="0" smtClean="0">
                <a:solidFill>
                  <a:prstClr val="black"/>
                </a:solidFill>
              </a:rPr>
              <a:t>開発</a:t>
            </a:r>
            <a:endParaRPr lang="en-US" altLang="ja-JP" sz="1200" b="0" dirty="0">
              <a:solidFill>
                <a:prstClr val="black"/>
              </a:solidFill>
            </a:endParaRP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438812" y="1652900"/>
            <a:ext cx="180908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１．通信プロセッサ</a:t>
            </a:r>
          </a:p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　　</a:t>
            </a:r>
            <a:r>
              <a:rPr lang="en-US" altLang="ja-JP" sz="1200" b="0" dirty="0">
                <a:solidFill>
                  <a:prstClr val="black"/>
                </a:solidFill>
              </a:rPr>
              <a:t>(</a:t>
            </a:r>
            <a:r>
              <a:rPr lang="en-US" altLang="ja-JP" sz="1200" b="0" dirty="0" smtClean="0">
                <a:solidFill>
                  <a:prstClr val="black"/>
                </a:solidFill>
              </a:rPr>
              <a:t>Broadcom</a:t>
            </a:r>
            <a:r>
              <a:rPr lang="ja-JP" altLang="en-US" sz="1200" b="0" dirty="0" smtClean="0">
                <a:solidFill>
                  <a:prstClr val="black"/>
                </a:solidFill>
              </a:rPr>
              <a:t>社</a:t>
            </a:r>
            <a:r>
              <a:rPr lang="en-US" altLang="ja-JP" sz="1200" b="0" dirty="0" smtClean="0">
                <a:solidFill>
                  <a:prstClr val="black"/>
                </a:solidFill>
              </a:rPr>
              <a:t>)</a:t>
            </a:r>
            <a:endParaRPr lang="en-US" altLang="ja-JP" sz="1200" b="0" dirty="0">
              <a:solidFill>
                <a:prstClr val="black"/>
              </a:solidFill>
            </a:endParaRPr>
          </a:p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　　</a:t>
            </a:r>
            <a:r>
              <a:rPr lang="ja-JP" altLang="en-US" sz="1200" b="0" dirty="0" smtClean="0">
                <a:solidFill>
                  <a:prstClr val="black"/>
                </a:solidFill>
              </a:rPr>
              <a:t>・</a:t>
            </a:r>
            <a:r>
              <a:rPr lang="en-US" altLang="ja-JP" sz="1200" b="0" dirty="0" smtClean="0">
                <a:solidFill>
                  <a:prstClr val="black"/>
                </a:solidFill>
              </a:rPr>
              <a:t>SDK</a:t>
            </a:r>
            <a:r>
              <a:rPr lang="ja-JP" altLang="en-US" sz="1200" b="0" dirty="0" smtClean="0">
                <a:solidFill>
                  <a:prstClr val="black"/>
                </a:solidFill>
              </a:rPr>
              <a:t>の使用方法</a:t>
            </a:r>
            <a:endParaRPr lang="en-US" altLang="ja-JP" sz="1200" b="0" dirty="0" smtClean="0">
              <a:solidFill>
                <a:prstClr val="black"/>
              </a:solidFill>
            </a:endParaRPr>
          </a:p>
          <a:p>
            <a:pPr eaLnBrk="1" hangingPunct="1"/>
            <a:r>
              <a:rPr lang="ja-JP" altLang="en-US" sz="1200" b="0" dirty="0" smtClean="0">
                <a:solidFill>
                  <a:prstClr val="black"/>
                </a:solidFill>
              </a:rPr>
              <a:t>　　　熟知</a:t>
            </a:r>
            <a:endParaRPr lang="ja-JP" altLang="en-US" sz="1200" b="0" dirty="0">
              <a:solidFill>
                <a:prstClr val="black"/>
              </a:solidFill>
            </a:endParaRPr>
          </a:p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  　</a:t>
            </a:r>
            <a:r>
              <a:rPr lang="ja-JP" altLang="en-US" sz="1200" b="0" dirty="0" smtClean="0">
                <a:solidFill>
                  <a:prstClr val="black"/>
                </a:solidFill>
              </a:rPr>
              <a:t>・</a:t>
            </a:r>
            <a:r>
              <a:rPr lang="en-US" altLang="ja-JP" sz="1200" b="0" dirty="0" smtClean="0">
                <a:solidFill>
                  <a:prstClr val="black"/>
                </a:solidFill>
              </a:rPr>
              <a:t>LSI</a:t>
            </a:r>
            <a:r>
              <a:rPr lang="ja-JP" altLang="en-US" sz="1200" b="0" dirty="0" smtClean="0">
                <a:solidFill>
                  <a:prstClr val="black"/>
                </a:solidFill>
              </a:rPr>
              <a:t>の機能</a:t>
            </a:r>
            <a:r>
              <a:rPr lang="en-US" altLang="ja-JP" sz="1200" b="0" dirty="0">
                <a:solidFill>
                  <a:prstClr val="black"/>
                </a:solidFill>
              </a:rPr>
              <a:t>/</a:t>
            </a:r>
            <a:r>
              <a:rPr lang="ja-JP" altLang="en-US" sz="1200" b="0" dirty="0" smtClean="0">
                <a:solidFill>
                  <a:prstClr val="black"/>
                </a:solidFill>
              </a:rPr>
              <a:t>特徴</a:t>
            </a:r>
            <a:endParaRPr lang="en-US" altLang="ja-JP" sz="1200" b="0" dirty="0" smtClean="0">
              <a:solidFill>
                <a:prstClr val="black"/>
              </a:solidFill>
            </a:endParaRPr>
          </a:p>
          <a:p>
            <a:pPr eaLnBrk="1" hangingPunct="1"/>
            <a:r>
              <a:rPr lang="ja-JP" altLang="en-US" sz="1200" b="0" dirty="0" smtClean="0">
                <a:solidFill>
                  <a:prstClr val="black"/>
                </a:solidFill>
              </a:rPr>
              <a:t>　　　を</a:t>
            </a:r>
            <a:r>
              <a:rPr lang="ja-JP" altLang="en-US" sz="1200" b="0" dirty="0">
                <a:solidFill>
                  <a:prstClr val="black"/>
                </a:solidFill>
              </a:rPr>
              <a:t>把握</a:t>
            </a:r>
          </a:p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２</a:t>
            </a:r>
            <a:r>
              <a:rPr lang="ja-JP" altLang="en-US" sz="1200" b="0" dirty="0" smtClean="0">
                <a:solidFill>
                  <a:prstClr val="black"/>
                </a:solidFill>
              </a:rPr>
              <a:t>．</a:t>
            </a:r>
            <a:r>
              <a:rPr lang="en-US" altLang="ja-JP" sz="1200" b="0" dirty="0" smtClean="0">
                <a:solidFill>
                  <a:prstClr val="black"/>
                </a:solidFill>
              </a:rPr>
              <a:t>SDK</a:t>
            </a:r>
            <a:r>
              <a:rPr lang="ja-JP" altLang="en-US" sz="1200" b="0" dirty="0" smtClean="0">
                <a:solidFill>
                  <a:prstClr val="black"/>
                </a:solidFill>
              </a:rPr>
              <a:t>の技術</a:t>
            </a:r>
            <a:r>
              <a:rPr lang="ja-JP" altLang="en-US" sz="1200" b="0" dirty="0">
                <a:solidFill>
                  <a:prstClr val="black"/>
                </a:solidFill>
              </a:rPr>
              <a:t>サポート</a:t>
            </a:r>
            <a:r>
              <a:rPr lang="ja-JP" altLang="en-US" sz="1200" b="0" dirty="0" smtClean="0">
                <a:solidFill>
                  <a:prstClr val="black"/>
                </a:solidFill>
              </a:rPr>
              <a:t>、　　</a:t>
            </a:r>
            <a:endParaRPr lang="en-US" altLang="ja-JP" sz="1200" b="0" dirty="0" smtClean="0">
              <a:solidFill>
                <a:prstClr val="black"/>
              </a:solidFill>
            </a:endParaRPr>
          </a:p>
          <a:p>
            <a:pPr eaLnBrk="1" hangingPunct="1"/>
            <a:r>
              <a:rPr lang="ja-JP" altLang="en-US" sz="1200" b="0" dirty="0" smtClean="0">
                <a:solidFill>
                  <a:prstClr val="black"/>
                </a:solidFill>
              </a:rPr>
              <a:t>　　管理を</a:t>
            </a:r>
            <a:r>
              <a:rPr lang="ja-JP" altLang="en-US" sz="1200" b="0" dirty="0">
                <a:solidFill>
                  <a:prstClr val="black"/>
                </a:solidFill>
              </a:rPr>
              <a:t>一貫</a:t>
            </a:r>
            <a:r>
              <a:rPr lang="ja-JP" altLang="en-US" sz="1200" b="0" dirty="0" smtClean="0">
                <a:solidFill>
                  <a:prstClr val="black"/>
                </a:solidFill>
              </a:rPr>
              <a:t>して担当</a:t>
            </a:r>
            <a:endParaRPr lang="ja-JP" altLang="en-US" sz="1200" b="0" dirty="0">
              <a:solidFill>
                <a:prstClr val="black"/>
              </a:solidFill>
            </a:endParaRPr>
          </a:p>
        </p:txBody>
      </p:sp>
      <p:pic>
        <p:nvPicPr>
          <p:cNvPr id="50" name="Picture 344" descr="C:\Users\20078813\Pictures\b3-b0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537" y="2992750"/>
            <a:ext cx="487363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 Box 17"/>
          <p:cNvSpPr txBox="1">
            <a:spLocks noChangeArrowheads="1"/>
          </p:cNvSpPr>
          <p:nvPr/>
        </p:nvSpPr>
        <p:spPr bwMode="auto">
          <a:xfrm>
            <a:off x="2459700" y="3416613"/>
            <a:ext cx="68103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ja-JP" altLang="en-US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ルーター</a:t>
            </a:r>
            <a:endParaRPr lang="en-US" altLang="ja-JP" dirty="0" smtClean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</p:txBody>
      </p:sp>
      <p:pic>
        <p:nvPicPr>
          <p:cNvPr id="52" name="Picture 1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25" y="2986400"/>
            <a:ext cx="328612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F4D71"/>
                  </a:outerShdw>
                </a:effectLst>
              </a14:hiddenEffects>
            </a:ext>
          </a:extLst>
        </p:spPr>
      </p:pic>
      <p:sp>
        <p:nvSpPr>
          <p:cNvPr id="53" name="Text Box 17"/>
          <p:cNvSpPr txBox="1">
            <a:spLocks noChangeArrowheads="1"/>
          </p:cNvSpPr>
          <p:nvPr/>
        </p:nvSpPr>
        <p:spPr bwMode="auto">
          <a:xfrm>
            <a:off x="3124862" y="3413438"/>
            <a:ext cx="68103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 eaLnBrk="1" hangingPunct="1">
              <a:defRPr/>
            </a:pPr>
            <a:r>
              <a:rPr lang="ja-JP" altLang="en-US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基地局</a:t>
            </a:r>
            <a:endParaRPr lang="en-US" altLang="ja-JP" dirty="0" smtClean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</p:txBody>
      </p:sp>
      <p:pic>
        <p:nvPicPr>
          <p:cNvPr id="54" name="Picture 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87" y="1676650"/>
            <a:ext cx="2655888" cy="135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7A5C"/>
                  </a:outerShdw>
                </a:effectLst>
              </a14:hiddenEffects>
            </a:ext>
          </a:extLst>
        </p:spPr>
      </p:pic>
      <p:sp>
        <p:nvSpPr>
          <p:cNvPr id="64" name="Rectangle 59"/>
          <p:cNvSpPr>
            <a:spLocks noChangeArrowheads="1"/>
          </p:cNvSpPr>
          <p:nvPr/>
        </p:nvSpPr>
        <p:spPr bwMode="auto">
          <a:xfrm>
            <a:off x="375542" y="3634100"/>
            <a:ext cx="3960000" cy="338554"/>
          </a:xfrm>
          <a:prstGeom prst="rect">
            <a:avLst/>
          </a:prstGeom>
          <a:solidFill>
            <a:srgbClr val="4B6DC1"/>
          </a:solidFill>
          <a:ln>
            <a:solidFill>
              <a:srgbClr val="6077B8"/>
            </a:solidFill>
          </a:ln>
          <a:effectLst/>
        </p:spPr>
        <p:txBody>
          <a:bodyPr wrap="square">
            <a:spAutoFit/>
          </a:bodyPr>
          <a:lstStyle/>
          <a:p>
            <a:pPr>
              <a:tabLst>
                <a:tab pos="3228975" algn="l"/>
              </a:tabLst>
            </a:pPr>
            <a:endParaRPr lang="ja-JP" altLang="en-US" sz="1600">
              <a:solidFill>
                <a:prstClr val="white"/>
              </a:solidFill>
            </a:endParaRPr>
          </a:p>
        </p:txBody>
      </p:sp>
      <p:sp>
        <p:nvSpPr>
          <p:cNvPr id="65" name="Text Box 139"/>
          <p:cNvSpPr txBox="1">
            <a:spLocks noChangeArrowheads="1"/>
          </p:cNvSpPr>
          <p:nvPr/>
        </p:nvSpPr>
        <p:spPr bwMode="auto">
          <a:xfrm>
            <a:off x="374650" y="3629765"/>
            <a:ext cx="136608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dirty="0" smtClean="0">
                <a:solidFill>
                  <a:prstClr val="white"/>
                </a:solidFill>
                <a:ea typeface="HGPｺﾞｼｯｸE" pitchFamily="50" charset="-128"/>
              </a:rPr>
              <a:t>鉄道システム</a:t>
            </a:r>
            <a:endParaRPr lang="en-US" altLang="ja-JP" sz="1600" dirty="0">
              <a:solidFill>
                <a:prstClr val="white"/>
              </a:solidFill>
              <a:ea typeface="HGPｺﾞｼｯｸE" pitchFamily="50" charset="-128"/>
            </a:endParaRPr>
          </a:p>
        </p:txBody>
      </p:sp>
      <p:sp>
        <p:nvSpPr>
          <p:cNvPr id="66" name="AutoShape 442"/>
          <p:cNvSpPr>
            <a:spLocks noChangeArrowheads="1"/>
          </p:cNvSpPr>
          <p:nvPr/>
        </p:nvSpPr>
        <p:spPr bwMode="auto">
          <a:xfrm>
            <a:off x="1946275" y="5395361"/>
            <a:ext cx="301625" cy="5302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endParaRPr lang="ja-JP" altLang="ja-JP" b="1">
              <a:solidFill>
                <a:srgbClr val="1F497D"/>
              </a:solidFill>
              <a:latin typeface="Arial" charset="0"/>
              <a:ea typeface="HGPｺﾞｼｯｸE" pitchFamily="50" charset="-128"/>
            </a:endParaRPr>
          </a:p>
        </p:txBody>
      </p:sp>
      <p:grpSp>
        <p:nvGrpSpPr>
          <p:cNvPr id="2" name="グループ化 58"/>
          <p:cNvGrpSpPr/>
          <p:nvPr/>
        </p:nvGrpSpPr>
        <p:grpSpPr>
          <a:xfrm>
            <a:off x="2387395" y="5340665"/>
            <a:ext cx="1849208" cy="759134"/>
            <a:chOff x="2387395" y="5563302"/>
            <a:chExt cx="1849208" cy="759134"/>
          </a:xfrm>
        </p:grpSpPr>
        <p:pic>
          <p:nvPicPr>
            <p:cNvPr id="68" name="Picture 443" descr="高速鉄道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395" y="5629773"/>
              <a:ext cx="1245541" cy="692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444" descr="ATIﾊﾟﾈﾙ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857" y="5563302"/>
              <a:ext cx="773746" cy="439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0" name="Picture 1376" descr="MS100FEAGMD1_変換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5306461"/>
            <a:ext cx="11493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 Box 108"/>
          <p:cNvSpPr txBox="1">
            <a:spLocks noChangeArrowheads="1"/>
          </p:cNvSpPr>
          <p:nvPr/>
        </p:nvSpPr>
        <p:spPr bwMode="auto">
          <a:xfrm>
            <a:off x="392113" y="3978361"/>
            <a:ext cx="4321175" cy="1329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（貢献技術）</a:t>
            </a:r>
          </a:p>
          <a:p>
            <a:pPr eaLnBrk="1" hangingPunct="1"/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・</a:t>
            </a:r>
            <a:r>
              <a:rPr lang="en-US" altLang="ja-JP" sz="1200" dirty="0">
                <a:solidFill>
                  <a:prstClr val="black"/>
                </a:solidFill>
                <a:ea typeface="HGPｺﾞｼｯｸE" pitchFamily="50" charset="-128"/>
              </a:rPr>
              <a:t>Ethernet</a:t>
            </a: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技術</a:t>
            </a:r>
            <a:endParaRPr lang="en-US" altLang="ja-JP" sz="1200" dirty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/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・組込ソフト設計、ハード設計技術（ボード、高安全</a:t>
            </a:r>
            <a:r>
              <a:rPr lang="en-US" altLang="ja-JP" sz="1200" dirty="0">
                <a:solidFill>
                  <a:prstClr val="black"/>
                </a:solidFill>
                <a:ea typeface="HGPｺﾞｼｯｸE" pitchFamily="50" charset="-128"/>
              </a:rPr>
              <a:t>FPGA</a:t>
            </a: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）</a:t>
            </a:r>
            <a:endParaRPr lang="en-US" altLang="ja-JP" sz="1200" dirty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/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（担当領域）</a:t>
            </a:r>
            <a:endParaRPr lang="en-US" altLang="ja-JP" sz="1200" dirty="0">
              <a:solidFill>
                <a:prstClr val="black"/>
              </a:solidFill>
              <a:ea typeface="HGPｺﾞｼｯｸE" pitchFamily="50" charset="-128"/>
            </a:endParaRPr>
          </a:p>
          <a:p>
            <a:pPr>
              <a:lnSpc>
                <a:spcPct val="90000"/>
              </a:lnSpc>
            </a:pPr>
            <a:r>
              <a:rPr lang="ja-JP" altLang="en-US" sz="1200" dirty="0" smtClean="0">
                <a:solidFill>
                  <a:prstClr val="black"/>
                </a:solidFill>
                <a:ea typeface="HGPｺﾞｼｯｸE" pitchFamily="50" charset="-128"/>
              </a:rPr>
              <a:t>・車両制御用ﾊｰﾄﾞ設計</a:t>
            </a:r>
            <a:r>
              <a:rPr lang="en-US" altLang="ja-JP" sz="1200" dirty="0" smtClean="0">
                <a:solidFill>
                  <a:prstClr val="black"/>
                </a:solidFill>
                <a:ea typeface="HGPｺﾞｼｯｸE" pitchFamily="50" charset="-128"/>
              </a:rPr>
              <a:t>(</a:t>
            </a: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設計・</a:t>
            </a:r>
            <a:r>
              <a:rPr lang="en-US" altLang="ja-JP" sz="1200" dirty="0">
                <a:solidFill>
                  <a:prstClr val="black"/>
                </a:solidFill>
                <a:ea typeface="HGPｺﾞｼｯｸE" pitchFamily="50" charset="-128"/>
              </a:rPr>
              <a:t>FPGA</a:t>
            </a: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設計、認定、出荷、解析）</a:t>
            </a:r>
          </a:p>
          <a:p>
            <a:pPr>
              <a:lnSpc>
                <a:spcPct val="90000"/>
              </a:lnSpc>
            </a:pP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・車両</a:t>
            </a:r>
            <a:r>
              <a:rPr lang="en-US" altLang="ja-JP" sz="1200" dirty="0">
                <a:solidFill>
                  <a:prstClr val="black"/>
                </a:solidFill>
                <a:ea typeface="HGPｺﾞｼｯｸE" pitchFamily="50" charset="-128"/>
              </a:rPr>
              <a:t>Network</a:t>
            </a: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ドライバ・</a:t>
            </a:r>
            <a:r>
              <a:rPr lang="en-US" altLang="ja-JP" sz="1200" dirty="0">
                <a:solidFill>
                  <a:prstClr val="black"/>
                </a:solidFill>
                <a:ea typeface="HGPｺﾞｼｯｸE" pitchFamily="50" charset="-128"/>
              </a:rPr>
              <a:t>T/M</a:t>
            </a: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ソフト開発</a:t>
            </a:r>
          </a:p>
          <a:p>
            <a:pPr>
              <a:lnSpc>
                <a:spcPct val="90000"/>
              </a:lnSpc>
            </a:pP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・音声合成・収録、音源作成～</a:t>
            </a:r>
            <a:r>
              <a:rPr lang="ja-JP" altLang="en-US" sz="1200" dirty="0" smtClean="0">
                <a:solidFill>
                  <a:prstClr val="black"/>
                </a:solidFill>
                <a:ea typeface="HGPｺﾞｼｯｸE" pitchFamily="50" charset="-128"/>
              </a:rPr>
              <a:t>チュｰニング</a:t>
            </a:r>
            <a:endParaRPr lang="ja-JP" altLang="en-US" sz="1200" dirty="0">
              <a:solidFill>
                <a:prstClr val="black"/>
              </a:solidFill>
              <a:ea typeface="HGPｺﾞｼｯｸE" pitchFamily="50" charset="-128"/>
            </a:endParaRPr>
          </a:p>
        </p:txBody>
      </p:sp>
      <p:sp>
        <p:nvSpPr>
          <p:cNvPr id="73" name="Rectangle 59"/>
          <p:cNvSpPr>
            <a:spLocks noChangeArrowheads="1"/>
          </p:cNvSpPr>
          <p:nvPr/>
        </p:nvSpPr>
        <p:spPr bwMode="auto">
          <a:xfrm>
            <a:off x="4570893" y="3634100"/>
            <a:ext cx="3960000" cy="338554"/>
          </a:xfrm>
          <a:prstGeom prst="rect">
            <a:avLst/>
          </a:prstGeom>
          <a:solidFill>
            <a:srgbClr val="4B6DC1"/>
          </a:solidFill>
          <a:ln>
            <a:solidFill>
              <a:srgbClr val="6077B8"/>
            </a:solidFill>
          </a:ln>
          <a:effectLst/>
        </p:spPr>
        <p:txBody>
          <a:bodyPr wrap="square">
            <a:spAutoFit/>
          </a:bodyPr>
          <a:lstStyle/>
          <a:p>
            <a:pPr>
              <a:tabLst>
                <a:tab pos="3228975" algn="l"/>
              </a:tabLst>
            </a:pPr>
            <a:endParaRPr lang="ja-JP" altLang="en-US" sz="1600">
              <a:solidFill>
                <a:prstClr val="white"/>
              </a:solidFill>
            </a:endParaRPr>
          </a:p>
        </p:txBody>
      </p:sp>
      <p:sp>
        <p:nvSpPr>
          <p:cNvPr id="74" name="Text Box 89"/>
          <p:cNvSpPr txBox="1">
            <a:spLocks noChangeArrowheads="1"/>
          </p:cNvSpPr>
          <p:nvPr/>
        </p:nvSpPr>
        <p:spPr bwMode="auto">
          <a:xfrm>
            <a:off x="4603750" y="3615566"/>
            <a:ext cx="198163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dirty="0" smtClean="0">
                <a:solidFill>
                  <a:prstClr val="white"/>
                </a:solidFill>
                <a:ea typeface="HGPｺﾞｼｯｸE" pitchFamily="50" charset="-128"/>
              </a:rPr>
              <a:t>自動車制御システム</a:t>
            </a:r>
            <a:endParaRPr lang="ja-JP" altLang="en-US" sz="1600" dirty="0">
              <a:solidFill>
                <a:prstClr val="white"/>
              </a:solidFill>
              <a:ea typeface="HGPｺﾞｼｯｸE" pitchFamily="50" charset="-128"/>
            </a:endParaRPr>
          </a:p>
        </p:txBody>
      </p:sp>
      <p:pic>
        <p:nvPicPr>
          <p:cNvPr id="75" name="Picture 17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5439603"/>
            <a:ext cx="1460500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F4D71"/>
                  </a:outerShdw>
                </a:effectLst>
              </a14:hiddenEffects>
            </a:ext>
          </a:extLst>
        </p:spPr>
      </p:pic>
      <p:sp>
        <p:nvSpPr>
          <p:cNvPr id="76" name="テキスト ボックス 118"/>
          <p:cNvSpPr txBox="1">
            <a:spLocks noChangeArrowheads="1"/>
          </p:cNvSpPr>
          <p:nvPr/>
        </p:nvSpPr>
        <p:spPr bwMode="auto">
          <a:xfrm>
            <a:off x="6042025" y="6041266"/>
            <a:ext cx="1643063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900" b="1">
                <a:solidFill>
                  <a:prstClr val="black"/>
                </a:solidFill>
                <a:latin typeface="ＭＳ Ｐゴシック" charset="-128"/>
              </a:rPr>
              <a:t>エンジン、ブレーキ</a:t>
            </a:r>
          </a:p>
        </p:txBody>
      </p:sp>
      <p:sp>
        <p:nvSpPr>
          <p:cNvPr id="77" name="テキスト ボックス 118"/>
          <p:cNvSpPr txBox="1">
            <a:spLocks noChangeArrowheads="1"/>
          </p:cNvSpPr>
          <p:nvPr/>
        </p:nvSpPr>
        <p:spPr bwMode="auto">
          <a:xfrm>
            <a:off x="5862638" y="5277678"/>
            <a:ext cx="8651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5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3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ja-JP" altLang="en-US" sz="9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パワステ</a:t>
            </a:r>
          </a:p>
        </p:txBody>
      </p:sp>
      <p:cxnSp>
        <p:nvCxnSpPr>
          <p:cNvPr id="78" name="直線コネクタ 77"/>
          <p:cNvCxnSpPr/>
          <p:nvPr/>
        </p:nvCxnSpPr>
        <p:spPr>
          <a:xfrm flipH="1">
            <a:off x="6578600" y="5447541"/>
            <a:ext cx="1588" cy="19685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/>
          <p:cNvCxnSpPr/>
          <p:nvPr/>
        </p:nvCxnSpPr>
        <p:spPr>
          <a:xfrm flipH="1">
            <a:off x="6111875" y="5457066"/>
            <a:ext cx="50800" cy="22860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/>
          <p:cNvCxnSpPr/>
          <p:nvPr/>
        </p:nvCxnSpPr>
        <p:spPr>
          <a:xfrm>
            <a:off x="5978525" y="5914266"/>
            <a:ext cx="139700" cy="19050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 flipH="1">
            <a:off x="6808788" y="5493578"/>
            <a:ext cx="449262" cy="157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118"/>
          <p:cNvSpPr txBox="1">
            <a:spLocks noChangeArrowheads="1"/>
          </p:cNvSpPr>
          <p:nvPr/>
        </p:nvSpPr>
        <p:spPr bwMode="auto">
          <a:xfrm>
            <a:off x="7258050" y="5411028"/>
            <a:ext cx="1438275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5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3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ja-JP" altLang="en-US" sz="9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ネットワーク</a:t>
            </a:r>
            <a:r>
              <a:rPr lang="ja-JP" altLang="en-US" sz="900" dirty="0">
                <a:solidFill>
                  <a:prstClr val="black"/>
                </a:solidFill>
                <a:latin typeface="HGPｺﾞｼｯｸE"/>
                <a:ea typeface="HGPｺﾞｼｯｸE"/>
              </a:rPr>
              <a:t>（</a:t>
            </a:r>
            <a:r>
              <a:rPr lang="ja-JP" altLang="en-US" sz="9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ＣＡＮ、ＬＩＮ）</a:t>
            </a:r>
          </a:p>
        </p:txBody>
      </p:sp>
      <p:sp>
        <p:nvSpPr>
          <p:cNvPr id="83" name="Text Box 108"/>
          <p:cNvSpPr txBox="1">
            <a:spLocks noChangeArrowheads="1"/>
          </p:cNvSpPr>
          <p:nvPr/>
        </p:nvSpPr>
        <p:spPr bwMode="auto">
          <a:xfrm>
            <a:off x="4586288" y="3937828"/>
            <a:ext cx="4122737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（貢献技術）</a:t>
            </a:r>
          </a:p>
          <a:p>
            <a:pPr eaLnBrk="1" hangingPunct="1"/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・組込ソフト技術（各種マイコン向けドライバソフト）</a:t>
            </a:r>
            <a:endParaRPr lang="en-US" altLang="ja-JP" sz="1200" dirty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/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・車載ネットワーク制御</a:t>
            </a:r>
            <a:r>
              <a:rPr lang="en-US" altLang="ja-JP" sz="1200" dirty="0">
                <a:solidFill>
                  <a:prstClr val="black"/>
                </a:solidFill>
                <a:ea typeface="HGPｺﾞｼｯｸE" pitchFamily="50" charset="-128"/>
              </a:rPr>
              <a:t>(CAN/LIN/Ethernet)</a:t>
            </a:r>
          </a:p>
          <a:p>
            <a:pPr eaLnBrk="1" hangingPunct="1"/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・モデルベース開発技術（</a:t>
            </a:r>
            <a:r>
              <a:rPr lang="en-US" altLang="ja-JP" sz="1200" dirty="0">
                <a:solidFill>
                  <a:prstClr val="black"/>
                </a:solidFill>
                <a:ea typeface="HGPｺﾞｼｯｸE" pitchFamily="50" charset="-128"/>
              </a:rPr>
              <a:t>MATLAB, </a:t>
            </a: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仮想</a:t>
            </a:r>
            <a:r>
              <a:rPr lang="en-US" altLang="ja-JP" sz="1200" dirty="0">
                <a:solidFill>
                  <a:prstClr val="black"/>
                </a:solidFill>
                <a:ea typeface="HGPｺﾞｼｯｸE" pitchFamily="50" charset="-128"/>
              </a:rPr>
              <a:t>HILS</a:t>
            </a: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）</a:t>
            </a:r>
            <a:endParaRPr lang="en-US" altLang="ja-JP" sz="1200" dirty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/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・機能安全</a:t>
            </a:r>
            <a:r>
              <a:rPr lang="en-US" altLang="ja-JP" sz="1200" dirty="0">
                <a:solidFill>
                  <a:prstClr val="black"/>
                </a:solidFill>
                <a:ea typeface="HGPｺﾞｼｯｸE" pitchFamily="50" charset="-128"/>
              </a:rPr>
              <a:t>(ISO26262)/</a:t>
            </a:r>
            <a:r>
              <a:rPr lang="en-US" altLang="ja-JP" sz="1200" dirty="0" err="1">
                <a:solidFill>
                  <a:prstClr val="black"/>
                </a:solidFill>
                <a:ea typeface="HGPｺﾞｼｯｸE" pitchFamily="50" charset="-128"/>
              </a:rPr>
              <a:t>Autosar</a:t>
            </a: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対応</a:t>
            </a:r>
            <a:r>
              <a:rPr lang="ja-JP" altLang="en-US" sz="1200" dirty="0" smtClean="0">
                <a:solidFill>
                  <a:prstClr val="black"/>
                </a:solidFill>
                <a:ea typeface="HGPｺﾞｼｯｸE" pitchFamily="50" charset="-128"/>
              </a:rPr>
              <a:t>技術</a:t>
            </a:r>
            <a:endParaRPr lang="en-US" altLang="ja-JP" sz="1200" dirty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/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（担当領域）</a:t>
            </a:r>
            <a:endParaRPr lang="en-US" altLang="ja-JP" sz="1200" dirty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/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・エンジン</a:t>
            </a:r>
            <a:r>
              <a:rPr lang="en-US" altLang="ja-JP" sz="1200" dirty="0">
                <a:solidFill>
                  <a:prstClr val="black"/>
                </a:solidFill>
                <a:ea typeface="HGPｺﾞｼｯｸE" pitchFamily="50" charset="-128"/>
              </a:rPr>
              <a:t>/</a:t>
            </a: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パワーステアリング</a:t>
            </a:r>
            <a:r>
              <a:rPr lang="en-US" altLang="ja-JP" sz="1200" dirty="0">
                <a:solidFill>
                  <a:prstClr val="black"/>
                </a:solidFill>
                <a:ea typeface="HGPｺﾞｼｯｸE" pitchFamily="50" charset="-128"/>
              </a:rPr>
              <a:t>/</a:t>
            </a: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ブレーキ</a:t>
            </a:r>
            <a:r>
              <a:rPr lang="en-US" altLang="ja-JP" sz="1200" dirty="0">
                <a:solidFill>
                  <a:prstClr val="black"/>
                </a:solidFill>
                <a:ea typeface="HGPｺﾞｼｯｸE" pitchFamily="50" charset="-128"/>
              </a:rPr>
              <a:t>/</a:t>
            </a: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エアサス制御</a:t>
            </a:r>
            <a:endParaRPr lang="en-US" altLang="ja-JP" sz="1200" dirty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/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・ネットワーク制御</a:t>
            </a:r>
            <a:endParaRPr lang="en-US" altLang="ja-JP" sz="1200" dirty="0">
              <a:solidFill>
                <a:prstClr val="black"/>
              </a:solidFill>
              <a:ea typeface="HGPｺﾞｼｯｸE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 flipV="1">
            <a:off x="6580188" y="5869816"/>
            <a:ext cx="677862" cy="139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テキスト ボックス 118"/>
          <p:cNvSpPr txBox="1">
            <a:spLocks noChangeArrowheads="1"/>
          </p:cNvSpPr>
          <p:nvPr/>
        </p:nvSpPr>
        <p:spPr bwMode="auto">
          <a:xfrm>
            <a:off x="7258050" y="5893628"/>
            <a:ext cx="14382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5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3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ja-JP" altLang="en-US" sz="9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エアーサスペンション</a:t>
            </a:r>
          </a:p>
        </p:txBody>
      </p:sp>
      <p:cxnSp>
        <p:nvCxnSpPr>
          <p:cNvPr id="56" name="直線コネクタ 55"/>
          <p:cNvCxnSpPr/>
          <p:nvPr/>
        </p:nvCxnSpPr>
        <p:spPr bwMode="auto">
          <a:xfrm>
            <a:off x="4575175" y="1024250"/>
            <a:ext cx="0" cy="5220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Line 86"/>
          <p:cNvSpPr>
            <a:spLocks noChangeShapeType="1"/>
          </p:cNvSpPr>
          <p:nvPr/>
        </p:nvSpPr>
        <p:spPr bwMode="auto">
          <a:xfrm>
            <a:off x="374649" y="3634100"/>
            <a:ext cx="8402400" cy="0"/>
          </a:xfrm>
          <a:prstGeom prst="line">
            <a:avLst/>
          </a:prstGeom>
          <a:solidFill>
            <a:srgbClr val="2D5FCD"/>
          </a:solidFill>
          <a:ln>
            <a:solidFill>
              <a:srgbClr val="6077B8"/>
            </a:solidFill>
          </a:ln>
          <a:effectLst/>
          <a:extLst/>
        </p:spPr>
        <p:txBody>
          <a:bodyPr wrap="square">
            <a:spAutoFit/>
          </a:bodyPr>
          <a:lstStyle/>
          <a:p>
            <a:pPr>
              <a:tabLst>
                <a:tab pos="3228975" algn="l"/>
              </a:tabLst>
            </a:pPr>
            <a:endParaRPr lang="ja-JP" altLang="en-US" sz="1600">
              <a:solidFill>
                <a:prstClr val="white"/>
              </a:solidFill>
            </a:endParaRPr>
          </a:p>
        </p:txBody>
      </p:sp>
      <p:sp>
        <p:nvSpPr>
          <p:cNvPr id="86" name="テキスト ボックス 85"/>
          <p:cNvSpPr txBox="1"/>
          <p:nvPr/>
        </p:nvSpPr>
        <p:spPr bwMode="auto">
          <a:xfrm>
            <a:off x="431435" y="3341406"/>
            <a:ext cx="20786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rIns="72000" rtlCol="0">
            <a:spAutoFit/>
          </a:bodyPr>
          <a:lstStyle/>
          <a:p>
            <a:r>
              <a:rPr lang="ja-JP" altLang="en-US" sz="11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*</a:t>
            </a:r>
            <a:r>
              <a:rPr lang="en-US" altLang="ja-JP" sz="1100" dirty="0" err="1" smtClean="0">
                <a:solidFill>
                  <a:prstClr val="black"/>
                </a:solidFill>
                <a:latin typeface="HGPｺﾞｼｯｸE"/>
                <a:ea typeface="HGPｺﾞｼｯｸE"/>
              </a:rPr>
              <a:t>SDK:Software</a:t>
            </a:r>
            <a:r>
              <a:rPr lang="en-US" altLang="ja-JP" sz="11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 Development Kit</a:t>
            </a:r>
            <a:endParaRPr lang="ja-JP" altLang="en-US" sz="1100" dirty="0" smtClean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47" name="スライド番号プレースホルダ 328"/>
          <p:cNvSpPr>
            <a:spLocks noGrp="1"/>
          </p:cNvSpPr>
          <p:nvPr>
            <p:ph type="sldNum" sz="quarter" idx="10"/>
          </p:nvPr>
        </p:nvSpPr>
        <p:spPr bwMode="auto">
          <a:xfrm>
            <a:off x="8604250" y="6545263"/>
            <a:ext cx="48895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1860E25E-85D7-42BE-A61F-2E80F0109DB8}" type="slidenum">
              <a:rPr lang="en-US" altLang="ja-JP">
                <a:solidFill>
                  <a:srgbClr val="000000"/>
                </a:solidFill>
              </a:rPr>
              <a:pPr/>
              <a:t>12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45" name="タイトル 6"/>
          <p:cNvSpPr>
            <a:spLocks/>
          </p:cNvSpPr>
          <p:nvPr/>
        </p:nvSpPr>
        <p:spPr bwMode="auto">
          <a:xfrm>
            <a:off x="482210" y="222879"/>
            <a:ext cx="6556603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altLang="ja-JP" kern="0" dirty="0" smtClean="0">
                <a:solidFill>
                  <a:prstClr val="black"/>
                </a:solidFill>
              </a:rPr>
              <a:t>-</a:t>
            </a:r>
            <a:r>
              <a:rPr lang="ja-JP" altLang="en-US" kern="0" dirty="0">
                <a:solidFill>
                  <a:prstClr val="black"/>
                </a:solidFill>
              </a:rPr>
              <a:t>１</a:t>
            </a:r>
            <a:r>
              <a:rPr lang="ja-JP" altLang="en-US" kern="0" dirty="0" smtClean="0">
                <a:solidFill>
                  <a:prstClr val="black"/>
                </a:solidFill>
              </a:rPr>
              <a:t>．エンジニアリング事業（日立社会インフラ）</a:t>
            </a:r>
            <a:endParaRPr lang="en-US" altLang="ja-JP" sz="2400" dirty="0">
              <a:solidFill>
                <a:prstClr val="black"/>
              </a:solidFill>
            </a:endParaRPr>
          </a:p>
        </p:txBody>
      </p:sp>
      <p:sp>
        <p:nvSpPr>
          <p:cNvPr id="46" name="Text Box 5"/>
          <p:cNvSpPr txBox="1">
            <a:spLocks noChangeArrowheads="1"/>
          </p:cNvSpPr>
          <p:nvPr/>
        </p:nvSpPr>
        <p:spPr bwMode="auto">
          <a:xfrm>
            <a:off x="146050" y="4875"/>
            <a:ext cx="709613" cy="7905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10800" rIns="54000" bIns="10800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5000" i="1" dirty="0">
                <a:solidFill>
                  <a:srgbClr val="1C1C1C"/>
                </a:solidFill>
                <a:latin typeface="Times New Roman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3473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直線コネクタ 65"/>
          <p:cNvCxnSpPr/>
          <p:nvPr/>
        </p:nvCxnSpPr>
        <p:spPr bwMode="auto">
          <a:xfrm>
            <a:off x="5169640" y="2947765"/>
            <a:ext cx="0" cy="202019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0736" name="Text Box 70"/>
          <p:cNvSpPr txBox="1">
            <a:spLocks noChangeArrowheads="1"/>
          </p:cNvSpPr>
          <p:nvPr/>
        </p:nvSpPr>
        <p:spPr bwMode="auto">
          <a:xfrm>
            <a:off x="4587875" y="4254483"/>
            <a:ext cx="386715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・ 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マイクロソフト</a:t>
            </a:r>
            <a:r>
              <a:rPr lang="en-US" altLang="ja-JP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Windows </a:t>
            </a:r>
            <a:r>
              <a:rPr lang="en-US" altLang="ja-JP" sz="1200" dirty="0" err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Enbedded</a:t>
            </a:r>
            <a:endParaRPr lang="en-US" altLang="ja-JP" sz="1200" dirty="0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　</a:t>
            </a:r>
            <a:r>
              <a:rPr lang="en-US" altLang="ja-JP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Gold Partner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として</a:t>
            </a:r>
            <a:r>
              <a:rPr lang="en-US" altLang="ja-JP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WEA</a:t>
            </a: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開発に参画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/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・ 車載ｲﾝﾌｫﾃｲﾒﾝﾄ向け技術ｻﾎﾟｰﾄ</a:t>
            </a:r>
            <a:endParaRPr lang="en-US" altLang="ja-JP" sz="1200" dirty="0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/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　</a:t>
            </a:r>
            <a:r>
              <a:rPr lang="en-US" altLang="ja-JP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OS</a:t>
            </a:r>
            <a:r>
              <a:rPr lang="ja-JP" altLang="en-US" sz="1200" dirty="0" err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、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ドライバ開発エンジニアリング支援</a:t>
            </a:r>
            <a:endParaRPr lang="en-US" altLang="ja-JP" sz="1200" dirty="0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/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　（</a:t>
            </a: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１０名規模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）で豊富な経験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Char char="ü"/>
            </a:pP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</p:txBody>
      </p:sp>
      <p:pic>
        <p:nvPicPr>
          <p:cNvPr id="30737" name="Picture 14" descr="C:\Documents and Settings\20076065\My Documents\My Pictures\GoldPartner(RGB）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4330683"/>
            <a:ext cx="9223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8" name="Text Box 5"/>
          <p:cNvSpPr txBox="1">
            <a:spLocks noChangeArrowheads="1"/>
          </p:cNvSpPr>
          <p:nvPr/>
        </p:nvSpPr>
        <p:spPr bwMode="auto">
          <a:xfrm>
            <a:off x="3253901" y="2481246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b="1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自動駐車</a:t>
            </a:r>
            <a:endParaRPr lang="en-US" altLang="ja-JP" sz="1200" b="1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pic>
        <p:nvPicPr>
          <p:cNvPr id="30739" name="Picture 22" descr="f4cbfcb47049e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013" y="2746358"/>
            <a:ext cx="1373187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3076575" y="1643046"/>
            <a:ext cx="1182688" cy="731837"/>
            <a:chOff x="480" y="1123"/>
            <a:chExt cx="1440" cy="1080"/>
          </a:xfrm>
        </p:grpSpPr>
        <p:pic>
          <p:nvPicPr>
            <p:cNvPr id="30757" name="Picture 2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123"/>
              <a:ext cx="1440" cy="1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58" name="Rectangle 29"/>
            <p:cNvSpPr>
              <a:spLocks noChangeArrowheads="1"/>
            </p:cNvSpPr>
            <p:nvPr/>
          </p:nvSpPr>
          <p:spPr bwMode="auto">
            <a:xfrm>
              <a:off x="1104" y="1627"/>
              <a:ext cx="192" cy="3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b="1">
                <a:solidFill>
                  <a:srgbClr val="1F497D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</p:grpSp>
      <p:sp>
        <p:nvSpPr>
          <p:cNvPr id="30741" name="Text Box 5"/>
          <p:cNvSpPr txBox="1">
            <a:spLocks noChangeArrowheads="1"/>
          </p:cNvSpPr>
          <p:nvPr/>
        </p:nvSpPr>
        <p:spPr bwMode="auto">
          <a:xfrm>
            <a:off x="3176957" y="1330308"/>
            <a:ext cx="95410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b="1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歩</a:t>
            </a:r>
            <a:r>
              <a:rPr lang="ja-JP" altLang="en-US" sz="1200" b="1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行者</a:t>
            </a:r>
            <a:r>
              <a:rPr lang="ja-JP" altLang="en-US" sz="1200" b="1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検知</a:t>
            </a:r>
            <a:endParaRPr lang="en-US" altLang="ja-JP" sz="1200" b="1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pic>
        <p:nvPicPr>
          <p:cNvPr id="3074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8" y="5337158"/>
            <a:ext cx="1754187" cy="9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3" name="Text Box 5"/>
          <p:cNvSpPr txBox="1">
            <a:spLocks noChangeArrowheads="1"/>
          </p:cNvSpPr>
          <p:nvPr/>
        </p:nvSpPr>
        <p:spPr bwMode="auto">
          <a:xfrm>
            <a:off x="6667500" y="5353033"/>
            <a:ext cx="1649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・</a:t>
            </a:r>
            <a:r>
              <a:rPr lang="en-US" altLang="ja-JP" sz="120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Windows Embedded </a:t>
            </a:r>
          </a:p>
          <a:p>
            <a:pPr eaLnBrk="1" hangingPunct="1"/>
            <a:r>
              <a:rPr lang="en-US" altLang="ja-JP" sz="120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 Automotive</a:t>
            </a:r>
            <a:r>
              <a:rPr lang="ja-JP" altLang="en-US" sz="120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 </a:t>
            </a:r>
            <a:r>
              <a:rPr lang="en-US" altLang="ja-JP" sz="120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PF</a:t>
            </a:r>
            <a:r>
              <a:rPr lang="ja-JP" altLang="en-US" sz="120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開発</a:t>
            </a:r>
            <a:endParaRPr lang="en-US" altLang="ja-JP" sz="120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/>
            <a:r>
              <a:rPr lang="ja-JP" altLang="en-US" sz="120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・</a:t>
            </a:r>
            <a:r>
              <a:rPr lang="en-US" altLang="ja-JP" sz="120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Smart Phone IF(USB)</a:t>
            </a:r>
          </a:p>
        </p:txBody>
      </p:sp>
      <p:sp>
        <p:nvSpPr>
          <p:cNvPr id="30744" name="Text Box 70"/>
          <p:cNvSpPr txBox="1">
            <a:spLocks noChangeArrowheads="1"/>
          </p:cNvSpPr>
          <p:nvPr/>
        </p:nvSpPr>
        <p:spPr bwMode="auto">
          <a:xfrm>
            <a:off x="361950" y="1300146"/>
            <a:ext cx="3867150" cy="249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・ 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半導体</a:t>
            </a: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商社</a:t>
            </a:r>
            <a:r>
              <a:rPr lang="en-US" altLang="ja-JP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/</a:t>
            </a: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ルネサス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　特約店連携拡販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・ 画像処理知見と各社</a:t>
            </a:r>
            <a:r>
              <a:rPr lang="en-US" altLang="ja-JP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SOC</a:t>
            </a: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対応力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　 ・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ルネサス： </a:t>
            </a:r>
            <a:r>
              <a:rPr lang="en-US" altLang="ja-JP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SH, R-Car</a:t>
            </a: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　 ・</a:t>
            </a:r>
            <a:r>
              <a:rPr lang="en-US" altLang="ja-JP" sz="1200" dirty="0" err="1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Freescale</a:t>
            </a:r>
            <a:r>
              <a:rPr lang="en-US" altLang="ja-JP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 </a:t>
            </a: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： </a:t>
            </a:r>
            <a:r>
              <a:rPr lang="en-US" altLang="ja-JP" sz="1200" dirty="0" err="1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Cogniview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・ 顧客ニアサイトでの密着開発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・ </a:t>
            </a:r>
            <a:r>
              <a:rPr lang="ja-JP" altLang="en-US" sz="1200" u="sng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その他自動車向け受託実績例</a:t>
            </a:r>
            <a:endParaRPr lang="en-US" altLang="ja-JP" sz="1200" u="sng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　 ・</a:t>
            </a:r>
            <a:r>
              <a:rPr lang="ja-JP" altLang="en-US" sz="1200" dirty="0" err="1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車車</a:t>
            </a: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間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通信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　 ・音声</a:t>
            </a:r>
            <a:r>
              <a:rPr lang="en-US" altLang="ja-JP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HMI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（ﾅﾋﾞｹﾞｰｼｮﾝ、ｵｰﾃﾞｨｵ）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　 ・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グラフィックメータ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　 ・ボディ</a:t>
            </a:r>
            <a:r>
              <a:rPr lang="en-US" altLang="ja-JP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ECU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Char char="ü"/>
            </a:pP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</p:txBody>
      </p:sp>
      <p:sp>
        <p:nvSpPr>
          <p:cNvPr id="30746" name="Text Box 70"/>
          <p:cNvSpPr txBox="1">
            <a:spLocks noChangeArrowheads="1"/>
          </p:cNvSpPr>
          <p:nvPr/>
        </p:nvSpPr>
        <p:spPr bwMode="auto">
          <a:xfrm>
            <a:off x="4568825" y="1324164"/>
            <a:ext cx="4222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・ｽｰﾊﾟｰｺﾝﾋﾟｭｰﾀ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並列演算技術を活用し自動運転実現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・最高性能ﾌﾟﾛｾｯｻ活用で性能達成</a:t>
            </a:r>
            <a:r>
              <a:rPr lang="en-US" altLang="ja-JP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('20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年</a:t>
            </a:r>
            <a:r>
              <a:rPr lang="en-US" altLang="ja-JP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)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0755" name="Text Box 70"/>
          <p:cNvSpPr txBox="1">
            <a:spLocks noChangeArrowheads="1"/>
          </p:cNvSpPr>
          <p:nvPr/>
        </p:nvSpPr>
        <p:spPr bwMode="auto">
          <a:xfrm>
            <a:off x="349250" y="4186221"/>
            <a:ext cx="42227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・ 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日立設計ｾﾝﾀ構築で</a:t>
            </a: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培ったサーバ環境構築・運用技術を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　 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他事業分野へ展開 </a:t>
            </a: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（</a:t>
            </a:r>
            <a:r>
              <a:rPr lang="en-US" altLang="ja-JP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O&amp;M</a:t>
            </a: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コンサル業務）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・ 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車載</a:t>
            </a: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ソフト</a:t>
            </a:r>
            <a:r>
              <a:rPr lang="en-US" altLang="ja-JP" sz="1200" dirty="0" err="1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Sim</a:t>
            </a:r>
            <a:r>
              <a:rPr lang="en-US" altLang="ja-JP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.</a:t>
            </a: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基盤用サーバ環境の構築、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　運用・保守業務のコンサルを</a:t>
            </a:r>
            <a:r>
              <a:rPr lang="en-US" altLang="ja-JP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12</a:t>
            </a: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年度より継続実施中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</p:txBody>
      </p:sp>
      <p:pic>
        <p:nvPicPr>
          <p:cNvPr id="3075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5108558"/>
            <a:ext cx="423862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ectangle 59"/>
          <p:cNvSpPr>
            <a:spLocks noChangeArrowheads="1"/>
          </p:cNvSpPr>
          <p:nvPr/>
        </p:nvSpPr>
        <p:spPr bwMode="auto">
          <a:xfrm>
            <a:off x="378117" y="982646"/>
            <a:ext cx="3960000" cy="338554"/>
          </a:xfrm>
          <a:prstGeom prst="rect">
            <a:avLst/>
          </a:prstGeom>
          <a:solidFill>
            <a:srgbClr val="4B6DC1"/>
          </a:solidFill>
          <a:ln>
            <a:solidFill>
              <a:srgbClr val="6077B8"/>
            </a:solidFill>
          </a:ln>
          <a:effectLst/>
        </p:spPr>
        <p:txBody>
          <a:bodyPr wrap="square">
            <a:spAutoFit/>
          </a:bodyPr>
          <a:lstStyle/>
          <a:p>
            <a:pPr>
              <a:tabLst>
                <a:tab pos="3228975" algn="l"/>
              </a:tabLst>
            </a:pPr>
            <a:endParaRPr lang="ja-JP" altLang="en-US" sz="1600">
              <a:solidFill>
                <a:prstClr val="white"/>
              </a:solidFill>
            </a:endParaRPr>
          </a:p>
        </p:txBody>
      </p:sp>
      <p:sp>
        <p:nvSpPr>
          <p:cNvPr id="30733" name="Text Box 9"/>
          <p:cNvSpPr txBox="1">
            <a:spLocks noChangeArrowheads="1"/>
          </p:cNvSpPr>
          <p:nvPr/>
        </p:nvSpPr>
        <p:spPr bwMode="auto">
          <a:xfrm>
            <a:off x="422903" y="976709"/>
            <a:ext cx="14157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dirty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安全運転</a:t>
            </a:r>
            <a:r>
              <a:rPr lang="ja-JP" altLang="en-US" sz="1600" dirty="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支援</a:t>
            </a:r>
            <a:endParaRPr lang="en-US" altLang="ja-JP" sz="1600" dirty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5" name="Rectangle 59"/>
          <p:cNvSpPr>
            <a:spLocks noChangeArrowheads="1"/>
          </p:cNvSpPr>
          <p:nvPr/>
        </p:nvSpPr>
        <p:spPr bwMode="auto">
          <a:xfrm>
            <a:off x="4575175" y="3825271"/>
            <a:ext cx="3960000" cy="338554"/>
          </a:xfrm>
          <a:prstGeom prst="rect">
            <a:avLst/>
          </a:prstGeom>
          <a:solidFill>
            <a:srgbClr val="4B6DC1"/>
          </a:solidFill>
          <a:ln>
            <a:solidFill>
              <a:srgbClr val="6077B8"/>
            </a:solidFill>
          </a:ln>
          <a:effectLst/>
        </p:spPr>
        <p:txBody>
          <a:bodyPr wrap="square">
            <a:spAutoFit/>
          </a:bodyPr>
          <a:lstStyle/>
          <a:p>
            <a:pPr>
              <a:tabLst>
                <a:tab pos="3228975" algn="l"/>
              </a:tabLst>
            </a:pPr>
            <a:endParaRPr lang="ja-JP" altLang="en-US" sz="1600">
              <a:solidFill>
                <a:prstClr val="white"/>
              </a:solidFill>
            </a:endParaRPr>
          </a:p>
        </p:txBody>
      </p:sp>
      <p:sp>
        <p:nvSpPr>
          <p:cNvPr id="30734" name="Text Box 139"/>
          <p:cNvSpPr txBox="1">
            <a:spLocks noChangeArrowheads="1"/>
          </p:cNvSpPr>
          <p:nvPr/>
        </p:nvSpPr>
        <p:spPr bwMode="auto">
          <a:xfrm>
            <a:off x="4584700" y="3825271"/>
            <a:ext cx="21050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dirty="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車載インフォテイメント</a:t>
            </a:r>
            <a:endParaRPr lang="en-US" altLang="ja-JP" sz="1600" dirty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0730" name="Text Box 89"/>
          <p:cNvSpPr txBox="1">
            <a:spLocks noChangeArrowheads="1"/>
          </p:cNvSpPr>
          <p:nvPr/>
        </p:nvSpPr>
        <p:spPr bwMode="auto">
          <a:xfrm>
            <a:off x="378117" y="3825271"/>
            <a:ext cx="3663182" cy="338554"/>
          </a:xfrm>
          <a:prstGeom prst="rect">
            <a:avLst/>
          </a:prstGeom>
          <a:solidFill>
            <a:srgbClr val="4B6DC1"/>
          </a:solidFill>
          <a:ln>
            <a:solidFill>
              <a:srgbClr val="6077B8"/>
            </a:solidFill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>
              <a:tabLst>
                <a:tab pos="3228975" algn="l"/>
              </a:tabLst>
              <a:defRPr sz="1600">
                <a:solidFill>
                  <a:prstClr val="white"/>
                </a:solidFill>
              </a:defRPr>
            </a:lvl1pPr>
          </a:lstStyle>
          <a:p>
            <a:r>
              <a:rPr lang="ja-JP" altLang="en-US" dirty="0"/>
              <a:t>車載向けソフトシミュレーション基盤構築</a:t>
            </a:r>
          </a:p>
        </p:txBody>
      </p:sp>
      <p:sp>
        <p:nvSpPr>
          <p:cNvPr id="47" name="Rectangle 59"/>
          <p:cNvSpPr>
            <a:spLocks noChangeArrowheads="1"/>
          </p:cNvSpPr>
          <p:nvPr/>
        </p:nvSpPr>
        <p:spPr bwMode="auto">
          <a:xfrm>
            <a:off x="4575175" y="982646"/>
            <a:ext cx="3960000" cy="338554"/>
          </a:xfrm>
          <a:prstGeom prst="rect">
            <a:avLst/>
          </a:prstGeom>
          <a:solidFill>
            <a:srgbClr val="4B6DC1"/>
          </a:solidFill>
          <a:ln>
            <a:solidFill>
              <a:srgbClr val="6077B8"/>
            </a:solidFill>
          </a:ln>
          <a:effectLst/>
        </p:spPr>
        <p:txBody>
          <a:bodyPr wrap="square">
            <a:spAutoFit/>
          </a:bodyPr>
          <a:lstStyle/>
          <a:p>
            <a:pPr>
              <a:tabLst>
                <a:tab pos="3228975" algn="l"/>
              </a:tabLst>
            </a:pPr>
            <a:endParaRPr lang="ja-JP" altLang="en-US" sz="1600">
              <a:solidFill>
                <a:prstClr val="white"/>
              </a:solidFill>
            </a:endParaRPr>
          </a:p>
        </p:txBody>
      </p:sp>
      <p:sp>
        <p:nvSpPr>
          <p:cNvPr id="30727" name="Text Box 60"/>
          <p:cNvSpPr txBox="1">
            <a:spLocks noChangeArrowheads="1"/>
          </p:cNvSpPr>
          <p:nvPr/>
        </p:nvSpPr>
        <p:spPr bwMode="auto">
          <a:xfrm>
            <a:off x="4610100" y="987408"/>
            <a:ext cx="33345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dirty="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自動運転 </a:t>
            </a:r>
            <a:r>
              <a:rPr lang="en-US" altLang="ja-JP" sz="1600" dirty="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GPGPU</a:t>
            </a:r>
            <a:r>
              <a:rPr lang="ja-JP" altLang="en-US" sz="1600" dirty="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活用並列演算処理</a:t>
            </a:r>
            <a:endParaRPr lang="ja-JP" altLang="en-US" sz="1600" dirty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378117" y="982646"/>
            <a:ext cx="8401050" cy="5580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endParaRPr lang="ja-JP" altLang="en-US" b="1">
              <a:solidFill>
                <a:srgbClr val="1F497D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0728" name="Line 86"/>
          <p:cNvSpPr>
            <a:spLocks noChangeShapeType="1"/>
          </p:cNvSpPr>
          <p:nvPr/>
        </p:nvSpPr>
        <p:spPr bwMode="auto">
          <a:xfrm>
            <a:off x="387642" y="3825271"/>
            <a:ext cx="8391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cxnSp>
        <p:nvCxnSpPr>
          <p:cNvPr id="44" name="直線コネクタ 43"/>
          <p:cNvCxnSpPr/>
          <p:nvPr/>
        </p:nvCxnSpPr>
        <p:spPr bwMode="auto">
          <a:xfrm>
            <a:off x="4575175" y="982646"/>
            <a:ext cx="0" cy="5580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8" name="図 47" descr="GPGPU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1663" y="3075634"/>
            <a:ext cx="1308026" cy="686714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 bwMode="auto">
          <a:xfrm>
            <a:off x="4773249" y="2529765"/>
            <a:ext cx="783265" cy="443025"/>
          </a:xfrm>
          <a:prstGeom prst="rect">
            <a:avLst/>
          </a:prstGeom>
          <a:solidFill>
            <a:srgbClr val="FFCC99"/>
          </a:solidFill>
          <a:ln w="28575">
            <a:solidFill>
              <a:srgbClr val="FF505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200" dirty="0" smtClean="0">
                <a:solidFill>
                  <a:prstClr val="black"/>
                </a:solidFill>
              </a:rPr>
              <a:t>3D</a:t>
            </a:r>
            <a:r>
              <a:rPr lang="ja-JP" altLang="en-US" sz="1200" dirty="0" smtClean="0">
                <a:solidFill>
                  <a:prstClr val="black"/>
                </a:solidFill>
              </a:rPr>
              <a:t>ﾏｯﾋﾟﾝｸﾞ</a:t>
            </a:r>
            <a:endParaRPr lang="en-US" altLang="ja-JP" sz="1200" dirty="0" smtClean="0">
              <a:solidFill>
                <a:prstClr val="black"/>
              </a:solidFill>
            </a:endParaRPr>
          </a:p>
          <a:p>
            <a:pPr algn="ctr"/>
            <a:r>
              <a:rPr lang="en-US" altLang="ja-JP" sz="1200" dirty="0" smtClean="0">
                <a:solidFill>
                  <a:prstClr val="black"/>
                </a:solidFill>
              </a:rPr>
              <a:t>(</a:t>
            </a:r>
            <a:r>
              <a:rPr lang="ja-JP" altLang="en-US" sz="1200" dirty="0" smtClean="0">
                <a:solidFill>
                  <a:prstClr val="black"/>
                </a:solidFill>
              </a:rPr>
              <a:t>並列演算</a:t>
            </a:r>
            <a:r>
              <a:rPr lang="en-US" altLang="ja-JP" sz="1200" dirty="0" smtClean="0">
                <a:solidFill>
                  <a:prstClr val="black"/>
                </a:solidFill>
              </a:rPr>
              <a:t>)</a:t>
            </a:r>
            <a:endParaRPr lang="ja-JP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52" name="正方形/長方形 51"/>
          <p:cNvSpPr/>
          <p:nvPr/>
        </p:nvSpPr>
        <p:spPr bwMode="auto">
          <a:xfrm>
            <a:off x="4773249" y="3151555"/>
            <a:ext cx="783265" cy="443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ja-JP" altLang="en-US" sz="1400" dirty="0" smtClean="0">
                <a:solidFill>
                  <a:prstClr val="black"/>
                </a:solidFill>
              </a:rPr>
              <a:t>制御</a:t>
            </a:r>
          </a:p>
        </p:txBody>
      </p:sp>
      <p:cxnSp>
        <p:nvCxnSpPr>
          <p:cNvPr id="75" name="直線コネクタ 74"/>
          <p:cNvCxnSpPr/>
          <p:nvPr/>
        </p:nvCxnSpPr>
        <p:spPr bwMode="auto">
          <a:xfrm>
            <a:off x="6203602" y="1905739"/>
            <a:ext cx="0" cy="1284269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直線コネクタ 76"/>
          <p:cNvCxnSpPr/>
          <p:nvPr/>
        </p:nvCxnSpPr>
        <p:spPr bwMode="auto">
          <a:xfrm flipV="1">
            <a:off x="6680201" y="2316028"/>
            <a:ext cx="1854974" cy="519077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81" name="Text Box 70"/>
          <p:cNvSpPr txBox="1">
            <a:spLocks noChangeArrowheads="1"/>
          </p:cNvSpPr>
          <p:nvPr/>
        </p:nvSpPr>
        <p:spPr bwMode="auto">
          <a:xfrm>
            <a:off x="5592972" y="2759121"/>
            <a:ext cx="6559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ja-JP" sz="11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'20</a:t>
            </a:r>
            <a:r>
              <a:rPr lang="ja-JP" altLang="en-US" sz="11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年</a:t>
            </a:r>
            <a:endParaRPr lang="en-US" altLang="ja-JP" sz="1100" dirty="0" smtClean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ja-JP" altLang="en-US" sz="1100" dirty="0">
                <a:solidFill>
                  <a:prstClr val="black"/>
                </a:solidFill>
                <a:latin typeface="HGPｺﾞｼｯｸE"/>
                <a:ea typeface="HGPｺﾞｼｯｸE"/>
              </a:rPr>
              <a:t>目標</a:t>
            </a:r>
            <a:endParaRPr lang="en-US" altLang="ja-JP" sz="11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85" name="テキスト ボックス 84"/>
          <p:cNvSpPr txBox="1"/>
          <p:nvPr/>
        </p:nvSpPr>
        <p:spPr bwMode="auto">
          <a:xfrm>
            <a:off x="7029217" y="2765350"/>
            <a:ext cx="15320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lIns="72000" rIns="72000" rtlCol="0">
            <a:spAutoFit/>
          </a:bodyPr>
          <a:lstStyle/>
          <a:p>
            <a:r>
              <a:rPr lang="en-US" altLang="ja-JP" sz="1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NVIDIA</a:t>
            </a:r>
            <a:r>
              <a:rPr lang="ja-JP" altLang="en-US" sz="1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社</a:t>
            </a:r>
            <a:r>
              <a:rPr lang="en-US" altLang="ja-JP" sz="1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 </a:t>
            </a:r>
            <a:r>
              <a:rPr lang="en-US" altLang="ja-JP" sz="1400" dirty="0" err="1" smtClean="0">
                <a:solidFill>
                  <a:prstClr val="black"/>
                </a:solidFill>
                <a:latin typeface="HGPｺﾞｼｯｸE"/>
                <a:ea typeface="HGPｺﾞｼｯｸE"/>
              </a:rPr>
              <a:t>Tegra</a:t>
            </a:r>
            <a:r>
              <a:rPr lang="ja-JP" altLang="en-US" sz="1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等</a:t>
            </a:r>
          </a:p>
        </p:txBody>
      </p:sp>
      <p:sp>
        <p:nvSpPr>
          <p:cNvPr id="89" name="右矢印 88"/>
          <p:cNvSpPr/>
          <p:nvPr/>
        </p:nvSpPr>
        <p:spPr bwMode="auto">
          <a:xfrm rot="-1800000">
            <a:off x="5593278" y="2481942"/>
            <a:ext cx="249381" cy="38001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prstClr val="black"/>
              </a:solidFill>
            </a:endParaRPr>
          </a:p>
        </p:txBody>
      </p:sp>
      <p:cxnSp>
        <p:nvCxnSpPr>
          <p:cNvPr id="65" name="直線コネクタ 64"/>
          <p:cNvCxnSpPr/>
          <p:nvPr/>
        </p:nvCxnSpPr>
        <p:spPr bwMode="auto">
          <a:xfrm>
            <a:off x="5169640" y="2304052"/>
            <a:ext cx="0" cy="202019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8" name="正方形/長方形 67"/>
          <p:cNvSpPr/>
          <p:nvPr/>
        </p:nvSpPr>
        <p:spPr bwMode="auto">
          <a:xfrm>
            <a:off x="4784046" y="1855561"/>
            <a:ext cx="783265" cy="4430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ja-JP" altLang="en-US" sz="1400" dirty="0" smtClean="0">
                <a:solidFill>
                  <a:prstClr val="black"/>
                </a:solidFill>
              </a:rPr>
              <a:t>ｾﾝｼﾝｸﾞ</a:t>
            </a:r>
          </a:p>
        </p:txBody>
      </p:sp>
      <p:sp>
        <p:nvSpPr>
          <p:cNvPr id="3" name="テキスト ボックス 2"/>
          <p:cNvSpPr txBox="1"/>
          <p:nvPr/>
        </p:nvSpPr>
        <p:spPr bwMode="auto">
          <a:xfrm>
            <a:off x="5701938" y="1970480"/>
            <a:ext cx="46921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rIns="72000" rtlCol="0">
            <a:spAutoFit/>
          </a:bodyPr>
          <a:lstStyle/>
          <a:p>
            <a:pPr algn="ctr"/>
            <a:r>
              <a:rPr lang="en-US" altLang="ja-JP" sz="11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'15</a:t>
            </a:r>
            <a:r>
              <a:rPr lang="ja-JP" altLang="en-US" sz="11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年</a:t>
            </a:r>
            <a:endParaRPr lang="en-US" altLang="ja-JP" sz="1100" dirty="0" smtClean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 algn="ctr"/>
            <a:r>
              <a:rPr lang="ja-JP" altLang="en-US" sz="1100" dirty="0">
                <a:solidFill>
                  <a:prstClr val="black"/>
                </a:solidFill>
                <a:latin typeface="HGPｺﾞｼｯｸE"/>
                <a:ea typeface="HGPｺﾞｼｯｸE"/>
              </a:rPr>
              <a:t>現在</a:t>
            </a:r>
            <a:endParaRPr lang="ja-JP" altLang="en-US" sz="1100" dirty="0" smtClean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6203602" y="2055819"/>
            <a:ext cx="2331573" cy="260209"/>
          </a:xfrm>
          <a:prstGeom prst="rect">
            <a:avLst/>
          </a:prstGeom>
          <a:solidFill>
            <a:srgbClr val="B3CC8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prstClr val="black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 bwMode="auto">
          <a:xfrm>
            <a:off x="6931514" y="1767240"/>
            <a:ext cx="76095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rIns="72000" rtlCol="0">
            <a:spAutoFit/>
          </a:bodyPr>
          <a:lstStyle/>
          <a:p>
            <a:r>
              <a:rPr lang="ja-JP" altLang="en-US" sz="12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処理時間</a:t>
            </a:r>
          </a:p>
        </p:txBody>
      </p:sp>
      <p:sp>
        <p:nvSpPr>
          <p:cNvPr id="74" name="正方形/長方形 73"/>
          <p:cNvSpPr/>
          <p:nvPr/>
        </p:nvSpPr>
        <p:spPr bwMode="auto">
          <a:xfrm>
            <a:off x="6203603" y="2835105"/>
            <a:ext cx="476598" cy="260209"/>
          </a:xfrm>
          <a:prstGeom prst="rect">
            <a:avLst/>
          </a:prstGeom>
          <a:solidFill>
            <a:srgbClr val="B3CC8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>
              <a:solidFill>
                <a:prstClr val="black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 bwMode="auto">
          <a:xfrm>
            <a:off x="5788912" y="3245936"/>
            <a:ext cx="1305980" cy="430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rIns="72000" rtlCol="0">
            <a:spAutoFit/>
          </a:bodyPr>
          <a:lstStyle/>
          <a:p>
            <a:r>
              <a:rPr lang="ja-JP" altLang="en-US" sz="11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処理時間短縮で</a:t>
            </a:r>
            <a:endParaRPr lang="en-US" altLang="ja-JP" sz="1100" dirty="0" smtClean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r>
              <a:rPr lang="en-US" altLang="ja-JP" sz="11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'20</a:t>
            </a:r>
            <a:r>
              <a:rPr lang="ja-JP" altLang="en-US" sz="11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年実用化に貢献</a:t>
            </a:r>
          </a:p>
        </p:txBody>
      </p:sp>
      <p:sp>
        <p:nvSpPr>
          <p:cNvPr id="57" name="テキスト ボックス 56"/>
          <p:cNvSpPr txBox="1"/>
          <p:nvPr/>
        </p:nvSpPr>
        <p:spPr bwMode="auto">
          <a:xfrm>
            <a:off x="7268064" y="2446690"/>
            <a:ext cx="453183" cy="2769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 lIns="72000" rIns="72000" rtlCol="0">
            <a:spAutoFit/>
          </a:bodyPr>
          <a:lstStyle/>
          <a:p>
            <a:r>
              <a:rPr lang="ja-JP" altLang="en-US" sz="12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短縮</a:t>
            </a:r>
          </a:p>
        </p:txBody>
      </p:sp>
      <p:sp>
        <p:nvSpPr>
          <p:cNvPr id="50" name="スライド番号プレースホルダ 328"/>
          <p:cNvSpPr>
            <a:spLocks noGrp="1"/>
          </p:cNvSpPr>
          <p:nvPr>
            <p:ph type="sldNum" sz="quarter" idx="10"/>
          </p:nvPr>
        </p:nvSpPr>
        <p:spPr bwMode="auto">
          <a:xfrm>
            <a:off x="8604250" y="6545263"/>
            <a:ext cx="48895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1860E25E-85D7-42BE-A61F-2E80F0109DB8}" type="slidenum">
              <a:rPr lang="en-US" altLang="ja-JP">
                <a:solidFill>
                  <a:srgbClr val="000000"/>
                </a:solidFill>
              </a:rPr>
              <a:pPr/>
              <a:t>13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46" name="タイトル 6"/>
          <p:cNvSpPr>
            <a:spLocks/>
          </p:cNvSpPr>
          <p:nvPr/>
        </p:nvSpPr>
        <p:spPr bwMode="auto">
          <a:xfrm>
            <a:off x="482210" y="222879"/>
            <a:ext cx="5099473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altLang="ja-JP" kern="0" dirty="0" smtClean="0">
                <a:solidFill>
                  <a:prstClr val="black"/>
                </a:solidFill>
              </a:rPr>
              <a:t>-</a:t>
            </a:r>
            <a:r>
              <a:rPr lang="ja-JP" altLang="en-US" kern="0" dirty="0">
                <a:solidFill>
                  <a:prstClr val="black"/>
                </a:solidFill>
              </a:rPr>
              <a:t>２</a:t>
            </a:r>
            <a:r>
              <a:rPr lang="ja-JP" altLang="en-US" kern="0" dirty="0" smtClean="0">
                <a:solidFill>
                  <a:prstClr val="black"/>
                </a:solidFill>
              </a:rPr>
              <a:t>．エンジニアリング事業（自動車）</a:t>
            </a:r>
            <a:endParaRPr lang="en-US" altLang="ja-JP" sz="2400" dirty="0">
              <a:solidFill>
                <a:prstClr val="black"/>
              </a:solidFill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146050" y="4875"/>
            <a:ext cx="709613" cy="7905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10800" rIns="54000" bIns="10800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5000" i="1" dirty="0">
                <a:solidFill>
                  <a:srgbClr val="1C1C1C"/>
                </a:solidFill>
                <a:latin typeface="Times New Roman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5704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03461" y="241357"/>
            <a:ext cx="6867272" cy="449263"/>
          </a:xfrm>
        </p:spPr>
        <p:txBody>
          <a:bodyPr/>
          <a:lstStyle/>
          <a:p>
            <a:r>
              <a:rPr lang="en-US" altLang="ja-JP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-3-1.</a:t>
            </a:r>
            <a:r>
              <a:rPr lang="ja-JP" altLang="en-US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 </a:t>
            </a:r>
            <a:r>
              <a:rPr lang="en-US" altLang="ja-JP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FPGA</a:t>
            </a:r>
            <a:r>
              <a:rPr lang="ja-JP" altLang="en-US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での取組み：</a:t>
            </a:r>
            <a:r>
              <a:rPr lang="ja-JP" altLang="en-US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着目</a:t>
            </a:r>
            <a:r>
              <a:rPr lang="ja-JP" altLang="en-US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技術と取組み内容</a:t>
            </a:r>
            <a:endParaRPr kumimoji="1" lang="ja-JP" altLang="en-US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5EF2E4-1CFE-42D9-96F4-E8FE855DC15B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22677" y="795208"/>
            <a:ext cx="269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smtClean="0"/>
              <a:t>■要求水準と着目技術</a:t>
            </a:r>
            <a:endParaRPr kumimoji="1" lang="ja-JP" altLang="en-US" sz="200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22677" y="368651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smtClean="0"/>
              <a:t>■取組み</a:t>
            </a:r>
            <a:endParaRPr lang="en-US" altLang="ja-JP" sz="2000" smtClean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234815" y="6483552"/>
            <a:ext cx="4163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50" b="1" smtClean="0"/>
              <a:t>※</a:t>
            </a:r>
            <a:r>
              <a:rPr lang="en-US" altLang="ja-JP" sz="1200" smtClean="0"/>
              <a:t>12016_08/04  </a:t>
            </a:r>
            <a:r>
              <a:rPr lang="ja-JP" altLang="ja-JP" sz="1200" smtClean="0"/>
              <a:t>エレ部会</a:t>
            </a:r>
            <a:r>
              <a:rPr lang="ja-JP" altLang="en-US" sz="1200" smtClean="0"/>
              <a:t>　</a:t>
            </a:r>
            <a:r>
              <a:rPr lang="en-US" altLang="ja-JP" sz="1200" smtClean="0"/>
              <a:t>FPGA/ASIC</a:t>
            </a:r>
            <a:r>
              <a:rPr lang="ja-JP" altLang="en-US" sz="1200" smtClean="0"/>
              <a:t>分科会　デモ公開展示</a:t>
            </a:r>
            <a:endParaRPr kumimoji="1" lang="ja-JP" altLang="en-US" sz="1200"/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193675" y="-25400"/>
            <a:ext cx="565150" cy="7842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10800" rIns="54000" bIns="10800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6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grpSp>
        <p:nvGrpSpPr>
          <p:cNvPr id="67" name="グループ化 66"/>
          <p:cNvGrpSpPr/>
          <p:nvPr/>
        </p:nvGrpSpPr>
        <p:grpSpPr>
          <a:xfrm>
            <a:off x="234815" y="1189878"/>
            <a:ext cx="8719404" cy="2488658"/>
            <a:chOff x="234815" y="1189878"/>
            <a:chExt cx="8719404" cy="2488658"/>
          </a:xfrm>
        </p:grpSpPr>
        <p:sp>
          <p:nvSpPr>
            <p:cNvPr id="27" name="正方形/長方形 26"/>
            <p:cNvSpPr/>
            <p:nvPr/>
          </p:nvSpPr>
          <p:spPr bwMode="auto">
            <a:xfrm>
              <a:off x="234815" y="1189878"/>
              <a:ext cx="8719404" cy="248865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1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1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endParaRPr>
            </a:p>
          </p:txBody>
        </p:sp>
        <p:grpSp>
          <p:nvGrpSpPr>
            <p:cNvPr id="65" name="グループ化 64"/>
            <p:cNvGrpSpPr/>
            <p:nvPr/>
          </p:nvGrpSpPr>
          <p:grpSpPr>
            <a:xfrm>
              <a:off x="6891334" y="1247014"/>
              <a:ext cx="1942329" cy="2396864"/>
              <a:chOff x="6925838" y="1203884"/>
              <a:chExt cx="1942329" cy="2396864"/>
            </a:xfrm>
          </p:grpSpPr>
          <p:pic>
            <p:nvPicPr>
              <p:cNvPr id="62" name="図 6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4464" y="1203884"/>
                <a:ext cx="1933703" cy="738146"/>
              </a:xfrm>
              <a:prstGeom prst="rect">
                <a:avLst/>
              </a:prstGeom>
            </p:spPr>
          </p:pic>
          <p:pic>
            <p:nvPicPr>
              <p:cNvPr id="61" name="図 6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9119" y="2819306"/>
                <a:ext cx="1519048" cy="781442"/>
              </a:xfrm>
              <a:prstGeom prst="rect">
                <a:avLst/>
              </a:prstGeom>
            </p:spPr>
          </p:pic>
          <p:pic>
            <p:nvPicPr>
              <p:cNvPr id="59" name="図 5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5838" y="2819306"/>
                <a:ext cx="846562" cy="781442"/>
              </a:xfrm>
              <a:prstGeom prst="rect">
                <a:avLst/>
              </a:prstGeom>
            </p:spPr>
          </p:pic>
          <p:pic>
            <p:nvPicPr>
              <p:cNvPr id="63" name="図 6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5838" y="1946630"/>
                <a:ext cx="1942329" cy="846797"/>
              </a:xfrm>
              <a:prstGeom prst="rect">
                <a:avLst/>
              </a:prstGeom>
            </p:spPr>
          </p:pic>
          <p:pic>
            <p:nvPicPr>
              <p:cNvPr id="64" name="図 6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5310" y="2000056"/>
                <a:ext cx="902453" cy="717264"/>
              </a:xfrm>
              <a:prstGeom prst="rect">
                <a:avLst/>
              </a:prstGeom>
            </p:spPr>
          </p:pic>
        </p:grpSp>
        <p:sp>
          <p:nvSpPr>
            <p:cNvPr id="28" name="直角三角形 27"/>
            <p:cNvSpPr/>
            <p:nvPr/>
          </p:nvSpPr>
          <p:spPr bwMode="auto">
            <a:xfrm flipH="1" flipV="1">
              <a:off x="4008301" y="1247014"/>
              <a:ext cx="2797940" cy="2328003"/>
            </a:xfrm>
            <a:prstGeom prst="rt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23" name="直角三角形 22"/>
            <p:cNvSpPr/>
            <p:nvPr/>
          </p:nvSpPr>
          <p:spPr bwMode="auto">
            <a:xfrm flipH="1" flipV="1">
              <a:off x="1414305" y="1247016"/>
              <a:ext cx="2579298" cy="2328003"/>
            </a:xfrm>
            <a:prstGeom prst="rt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25" name="右矢印 24"/>
            <p:cNvSpPr/>
            <p:nvPr/>
          </p:nvSpPr>
          <p:spPr bwMode="auto">
            <a:xfrm flipH="1">
              <a:off x="1419796" y="1534223"/>
              <a:ext cx="2721033" cy="327804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24" name="右矢印 23"/>
            <p:cNvSpPr/>
            <p:nvPr/>
          </p:nvSpPr>
          <p:spPr bwMode="auto">
            <a:xfrm flipH="1">
              <a:off x="1422664" y="2020147"/>
              <a:ext cx="2721033" cy="327804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22" name="右矢印 21"/>
            <p:cNvSpPr/>
            <p:nvPr/>
          </p:nvSpPr>
          <p:spPr bwMode="auto">
            <a:xfrm flipH="1">
              <a:off x="1419218" y="2468715"/>
              <a:ext cx="2721033" cy="327804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918927" y="1517604"/>
              <a:ext cx="2031326" cy="369332"/>
            </a:xfrm>
            <a:prstGeom prst="rect">
              <a:avLst/>
            </a:prstGeom>
            <a:gradFill>
              <a:gsLst>
                <a:gs pos="0">
                  <a:schemeClr val="accent6">
                    <a:shade val="51000"/>
                    <a:satMod val="130000"/>
                    <a:alpha val="65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kumimoji="1" lang="ja-JP" altLang="en-US" sz="1800" smtClean="0"/>
                <a:t>高解像度</a:t>
              </a:r>
              <a:endParaRPr kumimoji="1" lang="ja-JP" altLang="en-US" sz="180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1918928" y="1989633"/>
              <a:ext cx="1845377" cy="369332"/>
            </a:xfrm>
            <a:prstGeom prst="rect">
              <a:avLst/>
            </a:prstGeom>
            <a:gradFill>
              <a:gsLst>
                <a:gs pos="0">
                  <a:schemeClr val="accent6">
                    <a:shade val="51000"/>
                    <a:satMod val="130000"/>
                    <a:alpha val="65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ja-JP" altLang="en-US" sz="1800" smtClean="0"/>
                <a:t>高リアルタイム性</a:t>
              </a:r>
              <a:endParaRPr kumimoji="1" lang="ja-JP" altLang="en-US" sz="180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1587611" y="1189878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 smtClean="0"/>
                <a:t>実用性</a:t>
              </a:r>
              <a:endParaRPr kumimoji="1" lang="ja-JP" altLang="en-US" sz="1100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918927" y="2461662"/>
              <a:ext cx="2031325" cy="369332"/>
            </a:xfrm>
            <a:prstGeom prst="rect">
              <a:avLst/>
            </a:prstGeom>
            <a:gradFill>
              <a:gsLst>
                <a:gs pos="0">
                  <a:schemeClr val="accent6">
                    <a:shade val="51000"/>
                    <a:satMod val="130000"/>
                    <a:alpha val="65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kumimoji="1" lang="ja-JP" altLang="en-US" sz="1800" smtClean="0"/>
                <a:t>識別高精度</a:t>
              </a:r>
              <a:r>
                <a:rPr lang="ja-JP" altLang="en-US" sz="1800" smtClean="0"/>
                <a:t>化</a:t>
              </a:r>
              <a:endParaRPr kumimoji="1" lang="ja-JP" altLang="en-US" sz="1800"/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4131237" y="1189878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100"/>
                <a:t>着目</a:t>
              </a:r>
              <a:r>
                <a:rPr lang="ja-JP" altLang="en-US" sz="1100" smtClean="0"/>
                <a:t>技術</a:t>
              </a:r>
              <a:endParaRPr kumimoji="1" lang="ja-JP" altLang="en-US" sz="1100"/>
            </a:p>
          </p:txBody>
        </p:sp>
        <p:sp>
          <p:nvSpPr>
            <p:cNvPr id="33" name="右矢印 32"/>
            <p:cNvSpPr/>
            <p:nvPr/>
          </p:nvSpPr>
          <p:spPr bwMode="auto">
            <a:xfrm flipH="1">
              <a:off x="1424976" y="2966155"/>
              <a:ext cx="2721033" cy="327804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32" name="テキスト ボックス 31"/>
            <p:cNvSpPr txBox="1"/>
            <p:nvPr/>
          </p:nvSpPr>
          <p:spPr>
            <a:xfrm>
              <a:off x="1918926" y="2933690"/>
              <a:ext cx="2031325" cy="369332"/>
            </a:xfrm>
            <a:prstGeom prst="rect">
              <a:avLst/>
            </a:prstGeom>
            <a:gradFill>
              <a:gsLst>
                <a:gs pos="0">
                  <a:schemeClr val="accent6">
                    <a:shade val="51000"/>
                    <a:satMod val="130000"/>
                    <a:alpha val="65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ja-JP" altLang="en-US" sz="1800" smtClean="0"/>
                <a:t>小型低電力化</a:t>
              </a:r>
              <a:endParaRPr kumimoji="1" lang="ja-JP" altLang="en-US" sz="1800"/>
            </a:p>
          </p:txBody>
        </p:sp>
        <p:sp>
          <p:nvSpPr>
            <p:cNvPr id="50" name="テキスト ボックス 49"/>
            <p:cNvSpPr txBox="1"/>
            <p:nvPr/>
          </p:nvSpPr>
          <p:spPr>
            <a:xfrm>
              <a:off x="319537" y="1510895"/>
              <a:ext cx="1096813" cy="369332"/>
            </a:xfrm>
            <a:prstGeom prst="rect">
              <a:avLst/>
            </a:prstGeom>
            <a:solidFill>
              <a:srgbClr val="00956F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1800" smtClean="0"/>
                <a:t>4K60fps</a:t>
              </a:r>
              <a:endParaRPr kumimoji="1" lang="ja-JP" altLang="en-US" sz="1800"/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319537" y="1985160"/>
              <a:ext cx="1096813" cy="369332"/>
            </a:xfrm>
            <a:prstGeom prst="rect">
              <a:avLst/>
            </a:prstGeom>
            <a:solidFill>
              <a:srgbClr val="00956F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ja-JP" sz="1800" smtClean="0"/>
                <a:t>1TFlops</a:t>
              </a:r>
              <a:endParaRPr kumimoji="1" lang="ja-JP" altLang="en-US" sz="1800"/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319537" y="2459425"/>
              <a:ext cx="1096813" cy="369332"/>
            </a:xfrm>
            <a:prstGeom prst="rect">
              <a:avLst/>
            </a:prstGeom>
            <a:solidFill>
              <a:srgbClr val="00956F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ja-JP" sz="1800" smtClean="0"/>
                <a:t>99%</a:t>
              </a:r>
              <a:endParaRPr kumimoji="1" lang="ja-JP" altLang="en-US" sz="1800"/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328163" y="2933690"/>
              <a:ext cx="1096813" cy="369332"/>
            </a:xfrm>
            <a:prstGeom prst="rect">
              <a:avLst/>
            </a:prstGeom>
            <a:solidFill>
              <a:srgbClr val="00956F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ja-JP" sz="1800" smtClean="0"/>
                <a:t>10W</a:t>
              </a:r>
              <a:endParaRPr kumimoji="1" lang="ja-JP" altLang="en-US" sz="1800"/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328163" y="1189878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100"/>
                <a:t>要求</a:t>
              </a:r>
              <a:endParaRPr kumimoji="1" lang="ja-JP" altLang="en-US" sz="1100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4140251" y="1510895"/>
              <a:ext cx="2798254" cy="369332"/>
            </a:xfrm>
            <a:prstGeom prst="rect">
              <a:avLst/>
            </a:prstGeom>
            <a:solidFill>
              <a:srgbClr val="F77365">
                <a:alpha val="89804"/>
              </a:srgb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ja-JP" altLang="en-US" sz="1800" smtClean="0"/>
                <a:t>高機能センサ</a:t>
              </a:r>
              <a:r>
                <a:rPr lang="en-US" altLang="ja-JP" sz="1000" smtClean="0"/>
                <a:t>(</a:t>
              </a:r>
              <a:r>
                <a:rPr lang="ja-JP" altLang="en-US" sz="1000" smtClean="0"/>
                <a:t>ミリ波、超音波</a:t>
              </a:r>
              <a:r>
                <a:rPr lang="en-US" altLang="ja-JP" sz="1000" smtClean="0"/>
                <a:t>)</a:t>
              </a:r>
              <a:endParaRPr lang="en-US" altLang="ja-JP" sz="1800" smtClean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4140250" y="2467225"/>
              <a:ext cx="2804013" cy="369332"/>
            </a:xfrm>
            <a:prstGeom prst="rect">
              <a:avLst/>
            </a:prstGeom>
            <a:solidFill>
              <a:srgbClr val="F77365">
                <a:alpha val="89804"/>
              </a:srgb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ja-JP" altLang="en-US" sz="1800"/>
                <a:t>機械</a:t>
              </a:r>
              <a:r>
                <a:rPr lang="ja-JP" altLang="en-US" sz="1800" smtClean="0"/>
                <a:t>学習</a:t>
              </a:r>
              <a:r>
                <a:rPr lang="en-US" altLang="ja-JP" sz="1800" smtClean="0"/>
                <a:t>/ComputerVision</a:t>
              </a:r>
              <a:endParaRPr kumimoji="1" lang="ja-JP" altLang="en-US" sz="1800" baseline="30000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4143695" y="1989060"/>
              <a:ext cx="2790769" cy="369332"/>
            </a:xfrm>
            <a:prstGeom prst="rect">
              <a:avLst/>
            </a:prstGeom>
            <a:solidFill>
              <a:srgbClr val="F77365">
                <a:alpha val="89804"/>
              </a:srgb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ja-JP" altLang="en-US" sz="1800"/>
                <a:t>並列</a:t>
              </a:r>
              <a:r>
                <a:rPr lang="ja-JP" altLang="en-US" sz="1800" smtClean="0"/>
                <a:t>演算</a:t>
              </a:r>
              <a:endParaRPr lang="en-US" altLang="ja-JP" sz="1800" smtClean="0"/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4146009" y="2945391"/>
              <a:ext cx="2798254" cy="369332"/>
            </a:xfrm>
            <a:prstGeom prst="rect">
              <a:avLst/>
            </a:prstGeom>
            <a:solidFill>
              <a:srgbClr val="F77365">
                <a:alpha val="89804"/>
              </a:srgb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ja-JP" sz="1800" smtClean="0"/>
                <a:t>GPGPU/FPGA</a:t>
              </a:r>
              <a:r>
                <a:rPr lang="ja-JP" altLang="en-US" sz="1800" smtClean="0"/>
                <a:t>応用</a:t>
              </a:r>
              <a:endParaRPr kumimoji="1" lang="ja-JP" altLang="en-US" sz="1800"/>
            </a:p>
          </p:txBody>
        </p:sp>
      </p:grpSp>
      <p:graphicFrame>
        <p:nvGraphicFramePr>
          <p:cNvPr id="66" name="表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86121"/>
              </p:ext>
            </p:extLst>
          </p:nvPr>
        </p:nvGraphicFramePr>
        <p:xfrm>
          <a:off x="234815" y="4055848"/>
          <a:ext cx="8719404" cy="2443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12830"/>
                <a:gridCol w="5788325"/>
                <a:gridCol w="151824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smtClean="0"/>
                        <a:t>着目技術</a:t>
                      </a:r>
                      <a:endParaRPr kumimoji="1" lang="ja-JP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smtClean="0"/>
                        <a:t>弊社取組み</a:t>
                      </a:r>
                      <a:endParaRPr kumimoji="1" lang="ja-JP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smtClean="0"/>
                        <a:t>取引先など</a:t>
                      </a:r>
                      <a:endParaRPr kumimoji="1" lang="ja-JP" alt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 smtClean="0"/>
                        <a:t>高機能センサ</a:t>
                      </a:r>
                      <a:endParaRPr kumimoji="1" lang="ja-JP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smtClean="0"/>
                        <a:t>・超音波探触子用超音波制御</a:t>
                      </a:r>
                      <a:r>
                        <a:rPr kumimoji="1" lang="en-US" altLang="ja-JP" sz="1400" smtClean="0"/>
                        <a:t>LSI</a:t>
                      </a:r>
                      <a:r>
                        <a:rPr kumimoji="1" lang="ja-JP" altLang="en-US" sz="1400" smtClean="0"/>
                        <a:t>設計開発</a:t>
                      </a:r>
                      <a:endParaRPr kumimoji="1" lang="en-US" altLang="ja-JP" sz="140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smtClean="0"/>
                        <a:t>・ミリ波レーダ</a:t>
                      </a:r>
                      <a:r>
                        <a:rPr kumimoji="1" lang="en-US" altLang="ja-JP" sz="1400" smtClean="0"/>
                        <a:t>LSI</a:t>
                      </a:r>
                      <a:r>
                        <a:rPr kumimoji="1" lang="ja-JP" altLang="en-US" sz="1400" smtClean="0"/>
                        <a:t>設計開発</a:t>
                      </a:r>
                      <a:endParaRPr kumimoji="1" lang="en-US" altLang="ja-JP" sz="140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/>
                        <a:t>(</a:t>
                      </a:r>
                      <a:r>
                        <a:rPr kumimoji="1" lang="ja-JP" altLang="en-US" sz="1400" smtClean="0"/>
                        <a:t>ヘルスケア</a:t>
                      </a:r>
                      <a:r>
                        <a:rPr kumimoji="1" lang="en-US" altLang="ja-JP" sz="1400" smtClean="0"/>
                        <a:t>)</a:t>
                      </a:r>
                    </a:p>
                    <a:p>
                      <a:r>
                        <a:rPr kumimoji="1" lang="en-US" altLang="ja-JP" sz="1400" smtClean="0"/>
                        <a:t>(E1</a:t>
                      </a:r>
                      <a:r>
                        <a:rPr kumimoji="1" lang="ja-JP" altLang="en-US" sz="1400" smtClean="0"/>
                        <a:t>本</a:t>
                      </a:r>
                      <a:r>
                        <a:rPr kumimoji="1" lang="en-US" altLang="ja-JP" sz="1400" smtClean="0"/>
                        <a:t>)</a:t>
                      </a:r>
                      <a:endParaRPr kumimoji="1" lang="ja-JP" alt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 smtClean="0"/>
                        <a:t>並列演算</a:t>
                      </a:r>
                      <a:endParaRPr kumimoji="1" lang="ja-JP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smtClean="0"/>
                        <a:t>・</a:t>
                      </a:r>
                      <a:r>
                        <a:rPr kumimoji="1" lang="en-US" altLang="ja-JP" sz="1400" smtClean="0"/>
                        <a:t>SIMD/MIMD</a:t>
                      </a:r>
                      <a:r>
                        <a:rPr kumimoji="1" lang="ja-JP" altLang="en-US" sz="1400" smtClean="0"/>
                        <a:t>アルゴリズム最適化</a:t>
                      </a:r>
                      <a:endParaRPr kumimoji="1" lang="en-US" altLang="ja-JP" sz="1400" smtClean="0"/>
                    </a:p>
                    <a:p>
                      <a:r>
                        <a:rPr kumimoji="1" lang="ja-JP" altLang="en-US" sz="1400" smtClean="0"/>
                        <a:t>・高位設計言語</a:t>
                      </a:r>
                      <a:r>
                        <a:rPr kumimoji="1" lang="en-US" altLang="ja-JP" sz="1400" smtClean="0"/>
                        <a:t>OpenCL/</a:t>
                      </a:r>
                      <a:r>
                        <a:rPr kumimoji="1" lang="ja-JP" altLang="en-US" sz="1400" smtClean="0"/>
                        <a:t>従来型</a:t>
                      </a:r>
                      <a:r>
                        <a:rPr kumimoji="1" lang="en-US" altLang="ja-JP" sz="1400" smtClean="0"/>
                        <a:t>HDL</a:t>
                      </a:r>
                      <a:r>
                        <a:rPr kumimoji="1" lang="ja-JP" altLang="en-US" sz="1400" smtClean="0"/>
                        <a:t>混在での細粒度並列化</a:t>
                      </a:r>
                      <a:r>
                        <a:rPr kumimoji="1" lang="en-US" altLang="ja-JP" sz="1400" smtClean="0"/>
                        <a:t>FPGA</a:t>
                      </a:r>
                      <a:r>
                        <a:rPr kumimoji="1" lang="ja-JP" altLang="en-US" sz="1400" smtClean="0"/>
                        <a:t>設計</a:t>
                      </a:r>
                      <a:endParaRPr kumimoji="1" lang="ja-JP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/>
                        <a:t>(</a:t>
                      </a:r>
                      <a:r>
                        <a:rPr kumimoji="1" lang="ja-JP" altLang="en-US" sz="1400" smtClean="0"/>
                        <a:t>中研</a:t>
                      </a:r>
                      <a:r>
                        <a:rPr kumimoji="1" lang="en-US" altLang="ja-JP" sz="1400" smtClean="0"/>
                        <a:t>),(</a:t>
                      </a:r>
                      <a:r>
                        <a:rPr kumimoji="1" lang="ja-JP" altLang="en-US" sz="1400" smtClean="0"/>
                        <a:t>横研</a:t>
                      </a:r>
                      <a:r>
                        <a:rPr kumimoji="1" lang="en-US" altLang="ja-JP" sz="1400" smtClean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smtClean="0"/>
                        <a:t>(</a:t>
                      </a:r>
                      <a:r>
                        <a:rPr kumimoji="1" lang="ja-JP" altLang="en-US" sz="1400" smtClean="0"/>
                        <a:t>中研</a:t>
                      </a:r>
                      <a:r>
                        <a:rPr kumimoji="1" lang="en-US" altLang="ja-JP" sz="1400" smtClean="0"/>
                        <a:t>),</a:t>
                      </a:r>
                      <a:r>
                        <a:rPr kumimoji="1" lang="ja-JP" altLang="en-US" sz="1400" smtClean="0"/>
                        <a:t>自社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 smtClean="0"/>
                        <a:t>高精度識別</a:t>
                      </a:r>
                      <a:endParaRPr kumimoji="1" lang="ja-JP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smtClean="0"/>
                        <a:t>・</a:t>
                      </a:r>
                      <a:r>
                        <a:rPr kumimoji="1" lang="en-US" altLang="ja-JP" sz="1400" smtClean="0"/>
                        <a:t>FPGA/GPU</a:t>
                      </a:r>
                      <a:r>
                        <a:rPr kumimoji="1" lang="ja-JP" altLang="en-US" sz="1400" smtClean="0"/>
                        <a:t>による</a:t>
                      </a:r>
                      <a:r>
                        <a:rPr kumimoji="1" lang="en-US" altLang="ja-JP" sz="1400" smtClean="0"/>
                        <a:t>CNN</a:t>
                      </a:r>
                      <a:r>
                        <a:rPr kumimoji="1" lang="ja-JP" altLang="en-US" sz="1400" smtClean="0"/>
                        <a:t>画像認識</a:t>
                      </a:r>
                      <a:endParaRPr kumimoji="1" lang="en-US" altLang="ja-JP" sz="1400" smtClean="0"/>
                    </a:p>
                    <a:p>
                      <a:r>
                        <a:rPr kumimoji="1" lang="ja-JP" altLang="en-US" sz="1400" smtClean="0"/>
                        <a:t>・</a:t>
                      </a:r>
                      <a:r>
                        <a:rPr kumimoji="1" lang="en-US" altLang="ja-JP" sz="1400" smtClean="0"/>
                        <a:t>ARM</a:t>
                      </a:r>
                      <a:r>
                        <a:rPr kumimoji="1" lang="ja-JP" altLang="en-US" sz="1400" smtClean="0"/>
                        <a:t>コア搭載</a:t>
                      </a:r>
                      <a:r>
                        <a:rPr kumimoji="1" lang="en-US" altLang="ja-JP" sz="1400" smtClean="0"/>
                        <a:t>FPGA</a:t>
                      </a:r>
                      <a:r>
                        <a:rPr kumimoji="1" lang="ja-JP" altLang="en-US" sz="1400" smtClean="0"/>
                        <a:t>上での</a:t>
                      </a:r>
                      <a:r>
                        <a:rPr kumimoji="1" lang="en-US" altLang="ja-JP" sz="1400" smtClean="0"/>
                        <a:t>OpenCV</a:t>
                      </a:r>
                      <a:r>
                        <a:rPr kumimoji="1" lang="ja-JP" altLang="en-US" sz="1400" smtClean="0"/>
                        <a:t>画像処理アクセラレータ・デモ</a:t>
                      </a:r>
                      <a:endParaRPr kumimoji="1" lang="en-US" altLang="ja-JP" sz="140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/>
                        <a:t>(</a:t>
                      </a:r>
                      <a:r>
                        <a:rPr kumimoji="1" lang="ja-JP" altLang="en-US" sz="1400" smtClean="0"/>
                        <a:t>中研</a:t>
                      </a:r>
                      <a:r>
                        <a:rPr kumimoji="1" lang="en-US" altLang="ja-JP" sz="1400" smtClean="0"/>
                        <a:t>),(</a:t>
                      </a:r>
                      <a:r>
                        <a:rPr kumimoji="1" lang="ja-JP" altLang="en-US" sz="1400" smtClean="0"/>
                        <a:t>横研</a:t>
                      </a:r>
                      <a:r>
                        <a:rPr kumimoji="1" lang="en-US" altLang="ja-JP" sz="1400" smtClean="0"/>
                        <a:t>)</a:t>
                      </a:r>
                    </a:p>
                    <a:p>
                      <a:r>
                        <a:rPr kumimoji="1" lang="ja-JP" altLang="en-US" sz="1400" baseline="0" smtClean="0"/>
                        <a:t>計画中</a:t>
                      </a:r>
                      <a:endParaRPr kumimoji="1" lang="en-US" altLang="ja-JP" sz="1200" baseline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 smtClean="0"/>
                        <a:t>小型低電力化</a:t>
                      </a:r>
                      <a:endParaRPr kumimoji="1" lang="ja-JP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smtClean="0"/>
                        <a:t>・</a:t>
                      </a:r>
                      <a:r>
                        <a:rPr kumimoji="1" lang="en-US" altLang="ja-JP" sz="1400" smtClean="0"/>
                        <a:t>SoC-FPGA</a:t>
                      </a:r>
                      <a:r>
                        <a:rPr kumimoji="1" lang="ja-JP" altLang="en-US" sz="1400" smtClean="0"/>
                        <a:t>オプティカルフロー型動体識別での原理確認デモ</a:t>
                      </a:r>
                      <a:endParaRPr kumimoji="1" lang="en-US" altLang="ja-JP" sz="1400" smtClean="0"/>
                    </a:p>
                    <a:p>
                      <a:r>
                        <a:rPr kumimoji="1" lang="ja-JP" altLang="en-US" sz="1400" smtClean="0"/>
                        <a:t>・レーザレンジファインダー応用での空間認識</a:t>
                      </a:r>
                      <a:r>
                        <a:rPr kumimoji="1" lang="en-US" altLang="ja-JP" sz="1400" smtClean="0"/>
                        <a:t>FPGA</a:t>
                      </a:r>
                      <a:r>
                        <a:rPr kumimoji="1" lang="ja-JP" altLang="en-US" sz="1400" smtClean="0"/>
                        <a:t>デモ</a:t>
                      </a:r>
                      <a:endParaRPr kumimoji="1" lang="ja-JP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smtClean="0"/>
                        <a:t>自社開発</a:t>
                      </a:r>
                      <a:r>
                        <a:rPr kumimoji="1" lang="en-US" altLang="ja-JP" sz="1200" baseline="30000" smtClean="0"/>
                        <a:t>※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aseline="0" smtClean="0"/>
                        <a:t>計画中</a:t>
                      </a:r>
                      <a:endParaRPr kumimoji="1" lang="ja-JP" altLang="en-US" sz="1400" baseline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9374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 bwMode="auto">
          <a:xfrm>
            <a:off x="4428629" y="2621112"/>
            <a:ext cx="4419672" cy="41681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prstClr val="black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 bwMode="auto">
          <a:xfrm>
            <a:off x="123248" y="2621112"/>
            <a:ext cx="4213737" cy="4170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prstClr val="black"/>
              </a:solidFill>
            </a:endParaRPr>
          </a:p>
        </p:txBody>
      </p:sp>
      <p:sp>
        <p:nvSpPr>
          <p:cNvPr id="9218" name="タイトル 11"/>
          <p:cNvSpPr txBox="1">
            <a:spLocks/>
          </p:cNvSpPr>
          <p:nvPr/>
        </p:nvSpPr>
        <p:spPr bwMode="auto">
          <a:xfrm>
            <a:off x="477710" y="258630"/>
            <a:ext cx="73687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ja-JP" sz="2600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</a:t>
            </a:r>
            <a:r>
              <a:rPr lang="en-US" altLang="ja-JP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3</a:t>
            </a:r>
            <a:r>
              <a:rPr lang="en-US" altLang="ja-JP" sz="2600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-2.</a:t>
            </a:r>
            <a:r>
              <a:rPr lang="ja-JP" altLang="en-US" sz="2600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 画像</a:t>
            </a:r>
            <a:r>
              <a:rPr lang="ja-JP" altLang="en-US" sz="2600" dirty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認識への</a:t>
            </a:r>
            <a:r>
              <a:rPr lang="en-US" altLang="ja-JP" sz="260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Deep </a:t>
            </a:r>
            <a:r>
              <a:rPr lang="en-US" altLang="ja-JP" sz="2600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Learning</a:t>
            </a:r>
            <a:r>
              <a:rPr lang="ja-JP" altLang="en-US" sz="2600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の適用</a:t>
            </a:r>
            <a:endParaRPr lang="en-US" altLang="ja-JP" sz="2600" dirty="0">
              <a:solidFill>
                <a:prstClr val="black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219" name="Text Box 5"/>
          <p:cNvSpPr txBox="1">
            <a:spLocks noChangeArrowheads="1"/>
          </p:cNvSpPr>
          <p:nvPr/>
        </p:nvSpPr>
        <p:spPr bwMode="auto">
          <a:xfrm>
            <a:off x="193675" y="-25400"/>
            <a:ext cx="565150" cy="7842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10800" rIns="54000" bIns="10800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6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2" name="下矢印 1"/>
          <p:cNvSpPr/>
          <p:nvPr/>
        </p:nvSpPr>
        <p:spPr bwMode="auto">
          <a:xfrm flipV="1">
            <a:off x="3531263" y="2322534"/>
            <a:ext cx="1611443" cy="31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ja-JP" altLang="en-US" smtClean="0">
              <a:solidFill>
                <a:srgbClr val="1F497D"/>
              </a:solidFill>
              <a:latin typeface="HGPｺﾞｼｯｸE" pitchFamily="50" charset="-128"/>
            </a:endParaRPr>
          </a:p>
        </p:txBody>
      </p:sp>
      <p:sp>
        <p:nvSpPr>
          <p:cNvPr id="10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</p:spPr>
        <p:txBody>
          <a:bodyPr/>
          <a:lstStyle/>
          <a:p>
            <a:pPr>
              <a:defRPr/>
            </a:pPr>
            <a:fld id="{ADB4A815-C31C-4D7B-8079-09B1BFAC4320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1" name="Text Box 612"/>
          <p:cNvSpPr txBox="1">
            <a:spLocks noChangeArrowheads="1"/>
          </p:cNvSpPr>
          <p:nvPr/>
        </p:nvSpPr>
        <p:spPr bwMode="auto">
          <a:xfrm>
            <a:off x="4558031" y="3170336"/>
            <a:ext cx="4195199" cy="1323439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b="1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①</a:t>
            </a:r>
            <a:r>
              <a:rPr lang="en-US" altLang="ja-JP" sz="16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Altera(Intel) DSN</a:t>
            </a:r>
            <a:r>
              <a:rPr lang="ja-JP" altLang="en-US" sz="16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パートナー関係を活用した</a:t>
            </a:r>
            <a:endParaRPr lang="en-US" altLang="ja-JP" sz="1600" b="1" smtClean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/>
            <a:r>
              <a:rPr lang="ja-JP" altLang="en-US" sz="16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最新技術の実装・評価・解析</a:t>
            </a:r>
            <a:endParaRPr lang="ja-JP" altLang="en-US" sz="1600" b="1" dirty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/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　・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Intel</a:t>
            </a:r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ブランド     ：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Xeon FPGA</a:t>
            </a:r>
          </a:p>
          <a:p>
            <a:pPr eaLnBrk="1" hangingPunct="1"/>
            <a:r>
              <a:rPr lang="en-US" altLang="ja-JP" sz="120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 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 </a:t>
            </a:r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・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Altera</a:t>
            </a:r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ブランド  ：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Arria 10, Arria 10SoC, StratixV</a:t>
            </a:r>
          </a:p>
          <a:p>
            <a:pPr eaLnBrk="1" hangingPunct="1"/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　</a:t>
            </a:r>
            <a:r>
              <a:rPr lang="ja-JP" altLang="en-US" sz="120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・</a:t>
            </a:r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機械学習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PF     </a:t>
            </a:r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：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Canyon Vista + ORCA</a:t>
            </a:r>
          </a:p>
          <a:p>
            <a:pPr eaLnBrk="1" hangingPunct="1"/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  ・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DNN</a:t>
            </a:r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実装・評価 ：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OpenCL</a:t>
            </a:r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による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AlexNet</a:t>
            </a:r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実装</a:t>
            </a:r>
            <a:endParaRPr lang="en-US" altLang="ja-JP" sz="1200" smtClean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4" name="Text Box 609"/>
          <p:cNvSpPr txBox="1">
            <a:spLocks noChangeArrowheads="1"/>
          </p:cNvSpPr>
          <p:nvPr/>
        </p:nvSpPr>
        <p:spPr bwMode="auto">
          <a:xfrm>
            <a:off x="161593" y="845167"/>
            <a:ext cx="620013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１．高位言語設計技術を活用した</a:t>
            </a:r>
            <a:r>
              <a:rPr lang="en-US" altLang="ja-JP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FPGA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の設計開発</a:t>
            </a:r>
            <a:endParaRPr lang="en-US" altLang="ja-JP" sz="2000" b="1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２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．機械学習環境を含む</a:t>
            </a:r>
            <a:r>
              <a:rPr lang="en-US" altLang="ja-JP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FPGA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ボード・</a:t>
            </a:r>
            <a:r>
              <a:rPr lang="en-US" altLang="ja-JP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S/W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の試作開発</a:t>
            </a:r>
            <a:endParaRPr lang="en-US" altLang="ja-JP" sz="2000" b="1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３．</a:t>
            </a:r>
            <a:r>
              <a:rPr lang="en-US" altLang="ja-JP" sz="2000" b="1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FPGA</a:t>
            </a:r>
            <a:r>
              <a:rPr lang="ja-JP" altLang="en-US" sz="2000" b="1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ベンダー協調による最新技術の早期導入</a:t>
            </a:r>
            <a:endParaRPr lang="en-US" altLang="ja-JP" sz="2000" b="1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などにより顧客プロジェクトの高度化、短期開発に貢献</a:t>
            </a:r>
            <a:endParaRPr lang="en-US" altLang="ja-JP" sz="2000" b="1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193675" y="2691447"/>
            <a:ext cx="4061394" cy="3996613"/>
            <a:chOff x="193675" y="2778855"/>
            <a:chExt cx="4061394" cy="3996613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193675" y="2778855"/>
              <a:ext cx="3721832" cy="2627767"/>
              <a:chOff x="1600712" y="3227378"/>
              <a:chExt cx="3721832" cy="2627767"/>
            </a:xfrm>
          </p:grpSpPr>
          <p:sp>
            <p:nvSpPr>
              <p:cNvPr id="12" name="Text Box 609"/>
              <p:cNvSpPr txBox="1">
                <a:spLocks noChangeArrowheads="1"/>
              </p:cNvSpPr>
              <p:nvPr/>
            </p:nvSpPr>
            <p:spPr bwMode="auto">
              <a:xfrm>
                <a:off x="1600712" y="5154953"/>
                <a:ext cx="1630943" cy="700192"/>
              </a:xfrm>
              <a:prstGeom prst="rect">
                <a:avLst/>
              </a:prstGeom>
              <a:ln/>
              <a:ex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square" anchor="ctr" anchorCtr="0">
                <a:spAutoFit/>
              </a:bodyPr>
              <a:lstStyle>
                <a:lvl1pPr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9pPr>
              </a:lstStyle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6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①高位</a:t>
                </a:r>
                <a:r>
                  <a:rPr lang="ja-JP" altLang="en-US" sz="1600" b="1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言語</a:t>
                </a:r>
                <a:r>
                  <a:rPr lang="ja-JP" altLang="en-US" sz="16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設計</a:t>
                </a:r>
                <a:endParaRPr lang="en-US" altLang="ja-JP" sz="2400" b="1" smtClean="0">
                  <a:solidFill>
                    <a:prstClr val="white"/>
                  </a:solidFill>
                  <a:latin typeface="HGPｺﾞｼｯｸE" pitchFamily="50" charset="-128"/>
                  <a:ea typeface="HGPｺﾞｼｯｸE" pitchFamily="50" charset="-128"/>
                </a:endParaRPr>
              </a:p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1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・アルゴの早期</a:t>
                </a:r>
                <a:r>
                  <a:rPr lang="en-US" altLang="ja-JP" sz="11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FPGA</a:t>
                </a:r>
                <a:r>
                  <a:rPr lang="ja-JP" altLang="en-US" sz="11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化</a:t>
                </a:r>
                <a:endParaRPr lang="en-US" altLang="ja-JP" sz="1100" b="1" smtClean="0">
                  <a:solidFill>
                    <a:prstClr val="white"/>
                  </a:solidFill>
                  <a:latin typeface="HGPｺﾞｼｯｸE" pitchFamily="50" charset="-128"/>
                  <a:ea typeface="HGPｺﾞｼｯｸE" pitchFamily="50" charset="-128"/>
                </a:endParaRPr>
              </a:p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1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・変更</a:t>
                </a:r>
                <a:r>
                  <a:rPr lang="ja-JP" altLang="en-US" sz="1100" b="1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容易性</a:t>
                </a:r>
                <a:endParaRPr lang="en-US" altLang="ja-JP" sz="1100" b="1" dirty="0">
                  <a:solidFill>
                    <a:prstClr val="white"/>
                  </a:solidFill>
                  <a:latin typeface="HGPｺﾞｼｯｸE" pitchFamily="50" charset="-128"/>
                  <a:ea typeface="HGPｺﾞｼｯｸE" pitchFamily="50" charset="-128"/>
                </a:endParaRPr>
              </a:p>
            </p:txBody>
          </p:sp>
          <p:sp>
            <p:nvSpPr>
              <p:cNvPr id="3" name="二等辺三角形 2"/>
              <p:cNvSpPr/>
              <p:nvPr/>
            </p:nvSpPr>
            <p:spPr bwMode="auto">
              <a:xfrm>
                <a:off x="2110152" y="3263632"/>
                <a:ext cx="2055446" cy="1844431"/>
              </a:xfrm>
              <a:prstGeom prst="triangle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 anchor="ctr" anchorCtr="0">
                <a:noAutofit/>
              </a:bodyPr>
              <a:lstStyle/>
              <a:p>
                <a:pPr algn="ctr"/>
                <a:r>
                  <a:rPr lang="en-US" altLang="ja-JP" sz="1800" smtClean="0">
                    <a:solidFill>
                      <a:prstClr val="black"/>
                    </a:solidFill>
                  </a:rPr>
                  <a:t>FPGA</a:t>
                </a:r>
              </a:p>
              <a:p>
                <a:pPr algn="ctr"/>
                <a:r>
                  <a:rPr lang="ja-JP" altLang="en-US" sz="1800" smtClean="0">
                    <a:solidFill>
                      <a:prstClr val="black"/>
                    </a:solidFill>
                  </a:rPr>
                  <a:t>活用効果</a:t>
                </a:r>
              </a:p>
            </p:txBody>
          </p:sp>
          <p:sp>
            <p:nvSpPr>
              <p:cNvPr id="9221" name="Text Box 609"/>
              <p:cNvSpPr txBox="1">
                <a:spLocks noChangeArrowheads="1"/>
              </p:cNvSpPr>
              <p:nvPr/>
            </p:nvSpPr>
            <p:spPr bwMode="auto">
              <a:xfrm>
                <a:off x="1600712" y="3227378"/>
                <a:ext cx="2185835" cy="101566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shade val="51000"/>
                      <a:satMod val="130000"/>
                      <a:alpha val="55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  <a:ln>
                <a:headEnd/>
                <a:tailEnd/>
              </a:ln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9pPr>
              </a:lstStyle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800" b="1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性能</a:t>
                </a:r>
                <a:endParaRPr lang="en-US" altLang="ja-JP" sz="1800" b="1" smtClean="0">
                  <a:solidFill>
                    <a:prstClr val="white"/>
                  </a:solidFill>
                  <a:latin typeface="HGPｺﾞｼｯｸE" pitchFamily="50" charset="-128"/>
                  <a:ea typeface="HGPｺﾞｼｯｸE" pitchFamily="50" charset="-128"/>
                </a:endParaRPr>
              </a:p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2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・高演算性能かつ低消費電力</a:t>
                </a:r>
                <a:endParaRPr lang="en-US" altLang="ja-JP" sz="1200" b="1" smtClean="0">
                  <a:solidFill>
                    <a:prstClr val="white"/>
                  </a:solidFill>
                  <a:latin typeface="HGPｺﾞｼｯｸE" pitchFamily="50" charset="-128"/>
                  <a:ea typeface="HGPｺﾞｼｯｸE" pitchFamily="50" charset="-128"/>
                </a:endParaRPr>
              </a:p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2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・低発熱による小型化</a:t>
                </a:r>
                <a:endParaRPr lang="en-US" altLang="ja-JP" sz="1200" b="1" smtClean="0">
                  <a:solidFill>
                    <a:prstClr val="white"/>
                  </a:solidFill>
                  <a:latin typeface="HGPｺﾞｼｯｸE" pitchFamily="50" charset="-128"/>
                  <a:ea typeface="HGPｺﾞｼｯｸE" pitchFamily="50" charset="-128"/>
                </a:endParaRPr>
              </a:p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2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・耐</a:t>
                </a:r>
                <a:r>
                  <a:rPr lang="en-US" altLang="ja-JP" sz="12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EOL</a:t>
                </a:r>
              </a:p>
            </p:txBody>
          </p:sp>
          <p:sp>
            <p:nvSpPr>
              <p:cNvPr id="16" name="Text Box 609"/>
              <p:cNvSpPr txBox="1">
                <a:spLocks noChangeArrowheads="1"/>
              </p:cNvSpPr>
              <p:nvPr/>
            </p:nvSpPr>
            <p:spPr bwMode="auto">
              <a:xfrm>
                <a:off x="3303235" y="5154953"/>
                <a:ext cx="2019309" cy="700192"/>
              </a:xfrm>
              <a:prstGeom prst="rect">
                <a:avLst/>
              </a:prstGeom>
              <a:ln/>
              <a:ex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square" anchor="ctr" anchorCtr="0">
                <a:spAutoFit/>
              </a:bodyPr>
              <a:lstStyle>
                <a:lvl1pPr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9pPr>
              </a:lstStyle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6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②高安全性</a:t>
                </a:r>
                <a:endParaRPr lang="ja-JP" altLang="en-US" sz="1600" b="1">
                  <a:solidFill>
                    <a:prstClr val="white"/>
                  </a:solidFill>
                  <a:latin typeface="HGPｺﾞｼｯｸE" pitchFamily="50" charset="-128"/>
                  <a:ea typeface="HGPｺﾞｼｯｸE" pitchFamily="50" charset="-128"/>
                </a:endParaRPr>
              </a:p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100" b="1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・多重化</a:t>
                </a:r>
                <a:r>
                  <a:rPr lang="ja-JP" altLang="en-US" sz="11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論理</a:t>
                </a:r>
                <a:r>
                  <a:rPr lang="ja-JP" altLang="en-US" sz="1100" b="1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設計</a:t>
                </a:r>
              </a:p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100" b="1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・対中性子線</a:t>
                </a:r>
                <a:r>
                  <a:rPr lang="ja-JP" altLang="en-US" sz="11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安全性評価・実験</a:t>
                </a:r>
                <a:endParaRPr lang="en-US" altLang="ja-JP" sz="1100" b="1" dirty="0">
                  <a:solidFill>
                    <a:prstClr val="white"/>
                  </a:solidFill>
                  <a:latin typeface="HGPｺﾞｼｯｸE" pitchFamily="50" charset="-128"/>
                  <a:ea typeface="HGPｺﾞｼｯｸE" pitchFamily="50" charset="-128"/>
                </a:endParaRPr>
              </a:p>
            </p:txBody>
          </p:sp>
        </p:grp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8860" y="5506595"/>
              <a:ext cx="2416209" cy="12596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グループ化 5"/>
            <p:cNvGrpSpPr/>
            <p:nvPr/>
          </p:nvGrpSpPr>
          <p:grpSpPr>
            <a:xfrm>
              <a:off x="200237" y="5542239"/>
              <a:ext cx="1708957" cy="1202437"/>
              <a:chOff x="3534874" y="4069102"/>
              <a:chExt cx="1624380" cy="1088640"/>
            </a:xfrm>
          </p:grpSpPr>
          <p:pic>
            <p:nvPicPr>
              <p:cNvPr id="19" name="図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4874" y="4069102"/>
                <a:ext cx="1457519" cy="1088640"/>
              </a:xfrm>
              <a:prstGeom prst="rect">
                <a:avLst/>
              </a:prstGeom>
            </p:spPr>
          </p:pic>
          <p:sp>
            <p:nvSpPr>
              <p:cNvPr id="20" name="円/楕円 19"/>
              <p:cNvSpPr/>
              <p:nvPr/>
            </p:nvSpPr>
            <p:spPr bwMode="auto">
              <a:xfrm>
                <a:off x="3930700" y="4233831"/>
                <a:ext cx="657425" cy="418972"/>
              </a:xfrm>
              <a:prstGeom prst="ellipse">
                <a:avLst/>
              </a:prstGeom>
              <a:noFill/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</a:pPr>
                <a:endParaRPr lang="ja-JP" altLang="en-US" sz="900" smtClean="0">
                  <a:solidFill>
                    <a:srgbClr val="1F497D"/>
                  </a:solidFill>
                  <a:latin typeface="HGPｺﾞｼｯｸE" pitchFamily="50" charset="-128"/>
                </a:endParaRPr>
              </a:p>
            </p:txBody>
          </p:sp>
          <p:sp>
            <p:nvSpPr>
              <p:cNvPr id="21" name="テキスト ボックス 20"/>
              <p:cNvSpPr txBox="1"/>
              <p:nvPr/>
            </p:nvSpPr>
            <p:spPr>
              <a:xfrm>
                <a:off x="3993467" y="4457678"/>
                <a:ext cx="80182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900" smtClean="0">
                    <a:solidFill>
                      <a:prstClr val="white"/>
                    </a:solidFill>
                  </a:rPr>
                  <a:t>USB Camera</a:t>
                </a:r>
              </a:p>
            </p:txBody>
          </p:sp>
          <p:sp>
            <p:nvSpPr>
              <p:cNvPr id="22" name="テキスト ボックス 21"/>
              <p:cNvSpPr txBox="1"/>
              <p:nvPr/>
            </p:nvSpPr>
            <p:spPr>
              <a:xfrm>
                <a:off x="3724216" y="4688510"/>
                <a:ext cx="992214" cy="4179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smtClean="0">
                    <a:solidFill>
                      <a:prstClr val="white"/>
                    </a:solidFill>
                  </a:rPr>
                  <a:t>OpenCL</a:t>
                </a:r>
                <a:r>
                  <a:rPr lang="ja-JP" altLang="en-US" sz="1200" smtClean="0">
                    <a:solidFill>
                      <a:prstClr val="white"/>
                    </a:solidFill>
                  </a:rPr>
                  <a:t>対応</a:t>
                </a:r>
                <a:endParaRPr lang="en-US" altLang="ja-JP" sz="1200">
                  <a:solidFill>
                    <a:prstClr val="white"/>
                  </a:solidFill>
                </a:endParaRPr>
              </a:p>
              <a:p>
                <a:r>
                  <a:rPr lang="en-US" altLang="ja-JP" sz="1200" smtClean="0">
                    <a:solidFill>
                      <a:prstClr val="white"/>
                    </a:solidFill>
                  </a:rPr>
                  <a:t>CycloneVSoC</a:t>
                </a:r>
              </a:p>
            </p:txBody>
          </p:sp>
          <p:sp>
            <p:nvSpPr>
              <p:cNvPr id="24" name="テキスト ボックス 23"/>
              <p:cNvSpPr txBox="1"/>
              <p:nvPr/>
            </p:nvSpPr>
            <p:spPr>
              <a:xfrm>
                <a:off x="4020782" y="4093964"/>
                <a:ext cx="61266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900" smtClean="0">
                    <a:solidFill>
                      <a:prstClr val="black"/>
                    </a:solidFill>
                  </a:rPr>
                  <a:t>EtherNet</a:t>
                </a:r>
              </a:p>
            </p:txBody>
          </p:sp>
          <p:sp>
            <p:nvSpPr>
              <p:cNvPr id="25" name="テキスト ボックス 24"/>
              <p:cNvSpPr txBox="1"/>
              <p:nvPr/>
            </p:nvSpPr>
            <p:spPr>
              <a:xfrm>
                <a:off x="4578646" y="4226341"/>
                <a:ext cx="58060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900" smtClean="0">
                    <a:solidFill>
                      <a:prstClr val="black"/>
                    </a:solidFill>
                  </a:rPr>
                  <a:t>RS232C</a:t>
                </a:r>
              </a:p>
            </p:txBody>
          </p:sp>
        </p:grpSp>
        <p:sp>
          <p:nvSpPr>
            <p:cNvPr id="30" name="テキスト ボックス 29"/>
            <p:cNvSpPr txBox="1"/>
            <p:nvPr/>
          </p:nvSpPr>
          <p:spPr>
            <a:xfrm>
              <a:off x="1799785" y="631380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smtClean="0">
                  <a:solidFill>
                    <a:prstClr val="black"/>
                  </a:solidFill>
                </a:rPr>
                <a:t>中性子線</a:t>
              </a:r>
              <a:endParaRPr lang="en-US" altLang="ja-JP" sz="1200" smtClean="0">
                <a:solidFill>
                  <a:prstClr val="black"/>
                </a:solidFill>
              </a:endParaRPr>
            </a:p>
            <a:p>
              <a:r>
                <a:rPr lang="ja-JP" altLang="en-US" sz="1200" smtClean="0">
                  <a:solidFill>
                    <a:prstClr val="black"/>
                  </a:solidFill>
                </a:rPr>
                <a:t>照射実験</a:t>
              </a:r>
              <a:endParaRPr lang="en-US" altLang="ja-JP" sz="120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29" name="テキスト ボックス 28"/>
          <p:cNvSpPr txBox="1"/>
          <p:nvPr/>
        </p:nvSpPr>
        <p:spPr>
          <a:xfrm>
            <a:off x="2412571" y="2699262"/>
            <a:ext cx="1885338" cy="4308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200" smtClean="0">
                <a:solidFill>
                  <a:prstClr val="black"/>
                </a:solidFill>
                <a:latin typeface="HGPｺﾞｼｯｸE"/>
              </a:rPr>
              <a:t>弊社保有技術</a:t>
            </a:r>
          </a:p>
        </p:txBody>
      </p:sp>
      <p:graphicFrame>
        <p:nvGraphicFramePr>
          <p:cNvPr id="9216" name="表 92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435963"/>
              </p:ext>
            </p:extLst>
          </p:nvPr>
        </p:nvGraphicFramePr>
        <p:xfrm>
          <a:off x="5358605" y="4754813"/>
          <a:ext cx="3175781" cy="993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287"/>
                <a:gridCol w="1187939"/>
                <a:gridCol w="1203555"/>
              </a:tblGrid>
              <a:tr h="283285"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2016</a:t>
                      </a:r>
                      <a:endParaRPr kumimoji="1" lang="ja-JP" altLang="en-US" sz="12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2017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83285">
                <a:tc>
                  <a:txBody>
                    <a:bodyPr/>
                    <a:lstStyle/>
                    <a:p>
                      <a:r>
                        <a:rPr kumimoji="1" lang="en-US" altLang="ja-JP" sz="1100" dirty="0" smtClean="0"/>
                        <a:t>Products</a:t>
                      </a:r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smtClean="0"/>
                        <a:t>Arria</a:t>
                      </a:r>
                      <a:r>
                        <a:rPr kumimoji="1" lang="en-US" altLang="ja-JP" sz="1100" baseline="0" smtClean="0"/>
                        <a:t> 10</a:t>
                      </a:r>
                      <a:endParaRPr kumimoji="1" lang="ja-JP" altLang="en-US" sz="11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err="1" smtClean="0"/>
                        <a:t>Stratix</a:t>
                      </a:r>
                      <a:r>
                        <a:rPr kumimoji="1" lang="en-US" altLang="ja-JP" sz="1100" dirty="0" smtClean="0"/>
                        <a:t> 10</a:t>
                      </a:r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83285">
                <a:tc>
                  <a:txBody>
                    <a:bodyPr/>
                    <a:lstStyle/>
                    <a:p>
                      <a:r>
                        <a:rPr kumimoji="1" lang="ja-JP" altLang="en-US" sz="1100" dirty="0" smtClean="0"/>
                        <a:t>性能</a:t>
                      </a:r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smtClean="0"/>
                        <a:t>3200fps</a:t>
                      </a:r>
                    </a:p>
                    <a:p>
                      <a:r>
                        <a:rPr kumimoji="1" lang="en-US" altLang="ja-JP" sz="1100" smtClean="0"/>
                        <a:t>42f/s/W</a:t>
                      </a:r>
                      <a:endParaRPr kumimoji="1" lang="ja-JP" altLang="en-US" sz="11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/>
                        <a:t>x2</a:t>
                      </a:r>
                      <a:r>
                        <a:rPr kumimoji="1" lang="ja-JP" altLang="en-US" sz="1100" dirty="0" smtClean="0"/>
                        <a:t>程度の予想</a:t>
                      </a:r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9220" name="テキスト ボックス 9219"/>
          <p:cNvSpPr txBox="1"/>
          <p:nvPr/>
        </p:nvSpPr>
        <p:spPr>
          <a:xfrm>
            <a:off x="6162758" y="2368040"/>
            <a:ext cx="2962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smtClean="0">
                <a:solidFill>
                  <a:srgbClr val="4F81BD"/>
                </a:solidFill>
                <a:latin typeface="HGPｺﾞｼｯｸE"/>
                <a:ea typeface="HGPｺﾞｼｯｸE"/>
              </a:rPr>
              <a:t>FPGA</a:t>
            </a:r>
            <a:r>
              <a:rPr lang="ja-JP" altLang="en-US" sz="1400" smtClean="0">
                <a:solidFill>
                  <a:srgbClr val="4F81BD"/>
                </a:solidFill>
                <a:latin typeface="HGPｺﾞｼｯｸE"/>
                <a:ea typeface="HGPｺﾞｼｯｸE"/>
              </a:rPr>
              <a:t>による</a:t>
            </a:r>
            <a:r>
              <a:rPr lang="en-US" altLang="ja-JP" sz="1400" smtClean="0">
                <a:solidFill>
                  <a:srgbClr val="4F81BD"/>
                </a:solidFill>
                <a:latin typeface="HGPｺﾞｼｯｸE"/>
                <a:ea typeface="HGPｺﾞｼｯｸE"/>
              </a:rPr>
              <a:t>CNN</a:t>
            </a:r>
            <a:r>
              <a:rPr lang="ja-JP" altLang="en-US" sz="1400" smtClean="0">
                <a:solidFill>
                  <a:srgbClr val="4F81BD"/>
                </a:solidFill>
                <a:latin typeface="HGPｺﾞｼｯｸE"/>
                <a:ea typeface="HGPｺﾞｼｯｸE"/>
              </a:rPr>
              <a:t>デモの様子</a:t>
            </a:r>
            <a:r>
              <a:rPr lang="en-US" altLang="ja-JP" sz="1400" smtClean="0">
                <a:solidFill>
                  <a:srgbClr val="4F81BD"/>
                </a:solidFill>
                <a:latin typeface="HGPｺﾞｼｯｸE"/>
                <a:ea typeface="HGPｺﾞｼｯｸE"/>
              </a:rPr>
              <a:t>(</a:t>
            </a:r>
            <a:r>
              <a:rPr lang="ja-JP" altLang="en-US" sz="1400" smtClean="0">
                <a:solidFill>
                  <a:srgbClr val="4F81BD"/>
                </a:solidFill>
                <a:latin typeface="HGPｺﾞｼｯｸE"/>
                <a:ea typeface="HGPｺﾞｼｯｸE"/>
              </a:rPr>
              <a:t>立上中</a:t>
            </a:r>
            <a:r>
              <a:rPr lang="en-US" altLang="ja-JP" sz="1400" smtClean="0">
                <a:solidFill>
                  <a:srgbClr val="4F81BD"/>
                </a:solidFill>
                <a:latin typeface="HGPｺﾞｼｯｸE"/>
                <a:ea typeface="HGPｺﾞｼｯｸE"/>
              </a:rPr>
              <a:t>)</a:t>
            </a:r>
            <a:endParaRPr lang="ja-JP" altLang="en-US" sz="1400" smtClean="0">
              <a:solidFill>
                <a:srgbClr val="4F81BD"/>
              </a:solidFill>
              <a:latin typeface="HGPｺﾞｼｯｸE"/>
              <a:ea typeface="HGPｺﾞｼｯｸE"/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4558031" y="2705421"/>
            <a:ext cx="1877437" cy="4308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ja-JP" altLang="en-US" sz="2200" smtClean="0">
                <a:solidFill>
                  <a:prstClr val="black"/>
                </a:solidFill>
                <a:latin typeface="HGPｺﾞｼｯｸE"/>
              </a:rPr>
              <a:t>最新技術活用</a:t>
            </a:r>
          </a:p>
        </p:txBody>
      </p:sp>
      <p:sp>
        <p:nvSpPr>
          <p:cNvPr id="42" name="Text Box 612"/>
          <p:cNvSpPr txBox="1">
            <a:spLocks noChangeArrowheads="1"/>
          </p:cNvSpPr>
          <p:nvPr/>
        </p:nvSpPr>
        <p:spPr bwMode="auto">
          <a:xfrm>
            <a:off x="4558031" y="5890107"/>
            <a:ext cx="4187359" cy="846386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②</a:t>
            </a:r>
            <a:r>
              <a:rPr lang="en-US" altLang="ja-JP" sz="16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Xilinx DSN</a:t>
            </a:r>
            <a:r>
              <a:rPr lang="ja-JP" altLang="en-US" sz="16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パートナー関係の構築検討中</a:t>
            </a:r>
            <a:endParaRPr lang="en-US" altLang="ja-JP" sz="1600" b="1" smtClean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/>
            <a:r>
              <a:rPr lang="ja-JP" altLang="en-US" sz="1100" b="1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　</a:t>
            </a:r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・</a:t>
            </a:r>
            <a:r>
              <a:rPr lang="en-US" altLang="ja-JP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UltraScale MPSoC</a:t>
            </a:r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による機械学習処理の確認・評価</a:t>
            </a:r>
            <a:endParaRPr lang="en-US" altLang="ja-JP" sz="1100" b="1" smtClean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/>
            <a:r>
              <a:rPr lang="ja-JP" altLang="en-US" sz="1100" b="1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　</a:t>
            </a:r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・</a:t>
            </a:r>
            <a:r>
              <a:rPr lang="en-US" altLang="ja-JP" sz="1100" b="1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C/C</a:t>
            </a:r>
            <a:r>
              <a:rPr lang="en-US" altLang="ja-JP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++</a:t>
            </a:r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による</a:t>
            </a:r>
            <a:r>
              <a:rPr lang="en-US" altLang="ja-JP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FPGA</a:t>
            </a:r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設計</a:t>
            </a:r>
            <a:r>
              <a:rPr lang="en-US" altLang="ja-JP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(SDSoC)</a:t>
            </a:r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活用技術立上げ</a:t>
            </a:r>
            <a:endParaRPr lang="en-US" altLang="ja-JP" sz="1100" b="1" smtClean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/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など、</a:t>
            </a:r>
            <a:r>
              <a:rPr lang="en-US" altLang="ja-JP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Xilinx</a:t>
            </a:r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先端製品動向、実装課題の収集</a:t>
            </a:r>
            <a:endParaRPr lang="en-US" altLang="ja-JP" sz="1100" b="1" smtClean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259100" y="4485960"/>
            <a:ext cx="3073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smtClean="0">
                <a:solidFill>
                  <a:srgbClr val="4F81BD"/>
                </a:solidFill>
                <a:latin typeface="HGPｺﾞｼｯｸE"/>
                <a:ea typeface="HGPｺﾞｼｯｸE"/>
              </a:rPr>
              <a:t>Altera FPGA</a:t>
            </a:r>
            <a:r>
              <a:rPr lang="ja-JP" altLang="en-US" sz="1400" smtClean="0">
                <a:solidFill>
                  <a:srgbClr val="4F81BD"/>
                </a:solidFill>
                <a:latin typeface="HGPｺﾞｼｯｸE"/>
                <a:ea typeface="HGPｺﾞｼｯｸE"/>
              </a:rPr>
              <a:t>による機械学習処理性能</a:t>
            </a: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2412570" y="3170336"/>
            <a:ext cx="1885339" cy="769441"/>
          </a:xfrm>
          <a:prstGeom prst="rect">
            <a:avLst/>
          </a:prstGeom>
          <a:solidFill>
            <a:srgbClr val="F77365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・高位</a:t>
            </a:r>
            <a:r>
              <a:rPr lang="ja-JP" altLang="en-US" sz="1100">
                <a:solidFill>
                  <a:prstClr val="black"/>
                </a:solidFill>
                <a:latin typeface="HGPｺﾞｼｯｸE"/>
              </a:rPr>
              <a:t>言語</a:t>
            </a:r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設計</a:t>
            </a:r>
            <a:endParaRPr lang="en-US" altLang="ja-JP" sz="1100" smtClean="0">
              <a:solidFill>
                <a:prstClr val="black"/>
              </a:solidFill>
              <a:latin typeface="HGPｺﾞｼｯｸE"/>
            </a:endParaRPr>
          </a:p>
          <a:p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・高安全性</a:t>
            </a:r>
            <a:r>
              <a:rPr lang="en-US" altLang="ja-JP" sz="1100" smtClean="0">
                <a:solidFill>
                  <a:prstClr val="black"/>
                </a:solidFill>
                <a:latin typeface="HGPｺﾞｼｯｸE"/>
              </a:rPr>
              <a:t>FPGA</a:t>
            </a:r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設計・評価</a:t>
            </a:r>
            <a:endParaRPr lang="en-US" altLang="ja-JP" sz="1100" smtClean="0">
              <a:solidFill>
                <a:prstClr val="black"/>
              </a:solidFill>
              <a:latin typeface="HGPｺﾞｼｯｸE"/>
            </a:endParaRPr>
          </a:p>
          <a:p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・</a:t>
            </a:r>
            <a:r>
              <a:rPr lang="en-US" altLang="ja-JP" sz="1100" smtClean="0">
                <a:solidFill>
                  <a:prstClr val="black"/>
                </a:solidFill>
                <a:latin typeface="HGPｺﾞｼｯｸE"/>
              </a:rPr>
              <a:t>HDL</a:t>
            </a:r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による高速化・効率化</a:t>
            </a:r>
            <a:endParaRPr lang="en-US" altLang="ja-JP" sz="1100" smtClean="0">
              <a:solidFill>
                <a:prstClr val="black"/>
              </a:solidFill>
              <a:latin typeface="HGPｺﾞｼｯｸE"/>
            </a:endParaRPr>
          </a:p>
          <a:p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・短期試作ボード・</a:t>
            </a:r>
            <a:r>
              <a:rPr lang="en-US" altLang="ja-JP" sz="1100" smtClean="0">
                <a:solidFill>
                  <a:prstClr val="black"/>
                </a:solidFill>
                <a:latin typeface="HGPｺﾞｼｯｸE"/>
              </a:rPr>
              <a:t>S/W</a:t>
            </a:r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開発</a:t>
            </a:r>
            <a:endParaRPr lang="en-US" altLang="ja-JP" sz="1100" smtClean="0">
              <a:solidFill>
                <a:prstClr val="black"/>
              </a:solidFill>
              <a:latin typeface="HGPｺﾞｼｯｸE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535185" y="2705421"/>
            <a:ext cx="2210205" cy="430887"/>
          </a:xfrm>
          <a:prstGeom prst="rect">
            <a:avLst/>
          </a:prstGeom>
          <a:solidFill>
            <a:srgbClr val="F77365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1100">
                <a:solidFill>
                  <a:prstClr val="black"/>
                </a:solidFill>
                <a:latin typeface="HGPｺﾞｼｯｸE"/>
              </a:rPr>
              <a:t>機械学習</a:t>
            </a:r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に関する</a:t>
            </a:r>
            <a:r>
              <a:rPr lang="en-US" altLang="ja-JP" sz="1100" smtClean="0">
                <a:solidFill>
                  <a:prstClr val="black"/>
                </a:solidFill>
                <a:latin typeface="HGPｺﾞｼｯｸE"/>
              </a:rPr>
              <a:t>FPGA</a:t>
            </a:r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ベンダとの協調</a:t>
            </a:r>
            <a:endParaRPr lang="en-US" altLang="ja-JP" sz="1100" smtClean="0">
              <a:solidFill>
                <a:prstClr val="black"/>
              </a:solidFill>
              <a:latin typeface="HGPｺﾞｼｯｸE"/>
            </a:endParaRPr>
          </a:p>
        </p:txBody>
      </p:sp>
      <p:pic>
        <p:nvPicPr>
          <p:cNvPr id="8" name="AlexNet_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62758" y="845168"/>
            <a:ext cx="2847891" cy="15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791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Fデモ_3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04917" y="1176258"/>
            <a:ext cx="3048000" cy="5156284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 bwMode="auto">
          <a:xfrm>
            <a:off x="206300" y="2993344"/>
            <a:ext cx="5331858" cy="3571338"/>
          </a:xfrm>
          <a:prstGeom prst="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5EF2E4-1CFE-42D9-96F4-E8FE855DC15B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6630" y="2616673"/>
            <a:ext cx="4296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smtClean="0"/>
              <a:t>■</a:t>
            </a:r>
            <a:r>
              <a:rPr lang="en-US" altLang="ja-JP" sz="2000" smtClean="0"/>
              <a:t>ARM</a:t>
            </a:r>
            <a:r>
              <a:rPr lang="ja-JP" altLang="en-US" sz="2000" smtClean="0"/>
              <a:t>コア搭載</a:t>
            </a:r>
            <a:r>
              <a:rPr lang="en-US" altLang="ja-JP" sz="2000" smtClean="0"/>
              <a:t>SoC-FPGA</a:t>
            </a:r>
            <a:r>
              <a:rPr lang="ja-JP" altLang="en-US" sz="2000" smtClean="0"/>
              <a:t>の活用デモ</a:t>
            </a:r>
            <a:endParaRPr kumimoji="1" lang="ja-JP" altLang="en-US" sz="200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436595" y="801505"/>
            <a:ext cx="3770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smtClean="0"/>
              <a:t>■デモ動画</a:t>
            </a:r>
            <a:r>
              <a:rPr lang="en-US" altLang="ja-JP" sz="2000" smtClean="0"/>
              <a:t>(</a:t>
            </a:r>
            <a:r>
              <a:rPr lang="ja-JP" altLang="en-US" sz="2000"/>
              <a:t>動きの</a:t>
            </a:r>
            <a:r>
              <a:rPr lang="ja-JP" altLang="en-US" sz="2000" smtClean="0"/>
              <a:t>ある手と扇子</a:t>
            </a:r>
            <a:r>
              <a:rPr lang="en-US" altLang="ja-JP" sz="2000" smtClean="0"/>
              <a:t>)</a:t>
            </a:r>
            <a:endParaRPr kumimoji="1" lang="ja-JP" altLang="en-US" sz="200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639827" y="1274349"/>
            <a:ext cx="1973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</a:rPr>
              <a:t>※</a:t>
            </a:r>
            <a:r>
              <a:rPr kumimoji="1" lang="ja-JP" altLang="en-US" sz="1600" smtClean="0">
                <a:solidFill>
                  <a:schemeClr val="bg1"/>
                </a:solidFill>
              </a:rPr>
              <a:t>クリックすると再生</a:t>
            </a:r>
            <a:endParaRPr kumimoji="1" lang="ja-JP" altLang="en-US" sz="1600">
              <a:solidFill>
                <a:schemeClr val="bg1"/>
              </a:solidFill>
            </a:endParaRPr>
          </a:p>
        </p:txBody>
      </p:sp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503718" y="241357"/>
            <a:ext cx="6878806" cy="452432"/>
          </a:xfrm>
        </p:spPr>
        <p:txBody>
          <a:bodyPr/>
          <a:lstStyle/>
          <a:p>
            <a:r>
              <a:rPr lang="en-US" altLang="ja-JP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-3-3.</a:t>
            </a:r>
            <a:r>
              <a:rPr lang="ja-JP" altLang="en-US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 </a:t>
            </a:r>
            <a:r>
              <a:rPr lang="ja-JP" altLang="en-US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動体識別の低電力化</a:t>
            </a:r>
            <a:r>
              <a:rPr lang="ja-JP" altLang="en-US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デモ</a:t>
            </a:r>
            <a:r>
              <a:rPr lang="ja-JP" altLang="en-US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：</a:t>
            </a:r>
            <a:r>
              <a:rPr lang="en-US" altLang="ja-JP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SoC-FPGA</a:t>
            </a:r>
            <a:r>
              <a:rPr lang="ja-JP" altLang="en-US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活用</a:t>
            </a:r>
            <a:endParaRPr kumimoji="1" lang="ja-JP" altLang="en-US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193675" y="-25400"/>
            <a:ext cx="565150" cy="7842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10800" rIns="54000" bIns="10800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6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830584" y="3597730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</a:rPr>
              <a:t>VGA</a:t>
            </a:r>
            <a:r>
              <a:rPr kumimoji="1" lang="ja-JP" altLang="en-US" sz="1600" smtClean="0">
                <a:solidFill>
                  <a:schemeClr val="bg1"/>
                </a:solidFill>
              </a:rPr>
              <a:t>ディスプレイ</a:t>
            </a:r>
            <a:endParaRPr kumimoji="1" lang="ja-JP" altLang="en-US" sz="1600">
              <a:solidFill>
                <a:schemeClr val="bg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856232" y="5870563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smtClean="0"/>
              <a:t>Altera FPGA CV</a:t>
            </a:r>
            <a:endParaRPr kumimoji="1" lang="ja-JP" altLang="en-US" sz="160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93734" y="4703149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smtClean="0"/>
              <a:t>USB</a:t>
            </a:r>
            <a:r>
              <a:rPr kumimoji="1" lang="ja-JP" altLang="en-US" sz="1600" smtClean="0"/>
              <a:t>カメラ</a:t>
            </a:r>
            <a:endParaRPr kumimoji="1" lang="ja-JP" altLang="en-US" sz="1600"/>
          </a:p>
        </p:txBody>
      </p:sp>
      <p:cxnSp>
        <p:nvCxnSpPr>
          <p:cNvPr id="11" name="直線矢印コネクタ 10"/>
          <p:cNvCxnSpPr>
            <a:stCxn id="8" idx="0"/>
          </p:cNvCxnSpPr>
          <p:nvPr/>
        </p:nvCxnSpPr>
        <p:spPr bwMode="auto">
          <a:xfrm flipH="1" flipV="1">
            <a:off x="7228917" y="5252795"/>
            <a:ext cx="438595" cy="617768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 bwMode="auto">
          <a:xfrm>
            <a:off x="353997" y="3114114"/>
            <a:ext cx="3009901" cy="3079630"/>
          </a:xfrm>
          <a:prstGeom prst="rect">
            <a:avLst/>
          </a:prstGeom>
          <a:solidFill>
            <a:srgbClr val="990099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GPｺﾞｼｯｸE" pitchFamily="50" charset="-128"/>
                <a:ea typeface="HGPｺﾞｼｯｸE" pitchFamily="50" charset="-128"/>
              </a:rPr>
              <a:t>Cyclone</a:t>
            </a:r>
            <a:r>
              <a:rPr kumimoji="1" lang="en-US" altLang="ja-JP" sz="1400" b="0" i="0" u="none" strike="noStrike" cap="none" normalizeH="0" smtClean="0">
                <a:ln>
                  <a:noFill/>
                </a:ln>
                <a:solidFill>
                  <a:schemeClr val="bg1"/>
                </a:solidFill>
                <a:effectLst/>
                <a:latin typeface="HGPｺﾞｼｯｸE" pitchFamily="50" charset="-128"/>
                <a:ea typeface="HGPｺﾞｼｯｸE" pitchFamily="50" charset="-128"/>
              </a:rPr>
              <a:t> V SoC (85K LE)</a:t>
            </a:r>
            <a:endParaRPr kumimoji="1" lang="en-US" altLang="ja-JP" sz="1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4" name="正方形/長方形 23"/>
          <p:cNvSpPr/>
          <p:nvPr/>
        </p:nvSpPr>
        <p:spPr bwMode="auto">
          <a:xfrm>
            <a:off x="412007" y="3502306"/>
            <a:ext cx="2855568" cy="1312245"/>
          </a:xfrm>
          <a:prstGeom prst="rect">
            <a:avLst/>
          </a:prstGeom>
          <a:solidFill>
            <a:srgbClr val="0070C0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1000" smtClean="0">
                <a:solidFill>
                  <a:schemeClr val="bg1"/>
                </a:solidFill>
                <a:latin typeface="HGPｺﾞｼｯｸE" pitchFamily="50" charset="-128"/>
                <a:ea typeface="HGPｺﾞｼｯｸE" pitchFamily="50" charset="-128"/>
              </a:rPr>
              <a:t>CortexA9 @ 800MHz x 2</a:t>
            </a:r>
            <a:endParaRPr kumimoji="1" lang="en-US" altLang="ja-JP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 bwMode="auto">
          <a:xfrm>
            <a:off x="465576" y="4294632"/>
            <a:ext cx="2769055" cy="448408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1800" smtClean="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rPr>
              <a:t>OpenCL-API/Linux drv.</a:t>
            </a:r>
            <a:endParaRPr kumimoji="1" lang="ja-JP" altLang="en-US" sz="18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 bwMode="auto">
          <a:xfrm>
            <a:off x="462853" y="3780276"/>
            <a:ext cx="2769055" cy="448408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rPr>
              <a:t>C++</a:t>
            </a:r>
            <a:r>
              <a:rPr kumimoji="1" lang="en-US" altLang="ja-JP" sz="1800" b="0" i="0" u="none" strike="noStrike" cap="none" normalizeH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rPr>
              <a:t> SW</a:t>
            </a:r>
            <a:endParaRPr kumimoji="1" lang="ja-JP" altLang="en-US" sz="18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 bwMode="auto">
          <a:xfrm>
            <a:off x="406117" y="5278325"/>
            <a:ext cx="1390543" cy="830142"/>
          </a:xfrm>
          <a:prstGeom prst="rect">
            <a:avLst/>
          </a:prstGeom>
          <a:solidFill>
            <a:srgbClr val="FF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400" smtClean="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rPr>
              <a:t>動体検出</a:t>
            </a:r>
            <a:r>
              <a:rPr kumimoji="1" lang="en-US" altLang="ja-JP" sz="1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1400" smtClean="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rPr>
              <a:t>@OpenCL</a:t>
            </a:r>
            <a:endParaRPr kumimoji="1" lang="ja-JP" altLang="en-US" sz="1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 bwMode="auto">
          <a:xfrm>
            <a:off x="1879980" y="5278325"/>
            <a:ext cx="1458039" cy="830142"/>
          </a:xfrm>
          <a:prstGeom prst="rect">
            <a:avLst/>
          </a:prstGeom>
          <a:solidFill>
            <a:srgbClr val="FF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rPr>
              <a:t>Video ctrl</a:t>
            </a: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1400" smtClean="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rPr>
              <a:t>@HDL</a:t>
            </a:r>
            <a:endParaRPr kumimoji="1" lang="ja-JP" altLang="en-US" sz="1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 bwMode="auto">
          <a:xfrm>
            <a:off x="449248" y="4947148"/>
            <a:ext cx="2818327" cy="21227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100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AXI 128</a:t>
            </a:r>
            <a:endParaRPr kumimoji="1" lang="ja-JP" altLang="en-US" sz="10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0" name="上カーブ矢印 29"/>
          <p:cNvSpPr/>
          <p:nvPr/>
        </p:nvSpPr>
        <p:spPr bwMode="auto">
          <a:xfrm>
            <a:off x="651995" y="4754326"/>
            <a:ext cx="881743" cy="584708"/>
          </a:xfrm>
          <a:prstGeom prst="curved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1" name="左カーブ矢印 30"/>
          <p:cNvSpPr/>
          <p:nvPr/>
        </p:nvSpPr>
        <p:spPr bwMode="auto">
          <a:xfrm flipH="1">
            <a:off x="2244030" y="4754326"/>
            <a:ext cx="432707" cy="650022"/>
          </a:xfrm>
          <a:prstGeom prst="curved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cxnSp>
        <p:nvCxnSpPr>
          <p:cNvPr id="32" name="曲線コネクタ 31"/>
          <p:cNvCxnSpPr>
            <a:stCxn id="28" idx="3"/>
            <a:endCxn id="35" idx="1"/>
          </p:cNvCxnSpPr>
          <p:nvPr/>
        </p:nvCxnSpPr>
        <p:spPr bwMode="auto">
          <a:xfrm flipV="1">
            <a:off x="3338019" y="5213480"/>
            <a:ext cx="879376" cy="479916"/>
          </a:xfrm>
          <a:prstGeom prst="bentConnector3">
            <a:avLst/>
          </a:prstGeom>
          <a:ln>
            <a:solidFill>
              <a:srgbClr val="FFFF00"/>
            </a:solidFill>
            <a:headEnd type="none" w="med" len="med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Text Box 609"/>
          <p:cNvSpPr txBox="1">
            <a:spLocks noChangeArrowheads="1"/>
          </p:cNvSpPr>
          <p:nvPr/>
        </p:nvSpPr>
        <p:spPr bwMode="auto">
          <a:xfrm>
            <a:off x="161593" y="845167"/>
            <a:ext cx="561705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１．</a:t>
            </a:r>
            <a:r>
              <a:rPr lang="en-US" altLang="ja-JP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ARM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コア</a:t>
            </a:r>
            <a:r>
              <a:rPr lang="ja-JP" altLang="en-US" sz="2000" b="1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搭載</a:t>
            </a:r>
            <a:r>
              <a:rPr lang="en-US" altLang="ja-JP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FPGA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を活用した動体識別デモ</a:t>
            </a:r>
            <a:endParaRPr lang="en-US" altLang="ja-JP" sz="2000" b="1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２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．</a:t>
            </a:r>
            <a:r>
              <a:rPr lang="en-US" altLang="ja-JP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OpenCL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記述で</a:t>
            </a:r>
            <a:r>
              <a:rPr lang="en-US" altLang="ja-JP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FPGA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演算エンジンを実現</a:t>
            </a:r>
            <a:endParaRPr lang="en-US" altLang="ja-JP" sz="2000" b="1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３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．</a:t>
            </a:r>
            <a:r>
              <a:rPr lang="en-US" altLang="ja-JP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ARM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プロセッサ上で</a:t>
            </a:r>
            <a:r>
              <a:rPr lang="en-US" altLang="ja-JP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Linux, C++ S/W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実行</a:t>
            </a:r>
            <a:endParaRPr lang="en-US" altLang="ja-JP" sz="2000" b="1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などにより、リアルタイム性、小型低電力化を検証</a:t>
            </a:r>
            <a:endParaRPr lang="en-US" altLang="ja-JP" sz="2000" b="1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4" name="下矢印 33"/>
          <p:cNvSpPr/>
          <p:nvPr/>
        </p:nvSpPr>
        <p:spPr bwMode="auto">
          <a:xfrm flipV="1">
            <a:off x="2039823" y="2322534"/>
            <a:ext cx="1611443" cy="31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ja-JP" altLang="en-US" smtClean="0">
              <a:solidFill>
                <a:srgbClr val="1F497D"/>
              </a:solidFill>
              <a:latin typeface="HGPｺﾞｼｯｸE" pitchFamily="50" charset="-128"/>
            </a:endParaRPr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395" y="4777616"/>
            <a:ext cx="1219200" cy="871728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972" y="3013790"/>
            <a:ext cx="1374210" cy="1272416"/>
          </a:xfrm>
          <a:prstGeom prst="rect">
            <a:avLst/>
          </a:prstGeom>
        </p:spPr>
      </p:pic>
      <p:cxnSp>
        <p:nvCxnSpPr>
          <p:cNvPr id="40" name="曲線コネクタ 39"/>
          <p:cNvCxnSpPr>
            <a:stCxn id="39" idx="1"/>
            <a:endCxn id="25" idx="3"/>
          </p:cNvCxnSpPr>
          <p:nvPr/>
        </p:nvCxnSpPr>
        <p:spPr bwMode="auto">
          <a:xfrm rot="10800000" flipV="1">
            <a:off x="3234632" y="3649998"/>
            <a:ext cx="884341" cy="868838"/>
          </a:xfrm>
          <a:prstGeom prst="bentConnector3">
            <a:avLst>
              <a:gd name="adj1" fmla="val 50000"/>
            </a:avLst>
          </a:prstGeom>
          <a:ln>
            <a:solidFill>
              <a:srgbClr val="FFFF00"/>
            </a:solidFill>
            <a:headEnd type="none" w="med" len="med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" name="テキスト ボックス 45"/>
          <p:cNvSpPr txBox="1"/>
          <p:nvPr/>
        </p:nvSpPr>
        <p:spPr>
          <a:xfrm>
            <a:off x="4118972" y="3975082"/>
            <a:ext cx="1292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smtClean="0">
                <a:solidFill>
                  <a:schemeClr val="bg1"/>
                </a:solidFill>
              </a:rPr>
              <a:t>USB</a:t>
            </a:r>
            <a:r>
              <a:rPr kumimoji="1" lang="ja-JP" altLang="en-US" sz="1800" smtClean="0">
                <a:solidFill>
                  <a:schemeClr val="bg1"/>
                </a:solidFill>
              </a:rPr>
              <a:t>カメラ</a:t>
            </a:r>
            <a:endParaRPr kumimoji="1" lang="en-US" altLang="ja-JP" sz="1800" smtClean="0">
              <a:solidFill>
                <a:schemeClr val="bg1"/>
              </a:solidFill>
            </a:endParaRPr>
          </a:p>
          <a:p>
            <a:r>
              <a:rPr lang="ja-JP" altLang="en-US" sz="1800" smtClean="0">
                <a:solidFill>
                  <a:schemeClr val="bg1"/>
                </a:solidFill>
              </a:rPr>
              <a:t>・</a:t>
            </a:r>
            <a:r>
              <a:rPr lang="en-US" altLang="ja-JP" sz="1800" smtClean="0">
                <a:solidFill>
                  <a:schemeClr val="bg1"/>
                </a:solidFill>
              </a:rPr>
              <a:t>640x480p</a:t>
            </a:r>
            <a:endParaRPr kumimoji="1" lang="ja-JP" altLang="en-US" sz="1800">
              <a:solidFill>
                <a:schemeClr val="bg1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3732856" y="5663128"/>
            <a:ext cx="18341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smtClean="0">
                <a:solidFill>
                  <a:schemeClr val="bg1"/>
                </a:solidFill>
              </a:rPr>
              <a:t>VGA</a:t>
            </a:r>
            <a:r>
              <a:rPr kumimoji="1" lang="ja-JP" altLang="en-US" sz="1800" smtClean="0">
                <a:solidFill>
                  <a:schemeClr val="bg1"/>
                </a:solidFill>
              </a:rPr>
              <a:t>ディスプレイ</a:t>
            </a:r>
            <a:endParaRPr kumimoji="1" lang="en-US" altLang="ja-JP" sz="1800" smtClean="0">
              <a:solidFill>
                <a:schemeClr val="bg1"/>
              </a:solidFill>
            </a:endParaRPr>
          </a:p>
          <a:p>
            <a:r>
              <a:rPr lang="en-US" altLang="ja-JP" sz="1800" smtClean="0">
                <a:solidFill>
                  <a:schemeClr val="bg1"/>
                </a:solidFill>
              </a:rPr>
              <a:t>  </a:t>
            </a:r>
            <a:r>
              <a:rPr lang="ja-JP" altLang="en-US" sz="1800">
                <a:solidFill>
                  <a:schemeClr val="bg1"/>
                </a:solidFill>
              </a:rPr>
              <a:t>・</a:t>
            </a:r>
            <a:r>
              <a:rPr lang="en-US" altLang="ja-JP" sz="1800" smtClean="0">
                <a:solidFill>
                  <a:schemeClr val="bg1"/>
                </a:solidFill>
              </a:rPr>
              <a:t>1024x768p</a:t>
            </a:r>
          </a:p>
          <a:p>
            <a:r>
              <a:rPr lang="en-US" altLang="ja-JP" sz="1800">
                <a:solidFill>
                  <a:schemeClr val="bg1"/>
                </a:solidFill>
              </a:rPr>
              <a:t> </a:t>
            </a:r>
            <a:r>
              <a:rPr lang="en-US" altLang="ja-JP" sz="1800" smtClean="0">
                <a:solidFill>
                  <a:schemeClr val="bg1"/>
                </a:solidFill>
              </a:rPr>
              <a:t> </a:t>
            </a:r>
            <a:r>
              <a:rPr lang="ja-JP" altLang="en-US" sz="1800" smtClean="0">
                <a:solidFill>
                  <a:schemeClr val="bg1"/>
                </a:solidFill>
              </a:rPr>
              <a:t>・</a:t>
            </a:r>
            <a:r>
              <a:rPr lang="en-US" altLang="ja-JP" sz="1800" smtClean="0">
                <a:solidFill>
                  <a:schemeClr val="bg1"/>
                </a:solidFill>
              </a:rPr>
              <a:t>22fps</a:t>
            </a:r>
            <a:endParaRPr kumimoji="1" lang="ja-JP" altLang="en-US" sz="1800">
              <a:solidFill>
                <a:schemeClr val="bg1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268101" y="6164571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00" smtClean="0">
                <a:solidFill>
                  <a:schemeClr val="bg1"/>
                </a:solidFill>
              </a:rPr>
              <a:t>Terasic DE1SoC Board</a:t>
            </a:r>
          </a:p>
          <a:p>
            <a:r>
              <a:rPr lang="en-US" altLang="ja-JP" sz="700" smtClean="0">
                <a:solidFill>
                  <a:schemeClr val="bg1"/>
                </a:solidFill>
              </a:rPr>
              <a:t>Altera </a:t>
            </a:r>
            <a:r>
              <a:rPr lang="en-US" altLang="ja-JP" sz="700">
                <a:solidFill>
                  <a:schemeClr val="bg1"/>
                </a:solidFill>
              </a:rPr>
              <a:t>Cyclone V SoC 5CSEMA5F31C6 Device</a:t>
            </a:r>
            <a:r>
              <a:rPr lang="en-US" altLang="ja-JP" sz="700" smtClean="0">
                <a:solidFill>
                  <a:schemeClr val="bg1"/>
                </a:solidFill>
              </a:rPr>
              <a:t> </a:t>
            </a:r>
            <a:endParaRPr kumimoji="1" lang="ja-JP" altLang="en-US" sz="700">
              <a:solidFill>
                <a:schemeClr val="bg1"/>
              </a:solidFill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5531481" y="6332542"/>
            <a:ext cx="3488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b="1" smtClean="0"/>
              <a:t>※</a:t>
            </a:r>
            <a:r>
              <a:rPr lang="en-US" altLang="ja-JP" sz="1000" smtClean="0"/>
              <a:t>12016_08/04  </a:t>
            </a:r>
            <a:r>
              <a:rPr lang="ja-JP" altLang="ja-JP" sz="1000" smtClean="0"/>
              <a:t>エレ部会</a:t>
            </a:r>
            <a:r>
              <a:rPr lang="ja-JP" altLang="en-US" sz="1000" smtClean="0"/>
              <a:t>　</a:t>
            </a:r>
            <a:r>
              <a:rPr lang="en-US" altLang="ja-JP" sz="1000" smtClean="0"/>
              <a:t>FPGA/ASIC</a:t>
            </a:r>
            <a:r>
              <a:rPr lang="ja-JP" altLang="en-US" sz="1000" smtClean="0"/>
              <a:t>分科会　デモ公開展示</a:t>
            </a:r>
            <a:endParaRPr kumimoji="1" lang="ja-JP" altLang="en-US" sz="1000"/>
          </a:p>
        </p:txBody>
      </p:sp>
    </p:spTree>
    <p:extLst>
      <p:ext uri="{BB962C8B-B14F-4D97-AF65-F5344CB8AC3E}">
        <p14:creationId xmlns:p14="http://schemas.microsoft.com/office/powerpoint/2010/main" val="21230994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 txBox="1">
            <a:spLocks noGrp="1" noChangeArrowheads="1"/>
          </p:cNvSpPr>
          <p:nvPr/>
        </p:nvSpPr>
        <p:spPr bwMode="auto">
          <a:xfrm>
            <a:off x="8743950" y="6572250"/>
            <a:ext cx="4000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9pPr>
          </a:lstStyle>
          <a:p>
            <a:pPr algn="r" eaLnBrk="1" hangingPunct="1"/>
            <a:fld id="{2043E565-2B52-4A1D-8A87-AA93076C6376}" type="slidenum">
              <a:rPr lang="ja-JP" altLang="en-US" b="1">
                <a:latin typeface="ＭＳ Ｐゴシック" pitchFamily="50" charset="-128"/>
                <a:ea typeface="ＭＳ Ｐゴシック" pitchFamily="50" charset="-128"/>
              </a:rPr>
              <a:pPr algn="r" eaLnBrk="1" hangingPunct="1"/>
              <a:t>17</a:t>
            </a:fld>
            <a:endParaRPr lang="en-US" altLang="ja-JP" b="1">
              <a:latin typeface="ＭＳ Ｐゴシック" pitchFamily="50" charset="-128"/>
              <a:ea typeface="ＭＳ Ｐゴシック" pitchFamily="50" charset="-128"/>
            </a:endParaRPr>
          </a:p>
        </p:txBody>
      </p:sp>
      <p:sp>
        <p:nvSpPr>
          <p:cNvPr id="7" name="Rectangle 21"/>
          <p:cNvSpPr>
            <a:spLocks noChangeArrowheads="1"/>
          </p:cNvSpPr>
          <p:nvPr/>
        </p:nvSpPr>
        <p:spPr bwMode="auto">
          <a:xfrm>
            <a:off x="501457" y="193732"/>
            <a:ext cx="68707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9pPr>
          </a:lstStyle>
          <a:p>
            <a:r>
              <a:rPr lang="en-US" altLang="ja-JP" sz="2800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-3-4.</a:t>
            </a:r>
            <a:r>
              <a:rPr lang="ja-JP" altLang="en-US" sz="2800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 </a:t>
            </a:r>
            <a:r>
              <a:rPr lang="en-US" altLang="ja-JP" sz="280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FPGA</a:t>
            </a:r>
            <a:r>
              <a:rPr lang="ja-JP" altLang="en-US" sz="280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取組みのまとめ</a:t>
            </a:r>
            <a:endParaRPr lang="en-US" altLang="ja-JP" sz="28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4891" y="829404"/>
            <a:ext cx="89714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要求水準を明確化しターゲット技術を絞り込んだ取組みを継続中</a:t>
            </a:r>
            <a:endParaRPr lang="en-US" altLang="ja-JP" sz="240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lang="en-US" altLang="ja-JP" sz="240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動体識別について</a:t>
            </a:r>
            <a:r>
              <a:rPr lang="en-US" altLang="ja-JP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ARM</a:t>
            </a: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搭載</a:t>
            </a:r>
            <a:r>
              <a:rPr lang="en-US" altLang="ja-JP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FPGA</a:t>
            </a: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を活用し小型低電力化を検証</a:t>
            </a:r>
            <a:endParaRPr lang="en-US" altLang="ja-JP" sz="240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画像認識として</a:t>
            </a:r>
            <a:r>
              <a:rPr lang="en-US" altLang="ja-JP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CNN</a:t>
            </a: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を</a:t>
            </a:r>
            <a:r>
              <a:rPr lang="en-US" altLang="ja-JP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FPGA</a:t>
            </a: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へ適用し、各種性能評価中</a:t>
            </a:r>
            <a:endParaRPr lang="en-US" altLang="ja-JP" sz="240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空間認識に向け</a:t>
            </a: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、</a:t>
            </a:r>
            <a:r>
              <a:rPr lang="en-US" altLang="ja-JP" sz="24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L</a:t>
            </a:r>
            <a:r>
              <a:rPr lang="en-US" altLang="ja-JP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RF</a:t>
            </a: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と</a:t>
            </a:r>
            <a:r>
              <a:rPr lang="en-US" altLang="ja-JP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FPGA</a:t>
            </a: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を応用した原理確認デモを計画中</a:t>
            </a:r>
            <a:endParaRPr lang="en-US" altLang="ja-JP" sz="240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ARM</a:t>
            </a: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搭載</a:t>
            </a:r>
            <a:r>
              <a:rPr lang="en-US" altLang="ja-JP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SoC-FPGA</a:t>
            </a:r>
            <a:r>
              <a:rPr lang="ja-JP" altLang="en-US" sz="24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の</a:t>
            </a: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活用技術を蓄積し、ソフト・ハードの最適機能分割を実現</a:t>
            </a:r>
            <a:endParaRPr lang="en-US" altLang="ja-JP" sz="240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lang="en-US" altLang="ja-JP" sz="240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24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ご活用</a:t>
            </a: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のお願い</a:t>
            </a:r>
            <a:endParaRPr lang="en-US" altLang="ja-JP" sz="240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lang="en-US" altLang="ja-JP" sz="240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FPGA</a:t>
            </a: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機械学習への取組みをさらに進め、小型低電力化での市場イニシアティブを掴むために、弊社保有技術・経験のさらなるご活用をお願い致します</a:t>
            </a:r>
            <a:endParaRPr lang="en-US" altLang="ja-JP" sz="240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先端の</a:t>
            </a:r>
            <a:r>
              <a:rPr lang="en-US" altLang="ja-JP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FPGA</a:t>
            </a: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高位設計環境の柔軟性、</a:t>
            </a:r>
            <a:r>
              <a:rPr lang="en-US" altLang="ja-JP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</a:t>
            </a: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ベース設計の優位性を向上させる取組みについて、ご活用の検討をお願い致します</a:t>
            </a:r>
            <a:endParaRPr lang="en-US" altLang="ja-JP" sz="240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93675" y="-25400"/>
            <a:ext cx="565150" cy="7842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10800" rIns="54000" bIns="10800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6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0694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ext Box 2"/>
          <p:cNvSpPr txBox="1">
            <a:spLocks noChangeArrowheads="1"/>
          </p:cNvSpPr>
          <p:nvPr/>
        </p:nvSpPr>
        <p:spPr bwMode="auto">
          <a:xfrm>
            <a:off x="539750" y="5333188"/>
            <a:ext cx="3203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16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2016/7/14</a:t>
            </a:r>
            <a:endParaRPr lang="ja-JP" altLang="en-US" sz="1600" dirty="0">
              <a:solidFill>
                <a:schemeClr val="tx1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00354" name="Text Box 3"/>
          <p:cNvSpPr txBox="1">
            <a:spLocks noChangeArrowheads="1"/>
          </p:cNvSpPr>
          <p:nvPr/>
        </p:nvSpPr>
        <p:spPr bwMode="auto">
          <a:xfrm>
            <a:off x="539750" y="4572000"/>
            <a:ext cx="52705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2600" b="1" dirty="0">
                <a:solidFill>
                  <a:schemeClr val="tx1"/>
                </a:solidFill>
                <a:latin typeface="Arial" charset="0"/>
                <a:ea typeface="Arial Unicode MS" pitchFamily="50" charset="-128"/>
                <a:cs typeface="Arial Unicode MS" pitchFamily="50" charset="-128"/>
              </a:rPr>
              <a:t>END</a:t>
            </a:r>
          </a:p>
        </p:txBody>
      </p:sp>
      <p:sp>
        <p:nvSpPr>
          <p:cNvPr id="100355" name="Line 4"/>
          <p:cNvSpPr>
            <a:spLocks noChangeShapeType="1"/>
          </p:cNvSpPr>
          <p:nvPr/>
        </p:nvSpPr>
        <p:spPr bwMode="auto">
          <a:xfrm>
            <a:off x="638175" y="5086350"/>
            <a:ext cx="4219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ja-JP" altLang="en-US" dirty="0"/>
          </a:p>
        </p:txBody>
      </p:sp>
      <p:pic>
        <p:nvPicPr>
          <p:cNvPr id="100356" name="Picture 5" descr="日本語ヨコ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350" y="5740400"/>
            <a:ext cx="3619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E2E7BD-7B30-4A79-AF4E-2991678D7F7F}" type="slidenum">
              <a:rPr lang="en-US" altLang="ja-JP" smtClean="0"/>
              <a:pPr>
                <a:defRPr/>
              </a:pPr>
              <a:t>18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84858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タイトル 71"/>
          <p:cNvSpPr txBox="1">
            <a:spLocks/>
          </p:cNvSpPr>
          <p:nvPr/>
        </p:nvSpPr>
        <p:spPr>
          <a:xfrm>
            <a:off x="809406" y="195730"/>
            <a:ext cx="3062287" cy="45243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pPr>
              <a:defRPr/>
            </a:pPr>
            <a:r>
              <a:rPr lang="ja-JP" altLang="en-US" kern="0" dirty="0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会社概要</a:t>
            </a:r>
            <a:endParaRPr lang="en-US" altLang="ja-JP" dirty="0">
              <a:solidFill>
                <a:prstClr val="black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1267" name="Text Box 5"/>
          <p:cNvSpPr txBox="1">
            <a:spLocks noChangeArrowheads="1"/>
          </p:cNvSpPr>
          <p:nvPr/>
        </p:nvSpPr>
        <p:spPr bwMode="auto">
          <a:xfrm>
            <a:off x="193675" y="-25400"/>
            <a:ext cx="709613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lIns="54000" tIns="10800" rIns="54000" bIns="10800">
            <a:spAutoFit/>
          </a:bodyPr>
          <a:lstStyle/>
          <a:p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1.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60" name="正方形/長方形 59"/>
          <p:cNvSpPr/>
          <p:nvPr/>
        </p:nvSpPr>
        <p:spPr bwMode="auto">
          <a:xfrm>
            <a:off x="2308225" y="1201738"/>
            <a:ext cx="609758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>
                <a:solidFill>
                  <a:prstClr val="black"/>
                </a:solidFill>
              </a:rPr>
              <a:t>株式会社　日立超ＬＳＩシステムズ </a:t>
            </a:r>
          </a:p>
        </p:txBody>
      </p:sp>
      <p:sp>
        <p:nvSpPr>
          <p:cNvPr id="11269" name="正方形/長方形 60"/>
          <p:cNvSpPr>
            <a:spLocks noChangeArrowheads="1"/>
          </p:cNvSpPr>
          <p:nvPr/>
        </p:nvSpPr>
        <p:spPr bwMode="auto">
          <a:xfrm>
            <a:off x="628650" y="1201738"/>
            <a:ext cx="1643063" cy="438150"/>
          </a:xfrm>
          <a:prstGeom prst="rect">
            <a:avLst/>
          </a:prstGeom>
          <a:solidFill>
            <a:srgbClr val="5776C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社　名</a:t>
            </a:r>
          </a:p>
        </p:txBody>
      </p:sp>
      <p:sp>
        <p:nvSpPr>
          <p:cNvPr id="11270" name="正方形/長方形 61"/>
          <p:cNvSpPr>
            <a:spLocks noChangeArrowheads="1"/>
          </p:cNvSpPr>
          <p:nvPr/>
        </p:nvSpPr>
        <p:spPr bwMode="auto">
          <a:xfrm>
            <a:off x="628650" y="1676400"/>
            <a:ext cx="1643063" cy="438150"/>
          </a:xfrm>
          <a:prstGeom prst="rect">
            <a:avLst/>
          </a:prstGeom>
          <a:solidFill>
            <a:srgbClr val="5776C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代表者</a:t>
            </a:r>
          </a:p>
        </p:txBody>
      </p:sp>
      <p:sp>
        <p:nvSpPr>
          <p:cNvPr id="63" name="正方形/長方形 62"/>
          <p:cNvSpPr/>
          <p:nvPr/>
        </p:nvSpPr>
        <p:spPr bwMode="auto">
          <a:xfrm>
            <a:off x="2308225" y="1676400"/>
            <a:ext cx="609758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>
                <a:solidFill>
                  <a:prstClr val="black"/>
                </a:solidFill>
              </a:rPr>
              <a:t>取締役社長　河路　幹規</a:t>
            </a:r>
          </a:p>
        </p:txBody>
      </p:sp>
      <p:sp>
        <p:nvSpPr>
          <p:cNvPr id="11272" name="正方形/長方形 63"/>
          <p:cNvSpPr>
            <a:spLocks noChangeArrowheads="1"/>
          </p:cNvSpPr>
          <p:nvPr/>
        </p:nvSpPr>
        <p:spPr bwMode="auto">
          <a:xfrm>
            <a:off x="628650" y="2151063"/>
            <a:ext cx="1643063" cy="438150"/>
          </a:xfrm>
          <a:prstGeom prst="rect">
            <a:avLst/>
          </a:prstGeom>
          <a:solidFill>
            <a:srgbClr val="5776C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設　立</a:t>
            </a:r>
            <a:endParaRPr lang="en-US" altLang="ja-JP" sz="2200" dirty="0">
              <a:solidFill>
                <a:prstClr val="white"/>
              </a:solidFill>
            </a:endParaRPr>
          </a:p>
        </p:txBody>
      </p:sp>
      <p:sp>
        <p:nvSpPr>
          <p:cNvPr id="65" name="正方形/長方形 64"/>
          <p:cNvSpPr/>
          <p:nvPr/>
        </p:nvSpPr>
        <p:spPr bwMode="auto">
          <a:xfrm>
            <a:off x="2308225" y="2151063"/>
            <a:ext cx="609758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>
                <a:solidFill>
                  <a:prstClr val="black"/>
                </a:solidFill>
              </a:rPr>
              <a:t>１９８０年 ６月１日</a:t>
            </a:r>
          </a:p>
        </p:txBody>
      </p:sp>
      <p:sp>
        <p:nvSpPr>
          <p:cNvPr id="11274" name="正方形/長方形 65"/>
          <p:cNvSpPr>
            <a:spLocks noChangeArrowheads="1"/>
          </p:cNvSpPr>
          <p:nvPr/>
        </p:nvSpPr>
        <p:spPr bwMode="auto">
          <a:xfrm>
            <a:off x="628650" y="2625725"/>
            <a:ext cx="1643063" cy="438150"/>
          </a:xfrm>
          <a:prstGeom prst="rect">
            <a:avLst/>
          </a:prstGeom>
          <a:solidFill>
            <a:srgbClr val="5776C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資本金</a:t>
            </a:r>
          </a:p>
        </p:txBody>
      </p:sp>
      <p:sp>
        <p:nvSpPr>
          <p:cNvPr id="67" name="正方形/長方形 66"/>
          <p:cNvSpPr/>
          <p:nvPr/>
        </p:nvSpPr>
        <p:spPr bwMode="auto">
          <a:xfrm>
            <a:off x="2308225" y="2625725"/>
            <a:ext cx="609758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>
                <a:solidFill>
                  <a:prstClr val="black"/>
                </a:solidFill>
              </a:rPr>
              <a:t>３億 １千万円</a:t>
            </a:r>
          </a:p>
        </p:txBody>
      </p:sp>
      <p:sp>
        <p:nvSpPr>
          <p:cNvPr id="11276" name="正方形/長方形 67"/>
          <p:cNvSpPr>
            <a:spLocks noChangeArrowheads="1"/>
          </p:cNvSpPr>
          <p:nvPr/>
        </p:nvSpPr>
        <p:spPr bwMode="auto">
          <a:xfrm>
            <a:off x="628650" y="3100388"/>
            <a:ext cx="1643063" cy="438150"/>
          </a:xfrm>
          <a:prstGeom prst="rect">
            <a:avLst/>
          </a:prstGeom>
          <a:solidFill>
            <a:srgbClr val="5776C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株　主</a:t>
            </a:r>
          </a:p>
        </p:txBody>
      </p:sp>
      <p:sp>
        <p:nvSpPr>
          <p:cNvPr id="69" name="正方形/長方形 68"/>
          <p:cNvSpPr/>
          <p:nvPr/>
        </p:nvSpPr>
        <p:spPr bwMode="auto">
          <a:xfrm>
            <a:off x="2308225" y="3100388"/>
            <a:ext cx="609758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>
                <a:solidFill>
                  <a:prstClr val="black"/>
                </a:solidFill>
              </a:rPr>
              <a:t>株式会社 日立製作所　</a:t>
            </a:r>
            <a:r>
              <a:rPr lang="en-US" altLang="ja-JP" sz="1400" dirty="0">
                <a:solidFill>
                  <a:prstClr val="black"/>
                </a:solidFill>
              </a:rPr>
              <a:t>(100</a:t>
            </a:r>
            <a:r>
              <a:rPr lang="ja-JP" altLang="en-US" sz="1400" dirty="0">
                <a:solidFill>
                  <a:prstClr val="black"/>
                </a:solidFill>
              </a:rPr>
              <a:t>％</a:t>
            </a:r>
            <a:r>
              <a:rPr lang="en-US" altLang="ja-JP" sz="1400" dirty="0">
                <a:solidFill>
                  <a:prstClr val="black"/>
                </a:solidFill>
              </a:rPr>
              <a:t>)</a:t>
            </a:r>
            <a:endParaRPr lang="ja-JP" altLang="en-US" sz="1400" dirty="0">
              <a:solidFill>
                <a:prstClr val="black"/>
              </a:solidFill>
            </a:endParaRPr>
          </a:p>
        </p:txBody>
      </p:sp>
      <p:sp>
        <p:nvSpPr>
          <p:cNvPr id="11278" name="正方形/長方形 69"/>
          <p:cNvSpPr>
            <a:spLocks noChangeArrowheads="1"/>
          </p:cNvSpPr>
          <p:nvPr/>
        </p:nvSpPr>
        <p:spPr bwMode="auto">
          <a:xfrm>
            <a:off x="628650" y="3575050"/>
            <a:ext cx="1643063" cy="438150"/>
          </a:xfrm>
          <a:prstGeom prst="rect">
            <a:avLst/>
          </a:prstGeom>
          <a:solidFill>
            <a:srgbClr val="5776C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社員数</a:t>
            </a:r>
          </a:p>
        </p:txBody>
      </p:sp>
      <p:sp>
        <p:nvSpPr>
          <p:cNvPr id="71" name="正方形/長方形 70"/>
          <p:cNvSpPr/>
          <p:nvPr/>
        </p:nvSpPr>
        <p:spPr bwMode="auto">
          <a:xfrm>
            <a:off x="2308225" y="3575050"/>
            <a:ext cx="609758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>
                <a:solidFill>
                  <a:prstClr val="black"/>
                </a:solidFill>
              </a:rPr>
              <a:t>６５０ 名</a:t>
            </a:r>
            <a:endParaRPr lang="en-US" altLang="ja-JP" sz="2000" dirty="0">
              <a:solidFill>
                <a:prstClr val="black"/>
              </a:solidFill>
            </a:endParaRPr>
          </a:p>
        </p:txBody>
      </p:sp>
      <p:sp>
        <p:nvSpPr>
          <p:cNvPr id="11280" name="正方形/長方形 71"/>
          <p:cNvSpPr>
            <a:spLocks noChangeArrowheads="1"/>
          </p:cNvSpPr>
          <p:nvPr/>
        </p:nvSpPr>
        <p:spPr bwMode="auto">
          <a:xfrm>
            <a:off x="628650" y="4049713"/>
            <a:ext cx="1643063" cy="438150"/>
          </a:xfrm>
          <a:prstGeom prst="rect">
            <a:avLst/>
          </a:prstGeom>
          <a:solidFill>
            <a:srgbClr val="5776C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売上高</a:t>
            </a:r>
          </a:p>
        </p:txBody>
      </p:sp>
      <p:sp>
        <p:nvSpPr>
          <p:cNvPr id="73" name="正方形/長方形 72"/>
          <p:cNvSpPr/>
          <p:nvPr/>
        </p:nvSpPr>
        <p:spPr bwMode="auto">
          <a:xfrm>
            <a:off x="2308225" y="4049713"/>
            <a:ext cx="609758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 smtClean="0">
                <a:solidFill>
                  <a:prstClr val="black"/>
                </a:solidFill>
              </a:rPr>
              <a:t>９９ </a:t>
            </a:r>
            <a:r>
              <a:rPr lang="ja-JP" altLang="en-US" sz="2000" dirty="0">
                <a:solidFill>
                  <a:prstClr val="black"/>
                </a:solidFill>
              </a:rPr>
              <a:t>億円 </a:t>
            </a:r>
            <a:r>
              <a:rPr lang="en-US" altLang="ja-JP" sz="1400" dirty="0">
                <a:solidFill>
                  <a:prstClr val="black"/>
                </a:solidFill>
              </a:rPr>
              <a:t>(</a:t>
            </a:r>
            <a:r>
              <a:rPr lang="ja-JP" altLang="en-US" sz="1400" dirty="0" smtClean="0">
                <a:solidFill>
                  <a:prstClr val="black"/>
                </a:solidFill>
              </a:rPr>
              <a:t>２０１６年 ３月期</a:t>
            </a:r>
            <a:r>
              <a:rPr lang="en-US" altLang="ja-JP" sz="1400" dirty="0" smtClean="0">
                <a:solidFill>
                  <a:prstClr val="black"/>
                </a:solidFill>
              </a:rPr>
              <a:t>)</a:t>
            </a:r>
            <a:r>
              <a:rPr lang="ja-JP" altLang="en-US" sz="1400" dirty="0">
                <a:solidFill>
                  <a:prstClr val="black"/>
                </a:solidFill>
              </a:rPr>
              <a:t>　</a:t>
            </a:r>
            <a:endParaRPr lang="en-US" altLang="ja-JP" sz="1400" dirty="0">
              <a:solidFill>
                <a:prstClr val="black"/>
              </a:solidFill>
            </a:endParaRPr>
          </a:p>
        </p:txBody>
      </p:sp>
      <p:sp>
        <p:nvSpPr>
          <p:cNvPr id="11282" name="正方形/長方形 73"/>
          <p:cNvSpPr>
            <a:spLocks noChangeArrowheads="1"/>
          </p:cNvSpPr>
          <p:nvPr/>
        </p:nvSpPr>
        <p:spPr bwMode="auto">
          <a:xfrm>
            <a:off x="628650" y="4524375"/>
            <a:ext cx="1643063" cy="1822636"/>
          </a:xfrm>
          <a:prstGeom prst="rect">
            <a:avLst/>
          </a:prstGeom>
          <a:solidFill>
            <a:srgbClr val="5776C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拠点</a:t>
            </a:r>
            <a:endParaRPr lang="en-US" altLang="ja-JP" sz="2200" dirty="0">
              <a:solidFill>
                <a:prstClr val="white"/>
              </a:solidFill>
            </a:endParaRPr>
          </a:p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所在地</a:t>
            </a:r>
          </a:p>
        </p:txBody>
      </p:sp>
      <p:sp>
        <p:nvSpPr>
          <p:cNvPr id="75" name="正方形/長方形 74"/>
          <p:cNvSpPr/>
          <p:nvPr/>
        </p:nvSpPr>
        <p:spPr bwMode="auto">
          <a:xfrm>
            <a:off x="2308225" y="4524374"/>
            <a:ext cx="6097588" cy="18226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defTabSz="560388" eaLnBrk="0" hangingPunct="0"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defTabSz="560388" eaLnBrk="0" hangingPunct="0"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defTabSz="560388" eaLnBrk="0" hangingPunct="0"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defTabSz="560388" eaLnBrk="0" hangingPunct="0"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defTabSz="560388" eaLnBrk="0" hangingPunct="0"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defTabSz="560388" eaLnBrk="0" fontAlgn="base" hangingPunct="0">
              <a:spcBef>
                <a:spcPct val="0"/>
              </a:spcBef>
              <a:spcAft>
                <a:spcPct val="0"/>
              </a:spcAft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defTabSz="560388" eaLnBrk="0" fontAlgn="base" hangingPunct="0">
              <a:spcBef>
                <a:spcPct val="0"/>
              </a:spcBef>
              <a:spcAft>
                <a:spcPct val="0"/>
              </a:spcAft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defTabSz="560388" eaLnBrk="0" fontAlgn="base" hangingPunct="0">
              <a:spcBef>
                <a:spcPct val="0"/>
              </a:spcBef>
              <a:spcAft>
                <a:spcPct val="0"/>
              </a:spcAft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defTabSz="560388" eaLnBrk="0" fontAlgn="base" hangingPunct="0">
              <a:spcBef>
                <a:spcPct val="0"/>
              </a:spcBef>
              <a:spcAft>
                <a:spcPct val="0"/>
              </a:spcAft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本社 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[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東京都立川市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]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  秋田事業所 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[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秋田市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]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 </a:t>
            </a:r>
            <a:endParaRPr lang="en-US" altLang="ja-JP" sz="2000" dirty="0" smtClean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>
              <a:defRPr/>
            </a:pPr>
            <a:r>
              <a:rPr lang="ja-JP" altLang="en-US" sz="2000" dirty="0">
                <a:solidFill>
                  <a:prstClr val="black"/>
                </a:solidFill>
                <a:ea typeface="HGPｺﾞｼｯｸE" pitchFamily="50" charset="-128"/>
              </a:rPr>
              <a:t> 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                             中部事業所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[</a:t>
            </a:r>
            <a:r>
              <a:rPr lang="ja-JP" altLang="en-US" sz="2000" dirty="0">
                <a:solidFill>
                  <a:prstClr val="black"/>
                </a:solidFill>
                <a:ea typeface="HGPｺﾞｼｯｸE" panose="020B0900000000000000" pitchFamily="50" charset="-128"/>
              </a:rPr>
              <a:t>愛知県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anose="020B0900000000000000" pitchFamily="50" charset="-128"/>
              </a:rPr>
              <a:t>刈谷市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anose="020B0900000000000000" pitchFamily="50" charset="-128"/>
              </a:rPr>
              <a:t>]</a:t>
            </a:r>
          </a:p>
          <a:p>
            <a:pPr eaLnBrk="1" hangingPunct="1">
              <a:defRPr/>
            </a:pPr>
            <a:r>
              <a:rPr lang="en-US" altLang="ja-JP" sz="2000" dirty="0">
                <a:solidFill>
                  <a:prstClr val="black"/>
                </a:solidFill>
                <a:ea typeface="HGPｺﾞｼｯｸE" panose="020B0900000000000000" pitchFamily="50" charset="-128"/>
              </a:rPr>
              <a:t> 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anose="020B0900000000000000" pitchFamily="50" charset="-128"/>
              </a:rPr>
              <a:t>                             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anose="020B0900000000000000" pitchFamily="50" charset="-128"/>
              </a:rPr>
              <a:t>横浜設計センタ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[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anose="020B0900000000000000" pitchFamily="50" charset="-128"/>
              </a:rPr>
              <a:t>横浜市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anose="020B0900000000000000" pitchFamily="50" charset="-128"/>
              </a:rPr>
              <a:t>]</a:t>
            </a:r>
          </a:p>
          <a:p>
            <a:pPr eaLnBrk="1" hangingPunct="1">
              <a:tabLst>
                <a:tab pos="628650" algn="l"/>
                <a:tab pos="1704975" algn="l"/>
              </a:tabLst>
              <a:defRPr/>
            </a:pPr>
            <a:r>
              <a:rPr lang="en-US" altLang="ja-JP" sz="2000" dirty="0" smtClean="0">
                <a:solidFill>
                  <a:prstClr val="black"/>
                </a:solidFill>
                <a:ea typeface="HGPｺﾞｼｯｸE" panose="020B0900000000000000" pitchFamily="50" charset="-128"/>
              </a:rPr>
              <a:t>	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営業所 ：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	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茨城営業所 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[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茨城県ひたちなか市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]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　</a:t>
            </a:r>
          </a:p>
          <a:p>
            <a:pPr marL="0" lvl="2" eaLnBrk="1" hangingPunct="1">
              <a:tabLst>
                <a:tab pos="628650" algn="l"/>
                <a:tab pos="1704975" algn="l"/>
              </a:tabLst>
              <a:defRPr/>
            </a:pP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		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関西営業所 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[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大阪市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]</a:t>
            </a:r>
          </a:p>
          <a:p>
            <a:pPr marL="0" lvl="2" eaLnBrk="1" hangingPunct="1">
              <a:tabLst>
                <a:tab pos="628650" algn="l"/>
                <a:tab pos="1704975" algn="l"/>
              </a:tabLst>
              <a:defRPr/>
            </a:pP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		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中部営業所 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[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名古屋市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]</a:t>
            </a:r>
          </a:p>
        </p:txBody>
      </p:sp>
      <p:sp>
        <p:nvSpPr>
          <p:cNvPr id="11284" name="スライド番号プレースホルダ 328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860E25E-85D7-42BE-A61F-2E80F0109DB8}" type="slidenum">
              <a:rPr lang="en-US" altLang="ja-JP">
                <a:solidFill>
                  <a:srgbClr val="000000"/>
                </a:solidFill>
              </a:rPr>
              <a:pPr/>
              <a:t>1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1184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" name="直線コネクタ 613"/>
          <p:cNvCxnSpPr/>
          <p:nvPr/>
        </p:nvCxnSpPr>
        <p:spPr bwMode="auto">
          <a:xfrm flipH="1">
            <a:off x="4390521" y="7049368"/>
            <a:ext cx="350838" cy="0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15" name="直線コネクタ 614"/>
          <p:cNvCxnSpPr>
            <a:endCxn id="304" idx="3"/>
          </p:cNvCxnSpPr>
          <p:nvPr/>
        </p:nvCxnSpPr>
        <p:spPr bwMode="auto">
          <a:xfrm flipH="1">
            <a:off x="3515114" y="1971907"/>
            <a:ext cx="875407" cy="9526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" name="タイトル 6"/>
          <p:cNvSpPr>
            <a:spLocks/>
          </p:cNvSpPr>
          <p:nvPr/>
        </p:nvSpPr>
        <p:spPr bwMode="auto">
          <a:xfrm>
            <a:off x="137270" y="207778"/>
            <a:ext cx="6546985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ja-JP" altLang="en-US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 </a:t>
            </a:r>
            <a:r>
              <a:rPr lang="ja-JP" altLang="en-US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    会社</a:t>
            </a:r>
            <a:r>
              <a:rPr lang="ja-JP" altLang="en-US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機構図 及び 拠点</a:t>
            </a:r>
            <a:r>
              <a:rPr lang="ja-JP" altLang="en-US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所在地 </a:t>
            </a:r>
            <a:r>
              <a:rPr lang="en-US" altLang="ja-JP" sz="1800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(</a:t>
            </a:r>
            <a:r>
              <a:rPr lang="en-US" altLang="ja-JP" sz="18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2016</a:t>
            </a:r>
            <a:r>
              <a:rPr lang="ja-JP" altLang="en-US" sz="18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年</a:t>
            </a:r>
            <a:r>
              <a:rPr lang="en-US" altLang="ja-JP" sz="18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4</a:t>
            </a:r>
            <a:r>
              <a:rPr lang="ja-JP" altLang="en-US" sz="1800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月～</a:t>
            </a:r>
            <a:r>
              <a:rPr lang="en-US" altLang="ja-JP" sz="1800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)</a:t>
            </a:r>
          </a:p>
        </p:txBody>
      </p:sp>
      <p:sp>
        <p:nvSpPr>
          <p:cNvPr id="296" name="Text Box 5"/>
          <p:cNvSpPr txBox="1">
            <a:spLocks noChangeArrowheads="1"/>
          </p:cNvSpPr>
          <p:nvPr/>
        </p:nvSpPr>
        <p:spPr bwMode="auto">
          <a:xfrm>
            <a:off x="193674" y="-25400"/>
            <a:ext cx="960755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2.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306" name="スライド番号プレースホルダ 2"/>
          <p:cNvSpPr txBox="1">
            <a:spLocks noGrp="1"/>
          </p:cNvSpPr>
          <p:nvPr/>
        </p:nvSpPr>
        <p:spPr bwMode="auto">
          <a:xfrm>
            <a:off x="8892480" y="6562725"/>
            <a:ext cx="282575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779E5FB4-13D8-4781-B3F6-AC823C0DA59A}" type="slidenum">
              <a:rPr lang="en-US" altLang="ja-JP" sz="1400">
                <a:solidFill>
                  <a:prstClr val="black"/>
                </a:solidFill>
                <a:latin typeface="Arial"/>
                <a:ea typeface="ＭＳ Ｐゴシック" pitchFamily="50" charset="-128"/>
              </a:rPr>
              <a:pPr algn="r">
                <a:defRPr/>
              </a:pPr>
              <a:t>2</a:t>
            </a:fld>
            <a:endParaRPr lang="en-US" altLang="ja-JP" sz="1400" dirty="0">
              <a:solidFill>
                <a:prstClr val="black"/>
              </a:solidFill>
              <a:latin typeface="Arial"/>
              <a:ea typeface="ＭＳ Ｐゴシック" pitchFamily="50" charset="-128"/>
            </a:endParaRPr>
          </a:p>
        </p:txBody>
      </p:sp>
      <p:sp>
        <p:nvSpPr>
          <p:cNvPr id="310" name="Rectangle 50"/>
          <p:cNvSpPr>
            <a:spLocks noChangeArrowheads="1"/>
          </p:cNvSpPr>
          <p:nvPr/>
        </p:nvSpPr>
        <p:spPr bwMode="auto">
          <a:xfrm>
            <a:off x="4732083" y="4764003"/>
            <a:ext cx="2735263" cy="317500"/>
          </a:xfrm>
          <a:prstGeom prst="rect">
            <a:avLst/>
          </a:prstGeom>
          <a:solidFill>
            <a:schemeClr val="tx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ja-JP" sz="1800" dirty="0">
              <a:solidFill>
                <a:srgbClr val="000000"/>
              </a:solidFill>
            </a:endParaRPr>
          </a:p>
        </p:txBody>
      </p:sp>
      <p:cxnSp>
        <p:nvCxnSpPr>
          <p:cNvPr id="311" name="直線コネクタ 310"/>
          <p:cNvCxnSpPr>
            <a:cxnSpLocks noChangeShapeType="1"/>
          </p:cNvCxnSpPr>
          <p:nvPr/>
        </p:nvCxnSpPr>
        <p:spPr bwMode="auto">
          <a:xfrm>
            <a:off x="3957383" y="6046398"/>
            <a:ext cx="863600" cy="1587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12" name="Line 7"/>
          <p:cNvSpPr>
            <a:spLocks noChangeShapeType="1"/>
          </p:cNvSpPr>
          <p:nvPr/>
        </p:nvSpPr>
        <p:spPr bwMode="auto">
          <a:xfrm flipH="1" flipV="1">
            <a:off x="3966907" y="4974511"/>
            <a:ext cx="7651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 dirty="0">
              <a:solidFill>
                <a:srgbClr val="1F497D"/>
              </a:solidFill>
            </a:endParaRPr>
          </a:p>
        </p:txBody>
      </p:sp>
      <p:cxnSp>
        <p:nvCxnSpPr>
          <p:cNvPr id="314" name="直線コネクタ 317"/>
          <p:cNvCxnSpPr>
            <a:cxnSpLocks noChangeShapeType="1"/>
            <a:stCxn id="324" idx="3"/>
          </p:cNvCxnSpPr>
          <p:nvPr/>
        </p:nvCxnSpPr>
        <p:spPr bwMode="auto">
          <a:xfrm>
            <a:off x="1315783" y="1114246"/>
            <a:ext cx="2649538" cy="5556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15" name="Line 282"/>
          <p:cNvSpPr>
            <a:spLocks noChangeShapeType="1"/>
          </p:cNvSpPr>
          <p:nvPr/>
        </p:nvSpPr>
        <p:spPr bwMode="auto">
          <a:xfrm>
            <a:off x="1466791" y="3201014"/>
            <a:ext cx="390331" cy="150813"/>
          </a:xfrm>
          <a:prstGeom prst="line">
            <a:avLst/>
          </a:prstGeom>
          <a:noFill/>
          <a:ln w="28575">
            <a:solidFill>
              <a:srgbClr val="BA4E56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ja-JP" altLang="en-US" dirty="0">
              <a:solidFill>
                <a:srgbClr val="1F497D"/>
              </a:solidFill>
            </a:endParaRPr>
          </a:p>
        </p:txBody>
      </p:sp>
      <p:sp>
        <p:nvSpPr>
          <p:cNvPr id="316" name="Line 8"/>
          <p:cNvSpPr>
            <a:spLocks noChangeShapeType="1"/>
          </p:cNvSpPr>
          <p:nvPr/>
        </p:nvSpPr>
        <p:spPr bwMode="auto">
          <a:xfrm flipH="1">
            <a:off x="3966908" y="2081871"/>
            <a:ext cx="7842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 dirty="0">
              <a:solidFill>
                <a:srgbClr val="1F497D"/>
              </a:solidFill>
            </a:endParaRPr>
          </a:p>
        </p:txBody>
      </p:sp>
      <p:sp>
        <p:nvSpPr>
          <p:cNvPr id="317" name="Line 9"/>
          <p:cNvSpPr>
            <a:spLocks noChangeShapeType="1"/>
          </p:cNvSpPr>
          <p:nvPr/>
        </p:nvSpPr>
        <p:spPr bwMode="auto">
          <a:xfrm flipH="1">
            <a:off x="3966904" y="2842282"/>
            <a:ext cx="774704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 dirty="0">
              <a:solidFill>
                <a:srgbClr val="1F497D"/>
              </a:solidFill>
            </a:endParaRPr>
          </a:p>
        </p:txBody>
      </p:sp>
      <p:sp>
        <p:nvSpPr>
          <p:cNvPr id="319" name="Line 13"/>
          <p:cNvSpPr>
            <a:spLocks noChangeShapeType="1"/>
          </p:cNvSpPr>
          <p:nvPr/>
        </p:nvSpPr>
        <p:spPr bwMode="auto">
          <a:xfrm>
            <a:off x="687133" y="1307127"/>
            <a:ext cx="0" cy="4365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 dirty="0">
              <a:solidFill>
                <a:srgbClr val="1F497D"/>
              </a:solidFill>
            </a:endParaRPr>
          </a:p>
        </p:txBody>
      </p:sp>
      <p:sp>
        <p:nvSpPr>
          <p:cNvPr id="320" name="Rectangle 15"/>
          <p:cNvSpPr>
            <a:spLocks noChangeArrowheads="1"/>
          </p:cNvSpPr>
          <p:nvPr/>
        </p:nvSpPr>
        <p:spPr bwMode="auto">
          <a:xfrm>
            <a:off x="1809495" y="935652"/>
            <a:ext cx="1508137" cy="360362"/>
          </a:xfrm>
          <a:prstGeom prst="rect">
            <a:avLst/>
          </a:prstGeom>
          <a:solidFill>
            <a:srgbClr val="3755A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取締役社長</a:t>
            </a:r>
          </a:p>
        </p:txBody>
      </p:sp>
      <p:sp>
        <p:nvSpPr>
          <p:cNvPr id="321" name="Line 17"/>
          <p:cNvSpPr>
            <a:spLocks noChangeShapeType="1"/>
          </p:cNvSpPr>
          <p:nvPr/>
        </p:nvSpPr>
        <p:spPr bwMode="auto">
          <a:xfrm flipH="1">
            <a:off x="3951033" y="1420417"/>
            <a:ext cx="8413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 dirty="0">
              <a:solidFill>
                <a:srgbClr val="1F497D"/>
              </a:solidFill>
            </a:endParaRPr>
          </a:p>
        </p:txBody>
      </p:sp>
      <p:sp>
        <p:nvSpPr>
          <p:cNvPr id="322" name="Rectangle 18"/>
          <p:cNvSpPr>
            <a:spLocks noChangeArrowheads="1"/>
          </p:cNvSpPr>
          <p:nvPr/>
        </p:nvSpPr>
        <p:spPr bwMode="auto">
          <a:xfrm>
            <a:off x="4732083" y="1269071"/>
            <a:ext cx="2735263" cy="3349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 sz="1800" dirty="0">
              <a:solidFill>
                <a:srgbClr val="000000"/>
              </a:solidFill>
            </a:endParaRPr>
          </a:p>
        </p:txBody>
      </p:sp>
      <p:sp>
        <p:nvSpPr>
          <p:cNvPr id="323" name="Text Box 19"/>
          <p:cNvSpPr txBox="1">
            <a:spLocks noChangeArrowheads="1"/>
          </p:cNvSpPr>
          <p:nvPr/>
        </p:nvSpPr>
        <p:spPr bwMode="auto">
          <a:xfrm>
            <a:off x="4465383" y="1251609"/>
            <a:ext cx="26320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ja-JP" altLang="en-US" sz="1800" dirty="0">
                <a:solidFill>
                  <a:srgbClr val="000000"/>
                </a:solidFill>
              </a:rPr>
              <a:t>経営サポートセンタ</a:t>
            </a:r>
          </a:p>
        </p:txBody>
      </p:sp>
      <p:sp>
        <p:nvSpPr>
          <p:cNvPr id="324" name="Rectangle 21"/>
          <p:cNvSpPr>
            <a:spLocks noChangeArrowheads="1"/>
          </p:cNvSpPr>
          <p:nvPr/>
        </p:nvSpPr>
        <p:spPr bwMode="auto">
          <a:xfrm>
            <a:off x="112458" y="921364"/>
            <a:ext cx="1203325" cy="385763"/>
          </a:xfrm>
          <a:prstGeom prst="rect">
            <a:avLst/>
          </a:prstGeom>
          <a:solidFill>
            <a:srgbClr val="3755A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取締役会</a:t>
            </a:r>
          </a:p>
        </p:txBody>
      </p:sp>
      <p:sp>
        <p:nvSpPr>
          <p:cNvPr id="325" name="Line 23"/>
          <p:cNvSpPr>
            <a:spLocks noChangeShapeType="1"/>
          </p:cNvSpPr>
          <p:nvPr/>
        </p:nvSpPr>
        <p:spPr bwMode="auto">
          <a:xfrm flipH="1">
            <a:off x="3951033" y="3447912"/>
            <a:ext cx="1301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 dirty="0">
              <a:solidFill>
                <a:srgbClr val="1F497D"/>
              </a:solidFill>
            </a:endParaRPr>
          </a:p>
        </p:txBody>
      </p:sp>
      <p:sp>
        <p:nvSpPr>
          <p:cNvPr id="326" name="Rectangle 24"/>
          <p:cNvSpPr>
            <a:spLocks noChangeArrowheads="1"/>
          </p:cNvSpPr>
          <p:nvPr/>
        </p:nvSpPr>
        <p:spPr bwMode="auto">
          <a:xfrm>
            <a:off x="4732083" y="3239159"/>
            <a:ext cx="2735263" cy="317500"/>
          </a:xfrm>
          <a:prstGeom prst="rect">
            <a:avLst/>
          </a:prstGeom>
          <a:solidFill>
            <a:schemeClr val="tx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 sz="1800" dirty="0">
              <a:solidFill>
                <a:srgbClr val="000000"/>
              </a:solidFill>
            </a:endParaRPr>
          </a:p>
        </p:txBody>
      </p:sp>
      <p:sp>
        <p:nvSpPr>
          <p:cNvPr id="327" name="Text Box 25"/>
          <p:cNvSpPr txBox="1">
            <a:spLocks noChangeArrowheads="1"/>
          </p:cNvSpPr>
          <p:nvPr/>
        </p:nvSpPr>
        <p:spPr bwMode="auto">
          <a:xfrm>
            <a:off x="4695571" y="3207409"/>
            <a:ext cx="26574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1800" dirty="0">
                <a:solidFill>
                  <a:prstClr val="white"/>
                </a:solidFill>
              </a:rPr>
              <a:t>組込ソリューション事業部</a:t>
            </a:r>
          </a:p>
        </p:txBody>
      </p:sp>
      <p:sp>
        <p:nvSpPr>
          <p:cNvPr id="328" name="Rectangle 26"/>
          <p:cNvSpPr>
            <a:spLocks noChangeArrowheads="1"/>
          </p:cNvSpPr>
          <p:nvPr/>
        </p:nvSpPr>
        <p:spPr bwMode="auto">
          <a:xfrm>
            <a:off x="112458" y="1650027"/>
            <a:ext cx="1203325" cy="385762"/>
          </a:xfrm>
          <a:prstGeom prst="rect">
            <a:avLst/>
          </a:prstGeom>
          <a:solidFill>
            <a:srgbClr val="3755A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監査役</a:t>
            </a:r>
          </a:p>
        </p:txBody>
      </p:sp>
      <p:sp>
        <p:nvSpPr>
          <p:cNvPr id="329" name="Rectangle 28"/>
          <p:cNvSpPr>
            <a:spLocks noChangeArrowheads="1"/>
          </p:cNvSpPr>
          <p:nvPr/>
        </p:nvSpPr>
        <p:spPr bwMode="auto">
          <a:xfrm>
            <a:off x="4732083" y="1912009"/>
            <a:ext cx="2735263" cy="368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 sz="1800" dirty="0">
              <a:solidFill>
                <a:srgbClr val="000000"/>
              </a:solidFill>
            </a:endParaRPr>
          </a:p>
        </p:txBody>
      </p:sp>
      <p:sp>
        <p:nvSpPr>
          <p:cNvPr id="330" name="Text Box 29"/>
          <p:cNvSpPr txBox="1">
            <a:spLocks noChangeArrowheads="1"/>
          </p:cNvSpPr>
          <p:nvPr/>
        </p:nvSpPr>
        <p:spPr bwMode="auto">
          <a:xfrm>
            <a:off x="4776533" y="1905659"/>
            <a:ext cx="13468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1800" dirty="0">
                <a:solidFill>
                  <a:srgbClr val="000000"/>
                </a:solidFill>
              </a:rPr>
              <a:t>営業統括部</a:t>
            </a:r>
          </a:p>
        </p:txBody>
      </p:sp>
      <p:sp>
        <p:nvSpPr>
          <p:cNvPr id="332" name="Text Box 35"/>
          <p:cNvSpPr txBox="1">
            <a:spLocks noChangeArrowheads="1"/>
          </p:cNvSpPr>
          <p:nvPr/>
        </p:nvSpPr>
        <p:spPr bwMode="auto">
          <a:xfrm>
            <a:off x="4682871" y="1652065"/>
            <a:ext cx="2041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1200" dirty="0" smtClean="0">
                <a:solidFill>
                  <a:srgbClr val="1F497D">
                    <a:lumMod val="50000"/>
                  </a:srgbClr>
                </a:solidFill>
              </a:rPr>
              <a:t>統括部長  馬渕 知喜</a:t>
            </a:r>
            <a:r>
              <a:rPr lang="ja-JP" altLang="en-US" sz="1200" dirty="0">
                <a:solidFill>
                  <a:srgbClr val="C00000"/>
                </a:solidFill>
              </a:rPr>
              <a:t>　</a:t>
            </a:r>
          </a:p>
        </p:txBody>
      </p:sp>
      <p:sp>
        <p:nvSpPr>
          <p:cNvPr id="333" name="Text Box 36"/>
          <p:cNvSpPr txBox="1">
            <a:spLocks noChangeArrowheads="1"/>
          </p:cNvSpPr>
          <p:nvPr/>
        </p:nvSpPr>
        <p:spPr bwMode="auto">
          <a:xfrm>
            <a:off x="4682870" y="2335871"/>
            <a:ext cx="267017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1200" dirty="0" smtClean="0">
                <a:solidFill>
                  <a:srgbClr val="1F497D">
                    <a:lumMod val="50000"/>
                  </a:srgbClr>
                </a:solidFill>
              </a:rPr>
              <a:t>（兼）センタ</a:t>
            </a:r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長　森山　隆志　</a:t>
            </a:r>
          </a:p>
        </p:txBody>
      </p:sp>
      <p:sp>
        <p:nvSpPr>
          <p:cNvPr id="334" name="Text Box 37"/>
          <p:cNvSpPr txBox="1">
            <a:spLocks noChangeArrowheads="1"/>
          </p:cNvSpPr>
          <p:nvPr/>
        </p:nvSpPr>
        <p:spPr bwMode="auto">
          <a:xfrm>
            <a:off x="4682871" y="967446"/>
            <a:ext cx="40830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1200" dirty="0" smtClean="0">
                <a:solidFill>
                  <a:srgbClr val="1F497D">
                    <a:lumMod val="50000"/>
                  </a:srgbClr>
                </a:solidFill>
              </a:rPr>
              <a:t>（兼）センタ長　倉地 雅美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336" name="Rectangle 42"/>
          <p:cNvSpPr>
            <a:spLocks noChangeArrowheads="1"/>
          </p:cNvSpPr>
          <p:nvPr/>
        </p:nvSpPr>
        <p:spPr bwMode="auto">
          <a:xfrm>
            <a:off x="4738433" y="2599396"/>
            <a:ext cx="2709863" cy="368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800" dirty="0" smtClean="0">
                <a:solidFill>
                  <a:prstClr val="black"/>
                </a:solidFill>
              </a:rPr>
              <a:t>事業推進センタ</a:t>
            </a:r>
            <a:endParaRPr lang="ja-JP" altLang="en-US" sz="1800" dirty="0">
              <a:solidFill>
                <a:prstClr val="black"/>
              </a:solidFill>
            </a:endParaRPr>
          </a:p>
        </p:txBody>
      </p:sp>
      <p:sp>
        <p:nvSpPr>
          <p:cNvPr id="337" name="Text Box 155"/>
          <p:cNvSpPr txBox="1">
            <a:spLocks noChangeArrowheads="1"/>
          </p:cNvSpPr>
          <p:nvPr/>
        </p:nvSpPr>
        <p:spPr bwMode="auto">
          <a:xfrm>
            <a:off x="7476871" y="3169401"/>
            <a:ext cx="1289050" cy="442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r>
              <a:rPr lang="ja-JP" altLang="en-US" sz="1200" dirty="0">
                <a:solidFill>
                  <a:prstClr val="black"/>
                </a:solidFill>
              </a:rPr>
              <a:t> 組込ｿﾌﾄ</a:t>
            </a:r>
            <a:endParaRPr lang="en-US" altLang="ja-JP" sz="1200" dirty="0">
              <a:solidFill>
                <a:prstClr val="black"/>
              </a:solidFill>
            </a:endParaRPr>
          </a:p>
          <a:p>
            <a:r>
              <a:rPr lang="ja-JP" altLang="en-US" sz="1200" dirty="0">
                <a:solidFill>
                  <a:prstClr val="black"/>
                </a:solidFill>
              </a:rPr>
              <a:t> ｴﾝｼﾞﾆｱﾘﾝｸﾞ</a:t>
            </a:r>
            <a:r>
              <a:rPr lang="ja-JP" altLang="en-US" sz="1200" dirty="0" smtClean="0">
                <a:solidFill>
                  <a:prstClr val="black"/>
                </a:solidFill>
              </a:rPr>
              <a:t>事業</a:t>
            </a:r>
            <a:endParaRPr lang="ja-JP" altLang="en-US" sz="1200" dirty="0">
              <a:solidFill>
                <a:prstClr val="black"/>
              </a:solidFill>
            </a:endParaRPr>
          </a:p>
        </p:txBody>
      </p:sp>
      <p:sp>
        <p:nvSpPr>
          <p:cNvPr id="339" name="Text Box 57"/>
          <p:cNvSpPr txBox="1">
            <a:spLocks noChangeArrowheads="1"/>
          </p:cNvSpPr>
          <p:nvPr/>
        </p:nvSpPr>
        <p:spPr bwMode="auto">
          <a:xfrm>
            <a:off x="4751133" y="5577260"/>
            <a:ext cx="20415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事業部長　森重 隆春</a:t>
            </a:r>
            <a:endParaRPr lang="en-US" altLang="ja-JP" sz="1200" dirty="0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340" name="Rectangle 58"/>
          <p:cNvSpPr>
            <a:spLocks noChangeArrowheads="1"/>
          </p:cNvSpPr>
          <p:nvPr/>
        </p:nvSpPr>
        <p:spPr bwMode="auto">
          <a:xfrm>
            <a:off x="4732083" y="5846477"/>
            <a:ext cx="2735263" cy="300038"/>
          </a:xfrm>
          <a:prstGeom prst="rect">
            <a:avLst/>
          </a:prstGeom>
          <a:solidFill>
            <a:schemeClr val="tx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 sz="1800" dirty="0">
              <a:solidFill>
                <a:srgbClr val="000000"/>
              </a:solidFill>
            </a:endParaRPr>
          </a:p>
        </p:txBody>
      </p:sp>
      <p:sp>
        <p:nvSpPr>
          <p:cNvPr id="341" name="Text Box 59"/>
          <p:cNvSpPr txBox="1">
            <a:spLocks noChangeArrowheads="1"/>
          </p:cNvSpPr>
          <p:nvPr/>
        </p:nvSpPr>
        <p:spPr bwMode="auto">
          <a:xfrm>
            <a:off x="4695571" y="5819973"/>
            <a:ext cx="27478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1600" dirty="0" smtClean="0">
                <a:solidFill>
                  <a:schemeClr val="bg1"/>
                </a:solidFill>
              </a:rPr>
              <a:t>デバイスソリューション事業部</a:t>
            </a:r>
            <a:endParaRPr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342" name="Text Box 155"/>
          <p:cNvSpPr txBox="1">
            <a:spLocks noChangeArrowheads="1"/>
          </p:cNvSpPr>
          <p:nvPr/>
        </p:nvSpPr>
        <p:spPr bwMode="auto">
          <a:xfrm>
            <a:off x="7526082" y="1269261"/>
            <a:ext cx="1617917" cy="33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000" tIns="7200" rIns="18000" bIns="18000">
            <a:spAutoFit/>
          </a:bodyPr>
          <a:lstStyle/>
          <a:p>
            <a:pPr>
              <a:lnSpc>
                <a:spcPts val="1200"/>
              </a:lnSpc>
            </a:pPr>
            <a:r>
              <a:rPr lang="zh-TW" altLang="en-US" sz="1200" dirty="0">
                <a:solidFill>
                  <a:srgbClr val="1F497D">
                    <a:lumMod val="50000"/>
                  </a:srgbClr>
                </a:solidFill>
              </a:rPr>
              <a:t>経営</a:t>
            </a:r>
            <a:r>
              <a:rPr lang="zh-TW" altLang="en-US" sz="1200" dirty="0" smtClean="0">
                <a:solidFill>
                  <a:srgbClr val="1F497D">
                    <a:lumMod val="50000"/>
                  </a:srgbClr>
                </a:solidFill>
              </a:rPr>
              <a:t>企画</a:t>
            </a:r>
            <a:r>
              <a:rPr lang="ja-JP" altLang="en-US" sz="1200" dirty="0" err="1" smtClean="0">
                <a:solidFill>
                  <a:srgbClr val="1F497D">
                    <a:lumMod val="50000"/>
                  </a:srgbClr>
                </a:solidFill>
              </a:rPr>
              <a:t>、</a:t>
            </a:r>
            <a:r>
              <a:rPr lang="zh-TW" altLang="en-US" sz="1200" dirty="0" smtClean="0">
                <a:solidFill>
                  <a:srgbClr val="1F497D">
                    <a:lumMod val="50000"/>
                  </a:srgbClr>
                </a:solidFill>
              </a:rPr>
              <a:t>人事</a:t>
            </a:r>
            <a:r>
              <a:rPr lang="zh-TW" altLang="en-US" sz="1200" dirty="0">
                <a:solidFill>
                  <a:srgbClr val="1F497D">
                    <a:lumMod val="50000"/>
                  </a:srgbClr>
                </a:solidFill>
              </a:rPr>
              <a:t>総務</a:t>
            </a:r>
          </a:p>
          <a:p>
            <a:pPr>
              <a:lnSpc>
                <a:spcPts val="1200"/>
              </a:lnSpc>
            </a:pPr>
            <a:r>
              <a:rPr lang="zh-TW" altLang="en-US" sz="1200" dirty="0">
                <a:solidFill>
                  <a:srgbClr val="1F497D">
                    <a:lumMod val="50000"/>
                  </a:srgbClr>
                </a:solidFill>
              </a:rPr>
              <a:t>財務 等</a:t>
            </a:r>
          </a:p>
        </p:txBody>
      </p:sp>
      <p:grpSp>
        <p:nvGrpSpPr>
          <p:cNvPr id="343" name="Group 3"/>
          <p:cNvGrpSpPr>
            <a:grpSpLocks noChangeAspect="1"/>
          </p:cNvGrpSpPr>
          <p:nvPr/>
        </p:nvGrpSpPr>
        <p:grpSpPr bwMode="auto">
          <a:xfrm>
            <a:off x="374396" y="2554902"/>
            <a:ext cx="2289175" cy="2000250"/>
            <a:chOff x="-1623" y="2016"/>
            <a:chExt cx="2089" cy="2101"/>
          </a:xfrm>
        </p:grpSpPr>
        <p:sp>
          <p:nvSpPr>
            <p:cNvPr id="344" name="Freeform 4"/>
            <p:cNvSpPr>
              <a:spLocks noChangeAspect="1"/>
            </p:cNvSpPr>
            <p:nvPr/>
          </p:nvSpPr>
          <p:spPr bwMode="auto">
            <a:xfrm rot="9246">
              <a:off x="-1387" y="3749"/>
              <a:ext cx="125" cy="146"/>
            </a:xfrm>
            <a:custGeom>
              <a:avLst/>
              <a:gdLst>
                <a:gd name="T0" fmla="*/ 0 w 69"/>
                <a:gd name="T1" fmla="*/ 2147483647 h 105"/>
                <a:gd name="T2" fmla="*/ 2147483647 w 69"/>
                <a:gd name="T3" fmla="*/ 2147483647 h 105"/>
                <a:gd name="T4" fmla="*/ 2147483647 w 69"/>
                <a:gd name="T5" fmla="*/ 2147483647 h 105"/>
                <a:gd name="T6" fmla="*/ 2147483647 w 69"/>
                <a:gd name="T7" fmla="*/ 2147483647 h 105"/>
                <a:gd name="T8" fmla="*/ 2147483647 w 69"/>
                <a:gd name="T9" fmla="*/ 2147483647 h 105"/>
                <a:gd name="T10" fmla="*/ 2147483647 w 69"/>
                <a:gd name="T11" fmla="*/ 2147483647 h 105"/>
                <a:gd name="T12" fmla="*/ 2147483647 w 69"/>
                <a:gd name="T13" fmla="*/ 2147483647 h 105"/>
                <a:gd name="T14" fmla="*/ 2147483647 w 69"/>
                <a:gd name="T15" fmla="*/ 2147483647 h 105"/>
                <a:gd name="T16" fmla="*/ 2147483647 w 69"/>
                <a:gd name="T17" fmla="*/ 2147483647 h 105"/>
                <a:gd name="T18" fmla="*/ 2147483647 w 69"/>
                <a:gd name="T19" fmla="*/ 2147483647 h 105"/>
                <a:gd name="T20" fmla="*/ 2147483647 w 69"/>
                <a:gd name="T21" fmla="*/ 2147483647 h 105"/>
                <a:gd name="T22" fmla="*/ 2147483647 w 69"/>
                <a:gd name="T23" fmla="*/ 2147483647 h 105"/>
                <a:gd name="T24" fmla="*/ 2147483647 w 69"/>
                <a:gd name="T25" fmla="*/ 2147483647 h 105"/>
                <a:gd name="T26" fmla="*/ 2147483647 w 69"/>
                <a:gd name="T27" fmla="*/ 2147483647 h 105"/>
                <a:gd name="T28" fmla="*/ 2147483647 w 69"/>
                <a:gd name="T29" fmla="*/ 2147483647 h 105"/>
                <a:gd name="T30" fmla="*/ 2147483647 w 69"/>
                <a:gd name="T31" fmla="*/ 2147483647 h 105"/>
                <a:gd name="T32" fmla="*/ 2147483647 w 69"/>
                <a:gd name="T33" fmla="*/ 2147483647 h 105"/>
                <a:gd name="T34" fmla="*/ 2147483647 w 69"/>
                <a:gd name="T35" fmla="*/ 2147483647 h 105"/>
                <a:gd name="T36" fmla="*/ 2147483647 w 69"/>
                <a:gd name="T37" fmla="*/ 2147483647 h 105"/>
                <a:gd name="T38" fmla="*/ 2147483647 w 69"/>
                <a:gd name="T39" fmla="*/ 2147483647 h 105"/>
                <a:gd name="T40" fmla="*/ 2147483647 w 69"/>
                <a:gd name="T41" fmla="*/ 2147483647 h 105"/>
                <a:gd name="T42" fmla="*/ 2147483647 w 69"/>
                <a:gd name="T43" fmla="*/ 1559560869 h 105"/>
                <a:gd name="T44" fmla="*/ 2147483647 w 69"/>
                <a:gd name="T45" fmla="*/ 0 h 105"/>
                <a:gd name="T46" fmla="*/ 2147483647 w 69"/>
                <a:gd name="T47" fmla="*/ 2147483647 h 105"/>
                <a:gd name="T48" fmla="*/ 2147483647 w 69"/>
                <a:gd name="T49" fmla="*/ 2147483647 h 105"/>
                <a:gd name="T50" fmla="*/ 2147483647 w 69"/>
                <a:gd name="T51" fmla="*/ 1559560869 h 105"/>
                <a:gd name="T52" fmla="*/ 2147483647 w 69"/>
                <a:gd name="T53" fmla="*/ 1559560869 h 105"/>
                <a:gd name="T54" fmla="*/ 2147483647 w 69"/>
                <a:gd name="T55" fmla="*/ 2147483647 h 105"/>
                <a:gd name="T56" fmla="*/ 2147483647 w 69"/>
                <a:gd name="T57" fmla="*/ 2147483647 h 105"/>
                <a:gd name="T58" fmla="*/ 2147483647 w 69"/>
                <a:gd name="T59" fmla="*/ 2147483647 h 105"/>
                <a:gd name="T60" fmla="*/ 2147483647 w 69"/>
                <a:gd name="T61" fmla="*/ 2147483647 h 105"/>
                <a:gd name="T62" fmla="*/ 2147483647 w 69"/>
                <a:gd name="T63" fmla="*/ 2147483647 h 105"/>
                <a:gd name="T64" fmla="*/ 2147483647 w 69"/>
                <a:gd name="T65" fmla="*/ 2147483647 h 105"/>
                <a:gd name="T66" fmla="*/ 2147483647 w 69"/>
                <a:gd name="T67" fmla="*/ 2147483647 h 105"/>
                <a:gd name="T68" fmla="*/ 2147483647 w 69"/>
                <a:gd name="T69" fmla="*/ 2147483647 h 105"/>
                <a:gd name="T70" fmla="*/ 2147483647 w 69"/>
                <a:gd name="T71" fmla="*/ 2147483647 h 105"/>
                <a:gd name="T72" fmla="*/ 2147483647 w 69"/>
                <a:gd name="T73" fmla="*/ 2147483647 h 105"/>
                <a:gd name="T74" fmla="*/ 2147483647 w 69"/>
                <a:gd name="T75" fmla="*/ 2147483647 h 105"/>
                <a:gd name="T76" fmla="*/ 2147483647 w 69"/>
                <a:gd name="T77" fmla="*/ 2147483647 h 105"/>
                <a:gd name="T78" fmla="*/ 2147483647 w 69"/>
                <a:gd name="T79" fmla="*/ 2147483647 h 105"/>
                <a:gd name="T80" fmla="*/ 2147483647 w 69"/>
                <a:gd name="T81" fmla="*/ 2147483647 h 10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9"/>
                <a:gd name="T124" fmla="*/ 0 h 105"/>
                <a:gd name="T125" fmla="*/ 69 w 69"/>
                <a:gd name="T126" fmla="*/ 105 h 10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9" h="105">
                  <a:moveTo>
                    <a:pt x="3" y="99"/>
                  </a:moveTo>
                  <a:lnTo>
                    <a:pt x="0" y="102"/>
                  </a:lnTo>
                  <a:lnTo>
                    <a:pt x="7" y="105"/>
                  </a:lnTo>
                  <a:lnTo>
                    <a:pt x="12" y="105"/>
                  </a:lnTo>
                  <a:lnTo>
                    <a:pt x="17" y="102"/>
                  </a:lnTo>
                  <a:lnTo>
                    <a:pt x="23" y="105"/>
                  </a:lnTo>
                  <a:lnTo>
                    <a:pt x="28" y="102"/>
                  </a:lnTo>
                  <a:lnTo>
                    <a:pt x="30" y="102"/>
                  </a:lnTo>
                  <a:lnTo>
                    <a:pt x="35" y="105"/>
                  </a:lnTo>
                  <a:lnTo>
                    <a:pt x="37" y="105"/>
                  </a:lnTo>
                  <a:lnTo>
                    <a:pt x="39" y="105"/>
                  </a:lnTo>
                  <a:lnTo>
                    <a:pt x="42" y="105"/>
                  </a:lnTo>
                  <a:lnTo>
                    <a:pt x="44" y="105"/>
                  </a:lnTo>
                  <a:lnTo>
                    <a:pt x="46" y="102"/>
                  </a:lnTo>
                  <a:lnTo>
                    <a:pt x="49" y="99"/>
                  </a:lnTo>
                  <a:lnTo>
                    <a:pt x="49" y="94"/>
                  </a:lnTo>
                  <a:lnTo>
                    <a:pt x="51" y="85"/>
                  </a:lnTo>
                  <a:lnTo>
                    <a:pt x="51" y="83"/>
                  </a:lnTo>
                  <a:lnTo>
                    <a:pt x="49" y="80"/>
                  </a:lnTo>
                  <a:lnTo>
                    <a:pt x="49" y="77"/>
                  </a:lnTo>
                  <a:lnTo>
                    <a:pt x="46" y="74"/>
                  </a:lnTo>
                  <a:lnTo>
                    <a:pt x="49" y="66"/>
                  </a:lnTo>
                  <a:lnTo>
                    <a:pt x="49" y="61"/>
                  </a:lnTo>
                  <a:lnTo>
                    <a:pt x="51" y="58"/>
                  </a:lnTo>
                  <a:lnTo>
                    <a:pt x="51" y="55"/>
                  </a:lnTo>
                  <a:lnTo>
                    <a:pt x="53" y="52"/>
                  </a:lnTo>
                  <a:lnTo>
                    <a:pt x="55" y="52"/>
                  </a:lnTo>
                  <a:lnTo>
                    <a:pt x="58" y="50"/>
                  </a:lnTo>
                  <a:lnTo>
                    <a:pt x="58" y="47"/>
                  </a:lnTo>
                  <a:lnTo>
                    <a:pt x="65" y="44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7" y="33"/>
                  </a:lnTo>
                  <a:lnTo>
                    <a:pt x="65" y="30"/>
                  </a:lnTo>
                  <a:lnTo>
                    <a:pt x="65" y="28"/>
                  </a:lnTo>
                  <a:lnTo>
                    <a:pt x="67" y="22"/>
                  </a:lnTo>
                  <a:lnTo>
                    <a:pt x="65" y="19"/>
                  </a:lnTo>
                  <a:lnTo>
                    <a:pt x="62" y="19"/>
                  </a:lnTo>
                  <a:lnTo>
                    <a:pt x="60" y="17"/>
                  </a:lnTo>
                  <a:lnTo>
                    <a:pt x="58" y="14"/>
                  </a:lnTo>
                  <a:lnTo>
                    <a:pt x="58" y="11"/>
                  </a:lnTo>
                  <a:lnTo>
                    <a:pt x="58" y="8"/>
                  </a:lnTo>
                  <a:lnTo>
                    <a:pt x="55" y="3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49" y="3"/>
                  </a:lnTo>
                  <a:lnTo>
                    <a:pt x="46" y="8"/>
                  </a:lnTo>
                  <a:lnTo>
                    <a:pt x="42" y="11"/>
                  </a:lnTo>
                  <a:lnTo>
                    <a:pt x="39" y="11"/>
                  </a:lnTo>
                  <a:lnTo>
                    <a:pt x="35" y="6"/>
                  </a:lnTo>
                  <a:lnTo>
                    <a:pt x="33" y="3"/>
                  </a:lnTo>
                  <a:lnTo>
                    <a:pt x="33" y="0"/>
                  </a:lnTo>
                  <a:lnTo>
                    <a:pt x="30" y="3"/>
                  </a:lnTo>
                  <a:lnTo>
                    <a:pt x="26" y="3"/>
                  </a:lnTo>
                  <a:lnTo>
                    <a:pt x="23" y="6"/>
                  </a:lnTo>
                  <a:lnTo>
                    <a:pt x="19" y="6"/>
                  </a:lnTo>
                  <a:lnTo>
                    <a:pt x="17" y="8"/>
                  </a:lnTo>
                  <a:lnTo>
                    <a:pt x="14" y="11"/>
                  </a:lnTo>
                  <a:lnTo>
                    <a:pt x="12" y="14"/>
                  </a:lnTo>
                  <a:lnTo>
                    <a:pt x="10" y="19"/>
                  </a:lnTo>
                  <a:lnTo>
                    <a:pt x="7" y="22"/>
                  </a:lnTo>
                  <a:lnTo>
                    <a:pt x="10" y="28"/>
                  </a:lnTo>
                  <a:lnTo>
                    <a:pt x="14" y="30"/>
                  </a:lnTo>
                  <a:lnTo>
                    <a:pt x="17" y="33"/>
                  </a:lnTo>
                  <a:lnTo>
                    <a:pt x="19" y="39"/>
                  </a:lnTo>
                  <a:lnTo>
                    <a:pt x="17" y="44"/>
                  </a:lnTo>
                  <a:lnTo>
                    <a:pt x="14" y="50"/>
                  </a:lnTo>
                  <a:lnTo>
                    <a:pt x="14" y="55"/>
                  </a:lnTo>
                  <a:lnTo>
                    <a:pt x="10" y="58"/>
                  </a:lnTo>
                  <a:lnTo>
                    <a:pt x="10" y="61"/>
                  </a:lnTo>
                  <a:lnTo>
                    <a:pt x="19" y="61"/>
                  </a:lnTo>
                  <a:lnTo>
                    <a:pt x="21" y="61"/>
                  </a:lnTo>
                  <a:lnTo>
                    <a:pt x="17" y="66"/>
                  </a:lnTo>
                  <a:lnTo>
                    <a:pt x="14" y="69"/>
                  </a:lnTo>
                  <a:lnTo>
                    <a:pt x="14" y="72"/>
                  </a:lnTo>
                  <a:lnTo>
                    <a:pt x="12" y="74"/>
                  </a:lnTo>
                  <a:lnTo>
                    <a:pt x="12" y="80"/>
                  </a:lnTo>
                  <a:lnTo>
                    <a:pt x="7" y="88"/>
                  </a:lnTo>
                  <a:lnTo>
                    <a:pt x="3" y="94"/>
                  </a:lnTo>
                  <a:lnTo>
                    <a:pt x="3" y="96"/>
                  </a:lnTo>
                  <a:lnTo>
                    <a:pt x="3" y="99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45" name="Freeform 5"/>
            <p:cNvSpPr>
              <a:spLocks noChangeAspect="1"/>
            </p:cNvSpPr>
            <p:nvPr/>
          </p:nvSpPr>
          <p:spPr bwMode="auto">
            <a:xfrm rot="9246">
              <a:off x="-1387" y="3749"/>
              <a:ext cx="125" cy="146"/>
            </a:xfrm>
            <a:custGeom>
              <a:avLst/>
              <a:gdLst>
                <a:gd name="T0" fmla="*/ 0 w 69"/>
                <a:gd name="T1" fmla="*/ 2147483647 h 105"/>
                <a:gd name="T2" fmla="*/ 2147483647 w 69"/>
                <a:gd name="T3" fmla="*/ 2147483647 h 105"/>
                <a:gd name="T4" fmla="*/ 2147483647 w 69"/>
                <a:gd name="T5" fmla="*/ 2147483647 h 105"/>
                <a:gd name="T6" fmla="*/ 2147483647 w 69"/>
                <a:gd name="T7" fmla="*/ 2147483647 h 105"/>
                <a:gd name="T8" fmla="*/ 2147483647 w 69"/>
                <a:gd name="T9" fmla="*/ 2147483647 h 105"/>
                <a:gd name="T10" fmla="*/ 2147483647 w 69"/>
                <a:gd name="T11" fmla="*/ 2147483647 h 105"/>
                <a:gd name="T12" fmla="*/ 2147483647 w 69"/>
                <a:gd name="T13" fmla="*/ 2147483647 h 105"/>
                <a:gd name="T14" fmla="*/ 2147483647 w 69"/>
                <a:gd name="T15" fmla="*/ 2147483647 h 105"/>
                <a:gd name="T16" fmla="*/ 2147483647 w 69"/>
                <a:gd name="T17" fmla="*/ 2147483647 h 105"/>
                <a:gd name="T18" fmla="*/ 2147483647 w 69"/>
                <a:gd name="T19" fmla="*/ 2147483647 h 105"/>
                <a:gd name="T20" fmla="*/ 2147483647 w 69"/>
                <a:gd name="T21" fmla="*/ 2147483647 h 105"/>
                <a:gd name="T22" fmla="*/ 2147483647 w 69"/>
                <a:gd name="T23" fmla="*/ 2147483647 h 105"/>
                <a:gd name="T24" fmla="*/ 2147483647 w 69"/>
                <a:gd name="T25" fmla="*/ 2147483647 h 105"/>
                <a:gd name="T26" fmla="*/ 2147483647 w 69"/>
                <a:gd name="T27" fmla="*/ 2147483647 h 105"/>
                <a:gd name="T28" fmla="*/ 2147483647 w 69"/>
                <a:gd name="T29" fmla="*/ 2147483647 h 105"/>
                <a:gd name="T30" fmla="*/ 2147483647 w 69"/>
                <a:gd name="T31" fmla="*/ 2147483647 h 105"/>
                <a:gd name="T32" fmla="*/ 2147483647 w 69"/>
                <a:gd name="T33" fmla="*/ 2147483647 h 105"/>
                <a:gd name="T34" fmla="*/ 2147483647 w 69"/>
                <a:gd name="T35" fmla="*/ 2147483647 h 105"/>
                <a:gd name="T36" fmla="*/ 2147483647 w 69"/>
                <a:gd name="T37" fmla="*/ 2147483647 h 105"/>
                <a:gd name="T38" fmla="*/ 2147483647 w 69"/>
                <a:gd name="T39" fmla="*/ 2147483647 h 105"/>
                <a:gd name="T40" fmla="*/ 2147483647 w 69"/>
                <a:gd name="T41" fmla="*/ 2147483647 h 105"/>
                <a:gd name="T42" fmla="*/ 2147483647 w 69"/>
                <a:gd name="T43" fmla="*/ 1559560869 h 105"/>
                <a:gd name="T44" fmla="*/ 2147483647 w 69"/>
                <a:gd name="T45" fmla="*/ 0 h 105"/>
                <a:gd name="T46" fmla="*/ 2147483647 w 69"/>
                <a:gd name="T47" fmla="*/ 2147483647 h 105"/>
                <a:gd name="T48" fmla="*/ 2147483647 w 69"/>
                <a:gd name="T49" fmla="*/ 2147483647 h 105"/>
                <a:gd name="T50" fmla="*/ 2147483647 w 69"/>
                <a:gd name="T51" fmla="*/ 1559560869 h 105"/>
                <a:gd name="T52" fmla="*/ 2147483647 w 69"/>
                <a:gd name="T53" fmla="*/ 1559560869 h 105"/>
                <a:gd name="T54" fmla="*/ 2147483647 w 69"/>
                <a:gd name="T55" fmla="*/ 2147483647 h 105"/>
                <a:gd name="T56" fmla="*/ 2147483647 w 69"/>
                <a:gd name="T57" fmla="*/ 2147483647 h 105"/>
                <a:gd name="T58" fmla="*/ 2147483647 w 69"/>
                <a:gd name="T59" fmla="*/ 2147483647 h 105"/>
                <a:gd name="T60" fmla="*/ 2147483647 w 69"/>
                <a:gd name="T61" fmla="*/ 2147483647 h 105"/>
                <a:gd name="T62" fmla="*/ 2147483647 w 69"/>
                <a:gd name="T63" fmla="*/ 2147483647 h 105"/>
                <a:gd name="T64" fmla="*/ 2147483647 w 69"/>
                <a:gd name="T65" fmla="*/ 2147483647 h 105"/>
                <a:gd name="T66" fmla="*/ 2147483647 w 69"/>
                <a:gd name="T67" fmla="*/ 2147483647 h 105"/>
                <a:gd name="T68" fmla="*/ 2147483647 w 69"/>
                <a:gd name="T69" fmla="*/ 2147483647 h 105"/>
                <a:gd name="T70" fmla="*/ 2147483647 w 69"/>
                <a:gd name="T71" fmla="*/ 2147483647 h 105"/>
                <a:gd name="T72" fmla="*/ 2147483647 w 69"/>
                <a:gd name="T73" fmla="*/ 2147483647 h 105"/>
                <a:gd name="T74" fmla="*/ 2147483647 w 69"/>
                <a:gd name="T75" fmla="*/ 2147483647 h 105"/>
                <a:gd name="T76" fmla="*/ 2147483647 w 69"/>
                <a:gd name="T77" fmla="*/ 2147483647 h 105"/>
                <a:gd name="T78" fmla="*/ 2147483647 w 69"/>
                <a:gd name="T79" fmla="*/ 2147483647 h 105"/>
                <a:gd name="T80" fmla="*/ 2147483647 w 69"/>
                <a:gd name="T81" fmla="*/ 2147483647 h 10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9"/>
                <a:gd name="T124" fmla="*/ 0 h 105"/>
                <a:gd name="T125" fmla="*/ 69 w 69"/>
                <a:gd name="T126" fmla="*/ 105 h 10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9" h="105">
                  <a:moveTo>
                    <a:pt x="3" y="99"/>
                  </a:moveTo>
                  <a:lnTo>
                    <a:pt x="0" y="102"/>
                  </a:lnTo>
                  <a:lnTo>
                    <a:pt x="7" y="105"/>
                  </a:lnTo>
                  <a:lnTo>
                    <a:pt x="12" y="105"/>
                  </a:lnTo>
                  <a:lnTo>
                    <a:pt x="17" y="102"/>
                  </a:lnTo>
                  <a:lnTo>
                    <a:pt x="23" y="105"/>
                  </a:lnTo>
                  <a:lnTo>
                    <a:pt x="28" y="102"/>
                  </a:lnTo>
                  <a:lnTo>
                    <a:pt x="30" y="102"/>
                  </a:lnTo>
                  <a:lnTo>
                    <a:pt x="35" y="105"/>
                  </a:lnTo>
                  <a:lnTo>
                    <a:pt x="37" y="105"/>
                  </a:lnTo>
                  <a:lnTo>
                    <a:pt x="39" y="105"/>
                  </a:lnTo>
                  <a:lnTo>
                    <a:pt x="42" y="105"/>
                  </a:lnTo>
                  <a:lnTo>
                    <a:pt x="44" y="105"/>
                  </a:lnTo>
                  <a:lnTo>
                    <a:pt x="46" y="102"/>
                  </a:lnTo>
                  <a:lnTo>
                    <a:pt x="49" y="99"/>
                  </a:lnTo>
                  <a:lnTo>
                    <a:pt x="49" y="94"/>
                  </a:lnTo>
                  <a:lnTo>
                    <a:pt x="51" y="85"/>
                  </a:lnTo>
                  <a:lnTo>
                    <a:pt x="51" y="83"/>
                  </a:lnTo>
                  <a:lnTo>
                    <a:pt x="49" y="80"/>
                  </a:lnTo>
                  <a:lnTo>
                    <a:pt x="49" y="77"/>
                  </a:lnTo>
                  <a:lnTo>
                    <a:pt x="46" y="74"/>
                  </a:lnTo>
                  <a:lnTo>
                    <a:pt x="49" y="66"/>
                  </a:lnTo>
                  <a:lnTo>
                    <a:pt x="49" y="61"/>
                  </a:lnTo>
                  <a:lnTo>
                    <a:pt x="51" y="58"/>
                  </a:lnTo>
                  <a:lnTo>
                    <a:pt x="51" y="55"/>
                  </a:lnTo>
                  <a:lnTo>
                    <a:pt x="53" y="52"/>
                  </a:lnTo>
                  <a:lnTo>
                    <a:pt x="55" y="52"/>
                  </a:lnTo>
                  <a:lnTo>
                    <a:pt x="58" y="50"/>
                  </a:lnTo>
                  <a:lnTo>
                    <a:pt x="58" y="47"/>
                  </a:lnTo>
                  <a:lnTo>
                    <a:pt x="65" y="44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7" y="33"/>
                  </a:lnTo>
                  <a:lnTo>
                    <a:pt x="65" y="30"/>
                  </a:lnTo>
                  <a:lnTo>
                    <a:pt x="65" y="28"/>
                  </a:lnTo>
                  <a:lnTo>
                    <a:pt x="67" y="22"/>
                  </a:lnTo>
                  <a:lnTo>
                    <a:pt x="65" y="19"/>
                  </a:lnTo>
                  <a:lnTo>
                    <a:pt x="62" y="19"/>
                  </a:lnTo>
                  <a:lnTo>
                    <a:pt x="60" y="17"/>
                  </a:lnTo>
                  <a:lnTo>
                    <a:pt x="58" y="14"/>
                  </a:lnTo>
                  <a:lnTo>
                    <a:pt x="58" y="11"/>
                  </a:lnTo>
                  <a:lnTo>
                    <a:pt x="58" y="8"/>
                  </a:lnTo>
                  <a:lnTo>
                    <a:pt x="55" y="3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49" y="3"/>
                  </a:lnTo>
                  <a:lnTo>
                    <a:pt x="46" y="8"/>
                  </a:lnTo>
                  <a:lnTo>
                    <a:pt x="42" y="11"/>
                  </a:lnTo>
                  <a:lnTo>
                    <a:pt x="39" y="11"/>
                  </a:lnTo>
                  <a:lnTo>
                    <a:pt x="35" y="6"/>
                  </a:lnTo>
                  <a:lnTo>
                    <a:pt x="33" y="3"/>
                  </a:lnTo>
                  <a:lnTo>
                    <a:pt x="33" y="0"/>
                  </a:lnTo>
                  <a:lnTo>
                    <a:pt x="30" y="3"/>
                  </a:lnTo>
                  <a:lnTo>
                    <a:pt x="26" y="3"/>
                  </a:lnTo>
                  <a:lnTo>
                    <a:pt x="23" y="6"/>
                  </a:lnTo>
                  <a:lnTo>
                    <a:pt x="19" y="6"/>
                  </a:lnTo>
                  <a:lnTo>
                    <a:pt x="17" y="8"/>
                  </a:lnTo>
                  <a:lnTo>
                    <a:pt x="14" y="11"/>
                  </a:lnTo>
                  <a:lnTo>
                    <a:pt x="12" y="14"/>
                  </a:lnTo>
                  <a:lnTo>
                    <a:pt x="10" y="19"/>
                  </a:lnTo>
                  <a:lnTo>
                    <a:pt x="7" y="22"/>
                  </a:lnTo>
                  <a:lnTo>
                    <a:pt x="10" y="28"/>
                  </a:lnTo>
                  <a:lnTo>
                    <a:pt x="14" y="30"/>
                  </a:lnTo>
                  <a:lnTo>
                    <a:pt x="17" y="33"/>
                  </a:lnTo>
                  <a:lnTo>
                    <a:pt x="19" y="39"/>
                  </a:lnTo>
                  <a:lnTo>
                    <a:pt x="17" y="44"/>
                  </a:lnTo>
                  <a:lnTo>
                    <a:pt x="14" y="50"/>
                  </a:lnTo>
                  <a:lnTo>
                    <a:pt x="14" y="55"/>
                  </a:lnTo>
                  <a:lnTo>
                    <a:pt x="10" y="58"/>
                  </a:lnTo>
                  <a:lnTo>
                    <a:pt x="10" y="61"/>
                  </a:lnTo>
                  <a:lnTo>
                    <a:pt x="19" y="61"/>
                  </a:lnTo>
                  <a:lnTo>
                    <a:pt x="21" y="61"/>
                  </a:lnTo>
                  <a:lnTo>
                    <a:pt x="17" y="66"/>
                  </a:lnTo>
                  <a:lnTo>
                    <a:pt x="14" y="69"/>
                  </a:lnTo>
                  <a:lnTo>
                    <a:pt x="14" y="72"/>
                  </a:lnTo>
                  <a:lnTo>
                    <a:pt x="12" y="74"/>
                  </a:lnTo>
                  <a:lnTo>
                    <a:pt x="12" y="80"/>
                  </a:lnTo>
                  <a:lnTo>
                    <a:pt x="7" y="88"/>
                  </a:lnTo>
                  <a:lnTo>
                    <a:pt x="3" y="94"/>
                  </a:lnTo>
                  <a:lnTo>
                    <a:pt x="3" y="96"/>
                  </a:lnTo>
                  <a:lnTo>
                    <a:pt x="3" y="99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46" name="Freeform 6"/>
            <p:cNvSpPr>
              <a:spLocks noChangeAspect="1"/>
            </p:cNvSpPr>
            <p:nvPr/>
          </p:nvSpPr>
          <p:spPr bwMode="auto">
            <a:xfrm rot="9246">
              <a:off x="-1394" y="3837"/>
              <a:ext cx="21" cy="22"/>
            </a:xfrm>
            <a:custGeom>
              <a:avLst/>
              <a:gdLst>
                <a:gd name="T0" fmla="*/ 2147483647 w 11"/>
                <a:gd name="T1" fmla="*/ 0 h 17"/>
                <a:gd name="T2" fmla="*/ 2147483647 w 11"/>
                <a:gd name="T3" fmla="*/ 18667402 h 17"/>
                <a:gd name="T4" fmla="*/ 2147483647 w 11"/>
                <a:gd name="T5" fmla="*/ 18667402 h 17"/>
                <a:gd name="T6" fmla="*/ 0 w 11"/>
                <a:gd name="T7" fmla="*/ 40458045 h 17"/>
                <a:gd name="T8" fmla="*/ 0 w 11"/>
                <a:gd name="T9" fmla="*/ 72209319 h 17"/>
                <a:gd name="T10" fmla="*/ 2147483647 w 11"/>
                <a:gd name="T11" fmla="*/ 113474991 h 17"/>
                <a:gd name="T12" fmla="*/ 2147483647 w 11"/>
                <a:gd name="T13" fmla="*/ 113474991 h 17"/>
                <a:gd name="T14" fmla="*/ 2147483647 w 11"/>
                <a:gd name="T15" fmla="*/ 93447354 h 17"/>
                <a:gd name="T16" fmla="*/ 2147483647 w 11"/>
                <a:gd name="T17" fmla="*/ 72209319 h 17"/>
                <a:gd name="T18" fmla="*/ 2147483647 w 11"/>
                <a:gd name="T19" fmla="*/ 40458045 h 17"/>
                <a:gd name="T20" fmla="*/ 2147483647 w 11"/>
                <a:gd name="T21" fmla="*/ 0 h 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"/>
                <a:gd name="T34" fmla="*/ 0 h 17"/>
                <a:gd name="T35" fmla="*/ 11 w 11"/>
                <a:gd name="T36" fmla="*/ 17 h 1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" h="17">
                  <a:moveTo>
                    <a:pt x="11" y="0"/>
                  </a:moveTo>
                  <a:lnTo>
                    <a:pt x="7" y="3"/>
                  </a:lnTo>
                  <a:lnTo>
                    <a:pt x="4" y="3"/>
                  </a:lnTo>
                  <a:lnTo>
                    <a:pt x="0" y="6"/>
                  </a:lnTo>
                  <a:lnTo>
                    <a:pt x="0" y="11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1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47" name="Freeform 7"/>
            <p:cNvSpPr>
              <a:spLocks noChangeAspect="1"/>
            </p:cNvSpPr>
            <p:nvPr/>
          </p:nvSpPr>
          <p:spPr bwMode="auto">
            <a:xfrm rot="9246">
              <a:off x="-1394" y="3837"/>
              <a:ext cx="21" cy="22"/>
            </a:xfrm>
            <a:custGeom>
              <a:avLst/>
              <a:gdLst>
                <a:gd name="T0" fmla="*/ 2147483647 w 11"/>
                <a:gd name="T1" fmla="*/ 0 h 17"/>
                <a:gd name="T2" fmla="*/ 2147483647 w 11"/>
                <a:gd name="T3" fmla="*/ 18667402 h 17"/>
                <a:gd name="T4" fmla="*/ 2147483647 w 11"/>
                <a:gd name="T5" fmla="*/ 18667402 h 17"/>
                <a:gd name="T6" fmla="*/ 0 w 11"/>
                <a:gd name="T7" fmla="*/ 40458045 h 17"/>
                <a:gd name="T8" fmla="*/ 0 w 11"/>
                <a:gd name="T9" fmla="*/ 72209319 h 17"/>
                <a:gd name="T10" fmla="*/ 2147483647 w 11"/>
                <a:gd name="T11" fmla="*/ 113474991 h 17"/>
                <a:gd name="T12" fmla="*/ 2147483647 w 11"/>
                <a:gd name="T13" fmla="*/ 113474991 h 17"/>
                <a:gd name="T14" fmla="*/ 2147483647 w 11"/>
                <a:gd name="T15" fmla="*/ 93447354 h 17"/>
                <a:gd name="T16" fmla="*/ 2147483647 w 11"/>
                <a:gd name="T17" fmla="*/ 72209319 h 17"/>
                <a:gd name="T18" fmla="*/ 2147483647 w 11"/>
                <a:gd name="T19" fmla="*/ 40458045 h 17"/>
                <a:gd name="T20" fmla="*/ 2147483647 w 11"/>
                <a:gd name="T21" fmla="*/ 0 h 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"/>
                <a:gd name="T34" fmla="*/ 0 h 17"/>
                <a:gd name="T35" fmla="*/ 11 w 11"/>
                <a:gd name="T36" fmla="*/ 17 h 1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" h="17">
                  <a:moveTo>
                    <a:pt x="11" y="0"/>
                  </a:moveTo>
                  <a:lnTo>
                    <a:pt x="7" y="3"/>
                  </a:lnTo>
                  <a:lnTo>
                    <a:pt x="4" y="3"/>
                  </a:lnTo>
                  <a:lnTo>
                    <a:pt x="0" y="6"/>
                  </a:lnTo>
                  <a:lnTo>
                    <a:pt x="0" y="11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1" y="6"/>
                  </a:lnTo>
                  <a:lnTo>
                    <a:pt x="11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48" name="Freeform 8"/>
            <p:cNvSpPr>
              <a:spLocks noChangeAspect="1"/>
            </p:cNvSpPr>
            <p:nvPr/>
          </p:nvSpPr>
          <p:spPr bwMode="auto">
            <a:xfrm rot="9246">
              <a:off x="-1210" y="3425"/>
              <a:ext cx="196" cy="170"/>
            </a:xfrm>
            <a:custGeom>
              <a:avLst/>
              <a:gdLst>
                <a:gd name="T0" fmla="*/ 2147483647 w 107"/>
                <a:gd name="T1" fmla="*/ 2147483647 h 123"/>
                <a:gd name="T2" fmla="*/ 2147483647 w 107"/>
                <a:gd name="T3" fmla="*/ 2147483647 h 123"/>
                <a:gd name="T4" fmla="*/ 2147483647 w 107"/>
                <a:gd name="T5" fmla="*/ 2147483647 h 123"/>
                <a:gd name="T6" fmla="*/ 2147483647 w 107"/>
                <a:gd name="T7" fmla="*/ 2147483647 h 123"/>
                <a:gd name="T8" fmla="*/ 2147483647 w 107"/>
                <a:gd name="T9" fmla="*/ 2147483647 h 123"/>
                <a:gd name="T10" fmla="*/ 2147483647 w 107"/>
                <a:gd name="T11" fmla="*/ 2147483647 h 123"/>
                <a:gd name="T12" fmla="*/ 2147483647 w 107"/>
                <a:gd name="T13" fmla="*/ 2147483647 h 123"/>
                <a:gd name="T14" fmla="*/ 2147483647 w 107"/>
                <a:gd name="T15" fmla="*/ 2147483647 h 123"/>
                <a:gd name="T16" fmla="*/ 2147483647 w 107"/>
                <a:gd name="T17" fmla="*/ 2147483647 h 123"/>
                <a:gd name="T18" fmla="*/ 2147483647 w 107"/>
                <a:gd name="T19" fmla="*/ 2147483647 h 123"/>
                <a:gd name="T20" fmla="*/ 2147483647 w 107"/>
                <a:gd name="T21" fmla="*/ 2147483647 h 123"/>
                <a:gd name="T22" fmla="*/ 2147483647 w 107"/>
                <a:gd name="T23" fmla="*/ 2147483647 h 123"/>
                <a:gd name="T24" fmla="*/ 2147483647 w 107"/>
                <a:gd name="T25" fmla="*/ 2147483647 h 123"/>
                <a:gd name="T26" fmla="*/ 2147483647 w 107"/>
                <a:gd name="T27" fmla="*/ 2147483647 h 123"/>
                <a:gd name="T28" fmla="*/ 2147483647 w 107"/>
                <a:gd name="T29" fmla="*/ 2147483647 h 123"/>
                <a:gd name="T30" fmla="*/ 2147483647 w 107"/>
                <a:gd name="T31" fmla="*/ 2147483647 h 123"/>
                <a:gd name="T32" fmla="*/ 2147483647 w 107"/>
                <a:gd name="T33" fmla="*/ 2147483647 h 123"/>
                <a:gd name="T34" fmla="*/ 2147483647 w 107"/>
                <a:gd name="T35" fmla="*/ 2147483647 h 123"/>
                <a:gd name="T36" fmla="*/ 2147483647 w 107"/>
                <a:gd name="T37" fmla="*/ 2147483647 h 123"/>
                <a:gd name="T38" fmla="*/ 2147483647 w 107"/>
                <a:gd name="T39" fmla="*/ 2147483647 h 123"/>
                <a:gd name="T40" fmla="*/ 0 w 107"/>
                <a:gd name="T41" fmla="*/ 2147483647 h 123"/>
                <a:gd name="T42" fmla="*/ 2147483647 w 107"/>
                <a:gd name="T43" fmla="*/ 2147483647 h 123"/>
                <a:gd name="T44" fmla="*/ 2147483647 w 107"/>
                <a:gd name="T45" fmla="*/ 2147483647 h 123"/>
                <a:gd name="T46" fmla="*/ 2147483647 w 107"/>
                <a:gd name="T47" fmla="*/ 2147483647 h 123"/>
                <a:gd name="T48" fmla="*/ 2147483647 w 107"/>
                <a:gd name="T49" fmla="*/ 2147483647 h 123"/>
                <a:gd name="T50" fmla="*/ 2147483647 w 107"/>
                <a:gd name="T51" fmla="*/ 2147483647 h 123"/>
                <a:gd name="T52" fmla="*/ 2147483647 w 107"/>
                <a:gd name="T53" fmla="*/ 2147483647 h 123"/>
                <a:gd name="T54" fmla="*/ 2147483647 w 107"/>
                <a:gd name="T55" fmla="*/ 2147483647 h 123"/>
                <a:gd name="T56" fmla="*/ 2147483647 w 107"/>
                <a:gd name="T57" fmla="*/ 2147483647 h 123"/>
                <a:gd name="T58" fmla="*/ 2147483647 w 107"/>
                <a:gd name="T59" fmla="*/ 2147483647 h 123"/>
                <a:gd name="T60" fmla="*/ 2147483647 w 107"/>
                <a:gd name="T61" fmla="*/ 2147483647 h 123"/>
                <a:gd name="T62" fmla="*/ 2147483647 w 107"/>
                <a:gd name="T63" fmla="*/ 2147483647 h 123"/>
                <a:gd name="T64" fmla="*/ 2147483647 w 107"/>
                <a:gd name="T65" fmla="*/ 2147483647 h 123"/>
                <a:gd name="T66" fmla="*/ 2147483647 w 107"/>
                <a:gd name="T67" fmla="*/ 2147483647 h 123"/>
                <a:gd name="T68" fmla="*/ 2147483647 w 107"/>
                <a:gd name="T69" fmla="*/ 2147483647 h 123"/>
                <a:gd name="T70" fmla="*/ 2147483647 w 107"/>
                <a:gd name="T71" fmla="*/ 1929090583 h 123"/>
                <a:gd name="T72" fmla="*/ 2147483647 w 107"/>
                <a:gd name="T73" fmla="*/ 1111321605 h 123"/>
                <a:gd name="T74" fmla="*/ 2147483647 w 107"/>
                <a:gd name="T75" fmla="*/ 1111321605 h 123"/>
                <a:gd name="T76" fmla="*/ 2147483647 w 107"/>
                <a:gd name="T77" fmla="*/ 1929090583 h 123"/>
                <a:gd name="T78" fmla="*/ 2147483647 w 107"/>
                <a:gd name="T79" fmla="*/ 2147483647 h 123"/>
                <a:gd name="T80" fmla="*/ 2147483647 w 107"/>
                <a:gd name="T81" fmla="*/ 2147483647 h 123"/>
                <a:gd name="T82" fmla="*/ 2147483647 w 107"/>
                <a:gd name="T83" fmla="*/ 2147483647 h 123"/>
                <a:gd name="T84" fmla="*/ 2147483647 w 107"/>
                <a:gd name="T85" fmla="*/ 2147483647 h 123"/>
                <a:gd name="T86" fmla="*/ 2147483647 w 107"/>
                <a:gd name="T87" fmla="*/ 2147483647 h 12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07"/>
                <a:gd name="T133" fmla="*/ 0 h 123"/>
                <a:gd name="T134" fmla="*/ 107 w 107"/>
                <a:gd name="T135" fmla="*/ 123 h 12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07" h="123">
                  <a:moveTo>
                    <a:pt x="105" y="14"/>
                  </a:moveTo>
                  <a:lnTo>
                    <a:pt x="107" y="16"/>
                  </a:lnTo>
                  <a:lnTo>
                    <a:pt x="105" y="22"/>
                  </a:lnTo>
                  <a:lnTo>
                    <a:pt x="105" y="27"/>
                  </a:lnTo>
                  <a:lnTo>
                    <a:pt x="103" y="27"/>
                  </a:lnTo>
                  <a:lnTo>
                    <a:pt x="101" y="30"/>
                  </a:lnTo>
                  <a:lnTo>
                    <a:pt x="101" y="33"/>
                  </a:lnTo>
                  <a:lnTo>
                    <a:pt x="101" y="38"/>
                  </a:lnTo>
                  <a:lnTo>
                    <a:pt x="96" y="44"/>
                  </a:lnTo>
                  <a:lnTo>
                    <a:pt x="96" y="49"/>
                  </a:lnTo>
                  <a:lnTo>
                    <a:pt x="94" y="49"/>
                  </a:lnTo>
                  <a:lnTo>
                    <a:pt x="89" y="49"/>
                  </a:lnTo>
                  <a:lnTo>
                    <a:pt x="85" y="47"/>
                  </a:lnTo>
                  <a:lnTo>
                    <a:pt x="80" y="44"/>
                  </a:lnTo>
                  <a:lnTo>
                    <a:pt x="78" y="47"/>
                  </a:lnTo>
                  <a:lnTo>
                    <a:pt x="75" y="52"/>
                  </a:lnTo>
                  <a:lnTo>
                    <a:pt x="71" y="60"/>
                  </a:lnTo>
                  <a:lnTo>
                    <a:pt x="62" y="68"/>
                  </a:lnTo>
                  <a:lnTo>
                    <a:pt x="59" y="71"/>
                  </a:lnTo>
                  <a:lnTo>
                    <a:pt x="57" y="74"/>
                  </a:lnTo>
                  <a:lnTo>
                    <a:pt x="52" y="77"/>
                  </a:lnTo>
                  <a:lnTo>
                    <a:pt x="48" y="79"/>
                  </a:lnTo>
                  <a:lnTo>
                    <a:pt x="43" y="77"/>
                  </a:lnTo>
                  <a:lnTo>
                    <a:pt x="41" y="77"/>
                  </a:lnTo>
                  <a:lnTo>
                    <a:pt x="39" y="77"/>
                  </a:lnTo>
                  <a:lnTo>
                    <a:pt x="36" y="79"/>
                  </a:lnTo>
                  <a:lnTo>
                    <a:pt x="32" y="82"/>
                  </a:lnTo>
                  <a:lnTo>
                    <a:pt x="30" y="85"/>
                  </a:lnTo>
                  <a:lnTo>
                    <a:pt x="30" y="88"/>
                  </a:lnTo>
                  <a:lnTo>
                    <a:pt x="30" y="93"/>
                  </a:lnTo>
                  <a:lnTo>
                    <a:pt x="30" y="96"/>
                  </a:lnTo>
                  <a:lnTo>
                    <a:pt x="27" y="101"/>
                  </a:lnTo>
                  <a:lnTo>
                    <a:pt x="25" y="104"/>
                  </a:lnTo>
                  <a:lnTo>
                    <a:pt x="23" y="110"/>
                  </a:lnTo>
                  <a:lnTo>
                    <a:pt x="20" y="115"/>
                  </a:lnTo>
                  <a:lnTo>
                    <a:pt x="18" y="118"/>
                  </a:lnTo>
                  <a:lnTo>
                    <a:pt x="16" y="123"/>
                  </a:lnTo>
                  <a:lnTo>
                    <a:pt x="11" y="123"/>
                  </a:lnTo>
                  <a:lnTo>
                    <a:pt x="9" y="123"/>
                  </a:lnTo>
                  <a:lnTo>
                    <a:pt x="4" y="118"/>
                  </a:lnTo>
                  <a:lnTo>
                    <a:pt x="2" y="115"/>
                  </a:lnTo>
                  <a:lnTo>
                    <a:pt x="0" y="110"/>
                  </a:lnTo>
                  <a:lnTo>
                    <a:pt x="0" y="104"/>
                  </a:lnTo>
                  <a:lnTo>
                    <a:pt x="2" y="99"/>
                  </a:lnTo>
                  <a:lnTo>
                    <a:pt x="2" y="93"/>
                  </a:lnTo>
                  <a:lnTo>
                    <a:pt x="2" y="88"/>
                  </a:lnTo>
                  <a:lnTo>
                    <a:pt x="2" y="82"/>
                  </a:lnTo>
                  <a:lnTo>
                    <a:pt x="13" y="77"/>
                  </a:lnTo>
                  <a:lnTo>
                    <a:pt x="20" y="68"/>
                  </a:lnTo>
                  <a:lnTo>
                    <a:pt x="23" y="66"/>
                  </a:lnTo>
                  <a:lnTo>
                    <a:pt x="25" y="63"/>
                  </a:lnTo>
                  <a:lnTo>
                    <a:pt x="30" y="58"/>
                  </a:lnTo>
                  <a:lnTo>
                    <a:pt x="32" y="55"/>
                  </a:lnTo>
                  <a:lnTo>
                    <a:pt x="36" y="49"/>
                  </a:lnTo>
                  <a:lnTo>
                    <a:pt x="43" y="41"/>
                  </a:lnTo>
                  <a:lnTo>
                    <a:pt x="46" y="38"/>
                  </a:lnTo>
                  <a:lnTo>
                    <a:pt x="48" y="36"/>
                  </a:lnTo>
                  <a:lnTo>
                    <a:pt x="50" y="33"/>
                  </a:lnTo>
                  <a:lnTo>
                    <a:pt x="55" y="30"/>
                  </a:lnTo>
                  <a:lnTo>
                    <a:pt x="57" y="30"/>
                  </a:lnTo>
                  <a:lnTo>
                    <a:pt x="59" y="27"/>
                  </a:lnTo>
                  <a:lnTo>
                    <a:pt x="62" y="22"/>
                  </a:lnTo>
                  <a:lnTo>
                    <a:pt x="64" y="19"/>
                  </a:lnTo>
                  <a:lnTo>
                    <a:pt x="62" y="16"/>
                  </a:lnTo>
                  <a:lnTo>
                    <a:pt x="64" y="14"/>
                  </a:lnTo>
                  <a:lnTo>
                    <a:pt x="68" y="14"/>
                  </a:lnTo>
                  <a:lnTo>
                    <a:pt x="73" y="11"/>
                  </a:lnTo>
                  <a:lnTo>
                    <a:pt x="75" y="11"/>
                  </a:lnTo>
                  <a:lnTo>
                    <a:pt x="78" y="8"/>
                  </a:lnTo>
                  <a:lnTo>
                    <a:pt x="80" y="8"/>
                  </a:lnTo>
                  <a:lnTo>
                    <a:pt x="82" y="5"/>
                  </a:lnTo>
                  <a:lnTo>
                    <a:pt x="87" y="5"/>
                  </a:lnTo>
                  <a:lnTo>
                    <a:pt x="91" y="5"/>
                  </a:lnTo>
                  <a:lnTo>
                    <a:pt x="96" y="3"/>
                  </a:lnTo>
                  <a:lnTo>
                    <a:pt x="103" y="0"/>
                  </a:lnTo>
                  <a:lnTo>
                    <a:pt x="105" y="3"/>
                  </a:lnTo>
                  <a:lnTo>
                    <a:pt x="103" y="5"/>
                  </a:lnTo>
                  <a:lnTo>
                    <a:pt x="101" y="5"/>
                  </a:lnTo>
                  <a:lnTo>
                    <a:pt x="96" y="8"/>
                  </a:lnTo>
                  <a:lnTo>
                    <a:pt x="94" y="14"/>
                  </a:lnTo>
                  <a:lnTo>
                    <a:pt x="89" y="14"/>
                  </a:lnTo>
                  <a:lnTo>
                    <a:pt x="78" y="16"/>
                  </a:lnTo>
                  <a:lnTo>
                    <a:pt x="78" y="19"/>
                  </a:lnTo>
                  <a:lnTo>
                    <a:pt x="85" y="22"/>
                  </a:lnTo>
                  <a:lnTo>
                    <a:pt x="91" y="19"/>
                  </a:lnTo>
                  <a:lnTo>
                    <a:pt x="94" y="14"/>
                  </a:lnTo>
                  <a:lnTo>
                    <a:pt x="98" y="14"/>
                  </a:lnTo>
                  <a:lnTo>
                    <a:pt x="103" y="14"/>
                  </a:lnTo>
                  <a:lnTo>
                    <a:pt x="105" y="1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49" name="Freeform 9"/>
            <p:cNvSpPr>
              <a:spLocks noChangeAspect="1"/>
            </p:cNvSpPr>
            <p:nvPr/>
          </p:nvSpPr>
          <p:spPr bwMode="auto">
            <a:xfrm rot="9246">
              <a:off x="-1210" y="3425"/>
              <a:ext cx="196" cy="170"/>
            </a:xfrm>
            <a:custGeom>
              <a:avLst/>
              <a:gdLst>
                <a:gd name="T0" fmla="*/ 2147483647 w 107"/>
                <a:gd name="T1" fmla="*/ 2147483647 h 123"/>
                <a:gd name="T2" fmla="*/ 2147483647 w 107"/>
                <a:gd name="T3" fmla="*/ 2147483647 h 123"/>
                <a:gd name="T4" fmla="*/ 2147483647 w 107"/>
                <a:gd name="T5" fmla="*/ 2147483647 h 123"/>
                <a:gd name="T6" fmla="*/ 2147483647 w 107"/>
                <a:gd name="T7" fmla="*/ 2147483647 h 123"/>
                <a:gd name="T8" fmla="*/ 2147483647 w 107"/>
                <a:gd name="T9" fmla="*/ 2147483647 h 123"/>
                <a:gd name="T10" fmla="*/ 2147483647 w 107"/>
                <a:gd name="T11" fmla="*/ 2147483647 h 123"/>
                <a:gd name="T12" fmla="*/ 2147483647 w 107"/>
                <a:gd name="T13" fmla="*/ 2147483647 h 123"/>
                <a:gd name="T14" fmla="*/ 2147483647 w 107"/>
                <a:gd name="T15" fmla="*/ 2147483647 h 123"/>
                <a:gd name="T16" fmla="*/ 2147483647 w 107"/>
                <a:gd name="T17" fmla="*/ 2147483647 h 123"/>
                <a:gd name="T18" fmla="*/ 2147483647 w 107"/>
                <a:gd name="T19" fmla="*/ 2147483647 h 123"/>
                <a:gd name="T20" fmla="*/ 2147483647 w 107"/>
                <a:gd name="T21" fmla="*/ 2147483647 h 123"/>
                <a:gd name="T22" fmla="*/ 2147483647 w 107"/>
                <a:gd name="T23" fmla="*/ 2147483647 h 123"/>
                <a:gd name="T24" fmla="*/ 2147483647 w 107"/>
                <a:gd name="T25" fmla="*/ 2147483647 h 123"/>
                <a:gd name="T26" fmla="*/ 2147483647 w 107"/>
                <a:gd name="T27" fmla="*/ 2147483647 h 123"/>
                <a:gd name="T28" fmla="*/ 2147483647 w 107"/>
                <a:gd name="T29" fmla="*/ 2147483647 h 123"/>
                <a:gd name="T30" fmla="*/ 2147483647 w 107"/>
                <a:gd name="T31" fmla="*/ 2147483647 h 123"/>
                <a:gd name="T32" fmla="*/ 2147483647 w 107"/>
                <a:gd name="T33" fmla="*/ 2147483647 h 123"/>
                <a:gd name="T34" fmla="*/ 2147483647 w 107"/>
                <a:gd name="T35" fmla="*/ 2147483647 h 123"/>
                <a:gd name="T36" fmla="*/ 2147483647 w 107"/>
                <a:gd name="T37" fmla="*/ 2147483647 h 123"/>
                <a:gd name="T38" fmla="*/ 2147483647 w 107"/>
                <a:gd name="T39" fmla="*/ 2147483647 h 123"/>
                <a:gd name="T40" fmla="*/ 0 w 107"/>
                <a:gd name="T41" fmla="*/ 2147483647 h 123"/>
                <a:gd name="T42" fmla="*/ 2147483647 w 107"/>
                <a:gd name="T43" fmla="*/ 2147483647 h 123"/>
                <a:gd name="T44" fmla="*/ 2147483647 w 107"/>
                <a:gd name="T45" fmla="*/ 2147483647 h 123"/>
                <a:gd name="T46" fmla="*/ 2147483647 w 107"/>
                <a:gd name="T47" fmla="*/ 2147483647 h 123"/>
                <a:gd name="T48" fmla="*/ 2147483647 w 107"/>
                <a:gd name="T49" fmla="*/ 2147483647 h 123"/>
                <a:gd name="T50" fmla="*/ 2147483647 w 107"/>
                <a:gd name="T51" fmla="*/ 2147483647 h 123"/>
                <a:gd name="T52" fmla="*/ 2147483647 w 107"/>
                <a:gd name="T53" fmla="*/ 2147483647 h 123"/>
                <a:gd name="T54" fmla="*/ 2147483647 w 107"/>
                <a:gd name="T55" fmla="*/ 2147483647 h 123"/>
                <a:gd name="T56" fmla="*/ 2147483647 w 107"/>
                <a:gd name="T57" fmla="*/ 2147483647 h 123"/>
                <a:gd name="T58" fmla="*/ 2147483647 w 107"/>
                <a:gd name="T59" fmla="*/ 2147483647 h 123"/>
                <a:gd name="T60" fmla="*/ 2147483647 w 107"/>
                <a:gd name="T61" fmla="*/ 2147483647 h 123"/>
                <a:gd name="T62" fmla="*/ 2147483647 w 107"/>
                <a:gd name="T63" fmla="*/ 2147483647 h 123"/>
                <a:gd name="T64" fmla="*/ 2147483647 w 107"/>
                <a:gd name="T65" fmla="*/ 2147483647 h 123"/>
                <a:gd name="T66" fmla="*/ 2147483647 w 107"/>
                <a:gd name="T67" fmla="*/ 2147483647 h 123"/>
                <a:gd name="T68" fmla="*/ 2147483647 w 107"/>
                <a:gd name="T69" fmla="*/ 2147483647 h 123"/>
                <a:gd name="T70" fmla="*/ 2147483647 w 107"/>
                <a:gd name="T71" fmla="*/ 1929090583 h 123"/>
                <a:gd name="T72" fmla="*/ 2147483647 w 107"/>
                <a:gd name="T73" fmla="*/ 1111321605 h 123"/>
                <a:gd name="T74" fmla="*/ 2147483647 w 107"/>
                <a:gd name="T75" fmla="*/ 1111321605 h 123"/>
                <a:gd name="T76" fmla="*/ 2147483647 w 107"/>
                <a:gd name="T77" fmla="*/ 1929090583 h 123"/>
                <a:gd name="T78" fmla="*/ 2147483647 w 107"/>
                <a:gd name="T79" fmla="*/ 2147483647 h 123"/>
                <a:gd name="T80" fmla="*/ 2147483647 w 107"/>
                <a:gd name="T81" fmla="*/ 2147483647 h 123"/>
                <a:gd name="T82" fmla="*/ 2147483647 w 107"/>
                <a:gd name="T83" fmla="*/ 2147483647 h 123"/>
                <a:gd name="T84" fmla="*/ 2147483647 w 107"/>
                <a:gd name="T85" fmla="*/ 2147483647 h 123"/>
                <a:gd name="T86" fmla="*/ 2147483647 w 107"/>
                <a:gd name="T87" fmla="*/ 2147483647 h 12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07"/>
                <a:gd name="T133" fmla="*/ 0 h 123"/>
                <a:gd name="T134" fmla="*/ 107 w 107"/>
                <a:gd name="T135" fmla="*/ 123 h 12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07" h="123">
                  <a:moveTo>
                    <a:pt x="105" y="14"/>
                  </a:moveTo>
                  <a:lnTo>
                    <a:pt x="107" y="16"/>
                  </a:lnTo>
                  <a:lnTo>
                    <a:pt x="105" y="22"/>
                  </a:lnTo>
                  <a:lnTo>
                    <a:pt x="105" y="27"/>
                  </a:lnTo>
                  <a:lnTo>
                    <a:pt x="103" y="27"/>
                  </a:lnTo>
                  <a:lnTo>
                    <a:pt x="101" y="30"/>
                  </a:lnTo>
                  <a:lnTo>
                    <a:pt x="101" y="33"/>
                  </a:lnTo>
                  <a:lnTo>
                    <a:pt x="101" y="38"/>
                  </a:lnTo>
                  <a:lnTo>
                    <a:pt x="96" y="44"/>
                  </a:lnTo>
                  <a:lnTo>
                    <a:pt x="96" y="49"/>
                  </a:lnTo>
                  <a:lnTo>
                    <a:pt x="94" y="49"/>
                  </a:lnTo>
                  <a:lnTo>
                    <a:pt x="89" y="49"/>
                  </a:lnTo>
                  <a:lnTo>
                    <a:pt x="85" y="47"/>
                  </a:lnTo>
                  <a:lnTo>
                    <a:pt x="80" y="44"/>
                  </a:lnTo>
                  <a:lnTo>
                    <a:pt x="78" y="47"/>
                  </a:lnTo>
                  <a:lnTo>
                    <a:pt x="75" y="52"/>
                  </a:lnTo>
                  <a:lnTo>
                    <a:pt x="71" y="60"/>
                  </a:lnTo>
                  <a:lnTo>
                    <a:pt x="62" y="68"/>
                  </a:lnTo>
                  <a:lnTo>
                    <a:pt x="59" y="71"/>
                  </a:lnTo>
                  <a:lnTo>
                    <a:pt x="57" y="74"/>
                  </a:lnTo>
                  <a:lnTo>
                    <a:pt x="52" y="77"/>
                  </a:lnTo>
                  <a:lnTo>
                    <a:pt x="48" y="79"/>
                  </a:lnTo>
                  <a:lnTo>
                    <a:pt x="43" y="77"/>
                  </a:lnTo>
                  <a:lnTo>
                    <a:pt x="41" y="77"/>
                  </a:lnTo>
                  <a:lnTo>
                    <a:pt x="39" y="77"/>
                  </a:lnTo>
                  <a:lnTo>
                    <a:pt x="36" y="79"/>
                  </a:lnTo>
                  <a:lnTo>
                    <a:pt x="32" y="82"/>
                  </a:lnTo>
                  <a:lnTo>
                    <a:pt x="30" y="85"/>
                  </a:lnTo>
                  <a:lnTo>
                    <a:pt x="30" y="88"/>
                  </a:lnTo>
                  <a:lnTo>
                    <a:pt x="30" y="93"/>
                  </a:lnTo>
                  <a:lnTo>
                    <a:pt x="30" y="96"/>
                  </a:lnTo>
                  <a:lnTo>
                    <a:pt x="27" y="101"/>
                  </a:lnTo>
                  <a:lnTo>
                    <a:pt x="25" y="104"/>
                  </a:lnTo>
                  <a:lnTo>
                    <a:pt x="23" y="110"/>
                  </a:lnTo>
                  <a:lnTo>
                    <a:pt x="20" y="115"/>
                  </a:lnTo>
                  <a:lnTo>
                    <a:pt x="18" y="118"/>
                  </a:lnTo>
                  <a:lnTo>
                    <a:pt x="16" y="123"/>
                  </a:lnTo>
                  <a:lnTo>
                    <a:pt x="11" y="123"/>
                  </a:lnTo>
                  <a:lnTo>
                    <a:pt x="9" y="123"/>
                  </a:lnTo>
                  <a:lnTo>
                    <a:pt x="4" y="118"/>
                  </a:lnTo>
                  <a:lnTo>
                    <a:pt x="2" y="115"/>
                  </a:lnTo>
                  <a:lnTo>
                    <a:pt x="0" y="110"/>
                  </a:lnTo>
                  <a:lnTo>
                    <a:pt x="0" y="104"/>
                  </a:lnTo>
                  <a:lnTo>
                    <a:pt x="2" y="99"/>
                  </a:lnTo>
                  <a:lnTo>
                    <a:pt x="2" y="93"/>
                  </a:lnTo>
                  <a:lnTo>
                    <a:pt x="2" y="88"/>
                  </a:lnTo>
                  <a:lnTo>
                    <a:pt x="2" y="82"/>
                  </a:lnTo>
                  <a:lnTo>
                    <a:pt x="13" y="77"/>
                  </a:lnTo>
                  <a:lnTo>
                    <a:pt x="20" y="68"/>
                  </a:lnTo>
                  <a:lnTo>
                    <a:pt x="23" y="66"/>
                  </a:lnTo>
                  <a:lnTo>
                    <a:pt x="25" y="63"/>
                  </a:lnTo>
                  <a:lnTo>
                    <a:pt x="30" y="58"/>
                  </a:lnTo>
                  <a:lnTo>
                    <a:pt x="32" y="55"/>
                  </a:lnTo>
                  <a:lnTo>
                    <a:pt x="36" y="49"/>
                  </a:lnTo>
                  <a:lnTo>
                    <a:pt x="43" y="41"/>
                  </a:lnTo>
                  <a:lnTo>
                    <a:pt x="46" y="38"/>
                  </a:lnTo>
                  <a:lnTo>
                    <a:pt x="48" y="36"/>
                  </a:lnTo>
                  <a:lnTo>
                    <a:pt x="50" y="33"/>
                  </a:lnTo>
                  <a:lnTo>
                    <a:pt x="55" y="30"/>
                  </a:lnTo>
                  <a:lnTo>
                    <a:pt x="57" y="30"/>
                  </a:lnTo>
                  <a:lnTo>
                    <a:pt x="59" y="27"/>
                  </a:lnTo>
                  <a:lnTo>
                    <a:pt x="62" y="22"/>
                  </a:lnTo>
                  <a:lnTo>
                    <a:pt x="64" y="19"/>
                  </a:lnTo>
                  <a:lnTo>
                    <a:pt x="62" y="16"/>
                  </a:lnTo>
                  <a:lnTo>
                    <a:pt x="64" y="14"/>
                  </a:lnTo>
                  <a:lnTo>
                    <a:pt x="68" y="14"/>
                  </a:lnTo>
                  <a:lnTo>
                    <a:pt x="73" y="11"/>
                  </a:lnTo>
                  <a:lnTo>
                    <a:pt x="75" y="11"/>
                  </a:lnTo>
                  <a:lnTo>
                    <a:pt x="78" y="8"/>
                  </a:lnTo>
                  <a:lnTo>
                    <a:pt x="80" y="8"/>
                  </a:lnTo>
                  <a:lnTo>
                    <a:pt x="82" y="5"/>
                  </a:lnTo>
                  <a:lnTo>
                    <a:pt x="87" y="5"/>
                  </a:lnTo>
                  <a:lnTo>
                    <a:pt x="91" y="5"/>
                  </a:lnTo>
                  <a:lnTo>
                    <a:pt x="96" y="3"/>
                  </a:lnTo>
                  <a:lnTo>
                    <a:pt x="103" y="0"/>
                  </a:lnTo>
                  <a:lnTo>
                    <a:pt x="105" y="3"/>
                  </a:lnTo>
                  <a:lnTo>
                    <a:pt x="103" y="5"/>
                  </a:lnTo>
                  <a:lnTo>
                    <a:pt x="101" y="5"/>
                  </a:lnTo>
                  <a:lnTo>
                    <a:pt x="96" y="8"/>
                  </a:lnTo>
                  <a:lnTo>
                    <a:pt x="94" y="14"/>
                  </a:lnTo>
                  <a:lnTo>
                    <a:pt x="89" y="14"/>
                  </a:lnTo>
                  <a:lnTo>
                    <a:pt x="78" y="16"/>
                  </a:lnTo>
                  <a:lnTo>
                    <a:pt x="78" y="19"/>
                  </a:lnTo>
                  <a:lnTo>
                    <a:pt x="85" y="22"/>
                  </a:lnTo>
                  <a:lnTo>
                    <a:pt x="91" y="19"/>
                  </a:lnTo>
                  <a:lnTo>
                    <a:pt x="94" y="14"/>
                  </a:lnTo>
                  <a:lnTo>
                    <a:pt x="98" y="14"/>
                  </a:lnTo>
                  <a:lnTo>
                    <a:pt x="103" y="14"/>
                  </a:lnTo>
                  <a:lnTo>
                    <a:pt x="105" y="1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0" name="Freeform 10"/>
            <p:cNvSpPr>
              <a:spLocks noChangeAspect="1"/>
            </p:cNvSpPr>
            <p:nvPr/>
          </p:nvSpPr>
          <p:spPr bwMode="auto">
            <a:xfrm rot="9246">
              <a:off x="-1035" y="3417"/>
              <a:ext cx="168" cy="76"/>
            </a:xfrm>
            <a:custGeom>
              <a:avLst/>
              <a:gdLst>
                <a:gd name="T0" fmla="*/ 2147483647 w 92"/>
                <a:gd name="T1" fmla="*/ 1100667203 h 55"/>
                <a:gd name="T2" fmla="*/ 2147483647 w 92"/>
                <a:gd name="T3" fmla="*/ 2147483647 h 55"/>
                <a:gd name="T4" fmla="*/ 2147483647 w 92"/>
                <a:gd name="T5" fmla="*/ 2147483647 h 55"/>
                <a:gd name="T6" fmla="*/ 2147483647 w 92"/>
                <a:gd name="T7" fmla="*/ 2147483647 h 55"/>
                <a:gd name="T8" fmla="*/ 2147483647 w 92"/>
                <a:gd name="T9" fmla="*/ 2147483647 h 55"/>
                <a:gd name="T10" fmla="*/ 2147483647 w 92"/>
                <a:gd name="T11" fmla="*/ 2147483647 h 55"/>
                <a:gd name="T12" fmla="*/ 2147483647 w 92"/>
                <a:gd name="T13" fmla="*/ 2147483647 h 55"/>
                <a:gd name="T14" fmla="*/ 2147483647 w 92"/>
                <a:gd name="T15" fmla="*/ 2147483647 h 55"/>
                <a:gd name="T16" fmla="*/ 2147483647 w 92"/>
                <a:gd name="T17" fmla="*/ 2147483647 h 55"/>
                <a:gd name="T18" fmla="*/ 2147483647 w 92"/>
                <a:gd name="T19" fmla="*/ 2147483647 h 55"/>
                <a:gd name="T20" fmla="*/ 2147483647 w 92"/>
                <a:gd name="T21" fmla="*/ 2147483647 h 55"/>
                <a:gd name="T22" fmla="*/ 2147483647 w 92"/>
                <a:gd name="T23" fmla="*/ 2147483647 h 55"/>
                <a:gd name="T24" fmla="*/ 2147483647 w 92"/>
                <a:gd name="T25" fmla="*/ 2147483647 h 55"/>
                <a:gd name="T26" fmla="*/ 2147483647 w 92"/>
                <a:gd name="T27" fmla="*/ 2147483647 h 55"/>
                <a:gd name="T28" fmla="*/ 2147483647 w 92"/>
                <a:gd name="T29" fmla="*/ 2147483647 h 55"/>
                <a:gd name="T30" fmla="*/ 2147483647 w 92"/>
                <a:gd name="T31" fmla="*/ 2147483647 h 55"/>
                <a:gd name="T32" fmla="*/ 2147483647 w 92"/>
                <a:gd name="T33" fmla="*/ 2147483647 h 55"/>
                <a:gd name="T34" fmla="*/ 0 w 92"/>
                <a:gd name="T35" fmla="*/ 2147483647 h 55"/>
                <a:gd name="T36" fmla="*/ 2147483647 w 92"/>
                <a:gd name="T37" fmla="*/ 2147483647 h 55"/>
                <a:gd name="T38" fmla="*/ 2147483647 w 92"/>
                <a:gd name="T39" fmla="*/ 2147483647 h 55"/>
                <a:gd name="T40" fmla="*/ 2147483647 w 92"/>
                <a:gd name="T41" fmla="*/ 2147483647 h 55"/>
                <a:gd name="T42" fmla="*/ 2147483647 w 92"/>
                <a:gd name="T43" fmla="*/ 2147483647 h 55"/>
                <a:gd name="T44" fmla="*/ 2147483647 w 92"/>
                <a:gd name="T45" fmla="*/ 2147483647 h 55"/>
                <a:gd name="T46" fmla="*/ 2147483647 w 92"/>
                <a:gd name="T47" fmla="*/ 2147483647 h 55"/>
                <a:gd name="T48" fmla="*/ 2147483647 w 92"/>
                <a:gd name="T49" fmla="*/ 2147483647 h 55"/>
                <a:gd name="T50" fmla="*/ 2147483647 w 92"/>
                <a:gd name="T51" fmla="*/ 2147483647 h 55"/>
                <a:gd name="T52" fmla="*/ 2147483647 w 92"/>
                <a:gd name="T53" fmla="*/ 2147483647 h 55"/>
                <a:gd name="T54" fmla="*/ 2147483647 w 92"/>
                <a:gd name="T55" fmla="*/ 2147483647 h 55"/>
                <a:gd name="T56" fmla="*/ 2147483647 w 92"/>
                <a:gd name="T57" fmla="*/ 2147483647 h 55"/>
                <a:gd name="T58" fmla="*/ 2147483647 w 92"/>
                <a:gd name="T59" fmla="*/ 2147483647 h 55"/>
                <a:gd name="T60" fmla="*/ 2147483647 w 92"/>
                <a:gd name="T61" fmla="*/ 2147483647 h 55"/>
                <a:gd name="T62" fmla="*/ 2147483647 w 92"/>
                <a:gd name="T63" fmla="*/ 2101637816 h 55"/>
                <a:gd name="T64" fmla="*/ 2147483647 w 92"/>
                <a:gd name="T65" fmla="*/ 2101637816 h 55"/>
                <a:gd name="T66" fmla="*/ 2147483647 w 92"/>
                <a:gd name="T67" fmla="*/ 0 h 5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92"/>
                <a:gd name="T103" fmla="*/ 0 h 55"/>
                <a:gd name="T104" fmla="*/ 92 w 92"/>
                <a:gd name="T105" fmla="*/ 55 h 5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92" h="55">
                  <a:moveTo>
                    <a:pt x="85" y="0"/>
                  </a:moveTo>
                  <a:lnTo>
                    <a:pt x="87" y="3"/>
                  </a:lnTo>
                  <a:lnTo>
                    <a:pt x="87" y="6"/>
                  </a:lnTo>
                  <a:lnTo>
                    <a:pt x="87" y="14"/>
                  </a:lnTo>
                  <a:lnTo>
                    <a:pt x="92" y="22"/>
                  </a:lnTo>
                  <a:lnTo>
                    <a:pt x="92" y="25"/>
                  </a:lnTo>
                  <a:lnTo>
                    <a:pt x="92" y="28"/>
                  </a:lnTo>
                  <a:lnTo>
                    <a:pt x="89" y="31"/>
                  </a:lnTo>
                  <a:lnTo>
                    <a:pt x="87" y="33"/>
                  </a:lnTo>
                  <a:lnTo>
                    <a:pt x="87" y="36"/>
                  </a:lnTo>
                  <a:lnTo>
                    <a:pt x="85" y="39"/>
                  </a:lnTo>
                  <a:lnTo>
                    <a:pt x="82" y="42"/>
                  </a:lnTo>
                  <a:lnTo>
                    <a:pt x="80" y="39"/>
                  </a:lnTo>
                  <a:lnTo>
                    <a:pt x="78" y="39"/>
                  </a:lnTo>
                  <a:lnTo>
                    <a:pt x="73" y="42"/>
                  </a:lnTo>
                  <a:lnTo>
                    <a:pt x="71" y="42"/>
                  </a:lnTo>
                  <a:lnTo>
                    <a:pt x="69" y="39"/>
                  </a:lnTo>
                  <a:lnTo>
                    <a:pt x="64" y="39"/>
                  </a:lnTo>
                  <a:lnTo>
                    <a:pt x="57" y="33"/>
                  </a:lnTo>
                  <a:lnTo>
                    <a:pt x="53" y="33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6" y="39"/>
                  </a:lnTo>
                  <a:lnTo>
                    <a:pt x="41" y="36"/>
                  </a:lnTo>
                  <a:lnTo>
                    <a:pt x="39" y="33"/>
                  </a:lnTo>
                  <a:lnTo>
                    <a:pt x="34" y="31"/>
                  </a:lnTo>
                  <a:lnTo>
                    <a:pt x="32" y="33"/>
                  </a:lnTo>
                  <a:lnTo>
                    <a:pt x="30" y="36"/>
                  </a:lnTo>
                  <a:lnTo>
                    <a:pt x="30" y="39"/>
                  </a:lnTo>
                  <a:lnTo>
                    <a:pt x="27" y="42"/>
                  </a:lnTo>
                  <a:lnTo>
                    <a:pt x="18" y="50"/>
                  </a:lnTo>
                  <a:lnTo>
                    <a:pt x="11" y="55"/>
                  </a:lnTo>
                  <a:lnTo>
                    <a:pt x="7" y="55"/>
                  </a:lnTo>
                  <a:lnTo>
                    <a:pt x="2" y="55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0"/>
                  </a:lnTo>
                  <a:lnTo>
                    <a:pt x="5" y="44"/>
                  </a:lnTo>
                  <a:lnTo>
                    <a:pt x="5" y="39"/>
                  </a:lnTo>
                  <a:lnTo>
                    <a:pt x="5" y="36"/>
                  </a:lnTo>
                  <a:lnTo>
                    <a:pt x="7" y="33"/>
                  </a:lnTo>
                  <a:lnTo>
                    <a:pt x="9" y="33"/>
                  </a:lnTo>
                  <a:lnTo>
                    <a:pt x="9" y="28"/>
                  </a:lnTo>
                  <a:lnTo>
                    <a:pt x="11" y="22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9" y="14"/>
                  </a:lnTo>
                  <a:lnTo>
                    <a:pt x="9" y="11"/>
                  </a:lnTo>
                  <a:lnTo>
                    <a:pt x="11" y="14"/>
                  </a:lnTo>
                  <a:lnTo>
                    <a:pt x="14" y="17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21" y="14"/>
                  </a:lnTo>
                  <a:lnTo>
                    <a:pt x="25" y="11"/>
                  </a:lnTo>
                  <a:lnTo>
                    <a:pt x="30" y="14"/>
                  </a:lnTo>
                  <a:lnTo>
                    <a:pt x="34" y="14"/>
                  </a:lnTo>
                  <a:lnTo>
                    <a:pt x="39" y="11"/>
                  </a:lnTo>
                  <a:lnTo>
                    <a:pt x="41" y="11"/>
                  </a:lnTo>
                  <a:lnTo>
                    <a:pt x="46" y="14"/>
                  </a:lnTo>
                  <a:lnTo>
                    <a:pt x="48" y="11"/>
                  </a:lnTo>
                  <a:lnTo>
                    <a:pt x="53" y="9"/>
                  </a:lnTo>
                  <a:lnTo>
                    <a:pt x="55" y="9"/>
                  </a:lnTo>
                  <a:lnTo>
                    <a:pt x="57" y="9"/>
                  </a:lnTo>
                  <a:lnTo>
                    <a:pt x="60" y="6"/>
                  </a:lnTo>
                  <a:lnTo>
                    <a:pt x="69" y="6"/>
                  </a:lnTo>
                  <a:lnTo>
                    <a:pt x="73" y="6"/>
                  </a:lnTo>
                  <a:lnTo>
                    <a:pt x="78" y="3"/>
                  </a:lnTo>
                  <a:lnTo>
                    <a:pt x="82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1" name="Freeform 11"/>
            <p:cNvSpPr>
              <a:spLocks noChangeAspect="1"/>
            </p:cNvSpPr>
            <p:nvPr/>
          </p:nvSpPr>
          <p:spPr bwMode="auto">
            <a:xfrm rot="9246">
              <a:off x="-1035" y="3417"/>
              <a:ext cx="168" cy="76"/>
            </a:xfrm>
            <a:custGeom>
              <a:avLst/>
              <a:gdLst>
                <a:gd name="T0" fmla="*/ 2147483647 w 92"/>
                <a:gd name="T1" fmla="*/ 1100667203 h 55"/>
                <a:gd name="T2" fmla="*/ 2147483647 w 92"/>
                <a:gd name="T3" fmla="*/ 2147483647 h 55"/>
                <a:gd name="T4" fmla="*/ 2147483647 w 92"/>
                <a:gd name="T5" fmla="*/ 2147483647 h 55"/>
                <a:gd name="T6" fmla="*/ 2147483647 w 92"/>
                <a:gd name="T7" fmla="*/ 2147483647 h 55"/>
                <a:gd name="T8" fmla="*/ 2147483647 w 92"/>
                <a:gd name="T9" fmla="*/ 2147483647 h 55"/>
                <a:gd name="T10" fmla="*/ 2147483647 w 92"/>
                <a:gd name="T11" fmla="*/ 2147483647 h 55"/>
                <a:gd name="T12" fmla="*/ 2147483647 w 92"/>
                <a:gd name="T13" fmla="*/ 2147483647 h 55"/>
                <a:gd name="T14" fmla="*/ 2147483647 w 92"/>
                <a:gd name="T15" fmla="*/ 2147483647 h 55"/>
                <a:gd name="T16" fmla="*/ 2147483647 w 92"/>
                <a:gd name="T17" fmla="*/ 2147483647 h 55"/>
                <a:gd name="T18" fmla="*/ 2147483647 w 92"/>
                <a:gd name="T19" fmla="*/ 2147483647 h 55"/>
                <a:gd name="T20" fmla="*/ 2147483647 w 92"/>
                <a:gd name="T21" fmla="*/ 2147483647 h 55"/>
                <a:gd name="T22" fmla="*/ 2147483647 w 92"/>
                <a:gd name="T23" fmla="*/ 2147483647 h 55"/>
                <a:gd name="T24" fmla="*/ 2147483647 w 92"/>
                <a:gd name="T25" fmla="*/ 2147483647 h 55"/>
                <a:gd name="T26" fmla="*/ 2147483647 w 92"/>
                <a:gd name="T27" fmla="*/ 2147483647 h 55"/>
                <a:gd name="T28" fmla="*/ 2147483647 w 92"/>
                <a:gd name="T29" fmla="*/ 2147483647 h 55"/>
                <a:gd name="T30" fmla="*/ 2147483647 w 92"/>
                <a:gd name="T31" fmla="*/ 2147483647 h 55"/>
                <a:gd name="T32" fmla="*/ 2147483647 w 92"/>
                <a:gd name="T33" fmla="*/ 2147483647 h 55"/>
                <a:gd name="T34" fmla="*/ 0 w 92"/>
                <a:gd name="T35" fmla="*/ 2147483647 h 55"/>
                <a:gd name="T36" fmla="*/ 2147483647 w 92"/>
                <a:gd name="T37" fmla="*/ 2147483647 h 55"/>
                <a:gd name="T38" fmla="*/ 2147483647 w 92"/>
                <a:gd name="T39" fmla="*/ 2147483647 h 55"/>
                <a:gd name="T40" fmla="*/ 2147483647 w 92"/>
                <a:gd name="T41" fmla="*/ 2147483647 h 55"/>
                <a:gd name="T42" fmla="*/ 2147483647 w 92"/>
                <a:gd name="T43" fmla="*/ 2147483647 h 55"/>
                <a:gd name="T44" fmla="*/ 2147483647 w 92"/>
                <a:gd name="T45" fmla="*/ 2147483647 h 55"/>
                <a:gd name="T46" fmla="*/ 2147483647 w 92"/>
                <a:gd name="T47" fmla="*/ 2147483647 h 55"/>
                <a:gd name="T48" fmla="*/ 2147483647 w 92"/>
                <a:gd name="T49" fmla="*/ 2147483647 h 55"/>
                <a:gd name="T50" fmla="*/ 2147483647 w 92"/>
                <a:gd name="T51" fmla="*/ 2147483647 h 55"/>
                <a:gd name="T52" fmla="*/ 2147483647 w 92"/>
                <a:gd name="T53" fmla="*/ 2147483647 h 55"/>
                <a:gd name="T54" fmla="*/ 2147483647 w 92"/>
                <a:gd name="T55" fmla="*/ 2147483647 h 55"/>
                <a:gd name="T56" fmla="*/ 2147483647 w 92"/>
                <a:gd name="T57" fmla="*/ 2147483647 h 55"/>
                <a:gd name="T58" fmla="*/ 2147483647 w 92"/>
                <a:gd name="T59" fmla="*/ 2147483647 h 55"/>
                <a:gd name="T60" fmla="*/ 2147483647 w 92"/>
                <a:gd name="T61" fmla="*/ 2147483647 h 55"/>
                <a:gd name="T62" fmla="*/ 2147483647 w 92"/>
                <a:gd name="T63" fmla="*/ 2101637816 h 55"/>
                <a:gd name="T64" fmla="*/ 2147483647 w 92"/>
                <a:gd name="T65" fmla="*/ 2101637816 h 55"/>
                <a:gd name="T66" fmla="*/ 2147483647 w 92"/>
                <a:gd name="T67" fmla="*/ 0 h 5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92"/>
                <a:gd name="T103" fmla="*/ 0 h 55"/>
                <a:gd name="T104" fmla="*/ 92 w 92"/>
                <a:gd name="T105" fmla="*/ 55 h 5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92" h="55">
                  <a:moveTo>
                    <a:pt x="85" y="0"/>
                  </a:moveTo>
                  <a:lnTo>
                    <a:pt x="87" y="3"/>
                  </a:lnTo>
                  <a:lnTo>
                    <a:pt x="87" y="6"/>
                  </a:lnTo>
                  <a:lnTo>
                    <a:pt x="87" y="14"/>
                  </a:lnTo>
                  <a:lnTo>
                    <a:pt x="92" y="22"/>
                  </a:lnTo>
                  <a:lnTo>
                    <a:pt x="92" y="25"/>
                  </a:lnTo>
                  <a:lnTo>
                    <a:pt x="92" y="28"/>
                  </a:lnTo>
                  <a:lnTo>
                    <a:pt x="89" y="31"/>
                  </a:lnTo>
                  <a:lnTo>
                    <a:pt x="87" y="33"/>
                  </a:lnTo>
                  <a:lnTo>
                    <a:pt x="87" y="36"/>
                  </a:lnTo>
                  <a:lnTo>
                    <a:pt x="85" y="39"/>
                  </a:lnTo>
                  <a:lnTo>
                    <a:pt x="82" y="42"/>
                  </a:lnTo>
                  <a:lnTo>
                    <a:pt x="80" y="39"/>
                  </a:lnTo>
                  <a:lnTo>
                    <a:pt x="78" y="39"/>
                  </a:lnTo>
                  <a:lnTo>
                    <a:pt x="73" y="42"/>
                  </a:lnTo>
                  <a:lnTo>
                    <a:pt x="71" y="42"/>
                  </a:lnTo>
                  <a:lnTo>
                    <a:pt x="69" y="39"/>
                  </a:lnTo>
                  <a:lnTo>
                    <a:pt x="64" y="39"/>
                  </a:lnTo>
                  <a:lnTo>
                    <a:pt x="57" y="33"/>
                  </a:lnTo>
                  <a:lnTo>
                    <a:pt x="53" y="33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6" y="39"/>
                  </a:lnTo>
                  <a:lnTo>
                    <a:pt x="41" y="36"/>
                  </a:lnTo>
                  <a:lnTo>
                    <a:pt x="39" y="33"/>
                  </a:lnTo>
                  <a:lnTo>
                    <a:pt x="34" y="31"/>
                  </a:lnTo>
                  <a:lnTo>
                    <a:pt x="32" y="33"/>
                  </a:lnTo>
                  <a:lnTo>
                    <a:pt x="30" y="36"/>
                  </a:lnTo>
                  <a:lnTo>
                    <a:pt x="30" y="39"/>
                  </a:lnTo>
                  <a:lnTo>
                    <a:pt x="27" y="42"/>
                  </a:lnTo>
                  <a:lnTo>
                    <a:pt x="18" y="50"/>
                  </a:lnTo>
                  <a:lnTo>
                    <a:pt x="11" y="55"/>
                  </a:lnTo>
                  <a:lnTo>
                    <a:pt x="7" y="55"/>
                  </a:lnTo>
                  <a:lnTo>
                    <a:pt x="2" y="55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0"/>
                  </a:lnTo>
                  <a:lnTo>
                    <a:pt x="5" y="44"/>
                  </a:lnTo>
                  <a:lnTo>
                    <a:pt x="5" y="39"/>
                  </a:lnTo>
                  <a:lnTo>
                    <a:pt x="5" y="36"/>
                  </a:lnTo>
                  <a:lnTo>
                    <a:pt x="7" y="33"/>
                  </a:lnTo>
                  <a:lnTo>
                    <a:pt x="9" y="33"/>
                  </a:lnTo>
                  <a:lnTo>
                    <a:pt x="9" y="28"/>
                  </a:lnTo>
                  <a:lnTo>
                    <a:pt x="11" y="22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9" y="14"/>
                  </a:lnTo>
                  <a:lnTo>
                    <a:pt x="9" y="11"/>
                  </a:lnTo>
                  <a:lnTo>
                    <a:pt x="11" y="14"/>
                  </a:lnTo>
                  <a:lnTo>
                    <a:pt x="14" y="17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21" y="14"/>
                  </a:lnTo>
                  <a:lnTo>
                    <a:pt x="25" y="11"/>
                  </a:lnTo>
                  <a:lnTo>
                    <a:pt x="30" y="14"/>
                  </a:lnTo>
                  <a:lnTo>
                    <a:pt x="34" y="14"/>
                  </a:lnTo>
                  <a:lnTo>
                    <a:pt x="39" y="11"/>
                  </a:lnTo>
                  <a:lnTo>
                    <a:pt x="41" y="11"/>
                  </a:lnTo>
                  <a:lnTo>
                    <a:pt x="46" y="14"/>
                  </a:lnTo>
                  <a:lnTo>
                    <a:pt x="48" y="11"/>
                  </a:lnTo>
                  <a:lnTo>
                    <a:pt x="53" y="9"/>
                  </a:lnTo>
                  <a:lnTo>
                    <a:pt x="55" y="9"/>
                  </a:lnTo>
                  <a:lnTo>
                    <a:pt x="57" y="9"/>
                  </a:lnTo>
                  <a:lnTo>
                    <a:pt x="60" y="6"/>
                  </a:lnTo>
                  <a:lnTo>
                    <a:pt x="69" y="6"/>
                  </a:lnTo>
                  <a:lnTo>
                    <a:pt x="73" y="6"/>
                  </a:lnTo>
                  <a:lnTo>
                    <a:pt x="78" y="3"/>
                  </a:lnTo>
                  <a:lnTo>
                    <a:pt x="82" y="0"/>
                  </a:lnTo>
                  <a:lnTo>
                    <a:pt x="85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2" name="Freeform 12"/>
            <p:cNvSpPr>
              <a:spLocks noChangeAspect="1"/>
            </p:cNvSpPr>
            <p:nvPr/>
          </p:nvSpPr>
          <p:spPr bwMode="auto">
            <a:xfrm rot="9246">
              <a:off x="-490" y="2990"/>
              <a:ext cx="245" cy="261"/>
            </a:xfrm>
            <a:custGeom>
              <a:avLst/>
              <a:gdLst>
                <a:gd name="T0" fmla="*/ 2147483647 w 135"/>
                <a:gd name="T1" fmla="*/ 1889803863 h 187"/>
                <a:gd name="T2" fmla="*/ 2147483647 w 135"/>
                <a:gd name="T3" fmla="*/ 2147483647 h 187"/>
                <a:gd name="T4" fmla="*/ 2147483647 w 135"/>
                <a:gd name="T5" fmla="*/ 2147483647 h 187"/>
                <a:gd name="T6" fmla="*/ 2147483647 w 135"/>
                <a:gd name="T7" fmla="*/ 2147483647 h 187"/>
                <a:gd name="T8" fmla="*/ 2147483647 w 135"/>
                <a:gd name="T9" fmla="*/ 2147483647 h 187"/>
                <a:gd name="T10" fmla="*/ 2147483647 w 135"/>
                <a:gd name="T11" fmla="*/ 2147483647 h 187"/>
                <a:gd name="T12" fmla="*/ 2147483647 w 135"/>
                <a:gd name="T13" fmla="*/ 2147483647 h 187"/>
                <a:gd name="T14" fmla="*/ 2147483647 w 135"/>
                <a:gd name="T15" fmla="*/ 2147483647 h 187"/>
                <a:gd name="T16" fmla="*/ 2147483647 w 135"/>
                <a:gd name="T17" fmla="*/ 2147483647 h 187"/>
                <a:gd name="T18" fmla="*/ 2147483647 w 135"/>
                <a:gd name="T19" fmla="*/ 2147483647 h 187"/>
                <a:gd name="T20" fmla="*/ 2147483647 w 135"/>
                <a:gd name="T21" fmla="*/ 2147483647 h 187"/>
                <a:gd name="T22" fmla="*/ 2147483647 w 135"/>
                <a:gd name="T23" fmla="*/ 2147483647 h 187"/>
                <a:gd name="T24" fmla="*/ 2147483647 w 135"/>
                <a:gd name="T25" fmla="*/ 2147483647 h 187"/>
                <a:gd name="T26" fmla="*/ 2147483647 w 135"/>
                <a:gd name="T27" fmla="*/ 2147483647 h 187"/>
                <a:gd name="T28" fmla="*/ 2147483647 w 135"/>
                <a:gd name="T29" fmla="*/ 2147483647 h 187"/>
                <a:gd name="T30" fmla="*/ 2147483647 w 135"/>
                <a:gd name="T31" fmla="*/ 2147483647 h 187"/>
                <a:gd name="T32" fmla="*/ 2147483647 w 135"/>
                <a:gd name="T33" fmla="*/ 2147483647 h 187"/>
                <a:gd name="T34" fmla="*/ 0 w 135"/>
                <a:gd name="T35" fmla="*/ 2147483647 h 187"/>
                <a:gd name="T36" fmla="*/ 2147483647 w 135"/>
                <a:gd name="T37" fmla="*/ 2147483647 h 187"/>
                <a:gd name="T38" fmla="*/ 2147483647 w 135"/>
                <a:gd name="T39" fmla="*/ 2147483647 h 187"/>
                <a:gd name="T40" fmla="*/ 2147483647 w 135"/>
                <a:gd name="T41" fmla="*/ 2147483647 h 187"/>
                <a:gd name="T42" fmla="*/ 2147483647 w 135"/>
                <a:gd name="T43" fmla="*/ 2147483647 h 187"/>
                <a:gd name="T44" fmla="*/ 2147483647 w 135"/>
                <a:gd name="T45" fmla="*/ 2147483647 h 187"/>
                <a:gd name="T46" fmla="*/ 2147483647 w 135"/>
                <a:gd name="T47" fmla="*/ 2147483647 h 187"/>
                <a:gd name="T48" fmla="*/ 2147483647 w 135"/>
                <a:gd name="T49" fmla="*/ 2147483647 h 187"/>
                <a:gd name="T50" fmla="*/ 2147483647 w 135"/>
                <a:gd name="T51" fmla="*/ 2147483647 h 187"/>
                <a:gd name="T52" fmla="*/ 2147483647 w 135"/>
                <a:gd name="T53" fmla="*/ 2147483647 h 187"/>
                <a:gd name="T54" fmla="*/ 2147483647 w 135"/>
                <a:gd name="T55" fmla="*/ 2147483647 h 187"/>
                <a:gd name="T56" fmla="*/ 2147483647 w 135"/>
                <a:gd name="T57" fmla="*/ 2147483647 h 187"/>
                <a:gd name="T58" fmla="*/ 2147483647 w 135"/>
                <a:gd name="T59" fmla="*/ 2147483647 h 187"/>
                <a:gd name="T60" fmla="*/ 2147483647 w 135"/>
                <a:gd name="T61" fmla="*/ 2147483647 h 187"/>
                <a:gd name="T62" fmla="*/ 2147483647 w 135"/>
                <a:gd name="T63" fmla="*/ 2147483647 h 187"/>
                <a:gd name="T64" fmla="*/ 2147483647 w 135"/>
                <a:gd name="T65" fmla="*/ 2147483647 h 187"/>
                <a:gd name="T66" fmla="*/ 2147483647 w 135"/>
                <a:gd name="T67" fmla="*/ 2147483647 h 187"/>
                <a:gd name="T68" fmla="*/ 2147483647 w 135"/>
                <a:gd name="T69" fmla="*/ 2147483647 h 187"/>
                <a:gd name="T70" fmla="*/ 2147483647 w 135"/>
                <a:gd name="T71" fmla="*/ 2147483647 h 187"/>
                <a:gd name="T72" fmla="*/ 2147483647 w 135"/>
                <a:gd name="T73" fmla="*/ 2147483647 h 187"/>
                <a:gd name="T74" fmla="*/ 2147483647 w 135"/>
                <a:gd name="T75" fmla="*/ 2147483647 h 187"/>
                <a:gd name="T76" fmla="*/ 2147483647 w 135"/>
                <a:gd name="T77" fmla="*/ 2147483647 h 187"/>
                <a:gd name="T78" fmla="*/ 2147483647 w 135"/>
                <a:gd name="T79" fmla="*/ 2147483647 h 187"/>
                <a:gd name="T80" fmla="*/ 2147483647 w 135"/>
                <a:gd name="T81" fmla="*/ 2147483647 h 187"/>
                <a:gd name="T82" fmla="*/ 2147483647 w 135"/>
                <a:gd name="T83" fmla="*/ 2147483647 h 187"/>
                <a:gd name="T84" fmla="*/ 2147483647 w 135"/>
                <a:gd name="T85" fmla="*/ 2147483647 h 187"/>
                <a:gd name="T86" fmla="*/ 2147483647 w 135"/>
                <a:gd name="T87" fmla="*/ 2147483647 h 187"/>
                <a:gd name="T88" fmla="*/ 2147483647 w 135"/>
                <a:gd name="T89" fmla="*/ 2147483647 h 187"/>
                <a:gd name="T90" fmla="*/ 2147483647 w 135"/>
                <a:gd name="T91" fmla="*/ 2147483647 h 187"/>
                <a:gd name="T92" fmla="*/ 2147483647 w 135"/>
                <a:gd name="T93" fmla="*/ 2147483647 h 187"/>
                <a:gd name="T94" fmla="*/ 2147483647 w 135"/>
                <a:gd name="T95" fmla="*/ 2147483647 h 187"/>
                <a:gd name="T96" fmla="*/ 2147483647 w 135"/>
                <a:gd name="T97" fmla="*/ 2147483647 h 187"/>
                <a:gd name="T98" fmla="*/ 2147483647 w 135"/>
                <a:gd name="T99" fmla="*/ 2147483647 h 187"/>
                <a:gd name="T100" fmla="*/ 2147483647 w 135"/>
                <a:gd name="T101" fmla="*/ 1889803863 h 18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35"/>
                <a:gd name="T154" fmla="*/ 0 h 187"/>
                <a:gd name="T155" fmla="*/ 135 w 135"/>
                <a:gd name="T156" fmla="*/ 187 h 18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35" h="187">
                  <a:moveTo>
                    <a:pt x="112" y="0"/>
                  </a:moveTo>
                  <a:lnTo>
                    <a:pt x="110" y="3"/>
                  </a:lnTo>
                  <a:lnTo>
                    <a:pt x="108" y="11"/>
                  </a:lnTo>
                  <a:lnTo>
                    <a:pt x="108" y="16"/>
                  </a:lnTo>
                  <a:lnTo>
                    <a:pt x="103" y="25"/>
                  </a:lnTo>
                  <a:lnTo>
                    <a:pt x="106" y="30"/>
                  </a:lnTo>
                  <a:lnTo>
                    <a:pt x="106" y="36"/>
                  </a:lnTo>
                  <a:lnTo>
                    <a:pt x="106" y="41"/>
                  </a:lnTo>
                  <a:lnTo>
                    <a:pt x="106" y="44"/>
                  </a:lnTo>
                  <a:lnTo>
                    <a:pt x="101" y="47"/>
                  </a:lnTo>
                  <a:lnTo>
                    <a:pt x="99" y="55"/>
                  </a:lnTo>
                  <a:lnTo>
                    <a:pt x="94" y="58"/>
                  </a:lnTo>
                  <a:lnTo>
                    <a:pt x="87" y="63"/>
                  </a:lnTo>
                  <a:lnTo>
                    <a:pt x="76" y="69"/>
                  </a:lnTo>
                  <a:lnTo>
                    <a:pt x="74" y="71"/>
                  </a:lnTo>
                  <a:lnTo>
                    <a:pt x="71" y="77"/>
                  </a:lnTo>
                  <a:lnTo>
                    <a:pt x="69" y="82"/>
                  </a:lnTo>
                  <a:lnTo>
                    <a:pt x="69" y="85"/>
                  </a:lnTo>
                  <a:lnTo>
                    <a:pt x="67" y="88"/>
                  </a:lnTo>
                  <a:lnTo>
                    <a:pt x="64" y="96"/>
                  </a:lnTo>
                  <a:lnTo>
                    <a:pt x="62" y="104"/>
                  </a:lnTo>
                  <a:lnTo>
                    <a:pt x="62" y="107"/>
                  </a:lnTo>
                  <a:lnTo>
                    <a:pt x="60" y="110"/>
                  </a:lnTo>
                  <a:lnTo>
                    <a:pt x="57" y="115"/>
                  </a:lnTo>
                  <a:lnTo>
                    <a:pt x="55" y="118"/>
                  </a:lnTo>
                  <a:lnTo>
                    <a:pt x="53" y="121"/>
                  </a:lnTo>
                  <a:lnTo>
                    <a:pt x="46" y="132"/>
                  </a:lnTo>
                  <a:lnTo>
                    <a:pt x="39" y="137"/>
                  </a:lnTo>
                  <a:lnTo>
                    <a:pt x="37" y="137"/>
                  </a:lnTo>
                  <a:lnTo>
                    <a:pt x="28" y="143"/>
                  </a:lnTo>
                  <a:lnTo>
                    <a:pt x="21" y="151"/>
                  </a:lnTo>
                  <a:lnTo>
                    <a:pt x="16" y="151"/>
                  </a:lnTo>
                  <a:lnTo>
                    <a:pt x="12" y="151"/>
                  </a:lnTo>
                  <a:lnTo>
                    <a:pt x="9" y="154"/>
                  </a:lnTo>
                  <a:lnTo>
                    <a:pt x="5" y="159"/>
                  </a:lnTo>
                  <a:lnTo>
                    <a:pt x="0" y="165"/>
                  </a:lnTo>
                  <a:lnTo>
                    <a:pt x="2" y="173"/>
                  </a:lnTo>
                  <a:lnTo>
                    <a:pt x="2" y="184"/>
                  </a:lnTo>
                  <a:lnTo>
                    <a:pt x="5" y="187"/>
                  </a:lnTo>
                  <a:lnTo>
                    <a:pt x="7" y="184"/>
                  </a:lnTo>
                  <a:lnTo>
                    <a:pt x="9" y="181"/>
                  </a:lnTo>
                  <a:lnTo>
                    <a:pt x="12" y="178"/>
                  </a:lnTo>
                  <a:lnTo>
                    <a:pt x="14" y="176"/>
                  </a:lnTo>
                  <a:lnTo>
                    <a:pt x="23" y="178"/>
                  </a:lnTo>
                  <a:lnTo>
                    <a:pt x="32" y="176"/>
                  </a:lnTo>
                  <a:lnTo>
                    <a:pt x="41" y="176"/>
                  </a:lnTo>
                  <a:lnTo>
                    <a:pt x="44" y="165"/>
                  </a:lnTo>
                  <a:lnTo>
                    <a:pt x="48" y="159"/>
                  </a:lnTo>
                  <a:lnTo>
                    <a:pt x="51" y="156"/>
                  </a:lnTo>
                  <a:lnTo>
                    <a:pt x="55" y="156"/>
                  </a:lnTo>
                  <a:lnTo>
                    <a:pt x="60" y="162"/>
                  </a:lnTo>
                  <a:lnTo>
                    <a:pt x="62" y="167"/>
                  </a:lnTo>
                  <a:lnTo>
                    <a:pt x="64" y="173"/>
                  </a:lnTo>
                  <a:lnTo>
                    <a:pt x="67" y="170"/>
                  </a:lnTo>
                  <a:lnTo>
                    <a:pt x="69" y="167"/>
                  </a:lnTo>
                  <a:lnTo>
                    <a:pt x="71" y="165"/>
                  </a:lnTo>
                  <a:lnTo>
                    <a:pt x="78" y="167"/>
                  </a:lnTo>
                  <a:lnTo>
                    <a:pt x="83" y="167"/>
                  </a:lnTo>
                  <a:lnTo>
                    <a:pt x="87" y="159"/>
                  </a:lnTo>
                  <a:lnTo>
                    <a:pt x="94" y="156"/>
                  </a:lnTo>
                  <a:lnTo>
                    <a:pt x="96" y="156"/>
                  </a:lnTo>
                  <a:lnTo>
                    <a:pt x="101" y="156"/>
                  </a:lnTo>
                  <a:lnTo>
                    <a:pt x="101" y="151"/>
                  </a:lnTo>
                  <a:lnTo>
                    <a:pt x="99" y="148"/>
                  </a:lnTo>
                  <a:lnTo>
                    <a:pt x="96" y="143"/>
                  </a:lnTo>
                  <a:lnTo>
                    <a:pt x="94" y="140"/>
                  </a:lnTo>
                  <a:lnTo>
                    <a:pt x="96" y="134"/>
                  </a:lnTo>
                  <a:lnTo>
                    <a:pt x="99" y="132"/>
                  </a:lnTo>
                  <a:lnTo>
                    <a:pt x="99" y="126"/>
                  </a:lnTo>
                  <a:lnTo>
                    <a:pt x="96" y="123"/>
                  </a:lnTo>
                  <a:lnTo>
                    <a:pt x="94" y="118"/>
                  </a:lnTo>
                  <a:lnTo>
                    <a:pt x="96" y="115"/>
                  </a:lnTo>
                  <a:lnTo>
                    <a:pt x="99" y="112"/>
                  </a:lnTo>
                  <a:lnTo>
                    <a:pt x="106" y="110"/>
                  </a:lnTo>
                  <a:lnTo>
                    <a:pt x="110" y="104"/>
                  </a:lnTo>
                  <a:lnTo>
                    <a:pt x="115" y="104"/>
                  </a:lnTo>
                  <a:lnTo>
                    <a:pt x="119" y="101"/>
                  </a:lnTo>
                  <a:lnTo>
                    <a:pt x="119" y="99"/>
                  </a:lnTo>
                  <a:lnTo>
                    <a:pt x="119" y="96"/>
                  </a:lnTo>
                  <a:lnTo>
                    <a:pt x="119" y="90"/>
                  </a:lnTo>
                  <a:lnTo>
                    <a:pt x="119" y="88"/>
                  </a:lnTo>
                  <a:lnTo>
                    <a:pt x="119" y="85"/>
                  </a:lnTo>
                  <a:lnTo>
                    <a:pt x="122" y="82"/>
                  </a:lnTo>
                  <a:lnTo>
                    <a:pt x="124" y="79"/>
                  </a:lnTo>
                  <a:lnTo>
                    <a:pt x="126" y="77"/>
                  </a:lnTo>
                  <a:lnTo>
                    <a:pt x="126" y="74"/>
                  </a:lnTo>
                  <a:lnTo>
                    <a:pt x="124" y="69"/>
                  </a:lnTo>
                  <a:lnTo>
                    <a:pt x="122" y="60"/>
                  </a:lnTo>
                  <a:lnTo>
                    <a:pt x="122" y="52"/>
                  </a:lnTo>
                  <a:lnTo>
                    <a:pt x="122" y="49"/>
                  </a:lnTo>
                  <a:lnTo>
                    <a:pt x="124" y="44"/>
                  </a:lnTo>
                  <a:lnTo>
                    <a:pt x="126" y="36"/>
                  </a:lnTo>
                  <a:lnTo>
                    <a:pt x="129" y="30"/>
                  </a:lnTo>
                  <a:lnTo>
                    <a:pt x="131" y="27"/>
                  </a:lnTo>
                  <a:lnTo>
                    <a:pt x="133" y="25"/>
                  </a:lnTo>
                  <a:lnTo>
                    <a:pt x="135" y="22"/>
                  </a:lnTo>
                  <a:lnTo>
                    <a:pt x="133" y="19"/>
                  </a:lnTo>
                  <a:lnTo>
                    <a:pt x="131" y="19"/>
                  </a:lnTo>
                  <a:lnTo>
                    <a:pt x="126" y="16"/>
                  </a:lnTo>
                  <a:lnTo>
                    <a:pt x="124" y="14"/>
                  </a:lnTo>
                  <a:lnTo>
                    <a:pt x="122" y="11"/>
                  </a:lnTo>
                  <a:lnTo>
                    <a:pt x="115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3" name="Freeform 13"/>
            <p:cNvSpPr>
              <a:spLocks noChangeAspect="1"/>
            </p:cNvSpPr>
            <p:nvPr/>
          </p:nvSpPr>
          <p:spPr bwMode="auto">
            <a:xfrm rot="9246">
              <a:off x="-490" y="2990"/>
              <a:ext cx="245" cy="261"/>
            </a:xfrm>
            <a:custGeom>
              <a:avLst/>
              <a:gdLst>
                <a:gd name="T0" fmla="*/ 2147483647 w 135"/>
                <a:gd name="T1" fmla="*/ 1889803863 h 187"/>
                <a:gd name="T2" fmla="*/ 2147483647 w 135"/>
                <a:gd name="T3" fmla="*/ 2147483647 h 187"/>
                <a:gd name="T4" fmla="*/ 2147483647 w 135"/>
                <a:gd name="T5" fmla="*/ 2147483647 h 187"/>
                <a:gd name="T6" fmla="*/ 2147483647 w 135"/>
                <a:gd name="T7" fmla="*/ 2147483647 h 187"/>
                <a:gd name="T8" fmla="*/ 2147483647 w 135"/>
                <a:gd name="T9" fmla="*/ 2147483647 h 187"/>
                <a:gd name="T10" fmla="*/ 2147483647 w 135"/>
                <a:gd name="T11" fmla="*/ 2147483647 h 187"/>
                <a:gd name="T12" fmla="*/ 2147483647 w 135"/>
                <a:gd name="T13" fmla="*/ 2147483647 h 187"/>
                <a:gd name="T14" fmla="*/ 2147483647 w 135"/>
                <a:gd name="T15" fmla="*/ 2147483647 h 187"/>
                <a:gd name="T16" fmla="*/ 2147483647 w 135"/>
                <a:gd name="T17" fmla="*/ 2147483647 h 187"/>
                <a:gd name="T18" fmla="*/ 2147483647 w 135"/>
                <a:gd name="T19" fmla="*/ 2147483647 h 187"/>
                <a:gd name="T20" fmla="*/ 2147483647 w 135"/>
                <a:gd name="T21" fmla="*/ 2147483647 h 187"/>
                <a:gd name="T22" fmla="*/ 2147483647 w 135"/>
                <a:gd name="T23" fmla="*/ 2147483647 h 187"/>
                <a:gd name="T24" fmla="*/ 2147483647 w 135"/>
                <a:gd name="T25" fmla="*/ 2147483647 h 187"/>
                <a:gd name="T26" fmla="*/ 2147483647 w 135"/>
                <a:gd name="T27" fmla="*/ 2147483647 h 187"/>
                <a:gd name="T28" fmla="*/ 2147483647 w 135"/>
                <a:gd name="T29" fmla="*/ 2147483647 h 187"/>
                <a:gd name="T30" fmla="*/ 2147483647 w 135"/>
                <a:gd name="T31" fmla="*/ 2147483647 h 187"/>
                <a:gd name="T32" fmla="*/ 2147483647 w 135"/>
                <a:gd name="T33" fmla="*/ 2147483647 h 187"/>
                <a:gd name="T34" fmla="*/ 0 w 135"/>
                <a:gd name="T35" fmla="*/ 2147483647 h 187"/>
                <a:gd name="T36" fmla="*/ 2147483647 w 135"/>
                <a:gd name="T37" fmla="*/ 2147483647 h 187"/>
                <a:gd name="T38" fmla="*/ 2147483647 w 135"/>
                <a:gd name="T39" fmla="*/ 2147483647 h 187"/>
                <a:gd name="T40" fmla="*/ 2147483647 w 135"/>
                <a:gd name="T41" fmla="*/ 2147483647 h 187"/>
                <a:gd name="T42" fmla="*/ 2147483647 w 135"/>
                <a:gd name="T43" fmla="*/ 2147483647 h 187"/>
                <a:gd name="T44" fmla="*/ 2147483647 w 135"/>
                <a:gd name="T45" fmla="*/ 2147483647 h 187"/>
                <a:gd name="T46" fmla="*/ 2147483647 w 135"/>
                <a:gd name="T47" fmla="*/ 2147483647 h 187"/>
                <a:gd name="T48" fmla="*/ 2147483647 w 135"/>
                <a:gd name="T49" fmla="*/ 2147483647 h 187"/>
                <a:gd name="T50" fmla="*/ 2147483647 w 135"/>
                <a:gd name="T51" fmla="*/ 2147483647 h 187"/>
                <a:gd name="T52" fmla="*/ 2147483647 w 135"/>
                <a:gd name="T53" fmla="*/ 2147483647 h 187"/>
                <a:gd name="T54" fmla="*/ 2147483647 w 135"/>
                <a:gd name="T55" fmla="*/ 2147483647 h 187"/>
                <a:gd name="T56" fmla="*/ 2147483647 w 135"/>
                <a:gd name="T57" fmla="*/ 2147483647 h 187"/>
                <a:gd name="T58" fmla="*/ 2147483647 w 135"/>
                <a:gd name="T59" fmla="*/ 2147483647 h 187"/>
                <a:gd name="T60" fmla="*/ 2147483647 w 135"/>
                <a:gd name="T61" fmla="*/ 2147483647 h 187"/>
                <a:gd name="T62" fmla="*/ 2147483647 w 135"/>
                <a:gd name="T63" fmla="*/ 2147483647 h 187"/>
                <a:gd name="T64" fmla="*/ 2147483647 w 135"/>
                <a:gd name="T65" fmla="*/ 2147483647 h 187"/>
                <a:gd name="T66" fmla="*/ 2147483647 w 135"/>
                <a:gd name="T67" fmla="*/ 2147483647 h 187"/>
                <a:gd name="T68" fmla="*/ 2147483647 w 135"/>
                <a:gd name="T69" fmla="*/ 2147483647 h 187"/>
                <a:gd name="T70" fmla="*/ 2147483647 w 135"/>
                <a:gd name="T71" fmla="*/ 2147483647 h 187"/>
                <a:gd name="T72" fmla="*/ 2147483647 w 135"/>
                <a:gd name="T73" fmla="*/ 2147483647 h 187"/>
                <a:gd name="T74" fmla="*/ 2147483647 w 135"/>
                <a:gd name="T75" fmla="*/ 2147483647 h 187"/>
                <a:gd name="T76" fmla="*/ 2147483647 w 135"/>
                <a:gd name="T77" fmla="*/ 2147483647 h 187"/>
                <a:gd name="T78" fmla="*/ 2147483647 w 135"/>
                <a:gd name="T79" fmla="*/ 2147483647 h 187"/>
                <a:gd name="T80" fmla="*/ 2147483647 w 135"/>
                <a:gd name="T81" fmla="*/ 2147483647 h 187"/>
                <a:gd name="T82" fmla="*/ 2147483647 w 135"/>
                <a:gd name="T83" fmla="*/ 2147483647 h 187"/>
                <a:gd name="T84" fmla="*/ 2147483647 w 135"/>
                <a:gd name="T85" fmla="*/ 2147483647 h 187"/>
                <a:gd name="T86" fmla="*/ 2147483647 w 135"/>
                <a:gd name="T87" fmla="*/ 2147483647 h 187"/>
                <a:gd name="T88" fmla="*/ 2147483647 w 135"/>
                <a:gd name="T89" fmla="*/ 2147483647 h 187"/>
                <a:gd name="T90" fmla="*/ 2147483647 w 135"/>
                <a:gd name="T91" fmla="*/ 2147483647 h 187"/>
                <a:gd name="T92" fmla="*/ 2147483647 w 135"/>
                <a:gd name="T93" fmla="*/ 2147483647 h 187"/>
                <a:gd name="T94" fmla="*/ 2147483647 w 135"/>
                <a:gd name="T95" fmla="*/ 2147483647 h 187"/>
                <a:gd name="T96" fmla="*/ 2147483647 w 135"/>
                <a:gd name="T97" fmla="*/ 2147483647 h 187"/>
                <a:gd name="T98" fmla="*/ 2147483647 w 135"/>
                <a:gd name="T99" fmla="*/ 2147483647 h 187"/>
                <a:gd name="T100" fmla="*/ 2147483647 w 135"/>
                <a:gd name="T101" fmla="*/ 1889803863 h 18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35"/>
                <a:gd name="T154" fmla="*/ 0 h 187"/>
                <a:gd name="T155" fmla="*/ 135 w 135"/>
                <a:gd name="T156" fmla="*/ 187 h 18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35" h="187">
                  <a:moveTo>
                    <a:pt x="112" y="0"/>
                  </a:moveTo>
                  <a:lnTo>
                    <a:pt x="110" y="3"/>
                  </a:lnTo>
                  <a:lnTo>
                    <a:pt x="108" y="11"/>
                  </a:lnTo>
                  <a:lnTo>
                    <a:pt x="108" y="16"/>
                  </a:lnTo>
                  <a:lnTo>
                    <a:pt x="103" y="25"/>
                  </a:lnTo>
                  <a:lnTo>
                    <a:pt x="106" y="30"/>
                  </a:lnTo>
                  <a:lnTo>
                    <a:pt x="106" y="36"/>
                  </a:lnTo>
                  <a:lnTo>
                    <a:pt x="106" y="41"/>
                  </a:lnTo>
                  <a:lnTo>
                    <a:pt x="106" y="44"/>
                  </a:lnTo>
                  <a:lnTo>
                    <a:pt x="101" y="47"/>
                  </a:lnTo>
                  <a:lnTo>
                    <a:pt x="99" y="55"/>
                  </a:lnTo>
                  <a:lnTo>
                    <a:pt x="94" y="58"/>
                  </a:lnTo>
                  <a:lnTo>
                    <a:pt x="87" y="63"/>
                  </a:lnTo>
                  <a:lnTo>
                    <a:pt x="76" y="69"/>
                  </a:lnTo>
                  <a:lnTo>
                    <a:pt x="74" y="71"/>
                  </a:lnTo>
                  <a:lnTo>
                    <a:pt x="71" y="77"/>
                  </a:lnTo>
                  <a:lnTo>
                    <a:pt x="69" y="82"/>
                  </a:lnTo>
                  <a:lnTo>
                    <a:pt x="69" y="85"/>
                  </a:lnTo>
                  <a:lnTo>
                    <a:pt x="67" y="88"/>
                  </a:lnTo>
                  <a:lnTo>
                    <a:pt x="64" y="96"/>
                  </a:lnTo>
                  <a:lnTo>
                    <a:pt x="62" y="104"/>
                  </a:lnTo>
                  <a:lnTo>
                    <a:pt x="62" y="107"/>
                  </a:lnTo>
                  <a:lnTo>
                    <a:pt x="60" y="110"/>
                  </a:lnTo>
                  <a:lnTo>
                    <a:pt x="57" y="115"/>
                  </a:lnTo>
                  <a:lnTo>
                    <a:pt x="55" y="118"/>
                  </a:lnTo>
                  <a:lnTo>
                    <a:pt x="53" y="121"/>
                  </a:lnTo>
                  <a:lnTo>
                    <a:pt x="46" y="132"/>
                  </a:lnTo>
                  <a:lnTo>
                    <a:pt x="39" y="137"/>
                  </a:lnTo>
                  <a:lnTo>
                    <a:pt x="37" y="137"/>
                  </a:lnTo>
                  <a:lnTo>
                    <a:pt x="28" y="143"/>
                  </a:lnTo>
                  <a:lnTo>
                    <a:pt x="21" y="151"/>
                  </a:lnTo>
                  <a:lnTo>
                    <a:pt x="16" y="151"/>
                  </a:lnTo>
                  <a:lnTo>
                    <a:pt x="12" y="151"/>
                  </a:lnTo>
                  <a:lnTo>
                    <a:pt x="9" y="154"/>
                  </a:lnTo>
                  <a:lnTo>
                    <a:pt x="5" y="159"/>
                  </a:lnTo>
                  <a:lnTo>
                    <a:pt x="0" y="165"/>
                  </a:lnTo>
                  <a:lnTo>
                    <a:pt x="2" y="173"/>
                  </a:lnTo>
                  <a:lnTo>
                    <a:pt x="2" y="184"/>
                  </a:lnTo>
                  <a:lnTo>
                    <a:pt x="5" y="187"/>
                  </a:lnTo>
                  <a:lnTo>
                    <a:pt x="7" y="184"/>
                  </a:lnTo>
                  <a:lnTo>
                    <a:pt x="9" y="181"/>
                  </a:lnTo>
                  <a:lnTo>
                    <a:pt x="12" y="178"/>
                  </a:lnTo>
                  <a:lnTo>
                    <a:pt x="14" y="176"/>
                  </a:lnTo>
                  <a:lnTo>
                    <a:pt x="23" y="178"/>
                  </a:lnTo>
                  <a:lnTo>
                    <a:pt x="32" y="176"/>
                  </a:lnTo>
                  <a:lnTo>
                    <a:pt x="41" y="176"/>
                  </a:lnTo>
                  <a:lnTo>
                    <a:pt x="44" y="165"/>
                  </a:lnTo>
                  <a:lnTo>
                    <a:pt x="48" y="159"/>
                  </a:lnTo>
                  <a:lnTo>
                    <a:pt x="51" y="156"/>
                  </a:lnTo>
                  <a:lnTo>
                    <a:pt x="55" y="156"/>
                  </a:lnTo>
                  <a:lnTo>
                    <a:pt x="60" y="162"/>
                  </a:lnTo>
                  <a:lnTo>
                    <a:pt x="62" y="167"/>
                  </a:lnTo>
                  <a:lnTo>
                    <a:pt x="64" y="173"/>
                  </a:lnTo>
                  <a:lnTo>
                    <a:pt x="67" y="170"/>
                  </a:lnTo>
                  <a:lnTo>
                    <a:pt x="69" y="167"/>
                  </a:lnTo>
                  <a:lnTo>
                    <a:pt x="71" y="165"/>
                  </a:lnTo>
                  <a:lnTo>
                    <a:pt x="78" y="167"/>
                  </a:lnTo>
                  <a:lnTo>
                    <a:pt x="83" y="167"/>
                  </a:lnTo>
                  <a:lnTo>
                    <a:pt x="87" y="159"/>
                  </a:lnTo>
                  <a:lnTo>
                    <a:pt x="94" y="156"/>
                  </a:lnTo>
                  <a:lnTo>
                    <a:pt x="96" y="156"/>
                  </a:lnTo>
                  <a:lnTo>
                    <a:pt x="101" y="156"/>
                  </a:lnTo>
                  <a:lnTo>
                    <a:pt x="101" y="151"/>
                  </a:lnTo>
                  <a:lnTo>
                    <a:pt x="99" y="148"/>
                  </a:lnTo>
                  <a:lnTo>
                    <a:pt x="96" y="143"/>
                  </a:lnTo>
                  <a:lnTo>
                    <a:pt x="94" y="140"/>
                  </a:lnTo>
                  <a:lnTo>
                    <a:pt x="96" y="134"/>
                  </a:lnTo>
                  <a:lnTo>
                    <a:pt x="99" y="132"/>
                  </a:lnTo>
                  <a:lnTo>
                    <a:pt x="99" y="126"/>
                  </a:lnTo>
                  <a:lnTo>
                    <a:pt x="96" y="123"/>
                  </a:lnTo>
                  <a:lnTo>
                    <a:pt x="94" y="118"/>
                  </a:lnTo>
                  <a:lnTo>
                    <a:pt x="96" y="115"/>
                  </a:lnTo>
                  <a:lnTo>
                    <a:pt x="99" y="112"/>
                  </a:lnTo>
                  <a:lnTo>
                    <a:pt x="106" y="110"/>
                  </a:lnTo>
                  <a:lnTo>
                    <a:pt x="110" y="104"/>
                  </a:lnTo>
                  <a:lnTo>
                    <a:pt x="115" y="104"/>
                  </a:lnTo>
                  <a:lnTo>
                    <a:pt x="119" y="101"/>
                  </a:lnTo>
                  <a:lnTo>
                    <a:pt x="119" y="99"/>
                  </a:lnTo>
                  <a:lnTo>
                    <a:pt x="119" y="96"/>
                  </a:lnTo>
                  <a:lnTo>
                    <a:pt x="119" y="90"/>
                  </a:lnTo>
                  <a:lnTo>
                    <a:pt x="119" y="88"/>
                  </a:lnTo>
                  <a:lnTo>
                    <a:pt x="119" y="85"/>
                  </a:lnTo>
                  <a:lnTo>
                    <a:pt x="122" y="82"/>
                  </a:lnTo>
                  <a:lnTo>
                    <a:pt x="124" y="79"/>
                  </a:lnTo>
                  <a:lnTo>
                    <a:pt x="126" y="77"/>
                  </a:lnTo>
                  <a:lnTo>
                    <a:pt x="126" y="74"/>
                  </a:lnTo>
                  <a:lnTo>
                    <a:pt x="124" y="69"/>
                  </a:lnTo>
                  <a:lnTo>
                    <a:pt x="122" y="60"/>
                  </a:lnTo>
                  <a:lnTo>
                    <a:pt x="122" y="52"/>
                  </a:lnTo>
                  <a:lnTo>
                    <a:pt x="122" y="49"/>
                  </a:lnTo>
                  <a:lnTo>
                    <a:pt x="124" y="44"/>
                  </a:lnTo>
                  <a:lnTo>
                    <a:pt x="126" y="36"/>
                  </a:lnTo>
                  <a:lnTo>
                    <a:pt x="129" y="30"/>
                  </a:lnTo>
                  <a:lnTo>
                    <a:pt x="131" y="27"/>
                  </a:lnTo>
                  <a:lnTo>
                    <a:pt x="133" y="25"/>
                  </a:lnTo>
                  <a:lnTo>
                    <a:pt x="135" y="22"/>
                  </a:lnTo>
                  <a:lnTo>
                    <a:pt x="133" y="19"/>
                  </a:lnTo>
                  <a:lnTo>
                    <a:pt x="131" y="19"/>
                  </a:lnTo>
                  <a:lnTo>
                    <a:pt x="126" y="16"/>
                  </a:lnTo>
                  <a:lnTo>
                    <a:pt x="124" y="14"/>
                  </a:lnTo>
                  <a:lnTo>
                    <a:pt x="122" y="11"/>
                  </a:lnTo>
                  <a:lnTo>
                    <a:pt x="115" y="3"/>
                  </a:lnTo>
                  <a:lnTo>
                    <a:pt x="112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4" name="Freeform 14"/>
            <p:cNvSpPr>
              <a:spLocks noChangeAspect="1"/>
            </p:cNvSpPr>
            <p:nvPr/>
          </p:nvSpPr>
          <p:spPr bwMode="auto">
            <a:xfrm rot="9246">
              <a:off x="-751" y="3317"/>
              <a:ext cx="166" cy="134"/>
            </a:xfrm>
            <a:custGeom>
              <a:avLst/>
              <a:gdLst>
                <a:gd name="T0" fmla="*/ 2147483647 w 91"/>
                <a:gd name="T1" fmla="*/ 2147483647 h 96"/>
                <a:gd name="T2" fmla="*/ 2147483647 w 91"/>
                <a:gd name="T3" fmla="*/ 2147483647 h 96"/>
                <a:gd name="T4" fmla="*/ 2147483647 w 91"/>
                <a:gd name="T5" fmla="*/ 2147483647 h 96"/>
                <a:gd name="T6" fmla="*/ 2147483647 w 91"/>
                <a:gd name="T7" fmla="*/ 2147483647 h 96"/>
                <a:gd name="T8" fmla="*/ 2147483647 w 91"/>
                <a:gd name="T9" fmla="*/ 2147483647 h 96"/>
                <a:gd name="T10" fmla="*/ 2147483647 w 91"/>
                <a:gd name="T11" fmla="*/ 2147483647 h 96"/>
                <a:gd name="T12" fmla="*/ 2147483647 w 91"/>
                <a:gd name="T13" fmla="*/ 2147483647 h 96"/>
                <a:gd name="T14" fmla="*/ 2147483647 w 91"/>
                <a:gd name="T15" fmla="*/ 2147483647 h 96"/>
                <a:gd name="T16" fmla="*/ 2147483647 w 91"/>
                <a:gd name="T17" fmla="*/ 2147483647 h 96"/>
                <a:gd name="T18" fmla="*/ 2147483647 w 91"/>
                <a:gd name="T19" fmla="*/ 2147483647 h 96"/>
                <a:gd name="T20" fmla="*/ 2147483647 w 91"/>
                <a:gd name="T21" fmla="*/ 2147483647 h 96"/>
                <a:gd name="T22" fmla="*/ 2147483647 w 91"/>
                <a:gd name="T23" fmla="*/ 2147483647 h 96"/>
                <a:gd name="T24" fmla="*/ 2147483647 w 91"/>
                <a:gd name="T25" fmla="*/ 2147483647 h 96"/>
                <a:gd name="T26" fmla="*/ 2147483647 w 91"/>
                <a:gd name="T27" fmla="*/ 2147483647 h 96"/>
                <a:gd name="T28" fmla="*/ 2147483647 w 91"/>
                <a:gd name="T29" fmla="*/ 2147483647 h 96"/>
                <a:gd name="T30" fmla="*/ 2147483647 w 91"/>
                <a:gd name="T31" fmla="*/ 2147483647 h 96"/>
                <a:gd name="T32" fmla="*/ 2147483647 w 91"/>
                <a:gd name="T33" fmla="*/ 2147483647 h 96"/>
                <a:gd name="T34" fmla="*/ 2147483647 w 91"/>
                <a:gd name="T35" fmla="*/ 2147483647 h 96"/>
                <a:gd name="T36" fmla="*/ 2147483647 w 91"/>
                <a:gd name="T37" fmla="*/ 2147483647 h 96"/>
                <a:gd name="T38" fmla="*/ 2147483647 w 91"/>
                <a:gd name="T39" fmla="*/ 2147483647 h 96"/>
                <a:gd name="T40" fmla="*/ 2147483647 w 91"/>
                <a:gd name="T41" fmla="*/ 2147483647 h 96"/>
                <a:gd name="T42" fmla="*/ 2147483647 w 91"/>
                <a:gd name="T43" fmla="*/ 2147483647 h 96"/>
                <a:gd name="T44" fmla="*/ 2147483647 w 91"/>
                <a:gd name="T45" fmla="*/ 2147483647 h 96"/>
                <a:gd name="T46" fmla="*/ 2147483647 w 91"/>
                <a:gd name="T47" fmla="*/ 2147483647 h 96"/>
                <a:gd name="T48" fmla="*/ 2147483647 w 91"/>
                <a:gd name="T49" fmla="*/ 2147483647 h 96"/>
                <a:gd name="T50" fmla="*/ 0 w 91"/>
                <a:gd name="T51" fmla="*/ 2147483647 h 96"/>
                <a:gd name="T52" fmla="*/ 0 w 91"/>
                <a:gd name="T53" fmla="*/ 2147483647 h 96"/>
                <a:gd name="T54" fmla="*/ 2147483647 w 91"/>
                <a:gd name="T55" fmla="*/ 2147483647 h 96"/>
                <a:gd name="T56" fmla="*/ 2147483647 w 91"/>
                <a:gd name="T57" fmla="*/ 2147483647 h 96"/>
                <a:gd name="T58" fmla="*/ 2147483647 w 91"/>
                <a:gd name="T59" fmla="*/ 2147483647 h 96"/>
                <a:gd name="T60" fmla="*/ 2147483647 w 91"/>
                <a:gd name="T61" fmla="*/ 2147483647 h 96"/>
                <a:gd name="T62" fmla="*/ 2147483647 w 91"/>
                <a:gd name="T63" fmla="*/ 2147483647 h 96"/>
                <a:gd name="T64" fmla="*/ 2147483647 w 91"/>
                <a:gd name="T65" fmla="*/ 2147483647 h 96"/>
                <a:gd name="T66" fmla="*/ 2147483647 w 91"/>
                <a:gd name="T67" fmla="*/ 2147483647 h 96"/>
                <a:gd name="T68" fmla="*/ 2147483647 w 91"/>
                <a:gd name="T69" fmla="*/ 2147483647 h 96"/>
                <a:gd name="T70" fmla="*/ 2147483647 w 91"/>
                <a:gd name="T71" fmla="*/ 2147483647 h 96"/>
                <a:gd name="T72" fmla="*/ 2147483647 w 91"/>
                <a:gd name="T73" fmla="*/ 2147483647 h 96"/>
                <a:gd name="T74" fmla="*/ 2147483647 w 91"/>
                <a:gd name="T75" fmla="*/ 2147483647 h 96"/>
                <a:gd name="T76" fmla="*/ 2147483647 w 91"/>
                <a:gd name="T77" fmla="*/ 2147483647 h 96"/>
                <a:gd name="T78" fmla="*/ 2147483647 w 91"/>
                <a:gd name="T79" fmla="*/ 2147483647 h 96"/>
                <a:gd name="T80" fmla="*/ 2147483647 w 91"/>
                <a:gd name="T81" fmla="*/ 2147483647 h 96"/>
                <a:gd name="T82" fmla="*/ 2147483647 w 91"/>
                <a:gd name="T83" fmla="*/ 2147483647 h 96"/>
                <a:gd name="T84" fmla="*/ 2147483647 w 91"/>
                <a:gd name="T85" fmla="*/ 0 h 9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1"/>
                <a:gd name="T130" fmla="*/ 0 h 96"/>
                <a:gd name="T131" fmla="*/ 91 w 91"/>
                <a:gd name="T132" fmla="*/ 96 h 9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1" h="96">
                  <a:moveTo>
                    <a:pt x="50" y="0"/>
                  </a:moveTo>
                  <a:lnTo>
                    <a:pt x="53" y="5"/>
                  </a:lnTo>
                  <a:lnTo>
                    <a:pt x="55" y="8"/>
                  </a:lnTo>
                  <a:lnTo>
                    <a:pt x="59" y="11"/>
                  </a:lnTo>
                  <a:lnTo>
                    <a:pt x="64" y="14"/>
                  </a:lnTo>
                  <a:lnTo>
                    <a:pt x="66" y="14"/>
                  </a:lnTo>
                  <a:lnTo>
                    <a:pt x="69" y="16"/>
                  </a:lnTo>
                  <a:lnTo>
                    <a:pt x="71" y="16"/>
                  </a:lnTo>
                  <a:lnTo>
                    <a:pt x="75" y="14"/>
                  </a:lnTo>
                  <a:lnTo>
                    <a:pt x="80" y="14"/>
                  </a:lnTo>
                  <a:lnTo>
                    <a:pt x="82" y="19"/>
                  </a:lnTo>
                  <a:lnTo>
                    <a:pt x="85" y="19"/>
                  </a:lnTo>
                  <a:lnTo>
                    <a:pt x="87" y="22"/>
                  </a:lnTo>
                  <a:lnTo>
                    <a:pt x="85" y="25"/>
                  </a:lnTo>
                  <a:lnTo>
                    <a:pt x="87" y="27"/>
                  </a:lnTo>
                  <a:lnTo>
                    <a:pt x="87" y="30"/>
                  </a:lnTo>
                  <a:lnTo>
                    <a:pt x="89" y="36"/>
                  </a:lnTo>
                  <a:lnTo>
                    <a:pt x="91" y="38"/>
                  </a:lnTo>
                  <a:lnTo>
                    <a:pt x="91" y="44"/>
                  </a:lnTo>
                  <a:lnTo>
                    <a:pt x="87" y="47"/>
                  </a:lnTo>
                  <a:lnTo>
                    <a:pt x="85" y="49"/>
                  </a:lnTo>
                  <a:lnTo>
                    <a:pt x="80" y="52"/>
                  </a:lnTo>
                  <a:lnTo>
                    <a:pt x="75" y="49"/>
                  </a:lnTo>
                  <a:lnTo>
                    <a:pt x="69" y="52"/>
                  </a:lnTo>
                  <a:lnTo>
                    <a:pt x="64" y="52"/>
                  </a:lnTo>
                  <a:lnTo>
                    <a:pt x="59" y="52"/>
                  </a:lnTo>
                  <a:lnTo>
                    <a:pt x="57" y="55"/>
                  </a:lnTo>
                  <a:lnTo>
                    <a:pt x="57" y="58"/>
                  </a:lnTo>
                  <a:lnTo>
                    <a:pt x="57" y="60"/>
                  </a:lnTo>
                  <a:lnTo>
                    <a:pt x="55" y="60"/>
                  </a:lnTo>
                  <a:lnTo>
                    <a:pt x="53" y="60"/>
                  </a:lnTo>
                  <a:lnTo>
                    <a:pt x="50" y="60"/>
                  </a:lnTo>
                  <a:lnTo>
                    <a:pt x="48" y="60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6" y="69"/>
                  </a:lnTo>
                  <a:lnTo>
                    <a:pt x="43" y="74"/>
                  </a:lnTo>
                  <a:lnTo>
                    <a:pt x="39" y="77"/>
                  </a:lnTo>
                  <a:lnTo>
                    <a:pt x="36" y="80"/>
                  </a:lnTo>
                  <a:lnTo>
                    <a:pt x="34" y="82"/>
                  </a:lnTo>
                  <a:lnTo>
                    <a:pt x="32" y="85"/>
                  </a:lnTo>
                  <a:lnTo>
                    <a:pt x="30" y="88"/>
                  </a:lnTo>
                  <a:lnTo>
                    <a:pt x="27" y="91"/>
                  </a:lnTo>
                  <a:lnTo>
                    <a:pt x="25" y="93"/>
                  </a:lnTo>
                  <a:lnTo>
                    <a:pt x="23" y="93"/>
                  </a:lnTo>
                  <a:lnTo>
                    <a:pt x="20" y="93"/>
                  </a:lnTo>
                  <a:lnTo>
                    <a:pt x="20" y="96"/>
                  </a:lnTo>
                  <a:lnTo>
                    <a:pt x="14" y="96"/>
                  </a:lnTo>
                  <a:lnTo>
                    <a:pt x="4" y="93"/>
                  </a:lnTo>
                  <a:lnTo>
                    <a:pt x="2" y="91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2" y="80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4" y="77"/>
                  </a:lnTo>
                  <a:lnTo>
                    <a:pt x="7" y="77"/>
                  </a:lnTo>
                  <a:lnTo>
                    <a:pt x="14" y="77"/>
                  </a:lnTo>
                  <a:lnTo>
                    <a:pt x="18" y="77"/>
                  </a:lnTo>
                  <a:lnTo>
                    <a:pt x="20" y="74"/>
                  </a:lnTo>
                  <a:lnTo>
                    <a:pt x="23" y="77"/>
                  </a:lnTo>
                  <a:lnTo>
                    <a:pt x="25" y="74"/>
                  </a:lnTo>
                  <a:lnTo>
                    <a:pt x="27" y="71"/>
                  </a:lnTo>
                  <a:lnTo>
                    <a:pt x="30" y="69"/>
                  </a:lnTo>
                  <a:lnTo>
                    <a:pt x="32" y="66"/>
                  </a:lnTo>
                  <a:lnTo>
                    <a:pt x="32" y="63"/>
                  </a:lnTo>
                  <a:lnTo>
                    <a:pt x="30" y="60"/>
                  </a:lnTo>
                  <a:lnTo>
                    <a:pt x="30" y="58"/>
                  </a:lnTo>
                  <a:lnTo>
                    <a:pt x="32" y="52"/>
                  </a:lnTo>
                  <a:lnTo>
                    <a:pt x="34" y="55"/>
                  </a:lnTo>
                  <a:lnTo>
                    <a:pt x="36" y="58"/>
                  </a:lnTo>
                  <a:lnTo>
                    <a:pt x="39" y="55"/>
                  </a:lnTo>
                  <a:lnTo>
                    <a:pt x="41" y="52"/>
                  </a:lnTo>
                  <a:lnTo>
                    <a:pt x="39" y="49"/>
                  </a:lnTo>
                  <a:lnTo>
                    <a:pt x="39" y="47"/>
                  </a:lnTo>
                  <a:lnTo>
                    <a:pt x="36" y="44"/>
                  </a:lnTo>
                  <a:lnTo>
                    <a:pt x="36" y="41"/>
                  </a:lnTo>
                  <a:lnTo>
                    <a:pt x="36" y="38"/>
                  </a:lnTo>
                  <a:lnTo>
                    <a:pt x="34" y="36"/>
                  </a:lnTo>
                  <a:lnTo>
                    <a:pt x="34" y="27"/>
                  </a:lnTo>
                  <a:lnTo>
                    <a:pt x="39" y="19"/>
                  </a:lnTo>
                  <a:lnTo>
                    <a:pt x="43" y="11"/>
                  </a:lnTo>
                  <a:lnTo>
                    <a:pt x="48" y="5"/>
                  </a:lnTo>
                  <a:lnTo>
                    <a:pt x="50" y="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5" name="Freeform 15"/>
            <p:cNvSpPr>
              <a:spLocks noChangeAspect="1"/>
            </p:cNvSpPr>
            <p:nvPr/>
          </p:nvSpPr>
          <p:spPr bwMode="auto">
            <a:xfrm rot="9246">
              <a:off x="-751" y="3317"/>
              <a:ext cx="166" cy="134"/>
            </a:xfrm>
            <a:custGeom>
              <a:avLst/>
              <a:gdLst>
                <a:gd name="T0" fmla="*/ 2147483647 w 91"/>
                <a:gd name="T1" fmla="*/ 2147483647 h 96"/>
                <a:gd name="T2" fmla="*/ 2147483647 w 91"/>
                <a:gd name="T3" fmla="*/ 2147483647 h 96"/>
                <a:gd name="T4" fmla="*/ 2147483647 w 91"/>
                <a:gd name="T5" fmla="*/ 2147483647 h 96"/>
                <a:gd name="T6" fmla="*/ 2147483647 w 91"/>
                <a:gd name="T7" fmla="*/ 2147483647 h 96"/>
                <a:gd name="T8" fmla="*/ 2147483647 w 91"/>
                <a:gd name="T9" fmla="*/ 2147483647 h 96"/>
                <a:gd name="T10" fmla="*/ 2147483647 w 91"/>
                <a:gd name="T11" fmla="*/ 2147483647 h 96"/>
                <a:gd name="T12" fmla="*/ 2147483647 w 91"/>
                <a:gd name="T13" fmla="*/ 2147483647 h 96"/>
                <a:gd name="T14" fmla="*/ 2147483647 w 91"/>
                <a:gd name="T15" fmla="*/ 2147483647 h 96"/>
                <a:gd name="T16" fmla="*/ 2147483647 w 91"/>
                <a:gd name="T17" fmla="*/ 2147483647 h 96"/>
                <a:gd name="T18" fmla="*/ 2147483647 w 91"/>
                <a:gd name="T19" fmla="*/ 2147483647 h 96"/>
                <a:gd name="T20" fmla="*/ 2147483647 w 91"/>
                <a:gd name="T21" fmla="*/ 2147483647 h 96"/>
                <a:gd name="T22" fmla="*/ 2147483647 w 91"/>
                <a:gd name="T23" fmla="*/ 2147483647 h 96"/>
                <a:gd name="T24" fmla="*/ 2147483647 w 91"/>
                <a:gd name="T25" fmla="*/ 2147483647 h 96"/>
                <a:gd name="T26" fmla="*/ 2147483647 w 91"/>
                <a:gd name="T27" fmla="*/ 2147483647 h 96"/>
                <a:gd name="T28" fmla="*/ 2147483647 w 91"/>
                <a:gd name="T29" fmla="*/ 2147483647 h 96"/>
                <a:gd name="T30" fmla="*/ 2147483647 w 91"/>
                <a:gd name="T31" fmla="*/ 2147483647 h 96"/>
                <a:gd name="T32" fmla="*/ 2147483647 w 91"/>
                <a:gd name="T33" fmla="*/ 2147483647 h 96"/>
                <a:gd name="T34" fmla="*/ 2147483647 w 91"/>
                <a:gd name="T35" fmla="*/ 2147483647 h 96"/>
                <a:gd name="T36" fmla="*/ 2147483647 w 91"/>
                <a:gd name="T37" fmla="*/ 2147483647 h 96"/>
                <a:gd name="T38" fmla="*/ 2147483647 w 91"/>
                <a:gd name="T39" fmla="*/ 2147483647 h 96"/>
                <a:gd name="T40" fmla="*/ 2147483647 w 91"/>
                <a:gd name="T41" fmla="*/ 2147483647 h 96"/>
                <a:gd name="T42" fmla="*/ 2147483647 w 91"/>
                <a:gd name="T43" fmla="*/ 2147483647 h 96"/>
                <a:gd name="T44" fmla="*/ 2147483647 w 91"/>
                <a:gd name="T45" fmla="*/ 2147483647 h 96"/>
                <a:gd name="T46" fmla="*/ 2147483647 w 91"/>
                <a:gd name="T47" fmla="*/ 2147483647 h 96"/>
                <a:gd name="T48" fmla="*/ 2147483647 w 91"/>
                <a:gd name="T49" fmla="*/ 2147483647 h 96"/>
                <a:gd name="T50" fmla="*/ 0 w 91"/>
                <a:gd name="T51" fmla="*/ 2147483647 h 96"/>
                <a:gd name="T52" fmla="*/ 0 w 91"/>
                <a:gd name="T53" fmla="*/ 2147483647 h 96"/>
                <a:gd name="T54" fmla="*/ 2147483647 w 91"/>
                <a:gd name="T55" fmla="*/ 2147483647 h 96"/>
                <a:gd name="T56" fmla="*/ 2147483647 w 91"/>
                <a:gd name="T57" fmla="*/ 2147483647 h 96"/>
                <a:gd name="T58" fmla="*/ 2147483647 w 91"/>
                <a:gd name="T59" fmla="*/ 2147483647 h 96"/>
                <a:gd name="T60" fmla="*/ 2147483647 w 91"/>
                <a:gd name="T61" fmla="*/ 2147483647 h 96"/>
                <a:gd name="T62" fmla="*/ 2147483647 w 91"/>
                <a:gd name="T63" fmla="*/ 2147483647 h 96"/>
                <a:gd name="T64" fmla="*/ 2147483647 w 91"/>
                <a:gd name="T65" fmla="*/ 2147483647 h 96"/>
                <a:gd name="T66" fmla="*/ 2147483647 w 91"/>
                <a:gd name="T67" fmla="*/ 2147483647 h 96"/>
                <a:gd name="T68" fmla="*/ 2147483647 w 91"/>
                <a:gd name="T69" fmla="*/ 2147483647 h 96"/>
                <a:gd name="T70" fmla="*/ 2147483647 w 91"/>
                <a:gd name="T71" fmla="*/ 2147483647 h 96"/>
                <a:gd name="T72" fmla="*/ 2147483647 w 91"/>
                <a:gd name="T73" fmla="*/ 2147483647 h 96"/>
                <a:gd name="T74" fmla="*/ 2147483647 w 91"/>
                <a:gd name="T75" fmla="*/ 2147483647 h 96"/>
                <a:gd name="T76" fmla="*/ 2147483647 w 91"/>
                <a:gd name="T77" fmla="*/ 2147483647 h 96"/>
                <a:gd name="T78" fmla="*/ 2147483647 w 91"/>
                <a:gd name="T79" fmla="*/ 2147483647 h 96"/>
                <a:gd name="T80" fmla="*/ 2147483647 w 91"/>
                <a:gd name="T81" fmla="*/ 2147483647 h 96"/>
                <a:gd name="T82" fmla="*/ 2147483647 w 91"/>
                <a:gd name="T83" fmla="*/ 2147483647 h 96"/>
                <a:gd name="T84" fmla="*/ 2147483647 w 91"/>
                <a:gd name="T85" fmla="*/ 0 h 9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1"/>
                <a:gd name="T130" fmla="*/ 0 h 96"/>
                <a:gd name="T131" fmla="*/ 91 w 91"/>
                <a:gd name="T132" fmla="*/ 96 h 9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1" h="96">
                  <a:moveTo>
                    <a:pt x="50" y="0"/>
                  </a:moveTo>
                  <a:lnTo>
                    <a:pt x="53" y="5"/>
                  </a:lnTo>
                  <a:lnTo>
                    <a:pt x="55" y="8"/>
                  </a:lnTo>
                  <a:lnTo>
                    <a:pt x="59" y="11"/>
                  </a:lnTo>
                  <a:lnTo>
                    <a:pt x="64" y="14"/>
                  </a:lnTo>
                  <a:lnTo>
                    <a:pt x="66" y="14"/>
                  </a:lnTo>
                  <a:lnTo>
                    <a:pt x="69" y="16"/>
                  </a:lnTo>
                  <a:lnTo>
                    <a:pt x="71" y="16"/>
                  </a:lnTo>
                  <a:lnTo>
                    <a:pt x="75" y="14"/>
                  </a:lnTo>
                  <a:lnTo>
                    <a:pt x="80" y="14"/>
                  </a:lnTo>
                  <a:lnTo>
                    <a:pt x="82" y="19"/>
                  </a:lnTo>
                  <a:lnTo>
                    <a:pt x="85" y="19"/>
                  </a:lnTo>
                  <a:lnTo>
                    <a:pt x="87" y="22"/>
                  </a:lnTo>
                  <a:lnTo>
                    <a:pt x="85" y="25"/>
                  </a:lnTo>
                  <a:lnTo>
                    <a:pt x="87" y="27"/>
                  </a:lnTo>
                  <a:lnTo>
                    <a:pt x="87" y="30"/>
                  </a:lnTo>
                  <a:lnTo>
                    <a:pt x="89" y="36"/>
                  </a:lnTo>
                  <a:lnTo>
                    <a:pt x="91" y="38"/>
                  </a:lnTo>
                  <a:lnTo>
                    <a:pt x="91" y="44"/>
                  </a:lnTo>
                  <a:lnTo>
                    <a:pt x="87" y="47"/>
                  </a:lnTo>
                  <a:lnTo>
                    <a:pt x="85" y="49"/>
                  </a:lnTo>
                  <a:lnTo>
                    <a:pt x="80" y="52"/>
                  </a:lnTo>
                  <a:lnTo>
                    <a:pt x="75" y="49"/>
                  </a:lnTo>
                  <a:lnTo>
                    <a:pt x="69" y="52"/>
                  </a:lnTo>
                  <a:lnTo>
                    <a:pt x="64" y="52"/>
                  </a:lnTo>
                  <a:lnTo>
                    <a:pt x="59" y="52"/>
                  </a:lnTo>
                  <a:lnTo>
                    <a:pt x="57" y="55"/>
                  </a:lnTo>
                  <a:lnTo>
                    <a:pt x="57" y="58"/>
                  </a:lnTo>
                  <a:lnTo>
                    <a:pt x="57" y="60"/>
                  </a:lnTo>
                  <a:lnTo>
                    <a:pt x="55" y="60"/>
                  </a:lnTo>
                  <a:lnTo>
                    <a:pt x="53" y="60"/>
                  </a:lnTo>
                  <a:lnTo>
                    <a:pt x="50" y="60"/>
                  </a:lnTo>
                  <a:lnTo>
                    <a:pt x="48" y="60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6" y="69"/>
                  </a:lnTo>
                  <a:lnTo>
                    <a:pt x="43" y="74"/>
                  </a:lnTo>
                  <a:lnTo>
                    <a:pt x="39" y="77"/>
                  </a:lnTo>
                  <a:lnTo>
                    <a:pt x="36" y="80"/>
                  </a:lnTo>
                  <a:lnTo>
                    <a:pt x="34" y="82"/>
                  </a:lnTo>
                  <a:lnTo>
                    <a:pt x="32" y="85"/>
                  </a:lnTo>
                  <a:lnTo>
                    <a:pt x="30" y="88"/>
                  </a:lnTo>
                  <a:lnTo>
                    <a:pt x="27" y="91"/>
                  </a:lnTo>
                  <a:lnTo>
                    <a:pt x="25" y="93"/>
                  </a:lnTo>
                  <a:lnTo>
                    <a:pt x="23" y="93"/>
                  </a:lnTo>
                  <a:lnTo>
                    <a:pt x="20" y="93"/>
                  </a:lnTo>
                  <a:lnTo>
                    <a:pt x="20" y="96"/>
                  </a:lnTo>
                  <a:lnTo>
                    <a:pt x="14" y="96"/>
                  </a:lnTo>
                  <a:lnTo>
                    <a:pt x="4" y="93"/>
                  </a:lnTo>
                  <a:lnTo>
                    <a:pt x="2" y="91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2" y="80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4" y="77"/>
                  </a:lnTo>
                  <a:lnTo>
                    <a:pt x="7" y="77"/>
                  </a:lnTo>
                  <a:lnTo>
                    <a:pt x="14" y="77"/>
                  </a:lnTo>
                  <a:lnTo>
                    <a:pt x="18" y="77"/>
                  </a:lnTo>
                  <a:lnTo>
                    <a:pt x="20" y="74"/>
                  </a:lnTo>
                  <a:lnTo>
                    <a:pt x="23" y="77"/>
                  </a:lnTo>
                  <a:lnTo>
                    <a:pt x="25" y="74"/>
                  </a:lnTo>
                  <a:lnTo>
                    <a:pt x="27" y="71"/>
                  </a:lnTo>
                  <a:lnTo>
                    <a:pt x="30" y="69"/>
                  </a:lnTo>
                  <a:lnTo>
                    <a:pt x="32" y="66"/>
                  </a:lnTo>
                  <a:lnTo>
                    <a:pt x="32" y="63"/>
                  </a:lnTo>
                  <a:lnTo>
                    <a:pt x="30" y="60"/>
                  </a:lnTo>
                  <a:lnTo>
                    <a:pt x="30" y="58"/>
                  </a:lnTo>
                  <a:lnTo>
                    <a:pt x="32" y="52"/>
                  </a:lnTo>
                  <a:lnTo>
                    <a:pt x="34" y="55"/>
                  </a:lnTo>
                  <a:lnTo>
                    <a:pt x="36" y="58"/>
                  </a:lnTo>
                  <a:lnTo>
                    <a:pt x="39" y="55"/>
                  </a:lnTo>
                  <a:lnTo>
                    <a:pt x="41" y="52"/>
                  </a:lnTo>
                  <a:lnTo>
                    <a:pt x="39" y="49"/>
                  </a:lnTo>
                  <a:lnTo>
                    <a:pt x="39" y="47"/>
                  </a:lnTo>
                  <a:lnTo>
                    <a:pt x="36" y="44"/>
                  </a:lnTo>
                  <a:lnTo>
                    <a:pt x="36" y="41"/>
                  </a:lnTo>
                  <a:lnTo>
                    <a:pt x="36" y="38"/>
                  </a:lnTo>
                  <a:lnTo>
                    <a:pt x="34" y="36"/>
                  </a:lnTo>
                  <a:lnTo>
                    <a:pt x="34" y="27"/>
                  </a:lnTo>
                  <a:lnTo>
                    <a:pt x="39" y="19"/>
                  </a:lnTo>
                  <a:lnTo>
                    <a:pt x="43" y="11"/>
                  </a:lnTo>
                  <a:lnTo>
                    <a:pt x="48" y="5"/>
                  </a:lnTo>
                  <a:lnTo>
                    <a:pt x="50" y="3"/>
                  </a:lnTo>
                  <a:lnTo>
                    <a:pt x="5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6" name="Freeform 16"/>
            <p:cNvSpPr>
              <a:spLocks noChangeAspect="1"/>
            </p:cNvSpPr>
            <p:nvPr/>
          </p:nvSpPr>
          <p:spPr bwMode="auto">
            <a:xfrm rot="9246">
              <a:off x="-651" y="3295"/>
              <a:ext cx="166" cy="176"/>
            </a:xfrm>
            <a:custGeom>
              <a:avLst/>
              <a:gdLst>
                <a:gd name="T0" fmla="*/ 2147483647 w 91"/>
                <a:gd name="T1" fmla="*/ 2147483647 h 126"/>
                <a:gd name="T2" fmla="*/ 2147483647 w 91"/>
                <a:gd name="T3" fmla="*/ 2147483647 h 126"/>
                <a:gd name="T4" fmla="*/ 2147483647 w 91"/>
                <a:gd name="T5" fmla="*/ 2147483647 h 126"/>
                <a:gd name="T6" fmla="*/ 2147483647 w 91"/>
                <a:gd name="T7" fmla="*/ 2147483647 h 126"/>
                <a:gd name="T8" fmla="*/ 2147483647 w 91"/>
                <a:gd name="T9" fmla="*/ 2147483647 h 126"/>
                <a:gd name="T10" fmla="*/ 2147483647 w 91"/>
                <a:gd name="T11" fmla="*/ 2147483647 h 126"/>
                <a:gd name="T12" fmla="*/ 2147483647 w 91"/>
                <a:gd name="T13" fmla="*/ 2147483647 h 126"/>
                <a:gd name="T14" fmla="*/ 2147483647 w 91"/>
                <a:gd name="T15" fmla="*/ 2147483647 h 126"/>
                <a:gd name="T16" fmla="*/ 2147483647 w 91"/>
                <a:gd name="T17" fmla="*/ 2147483647 h 126"/>
                <a:gd name="T18" fmla="*/ 2147483647 w 91"/>
                <a:gd name="T19" fmla="*/ 2147483647 h 126"/>
                <a:gd name="T20" fmla="*/ 2147483647 w 91"/>
                <a:gd name="T21" fmla="*/ 2147483647 h 126"/>
                <a:gd name="T22" fmla="*/ 2147483647 w 91"/>
                <a:gd name="T23" fmla="*/ 2147483647 h 126"/>
                <a:gd name="T24" fmla="*/ 2147483647 w 91"/>
                <a:gd name="T25" fmla="*/ 2147483647 h 126"/>
                <a:gd name="T26" fmla="*/ 2147483647 w 91"/>
                <a:gd name="T27" fmla="*/ 2147483647 h 126"/>
                <a:gd name="T28" fmla="*/ 2147483647 w 91"/>
                <a:gd name="T29" fmla="*/ 2147483647 h 126"/>
                <a:gd name="T30" fmla="*/ 2147483647 w 91"/>
                <a:gd name="T31" fmla="*/ 2147483647 h 126"/>
                <a:gd name="T32" fmla="*/ 2147483647 w 91"/>
                <a:gd name="T33" fmla="*/ 2147483647 h 126"/>
                <a:gd name="T34" fmla="*/ 2147483647 w 91"/>
                <a:gd name="T35" fmla="*/ 2147483647 h 126"/>
                <a:gd name="T36" fmla="*/ 2147483647 w 91"/>
                <a:gd name="T37" fmla="*/ 2147483647 h 126"/>
                <a:gd name="T38" fmla="*/ 2147483647 w 91"/>
                <a:gd name="T39" fmla="*/ 2147483647 h 126"/>
                <a:gd name="T40" fmla="*/ 2147483647 w 91"/>
                <a:gd name="T41" fmla="*/ 2147483647 h 126"/>
                <a:gd name="T42" fmla="*/ 2147483647 w 91"/>
                <a:gd name="T43" fmla="*/ 2147483647 h 126"/>
                <a:gd name="T44" fmla="*/ 2147483647 w 91"/>
                <a:gd name="T45" fmla="*/ 2147483647 h 126"/>
                <a:gd name="T46" fmla="*/ 2147483647 w 91"/>
                <a:gd name="T47" fmla="*/ 2147483647 h 126"/>
                <a:gd name="T48" fmla="*/ 2147483647 w 91"/>
                <a:gd name="T49" fmla="*/ 2147483647 h 126"/>
                <a:gd name="T50" fmla="*/ 2147483647 w 91"/>
                <a:gd name="T51" fmla="*/ 2147483647 h 126"/>
                <a:gd name="T52" fmla="*/ 2147483647 w 91"/>
                <a:gd name="T53" fmla="*/ 2147483647 h 126"/>
                <a:gd name="T54" fmla="*/ 2147483647 w 91"/>
                <a:gd name="T55" fmla="*/ 2147483647 h 126"/>
                <a:gd name="T56" fmla="*/ 2147483647 w 91"/>
                <a:gd name="T57" fmla="*/ 2147483647 h 126"/>
                <a:gd name="T58" fmla="*/ 2147483647 w 91"/>
                <a:gd name="T59" fmla="*/ 2147483647 h 126"/>
                <a:gd name="T60" fmla="*/ 2147483647 w 91"/>
                <a:gd name="T61" fmla="*/ 2147483647 h 126"/>
                <a:gd name="T62" fmla="*/ 2147483647 w 91"/>
                <a:gd name="T63" fmla="*/ 2147483647 h 126"/>
                <a:gd name="T64" fmla="*/ 2147483647 w 91"/>
                <a:gd name="T65" fmla="*/ 2147483647 h 126"/>
                <a:gd name="T66" fmla="*/ 2147483647 w 91"/>
                <a:gd name="T67" fmla="*/ 2147483647 h 126"/>
                <a:gd name="T68" fmla="*/ 2147483647 w 91"/>
                <a:gd name="T69" fmla="*/ 2147483647 h 126"/>
                <a:gd name="T70" fmla="*/ 2147483647 w 91"/>
                <a:gd name="T71" fmla="*/ 2147483647 h 126"/>
                <a:gd name="T72" fmla="*/ 2147483647 w 91"/>
                <a:gd name="T73" fmla="*/ 2147483647 h 126"/>
                <a:gd name="T74" fmla="*/ 2147483647 w 91"/>
                <a:gd name="T75" fmla="*/ 2147483647 h 126"/>
                <a:gd name="T76" fmla="*/ 2147483647 w 91"/>
                <a:gd name="T77" fmla="*/ 2147483647 h 126"/>
                <a:gd name="T78" fmla="*/ 2147483647 w 91"/>
                <a:gd name="T79" fmla="*/ 2147483647 h 126"/>
                <a:gd name="T80" fmla="*/ 2147483647 w 91"/>
                <a:gd name="T81" fmla="*/ 2147483647 h 126"/>
                <a:gd name="T82" fmla="*/ 2147483647 w 91"/>
                <a:gd name="T83" fmla="*/ 2147483647 h 126"/>
                <a:gd name="T84" fmla="*/ 2147483647 w 91"/>
                <a:gd name="T85" fmla="*/ 0 h 126"/>
                <a:gd name="T86" fmla="*/ 2147483647 w 91"/>
                <a:gd name="T87" fmla="*/ 1448394539 h 126"/>
                <a:gd name="T88" fmla="*/ 2147483647 w 91"/>
                <a:gd name="T89" fmla="*/ 1448394539 h 126"/>
                <a:gd name="T90" fmla="*/ 2147483647 w 91"/>
                <a:gd name="T91" fmla="*/ 2147483647 h 126"/>
                <a:gd name="T92" fmla="*/ 2147483647 w 91"/>
                <a:gd name="T93" fmla="*/ 2147483647 h 126"/>
                <a:gd name="T94" fmla="*/ 2147483647 w 91"/>
                <a:gd name="T95" fmla="*/ 2147483647 h 126"/>
                <a:gd name="T96" fmla="*/ 2147483647 w 91"/>
                <a:gd name="T97" fmla="*/ 2147483647 h 126"/>
                <a:gd name="T98" fmla="*/ 2147483647 w 91"/>
                <a:gd name="T99" fmla="*/ 2147483647 h 126"/>
                <a:gd name="T100" fmla="*/ 2147483647 w 91"/>
                <a:gd name="T101" fmla="*/ 2147483647 h 126"/>
                <a:gd name="T102" fmla="*/ 2147483647 w 91"/>
                <a:gd name="T103" fmla="*/ 2147483647 h 12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1"/>
                <a:gd name="T157" fmla="*/ 0 h 126"/>
                <a:gd name="T158" fmla="*/ 91 w 91"/>
                <a:gd name="T159" fmla="*/ 126 h 12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1" h="126">
                  <a:moveTo>
                    <a:pt x="30" y="35"/>
                  </a:moveTo>
                  <a:lnTo>
                    <a:pt x="32" y="38"/>
                  </a:lnTo>
                  <a:lnTo>
                    <a:pt x="30" y="41"/>
                  </a:lnTo>
                  <a:lnTo>
                    <a:pt x="32" y="43"/>
                  </a:lnTo>
                  <a:lnTo>
                    <a:pt x="32" y="46"/>
                  </a:lnTo>
                  <a:lnTo>
                    <a:pt x="34" y="5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2" y="63"/>
                  </a:lnTo>
                  <a:lnTo>
                    <a:pt x="30" y="65"/>
                  </a:lnTo>
                  <a:lnTo>
                    <a:pt x="25" y="68"/>
                  </a:lnTo>
                  <a:lnTo>
                    <a:pt x="20" y="65"/>
                  </a:lnTo>
                  <a:lnTo>
                    <a:pt x="14" y="68"/>
                  </a:lnTo>
                  <a:lnTo>
                    <a:pt x="9" y="68"/>
                  </a:lnTo>
                  <a:lnTo>
                    <a:pt x="4" y="68"/>
                  </a:lnTo>
                  <a:lnTo>
                    <a:pt x="2" y="71"/>
                  </a:lnTo>
                  <a:lnTo>
                    <a:pt x="2" y="74"/>
                  </a:lnTo>
                  <a:lnTo>
                    <a:pt x="2" y="76"/>
                  </a:lnTo>
                  <a:lnTo>
                    <a:pt x="0" y="82"/>
                  </a:lnTo>
                  <a:lnTo>
                    <a:pt x="2" y="85"/>
                  </a:lnTo>
                  <a:lnTo>
                    <a:pt x="2" y="87"/>
                  </a:lnTo>
                  <a:lnTo>
                    <a:pt x="7" y="96"/>
                  </a:lnTo>
                  <a:lnTo>
                    <a:pt x="9" y="101"/>
                  </a:lnTo>
                  <a:lnTo>
                    <a:pt x="9" y="104"/>
                  </a:lnTo>
                  <a:lnTo>
                    <a:pt x="7" y="109"/>
                  </a:lnTo>
                  <a:lnTo>
                    <a:pt x="7" y="112"/>
                  </a:lnTo>
                  <a:lnTo>
                    <a:pt x="9" y="115"/>
                  </a:lnTo>
                  <a:lnTo>
                    <a:pt x="11" y="118"/>
                  </a:lnTo>
                  <a:lnTo>
                    <a:pt x="14" y="120"/>
                  </a:lnTo>
                  <a:lnTo>
                    <a:pt x="16" y="120"/>
                  </a:lnTo>
                  <a:lnTo>
                    <a:pt x="18" y="120"/>
                  </a:lnTo>
                  <a:lnTo>
                    <a:pt x="20" y="123"/>
                  </a:lnTo>
                  <a:lnTo>
                    <a:pt x="23" y="126"/>
                  </a:lnTo>
                  <a:lnTo>
                    <a:pt x="27" y="126"/>
                  </a:lnTo>
                  <a:lnTo>
                    <a:pt x="30" y="123"/>
                  </a:lnTo>
                  <a:lnTo>
                    <a:pt x="30" y="120"/>
                  </a:lnTo>
                  <a:lnTo>
                    <a:pt x="30" y="115"/>
                  </a:lnTo>
                  <a:lnTo>
                    <a:pt x="32" y="109"/>
                  </a:lnTo>
                  <a:lnTo>
                    <a:pt x="32" y="107"/>
                  </a:lnTo>
                  <a:lnTo>
                    <a:pt x="36" y="104"/>
                  </a:lnTo>
                  <a:lnTo>
                    <a:pt x="39" y="104"/>
                  </a:lnTo>
                  <a:lnTo>
                    <a:pt x="41" y="104"/>
                  </a:lnTo>
                  <a:lnTo>
                    <a:pt x="43" y="104"/>
                  </a:lnTo>
                  <a:lnTo>
                    <a:pt x="48" y="104"/>
                  </a:lnTo>
                  <a:lnTo>
                    <a:pt x="50" y="107"/>
                  </a:lnTo>
                  <a:lnTo>
                    <a:pt x="50" y="109"/>
                  </a:lnTo>
                  <a:lnTo>
                    <a:pt x="53" y="112"/>
                  </a:lnTo>
                  <a:lnTo>
                    <a:pt x="55" y="112"/>
                  </a:lnTo>
                  <a:lnTo>
                    <a:pt x="59" y="115"/>
                  </a:lnTo>
                  <a:lnTo>
                    <a:pt x="62" y="115"/>
                  </a:lnTo>
                  <a:lnTo>
                    <a:pt x="64" y="112"/>
                  </a:lnTo>
                  <a:lnTo>
                    <a:pt x="66" y="112"/>
                  </a:lnTo>
                  <a:lnTo>
                    <a:pt x="69" y="115"/>
                  </a:lnTo>
                  <a:lnTo>
                    <a:pt x="73" y="118"/>
                  </a:lnTo>
                  <a:lnTo>
                    <a:pt x="78" y="118"/>
                  </a:lnTo>
                  <a:lnTo>
                    <a:pt x="82" y="118"/>
                  </a:lnTo>
                  <a:lnTo>
                    <a:pt x="82" y="115"/>
                  </a:lnTo>
                  <a:lnTo>
                    <a:pt x="85" y="112"/>
                  </a:lnTo>
                  <a:lnTo>
                    <a:pt x="89" y="109"/>
                  </a:lnTo>
                  <a:lnTo>
                    <a:pt x="91" y="109"/>
                  </a:lnTo>
                  <a:lnTo>
                    <a:pt x="89" y="107"/>
                  </a:lnTo>
                  <a:lnTo>
                    <a:pt x="89" y="104"/>
                  </a:lnTo>
                  <a:lnTo>
                    <a:pt x="89" y="98"/>
                  </a:lnTo>
                  <a:lnTo>
                    <a:pt x="87" y="96"/>
                  </a:lnTo>
                  <a:lnTo>
                    <a:pt x="85" y="90"/>
                  </a:lnTo>
                  <a:lnTo>
                    <a:pt x="85" y="85"/>
                  </a:lnTo>
                  <a:lnTo>
                    <a:pt x="82" y="79"/>
                  </a:lnTo>
                  <a:lnTo>
                    <a:pt x="80" y="71"/>
                  </a:lnTo>
                  <a:lnTo>
                    <a:pt x="78" y="65"/>
                  </a:lnTo>
                  <a:lnTo>
                    <a:pt x="75" y="63"/>
                  </a:lnTo>
                  <a:lnTo>
                    <a:pt x="73" y="57"/>
                  </a:lnTo>
                  <a:lnTo>
                    <a:pt x="73" y="49"/>
                  </a:lnTo>
                  <a:lnTo>
                    <a:pt x="75" y="46"/>
                  </a:lnTo>
                  <a:lnTo>
                    <a:pt x="78" y="46"/>
                  </a:lnTo>
                  <a:lnTo>
                    <a:pt x="80" y="43"/>
                  </a:lnTo>
                  <a:lnTo>
                    <a:pt x="82" y="43"/>
                  </a:lnTo>
                  <a:lnTo>
                    <a:pt x="85" y="38"/>
                  </a:lnTo>
                  <a:lnTo>
                    <a:pt x="85" y="35"/>
                  </a:lnTo>
                  <a:lnTo>
                    <a:pt x="82" y="27"/>
                  </a:lnTo>
                  <a:lnTo>
                    <a:pt x="82" y="24"/>
                  </a:lnTo>
                  <a:lnTo>
                    <a:pt x="85" y="24"/>
                  </a:lnTo>
                  <a:lnTo>
                    <a:pt x="87" y="16"/>
                  </a:lnTo>
                  <a:lnTo>
                    <a:pt x="82" y="5"/>
                  </a:lnTo>
                  <a:lnTo>
                    <a:pt x="80" y="5"/>
                  </a:lnTo>
                  <a:lnTo>
                    <a:pt x="75" y="2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2"/>
                  </a:lnTo>
                  <a:lnTo>
                    <a:pt x="64" y="2"/>
                  </a:lnTo>
                  <a:lnTo>
                    <a:pt x="62" y="2"/>
                  </a:lnTo>
                  <a:lnTo>
                    <a:pt x="59" y="5"/>
                  </a:lnTo>
                  <a:lnTo>
                    <a:pt x="55" y="5"/>
                  </a:lnTo>
                  <a:lnTo>
                    <a:pt x="53" y="5"/>
                  </a:lnTo>
                  <a:lnTo>
                    <a:pt x="48" y="8"/>
                  </a:lnTo>
                  <a:lnTo>
                    <a:pt x="46" y="8"/>
                  </a:lnTo>
                  <a:lnTo>
                    <a:pt x="43" y="8"/>
                  </a:lnTo>
                  <a:lnTo>
                    <a:pt x="41" y="8"/>
                  </a:lnTo>
                  <a:lnTo>
                    <a:pt x="39" y="10"/>
                  </a:lnTo>
                  <a:lnTo>
                    <a:pt x="36" y="10"/>
                  </a:lnTo>
                  <a:lnTo>
                    <a:pt x="32" y="13"/>
                  </a:lnTo>
                  <a:lnTo>
                    <a:pt x="34" y="16"/>
                  </a:lnTo>
                  <a:lnTo>
                    <a:pt x="32" y="21"/>
                  </a:lnTo>
                  <a:lnTo>
                    <a:pt x="32" y="27"/>
                  </a:lnTo>
                  <a:lnTo>
                    <a:pt x="32" y="32"/>
                  </a:lnTo>
                  <a:lnTo>
                    <a:pt x="30" y="3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7" name="Freeform 17"/>
            <p:cNvSpPr>
              <a:spLocks noChangeAspect="1"/>
            </p:cNvSpPr>
            <p:nvPr/>
          </p:nvSpPr>
          <p:spPr bwMode="auto">
            <a:xfrm rot="9246">
              <a:off x="-651" y="3295"/>
              <a:ext cx="166" cy="176"/>
            </a:xfrm>
            <a:custGeom>
              <a:avLst/>
              <a:gdLst>
                <a:gd name="T0" fmla="*/ 2147483647 w 91"/>
                <a:gd name="T1" fmla="*/ 2147483647 h 126"/>
                <a:gd name="T2" fmla="*/ 2147483647 w 91"/>
                <a:gd name="T3" fmla="*/ 2147483647 h 126"/>
                <a:gd name="T4" fmla="*/ 2147483647 w 91"/>
                <a:gd name="T5" fmla="*/ 2147483647 h 126"/>
                <a:gd name="T6" fmla="*/ 2147483647 w 91"/>
                <a:gd name="T7" fmla="*/ 2147483647 h 126"/>
                <a:gd name="T8" fmla="*/ 2147483647 w 91"/>
                <a:gd name="T9" fmla="*/ 2147483647 h 126"/>
                <a:gd name="T10" fmla="*/ 2147483647 w 91"/>
                <a:gd name="T11" fmla="*/ 2147483647 h 126"/>
                <a:gd name="T12" fmla="*/ 2147483647 w 91"/>
                <a:gd name="T13" fmla="*/ 2147483647 h 126"/>
                <a:gd name="T14" fmla="*/ 2147483647 w 91"/>
                <a:gd name="T15" fmla="*/ 2147483647 h 126"/>
                <a:gd name="T16" fmla="*/ 2147483647 w 91"/>
                <a:gd name="T17" fmla="*/ 2147483647 h 126"/>
                <a:gd name="T18" fmla="*/ 2147483647 w 91"/>
                <a:gd name="T19" fmla="*/ 2147483647 h 126"/>
                <a:gd name="T20" fmla="*/ 2147483647 w 91"/>
                <a:gd name="T21" fmla="*/ 2147483647 h 126"/>
                <a:gd name="T22" fmla="*/ 2147483647 w 91"/>
                <a:gd name="T23" fmla="*/ 2147483647 h 126"/>
                <a:gd name="T24" fmla="*/ 2147483647 w 91"/>
                <a:gd name="T25" fmla="*/ 2147483647 h 126"/>
                <a:gd name="T26" fmla="*/ 2147483647 w 91"/>
                <a:gd name="T27" fmla="*/ 2147483647 h 126"/>
                <a:gd name="T28" fmla="*/ 2147483647 w 91"/>
                <a:gd name="T29" fmla="*/ 2147483647 h 126"/>
                <a:gd name="T30" fmla="*/ 2147483647 w 91"/>
                <a:gd name="T31" fmla="*/ 2147483647 h 126"/>
                <a:gd name="T32" fmla="*/ 2147483647 w 91"/>
                <a:gd name="T33" fmla="*/ 2147483647 h 126"/>
                <a:gd name="T34" fmla="*/ 2147483647 w 91"/>
                <a:gd name="T35" fmla="*/ 2147483647 h 126"/>
                <a:gd name="T36" fmla="*/ 2147483647 w 91"/>
                <a:gd name="T37" fmla="*/ 2147483647 h 126"/>
                <a:gd name="T38" fmla="*/ 2147483647 w 91"/>
                <a:gd name="T39" fmla="*/ 2147483647 h 126"/>
                <a:gd name="T40" fmla="*/ 2147483647 w 91"/>
                <a:gd name="T41" fmla="*/ 2147483647 h 126"/>
                <a:gd name="T42" fmla="*/ 2147483647 w 91"/>
                <a:gd name="T43" fmla="*/ 2147483647 h 126"/>
                <a:gd name="T44" fmla="*/ 2147483647 w 91"/>
                <a:gd name="T45" fmla="*/ 2147483647 h 126"/>
                <a:gd name="T46" fmla="*/ 2147483647 w 91"/>
                <a:gd name="T47" fmla="*/ 2147483647 h 126"/>
                <a:gd name="T48" fmla="*/ 2147483647 w 91"/>
                <a:gd name="T49" fmla="*/ 2147483647 h 126"/>
                <a:gd name="T50" fmla="*/ 2147483647 w 91"/>
                <a:gd name="T51" fmla="*/ 2147483647 h 126"/>
                <a:gd name="T52" fmla="*/ 2147483647 w 91"/>
                <a:gd name="T53" fmla="*/ 2147483647 h 126"/>
                <a:gd name="T54" fmla="*/ 2147483647 w 91"/>
                <a:gd name="T55" fmla="*/ 2147483647 h 126"/>
                <a:gd name="T56" fmla="*/ 2147483647 w 91"/>
                <a:gd name="T57" fmla="*/ 2147483647 h 126"/>
                <a:gd name="T58" fmla="*/ 2147483647 w 91"/>
                <a:gd name="T59" fmla="*/ 2147483647 h 126"/>
                <a:gd name="T60" fmla="*/ 2147483647 w 91"/>
                <a:gd name="T61" fmla="*/ 2147483647 h 126"/>
                <a:gd name="T62" fmla="*/ 2147483647 w 91"/>
                <a:gd name="T63" fmla="*/ 2147483647 h 126"/>
                <a:gd name="T64" fmla="*/ 2147483647 w 91"/>
                <a:gd name="T65" fmla="*/ 2147483647 h 126"/>
                <a:gd name="T66" fmla="*/ 2147483647 w 91"/>
                <a:gd name="T67" fmla="*/ 2147483647 h 126"/>
                <a:gd name="T68" fmla="*/ 2147483647 w 91"/>
                <a:gd name="T69" fmla="*/ 2147483647 h 126"/>
                <a:gd name="T70" fmla="*/ 2147483647 w 91"/>
                <a:gd name="T71" fmla="*/ 2147483647 h 126"/>
                <a:gd name="T72" fmla="*/ 2147483647 w 91"/>
                <a:gd name="T73" fmla="*/ 2147483647 h 126"/>
                <a:gd name="T74" fmla="*/ 2147483647 w 91"/>
                <a:gd name="T75" fmla="*/ 2147483647 h 126"/>
                <a:gd name="T76" fmla="*/ 2147483647 w 91"/>
                <a:gd name="T77" fmla="*/ 2147483647 h 126"/>
                <a:gd name="T78" fmla="*/ 2147483647 w 91"/>
                <a:gd name="T79" fmla="*/ 2147483647 h 126"/>
                <a:gd name="T80" fmla="*/ 2147483647 w 91"/>
                <a:gd name="T81" fmla="*/ 2147483647 h 126"/>
                <a:gd name="T82" fmla="*/ 2147483647 w 91"/>
                <a:gd name="T83" fmla="*/ 2147483647 h 126"/>
                <a:gd name="T84" fmla="*/ 2147483647 w 91"/>
                <a:gd name="T85" fmla="*/ 0 h 126"/>
                <a:gd name="T86" fmla="*/ 2147483647 w 91"/>
                <a:gd name="T87" fmla="*/ 1448394539 h 126"/>
                <a:gd name="T88" fmla="*/ 2147483647 w 91"/>
                <a:gd name="T89" fmla="*/ 1448394539 h 126"/>
                <a:gd name="T90" fmla="*/ 2147483647 w 91"/>
                <a:gd name="T91" fmla="*/ 2147483647 h 126"/>
                <a:gd name="T92" fmla="*/ 2147483647 w 91"/>
                <a:gd name="T93" fmla="*/ 2147483647 h 126"/>
                <a:gd name="T94" fmla="*/ 2147483647 w 91"/>
                <a:gd name="T95" fmla="*/ 2147483647 h 126"/>
                <a:gd name="T96" fmla="*/ 2147483647 w 91"/>
                <a:gd name="T97" fmla="*/ 2147483647 h 126"/>
                <a:gd name="T98" fmla="*/ 2147483647 w 91"/>
                <a:gd name="T99" fmla="*/ 2147483647 h 126"/>
                <a:gd name="T100" fmla="*/ 2147483647 w 91"/>
                <a:gd name="T101" fmla="*/ 2147483647 h 126"/>
                <a:gd name="T102" fmla="*/ 2147483647 w 91"/>
                <a:gd name="T103" fmla="*/ 2147483647 h 12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1"/>
                <a:gd name="T157" fmla="*/ 0 h 126"/>
                <a:gd name="T158" fmla="*/ 91 w 91"/>
                <a:gd name="T159" fmla="*/ 126 h 12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1" h="126">
                  <a:moveTo>
                    <a:pt x="30" y="35"/>
                  </a:moveTo>
                  <a:lnTo>
                    <a:pt x="32" y="38"/>
                  </a:lnTo>
                  <a:lnTo>
                    <a:pt x="30" y="41"/>
                  </a:lnTo>
                  <a:lnTo>
                    <a:pt x="32" y="43"/>
                  </a:lnTo>
                  <a:lnTo>
                    <a:pt x="32" y="46"/>
                  </a:lnTo>
                  <a:lnTo>
                    <a:pt x="34" y="5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2" y="63"/>
                  </a:lnTo>
                  <a:lnTo>
                    <a:pt x="30" y="65"/>
                  </a:lnTo>
                  <a:lnTo>
                    <a:pt x="25" y="68"/>
                  </a:lnTo>
                  <a:lnTo>
                    <a:pt x="20" y="65"/>
                  </a:lnTo>
                  <a:lnTo>
                    <a:pt x="14" y="68"/>
                  </a:lnTo>
                  <a:lnTo>
                    <a:pt x="9" y="68"/>
                  </a:lnTo>
                  <a:lnTo>
                    <a:pt x="4" y="68"/>
                  </a:lnTo>
                  <a:lnTo>
                    <a:pt x="2" y="71"/>
                  </a:lnTo>
                  <a:lnTo>
                    <a:pt x="2" y="74"/>
                  </a:lnTo>
                  <a:lnTo>
                    <a:pt x="2" y="76"/>
                  </a:lnTo>
                  <a:lnTo>
                    <a:pt x="0" y="82"/>
                  </a:lnTo>
                  <a:lnTo>
                    <a:pt x="2" y="85"/>
                  </a:lnTo>
                  <a:lnTo>
                    <a:pt x="2" y="87"/>
                  </a:lnTo>
                  <a:lnTo>
                    <a:pt x="7" y="96"/>
                  </a:lnTo>
                  <a:lnTo>
                    <a:pt x="9" y="101"/>
                  </a:lnTo>
                  <a:lnTo>
                    <a:pt x="9" y="104"/>
                  </a:lnTo>
                  <a:lnTo>
                    <a:pt x="7" y="109"/>
                  </a:lnTo>
                  <a:lnTo>
                    <a:pt x="7" y="112"/>
                  </a:lnTo>
                  <a:lnTo>
                    <a:pt x="9" y="115"/>
                  </a:lnTo>
                  <a:lnTo>
                    <a:pt x="11" y="118"/>
                  </a:lnTo>
                  <a:lnTo>
                    <a:pt x="14" y="120"/>
                  </a:lnTo>
                  <a:lnTo>
                    <a:pt x="16" y="120"/>
                  </a:lnTo>
                  <a:lnTo>
                    <a:pt x="18" y="120"/>
                  </a:lnTo>
                  <a:lnTo>
                    <a:pt x="20" y="123"/>
                  </a:lnTo>
                  <a:lnTo>
                    <a:pt x="23" y="126"/>
                  </a:lnTo>
                  <a:lnTo>
                    <a:pt x="27" y="126"/>
                  </a:lnTo>
                  <a:lnTo>
                    <a:pt x="30" y="123"/>
                  </a:lnTo>
                  <a:lnTo>
                    <a:pt x="30" y="120"/>
                  </a:lnTo>
                  <a:lnTo>
                    <a:pt x="30" y="115"/>
                  </a:lnTo>
                  <a:lnTo>
                    <a:pt x="32" y="109"/>
                  </a:lnTo>
                  <a:lnTo>
                    <a:pt x="32" y="107"/>
                  </a:lnTo>
                  <a:lnTo>
                    <a:pt x="36" y="104"/>
                  </a:lnTo>
                  <a:lnTo>
                    <a:pt x="39" y="104"/>
                  </a:lnTo>
                  <a:lnTo>
                    <a:pt x="41" y="104"/>
                  </a:lnTo>
                  <a:lnTo>
                    <a:pt x="43" y="104"/>
                  </a:lnTo>
                  <a:lnTo>
                    <a:pt x="48" y="104"/>
                  </a:lnTo>
                  <a:lnTo>
                    <a:pt x="50" y="107"/>
                  </a:lnTo>
                  <a:lnTo>
                    <a:pt x="50" y="109"/>
                  </a:lnTo>
                  <a:lnTo>
                    <a:pt x="53" y="112"/>
                  </a:lnTo>
                  <a:lnTo>
                    <a:pt x="55" y="112"/>
                  </a:lnTo>
                  <a:lnTo>
                    <a:pt x="59" y="115"/>
                  </a:lnTo>
                  <a:lnTo>
                    <a:pt x="62" y="115"/>
                  </a:lnTo>
                  <a:lnTo>
                    <a:pt x="64" y="112"/>
                  </a:lnTo>
                  <a:lnTo>
                    <a:pt x="66" y="112"/>
                  </a:lnTo>
                  <a:lnTo>
                    <a:pt x="69" y="115"/>
                  </a:lnTo>
                  <a:lnTo>
                    <a:pt x="73" y="118"/>
                  </a:lnTo>
                  <a:lnTo>
                    <a:pt x="78" y="118"/>
                  </a:lnTo>
                  <a:lnTo>
                    <a:pt x="82" y="118"/>
                  </a:lnTo>
                  <a:lnTo>
                    <a:pt x="82" y="115"/>
                  </a:lnTo>
                  <a:lnTo>
                    <a:pt x="85" y="112"/>
                  </a:lnTo>
                  <a:lnTo>
                    <a:pt x="89" y="109"/>
                  </a:lnTo>
                  <a:lnTo>
                    <a:pt x="91" y="109"/>
                  </a:lnTo>
                  <a:lnTo>
                    <a:pt x="89" y="107"/>
                  </a:lnTo>
                  <a:lnTo>
                    <a:pt x="89" y="104"/>
                  </a:lnTo>
                  <a:lnTo>
                    <a:pt x="89" y="98"/>
                  </a:lnTo>
                  <a:lnTo>
                    <a:pt x="87" y="96"/>
                  </a:lnTo>
                  <a:lnTo>
                    <a:pt x="85" y="90"/>
                  </a:lnTo>
                  <a:lnTo>
                    <a:pt x="85" y="85"/>
                  </a:lnTo>
                  <a:lnTo>
                    <a:pt x="82" y="79"/>
                  </a:lnTo>
                  <a:lnTo>
                    <a:pt x="80" y="71"/>
                  </a:lnTo>
                  <a:lnTo>
                    <a:pt x="78" y="65"/>
                  </a:lnTo>
                  <a:lnTo>
                    <a:pt x="75" y="63"/>
                  </a:lnTo>
                  <a:lnTo>
                    <a:pt x="73" y="57"/>
                  </a:lnTo>
                  <a:lnTo>
                    <a:pt x="73" y="49"/>
                  </a:lnTo>
                  <a:lnTo>
                    <a:pt x="75" y="46"/>
                  </a:lnTo>
                  <a:lnTo>
                    <a:pt x="78" y="46"/>
                  </a:lnTo>
                  <a:lnTo>
                    <a:pt x="80" y="43"/>
                  </a:lnTo>
                  <a:lnTo>
                    <a:pt x="82" y="43"/>
                  </a:lnTo>
                  <a:lnTo>
                    <a:pt x="85" y="38"/>
                  </a:lnTo>
                  <a:lnTo>
                    <a:pt x="85" y="35"/>
                  </a:lnTo>
                  <a:lnTo>
                    <a:pt x="82" y="27"/>
                  </a:lnTo>
                  <a:lnTo>
                    <a:pt x="82" y="24"/>
                  </a:lnTo>
                  <a:lnTo>
                    <a:pt x="85" y="24"/>
                  </a:lnTo>
                  <a:lnTo>
                    <a:pt x="87" y="16"/>
                  </a:lnTo>
                  <a:lnTo>
                    <a:pt x="82" y="5"/>
                  </a:lnTo>
                  <a:lnTo>
                    <a:pt x="80" y="5"/>
                  </a:lnTo>
                  <a:lnTo>
                    <a:pt x="75" y="2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2"/>
                  </a:lnTo>
                  <a:lnTo>
                    <a:pt x="64" y="2"/>
                  </a:lnTo>
                  <a:lnTo>
                    <a:pt x="62" y="2"/>
                  </a:lnTo>
                  <a:lnTo>
                    <a:pt x="59" y="5"/>
                  </a:lnTo>
                  <a:lnTo>
                    <a:pt x="55" y="5"/>
                  </a:lnTo>
                  <a:lnTo>
                    <a:pt x="53" y="5"/>
                  </a:lnTo>
                  <a:lnTo>
                    <a:pt x="48" y="8"/>
                  </a:lnTo>
                  <a:lnTo>
                    <a:pt x="46" y="8"/>
                  </a:lnTo>
                  <a:lnTo>
                    <a:pt x="43" y="8"/>
                  </a:lnTo>
                  <a:lnTo>
                    <a:pt x="41" y="8"/>
                  </a:lnTo>
                  <a:lnTo>
                    <a:pt x="39" y="10"/>
                  </a:lnTo>
                  <a:lnTo>
                    <a:pt x="36" y="10"/>
                  </a:lnTo>
                  <a:lnTo>
                    <a:pt x="32" y="13"/>
                  </a:lnTo>
                  <a:lnTo>
                    <a:pt x="34" y="16"/>
                  </a:lnTo>
                  <a:lnTo>
                    <a:pt x="32" y="21"/>
                  </a:lnTo>
                  <a:lnTo>
                    <a:pt x="32" y="27"/>
                  </a:lnTo>
                  <a:lnTo>
                    <a:pt x="32" y="32"/>
                  </a:lnTo>
                  <a:lnTo>
                    <a:pt x="30" y="3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8" name="Freeform 18"/>
            <p:cNvSpPr>
              <a:spLocks noChangeAspect="1"/>
            </p:cNvSpPr>
            <p:nvPr/>
          </p:nvSpPr>
          <p:spPr bwMode="auto">
            <a:xfrm rot="9246">
              <a:off x="-517" y="3207"/>
              <a:ext cx="166" cy="262"/>
            </a:xfrm>
            <a:custGeom>
              <a:avLst/>
              <a:gdLst>
                <a:gd name="T0" fmla="*/ 2147483647 w 92"/>
                <a:gd name="T1" fmla="*/ 2147483647 h 187"/>
                <a:gd name="T2" fmla="*/ 2147483647 w 92"/>
                <a:gd name="T3" fmla="*/ 2147483647 h 187"/>
                <a:gd name="T4" fmla="*/ 2147483647 w 92"/>
                <a:gd name="T5" fmla="*/ 2147483647 h 187"/>
                <a:gd name="T6" fmla="*/ 2147483647 w 92"/>
                <a:gd name="T7" fmla="*/ 2147483647 h 187"/>
                <a:gd name="T8" fmla="*/ 2147483647 w 92"/>
                <a:gd name="T9" fmla="*/ 2147483647 h 187"/>
                <a:gd name="T10" fmla="*/ 2147483647 w 92"/>
                <a:gd name="T11" fmla="*/ 2147483647 h 187"/>
                <a:gd name="T12" fmla="*/ 2147483647 w 92"/>
                <a:gd name="T13" fmla="*/ 2147483647 h 187"/>
                <a:gd name="T14" fmla="*/ 2147483647 w 92"/>
                <a:gd name="T15" fmla="*/ 2147483647 h 187"/>
                <a:gd name="T16" fmla="*/ 2147483647 w 92"/>
                <a:gd name="T17" fmla="*/ 2147483647 h 187"/>
                <a:gd name="T18" fmla="*/ 2147483647 w 92"/>
                <a:gd name="T19" fmla="*/ 2147483647 h 187"/>
                <a:gd name="T20" fmla="*/ 2147483647 w 92"/>
                <a:gd name="T21" fmla="*/ 2147483647 h 187"/>
                <a:gd name="T22" fmla="*/ 2147483647 w 92"/>
                <a:gd name="T23" fmla="*/ 0 h 187"/>
                <a:gd name="T24" fmla="*/ 2147483647 w 92"/>
                <a:gd name="T25" fmla="*/ 2147483647 h 187"/>
                <a:gd name="T26" fmla="*/ 2147483647 w 92"/>
                <a:gd name="T27" fmla="*/ 2147483647 h 187"/>
                <a:gd name="T28" fmla="*/ 2147483647 w 92"/>
                <a:gd name="T29" fmla="*/ 2147483647 h 187"/>
                <a:gd name="T30" fmla="*/ 2147483647 w 92"/>
                <a:gd name="T31" fmla="*/ 2147483647 h 187"/>
                <a:gd name="T32" fmla="*/ 2147483647 w 92"/>
                <a:gd name="T33" fmla="*/ 2147483647 h 187"/>
                <a:gd name="T34" fmla="*/ 2147483647 w 92"/>
                <a:gd name="T35" fmla="*/ 2147483647 h 187"/>
                <a:gd name="T36" fmla="*/ 2147483647 w 92"/>
                <a:gd name="T37" fmla="*/ 2147483647 h 187"/>
                <a:gd name="T38" fmla="*/ 2147483647 w 92"/>
                <a:gd name="T39" fmla="*/ 2147483647 h 187"/>
                <a:gd name="T40" fmla="*/ 2147483647 w 92"/>
                <a:gd name="T41" fmla="*/ 2147483647 h 187"/>
                <a:gd name="T42" fmla="*/ 2147483647 w 92"/>
                <a:gd name="T43" fmla="*/ 2147483647 h 187"/>
                <a:gd name="T44" fmla="*/ 2147483647 w 92"/>
                <a:gd name="T45" fmla="*/ 2147483647 h 187"/>
                <a:gd name="T46" fmla="*/ 2147483647 w 92"/>
                <a:gd name="T47" fmla="*/ 2147483647 h 187"/>
                <a:gd name="T48" fmla="*/ 2147483647 w 92"/>
                <a:gd name="T49" fmla="*/ 2147483647 h 187"/>
                <a:gd name="T50" fmla="*/ 2147483647 w 92"/>
                <a:gd name="T51" fmla="*/ 2147483647 h 187"/>
                <a:gd name="T52" fmla="*/ 0 w 92"/>
                <a:gd name="T53" fmla="*/ 2147483647 h 187"/>
                <a:gd name="T54" fmla="*/ 2147483647 w 92"/>
                <a:gd name="T55" fmla="*/ 2147483647 h 187"/>
                <a:gd name="T56" fmla="*/ 2147483647 w 92"/>
                <a:gd name="T57" fmla="*/ 2147483647 h 187"/>
                <a:gd name="T58" fmla="*/ 2147483647 w 92"/>
                <a:gd name="T59" fmla="*/ 2147483647 h 187"/>
                <a:gd name="T60" fmla="*/ 2147483647 w 92"/>
                <a:gd name="T61" fmla="*/ 2147483647 h 187"/>
                <a:gd name="T62" fmla="*/ 2147483647 w 92"/>
                <a:gd name="T63" fmla="*/ 2147483647 h 187"/>
                <a:gd name="T64" fmla="*/ 2147483647 w 92"/>
                <a:gd name="T65" fmla="*/ 2147483647 h 187"/>
                <a:gd name="T66" fmla="*/ 2147483647 w 92"/>
                <a:gd name="T67" fmla="*/ 2147483647 h 187"/>
                <a:gd name="T68" fmla="*/ 2147483647 w 92"/>
                <a:gd name="T69" fmla="*/ 2147483647 h 187"/>
                <a:gd name="T70" fmla="*/ 2147483647 w 92"/>
                <a:gd name="T71" fmla="*/ 2147483647 h 187"/>
                <a:gd name="T72" fmla="*/ 2147483647 w 92"/>
                <a:gd name="T73" fmla="*/ 2147483647 h 187"/>
                <a:gd name="T74" fmla="*/ 2147483647 w 92"/>
                <a:gd name="T75" fmla="*/ 2147483647 h 187"/>
                <a:gd name="T76" fmla="*/ 2147483647 w 92"/>
                <a:gd name="T77" fmla="*/ 2147483647 h 187"/>
                <a:gd name="T78" fmla="*/ 2147483647 w 92"/>
                <a:gd name="T79" fmla="*/ 2147483647 h 187"/>
                <a:gd name="T80" fmla="*/ 2147483647 w 92"/>
                <a:gd name="T81" fmla="*/ 2147483647 h 187"/>
                <a:gd name="T82" fmla="*/ 2147483647 w 92"/>
                <a:gd name="T83" fmla="*/ 2147483647 h 187"/>
                <a:gd name="T84" fmla="*/ 2147483647 w 92"/>
                <a:gd name="T85" fmla="*/ 2147483647 h 187"/>
                <a:gd name="T86" fmla="*/ 2147483647 w 92"/>
                <a:gd name="T87" fmla="*/ 2147483647 h 187"/>
                <a:gd name="T88" fmla="*/ 2147483647 w 92"/>
                <a:gd name="T89" fmla="*/ 2147483647 h 187"/>
                <a:gd name="T90" fmla="*/ 2147483647 w 92"/>
                <a:gd name="T91" fmla="*/ 2147483647 h 187"/>
                <a:gd name="T92" fmla="*/ 2147483647 w 92"/>
                <a:gd name="T93" fmla="*/ 2147483647 h 187"/>
                <a:gd name="T94" fmla="*/ 2147483647 w 92"/>
                <a:gd name="T95" fmla="*/ 2147483647 h 187"/>
                <a:gd name="T96" fmla="*/ 2147483647 w 92"/>
                <a:gd name="T97" fmla="*/ 2147483647 h 18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2"/>
                <a:gd name="T148" fmla="*/ 0 h 187"/>
                <a:gd name="T149" fmla="*/ 92 w 92"/>
                <a:gd name="T150" fmla="*/ 187 h 18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2" h="187">
                  <a:moveTo>
                    <a:pt x="92" y="105"/>
                  </a:moveTo>
                  <a:lnTo>
                    <a:pt x="92" y="102"/>
                  </a:lnTo>
                  <a:lnTo>
                    <a:pt x="87" y="99"/>
                  </a:lnTo>
                  <a:lnTo>
                    <a:pt x="83" y="94"/>
                  </a:lnTo>
                  <a:lnTo>
                    <a:pt x="83" y="88"/>
                  </a:lnTo>
                  <a:lnTo>
                    <a:pt x="85" y="85"/>
                  </a:lnTo>
                  <a:lnTo>
                    <a:pt x="83" y="83"/>
                  </a:lnTo>
                  <a:lnTo>
                    <a:pt x="83" y="77"/>
                  </a:lnTo>
                  <a:lnTo>
                    <a:pt x="83" y="72"/>
                  </a:lnTo>
                  <a:lnTo>
                    <a:pt x="78" y="66"/>
                  </a:lnTo>
                  <a:lnTo>
                    <a:pt x="78" y="64"/>
                  </a:lnTo>
                  <a:lnTo>
                    <a:pt x="76" y="64"/>
                  </a:lnTo>
                  <a:lnTo>
                    <a:pt x="71" y="64"/>
                  </a:lnTo>
                  <a:lnTo>
                    <a:pt x="69" y="61"/>
                  </a:lnTo>
                  <a:lnTo>
                    <a:pt x="64" y="58"/>
                  </a:lnTo>
                  <a:lnTo>
                    <a:pt x="64" y="53"/>
                  </a:lnTo>
                  <a:lnTo>
                    <a:pt x="64" y="47"/>
                  </a:lnTo>
                  <a:lnTo>
                    <a:pt x="67" y="44"/>
                  </a:lnTo>
                  <a:lnTo>
                    <a:pt x="67" y="42"/>
                  </a:lnTo>
                  <a:lnTo>
                    <a:pt x="73" y="33"/>
                  </a:lnTo>
                  <a:lnTo>
                    <a:pt x="76" y="25"/>
                  </a:lnTo>
                  <a:lnTo>
                    <a:pt x="80" y="17"/>
                  </a:lnTo>
                  <a:lnTo>
                    <a:pt x="76" y="6"/>
                  </a:lnTo>
                  <a:lnTo>
                    <a:pt x="71" y="0"/>
                  </a:lnTo>
                  <a:lnTo>
                    <a:pt x="67" y="0"/>
                  </a:lnTo>
                  <a:lnTo>
                    <a:pt x="64" y="3"/>
                  </a:lnTo>
                  <a:lnTo>
                    <a:pt x="60" y="9"/>
                  </a:lnTo>
                  <a:lnTo>
                    <a:pt x="57" y="20"/>
                  </a:lnTo>
                  <a:lnTo>
                    <a:pt x="48" y="20"/>
                  </a:lnTo>
                  <a:lnTo>
                    <a:pt x="39" y="22"/>
                  </a:lnTo>
                  <a:lnTo>
                    <a:pt x="30" y="20"/>
                  </a:lnTo>
                  <a:lnTo>
                    <a:pt x="28" y="22"/>
                  </a:lnTo>
                  <a:lnTo>
                    <a:pt x="25" y="25"/>
                  </a:lnTo>
                  <a:lnTo>
                    <a:pt x="23" y="28"/>
                  </a:lnTo>
                  <a:lnTo>
                    <a:pt x="21" y="31"/>
                  </a:lnTo>
                  <a:lnTo>
                    <a:pt x="23" y="36"/>
                  </a:lnTo>
                  <a:lnTo>
                    <a:pt x="18" y="44"/>
                  </a:lnTo>
                  <a:lnTo>
                    <a:pt x="18" y="50"/>
                  </a:lnTo>
                  <a:lnTo>
                    <a:pt x="16" y="58"/>
                  </a:lnTo>
                  <a:lnTo>
                    <a:pt x="14" y="61"/>
                  </a:lnTo>
                  <a:lnTo>
                    <a:pt x="9" y="61"/>
                  </a:lnTo>
                  <a:lnTo>
                    <a:pt x="9" y="66"/>
                  </a:lnTo>
                  <a:lnTo>
                    <a:pt x="9" y="69"/>
                  </a:lnTo>
                  <a:lnTo>
                    <a:pt x="14" y="80"/>
                  </a:lnTo>
                  <a:lnTo>
                    <a:pt x="12" y="88"/>
                  </a:lnTo>
                  <a:lnTo>
                    <a:pt x="9" y="88"/>
                  </a:lnTo>
                  <a:lnTo>
                    <a:pt x="9" y="91"/>
                  </a:lnTo>
                  <a:lnTo>
                    <a:pt x="12" y="99"/>
                  </a:lnTo>
                  <a:lnTo>
                    <a:pt x="12" y="102"/>
                  </a:lnTo>
                  <a:lnTo>
                    <a:pt x="9" y="107"/>
                  </a:lnTo>
                  <a:lnTo>
                    <a:pt x="7" y="107"/>
                  </a:lnTo>
                  <a:lnTo>
                    <a:pt x="5" y="110"/>
                  </a:lnTo>
                  <a:lnTo>
                    <a:pt x="2" y="110"/>
                  </a:lnTo>
                  <a:lnTo>
                    <a:pt x="0" y="113"/>
                  </a:lnTo>
                  <a:lnTo>
                    <a:pt x="0" y="121"/>
                  </a:lnTo>
                  <a:lnTo>
                    <a:pt x="2" y="127"/>
                  </a:lnTo>
                  <a:lnTo>
                    <a:pt x="5" y="129"/>
                  </a:lnTo>
                  <a:lnTo>
                    <a:pt x="7" y="135"/>
                  </a:lnTo>
                  <a:lnTo>
                    <a:pt x="9" y="143"/>
                  </a:lnTo>
                  <a:lnTo>
                    <a:pt x="12" y="149"/>
                  </a:lnTo>
                  <a:lnTo>
                    <a:pt x="12" y="154"/>
                  </a:lnTo>
                  <a:lnTo>
                    <a:pt x="14" y="160"/>
                  </a:lnTo>
                  <a:lnTo>
                    <a:pt x="16" y="162"/>
                  </a:lnTo>
                  <a:lnTo>
                    <a:pt x="16" y="168"/>
                  </a:lnTo>
                  <a:lnTo>
                    <a:pt x="16" y="171"/>
                  </a:lnTo>
                  <a:lnTo>
                    <a:pt x="18" y="173"/>
                  </a:lnTo>
                  <a:lnTo>
                    <a:pt x="16" y="176"/>
                  </a:lnTo>
                  <a:lnTo>
                    <a:pt x="16" y="182"/>
                  </a:lnTo>
                  <a:lnTo>
                    <a:pt x="21" y="184"/>
                  </a:lnTo>
                  <a:lnTo>
                    <a:pt x="25" y="187"/>
                  </a:lnTo>
                  <a:lnTo>
                    <a:pt x="25" y="184"/>
                  </a:lnTo>
                  <a:lnTo>
                    <a:pt x="32" y="179"/>
                  </a:lnTo>
                  <a:lnTo>
                    <a:pt x="39" y="173"/>
                  </a:lnTo>
                  <a:lnTo>
                    <a:pt x="41" y="171"/>
                  </a:lnTo>
                  <a:lnTo>
                    <a:pt x="46" y="171"/>
                  </a:lnTo>
                  <a:lnTo>
                    <a:pt x="48" y="168"/>
                  </a:lnTo>
                  <a:lnTo>
                    <a:pt x="48" y="162"/>
                  </a:lnTo>
                  <a:lnTo>
                    <a:pt x="48" y="160"/>
                  </a:lnTo>
                  <a:lnTo>
                    <a:pt x="48" y="157"/>
                  </a:lnTo>
                  <a:lnTo>
                    <a:pt x="53" y="154"/>
                  </a:lnTo>
                  <a:lnTo>
                    <a:pt x="53" y="149"/>
                  </a:lnTo>
                  <a:lnTo>
                    <a:pt x="55" y="143"/>
                  </a:lnTo>
                  <a:lnTo>
                    <a:pt x="55" y="138"/>
                  </a:lnTo>
                  <a:lnTo>
                    <a:pt x="55" y="132"/>
                  </a:lnTo>
                  <a:lnTo>
                    <a:pt x="57" y="127"/>
                  </a:lnTo>
                  <a:lnTo>
                    <a:pt x="55" y="121"/>
                  </a:lnTo>
                  <a:lnTo>
                    <a:pt x="55" y="116"/>
                  </a:lnTo>
                  <a:lnTo>
                    <a:pt x="57" y="113"/>
                  </a:lnTo>
                  <a:lnTo>
                    <a:pt x="62" y="113"/>
                  </a:lnTo>
                  <a:lnTo>
                    <a:pt x="69" y="116"/>
                  </a:lnTo>
                  <a:lnTo>
                    <a:pt x="71" y="116"/>
                  </a:lnTo>
                  <a:lnTo>
                    <a:pt x="73" y="113"/>
                  </a:lnTo>
                  <a:lnTo>
                    <a:pt x="78" y="110"/>
                  </a:lnTo>
                  <a:lnTo>
                    <a:pt x="80" y="110"/>
                  </a:lnTo>
                  <a:lnTo>
                    <a:pt x="85" y="113"/>
                  </a:lnTo>
                  <a:lnTo>
                    <a:pt x="90" y="116"/>
                  </a:lnTo>
                  <a:lnTo>
                    <a:pt x="92" y="110"/>
                  </a:lnTo>
                  <a:lnTo>
                    <a:pt x="92" y="10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9" name="Freeform 19"/>
            <p:cNvSpPr>
              <a:spLocks noChangeAspect="1"/>
            </p:cNvSpPr>
            <p:nvPr/>
          </p:nvSpPr>
          <p:spPr bwMode="auto">
            <a:xfrm rot="9246">
              <a:off x="-517" y="3207"/>
              <a:ext cx="166" cy="262"/>
            </a:xfrm>
            <a:custGeom>
              <a:avLst/>
              <a:gdLst>
                <a:gd name="T0" fmla="*/ 2147483647 w 92"/>
                <a:gd name="T1" fmla="*/ 2147483647 h 187"/>
                <a:gd name="T2" fmla="*/ 2147483647 w 92"/>
                <a:gd name="T3" fmla="*/ 2147483647 h 187"/>
                <a:gd name="T4" fmla="*/ 2147483647 w 92"/>
                <a:gd name="T5" fmla="*/ 2147483647 h 187"/>
                <a:gd name="T6" fmla="*/ 2147483647 w 92"/>
                <a:gd name="T7" fmla="*/ 2147483647 h 187"/>
                <a:gd name="T8" fmla="*/ 2147483647 w 92"/>
                <a:gd name="T9" fmla="*/ 2147483647 h 187"/>
                <a:gd name="T10" fmla="*/ 2147483647 w 92"/>
                <a:gd name="T11" fmla="*/ 2147483647 h 187"/>
                <a:gd name="T12" fmla="*/ 2147483647 w 92"/>
                <a:gd name="T13" fmla="*/ 2147483647 h 187"/>
                <a:gd name="T14" fmla="*/ 2147483647 w 92"/>
                <a:gd name="T15" fmla="*/ 2147483647 h 187"/>
                <a:gd name="T16" fmla="*/ 2147483647 w 92"/>
                <a:gd name="T17" fmla="*/ 2147483647 h 187"/>
                <a:gd name="T18" fmla="*/ 2147483647 w 92"/>
                <a:gd name="T19" fmla="*/ 2147483647 h 187"/>
                <a:gd name="T20" fmla="*/ 2147483647 w 92"/>
                <a:gd name="T21" fmla="*/ 2147483647 h 187"/>
                <a:gd name="T22" fmla="*/ 2147483647 w 92"/>
                <a:gd name="T23" fmla="*/ 0 h 187"/>
                <a:gd name="T24" fmla="*/ 2147483647 w 92"/>
                <a:gd name="T25" fmla="*/ 2147483647 h 187"/>
                <a:gd name="T26" fmla="*/ 2147483647 w 92"/>
                <a:gd name="T27" fmla="*/ 2147483647 h 187"/>
                <a:gd name="T28" fmla="*/ 2147483647 w 92"/>
                <a:gd name="T29" fmla="*/ 2147483647 h 187"/>
                <a:gd name="T30" fmla="*/ 2147483647 w 92"/>
                <a:gd name="T31" fmla="*/ 2147483647 h 187"/>
                <a:gd name="T32" fmla="*/ 2147483647 w 92"/>
                <a:gd name="T33" fmla="*/ 2147483647 h 187"/>
                <a:gd name="T34" fmla="*/ 2147483647 w 92"/>
                <a:gd name="T35" fmla="*/ 2147483647 h 187"/>
                <a:gd name="T36" fmla="*/ 2147483647 w 92"/>
                <a:gd name="T37" fmla="*/ 2147483647 h 187"/>
                <a:gd name="T38" fmla="*/ 2147483647 w 92"/>
                <a:gd name="T39" fmla="*/ 2147483647 h 187"/>
                <a:gd name="T40" fmla="*/ 2147483647 w 92"/>
                <a:gd name="T41" fmla="*/ 2147483647 h 187"/>
                <a:gd name="T42" fmla="*/ 2147483647 w 92"/>
                <a:gd name="T43" fmla="*/ 2147483647 h 187"/>
                <a:gd name="T44" fmla="*/ 2147483647 w 92"/>
                <a:gd name="T45" fmla="*/ 2147483647 h 187"/>
                <a:gd name="T46" fmla="*/ 2147483647 w 92"/>
                <a:gd name="T47" fmla="*/ 2147483647 h 187"/>
                <a:gd name="T48" fmla="*/ 2147483647 w 92"/>
                <a:gd name="T49" fmla="*/ 2147483647 h 187"/>
                <a:gd name="T50" fmla="*/ 2147483647 w 92"/>
                <a:gd name="T51" fmla="*/ 2147483647 h 187"/>
                <a:gd name="T52" fmla="*/ 0 w 92"/>
                <a:gd name="T53" fmla="*/ 2147483647 h 187"/>
                <a:gd name="T54" fmla="*/ 2147483647 w 92"/>
                <a:gd name="T55" fmla="*/ 2147483647 h 187"/>
                <a:gd name="T56" fmla="*/ 2147483647 w 92"/>
                <a:gd name="T57" fmla="*/ 2147483647 h 187"/>
                <a:gd name="T58" fmla="*/ 2147483647 w 92"/>
                <a:gd name="T59" fmla="*/ 2147483647 h 187"/>
                <a:gd name="T60" fmla="*/ 2147483647 w 92"/>
                <a:gd name="T61" fmla="*/ 2147483647 h 187"/>
                <a:gd name="T62" fmla="*/ 2147483647 w 92"/>
                <a:gd name="T63" fmla="*/ 2147483647 h 187"/>
                <a:gd name="T64" fmla="*/ 2147483647 w 92"/>
                <a:gd name="T65" fmla="*/ 2147483647 h 187"/>
                <a:gd name="T66" fmla="*/ 2147483647 w 92"/>
                <a:gd name="T67" fmla="*/ 2147483647 h 187"/>
                <a:gd name="T68" fmla="*/ 2147483647 w 92"/>
                <a:gd name="T69" fmla="*/ 2147483647 h 187"/>
                <a:gd name="T70" fmla="*/ 2147483647 w 92"/>
                <a:gd name="T71" fmla="*/ 2147483647 h 187"/>
                <a:gd name="T72" fmla="*/ 2147483647 w 92"/>
                <a:gd name="T73" fmla="*/ 2147483647 h 187"/>
                <a:gd name="T74" fmla="*/ 2147483647 w 92"/>
                <a:gd name="T75" fmla="*/ 2147483647 h 187"/>
                <a:gd name="T76" fmla="*/ 2147483647 w 92"/>
                <a:gd name="T77" fmla="*/ 2147483647 h 187"/>
                <a:gd name="T78" fmla="*/ 2147483647 w 92"/>
                <a:gd name="T79" fmla="*/ 2147483647 h 187"/>
                <a:gd name="T80" fmla="*/ 2147483647 w 92"/>
                <a:gd name="T81" fmla="*/ 2147483647 h 187"/>
                <a:gd name="T82" fmla="*/ 2147483647 w 92"/>
                <a:gd name="T83" fmla="*/ 2147483647 h 187"/>
                <a:gd name="T84" fmla="*/ 2147483647 w 92"/>
                <a:gd name="T85" fmla="*/ 2147483647 h 187"/>
                <a:gd name="T86" fmla="*/ 2147483647 w 92"/>
                <a:gd name="T87" fmla="*/ 2147483647 h 187"/>
                <a:gd name="T88" fmla="*/ 2147483647 w 92"/>
                <a:gd name="T89" fmla="*/ 2147483647 h 187"/>
                <a:gd name="T90" fmla="*/ 2147483647 w 92"/>
                <a:gd name="T91" fmla="*/ 2147483647 h 187"/>
                <a:gd name="T92" fmla="*/ 2147483647 w 92"/>
                <a:gd name="T93" fmla="*/ 2147483647 h 187"/>
                <a:gd name="T94" fmla="*/ 2147483647 w 92"/>
                <a:gd name="T95" fmla="*/ 2147483647 h 187"/>
                <a:gd name="T96" fmla="*/ 2147483647 w 92"/>
                <a:gd name="T97" fmla="*/ 2147483647 h 18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2"/>
                <a:gd name="T148" fmla="*/ 0 h 187"/>
                <a:gd name="T149" fmla="*/ 92 w 92"/>
                <a:gd name="T150" fmla="*/ 187 h 18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2" h="187">
                  <a:moveTo>
                    <a:pt x="92" y="105"/>
                  </a:moveTo>
                  <a:lnTo>
                    <a:pt x="92" y="102"/>
                  </a:lnTo>
                  <a:lnTo>
                    <a:pt x="87" y="99"/>
                  </a:lnTo>
                  <a:lnTo>
                    <a:pt x="83" y="94"/>
                  </a:lnTo>
                  <a:lnTo>
                    <a:pt x="83" y="88"/>
                  </a:lnTo>
                  <a:lnTo>
                    <a:pt x="85" y="85"/>
                  </a:lnTo>
                  <a:lnTo>
                    <a:pt x="83" y="83"/>
                  </a:lnTo>
                  <a:lnTo>
                    <a:pt x="83" y="77"/>
                  </a:lnTo>
                  <a:lnTo>
                    <a:pt x="83" y="72"/>
                  </a:lnTo>
                  <a:lnTo>
                    <a:pt x="78" y="66"/>
                  </a:lnTo>
                  <a:lnTo>
                    <a:pt x="78" y="64"/>
                  </a:lnTo>
                  <a:lnTo>
                    <a:pt x="76" y="64"/>
                  </a:lnTo>
                  <a:lnTo>
                    <a:pt x="71" y="64"/>
                  </a:lnTo>
                  <a:lnTo>
                    <a:pt x="69" y="61"/>
                  </a:lnTo>
                  <a:lnTo>
                    <a:pt x="64" y="58"/>
                  </a:lnTo>
                  <a:lnTo>
                    <a:pt x="64" y="53"/>
                  </a:lnTo>
                  <a:lnTo>
                    <a:pt x="64" y="47"/>
                  </a:lnTo>
                  <a:lnTo>
                    <a:pt x="67" y="44"/>
                  </a:lnTo>
                  <a:lnTo>
                    <a:pt x="67" y="42"/>
                  </a:lnTo>
                  <a:lnTo>
                    <a:pt x="73" y="33"/>
                  </a:lnTo>
                  <a:lnTo>
                    <a:pt x="76" y="25"/>
                  </a:lnTo>
                  <a:lnTo>
                    <a:pt x="80" y="17"/>
                  </a:lnTo>
                  <a:lnTo>
                    <a:pt x="76" y="6"/>
                  </a:lnTo>
                  <a:lnTo>
                    <a:pt x="71" y="0"/>
                  </a:lnTo>
                  <a:lnTo>
                    <a:pt x="67" y="0"/>
                  </a:lnTo>
                  <a:lnTo>
                    <a:pt x="64" y="3"/>
                  </a:lnTo>
                  <a:lnTo>
                    <a:pt x="60" y="9"/>
                  </a:lnTo>
                  <a:lnTo>
                    <a:pt x="57" y="20"/>
                  </a:lnTo>
                  <a:lnTo>
                    <a:pt x="48" y="20"/>
                  </a:lnTo>
                  <a:lnTo>
                    <a:pt x="39" y="22"/>
                  </a:lnTo>
                  <a:lnTo>
                    <a:pt x="30" y="20"/>
                  </a:lnTo>
                  <a:lnTo>
                    <a:pt x="28" y="22"/>
                  </a:lnTo>
                  <a:lnTo>
                    <a:pt x="25" y="25"/>
                  </a:lnTo>
                  <a:lnTo>
                    <a:pt x="23" y="28"/>
                  </a:lnTo>
                  <a:lnTo>
                    <a:pt x="21" y="31"/>
                  </a:lnTo>
                  <a:lnTo>
                    <a:pt x="23" y="36"/>
                  </a:lnTo>
                  <a:lnTo>
                    <a:pt x="18" y="44"/>
                  </a:lnTo>
                  <a:lnTo>
                    <a:pt x="18" y="50"/>
                  </a:lnTo>
                  <a:lnTo>
                    <a:pt x="16" y="58"/>
                  </a:lnTo>
                  <a:lnTo>
                    <a:pt x="14" y="61"/>
                  </a:lnTo>
                  <a:lnTo>
                    <a:pt x="9" y="61"/>
                  </a:lnTo>
                  <a:lnTo>
                    <a:pt x="9" y="66"/>
                  </a:lnTo>
                  <a:lnTo>
                    <a:pt x="9" y="69"/>
                  </a:lnTo>
                  <a:lnTo>
                    <a:pt x="14" y="80"/>
                  </a:lnTo>
                  <a:lnTo>
                    <a:pt x="12" y="88"/>
                  </a:lnTo>
                  <a:lnTo>
                    <a:pt x="9" y="88"/>
                  </a:lnTo>
                  <a:lnTo>
                    <a:pt x="9" y="91"/>
                  </a:lnTo>
                  <a:lnTo>
                    <a:pt x="12" y="99"/>
                  </a:lnTo>
                  <a:lnTo>
                    <a:pt x="12" y="102"/>
                  </a:lnTo>
                  <a:lnTo>
                    <a:pt x="9" y="107"/>
                  </a:lnTo>
                  <a:lnTo>
                    <a:pt x="7" y="107"/>
                  </a:lnTo>
                  <a:lnTo>
                    <a:pt x="5" y="110"/>
                  </a:lnTo>
                  <a:lnTo>
                    <a:pt x="2" y="110"/>
                  </a:lnTo>
                  <a:lnTo>
                    <a:pt x="0" y="113"/>
                  </a:lnTo>
                  <a:lnTo>
                    <a:pt x="0" y="121"/>
                  </a:lnTo>
                  <a:lnTo>
                    <a:pt x="2" y="127"/>
                  </a:lnTo>
                  <a:lnTo>
                    <a:pt x="5" y="129"/>
                  </a:lnTo>
                  <a:lnTo>
                    <a:pt x="7" y="135"/>
                  </a:lnTo>
                  <a:lnTo>
                    <a:pt x="9" y="143"/>
                  </a:lnTo>
                  <a:lnTo>
                    <a:pt x="12" y="149"/>
                  </a:lnTo>
                  <a:lnTo>
                    <a:pt x="12" y="154"/>
                  </a:lnTo>
                  <a:lnTo>
                    <a:pt x="14" y="160"/>
                  </a:lnTo>
                  <a:lnTo>
                    <a:pt x="16" y="162"/>
                  </a:lnTo>
                  <a:lnTo>
                    <a:pt x="16" y="168"/>
                  </a:lnTo>
                  <a:lnTo>
                    <a:pt x="16" y="171"/>
                  </a:lnTo>
                  <a:lnTo>
                    <a:pt x="18" y="173"/>
                  </a:lnTo>
                  <a:lnTo>
                    <a:pt x="16" y="176"/>
                  </a:lnTo>
                  <a:lnTo>
                    <a:pt x="16" y="182"/>
                  </a:lnTo>
                  <a:lnTo>
                    <a:pt x="21" y="184"/>
                  </a:lnTo>
                  <a:lnTo>
                    <a:pt x="25" y="187"/>
                  </a:lnTo>
                  <a:lnTo>
                    <a:pt x="25" y="184"/>
                  </a:lnTo>
                  <a:lnTo>
                    <a:pt x="32" y="179"/>
                  </a:lnTo>
                  <a:lnTo>
                    <a:pt x="39" y="173"/>
                  </a:lnTo>
                  <a:lnTo>
                    <a:pt x="41" y="171"/>
                  </a:lnTo>
                  <a:lnTo>
                    <a:pt x="46" y="171"/>
                  </a:lnTo>
                  <a:lnTo>
                    <a:pt x="48" y="168"/>
                  </a:lnTo>
                  <a:lnTo>
                    <a:pt x="48" y="162"/>
                  </a:lnTo>
                  <a:lnTo>
                    <a:pt x="48" y="160"/>
                  </a:lnTo>
                  <a:lnTo>
                    <a:pt x="48" y="157"/>
                  </a:lnTo>
                  <a:lnTo>
                    <a:pt x="53" y="154"/>
                  </a:lnTo>
                  <a:lnTo>
                    <a:pt x="53" y="149"/>
                  </a:lnTo>
                  <a:lnTo>
                    <a:pt x="55" y="143"/>
                  </a:lnTo>
                  <a:lnTo>
                    <a:pt x="55" y="138"/>
                  </a:lnTo>
                  <a:lnTo>
                    <a:pt x="55" y="132"/>
                  </a:lnTo>
                  <a:lnTo>
                    <a:pt x="57" y="127"/>
                  </a:lnTo>
                  <a:lnTo>
                    <a:pt x="55" y="121"/>
                  </a:lnTo>
                  <a:lnTo>
                    <a:pt x="55" y="116"/>
                  </a:lnTo>
                  <a:lnTo>
                    <a:pt x="57" y="113"/>
                  </a:lnTo>
                  <a:lnTo>
                    <a:pt x="62" y="113"/>
                  </a:lnTo>
                  <a:lnTo>
                    <a:pt x="69" y="116"/>
                  </a:lnTo>
                  <a:lnTo>
                    <a:pt x="71" y="116"/>
                  </a:lnTo>
                  <a:lnTo>
                    <a:pt x="73" y="113"/>
                  </a:lnTo>
                  <a:lnTo>
                    <a:pt x="78" y="110"/>
                  </a:lnTo>
                  <a:lnTo>
                    <a:pt x="80" y="110"/>
                  </a:lnTo>
                  <a:lnTo>
                    <a:pt x="85" y="113"/>
                  </a:lnTo>
                  <a:lnTo>
                    <a:pt x="90" y="116"/>
                  </a:lnTo>
                  <a:lnTo>
                    <a:pt x="92" y="110"/>
                  </a:lnTo>
                  <a:lnTo>
                    <a:pt x="92" y="10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0" name="Freeform 20"/>
            <p:cNvSpPr>
              <a:spLocks noChangeAspect="1"/>
            </p:cNvSpPr>
            <p:nvPr/>
          </p:nvSpPr>
          <p:spPr bwMode="auto">
            <a:xfrm rot="9246">
              <a:off x="-776" y="3501"/>
              <a:ext cx="61" cy="94"/>
            </a:xfrm>
            <a:custGeom>
              <a:avLst/>
              <a:gdLst>
                <a:gd name="T0" fmla="*/ 2147483647 w 34"/>
                <a:gd name="T1" fmla="*/ 0 h 66"/>
                <a:gd name="T2" fmla="*/ 2147483647 w 34"/>
                <a:gd name="T3" fmla="*/ 0 h 66"/>
                <a:gd name="T4" fmla="*/ 2147483647 w 34"/>
                <a:gd name="T5" fmla="*/ 0 h 66"/>
                <a:gd name="T6" fmla="*/ 2147483647 w 34"/>
                <a:gd name="T7" fmla="*/ 2147483647 h 66"/>
                <a:gd name="T8" fmla="*/ 2147483647 w 34"/>
                <a:gd name="T9" fmla="*/ 2147483647 h 66"/>
                <a:gd name="T10" fmla="*/ 2147483647 w 34"/>
                <a:gd name="T11" fmla="*/ 2147483647 h 66"/>
                <a:gd name="T12" fmla="*/ 2147483647 w 34"/>
                <a:gd name="T13" fmla="*/ 2147483647 h 66"/>
                <a:gd name="T14" fmla="*/ 2147483647 w 34"/>
                <a:gd name="T15" fmla="*/ 2147483647 h 66"/>
                <a:gd name="T16" fmla="*/ 2147483647 w 34"/>
                <a:gd name="T17" fmla="*/ 2147483647 h 66"/>
                <a:gd name="T18" fmla="*/ 2147483647 w 34"/>
                <a:gd name="T19" fmla="*/ 2147483647 h 66"/>
                <a:gd name="T20" fmla="*/ 2147483647 w 34"/>
                <a:gd name="T21" fmla="*/ 2147483647 h 66"/>
                <a:gd name="T22" fmla="*/ 2147483647 w 34"/>
                <a:gd name="T23" fmla="*/ 2147483647 h 66"/>
                <a:gd name="T24" fmla="*/ 2147483647 w 34"/>
                <a:gd name="T25" fmla="*/ 2147483647 h 66"/>
                <a:gd name="T26" fmla="*/ 2147483647 w 34"/>
                <a:gd name="T27" fmla="*/ 2147483647 h 66"/>
                <a:gd name="T28" fmla="*/ 2147483647 w 34"/>
                <a:gd name="T29" fmla="*/ 2147483647 h 66"/>
                <a:gd name="T30" fmla="*/ 2147483647 w 34"/>
                <a:gd name="T31" fmla="*/ 2147483647 h 66"/>
                <a:gd name="T32" fmla="*/ 2147483647 w 34"/>
                <a:gd name="T33" fmla="*/ 2147483647 h 66"/>
                <a:gd name="T34" fmla="*/ 2147483647 w 34"/>
                <a:gd name="T35" fmla="*/ 2147483647 h 66"/>
                <a:gd name="T36" fmla="*/ 2147483647 w 34"/>
                <a:gd name="T37" fmla="*/ 2147483647 h 66"/>
                <a:gd name="T38" fmla="*/ 2147483647 w 34"/>
                <a:gd name="T39" fmla="*/ 2147483647 h 66"/>
                <a:gd name="T40" fmla="*/ 2147483647 w 34"/>
                <a:gd name="T41" fmla="*/ 2147483647 h 66"/>
                <a:gd name="T42" fmla="*/ 2147483647 w 34"/>
                <a:gd name="T43" fmla="*/ 2147483647 h 66"/>
                <a:gd name="T44" fmla="*/ 2147483647 w 34"/>
                <a:gd name="T45" fmla="*/ 2147483647 h 66"/>
                <a:gd name="T46" fmla="*/ 0 w 34"/>
                <a:gd name="T47" fmla="*/ 2147483647 h 66"/>
                <a:gd name="T48" fmla="*/ 2147483647 w 34"/>
                <a:gd name="T49" fmla="*/ 2147483647 h 66"/>
                <a:gd name="T50" fmla="*/ 2147483647 w 34"/>
                <a:gd name="T51" fmla="*/ 2147483647 h 66"/>
                <a:gd name="T52" fmla="*/ 2147483647 w 34"/>
                <a:gd name="T53" fmla="*/ 2147483647 h 66"/>
                <a:gd name="T54" fmla="*/ 2147483647 w 34"/>
                <a:gd name="T55" fmla="*/ 2147483647 h 66"/>
                <a:gd name="T56" fmla="*/ 2147483647 w 34"/>
                <a:gd name="T57" fmla="*/ 2147483647 h 66"/>
                <a:gd name="T58" fmla="*/ 2147483647 w 34"/>
                <a:gd name="T59" fmla="*/ 2147483647 h 66"/>
                <a:gd name="T60" fmla="*/ 2147483647 w 34"/>
                <a:gd name="T61" fmla="*/ 2147483647 h 66"/>
                <a:gd name="T62" fmla="*/ 2147483647 w 34"/>
                <a:gd name="T63" fmla="*/ 2147483647 h 66"/>
                <a:gd name="T64" fmla="*/ 2147483647 w 34"/>
                <a:gd name="T65" fmla="*/ 2147483647 h 66"/>
                <a:gd name="T66" fmla="*/ 2147483647 w 34"/>
                <a:gd name="T67" fmla="*/ 2147483647 h 66"/>
                <a:gd name="T68" fmla="*/ 2147483647 w 34"/>
                <a:gd name="T69" fmla="*/ 2147483647 h 66"/>
                <a:gd name="T70" fmla="*/ 2147483647 w 34"/>
                <a:gd name="T71" fmla="*/ 2147483647 h 66"/>
                <a:gd name="T72" fmla="*/ 2147483647 w 34"/>
                <a:gd name="T73" fmla="*/ 2147483647 h 66"/>
                <a:gd name="T74" fmla="*/ 2147483647 w 34"/>
                <a:gd name="T75" fmla="*/ 2147483647 h 66"/>
                <a:gd name="T76" fmla="*/ 2147483647 w 34"/>
                <a:gd name="T77" fmla="*/ 0 h 6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4"/>
                <a:gd name="T118" fmla="*/ 0 h 66"/>
                <a:gd name="T119" fmla="*/ 34 w 34"/>
                <a:gd name="T120" fmla="*/ 66 h 6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4" h="66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4" y="3"/>
                  </a:lnTo>
                  <a:lnTo>
                    <a:pt x="16" y="5"/>
                  </a:lnTo>
                  <a:lnTo>
                    <a:pt x="18" y="5"/>
                  </a:lnTo>
                  <a:lnTo>
                    <a:pt x="23" y="5"/>
                  </a:lnTo>
                  <a:lnTo>
                    <a:pt x="25" y="5"/>
                  </a:lnTo>
                  <a:lnTo>
                    <a:pt x="28" y="8"/>
                  </a:lnTo>
                  <a:lnTo>
                    <a:pt x="30" y="11"/>
                  </a:lnTo>
                  <a:lnTo>
                    <a:pt x="32" y="13"/>
                  </a:lnTo>
                  <a:lnTo>
                    <a:pt x="32" y="16"/>
                  </a:lnTo>
                  <a:lnTo>
                    <a:pt x="30" y="19"/>
                  </a:lnTo>
                  <a:lnTo>
                    <a:pt x="34" y="27"/>
                  </a:lnTo>
                  <a:lnTo>
                    <a:pt x="34" y="30"/>
                  </a:lnTo>
                  <a:lnTo>
                    <a:pt x="32" y="33"/>
                  </a:lnTo>
                  <a:lnTo>
                    <a:pt x="30" y="35"/>
                  </a:lnTo>
                  <a:lnTo>
                    <a:pt x="30" y="38"/>
                  </a:lnTo>
                  <a:lnTo>
                    <a:pt x="28" y="44"/>
                  </a:lnTo>
                  <a:lnTo>
                    <a:pt x="28" y="52"/>
                  </a:lnTo>
                  <a:lnTo>
                    <a:pt x="25" y="55"/>
                  </a:lnTo>
                  <a:lnTo>
                    <a:pt x="21" y="60"/>
                  </a:lnTo>
                  <a:lnTo>
                    <a:pt x="9" y="63"/>
                  </a:lnTo>
                  <a:lnTo>
                    <a:pt x="0" y="66"/>
                  </a:lnTo>
                  <a:lnTo>
                    <a:pt x="5" y="60"/>
                  </a:lnTo>
                  <a:lnTo>
                    <a:pt x="7" y="52"/>
                  </a:lnTo>
                  <a:lnTo>
                    <a:pt x="9" y="49"/>
                  </a:lnTo>
                  <a:lnTo>
                    <a:pt x="12" y="46"/>
                  </a:lnTo>
                  <a:lnTo>
                    <a:pt x="12" y="44"/>
                  </a:lnTo>
                  <a:lnTo>
                    <a:pt x="14" y="41"/>
                  </a:lnTo>
                  <a:lnTo>
                    <a:pt x="12" y="33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9" y="19"/>
                  </a:lnTo>
                  <a:lnTo>
                    <a:pt x="12" y="13"/>
                  </a:lnTo>
                  <a:lnTo>
                    <a:pt x="12" y="11"/>
                  </a:lnTo>
                  <a:lnTo>
                    <a:pt x="9" y="8"/>
                  </a:lnTo>
                  <a:lnTo>
                    <a:pt x="7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1" name="Freeform 21"/>
            <p:cNvSpPr>
              <a:spLocks noChangeAspect="1"/>
            </p:cNvSpPr>
            <p:nvPr/>
          </p:nvSpPr>
          <p:spPr bwMode="auto">
            <a:xfrm rot="9246">
              <a:off x="-776" y="3501"/>
              <a:ext cx="61" cy="94"/>
            </a:xfrm>
            <a:custGeom>
              <a:avLst/>
              <a:gdLst>
                <a:gd name="T0" fmla="*/ 2147483647 w 34"/>
                <a:gd name="T1" fmla="*/ 0 h 66"/>
                <a:gd name="T2" fmla="*/ 2147483647 w 34"/>
                <a:gd name="T3" fmla="*/ 0 h 66"/>
                <a:gd name="T4" fmla="*/ 2147483647 w 34"/>
                <a:gd name="T5" fmla="*/ 0 h 66"/>
                <a:gd name="T6" fmla="*/ 2147483647 w 34"/>
                <a:gd name="T7" fmla="*/ 2147483647 h 66"/>
                <a:gd name="T8" fmla="*/ 2147483647 w 34"/>
                <a:gd name="T9" fmla="*/ 2147483647 h 66"/>
                <a:gd name="T10" fmla="*/ 2147483647 w 34"/>
                <a:gd name="T11" fmla="*/ 2147483647 h 66"/>
                <a:gd name="T12" fmla="*/ 2147483647 w 34"/>
                <a:gd name="T13" fmla="*/ 2147483647 h 66"/>
                <a:gd name="T14" fmla="*/ 2147483647 w 34"/>
                <a:gd name="T15" fmla="*/ 2147483647 h 66"/>
                <a:gd name="T16" fmla="*/ 2147483647 w 34"/>
                <a:gd name="T17" fmla="*/ 2147483647 h 66"/>
                <a:gd name="T18" fmla="*/ 2147483647 w 34"/>
                <a:gd name="T19" fmla="*/ 2147483647 h 66"/>
                <a:gd name="T20" fmla="*/ 2147483647 w 34"/>
                <a:gd name="T21" fmla="*/ 2147483647 h 66"/>
                <a:gd name="T22" fmla="*/ 2147483647 w 34"/>
                <a:gd name="T23" fmla="*/ 2147483647 h 66"/>
                <a:gd name="T24" fmla="*/ 2147483647 w 34"/>
                <a:gd name="T25" fmla="*/ 2147483647 h 66"/>
                <a:gd name="T26" fmla="*/ 2147483647 w 34"/>
                <a:gd name="T27" fmla="*/ 2147483647 h 66"/>
                <a:gd name="T28" fmla="*/ 2147483647 w 34"/>
                <a:gd name="T29" fmla="*/ 2147483647 h 66"/>
                <a:gd name="T30" fmla="*/ 2147483647 w 34"/>
                <a:gd name="T31" fmla="*/ 2147483647 h 66"/>
                <a:gd name="T32" fmla="*/ 2147483647 w 34"/>
                <a:gd name="T33" fmla="*/ 2147483647 h 66"/>
                <a:gd name="T34" fmla="*/ 2147483647 w 34"/>
                <a:gd name="T35" fmla="*/ 2147483647 h 66"/>
                <a:gd name="T36" fmla="*/ 2147483647 w 34"/>
                <a:gd name="T37" fmla="*/ 2147483647 h 66"/>
                <a:gd name="T38" fmla="*/ 2147483647 w 34"/>
                <a:gd name="T39" fmla="*/ 2147483647 h 66"/>
                <a:gd name="T40" fmla="*/ 2147483647 w 34"/>
                <a:gd name="T41" fmla="*/ 2147483647 h 66"/>
                <a:gd name="T42" fmla="*/ 2147483647 w 34"/>
                <a:gd name="T43" fmla="*/ 2147483647 h 66"/>
                <a:gd name="T44" fmla="*/ 2147483647 w 34"/>
                <a:gd name="T45" fmla="*/ 2147483647 h 66"/>
                <a:gd name="T46" fmla="*/ 0 w 34"/>
                <a:gd name="T47" fmla="*/ 2147483647 h 66"/>
                <a:gd name="T48" fmla="*/ 2147483647 w 34"/>
                <a:gd name="T49" fmla="*/ 2147483647 h 66"/>
                <a:gd name="T50" fmla="*/ 2147483647 w 34"/>
                <a:gd name="T51" fmla="*/ 2147483647 h 66"/>
                <a:gd name="T52" fmla="*/ 2147483647 w 34"/>
                <a:gd name="T53" fmla="*/ 2147483647 h 66"/>
                <a:gd name="T54" fmla="*/ 2147483647 w 34"/>
                <a:gd name="T55" fmla="*/ 2147483647 h 66"/>
                <a:gd name="T56" fmla="*/ 2147483647 w 34"/>
                <a:gd name="T57" fmla="*/ 2147483647 h 66"/>
                <a:gd name="T58" fmla="*/ 2147483647 w 34"/>
                <a:gd name="T59" fmla="*/ 2147483647 h 66"/>
                <a:gd name="T60" fmla="*/ 2147483647 w 34"/>
                <a:gd name="T61" fmla="*/ 2147483647 h 66"/>
                <a:gd name="T62" fmla="*/ 2147483647 w 34"/>
                <a:gd name="T63" fmla="*/ 2147483647 h 66"/>
                <a:gd name="T64" fmla="*/ 2147483647 w 34"/>
                <a:gd name="T65" fmla="*/ 2147483647 h 66"/>
                <a:gd name="T66" fmla="*/ 2147483647 w 34"/>
                <a:gd name="T67" fmla="*/ 2147483647 h 66"/>
                <a:gd name="T68" fmla="*/ 2147483647 w 34"/>
                <a:gd name="T69" fmla="*/ 2147483647 h 66"/>
                <a:gd name="T70" fmla="*/ 2147483647 w 34"/>
                <a:gd name="T71" fmla="*/ 2147483647 h 66"/>
                <a:gd name="T72" fmla="*/ 2147483647 w 34"/>
                <a:gd name="T73" fmla="*/ 2147483647 h 66"/>
                <a:gd name="T74" fmla="*/ 2147483647 w 34"/>
                <a:gd name="T75" fmla="*/ 2147483647 h 66"/>
                <a:gd name="T76" fmla="*/ 2147483647 w 34"/>
                <a:gd name="T77" fmla="*/ 0 h 6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4"/>
                <a:gd name="T118" fmla="*/ 0 h 66"/>
                <a:gd name="T119" fmla="*/ 34 w 34"/>
                <a:gd name="T120" fmla="*/ 66 h 6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4" h="66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4" y="3"/>
                  </a:lnTo>
                  <a:lnTo>
                    <a:pt x="16" y="5"/>
                  </a:lnTo>
                  <a:lnTo>
                    <a:pt x="18" y="5"/>
                  </a:lnTo>
                  <a:lnTo>
                    <a:pt x="23" y="5"/>
                  </a:lnTo>
                  <a:lnTo>
                    <a:pt x="25" y="5"/>
                  </a:lnTo>
                  <a:lnTo>
                    <a:pt x="28" y="8"/>
                  </a:lnTo>
                  <a:lnTo>
                    <a:pt x="30" y="11"/>
                  </a:lnTo>
                  <a:lnTo>
                    <a:pt x="32" y="13"/>
                  </a:lnTo>
                  <a:lnTo>
                    <a:pt x="32" y="16"/>
                  </a:lnTo>
                  <a:lnTo>
                    <a:pt x="30" y="19"/>
                  </a:lnTo>
                  <a:lnTo>
                    <a:pt x="34" y="27"/>
                  </a:lnTo>
                  <a:lnTo>
                    <a:pt x="34" y="30"/>
                  </a:lnTo>
                  <a:lnTo>
                    <a:pt x="32" y="33"/>
                  </a:lnTo>
                  <a:lnTo>
                    <a:pt x="30" y="35"/>
                  </a:lnTo>
                  <a:lnTo>
                    <a:pt x="30" y="38"/>
                  </a:lnTo>
                  <a:lnTo>
                    <a:pt x="28" y="44"/>
                  </a:lnTo>
                  <a:lnTo>
                    <a:pt x="28" y="52"/>
                  </a:lnTo>
                  <a:lnTo>
                    <a:pt x="25" y="55"/>
                  </a:lnTo>
                  <a:lnTo>
                    <a:pt x="21" y="60"/>
                  </a:lnTo>
                  <a:lnTo>
                    <a:pt x="9" y="63"/>
                  </a:lnTo>
                  <a:lnTo>
                    <a:pt x="0" y="66"/>
                  </a:lnTo>
                  <a:lnTo>
                    <a:pt x="5" y="60"/>
                  </a:lnTo>
                  <a:lnTo>
                    <a:pt x="7" y="52"/>
                  </a:lnTo>
                  <a:lnTo>
                    <a:pt x="9" y="49"/>
                  </a:lnTo>
                  <a:lnTo>
                    <a:pt x="12" y="46"/>
                  </a:lnTo>
                  <a:lnTo>
                    <a:pt x="12" y="44"/>
                  </a:lnTo>
                  <a:lnTo>
                    <a:pt x="14" y="41"/>
                  </a:lnTo>
                  <a:lnTo>
                    <a:pt x="12" y="33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9" y="19"/>
                  </a:lnTo>
                  <a:lnTo>
                    <a:pt x="12" y="13"/>
                  </a:lnTo>
                  <a:lnTo>
                    <a:pt x="12" y="11"/>
                  </a:lnTo>
                  <a:lnTo>
                    <a:pt x="9" y="8"/>
                  </a:lnTo>
                  <a:lnTo>
                    <a:pt x="7" y="5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2" name="Freeform 22"/>
            <p:cNvSpPr>
              <a:spLocks noChangeAspect="1"/>
            </p:cNvSpPr>
            <p:nvPr/>
          </p:nvSpPr>
          <p:spPr bwMode="auto">
            <a:xfrm rot="9246">
              <a:off x="-826" y="3395"/>
              <a:ext cx="155" cy="144"/>
            </a:xfrm>
            <a:custGeom>
              <a:avLst/>
              <a:gdLst>
                <a:gd name="T0" fmla="*/ 2147483647 w 84"/>
                <a:gd name="T1" fmla="*/ 2147483647 h 104"/>
                <a:gd name="T2" fmla="*/ 2147483647 w 84"/>
                <a:gd name="T3" fmla="*/ 2147483647 h 104"/>
                <a:gd name="T4" fmla="*/ 2147483647 w 84"/>
                <a:gd name="T5" fmla="*/ 2147483647 h 104"/>
                <a:gd name="T6" fmla="*/ 2147483647 w 84"/>
                <a:gd name="T7" fmla="*/ 2147483647 h 104"/>
                <a:gd name="T8" fmla="*/ 2147483647 w 84"/>
                <a:gd name="T9" fmla="*/ 2147483647 h 104"/>
                <a:gd name="T10" fmla="*/ 2147483647 w 84"/>
                <a:gd name="T11" fmla="*/ 2147483647 h 104"/>
                <a:gd name="T12" fmla="*/ 2147483647 w 84"/>
                <a:gd name="T13" fmla="*/ 2147483647 h 104"/>
                <a:gd name="T14" fmla="*/ 2147483647 w 84"/>
                <a:gd name="T15" fmla="*/ 2147483647 h 104"/>
                <a:gd name="T16" fmla="*/ 2147483647 w 84"/>
                <a:gd name="T17" fmla="*/ 2147483647 h 104"/>
                <a:gd name="T18" fmla="*/ 2147483647 w 84"/>
                <a:gd name="T19" fmla="*/ 2147483647 h 104"/>
                <a:gd name="T20" fmla="*/ 2147483647 w 84"/>
                <a:gd name="T21" fmla="*/ 2147483647 h 104"/>
                <a:gd name="T22" fmla="*/ 2147483647 w 84"/>
                <a:gd name="T23" fmla="*/ 2147483647 h 104"/>
                <a:gd name="T24" fmla="*/ 2147483647 w 84"/>
                <a:gd name="T25" fmla="*/ 2147483647 h 104"/>
                <a:gd name="T26" fmla="*/ 2147483647 w 84"/>
                <a:gd name="T27" fmla="*/ 2147483647 h 104"/>
                <a:gd name="T28" fmla="*/ 2147483647 w 84"/>
                <a:gd name="T29" fmla="*/ 2147483647 h 104"/>
                <a:gd name="T30" fmla="*/ 2147483647 w 84"/>
                <a:gd name="T31" fmla="*/ 2147483647 h 104"/>
                <a:gd name="T32" fmla="*/ 2147483647 w 84"/>
                <a:gd name="T33" fmla="*/ 2147483647 h 104"/>
                <a:gd name="T34" fmla="*/ 2147483647 w 84"/>
                <a:gd name="T35" fmla="*/ 2147483647 h 104"/>
                <a:gd name="T36" fmla="*/ 2147483647 w 84"/>
                <a:gd name="T37" fmla="*/ 2147483647 h 104"/>
                <a:gd name="T38" fmla="*/ 2147483647 w 84"/>
                <a:gd name="T39" fmla="*/ 2147483647 h 104"/>
                <a:gd name="T40" fmla="*/ 2147483647 w 84"/>
                <a:gd name="T41" fmla="*/ 1220257290 h 104"/>
                <a:gd name="T42" fmla="*/ 2147483647 w 84"/>
                <a:gd name="T43" fmla="*/ 0 h 104"/>
                <a:gd name="T44" fmla="*/ 2147483647 w 84"/>
                <a:gd name="T45" fmla="*/ 1220257290 h 104"/>
                <a:gd name="T46" fmla="*/ 2147483647 w 84"/>
                <a:gd name="T47" fmla="*/ 2145890117 h 104"/>
                <a:gd name="T48" fmla="*/ 2147483647 w 84"/>
                <a:gd name="T49" fmla="*/ 2147483647 h 104"/>
                <a:gd name="T50" fmla="*/ 2147483647 w 84"/>
                <a:gd name="T51" fmla="*/ 2147483647 h 104"/>
                <a:gd name="T52" fmla="*/ 0 w 84"/>
                <a:gd name="T53" fmla="*/ 2147483647 h 104"/>
                <a:gd name="T54" fmla="*/ 2147483647 w 84"/>
                <a:gd name="T55" fmla="*/ 2147483647 h 104"/>
                <a:gd name="T56" fmla="*/ 2147483647 w 84"/>
                <a:gd name="T57" fmla="*/ 2147483647 h 104"/>
                <a:gd name="T58" fmla="*/ 2147483647 w 84"/>
                <a:gd name="T59" fmla="*/ 2147483647 h 104"/>
                <a:gd name="T60" fmla="*/ 2147483647 w 84"/>
                <a:gd name="T61" fmla="*/ 2147483647 h 104"/>
                <a:gd name="T62" fmla="*/ 2147483647 w 84"/>
                <a:gd name="T63" fmla="*/ 2147483647 h 104"/>
                <a:gd name="T64" fmla="*/ 2147483647 w 84"/>
                <a:gd name="T65" fmla="*/ 2147483647 h 104"/>
                <a:gd name="T66" fmla="*/ 2147483647 w 84"/>
                <a:gd name="T67" fmla="*/ 2147483647 h 104"/>
                <a:gd name="T68" fmla="*/ 2147483647 w 84"/>
                <a:gd name="T69" fmla="*/ 2147483647 h 104"/>
                <a:gd name="T70" fmla="*/ 2147483647 w 84"/>
                <a:gd name="T71" fmla="*/ 2147483647 h 104"/>
                <a:gd name="T72" fmla="*/ 2147483647 w 84"/>
                <a:gd name="T73" fmla="*/ 2147483647 h 104"/>
                <a:gd name="T74" fmla="*/ 2147483647 w 84"/>
                <a:gd name="T75" fmla="*/ 2147483647 h 104"/>
                <a:gd name="T76" fmla="*/ 2147483647 w 84"/>
                <a:gd name="T77" fmla="*/ 2147483647 h 104"/>
                <a:gd name="T78" fmla="*/ 2147483647 w 84"/>
                <a:gd name="T79" fmla="*/ 2147483647 h 104"/>
                <a:gd name="T80" fmla="*/ 2147483647 w 84"/>
                <a:gd name="T81" fmla="*/ 2147483647 h 104"/>
                <a:gd name="T82" fmla="*/ 2147483647 w 84"/>
                <a:gd name="T83" fmla="*/ 2147483647 h 104"/>
                <a:gd name="T84" fmla="*/ 2147483647 w 84"/>
                <a:gd name="T85" fmla="*/ 2147483647 h 104"/>
                <a:gd name="T86" fmla="*/ 2147483647 w 84"/>
                <a:gd name="T87" fmla="*/ 2147483647 h 104"/>
                <a:gd name="T88" fmla="*/ 2147483647 w 84"/>
                <a:gd name="T89" fmla="*/ 2147483647 h 104"/>
                <a:gd name="T90" fmla="*/ 2147483647 w 84"/>
                <a:gd name="T91" fmla="*/ 2147483647 h 104"/>
                <a:gd name="T92" fmla="*/ 2147483647 w 84"/>
                <a:gd name="T93" fmla="*/ 2147483647 h 104"/>
                <a:gd name="T94" fmla="*/ 2147483647 w 84"/>
                <a:gd name="T95" fmla="*/ 2147483647 h 104"/>
                <a:gd name="T96" fmla="*/ 2147483647 w 84"/>
                <a:gd name="T97" fmla="*/ 2147483647 h 104"/>
                <a:gd name="T98" fmla="*/ 2147483647 w 84"/>
                <a:gd name="T99" fmla="*/ 2147483647 h 1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4"/>
                <a:gd name="T151" fmla="*/ 0 h 104"/>
                <a:gd name="T152" fmla="*/ 84 w 84"/>
                <a:gd name="T153" fmla="*/ 104 h 10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4" h="104">
                  <a:moveTo>
                    <a:pt x="84" y="104"/>
                  </a:moveTo>
                  <a:lnTo>
                    <a:pt x="84" y="99"/>
                  </a:lnTo>
                  <a:lnTo>
                    <a:pt x="84" y="93"/>
                  </a:lnTo>
                  <a:lnTo>
                    <a:pt x="82" y="93"/>
                  </a:lnTo>
                  <a:lnTo>
                    <a:pt x="80" y="93"/>
                  </a:lnTo>
                  <a:lnTo>
                    <a:pt x="77" y="90"/>
                  </a:lnTo>
                  <a:lnTo>
                    <a:pt x="77" y="88"/>
                  </a:lnTo>
                  <a:lnTo>
                    <a:pt x="75" y="85"/>
                  </a:lnTo>
                  <a:lnTo>
                    <a:pt x="73" y="85"/>
                  </a:lnTo>
                  <a:lnTo>
                    <a:pt x="71" y="82"/>
                  </a:lnTo>
                  <a:lnTo>
                    <a:pt x="68" y="80"/>
                  </a:lnTo>
                  <a:lnTo>
                    <a:pt x="71" y="74"/>
                  </a:lnTo>
                  <a:lnTo>
                    <a:pt x="71" y="69"/>
                  </a:lnTo>
                  <a:lnTo>
                    <a:pt x="71" y="63"/>
                  </a:lnTo>
                  <a:lnTo>
                    <a:pt x="68" y="60"/>
                  </a:lnTo>
                  <a:lnTo>
                    <a:pt x="68" y="58"/>
                  </a:lnTo>
                  <a:lnTo>
                    <a:pt x="66" y="55"/>
                  </a:lnTo>
                  <a:lnTo>
                    <a:pt x="66" y="52"/>
                  </a:lnTo>
                  <a:lnTo>
                    <a:pt x="66" y="49"/>
                  </a:lnTo>
                  <a:lnTo>
                    <a:pt x="64" y="47"/>
                  </a:lnTo>
                  <a:lnTo>
                    <a:pt x="61" y="41"/>
                  </a:lnTo>
                  <a:lnTo>
                    <a:pt x="59" y="41"/>
                  </a:lnTo>
                  <a:lnTo>
                    <a:pt x="55" y="41"/>
                  </a:lnTo>
                  <a:lnTo>
                    <a:pt x="50" y="38"/>
                  </a:lnTo>
                  <a:lnTo>
                    <a:pt x="45" y="38"/>
                  </a:lnTo>
                  <a:lnTo>
                    <a:pt x="43" y="36"/>
                  </a:lnTo>
                  <a:lnTo>
                    <a:pt x="41" y="30"/>
                  </a:lnTo>
                  <a:lnTo>
                    <a:pt x="41" y="27"/>
                  </a:lnTo>
                  <a:lnTo>
                    <a:pt x="43" y="25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39" y="19"/>
                  </a:lnTo>
                  <a:lnTo>
                    <a:pt x="34" y="16"/>
                  </a:lnTo>
                  <a:lnTo>
                    <a:pt x="32" y="19"/>
                  </a:lnTo>
                  <a:lnTo>
                    <a:pt x="29" y="22"/>
                  </a:lnTo>
                  <a:lnTo>
                    <a:pt x="27" y="22"/>
                  </a:lnTo>
                  <a:lnTo>
                    <a:pt x="25" y="16"/>
                  </a:lnTo>
                  <a:lnTo>
                    <a:pt x="25" y="14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32" y="5"/>
                  </a:lnTo>
                  <a:lnTo>
                    <a:pt x="29" y="3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2" y="3"/>
                  </a:lnTo>
                  <a:lnTo>
                    <a:pt x="20" y="3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1" y="8"/>
                  </a:lnTo>
                  <a:lnTo>
                    <a:pt x="9" y="11"/>
                  </a:lnTo>
                  <a:lnTo>
                    <a:pt x="6" y="8"/>
                  </a:lnTo>
                  <a:lnTo>
                    <a:pt x="4" y="8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3" y="22"/>
                  </a:lnTo>
                  <a:lnTo>
                    <a:pt x="13" y="25"/>
                  </a:lnTo>
                  <a:lnTo>
                    <a:pt x="11" y="27"/>
                  </a:lnTo>
                  <a:lnTo>
                    <a:pt x="9" y="30"/>
                  </a:lnTo>
                  <a:lnTo>
                    <a:pt x="9" y="36"/>
                  </a:lnTo>
                  <a:lnTo>
                    <a:pt x="6" y="38"/>
                  </a:lnTo>
                  <a:lnTo>
                    <a:pt x="4" y="38"/>
                  </a:lnTo>
                  <a:lnTo>
                    <a:pt x="4" y="41"/>
                  </a:lnTo>
                  <a:lnTo>
                    <a:pt x="6" y="47"/>
                  </a:lnTo>
                  <a:lnTo>
                    <a:pt x="9" y="49"/>
                  </a:lnTo>
                  <a:lnTo>
                    <a:pt x="11" y="49"/>
                  </a:lnTo>
                  <a:lnTo>
                    <a:pt x="16" y="49"/>
                  </a:lnTo>
                  <a:lnTo>
                    <a:pt x="18" y="52"/>
                  </a:lnTo>
                  <a:lnTo>
                    <a:pt x="18" y="55"/>
                  </a:lnTo>
                  <a:lnTo>
                    <a:pt x="20" y="58"/>
                  </a:lnTo>
                  <a:lnTo>
                    <a:pt x="25" y="60"/>
                  </a:lnTo>
                  <a:lnTo>
                    <a:pt x="27" y="60"/>
                  </a:lnTo>
                  <a:lnTo>
                    <a:pt x="29" y="63"/>
                  </a:lnTo>
                  <a:lnTo>
                    <a:pt x="29" y="66"/>
                  </a:lnTo>
                  <a:lnTo>
                    <a:pt x="32" y="69"/>
                  </a:lnTo>
                  <a:lnTo>
                    <a:pt x="29" y="74"/>
                  </a:lnTo>
                  <a:lnTo>
                    <a:pt x="32" y="77"/>
                  </a:lnTo>
                  <a:lnTo>
                    <a:pt x="36" y="77"/>
                  </a:lnTo>
                  <a:lnTo>
                    <a:pt x="39" y="77"/>
                  </a:lnTo>
                  <a:lnTo>
                    <a:pt x="41" y="80"/>
                  </a:lnTo>
                  <a:lnTo>
                    <a:pt x="43" y="82"/>
                  </a:lnTo>
                  <a:lnTo>
                    <a:pt x="45" y="82"/>
                  </a:lnTo>
                  <a:lnTo>
                    <a:pt x="50" y="82"/>
                  </a:lnTo>
                  <a:lnTo>
                    <a:pt x="52" y="82"/>
                  </a:lnTo>
                  <a:lnTo>
                    <a:pt x="55" y="85"/>
                  </a:lnTo>
                  <a:lnTo>
                    <a:pt x="57" y="88"/>
                  </a:lnTo>
                  <a:lnTo>
                    <a:pt x="59" y="90"/>
                  </a:lnTo>
                  <a:lnTo>
                    <a:pt x="59" y="93"/>
                  </a:lnTo>
                  <a:lnTo>
                    <a:pt x="57" y="96"/>
                  </a:lnTo>
                  <a:lnTo>
                    <a:pt x="59" y="101"/>
                  </a:lnTo>
                  <a:lnTo>
                    <a:pt x="61" y="104"/>
                  </a:lnTo>
                  <a:lnTo>
                    <a:pt x="66" y="101"/>
                  </a:lnTo>
                  <a:lnTo>
                    <a:pt x="71" y="101"/>
                  </a:lnTo>
                  <a:lnTo>
                    <a:pt x="75" y="99"/>
                  </a:lnTo>
                  <a:lnTo>
                    <a:pt x="82" y="104"/>
                  </a:lnTo>
                  <a:lnTo>
                    <a:pt x="84" y="10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3" name="Freeform 23"/>
            <p:cNvSpPr>
              <a:spLocks noChangeAspect="1"/>
            </p:cNvSpPr>
            <p:nvPr/>
          </p:nvSpPr>
          <p:spPr bwMode="auto">
            <a:xfrm rot="9246">
              <a:off x="-826" y="3395"/>
              <a:ext cx="155" cy="144"/>
            </a:xfrm>
            <a:custGeom>
              <a:avLst/>
              <a:gdLst>
                <a:gd name="T0" fmla="*/ 2147483647 w 84"/>
                <a:gd name="T1" fmla="*/ 2147483647 h 104"/>
                <a:gd name="T2" fmla="*/ 2147483647 w 84"/>
                <a:gd name="T3" fmla="*/ 2147483647 h 104"/>
                <a:gd name="T4" fmla="*/ 2147483647 w 84"/>
                <a:gd name="T5" fmla="*/ 2147483647 h 104"/>
                <a:gd name="T6" fmla="*/ 2147483647 w 84"/>
                <a:gd name="T7" fmla="*/ 2147483647 h 104"/>
                <a:gd name="T8" fmla="*/ 2147483647 w 84"/>
                <a:gd name="T9" fmla="*/ 2147483647 h 104"/>
                <a:gd name="T10" fmla="*/ 2147483647 w 84"/>
                <a:gd name="T11" fmla="*/ 2147483647 h 104"/>
                <a:gd name="T12" fmla="*/ 2147483647 w 84"/>
                <a:gd name="T13" fmla="*/ 2147483647 h 104"/>
                <a:gd name="T14" fmla="*/ 2147483647 w 84"/>
                <a:gd name="T15" fmla="*/ 2147483647 h 104"/>
                <a:gd name="T16" fmla="*/ 2147483647 w 84"/>
                <a:gd name="T17" fmla="*/ 2147483647 h 104"/>
                <a:gd name="T18" fmla="*/ 2147483647 w 84"/>
                <a:gd name="T19" fmla="*/ 2147483647 h 104"/>
                <a:gd name="T20" fmla="*/ 2147483647 w 84"/>
                <a:gd name="T21" fmla="*/ 2147483647 h 104"/>
                <a:gd name="T22" fmla="*/ 2147483647 w 84"/>
                <a:gd name="T23" fmla="*/ 2147483647 h 104"/>
                <a:gd name="T24" fmla="*/ 2147483647 w 84"/>
                <a:gd name="T25" fmla="*/ 2147483647 h 104"/>
                <a:gd name="T26" fmla="*/ 2147483647 w 84"/>
                <a:gd name="T27" fmla="*/ 2147483647 h 104"/>
                <a:gd name="T28" fmla="*/ 2147483647 w 84"/>
                <a:gd name="T29" fmla="*/ 2147483647 h 104"/>
                <a:gd name="T30" fmla="*/ 2147483647 w 84"/>
                <a:gd name="T31" fmla="*/ 2147483647 h 104"/>
                <a:gd name="T32" fmla="*/ 2147483647 w 84"/>
                <a:gd name="T33" fmla="*/ 2147483647 h 104"/>
                <a:gd name="T34" fmla="*/ 2147483647 w 84"/>
                <a:gd name="T35" fmla="*/ 2147483647 h 104"/>
                <a:gd name="T36" fmla="*/ 2147483647 w 84"/>
                <a:gd name="T37" fmla="*/ 2147483647 h 104"/>
                <a:gd name="T38" fmla="*/ 2147483647 w 84"/>
                <a:gd name="T39" fmla="*/ 2147483647 h 104"/>
                <a:gd name="T40" fmla="*/ 2147483647 w 84"/>
                <a:gd name="T41" fmla="*/ 1220257290 h 104"/>
                <a:gd name="T42" fmla="*/ 2147483647 w 84"/>
                <a:gd name="T43" fmla="*/ 0 h 104"/>
                <a:gd name="T44" fmla="*/ 2147483647 w 84"/>
                <a:gd name="T45" fmla="*/ 1220257290 h 104"/>
                <a:gd name="T46" fmla="*/ 2147483647 w 84"/>
                <a:gd name="T47" fmla="*/ 2145890117 h 104"/>
                <a:gd name="T48" fmla="*/ 2147483647 w 84"/>
                <a:gd name="T49" fmla="*/ 2147483647 h 104"/>
                <a:gd name="T50" fmla="*/ 2147483647 w 84"/>
                <a:gd name="T51" fmla="*/ 2147483647 h 104"/>
                <a:gd name="T52" fmla="*/ 0 w 84"/>
                <a:gd name="T53" fmla="*/ 2147483647 h 104"/>
                <a:gd name="T54" fmla="*/ 2147483647 w 84"/>
                <a:gd name="T55" fmla="*/ 2147483647 h 104"/>
                <a:gd name="T56" fmla="*/ 2147483647 w 84"/>
                <a:gd name="T57" fmla="*/ 2147483647 h 104"/>
                <a:gd name="T58" fmla="*/ 2147483647 w 84"/>
                <a:gd name="T59" fmla="*/ 2147483647 h 104"/>
                <a:gd name="T60" fmla="*/ 2147483647 w 84"/>
                <a:gd name="T61" fmla="*/ 2147483647 h 104"/>
                <a:gd name="T62" fmla="*/ 2147483647 w 84"/>
                <a:gd name="T63" fmla="*/ 2147483647 h 104"/>
                <a:gd name="T64" fmla="*/ 2147483647 w 84"/>
                <a:gd name="T65" fmla="*/ 2147483647 h 104"/>
                <a:gd name="T66" fmla="*/ 2147483647 w 84"/>
                <a:gd name="T67" fmla="*/ 2147483647 h 104"/>
                <a:gd name="T68" fmla="*/ 2147483647 w 84"/>
                <a:gd name="T69" fmla="*/ 2147483647 h 104"/>
                <a:gd name="T70" fmla="*/ 2147483647 w 84"/>
                <a:gd name="T71" fmla="*/ 2147483647 h 104"/>
                <a:gd name="T72" fmla="*/ 2147483647 w 84"/>
                <a:gd name="T73" fmla="*/ 2147483647 h 104"/>
                <a:gd name="T74" fmla="*/ 2147483647 w 84"/>
                <a:gd name="T75" fmla="*/ 2147483647 h 104"/>
                <a:gd name="T76" fmla="*/ 2147483647 w 84"/>
                <a:gd name="T77" fmla="*/ 2147483647 h 104"/>
                <a:gd name="T78" fmla="*/ 2147483647 w 84"/>
                <a:gd name="T79" fmla="*/ 2147483647 h 104"/>
                <a:gd name="T80" fmla="*/ 2147483647 w 84"/>
                <a:gd name="T81" fmla="*/ 2147483647 h 104"/>
                <a:gd name="T82" fmla="*/ 2147483647 w 84"/>
                <a:gd name="T83" fmla="*/ 2147483647 h 104"/>
                <a:gd name="T84" fmla="*/ 2147483647 w 84"/>
                <a:gd name="T85" fmla="*/ 2147483647 h 104"/>
                <a:gd name="T86" fmla="*/ 2147483647 w 84"/>
                <a:gd name="T87" fmla="*/ 2147483647 h 104"/>
                <a:gd name="T88" fmla="*/ 2147483647 w 84"/>
                <a:gd name="T89" fmla="*/ 2147483647 h 104"/>
                <a:gd name="T90" fmla="*/ 2147483647 w 84"/>
                <a:gd name="T91" fmla="*/ 2147483647 h 104"/>
                <a:gd name="T92" fmla="*/ 2147483647 w 84"/>
                <a:gd name="T93" fmla="*/ 2147483647 h 104"/>
                <a:gd name="T94" fmla="*/ 2147483647 w 84"/>
                <a:gd name="T95" fmla="*/ 2147483647 h 104"/>
                <a:gd name="T96" fmla="*/ 2147483647 w 84"/>
                <a:gd name="T97" fmla="*/ 2147483647 h 104"/>
                <a:gd name="T98" fmla="*/ 2147483647 w 84"/>
                <a:gd name="T99" fmla="*/ 2147483647 h 1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4"/>
                <a:gd name="T151" fmla="*/ 0 h 104"/>
                <a:gd name="T152" fmla="*/ 84 w 84"/>
                <a:gd name="T153" fmla="*/ 104 h 10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4" h="104">
                  <a:moveTo>
                    <a:pt x="84" y="104"/>
                  </a:moveTo>
                  <a:lnTo>
                    <a:pt x="84" y="99"/>
                  </a:lnTo>
                  <a:lnTo>
                    <a:pt x="84" y="93"/>
                  </a:lnTo>
                  <a:lnTo>
                    <a:pt x="82" y="93"/>
                  </a:lnTo>
                  <a:lnTo>
                    <a:pt x="80" y="93"/>
                  </a:lnTo>
                  <a:lnTo>
                    <a:pt x="77" y="90"/>
                  </a:lnTo>
                  <a:lnTo>
                    <a:pt x="77" y="88"/>
                  </a:lnTo>
                  <a:lnTo>
                    <a:pt x="75" y="85"/>
                  </a:lnTo>
                  <a:lnTo>
                    <a:pt x="73" y="85"/>
                  </a:lnTo>
                  <a:lnTo>
                    <a:pt x="71" y="82"/>
                  </a:lnTo>
                  <a:lnTo>
                    <a:pt x="68" y="80"/>
                  </a:lnTo>
                  <a:lnTo>
                    <a:pt x="71" y="74"/>
                  </a:lnTo>
                  <a:lnTo>
                    <a:pt x="71" y="69"/>
                  </a:lnTo>
                  <a:lnTo>
                    <a:pt x="71" y="63"/>
                  </a:lnTo>
                  <a:lnTo>
                    <a:pt x="68" y="60"/>
                  </a:lnTo>
                  <a:lnTo>
                    <a:pt x="68" y="58"/>
                  </a:lnTo>
                  <a:lnTo>
                    <a:pt x="66" y="55"/>
                  </a:lnTo>
                  <a:lnTo>
                    <a:pt x="66" y="52"/>
                  </a:lnTo>
                  <a:lnTo>
                    <a:pt x="66" y="49"/>
                  </a:lnTo>
                  <a:lnTo>
                    <a:pt x="64" y="47"/>
                  </a:lnTo>
                  <a:lnTo>
                    <a:pt x="61" y="41"/>
                  </a:lnTo>
                  <a:lnTo>
                    <a:pt x="59" y="41"/>
                  </a:lnTo>
                  <a:lnTo>
                    <a:pt x="55" y="41"/>
                  </a:lnTo>
                  <a:lnTo>
                    <a:pt x="50" y="38"/>
                  </a:lnTo>
                  <a:lnTo>
                    <a:pt x="45" y="38"/>
                  </a:lnTo>
                  <a:lnTo>
                    <a:pt x="43" y="36"/>
                  </a:lnTo>
                  <a:lnTo>
                    <a:pt x="41" y="30"/>
                  </a:lnTo>
                  <a:lnTo>
                    <a:pt x="41" y="27"/>
                  </a:lnTo>
                  <a:lnTo>
                    <a:pt x="43" y="25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39" y="19"/>
                  </a:lnTo>
                  <a:lnTo>
                    <a:pt x="34" y="16"/>
                  </a:lnTo>
                  <a:lnTo>
                    <a:pt x="32" y="19"/>
                  </a:lnTo>
                  <a:lnTo>
                    <a:pt x="29" y="22"/>
                  </a:lnTo>
                  <a:lnTo>
                    <a:pt x="27" y="22"/>
                  </a:lnTo>
                  <a:lnTo>
                    <a:pt x="25" y="16"/>
                  </a:lnTo>
                  <a:lnTo>
                    <a:pt x="25" y="14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32" y="5"/>
                  </a:lnTo>
                  <a:lnTo>
                    <a:pt x="29" y="3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2" y="3"/>
                  </a:lnTo>
                  <a:lnTo>
                    <a:pt x="20" y="3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1" y="8"/>
                  </a:lnTo>
                  <a:lnTo>
                    <a:pt x="9" y="11"/>
                  </a:lnTo>
                  <a:lnTo>
                    <a:pt x="6" y="8"/>
                  </a:lnTo>
                  <a:lnTo>
                    <a:pt x="4" y="8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3" y="22"/>
                  </a:lnTo>
                  <a:lnTo>
                    <a:pt x="13" y="25"/>
                  </a:lnTo>
                  <a:lnTo>
                    <a:pt x="11" y="27"/>
                  </a:lnTo>
                  <a:lnTo>
                    <a:pt x="9" y="30"/>
                  </a:lnTo>
                  <a:lnTo>
                    <a:pt x="9" y="36"/>
                  </a:lnTo>
                  <a:lnTo>
                    <a:pt x="6" y="38"/>
                  </a:lnTo>
                  <a:lnTo>
                    <a:pt x="4" y="38"/>
                  </a:lnTo>
                  <a:lnTo>
                    <a:pt x="4" y="41"/>
                  </a:lnTo>
                  <a:lnTo>
                    <a:pt x="6" y="47"/>
                  </a:lnTo>
                  <a:lnTo>
                    <a:pt x="9" y="49"/>
                  </a:lnTo>
                  <a:lnTo>
                    <a:pt x="11" y="49"/>
                  </a:lnTo>
                  <a:lnTo>
                    <a:pt x="16" y="49"/>
                  </a:lnTo>
                  <a:lnTo>
                    <a:pt x="18" y="52"/>
                  </a:lnTo>
                  <a:lnTo>
                    <a:pt x="18" y="55"/>
                  </a:lnTo>
                  <a:lnTo>
                    <a:pt x="20" y="58"/>
                  </a:lnTo>
                  <a:lnTo>
                    <a:pt x="25" y="60"/>
                  </a:lnTo>
                  <a:lnTo>
                    <a:pt x="27" y="60"/>
                  </a:lnTo>
                  <a:lnTo>
                    <a:pt x="29" y="63"/>
                  </a:lnTo>
                  <a:lnTo>
                    <a:pt x="29" y="66"/>
                  </a:lnTo>
                  <a:lnTo>
                    <a:pt x="32" y="69"/>
                  </a:lnTo>
                  <a:lnTo>
                    <a:pt x="29" y="74"/>
                  </a:lnTo>
                  <a:lnTo>
                    <a:pt x="32" y="77"/>
                  </a:lnTo>
                  <a:lnTo>
                    <a:pt x="36" y="77"/>
                  </a:lnTo>
                  <a:lnTo>
                    <a:pt x="39" y="77"/>
                  </a:lnTo>
                  <a:lnTo>
                    <a:pt x="41" y="80"/>
                  </a:lnTo>
                  <a:lnTo>
                    <a:pt x="43" y="82"/>
                  </a:lnTo>
                  <a:lnTo>
                    <a:pt x="45" y="82"/>
                  </a:lnTo>
                  <a:lnTo>
                    <a:pt x="50" y="82"/>
                  </a:lnTo>
                  <a:lnTo>
                    <a:pt x="52" y="82"/>
                  </a:lnTo>
                  <a:lnTo>
                    <a:pt x="55" y="85"/>
                  </a:lnTo>
                  <a:lnTo>
                    <a:pt x="57" y="88"/>
                  </a:lnTo>
                  <a:lnTo>
                    <a:pt x="59" y="90"/>
                  </a:lnTo>
                  <a:lnTo>
                    <a:pt x="59" y="93"/>
                  </a:lnTo>
                  <a:lnTo>
                    <a:pt x="57" y="96"/>
                  </a:lnTo>
                  <a:lnTo>
                    <a:pt x="59" y="101"/>
                  </a:lnTo>
                  <a:lnTo>
                    <a:pt x="61" y="104"/>
                  </a:lnTo>
                  <a:lnTo>
                    <a:pt x="66" y="101"/>
                  </a:lnTo>
                  <a:lnTo>
                    <a:pt x="71" y="101"/>
                  </a:lnTo>
                  <a:lnTo>
                    <a:pt x="75" y="99"/>
                  </a:lnTo>
                  <a:lnTo>
                    <a:pt x="82" y="104"/>
                  </a:lnTo>
                  <a:lnTo>
                    <a:pt x="84" y="10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4" name="Freeform 24"/>
            <p:cNvSpPr>
              <a:spLocks noChangeAspect="1"/>
            </p:cNvSpPr>
            <p:nvPr/>
          </p:nvSpPr>
          <p:spPr bwMode="auto">
            <a:xfrm rot="9246">
              <a:off x="-715" y="3401"/>
              <a:ext cx="89" cy="124"/>
            </a:xfrm>
            <a:custGeom>
              <a:avLst/>
              <a:gdLst>
                <a:gd name="T0" fmla="*/ 0 w 49"/>
                <a:gd name="T1" fmla="*/ 2147483647 h 88"/>
                <a:gd name="T2" fmla="*/ 0 w 49"/>
                <a:gd name="T3" fmla="*/ 2147483647 h 88"/>
                <a:gd name="T4" fmla="*/ 2147483647 w 49"/>
                <a:gd name="T5" fmla="*/ 2147483647 h 88"/>
                <a:gd name="T6" fmla="*/ 2147483647 w 49"/>
                <a:gd name="T7" fmla="*/ 2147483647 h 88"/>
                <a:gd name="T8" fmla="*/ 2147483647 w 49"/>
                <a:gd name="T9" fmla="*/ 2147483647 h 88"/>
                <a:gd name="T10" fmla="*/ 2147483647 w 49"/>
                <a:gd name="T11" fmla="*/ 2147483647 h 88"/>
                <a:gd name="T12" fmla="*/ 2147483647 w 49"/>
                <a:gd name="T13" fmla="*/ 2147483647 h 88"/>
                <a:gd name="T14" fmla="*/ 2147483647 w 49"/>
                <a:gd name="T15" fmla="*/ 2147483647 h 88"/>
                <a:gd name="T16" fmla="*/ 2147483647 w 49"/>
                <a:gd name="T17" fmla="*/ 2147483647 h 88"/>
                <a:gd name="T18" fmla="*/ 2147483647 w 49"/>
                <a:gd name="T19" fmla="*/ 2147483647 h 88"/>
                <a:gd name="T20" fmla="*/ 2147483647 w 49"/>
                <a:gd name="T21" fmla="*/ 2147483647 h 88"/>
                <a:gd name="T22" fmla="*/ 2147483647 w 49"/>
                <a:gd name="T23" fmla="*/ 2147483647 h 88"/>
                <a:gd name="T24" fmla="*/ 2147483647 w 49"/>
                <a:gd name="T25" fmla="*/ 2147483647 h 88"/>
                <a:gd name="T26" fmla="*/ 2147483647 w 49"/>
                <a:gd name="T27" fmla="*/ 2147483647 h 88"/>
                <a:gd name="T28" fmla="*/ 2147483647 w 49"/>
                <a:gd name="T29" fmla="*/ 0 h 88"/>
                <a:gd name="T30" fmla="*/ 2147483647 w 49"/>
                <a:gd name="T31" fmla="*/ 0 h 88"/>
                <a:gd name="T32" fmla="*/ 2147483647 w 49"/>
                <a:gd name="T33" fmla="*/ 0 h 88"/>
                <a:gd name="T34" fmla="*/ 2147483647 w 49"/>
                <a:gd name="T35" fmla="*/ 0 h 88"/>
                <a:gd name="T36" fmla="*/ 2147483647 w 49"/>
                <a:gd name="T37" fmla="*/ 0 h 88"/>
                <a:gd name="T38" fmla="*/ 2147483647 w 49"/>
                <a:gd name="T39" fmla="*/ 2147483647 h 88"/>
                <a:gd name="T40" fmla="*/ 2147483647 w 49"/>
                <a:gd name="T41" fmla="*/ 2147483647 h 88"/>
                <a:gd name="T42" fmla="*/ 2147483647 w 49"/>
                <a:gd name="T43" fmla="*/ 2147483647 h 88"/>
                <a:gd name="T44" fmla="*/ 2147483647 w 49"/>
                <a:gd name="T45" fmla="*/ 2147483647 h 88"/>
                <a:gd name="T46" fmla="*/ 2147483647 w 49"/>
                <a:gd name="T47" fmla="*/ 2147483647 h 88"/>
                <a:gd name="T48" fmla="*/ 2147483647 w 49"/>
                <a:gd name="T49" fmla="*/ 2147483647 h 88"/>
                <a:gd name="T50" fmla="*/ 2147483647 w 49"/>
                <a:gd name="T51" fmla="*/ 2147483647 h 88"/>
                <a:gd name="T52" fmla="*/ 2147483647 w 49"/>
                <a:gd name="T53" fmla="*/ 2147483647 h 88"/>
                <a:gd name="T54" fmla="*/ 2147483647 w 49"/>
                <a:gd name="T55" fmla="*/ 2147483647 h 88"/>
                <a:gd name="T56" fmla="*/ 2147483647 w 49"/>
                <a:gd name="T57" fmla="*/ 2147483647 h 88"/>
                <a:gd name="T58" fmla="*/ 2147483647 w 49"/>
                <a:gd name="T59" fmla="*/ 2147483647 h 88"/>
                <a:gd name="T60" fmla="*/ 2147483647 w 49"/>
                <a:gd name="T61" fmla="*/ 2147483647 h 88"/>
                <a:gd name="T62" fmla="*/ 2147483647 w 49"/>
                <a:gd name="T63" fmla="*/ 2147483647 h 88"/>
                <a:gd name="T64" fmla="*/ 2147483647 w 49"/>
                <a:gd name="T65" fmla="*/ 2147483647 h 88"/>
                <a:gd name="T66" fmla="*/ 2147483647 w 49"/>
                <a:gd name="T67" fmla="*/ 2147483647 h 88"/>
                <a:gd name="T68" fmla="*/ 2147483647 w 49"/>
                <a:gd name="T69" fmla="*/ 2147483647 h 88"/>
                <a:gd name="T70" fmla="*/ 2147483647 w 49"/>
                <a:gd name="T71" fmla="*/ 2147483647 h 88"/>
                <a:gd name="T72" fmla="*/ 2147483647 w 49"/>
                <a:gd name="T73" fmla="*/ 2147483647 h 88"/>
                <a:gd name="T74" fmla="*/ 2147483647 w 49"/>
                <a:gd name="T75" fmla="*/ 2147483647 h 88"/>
                <a:gd name="T76" fmla="*/ 2147483647 w 49"/>
                <a:gd name="T77" fmla="*/ 2147483647 h 88"/>
                <a:gd name="T78" fmla="*/ 2147483647 w 49"/>
                <a:gd name="T79" fmla="*/ 2147483647 h 88"/>
                <a:gd name="T80" fmla="*/ 2147483647 w 49"/>
                <a:gd name="T81" fmla="*/ 2147483647 h 88"/>
                <a:gd name="T82" fmla="*/ 2147483647 w 49"/>
                <a:gd name="T83" fmla="*/ 2147483647 h 88"/>
                <a:gd name="T84" fmla="*/ 2147483647 w 49"/>
                <a:gd name="T85" fmla="*/ 2147483647 h 88"/>
                <a:gd name="T86" fmla="*/ 2147483647 w 49"/>
                <a:gd name="T87" fmla="*/ 2147483647 h 88"/>
                <a:gd name="T88" fmla="*/ 2147483647 w 49"/>
                <a:gd name="T89" fmla="*/ 2147483647 h 88"/>
                <a:gd name="T90" fmla="*/ 2147483647 w 49"/>
                <a:gd name="T91" fmla="*/ 2147483647 h 88"/>
                <a:gd name="T92" fmla="*/ 2147483647 w 49"/>
                <a:gd name="T93" fmla="*/ 2147483647 h 88"/>
                <a:gd name="T94" fmla="*/ 2147483647 w 49"/>
                <a:gd name="T95" fmla="*/ 2147483647 h 88"/>
                <a:gd name="T96" fmla="*/ 2147483647 w 49"/>
                <a:gd name="T97" fmla="*/ 2147483647 h 88"/>
                <a:gd name="T98" fmla="*/ 2147483647 w 49"/>
                <a:gd name="T99" fmla="*/ 2147483647 h 88"/>
                <a:gd name="T100" fmla="*/ 2147483647 w 49"/>
                <a:gd name="T101" fmla="*/ 2147483647 h 88"/>
                <a:gd name="T102" fmla="*/ 2147483647 w 49"/>
                <a:gd name="T103" fmla="*/ 2147483647 h 88"/>
                <a:gd name="T104" fmla="*/ 2147483647 w 49"/>
                <a:gd name="T105" fmla="*/ 2147483647 h 88"/>
                <a:gd name="T106" fmla="*/ 2147483647 w 49"/>
                <a:gd name="T107" fmla="*/ 2147483647 h 88"/>
                <a:gd name="T108" fmla="*/ 2147483647 w 49"/>
                <a:gd name="T109" fmla="*/ 2147483647 h 88"/>
                <a:gd name="T110" fmla="*/ 0 w 49"/>
                <a:gd name="T111" fmla="*/ 2147483647 h 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9"/>
                <a:gd name="T169" fmla="*/ 0 h 88"/>
                <a:gd name="T170" fmla="*/ 49 w 49"/>
                <a:gd name="T171" fmla="*/ 88 h 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9" h="88">
                  <a:moveTo>
                    <a:pt x="0" y="36"/>
                  </a:moveTo>
                  <a:lnTo>
                    <a:pt x="0" y="33"/>
                  </a:lnTo>
                  <a:lnTo>
                    <a:pt x="3" y="33"/>
                  </a:lnTo>
                  <a:lnTo>
                    <a:pt x="5" y="33"/>
                  </a:lnTo>
                  <a:lnTo>
                    <a:pt x="7" y="31"/>
                  </a:lnTo>
                  <a:lnTo>
                    <a:pt x="10" y="28"/>
                  </a:lnTo>
                  <a:lnTo>
                    <a:pt x="12" y="25"/>
                  </a:lnTo>
                  <a:lnTo>
                    <a:pt x="14" y="22"/>
                  </a:lnTo>
                  <a:lnTo>
                    <a:pt x="16" y="20"/>
                  </a:lnTo>
                  <a:lnTo>
                    <a:pt x="19" y="17"/>
                  </a:lnTo>
                  <a:lnTo>
                    <a:pt x="23" y="14"/>
                  </a:lnTo>
                  <a:lnTo>
                    <a:pt x="26" y="9"/>
                  </a:lnTo>
                  <a:lnTo>
                    <a:pt x="26" y="6"/>
                  </a:lnTo>
                  <a:lnTo>
                    <a:pt x="28" y="3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5" y="6"/>
                  </a:lnTo>
                  <a:lnTo>
                    <a:pt x="37" y="9"/>
                  </a:lnTo>
                  <a:lnTo>
                    <a:pt x="37" y="11"/>
                  </a:lnTo>
                  <a:lnTo>
                    <a:pt x="42" y="20"/>
                  </a:lnTo>
                  <a:lnTo>
                    <a:pt x="44" y="25"/>
                  </a:lnTo>
                  <a:lnTo>
                    <a:pt x="44" y="28"/>
                  </a:lnTo>
                  <a:lnTo>
                    <a:pt x="42" y="33"/>
                  </a:lnTo>
                  <a:lnTo>
                    <a:pt x="42" y="36"/>
                  </a:lnTo>
                  <a:lnTo>
                    <a:pt x="44" y="39"/>
                  </a:lnTo>
                  <a:lnTo>
                    <a:pt x="49" y="44"/>
                  </a:lnTo>
                  <a:lnTo>
                    <a:pt x="46" y="53"/>
                  </a:lnTo>
                  <a:lnTo>
                    <a:pt x="46" y="61"/>
                  </a:lnTo>
                  <a:lnTo>
                    <a:pt x="46" y="66"/>
                  </a:lnTo>
                  <a:lnTo>
                    <a:pt x="44" y="75"/>
                  </a:lnTo>
                  <a:lnTo>
                    <a:pt x="42" y="77"/>
                  </a:lnTo>
                  <a:lnTo>
                    <a:pt x="39" y="80"/>
                  </a:lnTo>
                  <a:lnTo>
                    <a:pt x="35" y="80"/>
                  </a:lnTo>
                  <a:lnTo>
                    <a:pt x="33" y="83"/>
                  </a:lnTo>
                  <a:lnTo>
                    <a:pt x="28" y="83"/>
                  </a:lnTo>
                  <a:lnTo>
                    <a:pt x="23" y="85"/>
                  </a:lnTo>
                  <a:lnTo>
                    <a:pt x="23" y="88"/>
                  </a:lnTo>
                  <a:lnTo>
                    <a:pt x="16" y="85"/>
                  </a:lnTo>
                  <a:lnTo>
                    <a:pt x="16" y="83"/>
                  </a:lnTo>
                  <a:lnTo>
                    <a:pt x="14" y="80"/>
                  </a:lnTo>
                  <a:lnTo>
                    <a:pt x="12" y="80"/>
                  </a:lnTo>
                  <a:lnTo>
                    <a:pt x="10" y="77"/>
                  </a:lnTo>
                  <a:lnTo>
                    <a:pt x="7" y="75"/>
                  </a:lnTo>
                  <a:lnTo>
                    <a:pt x="10" y="69"/>
                  </a:lnTo>
                  <a:lnTo>
                    <a:pt x="10" y="64"/>
                  </a:lnTo>
                  <a:lnTo>
                    <a:pt x="10" y="58"/>
                  </a:lnTo>
                  <a:lnTo>
                    <a:pt x="7" y="55"/>
                  </a:lnTo>
                  <a:lnTo>
                    <a:pt x="7" y="53"/>
                  </a:lnTo>
                  <a:lnTo>
                    <a:pt x="5" y="50"/>
                  </a:lnTo>
                  <a:lnTo>
                    <a:pt x="5" y="47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5" name="Freeform 25"/>
            <p:cNvSpPr>
              <a:spLocks noChangeAspect="1"/>
            </p:cNvSpPr>
            <p:nvPr/>
          </p:nvSpPr>
          <p:spPr bwMode="auto">
            <a:xfrm rot="9246">
              <a:off x="-715" y="3401"/>
              <a:ext cx="89" cy="124"/>
            </a:xfrm>
            <a:custGeom>
              <a:avLst/>
              <a:gdLst>
                <a:gd name="T0" fmla="*/ 0 w 49"/>
                <a:gd name="T1" fmla="*/ 2147483647 h 88"/>
                <a:gd name="T2" fmla="*/ 0 w 49"/>
                <a:gd name="T3" fmla="*/ 2147483647 h 88"/>
                <a:gd name="T4" fmla="*/ 2147483647 w 49"/>
                <a:gd name="T5" fmla="*/ 2147483647 h 88"/>
                <a:gd name="T6" fmla="*/ 2147483647 w 49"/>
                <a:gd name="T7" fmla="*/ 2147483647 h 88"/>
                <a:gd name="T8" fmla="*/ 2147483647 w 49"/>
                <a:gd name="T9" fmla="*/ 2147483647 h 88"/>
                <a:gd name="T10" fmla="*/ 2147483647 w 49"/>
                <a:gd name="T11" fmla="*/ 2147483647 h 88"/>
                <a:gd name="T12" fmla="*/ 2147483647 w 49"/>
                <a:gd name="T13" fmla="*/ 2147483647 h 88"/>
                <a:gd name="T14" fmla="*/ 2147483647 w 49"/>
                <a:gd name="T15" fmla="*/ 2147483647 h 88"/>
                <a:gd name="T16" fmla="*/ 2147483647 w 49"/>
                <a:gd name="T17" fmla="*/ 2147483647 h 88"/>
                <a:gd name="T18" fmla="*/ 2147483647 w 49"/>
                <a:gd name="T19" fmla="*/ 2147483647 h 88"/>
                <a:gd name="T20" fmla="*/ 2147483647 w 49"/>
                <a:gd name="T21" fmla="*/ 2147483647 h 88"/>
                <a:gd name="T22" fmla="*/ 2147483647 w 49"/>
                <a:gd name="T23" fmla="*/ 2147483647 h 88"/>
                <a:gd name="T24" fmla="*/ 2147483647 w 49"/>
                <a:gd name="T25" fmla="*/ 2147483647 h 88"/>
                <a:gd name="T26" fmla="*/ 2147483647 w 49"/>
                <a:gd name="T27" fmla="*/ 2147483647 h 88"/>
                <a:gd name="T28" fmla="*/ 2147483647 w 49"/>
                <a:gd name="T29" fmla="*/ 0 h 88"/>
                <a:gd name="T30" fmla="*/ 2147483647 w 49"/>
                <a:gd name="T31" fmla="*/ 0 h 88"/>
                <a:gd name="T32" fmla="*/ 2147483647 w 49"/>
                <a:gd name="T33" fmla="*/ 0 h 88"/>
                <a:gd name="T34" fmla="*/ 2147483647 w 49"/>
                <a:gd name="T35" fmla="*/ 0 h 88"/>
                <a:gd name="T36" fmla="*/ 2147483647 w 49"/>
                <a:gd name="T37" fmla="*/ 0 h 88"/>
                <a:gd name="T38" fmla="*/ 2147483647 w 49"/>
                <a:gd name="T39" fmla="*/ 2147483647 h 88"/>
                <a:gd name="T40" fmla="*/ 2147483647 w 49"/>
                <a:gd name="T41" fmla="*/ 2147483647 h 88"/>
                <a:gd name="T42" fmla="*/ 2147483647 w 49"/>
                <a:gd name="T43" fmla="*/ 2147483647 h 88"/>
                <a:gd name="T44" fmla="*/ 2147483647 w 49"/>
                <a:gd name="T45" fmla="*/ 2147483647 h 88"/>
                <a:gd name="T46" fmla="*/ 2147483647 w 49"/>
                <a:gd name="T47" fmla="*/ 2147483647 h 88"/>
                <a:gd name="T48" fmla="*/ 2147483647 w 49"/>
                <a:gd name="T49" fmla="*/ 2147483647 h 88"/>
                <a:gd name="T50" fmla="*/ 2147483647 w 49"/>
                <a:gd name="T51" fmla="*/ 2147483647 h 88"/>
                <a:gd name="T52" fmla="*/ 2147483647 w 49"/>
                <a:gd name="T53" fmla="*/ 2147483647 h 88"/>
                <a:gd name="T54" fmla="*/ 2147483647 w 49"/>
                <a:gd name="T55" fmla="*/ 2147483647 h 88"/>
                <a:gd name="T56" fmla="*/ 2147483647 w 49"/>
                <a:gd name="T57" fmla="*/ 2147483647 h 88"/>
                <a:gd name="T58" fmla="*/ 2147483647 w 49"/>
                <a:gd name="T59" fmla="*/ 2147483647 h 88"/>
                <a:gd name="T60" fmla="*/ 2147483647 w 49"/>
                <a:gd name="T61" fmla="*/ 2147483647 h 88"/>
                <a:gd name="T62" fmla="*/ 2147483647 w 49"/>
                <a:gd name="T63" fmla="*/ 2147483647 h 88"/>
                <a:gd name="T64" fmla="*/ 2147483647 w 49"/>
                <a:gd name="T65" fmla="*/ 2147483647 h 88"/>
                <a:gd name="T66" fmla="*/ 2147483647 w 49"/>
                <a:gd name="T67" fmla="*/ 2147483647 h 88"/>
                <a:gd name="T68" fmla="*/ 2147483647 w 49"/>
                <a:gd name="T69" fmla="*/ 2147483647 h 88"/>
                <a:gd name="T70" fmla="*/ 2147483647 w 49"/>
                <a:gd name="T71" fmla="*/ 2147483647 h 88"/>
                <a:gd name="T72" fmla="*/ 2147483647 w 49"/>
                <a:gd name="T73" fmla="*/ 2147483647 h 88"/>
                <a:gd name="T74" fmla="*/ 2147483647 w 49"/>
                <a:gd name="T75" fmla="*/ 2147483647 h 88"/>
                <a:gd name="T76" fmla="*/ 2147483647 w 49"/>
                <a:gd name="T77" fmla="*/ 2147483647 h 88"/>
                <a:gd name="T78" fmla="*/ 2147483647 w 49"/>
                <a:gd name="T79" fmla="*/ 2147483647 h 88"/>
                <a:gd name="T80" fmla="*/ 2147483647 w 49"/>
                <a:gd name="T81" fmla="*/ 2147483647 h 88"/>
                <a:gd name="T82" fmla="*/ 2147483647 w 49"/>
                <a:gd name="T83" fmla="*/ 2147483647 h 88"/>
                <a:gd name="T84" fmla="*/ 2147483647 w 49"/>
                <a:gd name="T85" fmla="*/ 2147483647 h 88"/>
                <a:gd name="T86" fmla="*/ 2147483647 w 49"/>
                <a:gd name="T87" fmla="*/ 2147483647 h 88"/>
                <a:gd name="T88" fmla="*/ 2147483647 w 49"/>
                <a:gd name="T89" fmla="*/ 2147483647 h 88"/>
                <a:gd name="T90" fmla="*/ 2147483647 w 49"/>
                <a:gd name="T91" fmla="*/ 2147483647 h 88"/>
                <a:gd name="T92" fmla="*/ 2147483647 w 49"/>
                <a:gd name="T93" fmla="*/ 2147483647 h 88"/>
                <a:gd name="T94" fmla="*/ 2147483647 w 49"/>
                <a:gd name="T95" fmla="*/ 2147483647 h 88"/>
                <a:gd name="T96" fmla="*/ 2147483647 w 49"/>
                <a:gd name="T97" fmla="*/ 2147483647 h 88"/>
                <a:gd name="T98" fmla="*/ 2147483647 w 49"/>
                <a:gd name="T99" fmla="*/ 2147483647 h 88"/>
                <a:gd name="T100" fmla="*/ 2147483647 w 49"/>
                <a:gd name="T101" fmla="*/ 2147483647 h 88"/>
                <a:gd name="T102" fmla="*/ 2147483647 w 49"/>
                <a:gd name="T103" fmla="*/ 2147483647 h 88"/>
                <a:gd name="T104" fmla="*/ 2147483647 w 49"/>
                <a:gd name="T105" fmla="*/ 2147483647 h 88"/>
                <a:gd name="T106" fmla="*/ 2147483647 w 49"/>
                <a:gd name="T107" fmla="*/ 2147483647 h 88"/>
                <a:gd name="T108" fmla="*/ 2147483647 w 49"/>
                <a:gd name="T109" fmla="*/ 2147483647 h 88"/>
                <a:gd name="T110" fmla="*/ 0 w 49"/>
                <a:gd name="T111" fmla="*/ 2147483647 h 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9"/>
                <a:gd name="T169" fmla="*/ 0 h 88"/>
                <a:gd name="T170" fmla="*/ 49 w 49"/>
                <a:gd name="T171" fmla="*/ 88 h 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9" h="88">
                  <a:moveTo>
                    <a:pt x="0" y="36"/>
                  </a:moveTo>
                  <a:lnTo>
                    <a:pt x="0" y="33"/>
                  </a:lnTo>
                  <a:lnTo>
                    <a:pt x="3" y="33"/>
                  </a:lnTo>
                  <a:lnTo>
                    <a:pt x="5" y="33"/>
                  </a:lnTo>
                  <a:lnTo>
                    <a:pt x="7" y="31"/>
                  </a:lnTo>
                  <a:lnTo>
                    <a:pt x="10" y="28"/>
                  </a:lnTo>
                  <a:lnTo>
                    <a:pt x="12" y="25"/>
                  </a:lnTo>
                  <a:lnTo>
                    <a:pt x="14" y="22"/>
                  </a:lnTo>
                  <a:lnTo>
                    <a:pt x="16" y="20"/>
                  </a:lnTo>
                  <a:lnTo>
                    <a:pt x="19" y="17"/>
                  </a:lnTo>
                  <a:lnTo>
                    <a:pt x="23" y="14"/>
                  </a:lnTo>
                  <a:lnTo>
                    <a:pt x="26" y="9"/>
                  </a:lnTo>
                  <a:lnTo>
                    <a:pt x="26" y="6"/>
                  </a:lnTo>
                  <a:lnTo>
                    <a:pt x="28" y="3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5" y="6"/>
                  </a:lnTo>
                  <a:lnTo>
                    <a:pt x="37" y="9"/>
                  </a:lnTo>
                  <a:lnTo>
                    <a:pt x="37" y="11"/>
                  </a:lnTo>
                  <a:lnTo>
                    <a:pt x="42" y="20"/>
                  </a:lnTo>
                  <a:lnTo>
                    <a:pt x="44" y="25"/>
                  </a:lnTo>
                  <a:lnTo>
                    <a:pt x="44" y="28"/>
                  </a:lnTo>
                  <a:lnTo>
                    <a:pt x="42" y="33"/>
                  </a:lnTo>
                  <a:lnTo>
                    <a:pt x="42" y="36"/>
                  </a:lnTo>
                  <a:lnTo>
                    <a:pt x="44" y="39"/>
                  </a:lnTo>
                  <a:lnTo>
                    <a:pt x="49" y="44"/>
                  </a:lnTo>
                  <a:lnTo>
                    <a:pt x="46" y="53"/>
                  </a:lnTo>
                  <a:lnTo>
                    <a:pt x="46" y="61"/>
                  </a:lnTo>
                  <a:lnTo>
                    <a:pt x="46" y="66"/>
                  </a:lnTo>
                  <a:lnTo>
                    <a:pt x="44" y="75"/>
                  </a:lnTo>
                  <a:lnTo>
                    <a:pt x="42" y="77"/>
                  </a:lnTo>
                  <a:lnTo>
                    <a:pt x="39" y="80"/>
                  </a:lnTo>
                  <a:lnTo>
                    <a:pt x="35" y="80"/>
                  </a:lnTo>
                  <a:lnTo>
                    <a:pt x="33" y="83"/>
                  </a:lnTo>
                  <a:lnTo>
                    <a:pt x="28" y="83"/>
                  </a:lnTo>
                  <a:lnTo>
                    <a:pt x="23" y="85"/>
                  </a:lnTo>
                  <a:lnTo>
                    <a:pt x="23" y="88"/>
                  </a:lnTo>
                  <a:lnTo>
                    <a:pt x="16" y="85"/>
                  </a:lnTo>
                  <a:lnTo>
                    <a:pt x="16" y="83"/>
                  </a:lnTo>
                  <a:lnTo>
                    <a:pt x="14" y="80"/>
                  </a:lnTo>
                  <a:lnTo>
                    <a:pt x="12" y="80"/>
                  </a:lnTo>
                  <a:lnTo>
                    <a:pt x="10" y="77"/>
                  </a:lnTo>
                  <a:lnTo>
                    <a:pt x="7" y="75"/>
                  </a:lnTo>
                  <a:lnTo>
                    <a:pt x="10" y="69"/>
                  </a:lnTo>
                  <a:lnTo>
                    <a:pt x="10" y="64"/>
                  </a:lnTo>
                  <a:lnTo>
                    <a:pt x="10" y="58"/>
                  </a:lnTo>
                  <a:lnTo>
                    <a:pt x="7" y="55"/>
                  </a:lnTo>
                  <a:lnTo>
                    <a:pt x="7" y="53"/>
                  </a:lnTo>
                  <a:lnTo>
                    <a:pt x="5" y="50"/>
                  </a:lnTo>
                  <a:lnTo>
                    <a:pt x="5" y="47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0" y="3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6" name="Freeform 26"/>
            <p:cNvSpPr>
              <a:spLocks noChangeAspect="1"/>
            </p:cNvSpPr>
            <p:nvPr/>
          </p:nvSpPr>
          <p:spPr bwMode="auto">
            <a:xfrm rot="9246">
              <a:off x="-696" y="3431"/>
              <a:ext cx="36" cy="56"/>
            </a:xfrm>
            <a:custGeom>
              <a:avLst/>
              <a:gdLst>
                <a:gd name="T0" fmla="*/ 2147483647 w 20"/>
                <a:gd name="T1" fmla="*/ 2147483647 h 39"/>
                <a:gd name="T2" fmla="*/ 2147483647 w 20"/>
                <a:gd name="T3" fmla="*/ 0 h 39"/>
                <a:gd name="T4" fmla="*/ 2147483647 w 20"/>
                <a:gd name="T5" fmla="*/ 0 h 39"/>
                <a:gd name="T6" fmla="*/ 2147483647 w 20"/>
                <a:gd name="T7" fmla="*/ 2147483647 h 39"/>
                <a:gd name="T8" fmla="*/ 2147483647 w 20"/>
                <a:gd name="T9" fmla="*/ 2147483647 h 39"/>
                <a:gd name="T10" fmla="*/ 2147483647 w 20"/>
                <a:gd name="T11" fmla="*/ 2147483647 h 39"/>
                <a:gd name="T12" fmla="*/ 2147483647 w 20"/>
                <a:gd name="T13" fmla="*/ 2147483647 h 39"/>
                <a:gd name="T14" fmla="*/ 2147483647 w 20"/>
                <a:gd name="T15" fmla="*/ 2147483647 h 39"/>
                <a:gd name="T16" fmla="*/ 2147483647 w 20"/>
                <a:gd name="T17" fmla="*/ 2147483647 h 39"/>
                <a:gd name="T18" fmla="*/ 2147483647 w 20"/>
                <a:gd name="T19" fmla="*/ 2147483647 h 39"/>
                <a:gd name="T20" fmla="*/ 2147483647 w 20"/>
                <a:gd name="T21" fmla="*/ 2147483647 h 39"/>
                <a:gd name="T22" fmla="*/ 2147483647 w 20"/>
                <a:gd name="T23" fmla="*/ 2147483647 h 39"/>
                <a:gd name="T24" fmla="*/ 2147483647 w 20"/>
                <a:gd name="T25" fmla="*/ 2147483647 h 39"/>
                <a:gd name="T26" fmla="*/ 2147483647 w 20"/>
                <a:gd name="T27" fmla="*/ 2147483647 h 39"/>
                <a:gd name="T28" fmla="*/ 2147483647 w 20"/>
                <a:gd name="T29" fmla="*/ 2147483647 h 39"/>
                <a:gd name="T30" fmla="*/ 2147483647 w 20"/>
                <a:gd name="T31" fmla="*/ 2147483647 h 39"/>
                <a:gd name="T32" fmla="*/ 0 w 20"/>
                <a:gd name="T33" fmla="*/ 2147483647 h 39"/>
                <a:gd name="T34" fmla="*/ 2147483647 w 20"/>
                <a:gd name="T35" fmla="*/ 2147483647 h 39"/>
                <a:gd name="T36" fmla="*/ 2147483647 w 20"/>
                <a:gd name="T37" fmla="*/ 2147483647 h 39"/>
                <a:gd name="T38" fmla="*/ 2147483647 w 20"/>
                <a:gd name="T39" fmla="*/ 2147483647 h 39"/>
                <a:gd name="T40" fmla="*/ 2147483647 w 20"/>
                <a:gd name="T41" fmla="*/ 2147483647 h 39"/>
                <a:gd name="T42" fmla="*/ 2147483647 w 20"/>
                <a:gd name="T43" fmla="*/ 2147483647 h 39"/>
                <a:gd name="T44" fmla="*/ 2147483647 w 20"/>
                <a:gd name="T45" fmla="*/ 2147483647 h 3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0"/>
                <a:gd name="T70" fmla="*/ 0 h 39"/>
                <a:gd name="T71" fmla="*/ 20 w 20"/>
                <a:gd name="T72" fmla="*/ 39 h 3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0" h="39">
                  <a:moveTo>
                    <a:pt x="16" y="3"/>
                  </a:moveTo>
                  <a:lnTo>
                    <a:pt x="16" y="0"/>
                  </a:lnTo>
                  <a:lnTo>
                    <a:pt x="18" y="0"/>
                  </a:lnTo>
                  <a:lnTo>
                    <a:pt x="18" y="6"/>
                  </a:lnTo>
                  <a:lnTo>
                    <a:pt x="20" y="11"/>
                  </a:lnTo>
                  <a:lnTo>
                    <a:pt x="20" y="17"/>
                  </a:lnTo>
                  <a:lnTo>
                    <a:pt x="20" y="20"/>
                  </a:lnTo>
                  <a:lnTo>
                    <a:pt x="18" y="22"/>
                  </a:lnTo>
                  <a:lnTo>
                    <a:pt x="16" y="25"/>
                  </a:lnTo>
                  <a:lnTo>
                    <a:pt x="13" y="28"/>
                  </a:lnTo>
                  <a:lnTo>
                    <a:pt x="11" y="33"/>
                  </a:lnTo>
                  <a:lnTo>
                    <a:pt x="6" y="33"/>
                  </a:lnTo>
                  <a:lnTo>
                    <a:pt x="6" y="36"/>
                  </a:lnTo>
                  <a:lnTo>
                    <a:pt x="4" y="39"/>
                  </a:lnTo>
                  <a:lnTo>
                    <a:pt x="2" y="39"/>
                  </a:lnTo>
                  <a:lnTo>
                    <a:pt x="2" y="36"/>
                  </a:lnTo>
                  <a:lnTo>
                    <a:pt x="0" y="33"/>
                  </a:lnTo>
                  <a:lnTo>
                    <a:pt x="2" y="31"/>
                  </a:lnTo>
                  <a:lnTo>
                    <a:pt x="4" y="28"/>
                  </a:lnTo>
                  <a:lnTo>
                    <a:pt x="9" y="17"/>
                  </a:lnTo>
                  <a:lnTo>
                    <a:pt x="11" y="9"/>
                  </a:lnTo>
                  <a:lnTo>
                    <a:pt x="11" y="6"/>
                  </a:lnTo>
                  <a:lnTo>
                    <a:pt x="16" y="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7" name="Freeform 27"/>
            <p:cNvSpPr>
              <a:spLocks noChangeAspect="1"/>
            </p:cNvSpPr>
            <p:nvPr/>
          </p:nvSpPr>
          <p:spPr bwMode="auto">
            <a:xfrm rot="9246">
              <a:off x="-696" y="3431"/>
              <a:ext cx="36" cy="56"/>
            </a:xfrm>
            <a:custGeom>
              <a:avLst/>
              <a:gdLst>
                <a:gd name="T0" fmla="*/ 2147483647 w 20"/>
                <a:gd name="T1" fmla="*/ 2147483647 h 39"/>
                <a:gd name="T2" fmla="*/ 2147483647 w 20"/>
                <a:gd name="T3" fmla="*/ 0 h 39"/>
                <a:gd name="T4" fmla="*/ 2147483647 w 20"/>
                <a:gd name="T5" fmla="*/ 0 h 39"/>
                <a:gd name="T6" fmla="*/ 2147483647 w 20"/>
                <a:gd name="T7" fmla="*/ 2147483647 h 39"/>
                <a:gd name="T8" fmla="*/ 2147483647 w 20"/>
                <a:gd name="T9" fmla="*/ 2147483647 h 39"/>
                <a:gd name="T10" fmla="*/ 2147483647 w 20"/>
                <a:gd name="T11" fmla="*/ 2147483647 h 39"/>
                <a:gd name="T12" fmla="*/ 2147483647 w 20"/>
                <a:gd name="T13" fmla="*/ 2147483647 h 39"/>
                <a:gd name="T14" fmla="*/ 2147483647 w 20"/>
                <a:gd name="T15" fmla="*/ 2147483647 h 39"/>
                <a:gd name="T16" fmla="*/ 2147483647 w 20"/>
                <a:gd name="T17" fmla="*/ 2147483647 h 39"/>
                <a:gd name="T18" fmla="*/ 2147483647 w 20"/>
                <a:gd name="T19" fmla="*/ 2147483647 h 39"/>
                <a:gd name="T20" fmla="*/ 2147483647 w 20"/>
                <a:gd name="T21" fmla="*/ 2147483647 h 39"/>
                <a:gd name="T22" fmla="*/ 2147483647 w 20"/>
                <a:gd name="T23" fmla="*/ 2147483647 h 39"/>
                <a:gd name="T24" fmla="*/ 2147483647 w 20"/>
                <a:gd name="T25" fmla="*/ 2147483647 h 39"/>
                <a:gd name="T26" fmla="*/ 2147483647 w 20"/>
                <a:gd name="T27" fmla="*/ 2147483647 h 39"/>
                <a:gd name="T28" fmla="*/ 2147483647 w 20"/>
                <a:gd name="T29" fmla="*/ 2147483647 h 39"/>
                <a:gd name="T30" fmla="*/ 2147483647 w 20"/>
                <a:gd name="T31" fmla="*/ 2147483647 h 39"/>
                <a:gd name="T32" fmla="*/ 0 w 20"/>
                <a:gd name="T33" fmla="*/ 2147483647 h 39"/>
                <a:gd name="T34" fmla="*/ 2147483647 w 20"/>
                <a:gd name="T35" fmla="*/ 2147483647 h 39"/>
                <a:gd name="T36" fmla="*/ 2147483647 w 20"/>
                <a:gd name="T37" fmla="*/ 2147483647 h 39"/>
                <a:gd name="T38" fmla="*/ 2147483647 w 20"/>
                <a:gd name="T39" fmla="*/ 2147483647 h 39"/>
                <a:gd name="T40" fmla="*/ 2147483647 w 20"/>
                <a:gd name="T41" fmla="*/ 2147483647 h 39"/>
                <a:gd name="T42" fmla="*/ 2147483647 w 20"/>
                <a:gd name="T43" fmla="*/ 2147483647 h 39"/>
                <a:gd name="T44" fmla="*/ 2147483647 w 20"/>
                <a:gd name="T45" fmla="*/ 2147483647 h 3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0"/>
                <a:gd name="T70" fmla="*/ 0 h 39"/>
                <a:gd name="T71" fmla="*/ 20 w 20"/>
                <a:gd name="T72" fmla="*/ 39 h 3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0" h="39">
                  <a:moveTo>
                    <a:pt x="16" y="3"/>
                  </a:moveTo>
                  <a:lnTo>
                    <a:pt x="16" y="0"/>
                  </a:lnTo>
                  <a:lnTo>
                    <a:pt x="18" y="0"/>
                  </a:lnTo>
                  <a:lnTo>
                    <a:pt x="18" y="6"/>
                  </a:lnTo>
                  <a:lnTo>
                    <a:pt x="20" y="11"/>
                  </a:lnTo>
                  <a:lnTo>
                    <a:pt x="20" y="17"/>
                  </a:lnTo>
                  <a:lnTo>
                    <a:pt x="20" y="20"/>
                  </a:lnTo>
                  <a:lnTo>
                    <a:pt x="18" y="22"/>
                  </a:lnTo>
                  <a:lnTo>
                    <a:pt x="16" y="25"/>
                  </a:lnTo>
                  <a:lnTo>
                    <a:pt x="13" y="28"/>
                  </a:lnTo>
                  <a:lnTo>
                    <a:pt x="11" y="33"/>
                  </a:lnTo>
                  <a:lnTo>
                    <a:pt x="6" y="33"/>
                  </a:lnTo>
                  <a:lnTo>
                    <a:pt x="6" y="36"/>
                  </a:lnTo>
                  <a:lnTo>
                    <a:pt x="4" y="39"/>
                  </a:lnTo>
                  <a:lnTo>
                    <a:pt x="2" y="39"/>
                  </a:lnTo>
                  <a:lnTo>
                    <a:pt x="2" y="36"/>
                  </a:lnTo>
                  <a:lnTo>
                    <a:pt x="0" y="33"/>
                  </a:lnTo>
                  <a:lnTo>
                    <a:pt x="2" y="31"/>
                  </a:lnTo>
                  <a:lnTo>
                    <a:pt x="4" y="28"/>
                  </a:lnTo>
                  <a:lnTo>
                    <a:pt x="9" y="17"/>
                  </a:lnTo>
                  <a:lnTo>
                    <a:pt x="11" y="9"/>
                  </a:lnTo>
                  <a:lnTo>
                    <a:pt x="11" y="6"/>
                  </a:lnTo>
                  <a:lnTo>
                    <a:pt x="16" y="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8" name="Freeform 28"/>
            <p:cNvSpPr>
              <a:spLocks noChangeAspect="1"/>
            </p:cNvSpPr>
            <p:nvPr/>
          </p:nvSpPr>
          <p:spPr bwMode="auto">
            <a:xfrm rot="9246">
              <a:off x="-190" y="2050"/>
              <a:ext cx="14" cy="24"/>
            </a:xfrm>
            <a:custGeom>
              <a:avLst/>
              <a:gdLst>
                <a:gd name="T0" fmla="*/ 0 w 7"/>
                <a:gd name="T1" fmla="*/ 0 h 17"/>
                <a:gd name="T2" fmla="*/ 2147483647 w 7"/>
                <a:gd name="T3" fmla="*/ 0 h 17"/>
                <a:gd name="T4" fmla="*/ 2147483647 w 7"/>
                <a:gd name="T5" fmla="*/ 2147483647 h 17"/>
                <a:gd name="T6" fmla="*/ 2147483647 w 7"/>
                <a:gd name="T7" fmla="*/ 2147483647 h 17"/>
                <a:gd name="T8" fmla="*/ 2147483647 w 7"/>
                <a:gd name="T9" fmla="*/ 2147483647 h 17"/>
                <a:gd name="T10" fmla="*/ 2147483647 w 7"/>
                <a:gd name="T11" fmla="*/ 2147483647 h 17"/>
                <a:gd name="T12" fmla="*/ 2147483647 w 7"/>
                <a:gd name="T13" fmla="*/ 2147483647 h 17"/>
                <a:gd name="T14" fmla="*/ 2147483647 w 7"/>
                <a:gd name="T15" fmla="*/ 2147483647 h 17"/>
                <a:gd name="T16" fmla="*/ 2147483647 w 7"/>
                <a:gd name="T17" fmla="*/ 2147483647 h 17"/>
                <a:gd name="T18" fmla="*/ 0 w 7"/>
                <a:gd name="T19" fmla="*/ 2147483647 h 17"/>
                <a:gd name="T20" fmla="*/ 0 w 7"/>
                <a:gd name="T21" fmla="*/ 2147483647 h 17"/>
                <a:gd name="T22" fmla="*/ 0 w 7"/>
                <a:gd name="T23" fmla="*/ 0 h 1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"/>
                <a:gd name="T37" fmla="*/ 0 h 17"/>
                <a:gd name="T38" fmla="*/ 7 w 7"/>
                <a:gd name="T39" fmla="*/ 17 h 1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" h="17">
                  <a:moveTo>
                    <a:pt x="0" y="0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4" y="3"/>
                  </a:lnTo>
                  <a:lnTo>
                    <a:pt x="4" y="6"/>
                  </a:lnTo>
                  <a:lnTo>
                    <a:pt x="7" y="8"/>
                  </a:lnTo>
                  <a:lnTo>
                    <a:pt x="7" y="14"/>
                  </a:lnTo>
                  <a:lnTo>
                    <a:pt x="7" y="17"/>
                  </a:lnTo>
                  <a:lnTo>
                    <a:pt x="2" y="17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9" name="Freeform 29"/>
            <p:cNvSpPr>
              <a:spLocks noChangeAspect="1"/>
            </p:cNvSpPr>
            <p:nvPr/>
          </p:nvSpPr>
          <p:spPr bwMode="auto">
            <a:xfrm rot="9246">
              <a:off x="-190" y="2050"/>
              <a:ext cx="14" cy="24"/>
            </a:xfrm>
            <a:custGeom>
              <a:avLst/>
              <a:gdLst>
                <a:gd name="T0" fmla="*/ 0 w 7"/>
                <a:gd name="T1" fmla="*/ 0 h 17"/>
                <a:gd name="T2" fmla="*/ 2147483647 w 7"/>
                <a:gd name="T3" fmla="*/ 0 h 17"/>
                <a:gd name="T4" fmla="*/ 2147483647 w 7"/>
                <a:gd name="T5" fmla="*/ 2147483647 h 17"/>
                <a:gd name="T6" fmla="*/ 2147483647 w 7"/>
                <a:gd name="T7" fmla="*/ 2147483647 h 17"/>
                <a:gd name="T8" fmla="*/ 2147483647 w 7"/>
                <a:gd name="T9" fmla="*/ 2147483647 h 17"/>
                <a:gd name="T10" fmla="*/ 2147483647 w 7"/>
                <a:gd name="T11" fmla="*/ 2147483647 h 17"/>
                <a:gd name="T12" fmla="*/ 2147483647 w 7"/>
                <a:gd name="T13" fmla="*/ 2147483647 h 17"/>
                <a:gd name="T14" fmla="*/ 2147483647 w 7"/>
                <a:gd name="T15" fmla="*/ 2147483647 h 17"/>
                <a:gd name="T16" fmla="*/ 2147483647 w 7"/>
                <a:gd name="T17" fmla="*/ 2147483647 h 17"/>
                <a:gd name="T18" fmla="*/ 0 w 7"/>
                <a:gd name="T19" fmla="*/ 2147483647 h 17"/>
                <a:gd name="T20" fmla="*/ 0 w 7"/>
                <a:gd name="T21" fmla="*/ 2147483647 h 17"/>
                <a:gd name="T22" fmla="*/ 0 w 7"/>
                <a:gd name="T23" fmla="*/ 0 h 1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"/>
                <a:gd name="T37" fmla="*/ 0 h 17"/>
                <a:gd name="T38" fmla="*/ 7 w 7"/>
                <a:gd name="T39" fmla="*/ 17 h 1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" h="17">
                  <a:moveTo>
                    <a:pt x="0" y="0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4" y="3"/>
                  </a:lnTo>
                  <a:lnTo>
                    <a:pt x="4" y="6"/>
                  </a:lnTo>
                  <a:lnTo>
                    <a:pt x="7" y="8"/>
                  </a:lnTo>
                  <a:lnTo>
                    <a:pt x="7" y="14"/>
                  </a:lnTo>
                  <a:lnTo>
                    <a:pt x="7" y="17"/>
                  </a:lnTo>
                  <a:lnTo>
                    <a:pt x="2" y="17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0" name="Freeform 30"/>
            <p:cNvSpPr>
              <a:spLocks noChangeAspect="1"/>
            </p:cNvSpPr>
            <p:nvPr/>
          </p:nvSpPr>
          <p:spPr bwMode="auto">
            <a:xfrm rot="9246">
              <a:off x="-176" y="2420"/>
              <a:ext cx="20" cy="20"/>
            </a:xfrm>
            <a:custGeom>
              <a:avLst/>
              <a:gdLst>
                <a:gd name="T0" fmla="*/ 2147483647 w 11"/>
                <a:gd name="T1" fmla="*/ 2147483647 h 14"/>
                <a:gd name="T2" fmla="*/ 2147483647 w 11"/>
                <a:gd name="T3" fmla="*/ 2147483647 h 14"/>
                <a:gd name="T4" fmla="*/ 2147483647 w 11"/>
                <a:gd name="T5" fmla="*/ 0 h 14"/>
                <a:gd name="T6" fmla="*/ 2147483647 w 11"/>
                <a:gd name="T7" fmla="*/ 2147483647 h 14"/>
                <a:gd name="T8" fmla="*/ 0 w 11"/>
                <a:gd name="T9" fmla="*/ 2147483647 h 14"/>
                <a:gd name="T10" fmla="*/ 2147483647 w 11"/>
                <a:gd name="T11" fmla="*/ 2147483647 h 14"/>
                <a:gd name="T12" fmla="*/ 2147483647 w 11"/>
                <a:gd name="T13" fmla="*/ 2147483647 h 14"/>
                <a:gd name="T14" fmla="*/ 2147483647 w 11"/>
                <a:gd name="T15" fmla="*/ 2147483647 h 14"/>
                <a:gd name="T16" fmla="*/ 2147483647 w 11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4"/>
                <a:gd name="T29" fmla="*/ 11 w 11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4">
                  <a:moveTo>
                    <a:pt x="11" y="5"/>
                  </a:moveTo>
                  <a:lnTo>
                    <a:pt x="9" y="3"/>
                  </a:lnTo>
                  <a:lnTo>
                    <a:pt x="7" y="0"/>
                  </a:lnTo>
                  <a:lnTo>
                    <a:pt x="2" y="3"/>
                  </a:lnTo>
                  <a:lnTo>
                    <a:pt x="0" y="8"/>
                  </a:lnTo>
                  <a:lnTo>
                    <a:pt x="2" y="14"/>
                  </a:lnTo>
                  <a:lnTo>
                    <a:pt x="9" y="14"/>
                  </a:lnTo>
                  <a:lnTo>
                    <a:pt x="11" y="8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1" name="Freeform 31"/>
            <p:cNvSpPr>
              <a:spLocks noChangeAspect="1"/>
            </p:cNvSpPr>
            <p:nvPr/>
          </p:nvSpPr>
          <p:spPr bwMode="auto">
            <a:xfrm rot="9246">
              <a:off x="-176" y="2420"/>
              <a:ext cx="20" cy="20"/>
            </a:xfrm>
            <a:custGeom>
              <a:avLst/>
              <a:gdLst>
                <a:gd name="T0" fmla="*/ 2147483647 w 11"/>
                <a:gd name="T1" fmla="*/ 2147483647 h 14"/>
                <a:gd name="T2" fmla="*/ 2147483647 w 11"/>
                <a:gd name="T3" fmla="*/ 2147483647 h 14"/>
                <a:gd name="T4" fmla="*/ 2147483647 w 11"/>
                <a:gd name="T5" fmla="*/ 0 h 14"/>
                <a:gd name="T6" fmla="*/ 2147483647 w 11"/>
                <a:gd name="T7" fmla="*/ 2147483647 h 14"/>
                <a:gd name="T8" fmla="*/ 0 w 11"/>
                <a:gd name="T9" fmla="*/ 2147483647 h 14"/>
                <a:gd name="T10" fmla="*/ 2147483647 w 11"/>
                <a:gd name="T11" fmla="*/ 2147483647 h 14"/>
                <a:gd name="T12" fmla="*/ 2147483647 w 11"/>
                <a:gd name="T13" fmla="*/ 2147483647 h 14"/>
                <a:gd name="T14" fmla="*/ 2147483647 w 11"/>
                <a:gd name="T15" fmla="*/ 2147483647 h 14"/>
                <a:gd name="T16" fmla="*/ 2147483647 w 11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4"/>
                <a:gd name="T29" fmla="*/ 11 w 11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4">
                  <a:moveTo>
                    <a:pt x="11" y="5"/>
                  </a:moveTo>
                  <a:lnTo>
                    <a:pt x="9" y="3"/>
                  </a:lnTo>
                  <a:lnTo>
                    <a:pt x="7" y="0"/>
                  </a:lnTo>
                  <a:lnTo>
                    <a:pt x="2" y="3"/>
                  </a:lnTo>
                  <a:lnTo>
                    <a:pt x="0" y="8"/>
                  </a:lnTo>
                  <a:lnTo>
                    <a:pt x="2" y="14"/>
                  </a:lnTo>
                  <a:lnTo>
                    <a:pt x="9" y="14"/>
                  </a:lnTo>
                  <a:lnTo>
                    <a:pt x="11" y="8"/>
                  </a:lnTo>
                  <a:lnTo>
                    <a:pt x="11" y="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2" name="Rectangle 32"/>
            <p:cNvSpPr>
              <a:spLocks noChangeAspect="1" noChangeArrowheads="1"/>
            </p:cNvSpPr>
            <p:nvPr/>
          </p:nvSpPr>
          <p:spPr bwMode="auto">
            <a:xfrm rot="9246">
              <a:off x="-170" y="2426"/>
              <a:ext cx="7" cy="6"/>
            </a:xfrm>
            <a:prstGeom prst="rect">
              <a:avLst/>
            </a:prstGeom>
            <a:solidFill>
              <a:srgbClr val="B2B2B2"/>
            </a:solidFill>
            <a:ln w="3175">
              <a:solidFill>
                <a:srgbClr val="B2B2B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373" name="Freeform 33"/>
            <p:cNvSpPr>
              <a:spLocks noChangeAspect="1"/>
            </p:cNvSpPr>
            <p:nvPr/>
          </p:nvSpPr>
          <p:spPr bwMode="auto">
            <a:xfrm rot="9246">
              <a:off x="-283" y="2910"/>
              <a:ext cx="125" cy="187"/>
            </a:xfrm>
            <a:custGeom>
              <a:avLst/>
              <a:gdLst>
                <a:gd name="T0" fmla="*/ 2147483647 w 69"/>
                <a:gd name="T1" fmla="*/ 2147483647 h 135"/>
                <a:gd name="T2" fmla="*/ 2147483647 w 69"/>
                <a:gd name="T3" fmla="*/ 2147483647 h 135"/>
                <a:gd name="T4" fmla="*/ 2147483647 w 69"/>
                <a:gd name="T5" fmla="*/ 2147483647 h 135"/>
                <a:gd name="T6" fmla="*/ 2147483647 w 69"/>
                <a:gd name="T7" fmla="*/ 2147483647 h 135"/>
                <a:gd name="T8" fmla="*/ 2147483647 w 69"/>
                <a:gd name="T9" fmla="*/ 2147483647 h 135"/>
                <a:gd name="T10" fmla="*/ 2147483647 w 69"/>
                <a:gd name="T11" fmla="*/ 2147483647 h 135"/>
                <a:gd name="T12" fmla="*/ 2147483647 w 69"/>
                <a:gd name="T13" fmla="*/ 2147483647 h 135"/>
                <a:gd name="T14" fmla="*/ 2147483647 w 69"/>
                <a:gd name="T15" fmla="*/ 2147483647 h 135"/>
                <a:gd name="T16" fmla="*/ 2147483647 w 69"/>
                <a:gd name="T17" fmla="*/ 2147483647 h 135"/>
                <a:gd name="T18" fmla="*/ 2147483647 w 69"/>
                <a:gd name="T19" fmla="*/ 2147483647 h 135"/>
                <a:gd name="T20" fmla="*/ 2147483647 w 69"/>
                <a:gd name="T21" fmla="*/ 2147483647 h 135"/>
                <a:gd name="T22" fmla="*/ 2147483647 w 69"/>
                <a:gd name="T23" fmla="*/ 2147483647 h 135"/>
                <a:gd name="T24" fmla="*/ 2147483647 w 69"/>
                <a:gd name="T25" fmla="*/ 2147483647 h 135"/>
                <a:gd name="T26" fmla="*/ 2147483647 w 69"/>
                <a:gd name="T27" fmla="*/ 2147483647 h 135"/>
                <a:gd name="T28" fmla="*/ 2147483647 w 69"/>
                <a:gd name="T29" fmla="*/ 2147483647 h 135"/>
                <a:gd name="T30" fmla="*/ 2147483647 w 69"/>
                <a:gd name="T31" fmla="*/ 2147483647 h 135"/>
                <a:gd name="T32" fmla="*/ 2147483647 w 69"/>
                <a:gd name="T33" fmla="*/ 2147483647 h 135"/>
                <a:gd name="T34" fmla="*/ 2147483647 w 69"/>
                <a:gd name="T35" fmla="*/ 2147483647 h 135"/>
                <a:gd name="T36" fmla="*/ 2147483647 w 69"/>
                <a:gd name="T37" fmla="*/ 2147483647 h 135"/>
                <a:gd name="T38" fmla="*/ 2147483647 w 69"/>
                <a:gd name="T39" fmla="*/ 2147483647 h 135"/>
                <a:gd name="T40" fmla="*/ 2147483647 w 69"/>
                <a:gd name="T41" fmla="*/ 2147483647 h 135"/>
                <a:gd name="T42" fmla="*/ 2147483647 w 69"/>
                <a:gd name="T43" fmla="*/ 2147483647 h 135"/>
                <a:gd name="T44" fmla="*/ 2147483647 w 69"/>
                <a:gd name="T45" fmla="*/ 2147483647 h 135"/>
                <a:gd name="T46" fmla="*/ 2147483647 w 69"/>
                <a:gd name="T47" fmla="*/ 2147483647 h 135"/>
                <a:gd name="T48" fmla="*/ 2147483647 w 69"/>
                <a:gd name="T49" fmla="*/ 2147483647 h 135"/>
                <a:gd name="T50" fmla="*/ 2147483647 w 69"/>
                <a:gd name="T51" fmla="*/ 2147483647 h 135"/>
                <a:gd name="T52" fmla="*/ 2147483647 w 69"/>
                <a:gd name="T53" fmla="*/ 2147483647 h 135"/>
                <a:gd name="T54" fmla="*/ 2147483647 w 69"/>
                <a:gd name="T55" fmla="*/ 0 h 135"/>
                <a:gd name="T56" fmla="*/ 2147483647 w 69"/>
                <a:gd name="T57" fmla="*/ 0 h 135"/>
                <a:gd name="T58" fmla="*/ 2147483647 w 69"/>
                <a:gd name="T59" fmla="*/ 1242182542 h 135"/>
                <a:gd name="T60" fmla="*/ 2147483647 w 69"/>
                <a:gd name="T61" fmla="*/ 2147483647 h 135"/>
                <a:gd name="T62" fmla="*/ 2147483647 w 69"/>
                <a:gd name="T63" fmla="*/ 2147483647 h 135"/>
                <a:gd name="T64" fmla="*/ 2147483647 w 69"/>
                <a:gd name="T65" fmla="*/ 2147483647 h 135"/>
                <a:gd name="T66" fmla="*/ 2147483647 w 69"/>
                <a:gd name="T67" fmla="*/ 2147483647 h 135"/>
                <a:gd name="T68" fmla="*/ 2147483647 w 69"/>
                <a:gd name="T69" fmla="*/ 2147483647 h 135"/>
                <a:gd name="T70" fmla="*/ 2147483647 w 69"/>
                <a:gd name="T71" fmla="*/ 2147483647 h 135"/>
                <a:gd name="T72" fmla="*/ 0 w 69"/>
                <a:gd name="T73" fmla="*/ 2147483647 h 135"/>
                <a:gd name="T74" fmla="*/ 2147483647 w 69"/>
                <a:gd name="T75" fmla="*/ 2147483647 h 135"/>
                <a:gd name="T76" fmla="*/ 2147483647 w 69"/>
                <a:gd name="T77" fmla="*/ 2147483647 h 135"/>
                <a:gd name="T78" fmla="*/ 2147483647 w 69"/>
                <a:gd name="T79" fmla="*/ 2147483647 h 135"/>
                <a:gd name="T80" fmla="*/ 2147483647 w 69"/>
                <a:gd name="T81" fmla="*/ 2147483647 h 135"/>
                <a:gd name="T82" fmla="*/ 2147483647 w 69"/>
                <a:gd name="T83" fmla="*/ 2147483647 h 135"/>
                <a:gd name="T84" fmla="*/ 2147483647 w 69"/>
                <a:gd name="T85" fmla="*/ 2147483647 h 135"/>
                <a:gd name="T86" fmla="*/ 2147483647 w 69"/>
                <a:gd name="T87" fmla="*/ 2147483647 h 135"/>
                <a:gd name="T88" fmla="*/ 2147483647 w 69"/>
                <a:gd name="T89" fmla="*/ 2147483647 h 135"/>
                <a:gd name="T90" fmla="*/ 2147483647 w 69"/>
                <a:gd name="T91" fmla="*/ 2147483647 h 135"/>
                <a:gd name="T92" fmla="*/ 2147483647 w 69"/>
                <a:gd name="T93" fmla="*/ 2147483647 h 135"/>
                <a:gd name="T94" fmla="*/ 2147483647 w 69"/>
                <a:gd name="T95" fmla="*/ 2147483647 h 135"/>
                <a:gd name="T96" fmla="*/ 2147483647 w 69"/>
                <a:gd name="T97" fmla="*/ 2147483647 h 135"/>
                <a:gd name="T98" fmla="*/ 2147483647 w 69"/>
                <a:gd name="T99" fmla="*/ 2147483647 h 135"/>
                <a:gd name="T100" fmla="*/ 2147483647 w 69"/>
                <a:gd name="T101" fmla="*/ 2147483647 h 135"/>
                <a:gd name="T102" fmla="*/ 2147483647 w 69"/>
                <a:gd name="T103" fmla="*/ 2147483647 h 135"/>
                <a:gd name="T104" fmla="*/ 2147483647 w 69"/>
                <a:gd name="T105" fmla="*/ 2147483647 h 135"/>
                <a:gd name="T106" fmla="*/ 2147483647 w 69"/>
                <a:gd name="T107" fmla="*/ 2147483647 h 135"/>
                <a:gd name="T108" fmla="*/ 2147483647 w 69"/>
                <a:gd name="T109" fmla="*/ 2147483647 h 135"/>
                <a:gd name="T110" fmla="*/ 2147483647 w 69"/>
                <a:gd name="T111" fmla="*/ 2147483647 h 135"/>
                <a:gd name="T112" fmla="*/ 2147483647 w 69"/>
                <a:gd name="T113" fmla="*/ 2147483647 h 135"/>
                <a:gd name="T114" fmla="*/ 2147483647 w 69"/>
                <a:gd name="T115" fmla="*/ 2147483647 h 135"/>
                <a:gd name="T116" fmla="*/ 2147483647 w 69"/>
                <a:gd name="T117" fmla="*/ 2147483647 h 135"/>
                <a:gd name="T118" fmla="*/ 2147483647 w 69"/>
                <a:gd name="T119" fmla="*/ 2147483647 h 135"/>
                <a:gd name="T120" fmla="*/ 2147483647 w 69"/>
                <a:gd name="T121" fmla="*/ 2147483647 h 135"/>
                <a:gd name="T122" fmla="*/ 2147483647 w 69"/>
                <a:gd name="T123" fmla="*/ 2147483647 h 135"/>
                <a:gd name="T124" fmla="*/ 2147483647 w 69"/>
                <a:gd name="T125" fmla="*/ 2147483647 h 13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9"/>
                <a:gd name="T190" fmla="*/ 0 h 135"/>
                <a:gd name="T191" fmla="*/ 69 w 69"/>
                <a:gd name="T192" fmla="*/ 135 h 13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9" h="135">
                  <a:moveTo>
                    <a:pt x="51" y="116"/>
                  </a:moveTo>
                  <a:lnTo>
                    <a:pt x="49" y="113"/>
                  </a:lnTo>
                  <a:lnTo>
                    <a:pt x="49" y="110"/>
                  </a:lnTo>
                  <a:lnTo>
                    <a:pt x="51" y="107"/>
                  </a:lnTo>
                  <a:lnTo>
                    <a:pt x="55" y="105"/>
                  </a:lnTo>
                  <a:lnTo>
                    <a:pt x="58" y="102"/>
                  </a:lnTo>
                  <a:lnTo>
                    <a:pt x="58" y="94"/>
                  </a:lnTo>
                  <a:lnTo>
                    <a:pt x="60" y="85"/>
                  </a:lnTo>
                  <a:lnTo>
                    <a:pt x="65" y="74"/>
                  </a:lnTo>
                  <a:lnTo>
                    <a:pt x="67" y="63"/>
                  </a:lnTo>
                  <a:lnTo>
                    <a:pt x="67" y="52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3"/>
                  </a:lnTo>
                  <a:lnTo>
                    <a:pt x="69" y="30"/>
                  </a:lnTo>
                  <a:lnTo>
                    <a:pt x="67" y="25"/>
                  </a:lnTo>
                  <a:lnTo>
                    <a:pt x="65" y="22"/>
                  </a:lnTo>
                  <a:lnTo>
                    <a:pt x="62" y="22"/>
                  </a:lnTo>
                  <a:lnTo>
                    <a:pt x="58" y="19"/>
                  </a:lnTo>
                  <a:lnTo>
                    <a:pt x="55" y="17"/>
                  </a:lnTo>
                  <a:lnTo>
                    <a:pt x="53" y="14"/>
                  </a:lnTo>
                  <a:lnTo>
                    <a:pt x="51" y="11"/>
                  </a:lnTo>
                  <a:lnTo>
                    <a:pt x="49" y="11"/>
                  </a:lnTo>
                  <a:lnTo>
                    <a:pt x="46" y="11"/>
                  </a:lnTo>
                  <a:lnTo>
                    <a:pt x="42" y="11"/>
                  </a:lnTo>
                  <a:lnTo>
                    <a:pt x="39" y="8"/>
                  </a:lnTo>
                  <a:lnTo>
                    <a:pt x="35" y="6"/>
                  </a:lnTo>
                  <a:lnTo>
                    <a:pt x="28" y="0"/>
                  </a:lnTo>
                  <a:lnTo>
                    <a:pt x="19" y="0"/>
                  </a:lnTo>
                  <a:lnTo>
                    <a:pt x="19" y="3"/>
                  </a:lnTo>
                  <a:lnTo>
                    <a:pt x="19" y="11"/>
                  </a:lnTo>
                  <a:lnTo>
                    <a:pt x="17" y="19"/>
                  </a:lnTo>
                  <a:lnTo>
                    <a:pt x="17" y="22"/>
                  </a:lnTo>
                  <a:lnTo>
                    <a:pt x="12" y="33"/>
                  </a:lnTo>
                  <a:lnTo>
                    <a:pt x="5" y="41"/>
                  </a:lnTo>
                  <a:lnTo>
                    <a:pt x="3" y="50"/>
                  </a:lnTo>
                  <a:lnTo>
                    <a:pt x="0" y="58"/>
                  </a:lnTo>
                  <a:lnTo>
                    <a:pt x="3" y="61"/>
                  </a:lnTo>
                  <a:lnTo>
                    <a:pt x="10" y="69"/>
                  </a:lnTo>
                  <a:lnTo>
                    <a:pt x="12" y="72"/>
                  </a:lnTo>
                  <a:lnTo>
                    <a:pt x="14" y="74"/>
                  </a:lnTo>
                  <a:lnTo>
                    <a:pt x="19" y="77"/>
                  </a:lnTo>
                  <a:lnTo>
                    <a:pt x="21" y="77"/>
                  </a:lnTo>
                  <a:lnTo>
                    <a:pt x="23" y="80"/>
                  </a:lnTo>
                  <a:lnTo>
                    <a:pt x="21" y="83"/>
                  </a:lnTo>
                  <a:lnTo>
                    <a:pt x="19" y="85"/>
                  </a:lnTo>
                  <a:lnTo>
                    <a:pt x="17" y="88"/>
                  </a:lnTo>
                  <a:lnTo>
                    <a:pt x="14" y="94"/>
                  </a:lnTo>
                  <a:lnTo>
                    <a:pt x="12" y="102"/>
                  </a:lnTo>
                  <a:lnTo>
                    <a:pt x="10" y="107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12" y="127"/>
                  </a:lnTo>
                  <a:lnTo>
                    <a:pt x="14" y="132"/>
                  </a:lnTo>
                  <a:lnTo>
                    <a:pt x="23" y="135"/>
                  </a:lnTo>
                  <a:lnTo>
                    <a:pt x="33" y="135"/>
                  </a:lnTo>
                  <a:lnTo>
                    <a:pt x="39" y="135"/>
                  </a:lnTo>
                  <a:lnTo>
                    <a:pt x="49" y="135"/>
                  </a:lnTo>
                  <a:lnTo>
                    <a:pt x="51" y="132"/>
                  </a:lnTo>
                  <a:lnTo>
                    <a:pt x="53" y="127"/>
                  </a:lnTo>
                  <a:lnTo>
                    <a:pt x="53" y="121"/>
                  </a:lnTo>
                  <a:lnTo>
                    <a:pt x="51" y="118"/>
                  </a:lnTo>
                  <a:lnTo>
                    <a:pt x="51" y="11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4" name="Freeform 34"/>
            <p:cNvSpPr>
              <a:spLocks noChangeAspect="1"/>
            </p:cNvSpPr>
            <p:nvPr/>
          </p:nvSpPr>
          <p:spPr bwMode="auto">
            <a:xfrm rot="9246">
              <a:off x="-283" y="2910"/>
              <a:ext cx="125" cy="187"/>
            </a:xfrm>
            <a:custGeom>
              <a:avLst/>
              <a:gdLst>
                <a:gd name="T0" fmla="*/ 2147483647 w 69"/>
                <a:gd name="T1" fmla="*/ 2147483647 h 135"/>
                <a:gd name="T2" fmla="*/ 2147483647 w 69"/>
                <a:gd name="T3" fmla="*/ 2147483647 h 135"/>
                <a:gd name="T4" fmla="*/ 2147483647 w 69"/>
                <a:gd name="T5" fmla="*/ 2147483647 h 135"/>
                <a:gd name="T6" fmla="*/ 2147483647 w 69"/>
                <a:gd name="T7" fmla="*/ 2147483647 h 135"/>
                <a:gd name="T8" fmla="*/ 2147483647 w 69"/>
                <a:gd name="T9" fmla="*/ 2147483647 h 135"/>
                <a:gd name="T10" fmla="*/ 2147483647 w 69"/>
                <a:gd name="T11" fmla="*/ 2147483647 h 135"/>
                <a:gd name="T12" fmla="*/ 2147483647 w 69"/>
                <a:gd name="T13" fmla="*/ 2147483647 h 135"/>
                <a:gd name="T14" fmla="*/ 2147483647 w 69"/>
                <a:gd name="T15" fmla="*/ 2147483647 h 135"/>
                <a:gd name="T16" fmla="*/ 2147483647 w 69"/>
                <a:gd name="T17" fmla="*/ 2147483647 h 135"/>
                <a:gd name="T18" fmla="*/ 2147483647 w 69"/>
                <a:gd name="T19" fmla="*/ 2147483647 h 135"/>
                <a:gd name="T20" fmla="*/ 2147483647 w 69"/>
                <a:gd name="T21" fmla="*/ 2147483647 h 135"/>
                <a:gd name="T22" fmla="*/ 2147483647 w 69"/>
                <a:gd name="T23" fmla="*/ 2147483647 h 135"/>
                <a:gd name="T24" fmla="*/ 2147483647 w 69"/>
                <a:gd name="T25" fmla="*/ 2147483647 h 135"/>
                <a:gd name="T26" fmla="*/ 2147483647 w 69"/>
                <a:gd name="T27" fmla="*/ 2147483647 h 135"/>
                <a:gd name="T28" fmla="*/ 2147483647 w 69"/>
                <a:gd name="T29" fmla="*/ 2147483647 h 135"/>
                <a:gd name="T30" fmla="*/ 2147483647 w 69"/>
                <a:gd name="T31" fmla="*/ 2147483647 h 135"/>
                <a:gd name="T32" fmla="*/ 2147483647 w 69"/>
                <a:gd name="T33" fmla="*/ 2147483647 h 135"/>
                <a:gd name="T34" fmla="*/ 2147483647 w 69"/>
                <a:gd name="T35" fmla="*/ 2147483647 h 135"/>
                <a:gd name="T36" fmla="*/ 2147483647 w 69"/>
                <a:gd name="T37" fmla="*/ 2147483647 h 135"/>
                <a:gd name="T38" fmla="*/ 2147483647 w 69"/>
                <a:gd name="T39" fmla="*/ 2147483647 h 135"/>
                <a:gd name="T40" fmla="*/ 2147483647 w 69"/>
                <a:gd name="T41" fmla="*/ 2147483647 h 135"/>
                <a:gd name="T42" fmla="*/ 2147483647 w 69"/>
                <a:gd name="T43" fmla="*/ 2147483647 h 135"/>
                <a:gd name="T44" fmla="*/ 2147483647 w 69"/>
                <a:gd name="T45" fmla="*/ 2147483647 h 135"/>
                <a:gd name="T46" fmla="*/ 2147483647 w 69"/>
                <a:gd name="T47" fmla="*/ 2147483647 h 135"/>
                <a:gd name="T48" fmla="*/ 2147483647 w 69"/>
                <a:gd name="T49" fmla="*/ 2147483647 h 135"/>
                <a:gd name="T50" fmla="*/ 2147483647 w 69"/>
                <a:gd name="T51" fmla="*/ 2147483647 h 135"/>
                <a:gd name="T52" fmla="*/ 2147483647 w 69"/>
                <a:gd name="T53" fmla="*/ 2147483647 h 135"/>
                <a:gd name="T54" fmla="*/ 2147483647 w 69"/>
                <a:gd name="T55" fmla="*/ 0 h 135"/>
                <a:gd name="T56" fmla="*/ 2147483647 w 69"/>
                <a:gd name="T57" fmla="*/ 0 h 135"/>
                <a:gd name="T58" fmla="*/ 2147483647 w 69"/>
                <a:gd name="T59" fmla="*/ 1242182542 h 135"/>
                <a:gd name="T60" fmla="*/ 2147483647 w 69"/>
                <a:gd name="T61" fmla="*/ 2147483647 h 135"/>
                <a:gd name="T62" fmla="*/ 2147483647 w 69"/>
                <a:gd name="T63" fmla="*/ 2147483647 h 135"/>
                <a:gd name="T64" fmla="*/ 2147483647 w 69"/>
                <a:gd name="T65" fmla="*/ 2147483647 h 135"/>
                <a:gd name="T66" fmla="*/ 2147483647 w 69"/>
                <a:gd name="T67" fmla="*/ 2147483647 h 135"/>
                <a:gd name="T68" fmla="*/ 2147483647 w 69"/>
                <a:gd name="T69" fmla="*/ 2147483647 h 135"/>
                <a:gd name="T70" fmla="*/ 2147483647 w 69"/>
                <a:gd name="T71" fmla="*/ 2147483647 h 135"/>
                <a:gd name="T72" fmla="*/ 0 w 69"/>
                <a:gd name="T73" fmla="*/ 2147483647 h 135"/>
                <a:gd name="T74" fmla="*/ 2147483647 w 69"/>
                <a:gd name="T75" fmla="*/ 2147483647 h 135"/>
                <a:gd name="T76" fmla="*/ 2147483647 w 69"/>
                <a:gd name="T77" fmla="*/ 2147483647 h 135"/>
                <a:gd name="T78" fmla="*/ 2147483647 w 69"/>
                <a:gd name="T79" fmla="*/ 2147483647 h 135"/>
                <a:gd name="T80" fmla="*/ 2147483647 w 69"/>
                <a:gd name="T81" fmla="*/ 2147483647 h 135"/>
                <a:gd name="T82" fmla="*/ 2147483647 w 69"/>
                <a:gd name="T83" fmla="*/ 2147483647 h 135"/>
                <a:gd name="T84" fmla="*/ 2147483647 w 69"/>
                <a:gd name="T85" fmla="*/ 2147483647 h 135"/>
                <a:gd name="T86" fmla="*/ 2147483647 w 69"/>
                <a:gd name="T87" fmla="*/ 2147483647 h 135"/>
                <a:gd name="T88" fmla="*/ 2147483647 w 69"/>
                <a:gd name="T89" fmla="*/ 2147483647 h 135"/>
                <a:gd name="T90" fmla="*/ 2147483647 w 69"/>
                <a:gd name="T91" fmla="*/ 2147483647 h 135"/>
                <a:gd name="T92" fmla="*/ 2147483647 w 69"/>
                <a:gd name="T93" fmla="*/ 2147483647 h 135"/>
                <a:gd name="T94" fmla="*/ 2147483647 w 69"/>
                <a:gd name="T95" fmla="*/ 2147483647 h 135"/>
                <a:gd name="T96" fmla="*/ 2147483647 w 69"/>
                <a:gd name="T97" fmla="*/ 2147483647 h 135"/>
                <a:gd name="T98" fmla="*/ 2147483647 w 69"/>
                <a:gd name="T99" fmla="*/ 2147483647 h 135"/>
                <a:gd name="T100" fmla="*/ 2147483647 w 69"/>
                <a:gd name="T101" fmla="*/ 2147483647 h 135"/>
                <a:gd name="T102" fmla="*/ 2147483647 w 69"/>
                <a:gd name="T103" fmla="*/ 2147483647 h 135"/>
                <a:gd name="T104" fmla="*/ 2147483647 w 69"/>
                <a:gd name="T105" fmla="*/ 2147483647 h 135"/>
                <a:gd name="T106" fmla="*/ 2147483647 w 69"/>
                <a:gd name="T107" fmla="*/ 2147483647 h 135"/>
                <a:gd name="T108" fmla="*/ 2147483647 w 69"/>
                <a:gd name="T109" fmla="*/ 2147483647 h 135"/>
                <a:gd name="T110" fmla="*/ 2147483647 w 69"/>
                <a:gd name="T111" fmla="*/ 2147483647 h 135"/>
                <a:gd name="T112" fmla="*/ 2147483647 w 69"/>
                <a:gd name="T113" fmla="*/ 2147483647 h 135"/>
                <a:gd name="T114" fmla="*/ 2147483647 w 69"/>
                <a:gd name="T115" fmla="*/ 2147483647 h 135"/>
                <a:gd name="T116" fmla="*/ 2147483647 w 69"/>
                <a:gd name="T117" fmla="*/ 2147483647 h 135"/>
                <a:gd name="T118" fmla="*/ 2147483647 w 69"/>
                <a:gd name="T119" fmla="*/ 2147483647 h 135"/>
                <a:gd name="T120" fmla="*/ 2147483647 w 69"/>
                <a:gd name="T121" fmla="*/ 2147483647 h 135"/>
                <a:gd name="T122" fmla="*/ 2147483647 w 69"/>
                <a:gd name="T123" fmla="*/ 2147483647 h 135"/>
                <a:gd name="T124" fmla="*/ 2147483647 w 69"/>
                <a:gd name="T125" fmla="*/ 2147483647 h 13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9"/>
                <a:gd name="T190" fmla="*/ 0 h 135"/>
                <a:gd name="T191" fmla="*/ 69 w 69"/>
                <a:gd name="T192" fmla="*/ 135 h 13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9" h="135">
                  <a:moveTo>
                    <a:pt x="51" y="116"/>
                  </a:moveTo>
                  <a:lnTo>
                    <a:pt x="49" y="113"/>
                  </a:lnTo>
                  <a:lnTo>
                    <a:pt x="49" y="110"/>
                  </a:lnTo>
                  <a:lnTo>
                    <a:pt x="51" y="107"/>
                  </a:lnTo>
                  <a:lnTo>
                    <a:pt x="55" y="105"/>
                  </a:lnTo>
                  <a:lnTo>
                    <a:pt x="58" y="102"/>
                  </a:lnTo>
                  <a:lnTo>
                    <a:pt x="58" y="94"/>
                  </a:lnTo>
                  <a:lnTo>
                    <a:pt x="60" y="85"/>
                  </a:lnTo>
                  <a:lnTo>
                    <a:pt x="65" y="74"/>
                  </a:lnTo>
                  <a:lnTo>
                    <a:pt x="67" y="63"/>
                  </a:lnTo>
                  <a:lnTo>
                    <a:pt x="67" y="52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3"/>
                  </a:lnTo>
                  <a:lnTo>
                    <a:pt x="69" y="30"/>
                  </a:lnTo>
                  <a:lnTo>
                    <a:pt x="67" y="25"/>
                  </a:lnTo>
                  <a:lnTo>
                    <a:pt x="65" y="22"/>
                  </a:lnTo>
                  <a:lnTo>
                    <a:pt x="62" y="22"/>
                  </a:lnTo>
                  <a:lnTo>
                    <a:pt x="58" y="19"/>
                  </a:lnTo>
                  <a:lnTo>
                    <a:pt x="55" y="17"/>
                  </a:lnTo>
                  <a:lnTo>
                    <a:pt x="53" y="14"/>
                  </a:lnTo>
                  <a:lnTo>
                    <a:pt x="51" y="11"/>
                  </a:lnTo>
                  <a:lnTo>
                    <a:pt x="49" y="11"/>
                  </a:lnTo>
                  <a:lnTo>
                    <a:pt x="46" y="11"/>
                  </a:lnTo>
                  <a:lnTo>
                    <a:pt x="42" y="11"/>
                  </a:lnTo>
                  <a:lnTo>
                    <a:pt x="39" y="8"/>
                  </a:lnTo>
                  <a:lnTo>
                    <a:pt x="35" y="6"/>
                  </a:lnTo>
                  <a:lnTo>
                    <a:pt x="28" y="0"/>
                  </a:lnTo>
                  <a:lnTo>
                    <a:pt x="19" y="0"/>
                  </a:lnTo>
                  <a:lnTo>
                    <a:pt x="19" y="3"/>
                  </a:lnTo>
                  <a:lnTo>
                    <a:pt x="19" y="11"/>
                  </a:lnTo>
                  <a:lnTo>
                    <a:pt x="17" y="19"/>
                  </a:lnTo>
                  <a:lnTo>
                    <a:pt x="17" y="22"/>
                  </a:lnTo>
                  <a:lnTo>
                    <a:pt x="12" y="33"/>
                  </a:lnTo>
                  <a:lnTo>
                    <a:pt x="5" y="41"/>
                  </a:lnTo>
                  <a:lnTo>
                    <a:pt x="3" y="50"/>
                  </a:lnTo>
                  <a:lnTo>
                    <a:pt x="0" y="58"/>
                  </a:lnTo>
                  <a:lnTo>
                    <a:pt x="3" y="61"/>
                  </a:lnTo>
                  <a:lnTo>
                    <a:pt x="10" y="69"/>
                  </a:lnTo>
                  <a:lnTo>
                    <a:pt x="12" y="72"/>
                  </a:lnTo>
                  <a:lnTo>
                    <a:pt x="14" y="74"/>
                  </a:lnTo>
                  <a:lnTo>
                    <a:pt x="19" y="77"/>
                  </a:lnTo>
                  <a:lnTo>
                    <a:pt x="21" y="77"/>
                  </a:lnTo>
                  <a:lnTo>
                    <a:pt x="23" y="80"/>
                  </a:lnTo>
                  <a:lnTo>
                    <a:pt x="21" y="83"/>
                  </a:lnTo>
                  <a:lnTo>
                    <a:pt x="19" y="85"/>
                  </a:lnTo>
                  <a:lnTo>
                    <a:pt x="17" y="88"/>
                  </a:lnTo>
                  <a:lnTo>
                    <a:pt x="14" y="94"/>
                  </a:lnTo>
                  <a:lnTo>
                    <a:pt x="12" y="102"/>
                  </a:lnTo>
                  <a:lnTo>
                    <a:pt x="10" y="107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12" y="127"/>
                  </a:lnTo>
                  <a:lnTo>
                    <a:pt x="14" y="132"/>
                  </a:lnTo>
                  <a:lnTo>
                    <a:pt x="23" y="135"/>
                  </a:lnTo>
                  <a:lnTo>
                    <a:pt x="33" y="135"/>
                  </a:lnTo>
                  <a:lnTo>
                    <a:pt x="39" y="135"/>
                  </a:lnTo>
                  <a:lnTo>
                    <a:pt x="49" y="135"/>
                  </a:lnTo>
                  <a:lnTo>
                    <a:pt x="51" y="132"/>
                  </a:lnTo>
                  <a:lnTo>
                    <a:pt x="53" y="127"/>
                  </a:lnTo>
                  <a:lnTo>
                    <a:pt x="53" y="121"/>
                  </a:lnTo>
                  <a:lnTo>
                    <a:pt x="51" y="118"/>
                  </a:lnTo>
                  <a:lnTo>
                    <a:pt x="51" y="11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5" name="Freeform 35"/>
            <p:cNvSpPr>
              <a:spLocks noChangeAspect="1"/>
            </p:cNvSpPr>
            <p:nvPr/>
          </p:nvSpPr>
          <p:spPr bwMode="auto">
            <a:xfrm rot="9246">
              <a:off x="-149" y="2714"/>
              <a:ext cx="16" cy="12"/>
            </a:xfrm>
            <a:custGeom>
              <a:avLst/>
              <a:gdLst>
                <a:gd name="T0" fmla="*/ 2147483647 w 9"/>
                <a:gd name="T1" fmla="*/ 2147483647 h 8"/>
                <a:gd name="T2" fmla="*/ 2147483647 w 9"/>
                <a:gd name="T3" fmla="*/ 2147483647 h 8"/>
                <a:gd name="T4" fmla="*/ 0 w 9"/>
                <a:gd name="T5" fmla="*/ 2147483647 h 8"/>
                <a:gd name="T6" fmla="*/ 2147483647 w 9"/>
                <a:gd name="T7" fmla="*/ 0 h 8"/>
                <a:gd name="T8" fmla="*/ 2147483647 w 9"/>
                <a:gd name="T9" fmla="*/ 0 h 8"/>
                <a:gd name="T10" fmla="*/ 2147483647 w 9"/>
                <a:gd name="T11" fmla="*/ 0 h 8"/>
                <a:gd name="T12" fmla="*/ 2147483647 w 9"/>
                <a:gd name="T13" fmla="*/ 2147483647 h 8"/>
                <a:gd name="T14" fmla="*/ 2147483647 w 9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8"/>
                <a:gd name="T26" fmla="*/ 9 w 9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8">
                  <a:moveTo>
                    <a:pt x="7" y="8"/>
                  </a:moveTo>
                  <a:lnTo>
                    <a:pt x="2" y="8"/>
                  </a:lnTo>
                  <a:lnTo>
                    <a:pt x="0" y="3"/>
                  </a:lnTo>
                  <a:lnTo>
                    <a:pt x="2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7" y="6"/>
                  </a:lnTo>
                  <a:lnTo>
                    <a:pt x="7" y="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6" name="Freeform 36"/>
            <p:cNvSpPr>
              <a:spLocks noChangeAspect="1"/>
            </p:cNvSpPr>
            <p:nvPr/>
          </p:nvSpPr>
          <p:spPr bwMode="auto">
            <a:xfrm rot="9246">
              <a:off x="-149" y="2714"/>
              <a:ext cx="16" cy="12"/>
            </a:xfrm>
            <a:custGeom>
              <a:avLst/>
              <a:gdLst>
                <a:gd name="T0" fmla="*/ 2147483647 w 9"/>
                <a:gd name="T1" fmla="*/ 2147483647 h 8"/>
                <a:gd name="T2" fmla="*/ 2147483647 w 9"/>
                <a:gd name="T3" fmla="*/ 2147483647 h 8"/>
                <a:gd name="T4" fmla="*/ 0 w 9"/>
                <a:gd name="T5" fmla="*/ 2147483647 h 8"/>
                <a:gd name="T6" fmla="*/ 2147483647 w 9"/>
                <a:gd name="T7" fmla="*/ 0 h 8"/>
                <a:gd name="T8" fmla="*/ 2147483647 w 9"/>
                <a:gd name="T9" fmla="*/ 0 h 8"/>
                <a:gd name="T10" fmla="*/ 2147483647 w 9"/>
                <a:gd name="T11" fmla="*/ 0 h 8"/>
                <a:gd name="T12" fmla="*/ 2147483647 w 9"/>
                <a:gd name="T13" fmla="*/ 2147483647 h 8"/>
                <a:gd name="T14" fmla="*/ 2147483647 w 9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8"/>
                <a:gd name="T26" fmla="*/ 9 w 9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8">
                  <a:moveTo>
                    <a:pt x="7" y="8"/>
                  </a:moveTo>
                  <a:lnTo>
                    <a:pt x="2" y="8"/>
                  </a:lnTo>
                  <a:lnTo>
                    <a:pt x="0" y="3"/>
                  </a:lnTo>
                  <a:lnTo>
                    <a:pt x="2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7" y="6"/>
                  </a:lnTo>
                  <a:lnTo>
                    <a:pt x="7" y="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7" name="Freeform 37"/>
            <p:cNvSpPr>
              <a:spLocks noChangeAspect="1"/>
            </p:cNvSpPr>
            <p:nvPr/>
          </p:nvSpPr>
          <p:spPr bwMode="auto">
            <a:xfrm rot="9246">
              <a:off x="-215" y="3127"/>
              <a:ext cx="9" cy="12"/>
            </a:xfrm>
            <a:custGeom>
              <a:avLst/>
              <a:gdLst>
                <a:gd name="T0" fmla="*/ 0 w 5"/>
                <a:gd name="T1" fmla="*/ 0 h 8"/>
                <a:gd name="T2" fmla="*/ 0 w 5"/>
                <a:gd name="T3" fmla="*/ 2147483647 h 8"/>
                <a:gd name="T4" fmla="*/ 2147483647 w 5"/>
                <a:gd name="T5" fmla="*/ 2147483647 h 8"/>
                <a:gd name="T6" fmla="*/ 2147483647 w 5"/>
                <a:gd name="T7" fmla="*/ 2147483647 h 8"/>
                <a:gd name="T8" fmla="*/ 2147483647 w 5"/>
                <a:gd name="T9" fmla="*/ 2147483647 h 8"/>
                <a:gd name="T10" fmla="*/ 2147483647 w 5"/>
                <a:gd name="T11" fmla="*/ 2147483647 h 8"/>
                <a:gd name="T12" fmla="*/ 0 w 5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8"/>
                <a:gd name="T23" fmla="*/ 5 w 5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8">
                  <a:moveTo>
                    <a:pt x="0" y="0"/>
                  </a:moveTo>
                  <a:lnTo>
                    <a:pt x="0" y="2"/>
                  </a:lnTo>
                  <a:lnTo>
                    <a:pt x="3" y="8"/>
                  </a:lnTo>
                  <a:lnTo>
                    <a:pt x="5" y="8"/>
                  </a:lnTo>
                  <a:lnTo>
                    <a:pt x="5" y="5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8" name="Freeform 38"/>
            <p:cNvSpPr>
              <a:spLocks noChangeAspect="1"/>
            </p:cNvSpPr>
            <p:nvPr/>
          </p:nvSpPr>
          <p:spPr bwMode="auto">
            <a:xfrm rot="9246">
              <a:off x="-215" y="3127"/>
              <a:ext cx="9" cy="12"/>
            </a:xfrm>
            <a:custGeom>
              <a:avLst/>
              <a:gdLst>
                <a:gd name="T0" fmla="*/ 0 w 5"/>
                <a:gd name="T1" fmla="*/ 0 h 8"/>
                <a:gd name="T2" fmla="*/ 0 w 5"/>
                <a:gd name="T3" fmla="*/ 2147483647 h 8"/>
                <a:gd name="T4" fmla="*/ 2147483647 w 5"/>
                <a:gd name="T5" fmla="*/ 2147483647 h 8"/>
                <a:gd name="T6" fmla="*/ 2147483647 w 5"/>
                <a:gd name="T7" fmla="*/ 2147483647 h 8"/>
                <a:gd name="T8" fmla="*/ 2147483647 w 5"/>
                <a:gd name="T9" fmla="*/ 2147483647 h 8"/>
                <a:gd name="T10" fmla="*/ 2147483647 w 5"/>
                <a:gd name="T11" fmla="*/ 2147483647 h 8"/>
                <a:gd name="T12" fmla="*/ 0 w 5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8"/>
                <a:gd name="T23" fmla="*/ 5 w 5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8">
                  <a:moveTo>
                    <a:pt x="0" y="0"/>
                  </a:moveTo>
                  <a:lnTo>
                    <a:pt x="0" y="2"/>
                  </a:lnTo>
                  <a:lnTo>
                    <a:pt x="3" y="8"/>
                  </a:lnTo>
                  <a:lnTo>
                    <a:pt x="5" y="8"/>
                  </a:lnTo>
                  <a:lnTo>
                    <a:pt x="5" y="5"/>
                  </a:lnTo>
                  <a:lnTo>
                    <a:pt x="3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9" name="Freeform 39"/>
            <p:cNvSpPr>
              <a:spLocks noChangeAspect="1"/>
            </p:cNvSpPr>
            <p:nvPr/>
          </p:nvSpPr>
          <p:spPr bwMode="auto">
            <a:xfrm rot="9246">
              <a:off x="-292" y="3181"/>
              <a:ext cx="116" cy="134"/>
            </a:xfrm>
            <a:custGeom>
              <a:avLst/>
              <a:gdLst>
                <a:gd name="T0" fmla="*/ 2147483647 w 64"/>
                <a:gd name="T1" fmla="*/ 2147483647 h 96"/>
                <a:gd name="T2" fmla="*/ 2147483647 w 64"/>
                <a:gd name="T3" fmla="*/ 2147483647 h 96"/>
                <a:gd name="T4" fmla="*/ 2147483647 w 64"/>
                <a:gd name="T5" fmla="*/ 2147483647 h 96"/>
                <a:gd name="T6" fmla="*/ 2147483647 w 64"/>
                <a:gd name="T7" fmla="*/ 2147483647 h 96"/>
                <a:gd name="T8" fmla="*/ 2147483647 w 64"/>
                <a:gd name="T9" fmla="*/ 2147483647 h 96"/>
                <a:gd name="T10" fmla="*/ 0 w 64"/>
                <a:gd name="T11" fmla="*/ 2147483647 h 96"/>
                <a:gd name="T12" fmla="*/ 0 w 64"/>
                <a:gd name="T13" fmla="*/ 2147483647 h 96"/>
                <a:gd name="T14" fmla="*/ 2147483647 w 64"/>
                <a:gd name="T15" fmla="*/ 2147483647 h 96"/>
                <a:gd name="T16" fmla="*/ 2147483647 w 64"/>
                <a:gd name="T17" fmla="*/ 2147483647 h 96"/>
                <a:gd name="T18" fmla="*/ 2147483647 w 64"/>
                <a:gd name="T19" fmla="*/ 2147483647 h 96"/>
                <a:gd name="T20" fmla="*/ 2147483647 w 64"/>
                <a:gd name="T21" fmla="*/ 2147483647 h 96"/>
                <a:gd name="T22" fmla="*/ 2147483647 w 64"/>
                <a:gd name="T23" fmla="*/ 2147483647 h 96"/>
                <a:gd name="T24" fmla="*/ 2147483647 w 64"/>
                <a:gd name="T25" fmla="*/ 2147483647 h 96"/>
                <a:gd name="T26" fmla="*/ 2147483647 w 64"/>
                <a:gd name="T27" fmla="*/ 2147483647 h 96"/>
                <a:gd name="T28" fmla="*/ 2147483647 w 64"/>
                <a:gd name="T29" fmla="*/ 2147483647 h 96"/>
                <a:gd name="T30" fmla="*/ 2147483647 w 64"/>
                <a:gd name="T31" fmla="*/ 2147483647 h 96"/>
                <a:gd name="T32" fmla="*/ 2147483647 w 64"/>
                <a:gd name="T33" fmla="*/ 2147483647 h 96"/>
                <a:gd name="T34" fmla="*/ 2147483647 w 64"/>
                <a:gd name="T35" fmla="*/ 2147483647 h 96"/>
                <a:gd name="T36" fmla="*/ 2147483647 w 64"/>
                <a:gd name="T37" fmla="*/ 2147483647 h 96"/>
                <a:gd name="T38" fmla="*/ 2147483647 w 64"/>
                <a:gd name="T39" fmla="*/ 2147483647 h 96"/>
                <a:gd name="T40" fmla="*/ 2147483647 w 64"/>
                <a:gd name="T41" fmla="*/ 2147483647 h 96"/>
                <a:gd name="T42" fmla="*/ 2147483647 w 64"/>
                <a:gd name="T43" fmla="*/ 2147483647 h 96"/>
                <a:gd name="T44" fmla="*/ 2147483647 w 64"/>
                <a:gd name="T45" fmla="*/ 2147483647 h 96"/>
                <a:gd name="T46" fmla="*/ 2147483647 w 64"/>
                <a:gd name="T47" fmla="*/ 2147483647 h 96"/>
                <a:gd name="T48" fmla="*/ 2147483647 w 64"/>
                <a:gd name="T49" fmla="*/ 2147483647 h 96"/>
                <a:gd name="T50" fmla="*/ 2147483647 w 64"/>
                <a:gd name="T51" fmla="*/ 2147483647 h 96"/>
                <a:gd name="T52" fmla="*/ 2147483647 w 64"/>
                <a:gd name="T53" fmla="*/ 2147483647 h 96"/>
                <a:gd name="T54" fmla="*/ 2147483647 w 64"/>
                <a:gd name="T55" fmla="*/ 2147483647 h 96"/>
                <a:gd name="T56" fmla="*/ 2147483647 w 64"/>
                <a:gd name="T57" fmla="*/ 2147483647 h 96"/>
                <a:gd name="T58" fmla="*/ 2147483647 w 64"/>
                <a:gd name="T59" fmla="*/ 2147483647 h 96"/>
                <a:gd name="T60" fmla="*/ 2147483647 w 64"/>
                <a:gd name="T61" fmla="*/ 2147483647 h 96"/>
                <a:gd name="T62" fmla="*/ 2147483647 w 64"/>
                <a:gd name="T63" fmla="*/ 2147483647 h 96"/>
                <a:gd name="T64" fmla="*/ 2147483647 w 64"/>
                <a:gd name="T65" fmla="*/ 2147483647 h 96"/>
                <a:gd name="T66" fmla="*/ 2147483647 w 64"/>
                <a:gd name="T67" fmla="*/ 2147483647 h 96"/>
                <a:gd name="T68" fmla="*/ 2147483647 w 64"/>
                <a:gd name="T69" fmla="*/ 2147483647 h 96"/>
                <a:gd name="T70" fmla="*/ 2147483647 w 64"/>
                <a:gd name="T71" fmla="*/ 2147483647 h 96"/>
                <a:gd name="T72" fmla="*/ 2147483647 w 64"/>
                <a:gd name="T73" fmla="*/ 2147483647 h 96"/>
                <a:gd name="T74" fmla="*/ 2147483647 w 64"/>
                <a:gd name="T75" fmla="*/ 2147483647 h 96"/>
                <a:gd name="T76" fmla="*/ 2147483647 w 64"/>
                <a:gd name="T77" fmla="*/ 2147483647 h 96"/>
                <a:gd name="T78" fmla="*/ 2147483647 w 64"/>
                <a:gd name="T79" fmla="*/ 2147483647 h 96"/>
                <a:gd name="T80" fmla="*/ 2147483647 w 64"/>
                <a:gd name="T81" fmla="*/ 2147483647 h 96"/>
                <a:gd name="T82" fmla="*/ 2147483647 w 64"/>
                <a:gd name="T83" fmla="*/ 2147483647 h 96"/>
                <a:gd name="T84" fmla="*/ 2147483647 w 64"/>
                <a:gd name="T85" fmla="*/ 2147483647 h 96"/>
                <a:gd name="T86" fmla="*/ 2147483647 w 64"/>
                <a:gd name="T87" fmla="*/ 1895975758 h 96"/>
                <a:gd name="T88" fmla="*/ 2147483647 w 64"/>
                <a:gd name="T89" fmla="*/ 1895975758 h 96"/>
                <a:gd name="T90" fmla="*/ 2147483647 w 64"/>
                <a:gd name="T91" fmla="*/ 1895975758 h 96"/>
                <a:gd name="T92" fmla="*/ 2147483647 w 64"/>
                <a:gd name="T93" fmla="*/ 1895975758 h 96"/>
                <a:gd name="T94" fmla="*/ 2147483647 w 64"/>
                <a:gd name="T95" fmla="*/ 0 h 96"/>
                <a:gd name="T96" fmla="*/ 2147483647 w 64"/>
                <a:gd name="T97" fmla="*/ 0 h 96"/>
                <a:gd name="T98" fmla="*/ 2147483647 w 64"/>
                <a:gd name="T99" fmla="*/ 2147483647 h 96"/>
                <a:gd name="T100" fmla="*/ 2147483647 w 64"/>
                <a:gd name="T101" fmla="*/ 2147483647 h 96"/>
                <a:gd name="T102" fmla="*/ 2147483647 w 64"/>
                <a:gd name="T103" fmla="*/ 2147483647 h 96"/>
                <a:gd name="T104" fmla="*/ 2147483647 w 64"/>
                <a:gd name="T105" fmla="*/ 2147483647 h 96"/>
                <a:gd name="T106" fmla="*/ 2147483647 w 64"/>
                <a:gd name="T107" fmla="*/ 2147483647 h 96"/>
                <a:gd name="T108" fmla="*/ 2147483647 w 64"/>
                <a:gd name="T109" fmla="*/ 2147483647 h 96"/>
                <a:gd name="T110" fmla="*/ 2147483647 w 64"/>
                <a:gd name="T111" fmla="*/ 2147483647 h 96"/>
                <a:gd name="T112" fmla="*/ 2147483647 w 64"/>
                <a:gd name="T113" fmla="*/ 2147483647 h 9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64"/>
                <a:gd name="T172" fmla="*/ 0 h 96"/>
                <a:gd name="T173" fmla="*/ 64 w 64"/>
                <a:gd name="T174" fmla="*/ 96 h 9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64" h="96">
                  <a:moveTo>
                    <a:pt x="2" y="22"/>
                  </a:moveTo>
                  <a:lnTo>
                    <a:pt x="2" y="25"/>
                  </a:lnTo>
                  <a:lnTo>
                    <a:pt x="2" y="33"/>
                  </a:lnTo>
                  <a:lnTo>
                    <a:pt x="4" y="39"/>
                  </a:lnTo>
                  <a:lnTo>
                    <a:pt x="7" y="41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4" y="58"/>
                  </a:lnTo>
                  <a:lnTo>
                    <a:pt x="9" y="58"/>
                  </a:lnTo>
                  <a:lnTo>
                    <a:pt x="11" y="61"/>
                  </a:lnTo>
                  <a:lnTo>
                    <a:pt x="7" y="69"/>
                  </a:lnTo>
                  <a:lnTo>
                    <a:pt x="4" y="74"/>
                  </a:lnTo>
                  <a:lnTo>
                    <a:pt x="4" y="80"/>
                  </a:lnTo>
                  <a:lnTo>
                    <a:pt x="4" y="85"/>
                  </a:lnTo>
                  <a:lnTo>
                    <a:pt x="9" y="88"/>
                  </a:lnTo>
                  <a:lnTo>
                    <a:pt x="11" y="91"/>
                  </a:lnTo>
                  <a:lnTo>
                    <a:pt x="16" y="93"/>
                  </a:lnTo>
                  <a:lnTo>
                    <a:pt x="18" y="96"/>
                  </a:lnTo>
                  <a:lnTo>
                    <a:pt x="21" y="93"/>
                  </a:lnTo>
                  <a:lnTo>
                    <a:pt x="23" y="93"/>
                  </a:lnTo>
                  <a:lnTo>
                    <a:pt x="27" y="93"/>
                  </a:lnTo>
                  <a:lnTo>
                    <a:pt x="30" y="91"/>
                  </a:lnTo>
                  <a:lnTo>
                    <a:pt x="32" y="91"/>
                  </a:lnTo>
                  <a:lnTo>
                    <a:pt x="39" y="83"/>
                  </a:lnTo>
                  <a:lnTo>
                    <a:pt x="48" y="77"/>
                  </a:lnTo>
                  <a:lnTo>
                    <a:pt x="50" y="74"/>
                  </a:lnTo>
                  <a:lnTo>
                    <a:pt x="59" y="69"/>
                  </a:lnTo>
                  <a:lnTo>
                    <a:pt x="64" y="66"/>
                  </a:lnTo>
                  <a:lnTo>
                    <a:pt x="64" y="63"/>
                  </a:lnTo>
                  <a:lnTo>
                    <a:pt x="64" y="58"/>
                  </a:lnTo>
                  <a:lnTo>
                    <a:pt x="62" y="55"/>
                  </a:lnTo>
                  <a:lnTo>
                    <a:pt x="64" y="47"/>
                  </a:lnTo>
                  <a:lnTo>
                    <a:pt x="64" y="39"/>
                  </a:lnTo>
                  <a:lnTo>
                    <a:pt x="64" y="36"/>
                  </a:lnTo>
                  <a:lnTo>
                    <a:pt x="62" y="33"/>
                  </a:lnTo>
                  <a:lnTo>
                    <a:pt x="59" y="28"/>
                  </a:lnTo>
                  <a:lnTo>
                    <a:pt x="62" y="25"/>
                  </a:lnTo>
                  <a:lnTo>
                    <a:pt x="62" y="22"/>
                  </a:lnTo>
                  <a:lnTo>
                    <a:pt x="59" y="19"/>
                  </a:lnTo>
                  <a:lnTo>
                    <a:pt x="59" y="14"/>
                  </a:lnTo>
                  <a:lnTo>
                    <a:pt x="57" y="11"/>
                  </a:lnTo>
                  <a:lnTo>
                    <a:pt x="55" y="8"/>
                  </a:lnTo>
                  <a:lnTo>
                    <a:pt x="53" y="6"/>
                  </a:lnTo>
                  <a:lnTo>
                    <a:pt x="50" y="3"/>
                  </a:lnTo>
                  <a:lnTo>
                    <a:pt x="48" y="3"/>
                  </a:lnTo>
                  <a:lnTo>
                    <a:pt x="46" y="3"/>
                  </a:lnTo>
                  <a:lnTo>
                    <a:pt x="43" y="3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4" y="6"/>
                  </a:lnTo>
                  <a:lnTo>
                    <a:pt x="30" y="8"/>
                  </a:lnTo>
                  <a:lnTo>
                    <a:pt x="25" y="14"/>
                  </a:lnTo>
                  <a:lnTo>
                    <a:pt x="18" y="14"/>
                  </a:lnTo>
                  <a:lnTo>
                    <a:pt x="14" y="17"/>
                  </a:lnTo>
                  <a:lnTo>
                    <a:pt x="11" y="19"/>
                  </a:lnTo>
                  <a:lnTo>
                    <a:pt x="9" y="19"/>
                  </a:lnTo>
                  <a:lnTo>
                    <a:pt x="2" y="2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0" name="Freeform 40"/>
            <p:cNvSpPr>
              <a:spLocks noChangeAspect="1"/>
            </p:cNvSpPr>
            <p:nvPr/>
          </p:nvSpPr>
          <p:spPr bwMode="auto">
            <a:xfrm rot="9246">
              <a:off x="-292" y="3181"/>
              <a:ext cx="116" cy="134"/>
            </a:xfrm>
            <a:custGeom>
              <a:avLst/>
              <a:gdLst>
                <a:gd name="T0" fmla="*/ 2147483647 w 64"/>
                <a:gd name="T1" fmla="*/ 2147483647 h 96"/>
                <a:gd name="T2" fmla="*/ 2147483647 w 64"/>
                <a:gd name="T3" fmla="*/ 2147483647 h 96"/>
                <a:gd name="T4" fmla="*/ 2147483647 w 64"/>
                <a:gd name="T5" fmla="*/ 2147483647 h 96"/>
                <a:gd name="T6" fmla="*/ 2147483647 w 64"/>
                <a:gd name="T7" fmla="*/ 2147483647 h 96"/>
                <a:gd name="T8" fmla="*/ 2147483647 w 64"/>
                <a:gd name="T9" fmla="*/ 2147483647 h 96"/>
                <a:gd name="T10" fmla="*/ 0 w 64"/>
                <a:gd name="T11" fmla="*/ 2147483647 h 96"/>
                <a:gd name="T12" fmla="*/ 0 w 64"/>
                <a:gd name="T13" fmla="*/ 2147483647 h 96"/>
                <a:gd name="T14" fmla="*/ 2147483647 w 64"/>
                <a:gd name="T15" fmla="*/ 2147483647 h 96"/>
                <a:gd name="T16" fmla="*/ 2147483647 w 64"/>
                <a:gd name="T17" fmla="*/ 2147483647 h 96"/>
                <a:gd name="T18" fmla="*/ 2147483647 w 64"/>
                <a:gd name="T19" fmla="*/ 2147483647 h 96"/>
                <a:gd name="T20" fmla="*/ 2147483647 w 64"/>
                <a:gd name="T21" fmla="*/ 2147483647 h 96"/>
                <a:gd name="T22" fmla="*/ 2147483647 w 64"/>
                <a:gd name="T23" fmla="*/ 2147483647 h 96"/>
                <a:gd name="T24" fmla="*/ 2147483647 w 64"/>
                <a:gd name="T25" fmla="*/ 2147483647 h 96"/>
                <a:gd name="T26" fmla="*/ 2147483647 w 64"/>
                <a:gd name="T27" fmla="*/ 2147483647 h 96"/>
                <a:gd name="T28" fmla="*/ 2147483647 w 64"/>
                <a:gd name="T29" fmla="*/ 2147483647 h 96"/>
                <a:gd name="T30" fmla="*/ 2147483647 w 64"/>
                <a:gd name="T31" fmla="*/ 2147483647 h 96"/>
                <a:gd name="T32" fmla="*/ 2147483647 w 64"/>
                <a:gd name="T33" fmla="*/ 2147483647 h 96"/>
                <a:gd name="T34" fmla="*/ 2147483647 w 64"/>
                <a:gd name="T35" fmla="*/ 2147483647 h 96"/>
                <a:gd name="T36" fmla="*/ 2147483647 w 64"/>
                <a:gd name="T37" fmla="*/ 2147483647 h 96"/>
                <a:gd name="T38" fmla="*/ 2147483647 w 64"/>
                <a:gd name="T39" fmla="*/ 2147483647 h 96"/>
                <a:gd name="T40" fmla="*/ 2147483647 w 64"/>
                <a:gd name="T41" fmla="*/ 2147483647 h 96"/>
                <a:gd name="T42" fmla="*/ 2147483647 w 64"/>
                <a:gd name="T43" fmla="*/ 2147483647 h 96"/>
                <a:gd name="T44" fmla="*/ 2147483647 w 64"/>
                <a:gd name="T45" fmla="*/ 2147483647 h 96"/>
                <a:gd name="T46" fmla="*/ 2147483647 w 64"/>
                <a:gd name="T47" fmla="*/ 2147483647 h 96"/>
                <a:gd name="T48" fmla="*/ 2147483647 w 64"/>
                <a:gd name="T49" fmla="*/ 2147483647 h 96"/>
                <a:gd name="T50" fmla="*/ 2147483647 w 64"/>
                <a:gd name="T51" fmla="*/ 2147483647 h 96"/>
                <a:gd name="T52" fmla="*/ 2147483647 w 64"/>
                <a:gd name="T53" fmla="*/ 2147483647 h 96"/>
                <a:gd name="T54" fmla="*/ 2147483647 w 64"/>
                <a:gd name="T55" fmla="*/ 2147483647 h 96"/>
                <a:gd name="T56" fmla="*/ 2147483647 w 64"/>
                <a:gd name="T57" fmla="*/ 2147483647 h 96"/>
                <a:gd name="T58" fmla="*/ 2147483647 w 64"/>
                <a:gd name="T59" fmla="*/ 2147483647 h 96"/>
                <a:gd name="T60" fmla="*/ 2147483647 w 64"/>
                <a:gd name="T61" fmla="*/ 2147483647 h 96"/>
                <a:gd name="T62" fmla="*/ 2147483647 w 64"/>
                <a:gd name="T63" fmla="*/ 2147483647 h 96"/>
                <a:gd name="T64" fmla="*/ 2147483647 w 64"/>
                <a:gd name="T65" fmla="*/ 2147483647 h 96"/>
                <a:gd name="T66" fmla="*/ 2147483647 w 64"/>
                <a:gd name="T67" fmla="*/ 2147483647 h 96"/>
                <a:gd name="T68" fmla="*/ 2147483647 w 64"/>
                <a:gd name="T69" fmla="*/ 2147483647 h 96"/>
                <a:gd name="T70" fmla="*/ 2147483647 w 64"/>
                <a:gd name="T71" fmla="*/ 2147483647 h 96"/>
                <a:gd name="T72" fmla="*/ 2147483647 w 64"/>
                <a:gd name="T73" fmla="*/ 2147483647 h 96"/>
                <a:gd name="T74" fmla="*/ 2147483647 w 64"/>
                <a:gd name="T75" fmla="*/ 2147483647 h 96"/>
                <a:gd name="T76" fmla="*/ 2147483647 w 64"/>
                <a:gd name="T77" fmla="*/ 2147483647 h 96"/>
                <a:gd name="T78" fmla="*/ 2147483647 w 64"/>
                <a:gd name="T79" fmla="*/ 2147483647 h 96"/>
                <a:gd name="T80" fmla="*/ 2147483647 w 64"/>
                <a:gd name="T81" fmla="*/ 2147483647 h 96"/>
                <a:gd name="T82" fmla="*/ 2147483647 w 64"/>
                <a:gd name="T83" fmla="*/ 2147483647 h 96"/>
                <a:gd name="T84" fmla="*/ 2147483647 w 64"/>
                <a:gd name="T85" fmla="*/ 2147483647 h 96"/>
                <a:gd name="T86" fmla="*/ 2147483647 w 64"/>
                <a:gd name="T87" fmla="*/ 1895975758 h 96"/>
                <a:gd name="T88" fmla="*/ 2147483647 w 64"/>
                <a:gd name="T89" fmla="*/ 1895975758 h 96"/>
                <a:gd name="T90" fmla="*/ 2147483647 w 64"/>
                <a:gd name="T91" fmla="*/ 1895975758 h 96"/>
                <a:gd name="T92" fmla="*/ 2147483647 w 64"/>
                <a:gd name="T93" fmla="*/ 1895975758 h 96"/>
                <a:gd name="T94" fmla="*/ 2147483647 w 64"/>
                <a:gd name="T95" fmla="*/ 0 h 96"/>
                <a:gd name="T96" fmla="*/ 2147483647 w 64"/>
                <a:gd name="T97" fmla="*/ 0 h 96"/>
                <a:gd name="T98" fmla="*/ 2147483647 w 64"/>
                <a:gd name="T99" fmla="*/ 2147483647 h 96"/>
                <a:gd name="T100" fmla="*/ 2147483647 w 64"/>
                <a:gd name="T101" fmla="*/ 2147483647 h 96"/>
                <a:gd name="T102" fmla="*/ 2147483647 w 64"/>
                <a:gd name="T103" fmla="*/ 2147483647 h 96"/>
                <a:gd name="T104" fmla="*/ 2147483647 w 64"/>
                <a:gd name="T105" fmla="*/ 2147483647 h 96"/>
                <a:gd name="T106" fmla="*/ 2147483647 w 64"/>
                <a:gd name="T107" fmla="*/ 2147483647 h 96"/>
                <a:gd name="T108" fmla="*/ 2147483647 w 64"/>
                <a:gd name="T109" fmla="*/ 2147483647 h 96"/>
                <a:gd name="T110" fmla="*/ 2147483647 w 64"/>
                <a:gd name="T111" fmla="*/ 2147483647 h 96"/>
                <a:gd name="T112" fmla="*/ 2147483647 w 64"/>
                <a:gd name="T113" fmla="*/ 2147483647 h 9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64"/>
                <a:gd name="T172" fmla="*/ 0 h 96"/>
                <a:gd name="T173" fmla="*/ 64 w 64"/>
                <a:gd name="T174" fmla="*/ 96 h 9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64" h="96">
                  <a:moveTo>
                    <a:pt x="2" y="22"/>
                  </a:moveTo>
                  <a:lnTo>
                    <a:pt x="2" y="25"/>
                  </a:lnTo>
                  <a:lnTo>
                    <a:pt x="2" y="33"/>
                  </a:lnTo>
                  <a:lnTo>
                    <a:pt x="4" y="39"/>
                  </a:lnTo>
                  <a:lnTo>
                    <a:pt x="7" y="41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4" y="58"/>
                  </a:lnTo>
                  <a:lnTo>
                    <a:pt x="9" y="58"/>
                  </a:lnTo>
                  <a:lnTo>
                    <a:pt x="11" y="61"/>
                  </a:lnTo>
                  <a:lnTo>
                    <a:pt x="7" y="69"/>
                  </a:lnTo>
                  <a:lnTo>
                    <a:pt x="4" y="74"/>
                  </a:lnTo>
                  <a:lnTo>
                    <a:pt x="4" y="80"/>
                  </a:lnTo>
                  <a:lnTo>
                    <a:pt x="4" y="85"/>
                  </a:lnTo>
                  <a:lnTo>
                    <a:pt x="9" y="88"/>
                  </a:lnTo>
                  <a:lnTo>
                    <a:pt x="11" y="91"/>
                  </a:lnTo>
                  <a:lnTo>
                    <a:pt x="16" y="93"/>
                  </a:lnTo>
                  <a:lnTo>
                    <a:pt x="18" y="96"/>
                  </a:lnTo>
                  <a:lnTo>
                    <a:pt x="21" y="93"/>
                  </a:lnTo>
                  <a:lnTo>
                    <a:pt x="23" y="93"/>
                  </a:lnTo>
                  <a:lnTo>
                    <a:pt x="27" y="93"/>
                  </a:lnTo>
                  <a:lnTo>
                    <a:pt x="30" y="91"/>
                  </a:lnTo>
                  <a:lnTo>
                    <a:pt x="32" y="91"/>
                  </a:lnTo>
                  <a:lnTo>
                    <a:pt x="39" y="83"/>
                  </a:lnTo>
                  <a:lnTo>
                    <a:pt x="48" y="77"/>
                  </a:lnTo>
                  <a:lnTo>
                    <a:pt x="50" y="74"/>
                  </a:lnTo>
                  <a:lnTo>
                    <a:pt x="59" y="69"/>
                  </a:lnTo>
                  <a:lnTo>
                    <a:pt x="64" y="66"/>
                  </a:lnTo>
                  <a:lnTo>
                    <a:pt x="64" y="63"/>
                  </a:lnTo>
                  <a:lnTo>
                    <a:pt x="64" y="58"/>
                  </a:lnTo>
                  <a:lnTo>
                    <a:pt x="62" y="55"/>
                  </a:lnTo>
                  <a:lnTo>
                    <a:pt x="64" y="47"/>
                  </a:lnTo>
                  <a:lnTo>
                    <a:pt x="64" y="39"/>
                  </a:lnTo>
                  <a:lnTo>
                    <a:pt x="64" y="36"/>
                  </a:lnTo>
                  <a:lnTo>
                    <a:pt x="62" y="33"/>
                  </a:lnTo>
                  <a:lnTo>
                    <a:pt x="59" y="28"/>
                  </a:lnTo>
                  <a:lnTo>
                    <a:pt x="62" y="25"/>
                  </a:lnTo>
                  <a:lnTo>
                    <a:pt x="62" y="22"/>
                  </a:lnTo>
                  <a:lnTo>
                    <a:pt x="59" y="19"/>
                  </a:lnTo>
                  <a:lnTo>
                    <a:pt x="59" y="14"/>
                  </a:lnTo>
                  <a:lnTo>
                    <a:pt x="57" y="11"/>
                  </a:lnTo>
                  <a:lnTo>
                    <a:pt x="55" y="8"/>
                  </a:lnTo>
                  <a:lnTo>
                    <a:pt x="53" y="6"/>
                  </a:lnTo>
                  <a:lnTo>
                    <a:pt x="50" y="3"/>
                  </a:lnTo>
                  <a:lnTo>
                    <a:pt x="48" y="3"/>
                  </a:lnTo>
                  <a:lnTo>
                    <a:pt x="46" y="3"/>
                  </a:lnTo>
                  <a:lnTo>
                    <a:pt x="43" y="3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4" y="6"/>
                  </a:lnTo>
                  <a:lnTo>
                    <a:pt x="30" y="8"/>
                  </a:lnTo>
                  <a:lnTo>
                    <a:pt x="25" y="14"/>
                  </a:lnTo>
                  <a:lnTo>
                    <a:pt x="18" y="14"/>
                  </a:lnTo>
                  <a:lnTo>
                    <a:pt x="14" y="17"/>
                  </a:lnTo>
                  <a:lnTo>
                    <a:pt x="11" y="19"/>
                  </a:lnTo>
                  <a:lnTo>
                    <a:pt x="9" y="19"/>
                  </a:lnTo>
                  <a:lnTo>
                    <a:pt x="2" y="2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1" name="Freeform 41"/>
            <p:cNvSpPr>
              <a:spLocks noChangeAspect="1"/>
            </p:cNvSpPr>
            <p:nvPr/>
          </p:nvSpPr>
          <p:spPr bwMode="auto">
            <a:xfrm rot="9246">
              <a:off x="-354" y="3303"/>
              <a:ext cx="148" cy="68"/>
            </a:xfrm>
            <a:custGeom>
              <a:avLst/>
              <a:gdLst>
                <a:gd name="T0" fmla="*/ 2147483647 w 82"/>
                <a:gd name="T1" fmla="*/ 2147483647 h 49"/>
                <a:gd name="T2" fmla="*/ 2147483647 w 82"/>
                <a:gd name="T3" fmla="*/ 2147483647 h 49"/>
                <a:gd name="T4" fmla="*/ 2147483647 w 82"/>
                <a:gd name="T5" fmla="*/ 2147483647 h 49"/>
                <a:gd name="T6" fmla="*/ 2147483647 w 82"/>
                <a:gd name="T7" fmla="*/ 2147483647 h 49"/>
                <a:gd name="T8" fmla="*/ 2147483647 w 82"/>
                <a:gd name="T9" fmla="*/ 2147483647 h 49"/>
                <a:gd name="T10" fmla="*/ 2147483647 w 82"/>
                <a:gd name="T11" fmla="*/ 2147483647 h 49"/>
                <a:gd name="T12" fmla="*/ 2147483647 w 82"/>
                <a:gd name="T13" fmla="*/ 2147483647 h 49"/>
                <a:gd name="T14" fmla="*/ 2147483647 w 82"/>
                <a:gd name="T15" fmla="*/ 2147483647 h 49"/>
                <a:gd name="T16" fmla="*/ 2147483647 w 82"/>
                <a:gd name="T17" fmla="*/ 2147483647 h 49"/>
                <a:gd name="T18" fmla="*/ 2147483647 w 82"/>
                <a:gd name="T19" fmla="*/ 2147483647 h 49"/>
                <a:gd name="T20" fmla="*/ 2147483647 w 82"/>
                <a:gd name="T21" fmla="*/ 2147483647 h 49"/>
                <a:gd name="T22" fmla="*/ 2147483647 w 82"/>
                <a:gd name="T23" fmla="*/ 1409890667 h 49"/>
                <a:gd name="T24" fmla="*/ 2147483647 w 82"/>
                <a:gd name="T25" fmla="*/ 0 h 49"/>
                <a:gd name="T26" fmla="*/ 2147483647 w 82"/>
                <a:gd name="T27" fmla="*/ 0 h 49"/>
                <a:gd name="T28" fmla="*/ 2147483647 w 82"/>
                <a:gd name="T29" fmla="*/ 2147483647 h 49"/>
                <a:gd name="T30" fmla="*/ 2147483647 w 82"/>
                <a:gd name="T31" fmla="*/ 2147483647 h 49"/>
                <a:gd name="T32" fmla="*/ 2147483647 w 82"/>
                <a:gd name="T33" fmla="*/ 2147483647 h 49"/>
                <a:gd name="T34" fmla="*/ 2147483647 w 82"/>
                <a:gd name="T35" fmla="*/ 2147483647 h 49"/>
                <a:gd name="T36" fmla="*/ 2147483647 w 82"/>
                <a:gd name="T37" fmla="*/ 2147483647 h 49"/>
                <a:gd name="T38" fmla="*/ 2147483647 w 82"/>
                <a:gd name="T39" fmla="*/ 2147483647 h 49"/>
                <a:gd name="T40" fmla="*/ 2147483647 w 82"/>
                <a:gd name="T41" fmla="*/ 2147483647 h 49"/>
                <a:gd name="T42" fmla="*/ 2147483647 w 82"/>
                <a:gd name="T43" fmla="*/ 2147483647 h 49"/>
                <a:gd name="T44" fmla="*/ 2147483647 w 82"/>
                <a:gd name="T45" fmla="*/ 2147483647 h 49"/>
                <a:gd name="T46" fmla="*/ 2147483647 w 82"/>
                <a:gd name="T47" fmla="*/ 2147483647 h 49"/>
                <a:gd name="T48" fmla="*/ 2147483647 w 82"/>
                <a:gd name="T49" fmla="*/ 2147483647 h 49"/>
                <a:gd name="T50" fmla="*/ 2147483647 w 82"/>
                <a:gd name="T51" fmla="*/ 2147483647 h 49"/>
                <a:gd name="T52" fmla="*/ 0 w 82"/>
                <a:gd name="T53" fmla="*/ 2147483647 h 49"/>
                <a:gd name="T54" fmla="*/ 2147483647 w 82"/>
                <a:gd name="T55" fmla="*/ 2147483647 h 49"/>
                <a:gd name="T56" fmla="*/ 2147483647 w 82"/>
                <a:gd name="T57" fmla="*/ 2147483647 h 49"/>
                <a:gd name="T58" fmla="*/ 2147483647 w 82"/>
                <a:gd name="T59" fmla="*/ 2147483647 h 49"/>
                <a:gd name="T60" fmla="*/ 2147483647 w 82"/>
                <a:gd name="T61" fmla="*/ 2147483647 h 49"/>
                <a:gd name="T62" fmla="*/ 2147483647 w 82"/>
                <a:gd name="T63" fmla="*/ 2147483647 h 49"/>
                <a:gd name="T64" fmla="*/ 2147483647 w 82"/>
                <a:gd name="T65" fmla="*/ 2147483647 h 49"/>
                <a:gd name="T66" fmla="*/ 2147483647 w 82"/>
                <a:gd name="T67" fmla="*/ 2147483647 h 49"/>
                <a:gd name="T68" fmla="*/ 2147483647 w 82"/>
                <a:gd name="T69" fmla="*/ 2147483647 h 49"/>
                <a:gd name="T70" fmla="*/ 2147483647 w 82"/>
                <a:gd name="T71" fmla="*/ 2147483647 h 49"/>
                <a:gd name="T72" fmla="*/ 2147483647 w 82"/>
                <a:gd name="T73" fmla="*/ 2147483647 h 49"/>
                <a:gd name="T74" fmla="*/ 2147483647 w 82"/>
                <a:gd name="T75" fmla="*/ 2147483647 h 49"/>
                <a:gd name="T76" fmla="*/ 2147483647 w 82"/>
                <a:gd name="T77" fmla="*/ 2147483647 h 49"/>
                <a:gd name="T78" fmla="*/ 2147483647 w 82"/>
                <a:gd name="T79" fmla="*/ 2147483647 h 49"/>
                <a:gd name="T80" fmla="*/ 2147483647 w 82"/>
                <a:gd name="T81" fmla="*/ 2147483647 h 49"/>
                <a:gd name="T82" fmla="*/ 2147483647 w 82"/>
                <a:gd name="T83" fmla="*/ 2147483647 h 49"/>
                <a:gd name="T84" fmla="*/ 2147483647 w 82"/>
                <a:gd name="T85" fmla="*/ 2147483647 h 49"/>
                <a:gd name="T86" fmla="*/ 2147483647 w 82"/>
                <a:gd name="T87" fmla="*/ 2147483647 h 49"/>
                <a:gd name="T88" fmla="*/ 2147483647 w 82"/>
                <a:gd name="T89" fmla="*/ 2147483647 h 49"/>
                <a:gd name="T90" fmla="*/ 2147483647 w 82"/>
                <a:gd name="T91" fmla="*/ 2147483647 h 49"/>
                <a:gd name="T92" fmla="*/ 2147483647 w 82"/>
                <a:gd name="T93" fmla="*/ 2147483647 h 49"/>
                <a:gd name="T94" fmla="*/ 2147483647 w 82"/>
                <a:gd name="T95" fmla="*/ 2147483647 h 49"/>
                <a:gd name="T96" fmla="*/ 2147483647 w 82"/>
                <a:gd name="T97" fmla="*/ 2147483647 h 49"/>
                <a:gd name="T98" fmla="*/ 2147483647 w 82"/>
                <a:gd name="T99" fmla="*/ 2147483647 h 49"/>
                <a:gd name="T100" fmla="*/ 2147483647 w 82"/>
                <a:gd name="T101" fmla="*/ 2147483647 h 49"/>
                <a:gd name="T102" fmla="*/ 2147483647 w 82"/>
                <a:gd name="T103" fmla="*/ 2147483647 h 49"/>
                <a:gd name="T104" fmla="*/ 2147483647 w 82"/>
                <a:gd name="T105" fmla="*/ 2147483647 h 4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82"/>
                <a:gd name="T160" fmla="*/ 0 h 49"/>
                <a:gd name="T161" fmla="*/ 82 w 82"/>
                <a:gd name="T162" fmla="*/ 49 h 49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82" h="49">
                  <a:moveTo>
                    <a:pt x="75" y="30"/>
                  </a:moveTo>
                  <a:lnTo>
                    <a:pt x="75" y="22"/>
                  </a:lnTo>
                  <a:lnTo>
                    <a:pt x="71" y="14"/>
                  </a:lnTo>
                  <a:lnTo>
                    <a:pt x="64" y="11"/>
                  </a:lnTo>
                  <a:lnTo>
                    <a:pt x="61" y="5"/>
                  </a:lnTo>
                  <a:lnTo>
                    <a:pt x="57" y="5"/>
                  </a:lnTo>
                  <a:lnTo>
                    <a:pt x="55" y="5"/>
                  </a:lnTo>
                  <a:lnTo>
                    <a:pt x="52" y="8"/>
                  </a:lnTo>
                  <a:lnTo>
                    <a:pt x="50" y="5"/>
                  </a:lnTo>
                  <a:lnTo>
                    <a:pt x="45" y="5"/>
                  </a:lnTo>
                  <a:lnTo>
                    <a:pt x="41" y="5"/>
                  </a:lnTo>
                  <a:lnTo>
                    <a:pt x="36" y="3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5" y="5"/>
                  </a:lnTo>
                  <a:lnTo>
                    <a:pt x="22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6" y="19"/>
                  </a:lnTo>
                  <a:lnTo>
                    <a:pt x="13" y="19"/>
                  </a:lnTo>
                  <a:lnTo>
                    <a:pt x="9" y="22"/>
                  </a:lnTo>
                  <a:lnTo>
                    <a:pt x="6" y="25"/>
                  </a:lnTo>
                  <a:lnTo>
                    <a:pt x="4" y="27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1"/>
                  </a:lnTo>
                  <a:lnTo>
                    <a:pt x="0" y="47"/>
                  </a:lnTo>
                  <a:lnTo>
                    <a:pt x="2" y="47"/>
                  </a:lnTo>
                  <a:lnTo>
                    <a:pt x="6" y="49"/>
                  </a:lnTo>
                  <a:lnTo>
                    <a:pt x="11" y="49"/>
                  </a:lnTo>
                  <a:lnTo>
                    <a:pt x="11" y="44"/>
                  </a:lnTo>
                  <a:lnTo>
                    <a:pt x="16" y="44"/>
                  </a:lnTo>
                  <a:lnTo>
                    <a:pt x="20" y="41"/>
                  </a:lnTo>
                  <a:lnTo>
                    <a:pt x="25" y="41"/>
                  </a:lnTo>
                  <a:lnTo>
                    <a:pt x="29" y="41"/>
                  </a:lnTo>
                  <a:lnTo>
                    <a:pt x="32" y="47"/>
                  </a:lnTo>
                  <a:lnTo>
                    <a:pt x="34" y="49"/>
                  </a:lnTo>
                  <a:lnTo>
                    <a:pt x="38" y="49"/>
                  </a:lnTo>
                  <a:lnTo>
                    <a:pt x="45" y="47"/>
                  </a:lnTo>
                  <a:lnTo>
                    <a:pt x="50" y="49"/>
                  </a:lnTo>
                  <a:lnTo>
                    <a:pt x="52" y="49"/>
                  </a:lnTo>
                  <a:lnTo>
                    <a:pt x="59" y="49"/>
                  </a:lnTo>
                  <a:lnTo>
                    <a:pt x="66" y="47"/>
                  </a:lnTo>
                  <a:lnTo>
                    <a:pt x="68" y="44"/>
                  </a:lnTo>
                  <a:lnTo>
                    <a:pt x="73" y="47"/>
                  </a:lnTo>
                  <a:lnTo>
                    <a:pt x="77" y="47"/>
                  </a:lnTo>
                  <a:lnTo>
                    <a:pt x="82" y="47"/>
                  </a:lnTo>
                  <a:lnTo>
                    <a:pt x="80" y="44"/>
                  </a:lnTo>
                  <a:lnTo>
                    <a:pt x="77" y="41"/>
                  </a:lnTo>
                  <a:lnTo>
                    <a:pt x="77" y="38"/>
                  </a:lnTo>
                  <a:lnTo>
                    <a:pt x="77" y="36"/>
                  </a:lnTo>
                  <a:lnTo>
                    <a:pt x="77" y="33"/>
                  </a:lnTo>
                  <a:lnTo>
                    <a:pt x="75" y="3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2" name="Freeform 42"/>
            <p:cNvSpPr>
              <a:spLocks noChangeAspect="1"/>
            </p:cNvSpPr>
            <p:nvPr/>
          </p:nvSpPr>
          <p:spPr bwMode="auto">
            <a:xfrm rot="9246">
              <a:off x="-354" y="3303"/>
              <a:ext cx="148" cy="68"/>
            </a:xfrm>
            <a:custGeom>
              <a:avLst/>
              <a:gdLst>
                <a:gd name="T0" fmla="*/ 2147483647 w 82"/>
                <a:gd name="T1" fmla="*/ 2147483647 h 49"/>
                <a:gd name="T2" fmla="*/ 2147483647 w 82"/>
                <a:gd name="T3" fmla="*/ 2147483647 h 49"/>
                <a:gd name="T4" fmla="*/ 2147483647 w 82"/>
                <a:gd name="T5" fmla="*/ 2147483647 h 49"/>
                <a:gd name="T6" fmla="*/ 2147483647 w 82"/>
                <a:gd name="T7" fmla="*/ 2147483647 h 49"/>
                <a:gd name="T8" fmla="*/ 2147483647 w 82"/>
                <a:gd name="T9" fmla="*/ 2147483647 h 49"/>
                <a:gd name="T10" fmla="*/ 2147483647 w 82"/>
                <a:gd name="T11" fmla="*/ 2147483647 h 49"/>
                <a:gd name="T12" fmla="*/ 2147483647 w 82"/>
                <a:gd name="T13" fmla="*/ 2147483647 h 49"/>
                <a:gd name="T14" fmla="*/ 2147483647 w 82"/>
                <a:gd name="T15" fmla="*/ 2147483647 h 49"/>
                <a:gd name="T16" fmla="*/ 2147483647 w 82"/>
                <a:gd name="T17" fmla="*/ 2147483647 h 49"/>
                <a:gd name="T18" fmla="*/ 2147483647 w 82"/>
                <a:gd name="T19" fmla="*/ 2147483647 h 49"/>
                <a:gd name="T20" fmla="*/ 2147483647 w 82"/>
                <a:gd name="T21" fmla="*/ 2147483647 h 49"/>
                <a:gd name="T22" fmla="*/ 2147483647 w 82"/>
                <a:gd name="T23" fmla="*/ 1409890667 h 49"/>
                <a:gd name="T24" fmla="*/ 2147483647 w 82"/>
                <a:gd name="T25" fmla="*/ 0 h 49"/>
                <a:gd name="T26" fmla="*/ 2147483647 w 82"/>
                <a:gd name="T27" fmla="*/ 0 h 49"/>
                <a:gd name="T28" fmla="*/ 2147483647 w 82"/>
                <a:gd name="T29" fmla="*/ 2147483647 h 49"/>
                <a:gd name="T30" fmla="*/ 2147483647 w 82"/>
                <a:gd name="T31" fmla="*/ 2147483647 h 49"/>
                <a:gd name="T32" fmla="*/ 2147483647 w 82"/>
                <a:gd name="T33" fmla="*/ 2147483647 h 49"/>
                <a:gd name="T34" fmla="*/ 2147483647 w 82"/>
                <a:gd name="T35" fmla="*/ 2147483647 h 49"/>
                <a:gd name="T36" fmla="*/ 2147483647 w 82"/>
                <a:gd name="T37" fmla="*/ 2147483647 h 49"/>
                <a:gd name="T38" fmla="*/ 2147483647 w 82"/>
                <a:gd name="T39" fmla="*/ 2147483647 h 49"/>
                <a:gd name="T40" fmla="*/ 2147483647 w 82"/>
                <a:gd name="T41" fmla="*/ 2147483647 h 49"/>
                <a:gd name="T42" fmla="*/ 2147483647 w 82"/>
                <a:gd name="T43" fmla="*/ 2147483647 h 49"/>
                <a:gd name="T44" fmla="*/ 2147483647 w 82"/>
                <a:gd name="T45" fmla="*/ 2147483647 h 49"/>
                <a:gd name="T46" fmla="*/ 2147483647 w 82"/>
                <a:gd name="T47" fmla="*/ 2147483647 h 49"/>
                <a:gd name="T48" fmla="*/ 2147483647 w 82"/>
                <a:gd name="T49" fmla="*/ 2147483647 h 49"/>
                <a:gd name="T50" fmla="*/ 2147483647 w 82"/>
                <a:gd name="T51" fmla="*/ 2147483647 h 49"/>
                <a:gd name="T52" fmla="*/ 0 w 82"/>
                <a:gd name="T53" fmla="*/ 2147483647 h 49"/>
                <a:gd name="T54" fmla="*/ 2147483647 w 82"/>
                <a:gd name="T55" fmla="*/ 2147483647 h 49"/>
                <a:gd name="T56" fmla="*/ 2147483647 w 82"/>
                <a:gd name="T57" fmla="*/ 2147483647 h 49"/>
                <a:gd name="T58" fmla="*/ 2147483647 w 82"/>
                <a:gd name="T59" fmla="*/ 2147483647 h 49"/>
                <a:gd name="T60" fmla="*/ 2147483647 w 82"/>
                <a:gd name="T61" fmla="*/ 2147483647 h 49"/>
                <a:gd name="T62" fmla="*/ 2147483647 w 82"/>
                <a:gd name="T63" fmla="*/ 2147483647 h 49"/>
                <a:gd name="T64" fmla="*/ 2147483647 w 82"/>
                <a:gd name="T65" fmla="*/ 2147483647 h 49"/>
                <a:gd name="T66" fmla="*/ 2147483647 w 82"/>
                <a:gd name="T67" fmla="*/ 2147483647 h 49"/>
                <a:gd name="T68" fmla="*/ 2147483647 w 82"/>
                <a:gd name="T69" fmla="*/ 2147483647 h 49"/>
                <a:gd name="T70" fmla="*/ 2147483647 w 82"/>
                <a:gd name="T71" fmla="*/ 2147483647 h 49"/>
                <a:gd name="T72" fmla="*/ 2147483647 w 82"/>
                <a:gd name="T73" fmla="*/ 2147483647 h 49"/>
                <a:gd name="T74" fmla="*/ 2147483647 w 82"/>
                <a:gd name="T75" fmla="*/ 2147483647 h 49"/>
                <a:gd name="T76" fmla="*/ 2147483647 w 82"/>
                <a:gd name="T77" fmla="*/ 2147483647 h 49"/>
                <a:gd name="T78" fmla="*/ 2147483647 w 82"/>
                <a:gd name="T79" fmla="*/ 2147483647 h 49"/>
                <a:gd name="T80" fmla="*/ 2147483647 w 82"/>
                <a:gd name="T81" fmla="*/ 2147483647 h 49"/>
                <a:gd name="T82" fmla="*/ 2147483647 w 82"/>
                <a:gd name="T83" fmla="*/ 2147483647 h 49"/>
                <a:gd name="T84" fmla="*/ 2147483647 w 82"/>
                <a:gd name="T85" fmla="*/ 2147483647 h 49"/>
                <a:gd name="T86" fmla="*/ 2147483647 w 82"/>
                <a:gd name="T87" fmla="*/ 2147483647 h 49"/>
                <a:gd name="T88" fmla="*/ 2147483647 w 82"/>
                <a:gd name="T89" fmla="*/ 2147483647 h 49"/>
                <a:gd name="T90" fmla="*/ 2147483647 w 82"/>
                <a:gd name="T91" fmla="*/ 2147483647 h 49"/>
                <a:gd name="T92" fmla="*/ 2147483647 w 82"/>
                <a:gd name="T93" fmla="*/ 2147483647 h 49"/>
                <a:gd name="T94" fmla="*/ 2147483647 w 82"/>
                <a:gd name="T95" fmla="*/ 2147483647 h 49"/>
                <a:gd name="T96" fmla="*/ 2147483647 w 82"/>
                <a:gd name="T97" fmla="*/ 2147483647 h 49"/>
                <a:gd name="T98" fmla="*/ 2147483647 w 82"/>
                <a:gd name="T99" fmla="*/ 2147483647 h 49"/>
                <a:gd name="T100" fmla="*/ 2147483647 w 82"/>
                <a:gd name="T101" fmla="*/ 2147483647 h 49"/>
                <a:gd name="T102" fmla="*/ 2147483647 w 82"/>
                <a:gd name="T103" fmla="*/ 2147483647 h 49"/>
                <a:gd name="T104" fmla="*/ 2147483647 w 82"/>
                <a:gd name="T105" fmla="*/ 2147483647 h 4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82"/>
                <a:gd name="T160" fmla="*/ 0 h 49"/>
                <a:gd name="T161" fmla="*/ 82 w 82"/>
                <a:gd name="T162" fmla="*/ 49 h 49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82" h="49">
                  <a:moveTo>
                    <a:pt x="75" y="30"/>
                  </a:moveTo>
                  <a:lnTo>
                    <a:pt x="75" y="22"/>
                  </a:lnTo>
                  <a:lnTo>
                    <a:pt x="71" y="14"/>
                  </a:lnTo>
                  <a:lnTo>
                    <a:pt x="64" y="11"/>
                  </a:lnTo>
                  <a:lnTo>
                    <a:pt x="61" y="5"/>
                  </a:lnTo>
                  <a:lnTo>
                    <a:pt x="57" y="5"/>
                  </a:lnTo>
                  <a:lnTo>
                    <a:pt x="55" y="5"/>
                  </a:lnTo>
                  <a:lnTo>
                    <a:pt x="52" y="8"/>
                  </a:lnTo>
                  <a:lnTo>
                    <a:pt x="50" y="5"/>
                  </a:lnTo>
                  <a:lnTo>
                    <a:pt x="45" y="5"/>
                  </a:lnTo>
                  <a:lnTo>
                    <a:pt x="41" y="5"/>
                  </a:lnTo>
                  <a:lnTo>
                    <a:pt x="36" y="3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5" y="5"/>
                  </a:lnTo>
                  <a:lnTo>
                    <a:pt x="22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6" y="19"/>
                  </a:lnTo>
                  <a:lnTo>
                    <a:pt x="13" y="19"/>
                  </a:lnTo>
                  <a:lnTo>
                    <a:pt x="9" y="22"/>
                  </a:lnTo>
                  <a:lnTo>
                    <a:pt x="6" y="25"/>
                  </a:lnTo>
                  <a:lnTo>
                    <a:pt x="4" y="27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1"/>
                  </a:lnTo>
                  <a:lnTo>
                    <a:pt x="0" y="47"/>
                  </a:lnTo>
                  <a:lnTo>
                    <a:pt x="2" y="47"/>
                  </a:lnTo>
                  <a:lnTo>
                    <a:pt x="6" y="49"/>
                  </a:lnTo>
                  <a:lnTo>
                    <a:pt x="11" y="49"/>
                  </a:lnTo>
                  <a:lnTo>
                    <a:pt x="11" y="44"/>
                  </a:lnTo>
                  <a:lnTo>
                    <a:pt x="16" y="44"/>
                  </a:lnTo>
                  <a:lnTo>
                    <a:pt x="20" y="41"/>
                  </a:lnTo>
                  <a:lnTo>
                    <a:pt x="25" y="41"/>
                  </a:lnTo>
                  <a:lnTo>
                    <a:pt x="29" y="41"/>
                  </a:lnTo>
                  <a:lnTo>
                    <a:pt x="32" y="47"/>
                  </a:lnTo>
                  <a:lnTo>
                    <a:pt x="34" y="49"/>
                  </a:lnTo>
                  <a:lnTo>
                    <a:pt x="38" y="49"/>
                  </a:lnTo>
                  <a:lnTo>
                    <a:pt x="45" y="47"/>
                  </a:lnTo>
                  <a:lnTo>
                    <a:pt x="50" y="49"/>
                  </a:lnTo>
                  <a:lnTo>
                    <a:pt x="52" y="49"/>
                  </a:lnTo>
                  <a:lnTo>
                    <a:pt x="59" y="49"/>
                  </a:lnTo>
                  <a:lnTo>
                    <a:pt x="66" y="47"/>
                  </a:lnTo>
                  <a:lnTo>
                    <a:pt x="68" y="44"/>
                  </a:lnTo>
                  <a:lnTo>
                    <a:pt x="73" y="47"/>
                  </a:lnTo>
                  <a:lnTo>
                    <a:pt x="77" y="47"/>
                  </a:lnTo>
                  <a:lnTo>
                    <a:pt x="82" y="47"/>
                  </a:lnTo>
                  <a:lnTo>
                    <a:pt x="80" y="44"/>
                  </a:lnTo>
                  <a:lnTo>
                    <a:pt x="77" y="41"/>
                  </a:lnTo>
                  <a:lnTo>
                    <a:pt x="77" y="38"/>
                  </a:lnTo>
                  <a:lnTo>
                    <a:pt x="77" y="36"/>
                  </a:lnTo>
                  <a:lnTo>
                    <a:pt x="77" y="33"/>
                  </a:lnTo>
                  <a:lnTo>
                    <a:pt x="75" y="3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3" name="Freeform 43"/>
            <p:cNvSpPr>
              <a:spLocks noChangeAspect="1"/>
            </p:cNvSpPr>
            <p:nvPr/>
          </p:nvSpPr>
          <p:spPr bwMode="auto">
            <a:xfrm rot="9246">
              <a:off x="-401" y="3207"/>
              <a:ext cx="138" cy="146"/>
            </a:xfrm>
            <a:custGeom>
              <a:avLst/>
              <a:gdLst>
                <a:gd name="T0" fmla="*/ 2147483647 w 76"/>
                <a:gd name="T1" fmla="*/ 2147483647 h 105"/>
                <a:gd name="T2" fmla="*/ 2147483647 w 76"/>
                <a:gd name="T3" fmla="*/ 2147483647 h 105"/>
                <a:gd name="T4" fmla="*/ 0 w 76"/>
                <a:gd name="T5" fmla="*/ 2147483647 h 105"/>
                <a:gd name="T6" fmla="*/ 0 w 76"/>
                <a:gd name="T7" fmla="*/ 2147483647 h 105"/>
                <a:gd name="T8" fmla="*/ 2147483647 w 76"/>
                <a:gd name="T9" fmla="*/ 2147483647 h 105"/>
                <a:gd name="T10" fmla="*/ 2147483647 w 76"/>
                <a:gd name="T11" fmla="*/ 2147483647 h 105"/>
                <a:gd name="T12" fmla="*/ 2147483647 w 76"/>
                <a:gd name="T13" fmla="*/ 2147483647 h 105"/>
                <a:gd name="T14" fmla="*/ 2147483647 w 76"/>
                <a:gd name="T15" fmla="*/ 2147483647 h 105"/>
                <a:gd name="T16" fmla="*/ 2147483647 w 76"/>
                <a:gd name="T17" fmla="*/ 2147483647 h 105"/>
                <a:gd name="T18" fmla="*/ 2147483647 w 76"/>
                <a:gd name="T19" fmla="*/ 2147483647 h 105"/>
                <a:gd name="T20" fmla="*/ 2147483647 w 76"/>
                <a:gd name="T21" fmla="*/ 2147483647 h 105"/>
                <a:gd name="T22" fmla="*/ 2147483647 w 76"/>
                <a:gd name="T23" fmla="*/ 2147483647 h 105"/>
                <a:gd name="T24" fmla="*/ 2147483647 w 76"/>
                <a:gd name="T25" fmla="*/ 2147483647 h 105"/>
                <a:gd name="T26" fmla="*/ 2147483647 w 76"/>
                <a:gd name="T27" fmla="*/ 2147483647 h 105"/>
                <a:gd name="T28" fmla="*/ 2147483647 w 76"/>
                <a:gd name="T29" fmla="*/ 2147483647 h 105"/>
                <a:gd name="T30" fmla="*/ 2147483647 w 76"/>
                <a:gd name="T31" fmla="*/ 2147483647 h 105"/>
                <a:gd name="T32" fmla="*/ 2147483647 w 76"/>
                <a:gd name="T33" fmla="*/ 2147483647 h 105"/>
                <a:gd name="T34" fmla="*/ 2147483647 w 76"/>
                <a:gd name="T35" fmla="*/ 2147483647 h 105"/>
                <a:gd name="T36" fmla="*/ 2147483647 w 76"/>
                <a:gd name="T37" fmla="*/ 2147483647 h 105"/>
                <a:gd name="T38" fmla="*/ 2147483647 w 76"/>
                <a:gd name="T39" fmla="*/ 2147483647 h 105"/>
                <a:gd name="T40" fmla="*/ 2147483647 w 76"/>
                <a:gd name="T41" fmla="*/ 2147483647 h 105"/>
                <a:gd name="T42" fmla="*/ 2147483647 w 76"/>
                <a:gd name="T43" fmla="*/ 2147483647 h 105"/>
                <a:gd name="T44" fmla="*/ 2147483647 w 76"/>
                <a:gd name="T45" fmla="*/ 2147483647 h 105"/>
                <a:gd name="T46" fmla="*/ 2147483647 w 76"/>
                <a:gd name="T47" fmla="*/ 2147483647 h 105"/>
                <a:gd name="T48" fmla="*/ 2147483647 w 76"/>
                <a:gd name="T49" fmla="*/ 2147483647 h 105"/>
                <a:gd name="T50" fmla="*/ 2147483647 w 76"/>
                <a:gd name="T51" fmla="*/ 2147483647 h 105"/>
                <a:gd name="T52" fmla="*/ 2147483647 w 76"/>
                <a:gd name="T53" fmla="*/ 1559560869 h 105"/>
                <a:gd name="T54" fmla="*/ 2147483647 w 76"/>
                <a:gd name="T55" fmla="*/ 0 h 105"/>
                <a:gd name="T56" fmla="*/ 2147483647 w 76"/>
                <a:gd name="T57" fmla="*/ 0 h 105"/>
                <a:gd name="T58" fmla="*/ 2147483647 w 76"/>
                <a:gd name="T59" fmla="*/ 0 h 105"/>
                <a:gd name="T60" fmla="*/ 2147483647 w 76"/>
                <a:gd name="T61" fmla="*/ 2147483647 h 105"/>
                <a:gd name="T62" fmla="*/ 2147483647 w 76"/>
                <a:gd name="T63" fmla="*/ 2147483647 h 105"/>
                <a:gd name="T64" fmla="*/ 2147483647 w 76"/>
                <a:gd name="T65" fmla="*/ 2147483647 h 10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6"/>
                <a:gd name="T100" fmla="*/ 0 h 105"/>
                <a:gd name="T101" fmla="*/ 76 w 76"/>
                <a:gd name="T102" fmla="*/ 105 h 10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6" h="105">
                  <a:moveTo>
                    <a:pt x="16" y="17"/>
                  </a:moveTo>
                  <a:lnTo>
                    <a:pt x="12" y="25"/>
                  </a:lnTo>
                  <a:lnTo>
                    <a:pt x="9" y="33"/>
                  </a:lnTo>
                  <a:lnTo>
                    <a:pt x="3" y="42"/>
                  </a:lnTo>
                  <a:lnTo>
                    <a:pt x="3" y="44"/>
                  </a:lnTo>
                  <a:lnTo>
                    <a:pt x="0" y="47"/>
                  </a:lnTo>
                  <a:lnTo>
                    <a:pt x="0" y="53"/>
                  </a:lnTo>
                  <a:lnTo>
                    <a:pt x="0" y="58"/>
                  </a:lnTo>
                  <a:lnTo>
                    <a:pt x="5" y="61"/>
                  </a:lnTo>
                  <a:lnTo>
                    <a:pt x="7" y="64"/>
                  </a:lnTo>
                  <a:lnTo>
                    <a:pt x="12" y="64"/>
                  </a:lnTo>
                  <a:lnTo>
                    <a:pt x="14" y="64"/>
                  </a:lnTo>
                  <a:lnTo>
                    <a:pt x="14" y="66"/>
                  </a:lnTo>
                  <a:lnTo>
                    <a:pt x="19" y="72"/>
                  </a:lnTo>
                  <a:lnTo>
                    <a:pt x="19" y="77"/>
                  </a:lnTo>
                  <a:lnTo>
                    <a:pt x="19" y="83"/>
                  </a:lnTo>
                  <a:lnTo>
                    <a:pt x="21" y="85"/>
                  </a:lnTo>
                  <a:lnTo>
                    <a:pt x="19" y="88"/>
                  </a:lnTo>
                  <a:lnTo>
                    <a:pt x="19" y="94"/>
                  </a:lnTo>
                  <a:lnTo>
                    <a:pt x="23" y="99"/>
                  </a:lnTo>
                  <a:lnTo>
                    <a:pt x="28" y="102"/>
                  </a:lnTo>
                  <a:lnTo>
                    <a:pt x="28" y="105"/>
                  </a:lnTo>
                  <a:lnTo>
                    <a:pt x="28" y="99"/>
                  </a:lnTo>
                  <a:lnTo>
                    <a:pt x="30" y="96"/>
                  </a:lnTo>
                  <a:lnTo>
                    <a:pt x="32" y="94"/>
                  </a:lnTo>
                  <a:lnTo>
                    <a:pt x="35" y="91"/>
                  </a:lnTo>
                  <a:lnTo>
                    <a:pt x="39" y="88"/>
                  </a:lnTo>
                  <a:lnTo>
                    <a:pt x="42" y="88"/>
                  </a:lnTo>
                  <a:lnTo>
                    <a:pt x="44" y="88"/>
                  </a:lnTo>
                  <a:lnTo>
                    <a:pt x="48" y="83"/>
                  </a:lnTo>
                  <a:lnTo>
                    <a:pt x="48" y="80"/>
                  </a:lnTo>
                  <a:lnTo>
                    <a:pt x="51" y="74"/>
                  </a:lnTo>
                  <a:lnTo>
                    <a:pt x="55" y="69"/>
                  </a:lnTo>
                  <a:lnTo>
                    <a:pt x="58" y="69"/>
                  </a:lnTo>
                  <a:lnTo>
                    <a:pt x="62" y="72"/>
                  </a:lnTo>
                  <a:lnTo>
                    <a:pt x="67" y="74"/>
                  </a:lnTo>
                  <a:lnTo>
                    <a:pt x="71" y="74"/>
                  </a:lnTo>
                  <a:lnTo>
                    <a:pt x="76" y="74"/>
                  </a:lnTo>
                  <a:lnTo>
                    <a:pt x="71" y="72"/>
                  </a:lnTo>
                  <a:lnTo>
                    <a:pt x="69" y="69"/>
                  </a:lnTo>
                  <a:lnTo>
                    <a:pt x="64" y="66"/>
                  </a:lnTo>
                  <a:lnTo>
                    <a:pt x="64" y="61"/>
                  </a:lnTo>
                  <a:lnTo>
                    <a:pt x="64" y="55"/>
                  </a:lnTo>
                  <a:lnTo>
                    <a:pt x="67" y="50"/>
                  </a:lnTo>
                  <a:lnTo>
                    <a:pt x="71" y="42"/>
                  </a:lnTo>
                  <a:lnTo>
                    <a:pt x="69" y="39"/>
                  </a:lnTo>
                  <a:lnTo>
                    <a:pt x="64" y="39"/>
                  </a:lnTo>
                  <a:lnTo>
                    <a:pt x="60" y="33"/>
                  </a:lnTo>
                  <a:lnTo>
                    <a:pt x="60" y="28"/>
                  </a:lnTo>
                  <a:lnTo>
                    <a:pt x="67" y="22"/>
                  </a:lnTo>
                  <a:lnTo>
                    <a:pt x="64" y="20"/>
                  </a:lnTo>
                  <a:lnTo>
                    <a:pt x="62" y="14"/>
                  </a:lnTo>
                  <a:lnTo>
                    <a:pt x="62" y="6"/>
                  </a:lnTo>
                  <a:lnTo>
                    <a:pt x="62" y="3"/>
                  </a:lnTo>
                  <a:lnTo>
                    <a:pt x="60" y="3"/>
                  </a:lnTo>
                  <a:lnTo>
                    <a:pt x="60" y="0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39" y="3"/>
                  </a:lnTo>
                  <a:lnTo>
                    <a:pt x="35" y="11"/>
                  </a:lnTo>
                  <a:lnTo>
                    <a:pt x="30" y="11"/>
                  </a:lnTo>
                  <a:lnTo>
                    <a:pt x="23" y="9"/>
                  </a:lnTo>
                  <a:lnTo>
                    <a:pt x="21" y="11"/>
                  </a:lnTo>
                  <a:lnTo>
                    <a:pt x="19" y="14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4" name="Freeform 44"/>
            <p:cNvSpPr>
              <a:spLocks noChangeAspect="1"/>
            </p:cNvSpPr>
            <p:nvPr/>
          </p:nvSpPr>
          <p:spPr bwMode="auto">
            <a:xfrm rot="9246">
              <a:off x="-401" y="3207"/>
              <a:ext cx="138" cy="146"/>
            </a:xfrm>
            <a:custGeom>
              <a:avLst/>
              <a:gdLst>
                <a:gd name="T0" fmla="*/ 2147483647 w 76"/>
                <a:gd name="T1" fmla="*/ 2147483647 h 105"/>
                <a:gd name="T2" fmla="*/ 2147483647 w 76"/>
                <a:gd name="T3" fmla="*/ 2147483647 h 105"/>
                <a:gd name="T4" fmla="*/ 0 w 76"/>
                <a:gd name="T5" fmla="*/ 2147483647 h 105"/>
                <a:gd name="T6" fmla="*/ 0 w 76"/>
                <a:gd name="T7" fmla="*/ 2147483647 h 105"/>
                <a:gd name="T8" fmla="*/ 2147483647 w 76"/>
                <a:gd name="T9" fmla="*/ 2147483647 h 105"/>
                <a:gd name="T10" fmla="*/ 2147483647 w 76"/>
                <a:gd name="T11" fmla="*/ 2147483647 h 105"/>
                <a:gd name="T12" fmla="*/ 2147483647 w 76"/>
                <a:gd name="T13" fmla="*/ 2147483647 h 105"/>
                <a:gd name="T14" fmla="*/ 2147483647 w 76"/>
                <a:gd name="T15" fmla="*/ 2147483647 h 105"/>
                <a:gd name="T16" fmla="*/ 2147483647 w 76"/>
                <a:gd name="T17" fmla="*/ 2147483647 h 105"/>
                <a:gd name="T18" fmla="*/ 2147483647 w 76"/>
                <a:gd name="T19" fmla="*/ 2147483647 h 105"/>
                <a:gd name="T20" fmla="*/ 2147483647 w 76"/>
                <a:gd name="T21" fmla="*/ 2147483647 h 105"/>
                <a:gd name="T22" fmla="*/ 2147483647 w 76"/>
                <a:gd name="T23" fmla="*/ 2147483647 h 105"/>
                <a:gd name="T24" fmla="*/ 2147483647 w 76"/>
                <a:gd name="T25" fmla="*/ 2147483647 h 105"/>
                <a:gd name="T26" fmla="*/ 2147483647 w 76"/>
                <a:gd name="T27" fmla="*/ 2147483647 h 105"/>
                <a:gd name="T28" fmla="*/ 2147483647 w 76"/>
                <a:gd name="T29" fmla="*/ 2147483647 h 105"/>
                <a:gd name="T30" fmla="*/ 2147483647 w 76"/>
                <a:gd name="T31" fmla="*/ 2147483647 h 105"/>
                <a:gd name="T32" fmla="*/ 2147483647 w 76"/>
                <a:gd name="T33" fmla="*/ 2147483647 h 105"/>
                <a:gd name="T34" fmla="*/ 2147483647 w 76"/>
                <a:gd name="T35" fmla="*/ 2147483647 h 105"/>
                <a:gd name="T36" fmla="*/ 2147483647 w 76"/>
                <a:gd name="T37" fmla="*/ 2147483647 h 105"/>
                <a:gd name="T38" fmla="*/ 2147483647 w 76"/>
                <a:gd name="T39" fmla="*/ 2147483647 h 105"/>
                <a:gd name="T40" fmla="*/ 2147483647 w 76"/>
                <a:gd name="T41" fmla="*/ 2147483647 h 105"/>
                <a:gd name="T42" fmla="*/ 2147483647 w 76"/>
                <a:gd name="T43" fmla="*/ 2147483647 h 105"/>
                <a:gd name="T44" fmla="*/ 2147483647 w 76"/>
                <a:gd name="T45" fmla="*/ 2147483647 h 105"/>
                <a:gd name="T46" fmla="*/ 2147483647 w 76"/>
                <a:gd name="T47" fmla="*/ 2147483647 h 105"/>
                <a:gd name="T48" fmla="*/ 2147483647 w 76"/>
                <a:gd name="T49" fmla="*/ 2147483647 h 105"/>
                <a:gd name="T50" fmla="*/ 2147483647 w 76"/>
                <a:gd name="T51" fmla="*/ 2147483647 h 105"/>
                <a:gd name="T52" fmla="*/ 2147483647 w 76"/>
                <a:gd name="T53" fmla="*/ 1559560869 h 105"/>
                <a:gd name="T54" fmla="*/ 2147483647 w 76"/>
                <a:gd name="T55" fmla="*/ 0 h 105"/>
                <a:gd name="T56" fmla="*/ 2147483647 w 76"/>
                <a:gd name="T57" fmla="*/ 0 h 105"/>
                <a:gd name="T58" fmla="*/ 2147483647 w 76"/>
                <a:gd name="T59" fmla="*/ 0 h 105"/>
                <a:gd name="T60" fmla="*/ 2147483647 w 76"/>
                <a:gd name="T61" fmla="*/ 2147483647 h 105"/>
                <a:gd name="T62" fmla="*/ 2147483647 w 76"/>
                <a:gd name="T63" fmla="*/ 2147483647 h 105"/>
                <a:gd name="T64" fmla="*/ 2147483647 w 76"/>
                <a:gd name="T65" fmla="*/ 2147483647 h 10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6"/>
                <a:gd name="T100" fmla="*/ 0 h 105"/>
                <a:gd name="T101" fmla="*/ 76 w 76"/>
                <a:gd name="T102" fmla="*/ 105 h 10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6" h="105">
                  <a:moveTo>
                    <a:pt x="16" y="17"/>
                  </a:moveTo>
                  <a:lnTo>
                    <a:pt x="12" y="25"/>
                  </a:lnTo>
                  <a:lnTo>
                    <a:pt x="9" y="33"/>
                  </a:lnTo>
                  <a:lnTo>
                    <a:pt x="3" y="42"/>
                  </a:lnTo>
                  <a:lnTo>
                    <a:pt x="3" y="44"/>
                  </a:lnTo>
                  <a:lnTo>
                    <a:pt x="0" y="47"/>
                  </a:lnTo>
                  <a:lnTo>
                    <a:pt x="0" y="53"/>
                  </a:lnTo>
                  <a:lnTo>
                    <a:pt x="0" y="58"/>
                  </a:lnTo>
                  <a:lnTo>
                    <a:pt x="5" y="61"/>
                  </a:lnTo>
                  <a:lnTo>
                    <a:pt x="7" y="64"/>
                  </a:lnTo>
                  <a:lnTo>
                    <a:pt x="12" y="64"/>
                  </a:lnTo>
                  <a:lnTo>
                    <a:pt x="14" y="64"/>
                  </a:lnTo>
                  <a:lnTo>
                    <a:pt x="14" y="66"/>
                  </a:lnTo>
                  <a:lnTo>
                    <a:pt x="19" y="72"/>
                  </a:lnTo>
                  <a:lnTo>
                    <a:pt x="19" y="77"/>
                  </a:lnTo>
                  <a:lnTo>
                    <a:pt x="19" y="83"/>
                  </a:lnTo>
                  <a:lnTo>
                    <a:pt x="21" y="85"/>
                  </a:lnTo>
                  <a:lnTo>
                    <a:pt x="19" y="88"/>
                  </a:lnTo>
                  <a:lnTo>
                    <a:pt x="19" y="94"/>
                  </a:lnTo>
                  <a:lnTo>
                    <a:pt x="23" y="99"/>
                  </a:lnTo>
                  <a:lnTo>
                    <a:pt x="28" y="102"/>
                  </a:lnTo>
                  <a:lnTo>
                    <a:pt x="28" y="105"/>
                  </a:lnTo>
                  <a:lnTo>
                    <a:pt x="28" y="99"/>
                  </a:lnTo>
                  <a:lnTo>
                    <a:pt x="30" y="96"/>
                  </a:lnTo>
                  <a:lnTo>
                    <a:pt x="32" y="94"/>
                  </a:lnTo>
                  <a:lnTo>
                    <a:pt x="35" y="91"/>
                  </a:lnTo>
                  <a:lnTo>
                    <a:pt x="39" y="88"/>
                  </a:lnTo>
                  <a:lnTo>
                    <a:pt x="42" y="88"/>
                  </a:lnTo>
                  <a:lnTo>
                    <a:pt x="44" y="88"/>
                  </a:lnTo>
                  <a:lnTo>
                    <a:pt x="48" y="83"/>
                  </a:lnTo>
                  <a:lnTo>
                    <a:pt x="48" y="80"/>
                  </a:lnTo>
                  <a:lnTo>
                    <a:pt x="51" y="74"/>
                  </a:lnTo>
                  <a:lnTo>
                    <a:pt x="55" y="69"/>
                  </a:lnTo>
                  <a:lnTo>
                    <a:pt x="58" y="69"/>
                  </a:lnTo>
                  <a:lnTo>
                    <a:pt x="62" y="72"/>
                  </a:lnTo>
                  <a:lnTo>
                    <a:pt x="67" y="74"/>
                  </a:lnTo>
                  <a:lnTo>
                    <a:pt x="71" y="74"/>
                  </a:lnTo>
                  <a:lnTo>
                    <a:pt x="76" y="74"/>
                  </a:lnTo>
                  <a:lnTo>
                    <a:pt x="71" y="72"/>
                  </a:lnTo>
                  <a:lnTo>
                    <a:pt x="69" y="69"/>
                  </a:lnTo>
                  <a:lnTo>
                    <a:pt x="64" y="66"/>
                  </a:lnTo>
                  <a:lnTo>
                    <a:pt x="64" y="61"/>
                  </a:lnTo>
                  <a:lnTo>
                    <a:pt x="64" y="55"/>
                  </a:lnTo>
                  <a:lnTo>
                    <a:pt x="67" y="50"/>
                  </a:lnTo>
                  <a:lnTo>
                    <a:pt x="71" y="42"/>
                  </a:lnTo>
                  <a:lnTo>
                    <a:pt x="69" y="39"/>
                  </a:lnTo>
                  <a:lnTo>
                    <a:pt x="64" y="39"/>
                  </a:lnTo>
                  <a:lnTo>
                    <a:pt x="60" y="33"/>
                  </a:lnTo>
                  <a:lnTo>
                    <a:pt x="60" y="28"/>
                  </a:lnTo>
                  <a:lnTo>
                    <a:pt x="67" y="22"/>
                  </a:lnTo>
                  <a:lnTo>
                    <a:pt x="64" y="20"/>
                  </a:lnTo>
                  <a:lnTo>
                    <a:pt x="62" y="14"/>
                  </a:lnTo>
                  <a:lnTo>
                    <a:pt x="62" y="6"/>
                  </a:lnTo>
                  <a:lnTo>
                    <a:pt x="62" y="3"/>
                  </a:lnTo>
                  <a:lnTo>
                    <a:pt x="60" y="3"/>
                  </a:lnTo>
                  <a:lnTo>
                    <a:pt x="60" y="0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39" y="3"/>
                  </a:lnTo>
                  <a:lnTo>
                    <a:pt x="35" y="11"/>
                  </a:lnTo>
                  <a:lnTo>
                    <a:pt x="30" y="11"/>
                  </a:lnTo>
                  <a:lnTo>
                    <a:pt x="23" y="9"/>
                  </a:lnTo>
                  <a:lnTo>
                    <a:pt x="21" y="11"/>
                  </a:lnTo>
                  <a:lnTo>
                    <a:pt x="19" y="14"/>
                  </a:lnTo>
                  <a:lnTo>
                    <a:pt x="16" y="17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5" name="Freeform 45"/>
            <p:cNvSpPr>
              <a:spLocks noChangeAspect="1"/>
            </p:cNvSpPr>
            <p:nvPr/>
          </p:nvSpPr>
          <p:spPr bwMode="auto">
            <a:xfrm rot="9246">
              <a:off x="-167" y="3315"/>
              <a:ext cx="29" cy="30"/>
            </a:xfrm>
            <a:custGeom>
              <a:avLst/>
              <a:gdLst>
                <a:gd name="T0" fmla="*/ 2147483647 w 16"/>
                <a:gd name="T1" fmla="*/ 2147483647 h 22"/>
                <a:gd name="T2" fmla="*/ 2147483647 w 16"/>
                <a:gd name="T3" fmla="*/ 2147483647 h 22"/>
                <a:gd name="T4" fmla="*/ 2147483647 w 16"/>
                <a:gd name="T5" fmla="*/ 2147483647 h 22"/>
                <a:gd name="T6" fmla="*/ 2147483647 w 16"/>
                <a:gd name="T7" fmla="*/ 1749479088 h 22"/>
                <a:gd name="T8" fmla="*/ 2147483647 w 16"/>
                <a:gd name="T9" fmla="*/ 1282951289 h 22"/>
                <a:gd name="T10" fmla="*/ 2147483647 w 16"/>
                <a:gd name="T11" fmla="*/ 940831204 h 22"/>
                <a:gd name="T12" fmla="*/ 2147483647 w 16"/>
                <a:gd name="T13" fmla="*/ 482430678 h 22"/>
                <a:gd name="T14" fmla="*/ 2147483647 w 16"/>
                <a:gd name="T15" fmla="*/ 0 h 22"/>
                <a:gd name="T16" fmla="*/ 2147483647 w 16"/>
                <a:gd name="T17" fmla="*/ 482430678 h 22"/>
                <a:gd name="T18" fmla="*/ 2147483647 w 16"/>
                <a:gd name="T19" fmla="*/ 940831204 h 22"/>
                <a:gd name="T20" fmla="*/ 2147483647 w 16"/>
                <a:gd name="T21" fmla="*/ 1282951289 h 22"/>
                <a:gd name="T22" fmla="*/ 2147483647 w 16"/>
                <a:gd name="T23" fmla="*/ 1282951289 h 22"/>
                <a:gd name="T24" fmla="*/ 0 w 16"/>
                <a:gd name="T25" fmla="*/ 1282951289 h 22"/>
                <a:gd name="T26" fmla="*/ 0 w 16"/>
                <a:gd name="T27" fmla="*/ 1749479088 h 22"/>
                <a:gd name="T28" fmla="*/ 2147483647 w 16"/>
                <a:gd name="T29" fmla="*/ 1749479088 h 22"/>
                <a:gd name="T30" fmla="*/ 2147483647 w 16"/>
                <a:gd name="T31" fmla="*/ 2147483647 h 22"/>
                <a:gd name="T32" fmla="*/ 2147483647 w 16"/>
                <a:gd name="T33" fmla="*/ 2147483647 h 22"/>
                <a:gd name="T34" fmla="*/ 2147483647 w 16"/>
                <a:gd name="T35" fmla="*/ 2147483647 h 22"/>
                <a:gd name="T36" fmla="*/ 2147483647 w 16"/>
                <a:gd name="T37" fmla="*/ 2147483647 h 22"/>
                <a:gd name="T38" fmla="*/ 2147483647 w 16"/>
                <a:gd name="T39" fmla="*/ 2147483647 h 22"/>
                <a:gd name="T40" fmla="*/ 2147483647 w 16"/>
                <a:gd name="T41" fmla="*/ 2147483647 h 22"/>
                <a:gd name="T42" fmla="*/ 2147483647 w 16"/>
                <a:gd name="T43" fmla="*/ 2147483647 h 2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"/>
                <a:gd name="T67" fmla="*/ 0 h 22"/>
                <a:gd name="T68" fmla="*/ 16 w 16"/>
                <a:gd name="T69" fmla="*/ 22 h 2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" h="22">
                  <a:moveTo>
                    <a:pt x="16" y="22"/>
                  </a:moveTo>
                  <a:lnTo>
                    <a:pt x="16" y="19"/>
                  </a:lnTo>
                  <a:lnTo>
                    <a:pt x="13" y="14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9" y="6"/>
                  </a:lnTo>
                  <a:lnTo>
                    <a:pt x="9" y="3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6"/>
                  </a:lnTo>
                  <a:lnTo>
                    <a:pt x="7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7" y="14"/>
                  </a:lnTo>
                  <a:lnTo>
                    <a:pt x="7" y="17"/>
                  </a:lnTo>
                  <a:lnTo>
                    <a:pt x="9" y="19"/>
                  </a:lnTo>
                  <a:lnTo>
                    <a:pt x="11" y="19"/>
                  </a:lnTo>
                  <a:lnTo>
                    <a:pt x="13" y="19"/>
                  </a:lnTo>
                  <a:lnTo>
                    <a:pt x="13" y="22"/>
                  </a:lnTo>
                  <a:lnTo>
                    <a:pt x="16" y="2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6" name="Freeform 46"/>
            <p:cNvSpPr>
              <a:spLocks noChangeAspect="1"/>
            </p:cNvSpPr>
            <p:nvPr/>
          </p:nvSpPr>
          <p:spPr bwMode="auto">
            <a:xfrm rot="9246">
              <a:off x="-167" y="3315"/>
              <a:ext cx="29" cy="30"/>
            </a:xfrm>
            <a:custGeom>
              <a:avLst/>
              <a:gdLst>
                <a:gd name="T0" fmla="*/ 2147483647 w 16"/>
                <a:gd name="T1" fmla="*/ 2147483647 h 22"/>
                <a:gd name="T2" fmla="*/ 2147483647 w 16"/>
                <a:gd name="T3" fmla="*/ 2147483647 h 22"/>
                <a:gd name="T4" fmla="*/ 2147483647 w 16"/>
                <a:gd name="T5" fmla="*/ 2147483647 h 22"/>
                <a:gd name="T6" fmla="*/ 2147483647 w 16"/>
                <a:gd name="T7" fmla="*/ 1749479088 h 22"/>
                <a:gd name="T8" fmla="*/ 2147483647 w 16"/>
                <a:gd name="T9" fmla="*/ 1282951289 h 22"/>
                <a:gd name="T10" fmla="*/ 2147483647 w 16"/>
                <a:gd name="T11" fmla="*/ 940831204 h 22"/>
                <a:gd name="T12" fmla="*/ 2147483647 w 16"/>
                <a:gd name="T13" fmla="*/ 482430678 h 22"/>
                <a:gd name="T14" fmla="*/ 2147483647 w 16"/>
                <a:gd name="T15" fmla="*/ 0 h 22"/>
                <a:gd name="T16" fmla="*/ 2147483647 w 16"/>
                <a:gd name="T17" fmla="*/ 482430678 h 22"/>
                <a:gd name="T18" fmla="*/ 2147483647 w 16"/>
                <a:gd name="T19" fmla="*/ 940831204 h 22"/>
                <a:gd name="T20" fmla="*/ 2147483647 w 16"/>
                <a:gd name="T21" fmla="*/ 1282951289 h 22"/>
                <a:gd name="T22" fmla="*/ 2147483647 w 16"/>
                <a:gd name="T23" fmla="*/ 1282951289 h 22"/>
                <a:gd name="T24" fmla="*/ 0 w 16"/>
                <a:gd name="T25" fmla="*/ 1282951289 h 22"/>
                <a:gd name="T26" fmla="*/ 0 w 16"/>
                <a:gd name="T27" fmla="*/ 1749479088 h 22"/>
                <a:gd name="T28" fmla="*/ 2147483647 w 16"/>
                <a:gd name="T29" fmla="*/ 1749479088 h 22"/>
                <a:gd name="T30" fmla="*/ 2147483647 w 16"/>
                <a:gd name="T31" fmla="*/ 2147483647 h 22"/>
                <a:gd name="T32" fmla="*/ 2147483647 w 16"/>
                <a:gd name="T33" fmla="*/ 2147483647 h 22"/>
                <a:gd name="T34" fmla="*/ 2147483647 w 16"/>
                <a:gd name="T35" fmla="*/ 2147483647 h 22"/>
                <a:gd name="T36" fmla="*/ 2147483647 w 16"/>
                <a:gd name="T37" fmla="*/ 2147483647 h 22"/>
                <a:gd name="T38" fmla="*/ 2147483647 w 16"/>
                <a:gd name="T39" fmla="*/ 2147483647 h 22"/>
                <a:gd name="T40" fmla="*/ 2147483647 w 16"/>
                <a:gd name="T41" fmla="*/ 2147483647 h 22"/>
                <a:gd name="T42" fmla="*/ 2147483647 w 16"/>
                <a:gd name="T43" fmla="*/ 2147483647 h 2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"/>
                <a:gd name="T67" fmla="*/ 0 h 22"/>
                <a:gd name="T68" fmla="*/ 16 w 16"/>
                <a:gd name="T69" fmla="*/ 22 h 2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" h="22">
                  <a:moveTo>
                    <a:pt x="16" y="22"/>
                  </a:moveTo>
                  <a:lnTo>
                    <a:pt x="16" y="19"/>
                  </a:lnTo>
                  <a:lnTo>
                    <a:pt x="13" y="14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9" y="6"/>
                  </a:lnTo>
                  <a:lnTo>
                    <a:pt x="9" y="3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6"/>
                  </a:lnTo>
                  <a:lnTo>
                    <a:pt x="7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7" y="14"/>
                  </a:lnTo>
                  <a:lnTo>
                    <a:pt x="7" y="17"/>
                  </a:lnTo>
                  <a:lnTo>
                    <a:pt x="9" y="19"/>
                  </a:lnTo>
                  <a:lnTo>
                    <a:pt x="11" y="19"/>
                  </a:lnTo>
                  <a:lnTo>
                    <a:pt x="13" y="19"/>
                  </a:lnTo>
                  <a:lnTo>
                    <a:pt x="13" y="22"/>
                  </a:lnTo>
                  <a:lnTo>
                    <a:pt x="16" y="2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7" name="Freeform 47"/>
            <p:cNvSpPr>
              <a:spLocks noChangeAspect="1"/>
            </p:cNvSpPr>
            <p:nvPr/>
          </p:nvSpPr>
          <p:spPr bwMode="auto">
            <a:xfrm rot="9246">
              <a:off x="-1194" y="3605"/>
              <a:ext cx="205" cy="166"/>
            </a:xfrm>
            <a:custGeom>
              <a:avLst/>
              <a:gdLst>
                <a:gd name="T0" fmla="*/ 2147483647 w 112"/>
                <a:gd name="T1" fmla="*/ 2147483647 h 118"/>
                <a:gd name="T2" fmla="*/ 2147483647 w 112"/>
                <a:gd name="T3" fmla="*/ 2147483647 h 118"/>
                <a:gd name="T4" fmla="*/ 2147483647 w 112"/>
                <a:gd name="T5" fmla="*/ 2147483647 h 118"/>
                <a:gd name="T6" fmla="*/ 2147483647 w 112"/>
                <a:gd name="T7" fmla="*/ 2147483647 h 118"/>
                <a:gd name="T8" fmla="*/ 2147483647 w 112"/>
                <a:gd name="T9" fmla="*/ 2147483647 h 118"/>
                <a:gd name="T10" fmla="*/ 2147483647 w 112"/>
                <a:gd name="T11" fmla="*/ 2147483647 h 118"/>
                <a:gd name="T12" fmla="*/ 2147483647 w 112"/>
                <a:gd name="T13" fmla="*/ 2147483647 h 118"/>
                <a:gd name="T14" fmla="*/ 2147483647 w 112"/>
                <a:gd name="T15" fmla="*/ 2147483647 h 118"/>
                <a:gd name="T16" fmla="*/ 2147483647 w 112"/>
                <a:gd name="T17" fmla="*/ 2147483647 h 118"/>
                <a:gd name="T18" fmla="*/ 2147483647 w 112"/>
                <a:gd name="T19" fmla="*/ 2147483647 h 118"/>
                <a:gd name="T20" fmla="*/ 2147483647 w 112"/>
                <a:gd name="T21" fmla="*/ 2147483647 h 118"/>
                <a:gd name="T22" fmla="*/ 2147483647 w 112"/>
                <a:gd name="T23" fmla="*/ 2147483647 h 118"/>
                <a:gd name="T24" fmla="*/ 2147483647 w 112"/>
                <a:gd name="T25" fmla="*/ 2147483647 h 118"/>
                <a:gd name="T26" fmla="*/ 2147483647 w 112"/>
                <a:gd name="T27" fmla="*/ 2147483647 h 118"/>
                <a:gd name="T28" fmla="*/ 2147483647 w 112"/>
                <a:gd name="T29" fmla="*/ 2147483647 h 118"/>
                <a:gd name="T30" fmla="*/ 2147483647 w 112"/>
                <a:gd name="T31" fmla="*/ 2147483647 h 118"/>
                <a:gd name="T32" fmla="*/ 2147483647 w 112"/>
                <a:gd name="T33" fmla="*/ 2147483647 h 118"/>
                <a:gd name="T34" fmla="*/ 2147483647 w 112"/>
                <a:gd name="T35" fmla="*/ 2147483647 h 118"/>
                <a:gd name="T36" fmla="*/ 2147483647 w 112"/>
                <a:gd name="T37" fmla="*/ 2147483647 h 118"/>
                <a:gd name="T38" fmla="*/ 2147483647 w 112"/>
                <a:gd name="T39" fmla="*/ 2147483647 h 118"/>
                <a:gd name="T40" fmla="*/ 2147483647 w 112"/>
                <a:gd name="T41" fmla="*/ 2147483647 h 118"/>
                <a:gd name="T42" fmla="*/ 2147483647 w 112"/>
                <a:gd name="T43" fmla="*/ 2147483647 h 118"/>
                <a:gd name="T44" fmla="*/ 2147483647 w 112"/>
                <a:gd name="T45" fmla="*/ 2147483647 h 118"/>
                <a:gd name="T46" fmla="*/ 2147483647 w 112"/>
                <a:gd name="T47" fmla="*/ 2147483647 h 118"/>
                <a:gd name="T48" fmla="*/ 2147483647 w 112"/>
                <a:gd name="T49" fmla="*/ 2147483647 h 118"/>
                <a:gd name="T50" fmla="*/ 2147483647 w 112"/>
                <a:gd name="T51" fmla="*/ 2147483647 h 118"/>
                <a:gd name="T52" fmla="*/ 2147483647 w 112"/>
                <a:gd name="T53" fmla="*/ 2147483647 h 118"/>
                <a:gd name="T54" fmla="*/ 2147483647 w 112"/>
                <a:gd name="T55" fmla="*/ 2147483647 h 118"/>
                <a:gd name="T56" fmla="*/ 2147483647 w 112"/>
                <a:gd name="T57" fmla="*/ 2147483647 h 118"/>
                <a:gd name="T58" fmla="*/ 2147483647 w 112"/>
                <a:gd name="T59" fmla="*/ 2147483647 h 118"/>
                <a:gd name="T60" fmla="*/ 2147483647 w 112"/>
                <a:gd name="T61" fmla="*/ 2147483647 h 118"/>
                <a:gd name="T62" fmla="*/ 2147483647 w 112"/>
                <a:gd name="T63" fmla="*/ 2147483647 h 118"/>
                <a:gd name="T64" fmla="*/ 2147483647 w 112"/>
                <a:gd name="T65" fmla="*/ 2147483647 h 118"/>
                <a:gd name="T66" fmla="*/ 2147483647 w 112"/>
                <a:gd name="T67" fmla="*/ 2147483647 h 118"/>
                <a:gd name="T68" fmla="*/ 2147483647 w 112"/>
                <a:gd name="T69" fmla="*/ 2147483647 h 118"/>
                <a:gd name="T70" fmla="*/ 2147483647 w 112"/>
                <a:gd name="T71" fmla="*/ 2147483647 h 118"/>
                <a:gd name="T72" fmla="*/ 2147483647 w 112"/>
                <a:gd name="T73" fmla="*/ 2147483647 h 118"/>
                <a:gd name="T74" fmla="*/ 2147483647 w 112"/>
                <a:gd name="T75" fmla="*/ 2147483647 h 118"/>
                <a:gd name="T76" fmla="*/ 2147483647 w 112"/>
                <a:gd name="T77" fmla="*/ 2147483647 h 118"/>
                <a:gd name="T78" fmla="*/ 2147483647 w 112"/>
                <a:gd name="T79" fmla="*/ 2147483647 h 118"/>
                <a:gd name="T80" fmla="*/ 2147483647 w 112"/>
                <a:gd name="T81" fmla="*/ 2147483647 h 118"/>
                <a:gd name="T82" fmla="*/ 2147483647 w 112"/>
                <a:gd name="T83" fmla="*/ 2147483647 h 118"/>
                <a:gd name="T84" fmla="*/ 2147483647 w 112"/>
                <a:gd name="T85" fmla="*/ 2147483647 h 118"/>
                <a:gd name="T86" fmla="*/ 2147483647 w 112"/>
                <a:gd name="T87" fmla="*/ 2147483647 h 11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2"/>
                <a:gd name="T133" fmla="*/ 0 h 118"/>
                <a:gd name="T134" fmla="*/ 112 w 112"/>
                <a:gd name="T135" fmla="*/ 118 h 11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2" h="118">
                  <a:moveTo>
                    <a:pt x="39" y="118"/>
                  </a:moveTo>
                  <a:lnTo>
                    <a:pt x="41" y="104"/>
                  </a:lnTo>
                  <a:lnTo>
                    <a:pt x="43" y="90"/>
                  </a:lnTo>
                  <a:lnTo>
                    <a:pt x="46" y="85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7" y="77"/>
                  </a:lnTo>
                  <a:lnTo>
                    <a:pt x="57" y="74"/>
                  </a:lnTo>
                  <a:lnTo>
                    <a:pt x="55" y="71"/>
                  </a:lnTo>
                  <a:lnTo>
                    <a:pt x="53" y="69"/>
                  </a:lnTo>
                  <a:lnTo>
                    <a:pt x="53" y="66"/>
                  </a:lnTo>
                  <a:lnTo>
                    <a:pt x="55" y="63"/>
                  </a:lnTo>
                  <a:lnTo>
                    <a:pt x="59" y="63"/>
                  </a:lnTo>
                  <a:lnTo>
                    <a:pt x="62" y="63"/>
                  </a:lnTo>
                  <a:lnTo>
                    <a:pt x="64" y="60"/>
                  </a:lnTo>
                  <a:lnTo>
                    <a:pt x="69" y="52"/>
                  </a:lnTo>
                  <a:lnTo>
                    <a:pt x="71" y="44"/>
                  </a:lnTo>
                  <a:lnTo>
                    <a:pt x="76" y="41"/>
                  </a:lnTo>
                  <a:lnTo>
                    <a:pt x="80" y="36"/>
                  </a:lnTo>
                  <a:lnTo>
                    <a:pt x="82" y="33"/>
                  </a:lnTo>
                  <a:lnTo>
                    <a:pt x="85" y="30"/>
                  </a:lnTo>
                  <a:lnTo>
                    <a:pt x="87" y="30"/>
                  </a:lnTo>
                  <a:lnTo>
                    <a:pt x="89" y="27"/>
                  </a:lnTo>
                  <a:lnTo>
                    <a:pt x="101" y="25"/>
                  </a:lnTo>
                  <a:lnTo>
                    <a:pt x="110" y="25"/>
                  </a:lnTo>
                  <a:lnTo>
                    <a:pt x="112" y="16"/>
                  </a:lnTo>
                  <a:lnTo>
                    <a:pt x="112" y="8"/>
                  </a:lnTo>
                  <a:lnTo>
                    <a:pt x="110" y="8"/>
                  </a:lnTo>
                  <a:lnTo>
                    <a:pt x="108" y="8"/>
                  </a:lnTo>
                  <a:lnTo>
                    <a:pt x="103" y="8"/>
                  </a:lnTo>
                  <a:lnTo>
                    <a:pt x="96" y="14"/>
                  </a:lnTo>
                  <a:lnTo>
                    <a:pt x="92" y="14"/>
                  </a:lnTo>
                  <a:lnTo>
                    <a:pt x="89" y="14"/>
                  </a:lnTo>
                  <a:lnTo>
                    <a:pt x="87" y="14"/>
                  </a:lnTo>
                  <a:lnTo>
                    <a:pt x="82" y="14"/>
                  </a:lnTo>
                  <a:lnTo>
                    <a:pt x="78" y="16"/>
                  </a:lnTo>
                  <a:lnTo>
                    <a:pt x="76" y="19"/>
                  </a:lnTo>
                  <a:lnTo>
                    <a:pt x="73" y="19"/>
                  </a:lnTo>
                  <a:lnTo>
                    <a:pt x="71" y="19"/>
                  </a:lnTo>
                  <a:lnTo>
                    <a:pt x="66" y="11"/>
                  </a:lnTo>
                  <a:lnTo>
                    <a:pt x="62" y="3"/>
                  </a:lnTo>
                  <a:lnTo>
                    <a:pt x="59" y="3"/>
                  </a:lnTo>
                  <a:lnTo>
                    <a:pt x="57" y="0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5" y="8"/>
                  </a:lnTo>
                  <a:lnTo>
                    <a:pt x="55" y="11"/>
                  </a:lnTo>
                  <a:lnTo>
                    <a:pt x="57" y="14"/>
                  </a:lnTo>
                  <a:lnTo>
                    <a:pt x="53" y="16"/>
                  </a:lnTo>
                  <a:lnTo>
                    <a:pt x="50" y="19"/>
                  </a:lnTo>
                  <a:lnTo>
                    <a:pt x="48" y="19"/>
                  </a:lnTo>
                  <a:lnTo>
                    <a:pt x="48" y="25"/>
                  </a:lnTo>
                  <a:lnTo>
                    <a:pt x="46" y="30"/>
                  </a:lnTo>
                  <a:lnTo>
                    <a:pt x="43" y="36"/>
                  </a:lnTo>
                  <a:lnTo>
                    <a:pt x="41" y="41"/>
                  </a:lnTo>
                  <a:lnTo>
                    <a:pt x="34" y="47"/>
                  </a:lnTo>
                  <a:lnTo>
                    <a:pt x="27" y="49"/>
                  </a:lnTo>
                  <a:lnTo>
                    <a:pt x="23" y="55"/>
                  </a:lnTo>
                  <a:lnTo>
                    <a:pt x="18" y="60"/>
                  </a:lnTo>
                  <a:lnTo>
                    <a:pt x="16" y="63"/>
                  </a:lnTo>
                  <a:lnTo>
                    <a:pt x="11" y="69"/>
                  </a:lnTo>
                  <a:lnTo>
                    <a:pt x="9" y="69"/>
                  </a:lnTo>
                  <a:lnTo>
                    <a:pt x="7" y="69"/>
                  </a:lnTo>
                  <a:lnTo>
                    <a:pt x="2" y="69"/>
                  </a:lnTo>
                  <a:lnTo>
                    <a:pt x="0" y="71"/>
                  </a:lnTo>
                  <a:lnTo>
                    <a:pt x="9" y="71"/>
                  </a:lnTo>
                  <a:lnTo>
                    <a:pt x="14" y="71"/>
                  </a:lnTo>
                  <a:lnTo>
                    <a:pt x="16" y="69"/>
                  </a:lnTo>
                  <a:lnTo>
                    <a:pt x="21" y="63"/>
                  </a:lnTo>
                  <a:lnTo>
                    <a:pt x="25" y="63"/>
                  </a:lnTo>
                  <a:lnTo>
                    <a:pt x="25" y="66"/>
                  </a:lnTo>
                  <a:lnTo>
                    <a:pt x="23" y="69"/>
                  </a:lnTo>
                  <a:lnTo>
                    <a:pt x="21" y="71"/>
                  </a:lnTo>
                  <a:lnTo>
                    <a:pt x="23" y="74"/>
                  </a:lnTo>
                  <a:lnTo>
                    <a:pt x="21" y="80"/>
                  </a:lnTo>
                  <a:lnTo>
                    <a:pt x="23" y="80"/>
                  </a:lnTo>
                  <a:lnTo>
                    <a:pt x="27" y="77"/>
                  </a:lnTo>
                  <a:lnTo>
                    <a:pt x="27" y="82"/>
                  </a:lnTo>
                  <a:lnTo>
                    <a:pt x="27" y="85"/>
                  </a:lnTo>
                  <a:lnTo>
                    <a:pt x="27" y="90"/>
                  </a:lnTo>
                  <a:lnTo>
                    <a:pt x="30" y="93"/>
                  </a:lnTo>
                  <a:lnTo>
                    <a:pt x="30" y="99"/>
                  </a:lnTo>
                  <a:lnTo>
                    <a:pt x="30" y="101"/>
                  </a:lnTo>
                  <a:lnTo>
                    <a:pt x="27" y="107"/>
                  </a:lnTo>
                  <a:lnTo>
                    <a:pt x="30" y="110"/>
                  </a:lnTo>
                  <a:lnTo>
                    <a:pt x="27" y="112"/>
                  </a:lnTo>
                  <a:lnTo>
                    <a:pt x="30" y="115"/>
                  </a:lnTo>
                  <a:lnTo>
                    <a:pt x="34" y="115"/>
                  </a:lnTo>
                  <a:lnTo>
                    <a:pt x="39" y="11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8" name="Freeform 48"/>
            <p:cNvSpPr>
              <a:spLocks noChangeAspect="1"/>
            </p:cNvSpPr>
            <p:nvPr/>
          </p:nvSpPr>
          <p:spPr bwMode="auto">
            <a:xfrm rot="9246">
              <a:off x="-1194" y="3605"/>
              <a:ext cx="205" cy="166"/>
            </a:xfrm>
            <a:custGeom>
              <a:avLst/>
              <a:gdLst>
                <a:gd name="T0" fmla="*/ 2147483647 w 112"/>
                <a:gd name="T1" fmla="*/ 2147483647 h 118"/>
                <a:gd name="T2" fmla="*/ 2147483647 w 112"/>
                <a:gd name="T3" fmla="*/ 2147483647 h 118"/>
                <a:gd name="T4" fmla="*/ 2147483647 w 112"/>
                <a:gd name="T5" fmla="*/ 2147483647 h 118"/>
                <a:gd name="T6" fmla="*/ 2147483647 w 112"/>
                <a:gd name="T7" fmla="*/ 2147483647 h 118"/>
                <a:gd name="T8" fmla="*/ 2147483647 w 112"/>
                <a:gd name="T9" fmla="*/ 2147483647 h 118"/>
                <a:gd name="T10" fmla="*/ 2147483647 w 112"/>
                <a:gd name="T11" fmla="*/ 2147483647 h 118"/>
                <a:gd name="T12" fmla="*/ 2147483647 w 112"/>
                <a:gd name="T13" fmla="*/ 2147483647 h 118"/>
                <a:gd name="T14" fmla="*/ 2147483647 w 112"/>
                <a:gd name="T15" fmla="*/ 2147483647 h 118"/>
                <a:gd name="T16" fmla="*/ 2147483647 w 112"/>
                <a:gd name="T17" fmla="*/ 2147483647 h 118"/>
                <a:gd name="T18" fmla="*/ 2147483647 w 112"/>
                <a:gd name="T19" fmla="*/ 2147483647 h 118"/>
                <a:gd name="T20" fmla="*/ 2147483647 w 112"/>
                <a:gd name="T21" fmla="*/ 2147483647 h 118"/>
                <a:gd name="T22" fmla="*/ 2147483647 w 112"/>
                <a:gd name="T23" fmla="*/ 2147483647 h 118"/>
                <a:gd name="T24" fmla="*/ 2147483647 w 112"/>
                <a:gd name="T25" fmla="*/ 2147483647 h 118"/>
                <a:gd name="T26" fmla="*/ 2147483647 w 112"/>
                <a:gd name="T27" fmla="*/ 2147483647 h 118"/>
                <a:gd name="T28" fmla="*/ 2147483647 w 112"/>
                <a:gd name="T29" fmla="*/ 2147483647 h 118"/>
                <a:gd name="T30" fmla="*/ 2147483647 w 112"/>
                <a:gd name="T31" fmla="*/ 2147483647 h 118"/>
                <a:gd name="T32" fmla="*/ 2147483647 w 112"/>
                <a:gd name="T33" fmla="*/ 2147483647 h 118"/>
                <a:gd name="T34" fmla="*/ 2147483647 w 112"/>
                <a:gd name="T35" fmla="*/ 2147483647 h 118"/>
                <a:gd name="T36" fmla="*/ 2147483647 w 112"/>
                <a:gd name="T37" fmla="*/ 2147483647 h 118"/>
                <a:gd name="T38" fmla="*/ 2147483647 w 112"/>
                <a:gd name="T39" fmla="*/ 2147483647 h 118"/>
                <a:gd name="T40" fmla="*/ 2147483647 w 112"/>
                <a:gd name="T41" fmla="*/ 2147483647 h 118"/>
                <a:gd name="T42" fmla="*/ 2147483647 w 112"/>
                <a:gd name="T43" fmla="*/ 2147483647 h 118"/>
                <a:gd name="T44" fmla="*/ 2147483647 w 112"/>
                <a:gd name="T45" fmla="*/ 2147483647 h 118"/>
                <a:gd name="T46" fmla="*/ 2147483647 w 112"/>
                <a:gd name="T47" fmla="*/ 2147483647 h 118"/>
                <a:gd name="T48" fmla="*/ 2147483647 w 112"/>
                <a:gd name="T49" fmla="*/ 2147483647 h 118"/>
                <a:gd name="T50" fmla="*/ 2147483647 w 112"/>
                <a:gd name="T51" fmla="*/ 2147483647 h 118"/>
                <a:gd name="T52" fmla="*/ 2147483647 w 112"/>
                <a:gd name="T53" fmla="*/ 2147483647 h 118"/>
                <a:gd name="T54" fmla="*/ 2147483647 w 112"/>
                <a:gd name="T55" fmla="*/ 2147483647 h 118"/>
                <a:gd name="T56" fmla="*/ 2147483647 w 112"/>
                <a:gd name="T57" fmla="*/ 2147483647 h 118"/>
                <a:gd name="T58" fmla="*/ 2147483647 w 112"/>
                <a:gd name="T59" fmla="*/ 2147483647 h 118"/>
                <a:gd name="T60" fmla="*/ 2147483647 w 112"/>
                <a:gd name="T61" fmla="*/ 2147483647 h 118"/>
                <a:gd name="T62" fmla="*/ 2147483647 w 112"/>
                <a:gd name="T63" fmla="*/ 2147483647 h 118"/>
                <a:gd name="T64" fmla="*/ 2147483647 w 112"/>
                <a:gd name="T65" fmla="*/ 2147483647 h 118"/>
                <a:gd name="T66" fmla="*/ 2147483647 w 112"/>
                <a:gd name="T67" fmla="*/ 2147483647 h 118"/>
                <a:gd name="T68" fmla="*/ 2147483647 w 112"/>
                <a:gd name="T69" fmla="*/ 2147483647 h 118"/>
                <a:gd name="T70" fmla="*/ 2147483647 w 112"/>
                <a:gd name="T71" fmla="*/ 2147483647 h 118"/>
                <a:gd name="T72" fmla="*/ 2147483647 w 112"/>
                <a:gd name="T73" fmla="*/ 2147483647 h 118"/>
                <a:gd name="T74" fmla="*/ 2147483647 w 112"/>
                <a:gd name="T75" fmla="*/ 2147483647 h 118"/>
                <a:gd name="T76" fmla="*/ 2147483647 w 112"/>
                <a:gd name="T77" fmla="*/ 2147483647 h 118"/>
                <a:gd name="T78" fmla="*/ 2147483647 w 112"/>
                <a:gd name="T79" fmla="*/ 2147483647 h 118"/>
                <a:gd name="T80" fmla="*/ 2147483647 w 112"/>
                <a:gd name="T81" fmla="*/ 2147483647 h 118"/>
                <a:gd name="T82" fmla="*/ 2147483647 w 112"/>
                <a:gd name="T83" fmla="*/ 2147483647 h 118"/>
                <a:gd name="T84" fmla="*/ 2147483647 w 112"/>
                <a:gd name="T85" fmla="*/ 2147483647 h 118"/>
                <a:gd name="T86" fmla="*/ 2147483647 w 112"/>
                <a:gd name="T87" fmla="*/ 2147483647 h 11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2"/>
                <a:gd name="T133" fmla="*/ 0 h 118"/>
                <a:gd name="T134" fmla="*/ 112 w 112"/>
                <a:gd name="T135" fmla="*/ 118 h 11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2" h="118">
                  <a:moveTo>
                    <a:pt x="39" y="118"/>
                  </a:moveTo>
                  <a:lnTo>
                    <a:pt x="41" y="104"/>
                  </a:lnTo>
                  <a:lnTo>
                    <a:pt x="43" y="90"/>
                  </a:lnTo>
                  <a:lnTo>
                    <a:pt x="46" y="85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7" y="77"/>
                  </a:lnTo>
                  <a:lnTo>
                    <a:pt x="57" y="74"/>
                  </a:lnTo>
                  <a:lnTo>
                    <a:pt x="55" y="71"/>
                  </a:lnTo>
                  <a:lnTo>
                    <a:pt x="53" y="69"/>
                  </a:lnTo>
                  <a:lnTo>
                    <a:pt x="53" y="66"/>
                  </a:lnTo>
                  <a:lnTo>
                    <a:pt x="55" y="63"/>
                  </a:lnTo>
                  <a:lnTo>
                    <a:pt x="59" y="63"/>
                  </a:lnTo>
                  <a:lnTo>
                    <a:pt x="62" y="63"/>
                  </a:lnTo>
                  <a:lnTo>
                    <a:pt x="64" y="60"/>
                  </a:lnTo>
                  <a:lnTo>
                    <a:pt x="69" y="52"/>
                  </a:lnTo>
                  <a:lnTo>
                    <a:pt x="71" y="44"/>
                  </a:lnTo>
                  <a:lnTo>
                    <a:pt x="76" y="41"/>
                  </a:lnTo>
                  <a:lnTo>
                    <a:pt x="80" y="36"/>
                  </a:lnTo>
                  <a:lnTo>
                    <a:pt x="82" y="33"/>
                  </a:lnTo>
                  <a:lnTo>
                    <a:pt x="85" y="30"/>
                  </a:lnTo>
                  <a:lnTo>
                    <a:pt x="87" y="30"/>
                  </a:lnTo>
                  <a:lnTo>
                    <a:pt x="89" y="27"/>
                  </a:lnTo>
                  <a:lnTo>
                    <a:pt x="101" y="25"/>
                  </a:lnTo>
                  <a:lnTo>
                    <a:pt x="110" y="25"/>
                  </a:lnTo>
                  <a:lnTo>
                    <a:pt x="112" y="16"/>
                  </a:lnTo>
                  <a:lnTo>
                    <a:pt x="112" y="8"/>
                  </a:lnTo>
                  <a:lnTo>
                    <a:pt x="110" y="8"/>
                  </a:lnTo>
                  <a:lnTo>
                    <a:pt x="108" y="8"/>
                  </a:lnTo>
                  <a:lnTo>
                    <a:pt x="103" y="8"/>
                  </a:lnTo>
                  <a:lnTo>
                    <a:pt x="96" y="14"/>
                  </a:lnTo>
                  <a:lnTo>
                    <a:pt x="92" y="14"/>
                  </a:lnTo>
                  <a:lnTo>
                    <a:pt x="89" y="14"/>
                  </a:lnTo>
                  <a:lnTo>
                    <a:pt x="87" y="14"/>
                  </a:lnTo>
                  <a:lnTo>
                    <a:pt x="82" y="14"/>
                  </a:lnTo>
                  <a:lnTo>
                    <a:pt x="78" y="16"/>
                  </a:lnTo>
                  <a:lnTo>
                    <a:pt x="76" y="19"/>
                  </a:lnTo>
                  <a:lnTo>
                    <a:pt x="73" y="19"/>
                  </a:lnTo>
                  <a:lnTo>
                    <a:pt x="71" y="19"/>
                  </a:lnTo>
                  <a:lnTo>
                    <a:pt x="66" y="11"/>
                  </a:lnTo>
                  <a:lnTo>
                    <a:pt x="62" y="3"/>
                  </a:lnTo>
                  <a:lnTo>
                    <a:pt x="59" y="3"/>
                  </a:lnTo>
                  <a:lnTo>
                    <a:pt x="57" y="0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5" y="8"/>
                  </a:lnTo>
                  <a:lnTo>
                    <a:pt x="55" y="11"/>
                  </a:lnTo>
                  <a:lnTo>
                    <a:pt x="57" y="14"/>
                  </a:lnTo>
                  <a:lnTo>
                    <a:pt x="53" y="16"/>
                  </a:lnTo>
                  <a:lnTo>
                    <a:pt x="50" y="19"/>
                  </a:lnTo>
                  <a:lnTo>
                    <a:pt x="48" y="19"/>
                  </a:lnTo>
                  <a:lnTo>
                    <a:pt x="48" y="25"/>
                  </a:lnTo>
                  <a:lnTo>
                    <a:pt x="46" y="30"/>
                  </a:lnTo>
                  <a:lnTo>
                    <a:pt x="43" y="36"/>
                  </a:lnTo>
                  <a:lnTo>
                    <a:pt x="41" y="41"/>
                  </a:lnTo>
                  <a:lnTo>
                    <a:pt x="34" y="47"/>
                  </a:lnTo>
                  <a:lnTo>
                    <a:pt x="27" y="49"/>
                  </a:lnTo>
                  <a:lnTo>
                    <a:pt x="23" y="55"/>
                  </a:lnTo>
                  <a:lnTo>
                    <a:pt x="18" y="60"/>
                  </a:lnTo>
                  <a:lnTo>
                    <a:pt x="16" y="63"/>
                  </a:lnTo>
                  <a:lnTo>
                    <a:pt x="11" y="69"/>
                  </a:lnTo>
                  <a:lnTo>
                    <a:pt x="9" y="69"/>
                  </a:lnTo>
                  <a:lnTo>
                    <a:pt x="7" y="69"/>
                  </a:lnTo>
                  <a:lnTo>
                    <a:pt x="2" y="69"/>
                  </a:lnTo>
                  <a:lnTo>
                    <a:pt x="0" y="71"/>
                  </a:lnTo>
                  <a:lnTo>
                    <a:pt x="9" y="71"/>
                  </a:lnTo>
                  <a:lnTo>
                    <a:pt x="14" y="71"/>
                  </a:lnTo>
                  <a:lnTo>
                    <a:pt x="16" y="69"/>
                  </a:lnTo>
                  <a:lnTo>
                    <a:pt x="21" y="63"/>
                  </a:lnTo>
                  <a:lnTo>
                    <a:pt x="25" y="63"/>
                  </a:lnTo>
                  <a:lnTo>
                    <a:pt x="25" y="66"/>
                  </a:lnTo>
                  <a:lnTo>
                    <a:pt x="23" y="69"/>
                  </a:lnTo>
                  <a:lnTo>
                    <a:pt x="21" y="71"/>
                  </a:lnTo>
                  <a:lnTo>
                    <a:pt x="23" y="74"/>
                  </a:lnTo>
                  <a:lnTo>
                    <a:pt x="21" y="80"/>
                  </a:lnTo>
                  <a:lnTo>
                    <a:pt x="23" y="80"/>
                  </a:lnTo>
                  <a:lnTo>
                    <a:pt x="27" y="77"/>
                  </a:lnTo>
                  <a:lnTo>
                    <a:pt x="27" y="82"/>
                  </a:lnTo>
                  <a:lnTo>
                    <a:pt x="27" y="85"/>
                  </a:lnTo>
                  <a:lnTo>
                    <a:pt x="27" y="90"/>
                  </a:lnTo>
                  <a:lnTo>
                    <a:pt x="30" y="93"/>
                  </a:lnTo>
                  <a:lnTo>
                    <a:pt x="30" y="99"/>
                  </a:lnTo>
                  <a:lnTo>
                    <a:pt x="30" y="101"/>
                  </a:lnTo>
                  <a:lnTo>
                    <a:pt x="27" y="107"/>
                  </a:lnTo>
                  <a:lnTo>
                    <a:pt x="30" y="110"/>
                  </a:lnTo>
                  <a:lnTo>
                    <a:pt x="27" y="112"/>
                  </a:lnTo>
                  <a:lnTo>
                    <a:pt x="30" y="115"/>
                  </a:lnTo>
                  <a:lnTo>
                    <a:pt x="34" y="115"/>
                  </a:lnTo>
                  <a:lnTo>
                    <a:pt x="39" y="11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9" name="Freeform 49"/>
            <p:cNvSpPr>
              <a:spLocks noChangeAspect="1"/>
            </p:cNvSpPr>
            <p:nvPr/>
          </p:nvSpPr>
          <p:spPr bwMode="auto">
            <a:xfrm rot="9246">
              <a:off x="-1085" y="3581"/>
              <a:ext cx="18" cy="20"/>
            </a:xfrm>
            <a:custGeom>
              <a:avLst/>
              <a:gdLst>
                <a:gd name="T0" fmla="*/ 2147483647 w 10"/>
                <a:gd name="T1" fmla="*/ 0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0 w 10"/>
                <a:gd name="T7" fmla="*/ 2147483647 h 14"/>
                <a:gd name="T8" fmla="*/ 2147483647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2147483647 h 14"/>
                <a:gd name="T14" fmla="*/ 2147483647 w 10"/>
                <a:gd name="T15" fmla="*/ 0 h 14"/>
                <a:gd name="T16" fmla="*/ 2147483647 w 10"/>
                <a:gd name="T17" fmla="*/ 0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5" y="0"/>
                  </a:moveTo>
                  <a:lnTo>
                    <a:pt x="5" y="3"/>
                  </a:lnTo>
                  <a:lnTo>
                    <a:pt x="3" y="6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7" y="11"/>
                  </a:lnTo>
                  <a:lnTo>
                    <a:pt x="10" y="6"/>
                  </a:lnTo>
                  <a:lnTo>
                    <a:pt x="7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0" name="Freeform 50"/>
            <p:cNvSpPr>
              <a:spLocks noChangeAspect="1"/>
            </p:cNvSpPr>
            <p:nvPr/>
          </p:nvSpPr>
          <p:spPr bwMode="auto">
            <a:xfrm rot="9246">
              <a:off x="-1085" y="3581"/>
              <a:ext cx="18" cy="20"/>
            </a:xfrm>
            <a:custGeom>
              <a:avLst/>
              <a:gdLst>
                <a:gd name="T0" fmla="*/ 2147483647 w 10"/>
                <a:gd name="T1" fmla="*/ 0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0 w 10"/>
                <a:gd name="T7" fmla="*/ 2147483647 h 14"/>
                <a:gd name="T8" fmla="*/ 2147483647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2147483647 h 14"/>
                <a:gd name="T14" fmla="*/ 2147483647 w 10"/>
                <a:gd name="T15" fmla="*/ 0 h 14"/>
                <a:gd name="T16" fmla="*/ 2147483647 w 10"/>
                <a:gd name="T17" fmla="*/ 0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5" y="0"/>
                  </a:moveTo>
                  <a:lnTo>
                    <a:pt x="5" y="3"/>
                  </a:lnTo>
                  <a:lnTo>
                    <a:pt x="3" y="6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7" y="11"/>
                  </a:lnTo>
                  <a:lnTo>
                    <a:pt x="10" y="6"/>
                  </a:lnTo>
                  <a:lnTo>
                    <a:pt x="7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1" name="Freeform 51"/>
            <p:cNvSpPr>
              <a:spLocks noChangeAspect="1"/>
            </p:cNvSpPr>
            <p:nvPr/>
          </p:nvSpPr>
          <p:spPr bwMode="auto">
            <a:xfrm rot="9246">
              <a:off x="-1071" y="3595"/>
              <a:ext cx="11" cy="10"/>
            </a:xfrm>
            <a:custGeom>
              <a:avLst/>
              <a:gdLst>
                <a:gd name="T0" fmla="*/ 2147483647 w 7"/>
                <a:gd name="T1" fmla="*/ 0 h 8"/>
                <a:gd name="T2" fmla="*/ 2147483647 w 7"/>
                <a:gd name="T3" fmla="*/ 0 h 8"/>
                <a:gd name="T4" fmla="*/ 2147483647 w 7"/>
                <a:gd name="T5" fmla="*/ 3585781 h 8"/>
                <a:gd name="T6" fmla="*/ 0 w 7"/>
                <a:gd name="T7" fmla="*/ 6445576 h 8"/>
                <a:gd name="T8" fmla="*/ 2147483647 w 7"/>
                <a:gd name="T9" fmla="*/ 2038073 h 8"/>
                <a:gd name="T10" fmla="*/ 2147483647 w 7"/>
                <a:gd name="T11" fmla="*/ 0 h 8"/>
                <a:gd name="T12" fmla="*/ 2147483647 w 7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8"/>
                <a:gd name="T23" fmla="*/ 7 w 7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8">
                  <a:moveTo>
                    <a:pt x="5" y="0"/>
                  </a:moveTo>
                  <a:lnTo>
                    <a:pt x="7" y="0"/>
                  </a:lnTo>
                  <a:lnTo>
                    <a:pt x="7" y="5"/>
                  </a:lnTo>
                  <a:lnTo>
                    <a:pt x="0" y="8"/>
                  </a:lnTo>
                  <a:lnTo>
                    <a:pt x="3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2" name="Freeform 52"/>
            <p:cNvSpPr>
              <a:spLocks noChangeAspect="1"/>
            </p:cNvSpPr>
            <p:nvPr/>
          </p:nvSpPr>
          <p:spPr bwMode="auto">
            <a:xfrm rot="9246">
              <a:off x="-1071" y="3595"/>
              <a:ext cx="11" cy="10"/>
            </a:xfrm>
            <a:custGeom>
              <a:avLst/>
              <a:gdLst>
                <a:gd name="T0" fmla="*/ 2147483647 w 7"/>
                <a:gd name="T1" fmla="*/ 0 h 8"/>
                <a:gd name="T2" fmla="*/ 2147483647 w 7"/>
                <a:gd name="T3" fmla="*/ 0 h 8"/>
                <a:gd name="T4" fmla="*/ 2147483647 w 7"/>
                <a:gd name="T5" fmla="*/ 3585781 h 8"/>
                <a:gd name="T6" fmla="*/ 0 w 7"/>
                <a:gd name="T7" fmla="*/ 6445576 h 8"/>
                <a:gd name="T8" fmla="*/ 2147483647 w 7"/>
                <a:gd name="T9" fmla="*/ 2038073 h 8"/>
                <a:gd name="T10" fmla="*/ 2147483647 w 7"/>
                <a:gd name="T11" fmla="*/ 0 h 8"/>
                <a:gd name="T12" fmla="*/ 2147483647 w 7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8"/>
                <a:gd name="T23" fmla="*/ 7 w 7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8">
                  <a:moveTo>
                    <a:pt x="5" y="0"/>
                  </a:moveTo>
                  <a:lnTo>
                    <a:pt x="7" y="0"/>
                  </a:lnTo>
                  <a:lnTo>
                    <a:pt x="7" y="5"/>
                  </a:lnTo>
                  <a:lnTo>
                    <a:pt x="0" y="8"/>
                  </a:lnTo>
                  <a:lnTo>
                    <a:pt x="3" y="2"/>
                  </a:lnTo>
                  <a:lnTo>
                    <a:pt x="3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3" name="Freeform 53"/>
            <p:cNvSpPr>
              <a:spLocks noChangeAspect="1"/>
            </p:cNvSpPr>
            <p:nvPr/>
          </p:nvSpPr>
          <p:spPr bwMode="auto">
            <a:xfrm rot="9246">
              <a:off x="-930" y="3547"/>
              <a:ext cx="22" cy="12"/>
            </a:xfrm>
            <a:custGeom>
              <a:avLst/>
              <a:gdLst>
                <a:gd name="T0" fmla="*/ 0 w 12"/>
                <a:gd name="T1" fmla="*/ 0 h 8"/>
                <a:gd name="T2" fmla="*/ 2147483647 w 12"/>
                <a:gd name="T3" fmla="*/ 0 h 8"/>
                <a:gd name="T4" fmla="*/ 2147483647 w 12"/>
                <a:gd name="T5" fmla="*/ 0 h 8"/>
                <a:gd name="T6" fmla="*/ 2147483647 w 12"/>
                <a:gd name="T7" fmla="*/ 0 h 8"/>
                <a:gd name="T8" fmla="*/ 2147483647 w 12"/>
                <a:gd name="T9" fmla="*/ 2147483647 h 8"/>
                <a:gd name="T10" fmla="*/ 2147483647 w 12"/>
                <a:gd name="T11" fmla="*/ 2147483647 h 8"/>
                <a:gd name="T12" fmla="*/ 2147483647 w 12"/>
                <a:gd name="T13" fmla="*/ 2147483647 h 8"/>
                <a:gd name="T14" fmla="*/ 2147483647 w 12"/>
                <a:gd name="T15" fmla="*/ 2147483647 h 8"/>
                <a:gd name="T16" fmla="*/ 0 w 12"/>
                <a:gd name="T17" fmla="*/ 2147483647 h 8"/>
                <a:gd name="T18" fmla="*/ 0 w 12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8"/>
                <a:gd name="T32" fmla="*/ 12 w 12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8">
                  <a:moveTo>
                    <a:pt x="0" y="0"/>
                  </a:moveTo>
                  <a:lnTo>
                    <a:pt x="3" y="0"/>
                  </a:lnTo>
                  <a:lnTo>
                    <a:pt x="7" y="0"/>
                  </a:lnTo>
                  <a:lnTo>
                    <a:pt x="12" y="0"/>
                  </a:lnTo>
                  <a:lnTo>
                    <a:pt x="12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4" name="Freeform 54"/>
            <p:cNvSpPr>
              <a:spLocks noChangeAspect="1"/>
            </p:cNvSpPr>
            <p:nvPr/>
          </p:nvSpPr>
          <p:spPr bwMode="auto">
            <a:xfrm rot="9246">
              <a:off x="-930" y="3547"/>
              <a:ext cx="22" cy="12"/>
            </a:xfrm>
            <a:custGeom>
              <a:avLst/>
              <a:gdLst>
                <a:gd name="T0" fmla="*/ 0 w 12"/>
                <a:gd name="T1" fmla="*/ 0 h 8"/>
                <a:gd name="T2" fmla="*/ 2147483647 w 12"/>
                <a:gd name="T3" fmla="*/ 0 h 8"/>
                <a:gd name="T4" fmla="*/ 2147483647 w 12"/>
                <a:gd name="T5" fmla="*/ 0 h 8"/>
                <a:gd name="T6" fmla="*/ 2147483647 w 12"/>
                <a:gd name="T7" fmla="*/ 0 h 8"/>
                <a:gd name="T8" fmla="*/ 2147483647 w 12"/>
                <a:gd name="T9" fmla="*/ 2147483647 h 8"/>
                <a:gd name="T10" fmla="*/ 2147483647 w 12"/>
                <a:gd name="T11" fmla="*/ 2147483647 h 8"/>
                <a:gd name="T12" fmla="*/ 2147483647 w 12"/>
                <a:gd name="T13" fmla="*/ 2147483647 h 8"/>
                <a:gd name="T14" fmla="*/ 2147483647 w 12"/>
                <a:gd name="T15" fmla="*/ 2147483647 h 8"/>
                <a:gd name="T16" fmla="*/ 0 w 12"/>
                <a:gd name="T17" fmla="*/ 2147483647 h 8"/>
                <a:gd name="T18" fmla="*/ 0 w 12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8"/>
                <a:gd name="T32" fmla="*/ 12 w 12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8">
                  <a:moveTo>
                    <a:pt x="0" y="0"/>
                  </a:moveTo>
                  <a:lnTo>
                    <a:pt x="3" y="0"/>
                  </a:lnTo>
                  <a:lnTo>
                    <a:pt x="7" y="0"/>
                  </a:lnTo>
                  <a:lnTo>
                    <a:pt x="12" y="0"/>
                  </a:lnTo>
                  <a:lnTo>
                    <a:pt x="12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5" name="Freeform 55"/>
            <p:cNvSpPr>
              <a:spLocks noChangeAspect="1"/>
            </p:cNvSpPr>
            <p:nvPr/>
          </p:nvSpPr>
          <p:spPr bwMode="auto">
            <a:xfrm rot="9246">
              <a:off x="-1001" y="3565"/>
              <a:ext cx="125" cy="50"/>
            </a:xfrm>
            <a:custGeom>
              <a:avLst/>
              <a:gdLst>
                <a:gd name="T0" fmla="*/ 2147483647 w 69"/>
                <a:gd name="T1" fmla="*/ 2147483647 h 36"/>
                <a:gd name="T2" fmla="*/ 2147483647 w 69"/>
                <a:gd name="T3" fmla="*/ 2147483647 h 36"/>
                <a:gd name="T4" fmla="*/ 2147483647 w 69"/>
                <a:gd name="T5" fmla="*/ 2147483647 h 36"/>
                <a:gd name="T6" fmla="*/ 2147483647 w 69"/>
                <a:gd name="T7" fmla="*/ 2147483647 h 36"/>
                <a:gd name="T8" fmla="*/ 2147483647 w 69"/>
                <a:gd name="T9" fmla="*/ 2147483647 h 36"/>
                <a:gd name="T10" fmla="*/ 2147483647 w 69"/>
                <a:gd name="T11" fmla="*/ 2147483647 h 36"/>
                <a:gd name="T12" fmla="*/ 2147483647 w 69"/>
                <a:gd name="T13" fmla="*/ 2147483647 h 36"/>
                <a:gd name="T14" fmla="*/ 2147483647 w 69"/>
                <a:gd name="T15" fmla="*/ 2147483647 h 36"/>
                <a:gd name="T16" fmla="*/ 2147483647 w 69"/>
                <a:gd name="T17" fmla="*/ 2147483647 h 36"/>
                <a:gd name="T18" fmla="*/ 2147483647 w 69"/>
                <a:gd name="T19" fmla="*/ 2147483647 h 36"/>
                <a:gd name="T20" fmla="*/ 2147483647 w 69"/>
                <a:gd name="T21" fmla="*/ 2147483647 h 36"/>
                <a:gd name="T22" fmla="*/ 2147483647 w 69"/>
                <a:gd name="T23" fmla="*/ 2147483647 h 36"/>
                <a:gd name="T24" fmla="*/ 2147483647 w 69"/>
                <a:gd name="T25" fmla="*/ 2147483647 h 36"/>
                <a:gd name="T26" fmla="*/ 2147483647 w 69"/>
                <a:gd name="T27" fmla="*/ 2147483647 h 36"/>
                <a:gd name="T28" fmla="*/ 2147483647 w 69"/>
                <a:gd name="T29" fmla="*/ 2147483647 h 36"/>
                <a:gd name="T30" fmla="*/ 2147483647 w 69"/>
                <a:gd name="T31" fmla="*/ 2147483647 h 36"/>
                <a:gd name="T32" fmla="*/ 2147483647 w 69"/>
                <a:gd name="T33" fmla="*/ 2147483647 h 36"/>
                <a:gd name="T34" fmla="*/ 2147483647 w 69"/>
                <a:gd name="T35" fmla="*/ 2147483647 h 36"/>
                <a:gd name="T36" fmla="*/ 2147483647 w 69"/>
                <a:gd name="T37" fmla="*/ 2147483647 h 36"/>
                <a:gd name="T38" fmla="*/ 2147483647 w 69"/>
                <a:gd name="T39" fmla="*/ 2147483647 h 36"/>
                <a:gd name="T40" fmla="*/ 2147483647 w 69"/>
                <a:gd name="T41" fmla="*/ 2147483647 h 36"/>
                <a:gd name="T42" fmla="*/ 2147483647 w 69"/>
                <a:gd name="T43" fmla="*/ 2147483647 h 36"/>
                <a:gd name="T44" fmla="*/ 2147483647 w 69"/>
                <a:gd name="T45" fmla="*/ 2147483647 h 36"/>
                <a:gd name="T46" fmla="*/ 2147483647 w 69"/>
                <a:gd name="T47" fmla="*/ 2147483647 h 36"/>
                <a:gd name="T48" fmla="*/ 2147483647 w 69"/>
                <a:gd name="T49" fmla="*/ 2147483647 h 36"/>
                <a:gd name="T50" fmla="*/ 2147483647 w 69"/>
                <a:gd name="T51" fmla="*/ 2147483647 h 36"/>
                <a:gd name="T52" fmla="*/ 2147483647 w 69"/>
                <a:gd name="T53" fmla="*/ 1466223694 h 36"/>
                <a:gd name="T54" fmla="*/ 2147483647 w 69"/>
                <a:gd name="T55" fmla="*/ 0 h 36"/>
                <a:gd name="T56" fmla="*/ 2147483647 w 69"/>
                <a:gd name="T57" fmla="*/ 0 h 36"/>
                <a:gd name="T58" fmla="*/ 2147483647 w 69"/>
                <a:gd name="T59" fmla="*/ 0 h 36"/>
                <a:gd name="T60" fmla="*/ 2147483647 w 69"/>
                <a:gd name="T61" fmla="*/ 1466223694 h 36"/>
                <a:gd name="T62" fmla="*/ 2147483647 w 69"/>
                <a:gd name="T63" fmla="*/ 1466223694 h 36"/>
                <a:gd name="T64" fmla="*/ 2147483647 w 69"/>
                <a:gd name="T65" fmla="*/ 2147483647 h 36"/>
                <a:gd name="T66" fmla="*/ 2147483647 w 69"/>
                <a:gd name="T67" fmla="*/ 2147483647 h 36"/>
                <a:gd name="T68" fmla="*/ 2147483647 w 69"/>
                <a:gd name="T69" fmla="*/ 2147483647 h 36"/>
                <a:gd name="T70" fmla="*/ 0 w 69"/>
                <a:gd name="T71" fmla="*/ 2147483647 h 36"/>
                <a:gd name="T72" fmla="*/ 2147483647 w 69"/>
                <a:gd name="T73" fmla="*/ 2147483647 h 36"/>
                <a:gd name="T74" fmla="*/ 2147483647 w 69"/>
                <a:gd name="T75" fmla="*/ 2147483647 h 36"/>
                <a:gd name="T76" fmla="*/ 2147483647 w 69"/>
                <a:gd name="T77" fmla="*/ 2147483647 h 36"/>
                <a:gd name="T78" fmla="*/ 2147483647 w 69"/>
                <a:gd name="T79" fmla="*/ 2147483647 h 36"/>
                <a:gd name="T80" fmla="*/ 2147483647 w 69"/>
                <a:gd name="T81" fmla="*/ 2147483647 h 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9"/>
                <a:gd name="T124" fmla="*/ 0 h 36"/>
                <a:gd name="T125" fmla="*/ 69 w 69"/>
                <a:gd name="T126" fmla="*/ 36 h 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9" h="36">
                  <a:moveTo>
                    <a:pt x="3" y="36"/>
                  </a:moveTo>
                  <a:lnTo>
                    <a:pt x="5" y="36"/>
                  </a:lnTo>
                  <a:lnTo>
                    <a:pt x="7" y="36"/>
                  </a:lnTo>
                  <a:lnTo>
                    <a:pt x="12" y="31"/>
                  </a:lnTo>
                  <a:lnTo>
                    <a:pt x="16" y="28"/>
                  </a:lnTo>
                  <a:lnTo>
                    <a:pt x="19" y="28"/>
                  </a:lnTo>
                  <a:lnTo>
                    <a:pt x="21" y="31"/>
                  </a:lnTo>
                  <a:lnTo>
                    <a:pt x="23" y="31"/>
                  </a:lnTo>
                  <a:lnTo>
                    <a:pt x="26" y="28"/>
                  </a:lnTo>
                  <a:lnTo>
                    <a:pt x="30" y="31"/>
                  </a:lnTo>
                  <a:lnTo>
                    <a:pt x="32" y="28"/>
                  </a:lnTo>
                  <a:lnTo>
                    <a:pt x="37" y="28"/>
                  </a:lnTo>
                  <a:lnTo>
                    <a:pt x="39" y="22"/>
                  </a:lnTo>
                  <a:lnTo>
                    <a:pt x="44" y="22"/>
                  </a:lnTo>
                  <a:lnTo>
                    <a:pt x="46" y="20"/>
                  </a:lnTo>
                  <a:lnTo>
                    <a:pt x="55" y="20"/>
                  </a:lnTo>
                  <a:lnTo>
                    <a:pt x="64" y="20"/>
                  </a:lnTo>
                  <a:lnTo>
                    <a:pt x="67" y="20"/>
                  </a:lnTo>
                  <a:lnTo>
                    <a:pt x="69" y="17"/>
                  </a:lnTo>
                  <a:lnTo>
                    <a:pt x="64" y="17"/>
                  </a:lnTo>
                  <a:lnTo>
                    <a:pt x="60" y="17"/>
                  </a:lnTo>
                  <a:lnTo>
                    <a:pt x="58" y="14"/>
                  </a:lnTo>
                  <a:lnTo>
                    <a:pt x="55" y="11"/>
                  </a:lnTo>
                  <a:lnTo>
                    <a:pt x="51" y="9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39" y="3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3" y="3"/>
                  </a:lnTo>
                  <a:lnTo>
                    <a:pt x="19" y="3"/>
                  </a:lnTo>
                  <a:lnTo>
                    <a:pt x="16" y="6"/>
                  </a:lnTo>
                  <a:lnTo>
                    <a:pt x="12" y="11"/>
                  </a:lnTo>
                  <a:lnTo>
                    <a:pt x="7" y="14"/>
                  </a:lnTo>
                  <a:lnTo>
                    <a:pt x="0" y="9"/>
                  </a:lnTo>
                  <a:lnTo>
                    <a:pt x="5" y="17"/>
                  </a:lnTo>
                  <a:lnTo>
                    <a:pt x="5" y="22"/>
                  </a:lnTo>
                  <a:lnTo>
                    <a:pt x="5" y="25"/>
                  </a:lnTo>
                  <a:lnTo>
                    <a:pt x="3" y="31"/>
                  </a:lnTo>
                  <a:lnTo>
                    <a:pt x="3" y="3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6" name="Freeform 56"/>
            <p:cNvSpPr>
              <a:spLocks noChangeAspect="1"/>
            </p:cNvSpPr>
            <p:nvPr/>
          </p:nvSpPr>
          <p:spPr bwMode="auto">
            <a:xfrm rot="9246">
              <a:off x="-1001" y="3565"/>
              <a:ext cx="125" cy="50"/>
            </a:xfrm>
            <a:custGeom>
              <a:avLst/>
              <a:gdLst>
                <a:gd name="T0" fmla="*/ 2147483647 w 69"/>
                <a:gd name="T1" fmla="*/ 2147483647 h 36"/>
                <a:gd name="T2" fmla="*/ 2147483647 w 69"/>
                <a:gd name="T3" fmla="*/ 2147483647 h 36"/>
                <a:gd name="T4" fmla="*/ 2147483647 w 69"/>
                <a:gd name="T5" fmla="*/ 2147483647 h 36"/>
                <a:gd name="T6" fmla="*/ 2147483647 w 69"/>
                <a:gd name="T7" fmla="*/ 2147483647 h 36"/>
                <a:gd name="T8" fmla="*/ 2147483647 w 69"/>
                <a:gd name="T9" fmla="*/ 2147483647 h 36"/>
                <a:gd name="T10" fmla="*/ 2147483647 w 69"/>
                <a:gd name="T11" fmla="*/ 2147483647 h 36"/>
                <a:gd name="T12" fmla="*/ 2147483647 w 69"/>
                <a:gd name="T13" fmla="*/ 2147483647 h 36"/>
                <a:gd name="T14" fmla="*/ 2147483647 w 69"/>
                <a:gd name="T15" fmla="*/ 2147483647 h 36"/>
                <a:gd name="T16" fmla="*/ 2147483647 w 69"/>
                <a:gd name="T17" fmla="*/ 2147483647 h 36"/>
                <a:gd name="T18" fmla="*/ 2147483647 w 69"/>
                <a:gd name="T19" fmla="*/ 2147483647 h 36"/>
                <a:gd name="T20" fmla="*/ 2147483647 w 69"/>
                <a:gd name="T21" fmla="*/ 2147483647 h 36"/>
                <a:gd name="T22" fmla="*/ 2147483647 w 69"/>
                <a:gd name="T23" fmla="*/ 2147483647 h 36"/>
                <a:gd name="T24" fmla="*/ 2147483647 w 69"/>
                <a:gd name="T25" fmla="*/ 2147483647 h 36"/>
                <a:gd name="T26" fmla="*/ 2147483647 w 69"/>
                <a:gd name="T27" fmla="*/ 2147483647 h 36"/>
                <a:gd name="T28" fmla="*/ 2147483647 w 69"/>
                <a:gd name="T29" fmla="*/ 2147483647 h 36"/>
                <a:gd name="T30" fmla="*/ 2147483647 w 69"/>
                <a:gd name="T31" fmla="*/ 2147483647 h 36"/>
                <a:gd name="T32" fmla="*/ 2147483647 w 69"/>
                <a:gd name="T33" fmla="*/ 2147483647 h 36"/>
                <a:gd name="T34" fmla="*/ 2147483647 w 69"/>
                <a:gd name="T35" fmla="*/ 2147483647 h 36"/>
                <a:gd name="T36" fmla="*/ 2147483647 w 69"/>
                <a:gd name="T37" fmla="*/ 2147483647 h 36"/>
                <a:gd name="T38" fmla="*/ 2147483647 w 69"/>
                <a:gd name="T39" fmla="*/ 2147483647 h 36"/>
                <a:gd name="T40" fmla="*/ 2147483647 w 69"/>
                <a:gd name="T41" fmla="*/ 2147483647 h 36"/>
                <a:gd name="T42" fmla="*/ 2147483647 w 69"/>
                <a:gd name="T43" fmla="*/ 2147483647 h 36"/>
                <a:gd name="T44" fmla="*/ 2147483647 w 69"/>
                <a:gd name="T45" fmla="*/ 2147483647 h 36"/>
                <a:gd name="T46" fmla="*/ 2147483647 w 69"/>
                <a:gd name="T47" fmla="*/ 2147483647 h 36"/>
                <a:gd name="T48" fmla="*/ 2147483647 w 69"/>
                <a:gd name="T49" fmla="*/ 2147483647 h 36"/>
                <a:gd name="T50" fmla="*/ 2147483647 w 69"/>
                <a:gd name="T51" fmla="*/ 2147483647 h 36"/>
                <a:gd name="T52" fmla="*/ 2147483647 w 69"/>
                <a:gd name="T53" fmla="*/ 1466223694 h 36"/>
                <a:gd name="T54" fmla="*/ 2147483647 w 69"/>
                <a:gd name="T55" fmla="*/ 0 h 36"/>
                <a:gd name="T56" fmla="*/ 2147483647 w 69"/>
                <a:gd name="T57" fmla="*/ 0 h 36"/>
                <a:gd name="T58" fmla="*/ 2147483647 w 69"/>
                <a:gd name="T59" fmla="*/ 0 h 36"/>
                <a:gd name="T60" fmla="*/ 2147483647 w 69"/>
                <a:gd name="T61" fmla="*/ 1466223694 h 36"/>
                <a:gd name="T62" fmla="*/ 2147483647 w 69"/>
                <a:gd name="T63" fmla="*/ 1466223694 h 36"/>
                <a:gd name="T64" fmla="*/ 2147483647 w 69"/>
                <a:gd name="T65" fmla="*/ 2147483647 h 36"/>
                <a:gd name="T66" fmla="*/ 2147483647 w 69"/>
                <a:gd name="T67" fmla="*/ 2147483647 h 36"/>
                <a:gd name="T68" fmla="*/ 2147483647 w 69"/>
                <a:gd name="T69" fmla="*/ 2147483647 h 36"/>
                <a:gd name="T70" fmla="*/ 0 w 69"/>
                <a:gd name="T71" fmla="*/ 2147483647 h 36"/>
                <a:gd name="T72" fmla="*/ 2147483647 w 69"/>
                <a:gd name="T73" fmla="*/ 2147483647 h 36"/>
                <a:gd name="T74" fmla="*/ 2147483647 w 69"/>
                <a:gd name="T75" fmla="*/ 2147483647 h 36"/>
                <a:gd name="T76" fmla="*/ 2147483647 w 69"/>
                <a:gd name="T77" fmla="*/ 2147483647 h 36"/>
                <a:gd name="T78" fmla="*/ 2147483647 w 69"/>
                <a:gd name="T79" fmla="*/ 2147483647 h 36"/>
                <a:gd name="T80" fmla="*/ 2147483647 w 69"/>
                <a:gd name="T81" fmla="*/ 2147483647 h 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9"/>
                <a:gd name="T124" fmla="*/ 0 h 36"/>
                <a:gd name="T125" fmla="*/ 69 w 69"/>
                <a:gd name="T126" fmla="*/ 36 h 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9" h="36">
                  <a:moveTo>
                    <a:pt x="3" y="36"/>
                  </a:moveTo>
                  <a:lnTo>
                    <a:pt x="5" y="36"/>
                  </a:lnTo>
                  <a:lnTo>
                    <a:pt x="7" y="36"/>
                  </a:lnTo>
                  <a:lnTo>
                    <a:pt x="12" y="31"/>
                  </a:lnTo>
                  <a:lnTo>
                    <a:pt x="16" y="28"/>
                  </a:lnTo>
                  <a:lnTo>
                    <a:pt x="19" y="28"/>
                  </a:lnTo>
                  <a:lnTo>
                    <a:pt x="21" y="31"/>
                  </a:lnTo>
                  <a:lnTo>
                    <a:pt x="23" y="31"/>
                  </a:lnTo>
                  <a:lnTo>
                    <a:pt x="26" y="28"/>
                  </a:lnTo>
                  <a:lnTo>
                    <a:pt x="30" y="31"/>
                  </a:lnTo>
                  <a:lnTo>
                    <a:pt x="32" y="28"/>
                  </a:lnTo>
                  <a:lnTo>
                    <a:pt x="37" y="28"/>
                  </a:lnTo>
                  <a:lnTo>
                    <a:pt x="39" y="22"/>
                  </a:lnTo>
                  <a:lnTo>
                    <a:pt x="44" y="22"/>
                  </a:lnTo>
                  <a:lnTo>
                    <a:pt x="46" y="20"/>
                  </a:lnTo>
                  <a:lnTo>
                    <a:pt x="55" y="20"/>
                  </a:lnTo>
                  <a:lnTo>
                    <a:pt x="64" y="20"/>
                  </a:lnTo>
                  <a:lnTo>
                    <a:pt x="67" y="20"/>
                  </a:lnTo>
                  <a:lnTo>
                    <a:pt x="69" y="17"/>
                  </a:lnTo>
                  <a:lnTo>
                    <a:pt x="64" y="17"/>
                  </a:lnTo>
                  <a:lnTo>
                    <a:pt x="60" y="17"/>
                  </a:lnTo>
                  <a:lnTo>
                    <a:pt x="58" y="14"/>
                  </a:lnTo>
                  <a:lnTo>
                    <a:pt x="55" y="11"/>
                  </a:lnTo>
                  <a:lnTo>
                    <a:pt x="51" y="9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39" y="3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3" y="3"/>
                  </a:lnTo>
                  <a:lnTo>
                    <a:pt x="19" y="3"/>
                  </a:lnTo>
                  <a:lnTo>
                    <a:pt x="16" y="6"/>
                  </a:lnTo>
                  <a:lnTo>
                    <a:pt x="12" y="11"/>
                  </a:lnTo>
                  <a:lnTo>
                    <a:pt x="7" y="14"/>
                  </a:lnTo>
                  <a:lnTo>
                    <a:pt x="0" y="9"/>
                  </a:lnTo>
                  <a:lnTo>
                    <a:pt x="5" y="17"/>
                  </a:lnTo>
                  <a:lnTo>
                    <a:pt x="5" y="22"/>
                  </a:lnTo>
                  <a:lnTo>
                    <a:pt x="5" y="25"/>
                  </a:lnTo>
                  <a:lnTo>
                    <a:pt x="3" y="31"/>
                  </a:lnTo>
                  <a:lnTo>
                    <a:pt x="3" y="3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7" name="Freeform 57"/>
            <p:cNvSpPr>
              <a:spLocks noChangeAspect="1"/>
            </p:cNvSpPr>
            <p:nvPr/>
          </p:nvSpPr>
          <p:spPr bwMode="auto">
            <a:xfrm rot="9246">
              <a:off x="-992" y="3589"/>
              <a:ext cx="132" cy="88"/>
            </a:xfrm>
            <a:custGeom>
              <a:avLst/>
              <a:gdLst>
                <a:gd name="T0" fmla="*/ 2147483647 w 73"/>
                <a:gd name="T1" fmla="*/ 0 h 63"/>
                <a:gd name="T2" fmla="*/ 2147483647 w 73"/>
                <a:gd name="T3" fmla="*/ 2147483647 h 63"/>
                <a:gd name="T4" fmla="*/ 2147483647 w 73"/>
                <a:gd name="T5" fmla="*/ 2147483647 h 63"/>
                <a:gd name="T6" fmla="*/ 2147483647 w 73"/>
                <a:gd name="T7" fmla="*/ 2147483647 h 63"/>
                <a:gd name="T8" fmla="*/ 2147483647 w 73"/>
                <a:gd name="T9" fmla="*/ 2147483647 h 63"/>
                <a:gd name="T10" fmla="*/ 2147483647 w 73"/>
                <a:gd name="T11" fmla="*/ 2147483647 h 63"/>
                <a:gd name="T12" fmla="*/ 2147483647 w 73"/>
                <a:gd name="T13" fmla="*/ 2147483647 h 63"/>
                <a:gd name="T14" fmla="*/ 2147483647 w 73"/>
                <a:gd name="T15" fmla="*/ 2147483647 h 63"/>
                <a:gd name="T16" fmla="*/ 2147483647 w 73"/>
                <a:gd name="T17" fmla="*/ 2147483647 h 63"/>
                <a:gd name="T18" fmla="*/ 2147483647 w 73"/>
                <a:gd name="T19" fmla="*/ 2147483647 h 63"/>
                <a:gd name="T20" fmla="*/ 2147483647 w 73"/>
                <a:gd name="T21" fmla="*/ 2147483647 h 63"/>
                <a:gd name="T22" fmla="*/ 2147483647 w 73"/>
                <a:gd name="T23" fmla="*/ 2147483647 h 63"/>
                <a:gd name="T24" fmla="*/ 2147483647 w 73"/>
                <a:gd name="T25" fmla="*/ 2147483647 h 63"/>
                <a:gd name="T26" fmla="*/ 2147483647 w 73"/>
                <a:gd name="T27" fmla="*/ 2147483647 h 63"/>
                <a:gd name="T28" fmla="*/ 2147483647 w 73"/>
                <a:gd name="T29" fmla="*/ 2147483647 h 63"/>
                <a:gd name="T30" fmla="*/ 2147483647 w 73"/>
                <a:gd name="T31" fmla="*/ 2147483647 h 63"/>
                <a:gd name="T32" fmla="*/ 2147483647 w 73"/>
                <a:gd name="T33" fmla="*/ 2147483647 h 63"/>
                <a:gd name="T34" fmla="*/ 2147483647 w 73"/>
                <a:gd name="T35" fmla="*/ 2147483647 h 63"/>
                <a:gd name="T36" fmla="*/ 2147483647 w 73"/>
                <a:gd name="T37" fmla="*/ 2147483647 h 63"/>
                <a:gd name="T38" fmla="*/ 2147483647 w 73"/>
                <a:gd name="T39" fmla="*/ 2147483647 h 63"/>
                <a:gd name="T40" fmla="*/ 2147483647 w 73"/>
                <a:gd name="T41" fmla="*/ 2147483647 h 63"/>
                <a:gd name="T42" fmla="*/ 2147483647 w 73"/>
                <a:gd name="T43" fmla="*/ 2147483647 h 63"/>
                <a:gd name="T44" fmla="*/ 2147483647 w 73"/>
                <a:gd name="T45" fmla="*/ 2147483647 h 63"/>
                <a:gd name="T46" fmla="*/ 2147483647 w 73"/>
                <a:gd name="T47" fmla="*/ 2147483647 h 63"/>
                <a:gd name="T48" fmla="*/ 2147483647 w 73"/>
                <a:gd name="T49" fmla="*/ 2147483647 h 63"/>
                <a:gd name="T50" fmla="*/ 2147483647 w 73"/>
                <a:gd name="T51" fmla="*/ 2147483647 h 63"/>
                <a:gd name="T52" fmla="*/ 2147483647 w 73"/>
                <a:gd name="T53" fmla="*/ 2147483647 h 63"/>
                <a:gd name="T54" fmla="*/ 2147483647 w 73"/>
                <a:gd name="T55" fmla="*/ 2147483647 h 63"/>
                <a:gd name="T56" fmla="*/ 2147483647 w 73"/>
                <a:gd name="T57" fmla="*/ 2147483647 h 63"/>
                <a:gd name="T58" fmla="*/ 2147483647 w 73"/>
                <a:gd name="T59" fmla="*/ 2147483647 h 63"/>
                <a:gd name="T60" fmla="*/ 2147483647 w 73"/>
                <a:gd name="T61" fmla="*/ 2147483647 h 63"/>
                <a:gd name="T62" fmla="*/ 2147483647 w 73"/>
                <a:gd name="T63" fmla="*/ 2147483647 h 63"/>
                <a:gd name="T64" fmla="*/ 2147483647 w 73"/>
                <a:gd name="T65" fmla="*/ 2147483647 h 63"/>
                <a:gd name="T66" fmla="*/ 0 w 73"/>
                <a:gd name="T67" fmla="*/ 2147483647 h 63"/>
                <a:gd name="T68" fmla="*/ 2147483647 w 73"/>
                <a:gd name="T69" fmla="*/ 2147483647 h 63"/>
                <a:gd name="T70" fmla="*/ 2147483647 w 73"/>
                <a:gd name="T71" fmla="*/ 2147483647 h 63"/>
                <a:gd name="T72" fmla="*/ 2147483647 w 73"/>
                <a:gd name="T73" fmla="*/ 2147483647 h 63"/>
                <a:gd name="T74" fmla="*/ 2147483647 w 73"/>
                <a:gd name="T75" fmla="*/ 2147483647 h 63"/>
                <a:gd name="T76" fmla="*/ 2147483647 w 73"/>
                <a:gd name="T77" fmla="*/ 2147483647 h 63"/>
                <a:gd name="T78" fmla="*/ 2147483647 w 73"/>
                <a:gd name="T79" fmla="*/ 2147483647 h 63"/>
                <a:gd name="T80" fmla="*/ 2147483647 w 73"/>
                <a:gd name="T81" fmla="*/ 2147483647 h 63"/>
                <a:gd name="T82" fmla="*/ 2147483647 w 73"/>
                <a:gd name="T83" fmla="*/ 2147483647 h 63"/>
                <a:gd name="T84" fmla="*/ 2147483647 w 73"/>
                <a:gd name="T85" fmla="*/ 2147483647 h 63"/>
                <a:gd name="T86" fmla="*/ 2147483647 w 73"/>
                <a:gd name="T87" fmla="*/ 2147483647 h 63"/>
                <a:gd name="T88" fmla="*/ 2147483647 w 73"/>
                <a:gd name="T89" fmla="*/ 2147483647 h 63"/>
                <a:gd name="T90" fmla="*/ 2147483647 w 73"/>
                <a:gd name="T91" fmla="*/ 2147483647 h 63"/>
                <a:gd name="T92" fmla="*/ 2147483647 w 73"/>
                <a:gd name="T93" fmla="*/ 2147483647 h 63"/>
                <a:gd name="T94" fmla="*/ 2147483647 w 73"/>
                <a:gd name="T95" fmla="*/ 2023154781 h 63"/>
                <a:gd name="T96" fmla="*/ 2147483647 w 73"/>
                <a:gd name="T97" fmla="*/ 2023154781 h 63"/>
                <a:gd name="T98" fmla="*/ 2147483647 w 73"/>
                <a:gd name="T99" fmla="*/ 2023154781 h 63"/>
                <a:gd name="T100" fmla="*/ 2147483647 w 73"/>
                <a:gd name="T101" fmla="*/ 2023154781 h 63"/>
                <a:gd name="T102" fmla="*/ 2147483647 w 73"/>
                <a:gd name="T103" fmla="*/ 0 h 6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3"/>
                <a:gd name="T157" fmla="*/ 0 h 63"/>
                <a:gd name="T158" fmla="*/ 73 w 73"/>
                <a:gd name="T159" fmla="*/ 63 h 63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3" h="63">
                  <a:moveTo>
                    <a:pt x="64" y="0"/>
                  </a:moveTo>
                  <a:lnTo>
                    <a:pt x="64" y="8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6" y="19"/>
                  </a:lnTo>
                  <a:lnTo>
                    <a:pt x="69" y="22"/>
                  </a:lnTo>
                  <a:lnTo>
                    <a:pt x="71" y="27"/>
                  </a:lnTo>
                  <a:lnTo>
                    <a:pt x="71" y="33"/>
                  </a:lnTo>
                  <a:lnTo>
                    <a:pt x="73" y="36"/>
                  </a:lnTo>
                  <a:lnTo>
                    <a:pt x="73" y="38"/>
                  </a:lnTo>
                  <a:lnTo>
                    <a:pt x="71" y="38"/>
                  </a:lnTo>
                  <a:lnTo>
                    <a:pt x="69" y="38"/>
                  </a:lnTo>
                  <a:lnTo>
                    <a:pt x="64" y="44"/>
                  </a:lnTo>
                  <a:lnTo>
                    <a:pt x="59" y="49"/>
                  </a:lnTo>
                  <a:lnTo>
                    <a:pt x="50" y="58"/>
                  </a:lnTo>
                  <a:lnTo>
                    <a:pt x="46" y="63"/>
                  </a:lnTo>
                  <a:lnTo>
                    <a:pt x="43" y="63"/>
                  </a:lnTo>
                  <a:lnTo>
                    <a:pt x="41" y="63"/>
                  </a:lnTo>
                  <a:lnTo>
                    <a:pt x="39" y="60"/>
                  </a:lnTo>
                  <a:lnTo>
                    <a:pt x="37" y="58"/>
                  </a:lnTo>
                  <a:lnTo>
                    <a:pt x="34" y="58"/>
                  </a:lnTo>
                  <a:lnTo>
                    <a:pt x="34" y="55"/>
                  </a:lnTo>
                  <a:lnTo>
                    <a:pt x="32" y="49"/>
                  </a:lnTo>
                  <a:lnTo>
                    <a:pt x="30" y="47"/>
                  </a:lnTo>
                  <a:lnTo>
                    <a:pt x="27" y="47"/>
                  </a:lnTo>
                  <a:lnTo>
                    <a:pt x="25" y="44"/>
                  </a:lnTo>
                  <a:lnTo>
                    <a:pt x="23" y="41"/>
                  </a:lnTo>
                  <a:lnTo>
                    <a:pt x="21" y="41"/>
                  </a:lnTo>
                  <a:lnTo>
                    <a:pt x="16" y="44"/>
                  </a:lnTo>
                  <a:lnTo>
                    <a:pt x="14" y="41"/>
                  </a:lnTo>
                  <a:lnTo>
                    <a:pt x="11" y="41"/>
                  </a:lnTo>
                  <a:lnTo>
                    <a:pt x="7" y="38"/>
                  </a:lnTo>
                  <a:lnTo>
                    <a:pt x="2" y="38"/>
                  </a:lnTo>
                  <a:lnTo>
                    <a:pt x="0" y="36"/>
                  </a:lnTo>
                  <a:lnTo>
                    <a:pt x="2" y="27"/>
                  </a:lnTo>
                  <a:lnTo>
                    <a:pt x="2" y="19"/>
                  </a:lnTo>
                  <a:lnTo>
                    <a:pt x="7" y="14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21" y="11"/>
                  </a:lnTo>
                  <a:lnTo>
                    <a:pt x="25" y="14"/>
                  </a:lnTo>
                  <a:lnTo>
                    <a:pt x="27" y="11"/>
                  </a:lnTo>
                  <a:lnTo>
                    <a:pt x="32" y="11"/>
                  </a:lnTo>
                  <a:lnTo>
                    <a:pt x="34" y="5"/>
                  </a:lnTo>
                  <a:lnTo>
                    <a:pt x="39" y="5"/>
                  </a:lnTo>
                  <a:lnTo>
                    <a:pt x="41" y="3"/>
                  </a:lnTo>
                  <a:lnTo>
                    <a:pt x="50" y="3"/>
                  </a:lnTo>
                  <a:lnTo>
                    <a:pt x="59" y="3"/>
                  </a:lnTo>
                  <a:lnTo>
                    <a:pt x="62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8" name="Freeform 58"/>
            <p:cNvSpPr>
              <a:spLocks noChangeAspect="1"/>
            </p:cNvSpPr>
            <p:nvPr/>
          </p:nvSpPr>
          <p:spPr bwMode="auto">
            <a:xfrm rot="9246">
              <a:off x="-992" y="3589"/>
              <a:ext cx="132" cy="88"/>
            </a:xfrm>
            <a:custGeom>
              <a:avLst/>
              <a:gdLst>
                <a:gd name="T0" fmla="*/ 2147483647 w 73"/>
                <a:gd name="T1" fmla="*/ 0 h 63"/>
                <a:gd name="T2" fmla="*/ 2147483647 w 73"/>
                <a:gd name="T3" fmla="*/ 2147483647 h 63"/>
                <a:gd name="T4" fmla="*/ 2147483647 w 73"/>
                <a:gd name="T5" fmla="*/ 2147483647 h 63"/>
                <a:gd name="T6" fmla="*/ 2147483647 w 73"/>
                <a:gd name="T7" fmla="*/ 2147483647 h 63"/>
                <a:gd name="T8" fmla="*/ 2147483647 w 73"/>
                <a:gd name="T9" fmla="*/ 2147483647 h 63"/>
                <a:gd name="T10" fmla="*/ 2147483647 w 73"/>
                <a:gd name="T11" fmla="*/ 2147483647 h 63"/>
                <a:gd name="T12" fmla="*/ 2147483647 w 73"/>
                <a:gd name="T13" fmla="*/ 2147483647 h 63"/>
                <a:gd name="T14" fmla="*/ 2147483647 w 73"/>
                <a:gd name="T15" fmla="*/ 2147483647 h 63"/>
                <a:gd name="T16" fmla="*/ 2147483647 w 73"/>
                <a:gd name="T17" fmla="*/ 2147483647 h 63"/>
                <a:gd name="T18" fmla="*/ 2147483647 w 73"/>
                <a:gd name="T19" fmla="*/ 2147483647 h 63"/>
                <a:gd name="T20" fmla="*/ 2147483647 w 73"/>
                <a:gd name="T21" fmla="*/ 2147483647 h 63"/>
                <a:gd name="T22" fmla="*/ 2147483647 w 73"/>
                <a:gd name="T23" fmla="*/ 2147483647 h 63"/>
                <a:gd name="T24" fmla="*/ 2147483647 w 73"/>
                <a:gd name="T25" fmla="*/ 2147483647 h 63"/>
                <a:gd name="T26" fmla="*/ 2147483647 w 73"/>
                <a:gd name="T27" fmla="*/ 2147483647 h 63"/>
                <a:gd name="T28" fmla="*/ 2147483647 w 73"/>
                <a:gd name="T29" fmla="*/ 2147483647 h 63"/>
                <a:gd name="T30" fmla="*/ 2147483647 w 73"/>
                <a:gd name="T31" fmla="*/ 2147483647 h 63"/>
                <a:gd name="T32" fmla="*/ 2147483647 w 73"/>
                <a:gd name="T33" fmla="*/ 2147483647 h 63"/>
                <a:gd name="T34" fmla="*/ 2147483647 w 73"/>
                <a:gd name="T35" fmla="*/ 2147483647 h 63"/>
                <a:gd name="T36" fmla="*/ 2147483647 w 73"/>
                <a:gd name="T37" fmla="*/ 2147483647 h 63"/>
                <a:gd name="T38" fmla="*/ 2147483647 w 73"/>
                <a:gd name="T39" fmla="*/ 2147483647 h 63"/>
                <a:gd name="T40" fmla="*/ 2147483647 w 73"/>
                <a:gd name="T41" fmla="*/ 2147483647 h 63"/>
                <a:gd name="T42" fmla="*/ 2147483647 w 73"/>
                <a:gd name="T43" fmla="*/ 2147483647 h 63"/>
                <a:gd name="T44" fmla="*/ 2147483647 w 73"/>
                <a:gd name="T45" fmla="*/ 2147483647 h 63"/>
                <a:gd name="T46" fmla="*/ 2147483647 w 73"/>
                <a:gd name="T47" fmla="*/ 2147483647 h 63"/>
                <a:gd name="T48" fmla="*/ 2147483647 w 73"/>
                <a:gd name="T49" fmla="*/ 2147483647 h 63"/>
                <a:gd name="T50" fmla="*/ 2147483647 w 73"/>
                <a:gd name="T51" fmla="*/ 2147483647 h 63"/>
                <a:gd name="T52" fmla="*/ 2147483647 w 73"/>
                <a:gd name="T53" fmla="*/ 2147483647 h 63"/>
                <a:gd name="T54" fmla="*/ 2147483647 w 73"/>
                <a:gd name="T55" fmla="*/ 2147483647 h 63"/>
                <a:gd name="T56" fmla="*/ 2147483647 w 73"/>
                <a:gd name="T57" fmla="*/ 2147483647 h 63"/>
                <a:gd name="T58" fmla="*/ 2147483647 w 73"/>
                <a:gd name="T59" fmla="*/ 2147483647 h 63"/>
                <a:gd name="T60" fmla="*/ 2147483647 w 73"/>
                <a:gd name="T61" fmla="*/ 2147483647 h 63"/>
                <a:gd name="T62" fmla="*/ 2147483647 w 73"/>
                <a:gd name="T63" fmla="*/ 2147483647 h 63"/>
                <a:gd name="T64" fmla="*/ 2147483647 w 73"/>
                <a:gd name="T65" fmla="*/ 2147483647 h 63"/>
                <a:gd name="T66" fmla="*/ 0 w 73"/>
                <a:gd name="T67" fmla="*/ 2147483647 h 63"/>
                <a:gd name="T68" fmla="*/ 2147483647 w 73"/>
                <a:gd name="T69" fmla="*/ 2147483647 h 63"/>
                <a:gd name="T70" fmla="*/ 2147483647 w 73"/>
                <a:gd name="T71" fmla="*/ 2147483647 h 63"/>
                <a:gd name="T72" fmla="*/ 2147483647 w 73"/>
                <a:gd name="T73" fmla="*/ 2147483647 h 63"/>
                <a:gd name="T74" fmla="*/ 2147483647 w 73"/>
                <a:gd name="T75" fmla="*/ 2147483647 h 63"/>
                <a:gd name="T76" fmla="*/ 2147483647 w 73"/>
                <a:gd name="T77" fmla="*/ 2147483647 h 63"/>
                <a:gd name="T78" fmla="*/ 2147483647 w 73"/>
                <a:gd name="T79" fmla="*/ 2147483647 h 63"/>
                <a:gd name="T80" fmla="*/ 2147483647 w 73"/>
                <a:gd name="T81" fmla="*/ 2147483647 h 63"/>
                <a:gd name="T82" fmla="*/ 2147483647 w 73"/>
                <a:gd name="T83" fmla="*/ 2147483647 h 63"/>
                <a:gd name="T84" fmla="*/ 2147483647 w 73"/>
                <a:gd name="T85" fmla="*/ 2147483647 h 63"/>
                <a:gd name="T86" fmla="*/ 2147483647 w 73"/>
                <a:gd name="T87" fmla="*/ 2147483647 h 63"/>
                <a:gd name="T88" fmla="*/ 2147483647 w 73"/>
                <a:gd name="T89" fmla="*/ 2147483647 h 63"/>
                <a:gd name="T90" fmla="*/ 2147483647 w 73"/>
                <a:gd name="T91" fmla="*/ 2147483647 h 63"/>
                <a:gd name="T92" fmla="*/ 2147483647 w 73"/>
                <a:gd name="T93" fmla="*/ 2147483647 h 63"/>
                <a:gd name="T94" fmla="*/ 2147483647 w 73"/>
                <a:gd name="T95" fmla="*/ 2023154781 h 63"/>
                <a:gd name="T96" fmla="*/ 2147483647 w 73"/>
                <a:gd name="T97" fmla="*/ 2023154781 h 63"/>
                <a:gd name="T98" fmla="*/ 2147483647 w 73"/>
                <a:gd name="T99" fmla="*/ 2023154781 h 63"/>
                <a:gd name="T100" fmla="*/ 2147483647 w 73"/>
                <a:gd name="T101" fmla="*/ 2023154781 h 63"/>
                <a:gd name="T102" fmla="*/ 2147483647 w 73"/>
                <a:gd name="T103" fmla="*/ 0 h 6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3"/>
                <a:gd name="T157" fmla="*/ 0 h 63"/>
                <a:gd name="T158" fmla="*/ 73 w 73"/>
                <a:gd name="T159" fmla="*/ 63 h 63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3" h="63">
                  <a:moveTo>
                    <a:pt x="64" y="0"/>
                  </a:moveTo>
                  <a:lnTo>
                    <a:pt x="64" y="8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6" y="19"/>
                  </a:lnTo>
                  <a:lnTo>
                    <a:pt x="69" y="22"/>
                  </a:lnTo>
                  <a:lnTo>
                    <a:pt x="71" y="27"/>
                  </a:lnTo>
                  <a:lnTo>
                    <a:pt x="71" y="33"/>
                  </a:lnTo>
                  <a:lnTo>
                    <a:pt x="73" y="36"/>
                  </a:lnTo>
                  <a:lnTo>
                    <a:pt x="73" y="38"/>
                  </a:lnTo>
                  <a:lnTo>
                    <a:pt x="71" y="38"/>
                  </a:lnTo>
                  <a:lnTo>
                    <a:pt x="69" y="38"/>
                  </a:lnTo>
                  <a:lnTo>
                    <a:pt x="64" y="44"/>
                  </a:lnTo>
                  <a:lnTo>
                    <a:pt x="59" y="49"/>
                  </a:lnTo>
                  <a:lnTo>
                    <a:pt x="50" y="58"/>
                  </a:lnTo>
                  <a:lnTo>
                    <a:pt x="46" y="63"/>
                  </a:lnTo>
                  <a:lnTo>
                    <a:pt x="43" y="63"/>
                  </a:lnTo>
                  <a:lnTo>
                    <a:pt x="41" y="63"/>
                  </a:lnTo>
                  <a:lnTo>
                    <a:pt x="39" y="60"/>
                  </a:lnTo>
                  <a:lnTo>
                    <a:pt x="37" y="58"/>
                  </a:lnTo>
                  <a:lnTo>
                    <a:pt x="34" y="58"/>
                  </a:lnTo>
                  <a:lnTo>
                    <a:pt x="34" y="55"/>
                  </a:lnTo>
                  <a:lnTo>
                    <a:pt x="32" y="49"/>
                  </a:lnTo>
                  <a:lnTo>
                    <a:pt x="30" y="47"/>
                  </a:lnTo>
                  <a:lnTo>
                    <a:pt x="27" y="47"/>
                  </a:lnTo>
                  <a:lnTo>
                    <a:pt x="25" y="44"/>
                  </a:lnTo>
                  <a:lnTo>
                    <a:pt x="23" y="41"/>
                  </a:lnTo>
                  <a:lnTo>
                    <a:pt x="21" y="41"/>
                  </a:lnTo>
                  <a:lnTo>
                    <a:pt x="16" y="44"/>
                  </a:lnTo>
                  <a:lnTo>
                    <a:pt x="14" y="41"/>
                  </a:lnTo>
                  <a:lnTo>
                    <a:pt x="11" y="41"/>
                  </a:lnTo>
                  <a:lnTo>
                    <a:pt x="7" y="38"/>
                  </a:lnTo>
                  <a:lnTo>
                    <a:pt x="2" y="38"/>
                  </a:lnTo>
                  <a:lnTo>
                    <a:pt x="0" y="36"/>
                  </a:lnTo>
                  <a:lnTo>
                    <a:pt x="2" y="27"/>
                  </a:lnTo>
                  <a:lnTo>
                    <a:pt x="2" y="19"/>
                  </a:lnTo>
                  <a:lnTo>
                    <a:pt x="7" y="14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21" y="11"/>
                  </a:lnTo>
                  <a:lnTo>
                    <a:pt x="25" y="14"/>
                  </a:lnTo>
                  <a:lnTo>
                    <a:pt x="27" y="11"/>
                  </a:lnTo>
                  <a:lnTo>
                    <a:pt x="32" y="11"/>
                  </a:lnTo>
                  <a:lnTo>
                    <a:pt x="34" y="5"/>
                  </a:lnTo>
                  <a:lnTo>
                    <a:pt x="39" y="5"/>
                  </a:lnTo>
                  <a:lnTo>
                    <a:pt x="41" y="3"/>
                  </a:lnTo>
                  <a:lnTo>
                    <a:pt x="50" y="3"/>
                  </a:lnTo>
                  <a:lnTo>
                    <a:pt x="59" y="3"/>
                  </a:lnTo>
                  <a:lnTo>
                    <a:pt x="62" y="3"/>
                  </a:lnTo>
                  <a:lnTo>
                    <a:pt x="64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9" name="Freeform 59"/>
            <p:cNvSpPr>
              <a:spLocks noChangeAspect="1"/>
            </p:cNvSpPr>
            <p:nvPr/>
          </p:nvSpPr>
          <p:spPr bwMode="auto">
            <a:xfrm rot="9246">
              <a:off x="-1123" y="3639"/>
              <a:ext cx="213" cy="162"/>
            </a:xfrm>
            <a:custGeom>
              <a:avLst/>
              <a:gdLst>
                <a:gd name="T0" fmla="*/ 2147483647 w 117"/>
                <a:gd name="T1" fmla="*/ 2147483647 h 115"/>
                <a:gd name="T2" fmla="*/ 2147483647 w 117"/>
                <a:gd name="T3" fmla="*/ 2147483647 h 115"/>
                <a:gd name="T4" fmla="*/ 2147483647 w 117"/>
                <a:gd name="T5" fmla="*/ 2147483647 h 115"/>
                <a:gd name="T6" fmla="*/ 2147483647 w 117"/>
                <a:gd name="T7" fmla="*/ 2147483647 h 115"/>
                <a:gd name="T8" fmla="*/ 2147483647 w 117"/>
                <a:gd name="T9" fmla="*/ 2147483647 h 115"/>
                <a:gd name="T10" fmla="*/ 2147483647 w 117"/>
                <a:gd name="T11" fmla="*/ 2147483647 h 115"/>
                <a:gd name="T12" fmla="*/ 2147483647 w 117"/>
                <a:gd name="T13" fmla="*/ 2147483647 h 115"/>
                <a:gd name="T14" fmla="*/ 2147483647 w 117"/>
                <a:gd name="T15" fmla="*/ 2147483647 h 115"/>
                <a:gd name="T16" fmla="*/ 2147483647 w 117"/>
                <a:gd name="T17" fmla="*/ 2147483647 h 115"/>
                <a:gd name="T18" fmla="*/ 2147483647 w 117"/>
                <a:gd name="T19" fmla="*/ 0 h 115"/>
                <a:gd name="T20" fmla="*/ 2147483647 w 117"/>
                <a:gd name="T21" fmla="*/ 2147483647 h 115"/>
                <a:gd name="T22" fmla="*/ 2147483647 w 117"/>
                <a:gd name="T23" fmla="*/ 2147483647 h 115"/>
                <a:gd name="T24" fmla="*/ 2147483647 w 117"/>
                <a:gd name="T25" fmla="*/ 2147483647 h 115"/>
                <a:gd name="T26" fmla="*/ 2147483647 w 117"/>
                <a:gd name="T27" fmla="*/ 2147483647 h 115"/>
                <a:gd name="T28" fmla="*/ 2147483647 w 117"/>
                <a:gd name="T29" fmla="*/ 2147483647 h 115"/>
                <a:gd name="T30" fmla="*/ 2147483647 w 117"/>
                <a:gd name="T31" fmla="*/ 2147483647 h 115"/>
                <a:gd name="T32" fmla="*/ 2147483647 w 117"/>
                <a:gd name="T33" fmla="*/ 2147483647 h 115"/>
                <a:gd name="T34" fmla="*/ 2147483647 w 117"/>
                <a:gd name="T35" fmla="*/ 2147483647 h 115"/>
                <a:gd name="T36" fmla="*/ 2147483647 w 117"/>
                <a:gd name="T37" fmla="*/ 2147483647 h 115"/>
                <a:gd name="T38" fmla="*/ 2147483647 w 117"/>
                <a:gd name="T39" fmla="*/ 2147483647 h 115"/>
                <a:gd name="T40" fmla="*/ 2147483647 w 117"/>
                <a:gd name="T41" fmla="*/ 2147483647 h 115"/>
                <a:gd name="T42" fmla="*/ 0 w 117"/>
                <a:gd name="T43" fmla="*/ 2147483647 h 115"/>
                <a:gd name="T44" fmla="*/ 2147483647 w 117"/>
                <a:gd name="T45" fmla="*/ 2147483647 h 115"/>
                <a:gd name="T46" fmla="*/ 2147483647 w 117"/>
                <a:gd name="T47" fmla="*/ 2147483647 h 115"/>
                <a:gd name="T48" fmla="*/ 2147483647 w 117"/>
                <a:gd name="T49" fmla="*/ 2147483647 h 115"/>
                <a:gd name="T50" fmla="*/ 2147483647 w 117"/>
                <a:gd name="T51" fmla="*/ 2147483647 h 115"/>
                <a:gd name="T52" fmla="*/ 2147483647 w 117"/>
                <a:gd name="T53" fmla="*/ 2147483647 h 115"/>
                <a:gd name="T54" fmla="*/ 2147483647 w 117"/>
                <a:gd name="T55" fmla="*/ 2147483647 h 115"/>
                <a:gd name="T56" fmla="*/ 2147483647 w 117"/>
                <a:gd name="T57" fmla="*/ 2147483647 h 115"/>
                <a:gd name="T58" fmla="*/ 2147483647 w 117"/>
                <a:gd name="T59" fmla="*/ 2147483647 h 115"/>
                <a:gd name="T60" fmla="*/ 2147483647 w 117"/>
                <a:gd name="T61" fmla="*/ 2147483647 h 115"/>
                <a:gd name="T62" fmla="*/ 2147483647 w 117"/>
                <a:gd name="T63" fmla="*/ 2147483647 h 115"/>
                <a:gd name="T64" fmla="*/ 2147483647 w 117"/>
                <a:gd name="T65" fmla="*/ 2147483647 h 115"/>
                <a:gd name="T66" fmla="*/ 2147483647 w 117"/>
                <a:gd name="T67" fmla="*/ 2147483647 h 115"/>
                <a:gd name="T68" fmla="*/ 2147483647 w 117"/>
                <a:gd name="T69" fmla="*/ 2147483647 h 115"/>
                <a:gd name="T70" fmla="*/ 2147483647 w 117"/>
                <a:gd name="T71" fmla="*/ 2147483647 h 115"/>
                <a:gd name="T72" fmla="*/ 2147483647 w 117"/>
                <a:gd name="T73" fmla="*/ 2147483647 h 115"/>
                <a:gd name="T74" fmla="*/ 2147483647 w 117"/>
                <a:gd name="T75" fmla="*/ 2147483647 h 115"/>
                <a:gd name="T76" fmla="*/ 2147483647 w 117"/>
                <a:gd name="T77" fmla="*/ 2147483647 h 115"/>
                <a:gd name="T78" fmla="*/ 2147483647 w 117"/>
                <a:gd name="T79" fmla="*/ 2147483647 h 11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7"/>
                <a:gd name="T121" fmla="*/ 0 h 115"/>
                <a:gd name="T122" fmla="*/ 117 w 117"/>
                <a:gd name="T123" fmla="*/ 115 h 11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7" h="115">
                  <a:moveTo>
                    <a:pt x="117" y="27"/>
                  </a:moveTo>
                  <a:lnTo>
                    <a:pt x="114" y="27"/>
                  </a:lnTo>
                  <a:lnTo>
                    <a:pt x="112" y="27"/>
                  </a:lnTo>
                  <a:lnTo>
                    <a:pt x="110" y="24"/>
                  </a:lnTo>
                  <a:lnTo>
                    <a:pt x="108" y="22"/>
                  </a:lnTo>
                  <a:lnTo>
                    <a:pt x="105" y="22"/>
                  </a:lnTo>
                  <a:lnTo>
                    <a:pt x="105" y="19"/>
                  </a:lnTo>
                  <a:lnTo>
                    <a:pt x="103" y="13"/>
                  </a:lnTo>
                  <a:lnTo>
                    <a:pt x="101" y="11"/>
                  </a:lnTo>
                  <a:lnTo>
                    <a:pt x="98" y="11"/>
                  </a:lnTo>
                  <a:lnTo>
                    <a:pt x="96" y="8"/>
                  </a:lnTo>
                  <a:lnTo>
                    <a:pt x="94" y="5"/>
                  </a:lnTo>
                  <a:lnTo>
                    <a:pt x="92" y="5"/>
                  </a:lnTo>
                  <a:lnTo>
                    <a:pt x="87" y="8"/>
                  </a:lnTo>
                  <a:lnTo>
                    <a:pt x="85" y="5"/>
                  </a:lnTo>
                  <a:lnTo>
                    <a:pt x="82" y="5"/>
                  </a:lnTo>
                  <a:lnTo>
                    <a:pt x="78" y="2"/>
                  </a:lnTo>
                  <a:lnTo>
                    <a:pt x="73" y="2"/>
                  </a:lnTo>
                  <a:lnTo>
                    <a:pt x="71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48" y="5"/>
                  </a:lnTo>
                  <a:lnTo>
                    <a:pt x="46" y="5"/>
                  </a:lnTo>
                  <a:lnTo>
                    <a:pt x="43" y="8"/>
                  </a:lnTo>
                  <a:lnTo>
                    <a:pt x="41" y="11"/>
                  </a:lnTo>
                  <a:lnTo>
                    <a:pt x="37" y="16"/>
                  </a:lnTo>
                  <a:lnTo>
                    <a:pt x="32" y="19"/>
                  </a:lnTo>
                  <a:lnTo>
                    <a:pt x="30" y="27"/>
                  </a:lnTo>
                  <a:lnTo>
                    <a:pt x="25" y="35"/>
                  </a:lnTo>
                  <a:lnTo>
                    <a:pt x="23" y="38"/>
                  </a:lnTo>
                  <a:lnTo>
                    <a:pt x="20" y="38"/>
                  </a:lnTo>
                  <a:lnTo>
                    <a:pt x="16" y="38"/>
                  </a:lnTo>
                  <a:lnTo>
                    <a:pt x="14" y="41"/>
                  </a:lnTo>
                  <a:lnTo>
                    <a:pt x="14" y="44"/>
                  </a:lnTo>
                  <a:lnTo>
                    <a:pt x="16" y="46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16" y="55"/>
                  </a:lnTo>
                  <a:lnTo>
                    <a:pt x="11" y="57"/>
                  </a:lnTo>
                  <a:lnTo>
                    <a:pt x="7" y="60"/>
                  </a:lnTo>
                  <a:lnTo>
                    <a:pt x="4" y="65"/>
                  </a:lnTo>
                  <a:lnTo>
                    <a:pt x="2" y="79"/>
                  </a:lnTo>
                  <a:lnTo>
                    <a:pt x="0" y="93"/>
                  </a:lnTo>
                  <a:lnTo>
                    <a:pt x="0" y="98"/>
                  </a:lnTo>
                  <a:lnTo>
                    <a:pt x="0" y="101"/>
                  </a:lnTo>
                  <a:lnTo>
                    <a:pt x="4" y="109"/>
                  </a:lnTo>
                  <a:lnTo>
                    <a:pt x="9" y="109"/>
                  </a:lnTo>
                  <a:lnTo>
                    <a:pt x="16" y="109"/>
                  </a:lnTo>
                  <a:lnTo>
                    <a:pt x="20" y="109"/>
                  </a:lnTo>
                  <a:lnTo>
                    <a:pt x="25" y="115"/>
                  </a:lnTo>
                  <a:lnTo>
                    <a:pt x="27" y="109"/>
                  </a:lnTo>
                  <a:lnTo>
                    <a:pt x="25" y="104"/>
                  </a:lnTo>
                  <a:lnTo>
                    <a:pt x="25" y="98"/>
                  </a:lnTo>
                  <a:lnTo>
                    <a:pt x="25" y="90"/>
                  </a:lnTo>
                  <a:lnTo>
                    <a:pt x="27" y="82"/>
                  </a:lnTo>
                  <a:lnTo>
                    <a:pt x="34" y="79"/>
                  </a:lnTo>
                  <a:lnTo>
                    <a:pt x="39" y="74"/>
                  </a:lnTo>
                  <a:lnTo>
                    <a:pt x="41" y="60"/>
                  </a:lnTo>
                  <a:lnTo>
                    <a:pt x="43" y="46"/>
                  </a:lnTo>
                  <a:lnTo>
                    <a:pt x="46" y="49"/>
                  </a:lnTo>
                  <a:lnTo>
                    <a:pt x="48" y="46"/>
                  </a:lnTo>
                  <a:lnTo>
                    <a:pt x="50" y="46"/>
                  </a:lnTo>
                  <a:lnTo>
                    <a:pt x="53" y="46"/>
                  </a:lnTo>
                  <a:lnTo>
                    <a:pt x="55" y="44"/>
                  </a:lnTo>
                  <a:lnTo>
                    <a:pt x="59" y="41"/>
                  </a:lnTo>
                  <a:lnTo>
                    <a:pt x="64" y="41"/>
                  </a:lnTo>
                  <a:lnTo>
                    <a:pt x="69" y="35"/>
                  </a:lnTo>
                  <a:lnTo>
                    <a:pt x="73" y="33"/>
                  </a:lnTo>
                  <a:lnTo>
                    <a:pt x="78" y="33"/>
                  </a:lnTo>
                  <a:lnTo>
                    <a:pt x="80" y="33"/>
                  </a:lnTo>
                  <a:lnTo>
                    <a:pt x="85" y="38"/>
                  </a:lnTo>
                  <a:lnTo>
                    <a:pt x="92" y="38"/>
                  </a:lnTo>
                  <a:lnTo>
                    <a:pt x="96" y="46"/>
                  </a:lnTo>
                  <a:lnTo>
                    <a:pt x="103" y="55"/>
                  </a:lnTo>
                  <a:lnTo>
                    <a:pt x="105" y="57"/>
                  </a:lnTo>
                  <a:lnTo>
                    <a:pt x="108" y="55"/>
                  </a:lnTo>
                  <a:lnTo>
                    <a:pt x="108" y="46"/>
                  </a:lnTo>
                  <a:lnTo>
                    <a:pt x="112" y="38"/>
                  </a:lnTo>
                  <a:lnTo>
                    <a:pt x="114" y="33"/>
                  </a:lnTo>
                  <a:lnTo>
                    <a:pt x="117" y="27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0" name="Freeform 60"/>
            <p:cNvSpPr>
              <a:spLocks noChangeAspect="1"/>
            </p:cNvSpPr>
            <p:nvPr/>
          </p:nvSpPr>
          <p:spPr bwMode="auto">
            <a:xfrm rot="9246">
              <a:off x="-1123" y="3639"/>
              <a:ext cx="213" cy="162"/>
            </a:xfrm>
            <a:custGeom>
              <a:avLst/>
              <a:gdLst>
                <a:gd name="T0" fmla="*/ 2147483647 w 117"/>
                <a:gd name="T1" fmla="*/ 2147483647 h 115"/>
                <a:gd name="T2" fmla="*/ 2147483647 w 117"/>
                <a:gd name="T3" fmla="*/ 2147483647 h 115"/>
                <a:gd name="T4" fmla="*/ 2147483647 w 117"/>
                <a:gd name="T5" fmla="*/ 2147483647 h 115"/>
                <a:gd name="T6" fmla="*/ 2147483647 w 117"/>
                <a:gd name="T7" fmla="*/ 2147483647 h 115"/>
                <a:gd name="T8" fmla="*/ 2147483647 w 117"/>
                <a:gd name="T9" fmla="*/ 2147483647 h 115"/>
                <a:gd name="T10" fmla="*/ 2147483647 w 117"/>
                <a:gd name="T11" fmla="*/ 2147483647 h 115"/>
                <a:gd name="T12" fmla="*/ 2147483647 w 117"/>
                <a:gd name="T13" fmla="*/ 2147483647 h 115"/>
                <a:gd name="T14" fmla="*/ 2147483647 w 117"/>
                <a:gd name="T15" fmla="*/ 2147483647 h 115"/>
                <a:gd name="T16" fmla="*/ 2147483647 w 117"/>
                <a:gd name="T17" fmla="*/ 2147483647 h 115"/>
                <a:gd name="T18" fmla="*/ 2147483647 w 117"/>
                <a:gd name="T19" fmla="*/ 0 h 115"/>
                <a:gd name="T20" fmla="*/ 2147483647 w 117"/>
                <a:gd name="T21" fmla="*/ 2147483647 h 115"/>
                <a:gd name="T22" fmla="*/ 2147483647 w 117"/>
                <a:gd name="T23" fmla="*/ 2147483647 h 115"/>
                <a:gd name="T24" fmla="*/ 2147483647 w 117"/>
                <a:gd name="T25" fmla="*/ 2147483647 h 115"/>
                <a:gd name="T26" fmla="*/ 2147483647 w 117"/>
                <a:gd name="T27" fmla="*/ 2147483647 h 115"/>
                <a:gd name="T28" fmla="*/ 2147483647 w 117"/>
                <a:gd name="T29" fmla="*/ 2147483647 h 115"/>
                <a:gd name="T30" fmla="*/ 2147483647 w 117"/>
                <a:gd name="T31" fmla="*/ 2147483647 h 115"/>
                <a:gd name="T32" fmla="*/ 2147483647 w 117"/>
                <a:gd name="T33" fmla="*/ 2147483647 h 115"/>
                <a:gd name="T34" fmla="*/ 2147483647 w 117"/>
                <a:gd name="T35" fmla="*/ 2147483647 h 115"/>
                <a:gd name="T36" fmla="*/ 2147483647 w 117"/>
                <a:gd name="T37" fmla="*/ 2147483647 h 115"/>
                <a:gd name="T38" fmla="*/ 2147483647 w 117"/>
                <a:gd name="T39" fmla="*/ 2147483647 h 115"/>
                <a:gd name="T40" fmla="*/ 2147483647 w 117"/>
                <a:gd name="T41" fmla="*/ 2147483647 h 115"/>
                <a:gd name="T42" fmla="*/ 0 w 117"/>
                <a:gd name="T43" fmla="*/ 2147483647 h 115"/>
                <a:gd name="T44" fmla="*/ 2147483647 w 117"/>
                <a:gd name="T45" fmla="*/ 2147483647 h 115"/>
                <a:gd name="T46" fmla="*/ 2147483647 w 117"/>
                <a:gd name="T47" fmla="*/ 2147483647 h 115"/>
                <a:gd name="T48" fmla="*/ 2147483647 w 117"/>
                <a:gd name="T49" fmla="*/ 2147483647 h 115"/>
                <a:gd name="T50" fmla="*/ 2147483647 w 117"/>
                <a:gd name="T51" fmla="*/ 2147483647 h 115"/>
                <a:gd name="T52" fmla="*/ 2147483647 w 117"/>
                <a:gd name="T53" fmla="*/ 2147483647 h 115"/>
                <a:gd name="T54" fmla="*/ 2147483647 w 117"/>
                <a:gd name="T55" fmla="*/ 2147483647 h 115"/>
                <a:gd name="T56" fmla="*/ 2147483647 w 117"/>
                <a:gd name="T57" fmla="*/ 2147483647 h 115"/>
                <a:gd name="T58" fmla="*/ 2147483647 w 117"/>
                <a:gd name="T59" fmla="*/ 2147483647 h 115"/>
                <a:gd name="T60" fmla="*/ 2147483647 w 117"/>
                <a:gd name="T61" fmla="*/ 2147483647 h 115"/>
                <a:gd name="T62" fmla="*/ 2147483647 w 117"/>
                <a:gd name="T63" fmla="*/ 2147483647 h 115"/>
                <a:gd name="T64" fmla="*/ 2147483647 w 117"/>
                <a:gd name="T65" fmla="*/ 2147483647 h 115"/>
                <a:gd name="T66" fmla="*/ 2147483647 w 117"/>
                <a:gd name="T67" fmla="*/ 2147483647 h 115"/>
                <a:gd name="T68" fmla="*/ 2147483647 w 117"/>
                <a:gd name="T69" fmla="*/ 2147483647 h 115"/>
                <a:gd name="T70" fmla="*/ 2147483647 w 117"/>
                <a:gd name="T71" fmla="*/ 2147483647 h 115"/>
                <a:gd name="T72" fmla="*/ 2147483647 w 117"/>
                <a:gd name="T73" fmla="*/ 2147483647 h 115"/>
                <a:gd name="T74" fmla="*/ 2147483647 w 117"/>
                <a:gd name="T75" fmla="*/ 2147483647 h 115"/>
                <a:gd name="T76" fmla="*/ 2147483647 w 117"/>
                <a:gd name="T77" fmla="*/ 2147483647 h 115"/>
                <a:gd name="T78" fmla="*/ 2147483647 w 117"/>
                <a:gd name="T79" fmla="*/ 2147483647 h 11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7"/>
                <a:gd name="T121" fmla="*/ 0 h 115"/>
                <a:gd name="T122" fmla="*/ 117 w 117"/>
                <a:gd name="T123" fmla="*/ 115 h 11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7" h="115">
                  <a:moveTo>
                    <a:pt x="117" y="27"/>
                  </a:moveTo>
                  <a:lnTo>
                    <a:pt x="114" y="27"/>
                  </a:lnTo>
                  <a:lnTo>
                    <a:pt x="112" y="27"/>
                  </a:lnTo>
                  <a:lnTo>
                    <a:pt x="110" y="24"/>
                  </a:lnTo>
                  <a:lnTo>
                    <a:pt x="108" y="22"/>
                  </a:lnTo>
                  <a:lnTo>
                    <a:pt x="105" y="22"/>
                  </a:lnTo>
                  <a:lnTo>
                    <a:pt x="105" y="19"/>
                  </a:lnTo>
                  <a:lnTo>
                    <a:pt x="103" y="13"/>
                  </a:lnTo>
                  <a:lnTo>
                    <a:pt x="101" y="11"/>
                  </a:lnTo>
                  <a:lnTo>
                    <a:pt x="98" y="11"/>
                  </a:lnTo>
                  <a:lnTo>
                    <a:pt x="96" y="8"/>
                  </a:lnTo>
                  <a:lnTo>
                    <a:pt x="94" y="5"/>
                  </a:lnTo>
                  <a:lnTo>
                    <a:pt x="92" y="5"/>
                  </a:lnTo>
                  <a:lnTo>
                    <a:pt x="87" y="8"/>
                  </a:lnTo>
                  <a:lnTo>
                    <a:pt x="85" y="5"/>
                  </a:lnTo>
                  <a:lnTo>
                    <a:pt x="82" y="5"/>
                  </a:lnTo>
                  <a:lnTo>
                    <a:pt x="78" y="2"/>
                  </a:lnTo>
                  <a:lnTo>
                    <a:pt x="73" y="2"/>
                  </a:lnTo>
                  <a:lnTo>
                    <a:pt x="71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48" y="5"/>
                  </a:lnTo>
                  <a:lnTo>
                    <a:pt x="46" y="5"/>
                  </a:lnTo>
                  <a:lnTo>
                    <a:pt x="43" y="8"/>
                  </a:lnTo>
                  <a:lnTo>
                    <a:pt x="41" y="11"/>
                  </a:lnTo>
                  <a:lnTo>
                    <a:pt x="37" y="16"/>
                  </a:lnTo>
                  <a:lnTo>
                    <a:pt x="32" y="19"/>
                  </a:lnTo>
                  <a:lnTo>
                    <a:pt x="30" y="27"/>
                  </a:lnTo>
                  <a:lnTo>
                    <a:pt x="25" y="35"/>
                  </a:lnTo>
                  <a:lnTo>
                    <a:pt x="23" y="38"/>
                  </a:lnTo>
                  <a:lnTo>
                    <a:pt x="20" y="38"/>
                  </a:lnTo>
                  <a:lnTo>
                    <a:pt x="16" y="38"/>
                  </a:lnTo>
                  <a:lnTo>
                    <a:pt x="14" y="41"/>
                  </a:lnTo>
                  <a:lnTo>
                    <a:pt x="14" y="44"/>
                  </a:lnTo>
                  <a:lnTo>
                    <a:pt x="16" y="46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16" y="55"/>
                  </a:lnTo>
                  <a:lnTo>
                    <a:pt x="11" y="57"/>
                  </a:lnTo>
                  <a:lnTo>
                    <a:pt x="7" y="60"/>
                  </a:lnTo>
                  <a:lnTo>
                    <a:pt x="4" y="65"/>
                  </a:lnTo>
                  <a:lnTo>
                    <a:pt x="2" y="79"/>
                  </a:lnTo>
                  <a:lnTo>
                    <a:pt x="0" y="93"/>
                  </a:lnTo>
                  <a:lnTo>
                    <a:pt x="0" y="98"/>
                  </a:lnTo>
                  <a:lnTo>
                    <a:pt x="0" y="101"/>
                  </a:lnTo>
                  <a:lnTo>
                    <a:pt x="4" y="109"/>
                  </a:lnTo>
                  <a:lnTo>
                    <a:pt x="9" y="109"/>
                  </a:lnTo>
                  <a:lnTo>
                    <a:pt x="16" y="109"/>
                  </a:lnTo>
                  <a:lnTo>
                    <a:pt x="20" y="109"/>
                  </a:lnTo>
                  <a:lnTo>
                    <a:pt x="25" y="115"/>
                  </a:lnTo>
                  <a:lnTo>
                    <a:pt x="27" y="109"/>
                  </a:lnTo>
                  <a:lnTo>
                    <a:pt x="25" y="104"/>
                  </a:lnTo>
                  <a:lnTo>
                    <a:pt x="25" y="98"/>
                  </a:lnTo>
                  <a:lnTo>
                    <a:pt x="25" y="90"/>
                  </a:lnTo>
                  <a:lnTo>
                    <a:pt x="27" y="82"/>
                  </a:lnTo>
                  <a:lnTo>
                    <a:pt x="34" y="79"/>
                  </a:lnTo>
                  <a:lnTo>
                    <a:pt x="39" y="74"/>
                  </a:lnTo>
                  <a:lnTo>
                    <a:pt x="41" y="60"/>
                  </a:lnTo>
                  <a:lnTo>
                    <a:pt x="43" y="46"/>
                  </a:lnTo>
                  <a:lnTo>
                    <a:pt x="46" y="49"/>
                  </a:lnTo>
                  <a:lnTo>
                    <a:pt x="48" y="46"/>
                  </a:lnTo>
                  <a:lnTo>
                    <a:pt x="50" y="46"/>
                  </a:lnTo>
                  <a:lnTo>
                    <a:pt x="53" y="46"/>
                  </a:lnTo>
                  <a:lnTo>
                    <a:pt x="55" y="44"/>
                  </a:lnTo>
                  <a:lnTo>
                    <a:pt x="59" y="41"/>
                  </a:lnTo>
                  <a:lnTo>
                    <a:pt x="64" y="41"/>
                  </a:lnTo>
                  <a:lnTo>
                    <a:pt x="69" y="35"/>
                  </a:lnTo>
                  <a:lnTo>
                    <a:pt x="73" y="33"/>
                  </a:lnTo>
                  <a:lnTo>
                    <a:pt x="78" y="33"/>
                  </a:lnTo>
                  <a:lnTo>
                    <a:pt x="80" y="33"/>
                  </a:lnTo>
                  <a:lnTo>
                    <a:pt x="85" y="38"/>
                  </a:lnTo>
                  <a:lnTo>
                    <a:pt x="92" y="38"/>
                  </a:lnTo>
                  <a:lnTo>
                    <a:pt x="96" y="46"/>
                  </a:lnTo>
                  <a:lnTo>
                    <a:pt x="103" y="55"/>
                  </a:lnTo>
                  <a:lnTo>
                    <a:pt x="105" y="57"/>
                  </a:lnTo>
                  <a:lnTo>
                    <a:pt x="108" y="55"/>
                  </a:lnTo>
                  <a:lnTo>
                    <a:pt x="108" y="46"/>
                  </a:lnTo>
                  <a:lnTo>
                    <a:pt x="112" y="38"/>
                  </a:lnTo>
                  <a:lnTo>
                    <a:pt x="114" y="33"/>
                  </a:lnTo>
                  <a:lnTo>
                    <a:pt x="117" y="27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1" name="Freeform 61"/>
            <p:cNvSpPr>
              <a:spLocks noChangeAspect="1"/>
            </p:cNvSpPr>
            <p:nvPr/>
          </p:nvSpPr>
          <p:spPr bwMode="auto">
            <a:xfrm rot="9246">
              <a:off x="-1437" y="3623"/>
              <a:ext cx="143" cy="134"/>
            </a:xfrm>
            <a:custGeom>
              <a:avLst/>
              <a:gdLst>
                <a:gd name="T0" fmla="*/ 2147483647 w 78"/>
                <a:gd name="T1" fmla="*/ 2147483647 h 96"/>
                <a:gd name="T2" fmla="*/ 2147483647 w 78"/>
                <a:gd name="T3" fmla="*/ 2147483647 h 96"/>
                <a:gd name="T4" fmla="*/ 2147483647 w 78"/>
                <a:gd name="T5" fmla="*/ 2147483647 h 96"/>
                <a:gd name="T6" fmla="*/ 2147483647 w 78"/>
                <a:gd name="T7" fmla="*/ 2147483647 h 96"/>
                <a:gd name="T8" fmla="*/ 2147483647 w 78"/>
                <a:gd name="T9" fmla="*/ 2147483647 h 96"/>
                <a:gd name="T10" fmla="*/ 2147483647 w 78"/>
                <a:gd name="T11" fmla="*/ 2147483647 h 96"/>
                <a:gd name="T12" fmla="*/ 2147483647 w 78"/>
                <a:gd name="T13" fmla="*/ 2147483647 h 96"/>
                <a:gd name="T14" fmla="*/ 2147483647 w 78"/>
                <a:gd name="T15" fmla="*/ 2147483647 h 96"/>
                <a:gd name="T16" fmla="*/ 2147483647 w 78"/>
                <a:gd name="T17" fmla="*/ 2147483647 h 96"/>
                <a:gd name="T18" fmla="*/ 2147483647 w 78"/>
                <a:gd name="T19" fmla="*/ 2147483647 h 96"/>
                <a:gd name="T20" fmla="*/ 2147483647 w 78"/>
                <a:gd name="T21" fmla="*/ 2147483647 h 96"/>
                <a:gd name="T22" fmla="*/ 2147483647 w 78"/>
                <a:gd name="T23" fmla="*/ 2147483647 h 96"/>
                <a:gd name="T24" fmla="*/ 2147483647 w 78"/>
                <a:gd name="T25" fmla="*/ 2147483647 h 96"/>
                <a:gd name="T26" fmla="*/ 2147483647 w 78"/>
                <a:gd name="T27" fmla="*/ 2147483647 h 96"/>
                <a:gd name="T28" fmla="*/ 2147483647 w 78"/>
                <a:gd name="T29" fmla="*/ 2147483647 h 96"/>
                <a:gd name="T30" fmla="*/ 2147483647 w 78"/>
                <a:gd name="T31" fmla="*/ 1358311026 h 96"/>
                <a:gd name="T32" fmla="*/ 2147483647 w 78"/>
                <a:gd name="T33" fmla="*/ 0 h 96"/>
                <a:gd name="T34" fmla="*/ 2147483647 w 78"/>
                <a:gd name="T35" fmla="*/ 1358311026 h 96"/>
                <a:gd name="T36" fmla="*/ 2147483647 w 78"/>
                <a:gd name="T37" fmla="*/ 1358311026 h 96"/>
                <a:gd name="T38" fmla="*/ 2147483647 w 78"/>
                <a:gd name="T39" fmla="*/ 2147483647 h 96"/>
                <a:gd name="T40" fmla="*/ 2147483647 w 78"/>
                <a:gd name="T41" fmla="*/ 2147483647 h 96"/>
                <a:gd name="T42" fmla="*/ 2147483647 w 78"/>
                <a:gd name="T43" fmla="*/ 2147483647 h 96"/>
                <a:gd name="T44" fmla="*/ 2147483647 w 78"/>
                <a:gd name="T45" fmla="*/ 2147483647 h 96"/>
                <a:gd name="T46" fmla="*/ 2147483647 w 78"/>
                <a:gd name="T47" fmla="*/ 2147483647 h 96"/>
                <a:gd name="T48" fmla="*/ 2147483647 w 78"/>
                <a:gd name="T49" fmla="*/ 2147483647 h 96"/>
                <a:gd name="T50" fmla="*/ 2147483647 w 78"/>
                <a:gd name="T51" fmla="*/ 2147483647 h 96"/>
                <a:gd name="T52" fmla="*/ 2147483647 w 78"/>
                <a:gd name="T53" fmla="*/ 2147483647 h 96"/>
                <a:gd name="T54" fmla="*/ 2147483647 w 78"/>
                <a:gd name="T55" fmla="*/ 2147483647 h 96"/>
                <a:gd name="T56" fmla="*/ 0 w 78"/>
                <a:gd name="T57" fmla="*/ 2147483647 h 96"/>
                <a:gd name="T58" fmla="*/ 2147483647 w 78"/>
                <a:gd name="T59" fmla="*/ 2147483647 h 96"/>
                <a:gd name="T60" fmla="*/ 2147483647 w 78"/>
                <a:gd name="T61" fmla="*/ 2147483647 h 96"/>
                <a:gd name="T62" fmla="*/ 2147483647 w 78"/>
                <a:gd name="T63" fmla="*/ 2147483647 h 96"/>
                <a:gd name="T64" fmla="*/ 2147483647 w 78"/>
                <a:gd name="T65" fmla="*/ 2147483647 h 96"/>
                <a:gd name="T66" fmla="*/ 2147483647 w 78"/>
                <a:gd name="T67" fmla="*/ 2147483647 h 96"/>
                <a:gd name="T68" fmla="*/ 2147483647 w 78"/>
                <a:gd name="T69" fmla="*/ 2147483647 h 96"/>
                <a:gd name="T70" fmla="*/ 2147483647 w 78"/>
                <a:gd name="T71" fmla="*/ 2147483647 h 96"/>
                <a:gd name="T72" fmla="*/ 2147483647 w 7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8"/>
                <a:gd name="T112" fmla="*/ 0 h 96"/>
                <a:gd name="T113" fmla="*/ 78 w 7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8" h="96">
                  <a:moveTo>
                    <a:pt x="23" y="96"/>
                  </a:moveTo>
                  <a:lnTo>
                    <a:pt x="25" y="93"/>
                  </a:lnTo>
                  <a:lnTo>
                    <a:pt x="25" y="87"/>
                  </a:lnTo>
                  <a:lnTo>
                    <a:pt x="27" y="87"/>
                  </a:lnTo>
                  <a:lnTo>
                    <a:pt x="30" y="85"/>
                  </a:lnTo>
                  <a:lnTo>
                    <a:pt x="32" y="82"/>
                  </a:lnTo>
                  <a:lnTo>
                    <a:pt x="39" y="79"/>
                  </a:lnTo>
                  <a:lnTo>
                    <a:pt x="41" y="76"/>
                  </a:lnTo>
                  <a:lnTo>
                    <a:pt x="46" y="76"/>
                  </a:lnTo>
                  <a:lnTo>
                    <a:pt x="48" y="76"/>
                  </a:lnTo>
                  <a:lnTo>
                    <a:pt x="50" y="74"/>
                  </a:lnTo>
                  <a:lnTo>
                    <a:pt x="50" y="71"/>
                  </a:lnTo>
                  <a:lnTo>
                    <a:pt x="50" y="63"/>
                  </a:lnTo>
                  <a:lnTo>
                    <a:pt x="55" y="55"/>
                  </a:lnTo>
                  <a:lnTo>
                    <a:pt x="55" y="52"/>
                  </a:lnTo>
                  <a:lnTo>
                    <a:pt x="57" y="49"/>
                  </a:lnTo>
                  <a:lnTo>
                    <a:pt x="60" y="46"/>
                  </a:lnTo>
                  <a:lnTo>
                    <a:pt x="62" y="44"/>
                  </a:lnTo>
                  <a:lnTo>
                    <a:pt x="64" y="44"/>
                  </a:lnTo>
                  <a:lnTo>
                    <a:pt x="66" y="44"/>
                  </a:lnTo>
                  <a:lnTo>
                    <a:pt x="69" y="46"/>
                  </a:lnTo>
                  <a:lnTo>
                    <a:pt x="71" y="44"/>
                  </a:lnTo>
                  <a:lnTo>
                    <a:pt x="73" y="41"/>
                  </a:lnTo>
                  <a:lnTo>
                    <a:pt x="76" y="38"/>
                  </a:lnTo>
                  <a:lnTo>
                    <a:pt x="78" y="33"/>
                  </a:lnTo>
                  <a:lnTo>
                    <a:pt x="76" y="30"/>
                  </a:lnTo>
                  <a:lnTo>
                    <a:pt x="71" y="30"/>
                  </a:lnTo>
                  <a:lnTo>
                    <a:pt x="69" y="30"/>
                  </a:lnTo>
                  <a:lnTo>
                    <a:pt x="64" y="24"/>
                  </a:lnTo>
                  <a:lnTo>
                    <a:pt x="60" y="22"/>
                  </a:lnTo>
                  <a:lnTo>
                    <a:pt x="62" y="13"/>
                  </a:lnTo>
                  <a:lnTo>
                    <a:pt x="62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3" y="2"/>
                  </a:lnTo>
                  <a:lnTo>
                    <a:pt x="50" y="2"/>
                  </a:lnTo>
                  <a:lnTo>
                    <a:pt x="46" y="2"/>
                  </a:lnTo>
                  <a:lnTo>
                    <a:pt x="39" y="2"/>
                  </a:lnTo>
                  <a:lnTo>
                    <a:pt x="37" y="2"/>
                  </a:lnTo>
                  <a:lnTo>
                    <a:pt x="34" y="5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5" y="11"/>
                  </a:lnTo>
                  <a:lnTo>
                    <a:pt x="25" y="13"/>
                  </a:lnTo>
                  <a:lnTo>
                    <a:pt x="23" y="16"/>
                  </a:lnTo>
                  <a:lnTo>
                    <a:pt x="21" y="19"/>
                  </a:lnTo>
                  <a:lnTo>
                    <a:pt x="21" y="22"/>
                  </a:lnTo>
                  <a:lnTo>
                    <a:pt x="21" y="27"/>
                  </a:lnTo>
                  <a:lnTo>
                    <a:pt x="21" y="30"/>
                  </a:lnTo>
                  <a:lnTo>
                    <a:pt x="18" y="33"/>
                  </a:lnTo>
                  <a:lnTo>
                    <a:pt x="14" y="35"/>
                  </a:lnTo>
                  <a:lnTo>
                    <a:pt x="11" y="35"/>
                  </a:lnTo>
                  <a:lnTo>
                    <a:pt x="9" y="33"/>
                  </a:lnTo>
                  <a:lnTo>
                    <a:pt x="11" y="30"/>
                  </a:lnTo>
                  <a:lnTo>
                    <a:pt x="9" y="30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0" y="35"/>
                  </a:lnTo>
                  <a:lnTo>
                    <a:pt x="0" y="41"/>
                  </a:lnTo>
                  <a:lnTo>
                    <a:pt x="2" y="44"/>
                  </a:lnTo>
                  <a:lnTo>
                    <a:pt x="9" y="44"/>
                  </a:lnTo>
                  <a:lnTo>
                    <a:pt x="16" y="46"/>
                  </a:lnTo>
                  <a:lnTo>
                    <a:pt x="18" y="46"/>
                  </a:lnTo>
                  <a:lnTo>
                    <a:pt x="21" y="49"/>
                  </a:lnTo>
                  <a:lnTo>
                    <a:pt x="23" y="52"/>
                  </a:lnTo>
                  <a:lnTo>
                    <a:pt x="21" y="60"/>
                  </a:lnTo>
                  <a:lnTo>
                    <a:pt x="21" y="68"/>
                  </a:lnTo>
                  <a:lnTo>
                    <a:pt x="18" y="71"/>
                  </a:lnTo>
                  <a:lnTo>
                    <a:pt x="16" y="76"/>
                  </a:lnTo>
                  <a:lnTo>
                    <a:pt x="16" y="82"/>
                  </a:lnTo>
                  <a:lnTo>
                    <a:pt x="21" y="87"/>
                  </a:lnTo>
                  <a:lnTo>
                    <a:pt x="21" y="90"/>
                  </a:lnTo>
                  <a:lnTo>
                    <a:pt x="23" y="93"/>
                  </a:lnTo>
                  <a:lnTo>
                    <a:pt x="23" y="9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2" name="Freeform 62"/>
            <p:cNvSpPr>
              <a:spLocks noChangeAspect="1"/>
            </p:cNvSpPr>
            <p:nvPr/>
          </p:nvSpPr>
          <p:spPr bwMode="auto">
            <a:xfrm rot="9246">
              <a:off x="-1437" y="3623"/>
              <a:ext cx="143" cy="134"/>
            </a:xfrm>
            <a:custGeom>
              <a:avLst/>
              <a:gdLst>
                <a:gd name="T0" fmla="*/ 2147483647 w 78"/>
                <a:gd name="T1" fmla="*/ 2147483647 h 96"/>
                <a:gd name="T2" fmla="*/ 2147483647 w 78"/>
                <a:gd name="T3" fmla="*/ 2147483647 h 96"/>
                <a:gd name="T4" fmla="*/ 2147483647 w 78"/>
                <a:gd name="T5" fmla="*/ 2147483647 h 96"/>
                <a:gd name="T6" fmla="*/ 2147483647 w 78"/>
                <a:gd name="T7" fmla="*/ 2147483647 h 96"/>
                <a:gd name="T8" fmla="*/ 2147483647 w 78"/>
                <a:gd name="T9" fmla="*/ 2147483647 h 96"/>
                <a:gd name="T10" fmla="*/ 2147483647 w 78"/>
                <a:gd name="T11" fmla="*/ 2147483647 h 96"/>
                <a:gd name="T12" fmla="*/ 2147483647 w 78"/>
                <a:gd name="T13" fmla="*/ 2147483647 h 96"/>
                <a:gd name="T14" fmla="*/ 2147483647 w 78"/>
                <a:gd name="T15" fmla="*/ 2147483647 h 96"/>
                <a:gd name="T16" fmla="*/ 2147483647 w 78"/>
                <a:gd name="T17" fmla="*/ 2147483647 h 96"/>
                <a:gd name="T18" fmla="*/ 2147483647 w 78"/>
                <a:gd name="T19" fmla="*/ 2147483647 h 96"/>
                <a:gd name="T20" fmla="*/ 2147483647 w 78"/>
                <a:gd name="T21" fmla="*/ 2147483647 h 96"/>
                <a:gd name="T22" fmla="*/ 2147483647 w 78"/>
                <a:gd name="T23" fmla="*/ 2147483647 h 96"/>
                <a:gd name="T24" fmla="*/ 2147483647 w 78"/>
                <a:gd name="T25" fmla="*/ 2147483647 h 96"/>
                <a:gd name="T26" fmla="*/ 2147483647 w 78"/>
                <a:gd name="T27" fmla="*/ 2147483647 h 96"/>
                <a:gd name="T28" fmla="*/ 2147483647 w 78"/>
                <a:gd name="T29" fmla="*/ 2147483647 h 96"/>
                <a:gd name="T30" fmla="*/ 2147483647 w 78"/>
                <a:gd name="T31" fmla="*/ 1358311026 h 96"/>
                <a:gd name="T32" fmla="*/ 2147483647 w 78"/>
                <a:gd name="T33" fmla="*/ 0 h 96"/>
                <a:gd name="T34" fmla="*/ 2147483647 w 78"/>
                <a:gd name="T35" fmla="*/ 1358311026 h 96"/>
                <a:gd name="T36" fmla="*/ 2147483647 w 78"/>
                <a:gd name="T37" fmla="*/ 1358311026 h 96"/>
                <a:gd name="T38" fmla="*/ 2147483647 w 78"/>
                <a:gd name="T39" fmla="*/ 2147483647 h 96"/>
                <a:gd name="T40" fmla="*/ 2147483647 w 78"/>
                <a:gd name="T41" fmla="*/ 2147483647 h 96"/>
                <a:gd name="T42" fmla="*/ 2147483647 w 78"/>
                <a:gd name="T43" fmla="*/ 2147483647 h 96"/>
                <a:gd name="T44" fmla="*/ 2147483647 w 78"/>
                <a:gd name="T45" fmla="*/ 2147483647 h 96"/>
                <a:gd name="T46" fmla="*/ 2147483647 w 78"/>
                <a:gd name="T47" fmla="*/ 2147483647 h 96"/>
                <a:gd name="T48" fmla="*/ 2147483647 w 78"/>
                <a:gd name="T49" fmla="*/ 2147483647 h 96"/>
                <a:gd name="T50" fmla="*/ 2147483647 w 78"/>
                <a:gd name="T51" fmla="*/ 2147483647 h 96"/>
                <a:gd name="T52" fmla="*/ 2147483647 w 78"/>
                <a:gd name="T53" fmla="*/ 2147483647 h 96"/>
                <a:gd name="T54" fmla="*/ 2147483647 w 78"/>
                <a:gd name="T55" fmla="*/ 2147483647 h 96"/>
                <a:gd name="T56" fmla="*/ 0 w 78"/>
                <a:gd name="T57" fmla="*/ 2147483647 h 96"/>
                <a:gd name="T58" fmla="*/ 2147483647 w 78"/>
                <a:gd name="T59" fmla="*/ 2147483647 h 96"/>
                <a:gd name="T60" fmla="*/ 2147483647 w 78"/>
                <a:gd name="T61" fmla="*/ 2147483647 h 96"/>
                <a:gd name="T62" fmla="*/ 2147483647 w 78"/>
                <a:gd name="T63" fmla="*/ 2147483647 h 96"/>
                <a:gd name="T64" fmla="*/ 2147483647 w 78"/>
                <a:gd name="T65" fmla="*/ 2147483647 h 96"/>
                <a:gd name="T66" fmla="*/ 2147483647 w 78"/>
                <a:gd name="T67" fmla="*/ 2147483647 h 96"/>
                <a:gd name="T68" fmla="*/ 2147483647 w 78"/>
                <a:gd name="T69" fmla="*/ 2147483647 h 96"/>
                <a:gd name="T70" fmla="*/ 2147483647 w 78"/>
                <a:gd name="T71" fmla="*/ 2147483647 h 96"/>
                <a:gd name="T72" fmla="*/ 2147483647 w 7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8"/>
                <a:gd name="T112" fmla="*/ 0 h 96"/>
                <a:gd name="T113" fmla="*/ 78 w 7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8" h="96">
                  <a:moveTo>
                    <a:pt x="23" y="96"/>
                  </a:moveTo>
                  <a:lnTo>
                    <a:pt x="25" y="93"/>
                  </a:lnTo>
                  <a:lnTo>
                    <a:pt x="25" y="87"/>
                  </a:lnTo>
                  <a:lnTo>
                    <a:pt x="27" y="87"/>
                  </a:lnTo>
                  <a:lnTo>
                    <a:pt x="30" y="85"/>
                  </a:lnTo>
                  <a:lnTo>
                    <a:pt x="32" y="82"/>
                  </a:lnTo>
                  <a:lnTo>
                    <a:pt x="39" y="79"/>
                  </a:lnTo>
                  <a:lnTo>
                    <a:pt x="41" y="76"/>
                  </a:lnTo>
                  <a:lnTo>
                    <a:pt x="46" y="76"/>
                  </a:lnTo>
                  <a:lnTo>
                    <a:pt x="48" y="76"/>
                  </a:lnTo>
                  <a:lnTo>
                    <a:pt x="50" y="74"/>
                  </a:lnTo>
                  <a:lnTo>
                    <a:pt x="50" y="71"/>
                  </a:lnTo>
                  <a:lnTo>
                    <a:pt x="50" y="63"/>
                  </a:lnTo>
                  <a:lnTo>
                    <a:pt x="55" y="55"/>
                  </a:lnTo>
                  <a:lnTo>
                    <a:pt x="55" y="52"/>
                  </a:lnTo>
                  <a:lnTo>
                    <a:pt x="57" y="49"/>
                  </a:lnTo>
                  <a:lnTo>
                    <a:pt x="60" y="46"/>
                  </a:lnTo>
                  <a:lnTo>
                    <a:pt x="62" y="44"/>
                  </a:lnTo>
                  <a:lnTo>
                    <a:pt x="64" y="44"/>
                  </a:lnTo>
                  <a:lnTo>
                    <a:pt x="66" y="44"/>
                  </a:lnTo>
                  <a:lnTo>
                    <a:pt x="69" y="46"/>
                  </a:lnTo>
                  <a:lnTo>
                    <a:pt x="71" y="44"/>
                  </a:lnTo>
                  <a:lnTo>
                    <a:pt x="73" y="41"/>
                  </a:lnTo>
                  <a:lnTo>
                    <a:pt x="76" y="38"/>
                  </a:lnTo>
                  <a:lnTo>
                    <a:pt x="78" y="33"/>
                  </a:lnTo>
                  <a:lnTo>
                    <a:pt x="76" y="30"/>
                  </a:lnTo>
                  <a:lnTo>
                    <a:pt x="71" y="30"/>
                  </a:lnTo>
                  <a:lnTo>
                    <a:pt x="69" y="30"/>
                  </a:lnTo>
                  <a:lnTo>
                    <a:pt x="64" y="24"/>
                  </a:lnTo>
                  <a:lnTo>
                    <a:pt x="60" y="22"/>
                  </a:lnTo>
                  <a:lnTo>
                    <a:pt x="62" y="13"/>
                  </a:lnTo>
                  <a:lnTo>
                    <a:pt x="62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3" y="2"/>
                  </a:lnTo>
                  <a:lnTo>
                    <a:pt x="50" y="2"/>
                  </a:lnTo>
                  <a:lnTo>
                    <a:pt x="46" y="2"/>
                  </a:lnTo>
                  <a:lnTo>
                    <a:pt x="39" y="2"/>
                  </a:lnTo>
                  <a:lnTo>
                    <a:pt x="37" y="2"/>
                  </a:lnTo>
                  <a:lnTo>
                    <a:pt x="34" y="5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5" y="11"/>
                  </a:lnTo>
                  <a:lnTo>
                    <a:pt x="25" y="13"/>
                  </a:lnTo>
                  <a:lnTo>
                    <a:pt x="23" y="16"/>
                  </a:lnTo>
                  <a:lnTo>
                    <a:pt x="21" y="19"/>
                  </a:lnTo>
                  <a:lnTo>
                    <a:pt x="21" y="22"/>
                  </a:lnTo>
                  <a:lnTo>
                    <a:pt x="21" y="27"/>
                  </a:lnTo>
                  <a:lnTo>
                    <a:pt x="21" y="30"/>
                  </a:lnTo>
                  <a:lnTo>
                    <a:pt x="18" y="33"/>
                  </a:lnTo>
                  <a:lnTo>
                    <a:pt x="14" y="35"/>
                  </a:lnTo>
                  <a:lnTo>
                    <a:pt x="11" y="35"/>
                  </a:lnTo>
                  <a:lnTo>
                    <a:pt x="9" y="33"/>
                  </a:lnTo>
                  <a:lnTo>
                    <a:pt x="11" y="30"/>
                  </a:lnTo>
                  <a:lnTo>
                    <a:pt x="9" y="30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0" y="35"/>
                  </a:lnTo>
                  <a:lnTo>
                    <a:pt x="0" y="41"/>
                  </a:lnTo>
                  <a:lnTo>
                    <a:pt x="2" y="44"/>
                  </a:lnTo>
                  <a:lnTo>
                    <a:pt x="9" y="44"/>
                  </a:lnTo>
                  <a:lnTo>
                    <a:pt x="16" y="46"/>
                  </a:lnTo>
                  <a:lnTo>
                    <a:pt x="18" y="46"/>
                  </a:lnTo>
                  <a:lnTo>
                    <a:pt x="21" y="49"/>
                  </a:lnTo>
                  <a:lnTo>
                    <a:pt x="23" y="52"/>
                  </a:lnTo>
                  <a:lnTo>
                    <a:pt x="21" y="60"/>
                  </a:lnTo>
                  <a:lnTo>
                    <a:pt x="21" y="68"/>
                  </a:lnTo>
                  <a:lnTo>
                    <a:pt x="18" y="71"/>
                  </a:lnTo>
                  <a:lnTo>
                    <a:pt x="16" y="76"/>
                  </a:lnTo>
                  <a:lnTo>
                    <a:pt x="16" y="82"/>
                  </a:lnTo>
                  <a:lnTo>
                    <a:pt x="21" y="87"/>
                  </a:lnTo>
                  <a:lnTo>
                    <a:pt x="21" y="90"/>
                  </a:lnTo>
                  <a:lnTo>
                    <a:pt x="23" y="93"/>
                  </a:lnTo>
                  <a:lnTo>
                    <a:pt x="23" y="9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3" name="Freeform 63"/>
            <p:cNvSpPr>
              <a:spLocks noChangeAspect="1"/>
            </p:cNvSpPr>
            <p:nvPr/>
          </p:nvSpPr>
          <p:spPr bwMode="auto">
            <a:xfrm rot="9246">
              <a:off x="-1528" y="3695"/>
              <a:ext cx="25" cy="26"/>
            </a:xfrm>
            <a:custGeom>
              <a:avLst/>
              <a:gdLst>
                <a:gd name="T0" fmla="*/ 2147483647 w 13"/>
                <a:gd name="T1" fmla="*/ 0 h 19"/>
                <a:gd name="T2" fmla="*/ 2147483647 w 13"/>
                <a:gd name="T3" fmla="*/ 1112744363 h 19"/>
                <a:gd name="T4" fmla="*/ 2147483647 w 13"/>
                <a:gd name="T5" fmla="*/ 1706855042 h 19"/>
                <a:gd name="T6" fmla="*/ 2147483647 w 13"/>
                <a:gd name="T7" fmla="*/ 2147483647 h 19"/>
                <a:gd name="T8" fmla="*/ 2147483647 w 13"/>
                <a:gd name="T9" fmla="*/ 2147483647 h 19"/>
                <a:gd name="T10" fmla="*/ 0 w 13"/>
                <a:gd name="T11" fmla="*/ 2147483647 h 19"/>
                <a:gd name="T12" fmla="*/ 2147483647 w 13"/>
                <a:gd name="T13" fmla="*/ 2147483647 h 19"/>
                <a:gd name="T14" fmla="*/ 2147483647 w 13"/>
                <a:gd name="T15" fmla="*/ 2147483647 h 19"/>
                <a:gd name="T16" fmla="*/ 2147483647 w 13"/>
                <a:gd name="T17" fmla="*/ 1706855042 h 19"/>
                <a:gd name="T18" fmla="*/ 2147483647 w 13"/>
                <a:gd name="T19" fmla="*/ 594232076 h 19"/>
                <a:gd name="T20" fmla="*/ 2147483647 w 13"/>
                <a:gd name="T21" fmla="*/ 0 h 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"/>
                <a:gd name="T34" fmla="*/ 0 h 19"/>
                <a:gd name="T35" fmla="*/ 13 w 13"/>
                <a:gd name="T36" fmla="*/ 19 h 1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" h="19">
                  <a:moveTo>
                    <a:pt x="11" y="0"/>
                  </a:moveTo>
                  <a:lnTo>
                    <a:pt x="9" y="5"/>
                  </a:lnTo>
                  <a:lnTo>
                    <a:pt x="6" y="8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0" y="16"/>
                  </a:lnTo>
                  <a:lnTo>
                    <a:pt x="2" y="19"/>
                  </a:lnTo>
                  <a:lnTo>
                    <a:pt x="9" y="16"/>
                  </a:lnTo>
                  <a:lnTo>
                    <a:pt x="11" y="8"/>
                  </a:lnTo>
                  <a:lnTo>
                    <a:pt x="13" y="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4" name="Freeform 64"/>
            <p:cNvSpPr>
              <a:spLocks noChangeAspect="1"/>
            </p:cNvSpPr>
            <p:nvPr/>
          </p:nvSpPr>
          <p:spPr bwMode="auto">
            <a:xfrm rot="9246">
              <a:off x="-1528" y="3695"/>
              <a:ext cx="25" cy="26"/>
            </a:xfrm>
            <a:custGeom>
              <a:avLst/>
              <a:gdLst>
                <a:gd name="T0" fmla="*/ 2147483647 w 13"/>
                <a:gd name="T1" fmla="*/ 0 h 19"/>
                <a:gd name="T2" fmla="*/ 2147483647 w 13"/>
                <a:gd name="T3" fmla="*/ 1112744363 h 19"/>
                <a:gd name="T4" fmla="*/ 2147483647 w 13"/>
                <a:gd name="T5" fmla="*/ 1706855042 h 19"/>
                <a:gd name="T6" fmla="*/ 2147483647 w 13"/>
                <a:gd name="T7" fmla="*/ 2147483647 h 19"/>
                <a:gd name="T8" fmla="*/ 2147483647 w 13"/>
                <a:gd name="T9" fmla="*/ 2147483647 h 19"/>
                <a:gd name="T10" fmla="*/ 0 w 13"/>
                <a:gd name="T11" fmla="*/ 2147483647 h 19"/>
                <a:gd name="T12" fmla="*/ 2147483647 w 13"/>
                <a:gd name="T13" fmla="*/ 2147483647 h 19"/>
                <a:gd name="T14" fmla="*/ 2147483647 w 13"/>
                <a:gd name="T15" fmla="*/ 2147483647 h 19"/>
                <a:gd name="T16" fmla="*/ 2147483647 w 13"/>
                <a:gd name="T17" fmla="*/ 1706855042 h 19"/>
                <a:gd name="T18" fmla="*/ 2147483647 w 13"/>
                <a:gd name="T19" fmla="*/ 594232076 h 19"/>
                <a:gd name="T20" fmla="*/ 2147483647 w 13"/>
                <a:gd name="T21" fmla="*/ 0 h 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"/>
                <a:gd name="T34" fmla="*/ 0 h 19"/>
                <a:gd name="T35" fmla="*/ 13 w 13"/>
                <a:gd name="T36" fmla="*/ 19 h 1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" h="19">
                  <a:moveTo>
                    <a:pt x="11" y="0"/>
                  </a:moveTo>
                  <a:lnTo>
                    <a:pt x="9" y="5"/>
                  </a:lnTo>
                  <a:lnTo>
                    <a:pt x="6" y="8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0" y="16"/>
                  </a:lnTo>
                  <a:lnTo>
                    <a:pt x="2" y="19"/>
                  </a:lnTo>
                  <a:lnTo>
                    <a:pt x="9" y="16"/>
                  </a:lnTo>
                  <a:lnTo>
                    <a:pt x="11" y="8"/>
                  </a:lnTo>
                  <a:lnTo>
                    <a:pt x="13" y="3"/>
                  </a:lnTo>
                  <a:lnTo>
                    <a:pt x="11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5" name="Freeform 65"/>
            <p:cNvSpPr>
              <a:spLocks noChangeAspect="1"/>
            </p:cNvSpPr>
            <p:nvPr/>
          </p:nvSpPr>
          <p:spPr bwMode="auto">
            <a:xfrm rot="9246">
              <a:off x="-1489" y="3631"/>
              <a:ext cx="14" cy="22"/>
            </a:xfrm>
            <a:custGeom>
              <a:avLst/>
              <a:gdLst>
                <a:gd name="T0" fmla="*/ 2147483647 w 7"/>
                <a:gd name="T1" fmla="*/ 0 h 17"/>
                <a:gd name="T2" fmla="*/ 0 w 7"/>
                <a:gd name="T3" fmla="*/ 18667402 h 17"/>
                <a:gd name="T4" fmla="*/ 0 w 7"/>
                <a:gd name="T5" fmla="*/ 40458045 h 17"/>
                <a:gd name="T6" fmla="*/ 0 w 7"/>
                <a:gd name="T7" fmla="*/ 52357470 h 17"/>
                <a:gd name="T8" fmla="*/ 2147483647 w 7"/>
                <a:gd name="T9" fmla="*/ 93447354 h 17"/>
                <a:gd name="T10" fmla="*/ 2147483647 w 7"/>
                <a:gd name="T11" fmla="*/ 113474991 h 17"/>
                <a:gd name="T12" fmla="*/ 2147483647 w 7"/>
                <a:gd name="T13" fmla="*/ 72209319 h 17"/>
                <a:gd name="T14" fmla="*/ 2147483647 w 7"/>
                <a:gd name="T15" fmla="*/ 52357470 h 17"/>
                <a:gd name="T16" fmla="*/ 2147483647 w 7"/>
                <a:gd name="T17" fmla="*/ 40458045 h 17"/>
                <a:gd name="T18" fmla="*/ 2147483647 w 7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7"/>
                <a:gd name="T32" fmla="*/ 7 w 7"/>
                <a:gd name="T33" fmla="*/ 17 h 1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7">
                  <a:moveTo>
                    <a:pt x="5" y="0"/>
                  </a:moveTo>
                  <a:lnTo>
                    <a:pt x="0" y="3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4"/>
                  </a:lnTo>
                  <a:lnTo>
                    <a:pt x="5" y="17"/>
                  </a:lnTo>
                  <a:lnTo>
                    <a:pt x="7" y="11"/>
                  </a:lnTo>
                  <a:lnTo>
                    <a:pt x="7" y="8"/>
                  </a:lnTo>
                  <a:lnTo>
                    <a:pt x="5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6" name="Freeform 66"/>
            <p:cNvSpPr>
              <a:spLocks noChangeAspect="1"/>
            </p:cNvSpPr>
            <p:nvPr/>
          </p:nvSpPr>
          <p:spPr bwMode="auto">
            <a:xfrm rot="9246">
              <a:off x="-1489" y="3631"/>
              <a:ext cx="14" cy="22"/>
            </a:xfrm>
            <a:custGeom>
              <a:avLst/>
              <a:gdLst>
                <a:gd name="T0" fmla="*/ 2147483647 w 7"/>
                <a:gd name="T1" fmla="*/ 0 h 17"/>
                <a:gd name="T2" fmla="*/ 0 w 7"/>
                <a:gd name="T3" fmla="*/ 18667402 h 17"/>
                <a:gd name="T4" fmla="*/ 0 w 7"/>
                <a:gd name="T5" fmla="*/ 40458045 h 17"/>
                <a:gd name="T6" fmla="*/ 0 w 7"/>
                <a:gd name="T7" fmla="*/ 52357470 h 17"/>
                <a:gd name="T8" fmla="*/ 2147483647 w 7"/>
                <a:gd name="T9" fmla="*/ 93447354 h 17"/>
                <a:gd name="T10" fmla="*/ 2147483647 w 7"/>
                <a:gd name="T11" fmla="*/ 113474991 h 17"/>
                <a:gd name="T12" fmla="*/ 2147483647 w 7"/>
                <a:gd name="T13" fmla="*/ 72209319 h 17"/>
                <a:gd name="T14" fmla="*/ 2147483647 w 7"/>
                <a:gd name="T15" fmla="*/ 52357470 h 17"/>
                <a:gd name="T16" fmla="*/ 2147483647 w 7"/>
                <a:gd name="T17" fmla="*/ 40458045 h 17"/>
                <a:gd name="T18" fmla="*/ 2147483647 w 7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7"/>
                <a:gd name="T32" fmla="*/ 7 w 7"/>
                <a:gd name="T33" fmla="*/ 17 h 1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7">
                  <a:moveTo>
                    <a:pt x="5" y="0"/>
                  </a:moveTo>
                  <a:lnTo>
                    <a:pt x="0" y="3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4"/>
                  </a:lnTo>
                  <a:lnTo>
                    <a:pt x="5" y="17"/>
                  </a:lnTo>
                  <a:lnTo>
                    <a:pt x="7" y="11"/>
                  </a:lnTo>
                  <a:lnTo>
                    <a:pt x="7" y="8"/>
                  </a:lnTo>
                  <a:lnTo>
                    <a:pt x="5" y="6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7" name="Freeform 67"/>
            <p:cNvSpPr>
              <a:spLocks noChangeAspect="1"/>
            </p:cNvSpPr>
            <p:nvPr/>
          </p:nvSpPr>
          <p:spPr bwMode="auto">
            <a:xfrm rot="9246">
              <a:off x="-1578" y="3729"/>
              <a:ext cx="23" cy="40"/>
            </a:xfrm>
            <a:custGeom>
              <a:avLst/>
              <a:gdLst>
                <a:gd name="T0" fmla="*/ 2147483647 w 12"/>
                <a:gd name="T1" fmla="*/ 2147483647 h 28"/>
                <a:gd name="T2" fmla="*/ 2147483647 w 12"/>
                <a:gd name="T3" fmla="*/ 2147483647 h 28"/>
                <a:gd name="T4" fmla="*/ 2147483647 w 12"/>
                <a:gd name="T5" fmla="*/ 2147483647 h 28"/>
                <a:gd name="T6" fmla="*/ 2147483647 w 12"/>
                <a:gd name="T7" fmla="*/ 2147483647 h 28"/>
                <a:gd name="T8" fmla="*/ 2147483647 w 12"/>
                <a:gd name="T9" fmla="*/ 0 h 28"/>
                <a:gd name="T10" fmla="*/ 2147483647 w 12"/>
                <a:gd name="T11" fmla="*/ 2147483647 h 28"/>
                <a:gd name="T12" fmla="*/ 2147483647 w 12"/>
                <a:gd name="T13" fmla="*/ 2147483647 h 28"/>
                <a:gd name="T14" fmla="*/ 2147483647 w 12"/>
                <a:gd name="T15" fmla="*/ 2147483647 h 28"/>
                <a:gd name="T16" fmla="*/ 2147483647 w 12"/>
                <a:gd name="T17" fmla="*/ 2147483647 h 28"/>
                <a:gd name="T18" fmla="*/ 0 w 12"/>
                <a:gd name="T19" fmla="*/ 2147483647 h 28"/>
                <a:gd name="T20" fmla="*/ 0 w 12"/>
                <a:gd name="T21" fmla="*/ 2147483647 h 28"/>
                <a:gd name="T22" fmla="*/ 0 w 12"/>
                <a:gd name="T23" fmla="*/ 2147483647 h 28"/>
                <a:gd name="T24" fmla="*/ 0 w 12"/>
                <a:gd name="T25" fmla="*/ 2147483647 h 28"/>
                <a:gd name="T26" fmla="*/ 2147483647 w 12"/>
                <a:gd name="T27" fmla="*/ 2147483647 h 28"/>
                <a:gd name="T28" fmla="*/ 2147483647 w 12"/>
                <a:gd name="T29" fmla="*/ 2147483647 h 28"/>
                <a:gd name="T30" fmla="*/ 2147483647 w 12"/>
                <a:gd name="T31" fmla="*/ 2147483647 h 28"/>
                <a:gd name="T32" fmla="*/ 2147483647 w 12"/>
                <a:gd name="T33" fmla="*/ 2147483647 h 28"/>
                <a:gd name="T34" fmla="*/ 2147483647 w 12"/>
                <a:gd name="T35" fmla="*/ 2147483647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"/>
                <a:gd name="T55" fmla="*/ 0 h 28"/>
                <a:gd name="T56" fmla="*/ 12 w 12"/>
                <a:gd name="T57" fmla="*/ 28 h 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" h="28">
                  <a:moveTo>
                    <a:pt x="12" y="14"/>
                  </a:moveTo>
                  <a:lnTo>
                    <a:pt x="9" y="14"/>
                  </a:lnTo>
                  <a:lnTo>
                    <a:pt x="7" y="14"/>
                  </a:lnTo>
                  <a:lnTo>
                    <a:pt x="9" y="6"/>
                  </a:lnTo>
                  <a:lnTo>
                    <a:pt x="7" y="0"/>
                  </a:lnTo>
                  <a:lnTo>
                    <a:pt x="5" y="6"/>
                  </a:lnTo>
                  <a:lnTo>
                    <a:pt x="5" y="11"/>
                  </a:lnTo>
                  <a:lnTo>
                    <a:pt x="5" y="14"/>
                  </a:lnTo>
                  <a:lnTo>
                    <a:pt x="2" y="17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5" y="22"/>
                  </a:lnTo>
                  <a:lnTo>
                    <a:pt x="7" y="20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8" name="Freeform 68"/>
            <p:cNvSpPr>
              <a:spLocks noChangeAspect="1"/>
            </p:cNvSpPr>
            <p:nvPr/>
          </p:nvSpPr>
          <p:spPr bwMode="auto">
            <a:xfrm rot="9246">
              <a:off x="-1578" y="3729"/>
              <a:ext cx="23" cy="40"/>
            </a:xfrm>
            <a:custGeom>
              <a:avLst/>
              <a:gdLst>
                <a:gd name="T0" fmla="*/ 2147483647 w 12"/>
                <a:gd name="T1" fmla="*/ 2147483647 h 28"/>
                <a:gd name="T2" fmla="*/ 2147483647 w 12"/>
                <a:gd name="T3" fmla="*/ 2147483647 h 28"/>
                <a:gd name="T4" fmla="*/ 2147483647 w 12"/>
                <a:gd name="T5" fmla="*/ 2147483647 h 28"/>
                <a:gd name="T6" fmla="*/ 2147483647 w 12"/>
                <a:gd name="T7" fmla="*/ 2147483647 h 28"/>
                <a:gd name="T8" fmla="*/ 2147483647 w 12"/>
                <a:gd name="T9" fmla="*/ 0 h 28"/>
                <a:gd name="T10" fmla="*/ 2147483647 w 12"/>
                <a:gd name="T11" fmla="*/ 2147483647 h 28"/>
                <a:gd name="T12" fmla="*/ 2147483647 w 12"/>
                <a:gd name="T13" fmla="*/ 2147483647 h 28"/>
                <a:gd name="T14" fmla="*/ 2147483647 w 12"/>
                <a:gd name="T15" fmla="*/ 2147483647 h 28"/>
                <a:gd name="T16" fmla="*/ 2147483647 w 12"/>
                <a:gd name="T17" fmla="*/ 2147483647 h 28"/>
                <a:gd name="T18" fmla="*/ 0 w 12"/>
                <a:gd name="T19" fmla="*/ 2147483647 h 28"/>
                <a:gd name="T20" fmla="*/ 0 w 12"/>
                <a:gd name="T21" fmla="*/ 2147483647 h 28"/>
                <a:gd name="T22" fmla="*/ 0 w 12"/>
                <a:gd name="T23" fmla="*/ 2147483647 h 28"/>
                <a:gd name="T24" fmla="*/ 0 w 12"/>
                <a:gd name="T25" fmla="*/ 2147483647 h 28"/>
                <a:gd name="T26" fmla="*/ 2147483647 w 12"/>
                <a:gd name="T27" fmla="*/ 2147483647 h 28"/>
                <a:gd name="T28" fmla="*/ 2147483647 w 12"/>
                <a:gd name="T29" fmla="*/ 2147483647 h 28"/>
                <a:gd name="T30" fmla="*/ 2147483647 w 12"/>
                <a:gd name="T31" fmla="*/ 2147483647 h 28"/>
                <a:gd name="T32" fmla="*/ 2147483647 w 12"/>
                <a:gd name="T33" fmla="*/ 2147483647 h 28"/>
                <a:gd name="T34" fmla="*/ 2147483647 w 12"/>
                <a:gd name="T35" fmla="*/ 2147483647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"/>
                <a:gd name="T55" fmla="*/ 0 h 28"/>
                <a:gd name="T56" fmla="*/ 12 w 12"/>
                <a:gd name="T57" fmla="*/ 28 h 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" h="28">
                  <a:moveTo>
                    <a:pt x="12" y="14"/>
                  </a:moveTo>
                  <a:lnTo>
                    <a:pt x="9" y="14"/>
                  </a:lnTo>
                  <a:lnTo>
                    <a:pt x="7" y="14"/>
                  </a:lnTo>
                  <a:lnTo>
                    <a:pt x="9" y="6"/>
                  </a:lnTo>
                  <a:lnTo>
                    <a:pt x="7" y="0"/>
                  </a:lnTo>
                  <a:lnTo>
                    <a:pt x="5" y="6"/>
                  </a:lnTo>
                  <a:lnTo>
                    <a:pt x="5" y="11"/>
                  </a:lnTo>
                  <a:lnTo>
                    <a:pt x="5" y="14"/>
                  </a:lnTo>
                  <a:lnTo>
                    <a:pt x="2" y="17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5" y="22"/>
                  </a:lnTo>
                  <a:lnTo>
                    <a:pt x="7" y="20"/>
                  </a:lnTo>
                  <a:lnTo>
                    <a:pt x="12" y="1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9" name="Freeform 69"/>
            <p:cNvSpPr>
              <a:spLocks noChangeAspect="1"/>
            </p:cNvSpPr>
            <p:nvPr/>
          </p:nvSpPr>
          <p:spPr bwMode="auto">
            <a:xfrm rot="9246">
              <a:off x="-1623" y="3771"/>
              <a:ext cx="30" cy="24"/>
            </a:xfrm>
            <a:custGeom>
              <a:avLst/>
              <a:gdLst>
                <a:gd name="T0" fmla="*/ 2147483647 w 16"/>
                <a:gd name="T1" fmla="*/ 2147483647 h 16"/>
                <a:gd name="T2" fmla="*/ 2147483647 w 16"/>
                <a:gd name="T3" fmla="*/ 2147483647 h 16"/>
                <a:gd name="T4" fmla="*/ 2147483647 w 16"/>
                <a:gd name="T5" fmla="*/ 2147483647 h 16"/>
                <a:gd name="T6" fmla="*/ 2147483647 w 16"/>
                <a:gd name="T7" fmla="*/ 2147483647 h 16"/>
                <a:gd name="T8" fmla="*/ 2147483647 w 16"/>
                <a:gd name="T9" fmla="*/ 2147483647 h 16"/>
                <a:gd name="T10" fmla="*/ 2147483647 w 16"/>
                <a:gd name="T11" fmla="*/ 2147483647 h 16"/>
                <a:gd name="T12" fmla="*/ 2147483647 w 16"/>
                <a:gd name="T13" fmla="*/ 2147483647 h 16"/>
                <a:gd name="T14" fmla="*/ 2147483647 w 16"/>
                <a:gd name="T15" fmla="*/ 2147483647 h 16"/>
                <a:gd name="T16" fmla="*/ 2147483647 w 16"/>
                <a:gd name="T17" fmla="*/ 2147483647 h 16"/>
                <a:gd name="T18" fmla="*/ 2147483647 w 16"/>
                <a:gd name="T19" fmla="*/ 2147483647 h 16"/>
                <a:gd name="T20" fmla="*/ 2147483647 w 16"/>
                <a:gd name="T21" fmla="*/ 2147483647 h 16"/>
                <a:gd name="T22" fmla="*/ 0 w 16"/>
                <a:gd name="T23" fmla="*/ 2147483647 h 16"/>
                <a:gd name="T24" fmla="*/ 2147483647 w 16"/>
                <a:gd name="T25" fmla="*/ 2147483647 h 16"/>
                <a:gd name="T26" fmla="*/ 2147483647 w 16"/>
                <a:gd name="T27" fmla="*/ 2147483647 h 16"/>
                <a:gd name="T28" fmla="*/ 2147483647 w 16"/>
                <a:gd name="T29" fmla="*/ 2147483647 h 16"/>
                <a:gd name="T30" fmla="*/ 2147483647 w 16"/>
                <a:gd name="T31" fmla="*/ 0 h 16"/>
                <a:gd name="T32" fmla="*/ 2147483647 w 16"/>
                <a:gd name="T33" fmla="*/ 2147483647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"/>
                <a:gd name="T52" fmla="*/ 0 h 16"/>
                <a:gd name="T53" fmla="*/ 16 w 16"/>
                <a:gd name="T54" fmla="*/ 16 h 1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" h="16">
                  <a:moveTo>
                    <a:pt x="9" y="2"/>
                  </a:moveTo>
                  <a:lnTo>
                    <a:pt x="11" y="2"/>
                  </a:lnTo>
                  <a:lnTo>
                    <a:pt x="11" y="5"/>
                  </a:lnTo>
                  <a:lnTo>
                    <a:pt x="14" y="5"/>
                  </a:lnTo>
                  <a:lnTo>
                    <a:pt x="16" y="8"/>
                  </a:lnTo>
                  <a:lnTo>
                    <a:pt x="16" y="13"/>
                  </a:lnTo>
                  <a:lnTo>
                    <a:pt x="14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9" y="16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2" y="11"/>
                  </a:lnTo>
                  <a:lnTo>
                    <a:pt x="4" y="8"/>
                  </a:lnTo>
                  <a:lnTo>
                    <a:pt x="4" y="2"/>
                  </a:lnTo>
                  <a:lnTo>
                    <a:pt x="7" y="0"/>
                  </a:lnTo>
                  <a:lnTo>
                    <a:pt x="9" y="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0" name="Freeform 70"/>
            <p:cNvSpPr>
              <a:spLocks noChangeAspect="1"/>
            </p:cNvSpPr>
            <p:nvPr/>
          </p:nvSpPr>
          <p:spPr bwMode="auto">
            <a:xfrm rot="9246">
              <a:off x="-1623" y="3771"/>
              <a:ext cx="30" cy="24"/>
            </a:xfrm>
            <a:custGeom>
              <a:avLst/>
              <a:gdLst>
                <a:gd name="T0" fmla="*/ 2147483647 w 16"/>
                <a:gd name="T1" fmla="*/ 2147483647 h 16"/>
                <a:gd name="T2" fmla="*/ 2147483647 w 16"/>
                <a:gd name="T3" fmla="*/ 2147483647 h 16"/>
                <a:gd name="T4" fmla="*/ 2147483647 w 16"/>
                <a:gd name="T5" fmla="*/ 2147483647 h 16"/>
                <a:gd name="T6" fmla="*/ 2147483647 w 16"/>
                <a:gd name="T7" fmla="*/ 2147483647 h 16"/>
                <a:gd name="T8" fmla="*/ 2147483647 w 16"/>
                <a:gd name="T9" fmla="*/ 2147483647 h 16"/>
                <a:gd name="T10" fmla="*/ 2147483647 w 16"/>
                <a:gd name="T11" fmla="*/ 2147483647 h 16"/>
                <a:gd name="T12" fmla="*/ 2147483647 w 16"/>
                <a:gd name="T13" fmla="*/ 2147483647 h 16"/>
                <a:gd name="T14" fmla="*/ 2147483647 w 16"/>
                <a:gd name="T15" fmla="*/ 2147483647 h 16"/>
                <a:gd name="T16" fmla="*/ 2147483647 w 16"/>
                <a:gd name="T17" fmla="*/ 2147483647 h 16"/>
                <a:gd name="T18" fmla="*/ 2147483647 w 16"/>
                <a:gd name="T19" fmla="*/ 2147483647 h 16"/>
                <a:gd name="T20" fmla="*/ 2147483647 w 16"/>
                <a:gd name="T21" fmla="*/ 2147483647 h 16"/>
                <a:gd name="T22" fmla="*/ 0 w 16"/>
                <a:gd name="T23" fmla="*/ 2147483647 h 16"/>
                <a:gd name="T24" fmla="*/ 2147483647 w 16"/>
                <a:gd name="T25" fmla="*/ 2147483647 h 16"/>
                <a:gd name="T26" fmla="*/ 2147483647 w 16"/>
                <a:gd name="T27" fmla="*/ 2147483647 h 16"/>
                <a:gd name="T28" fmla="*/ 2147483647 w 16"/>
                <a:gd name="T29" fmla="*/ 2147483647 h 16"/>
                <a:gd name="T30" fmla="*/ 2147483647 w 16"/>
                <a:gd name="T31" fmla="*/ 0 h 16"/>
                <a:gd name="T32" fmla="*/ 2147483647 w 16"/>
                <a:gd name="T33" fmla="*/ 2147483647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"/>
                <a:gd name="T52" fmla="*/ 0 h 16"/>
                <a:gd name="T53" fmla="*/ 16 w 16"/>
                <a:gd name="T54" fmla="*/ 16 h 1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" h="16">
                  <a:moveTo>
                    <a:pt x="9" y="2"/>
                  </a:moveTo>
                  <a:lnTo>
                    <a:pt x="11" y="2"/>
                  </a:lnTo>
                  <a:lnTo>
                    <a:pt x="11" y="5"/>
                  </a:lnTo>
                  <a:lnTo>
                    <a:pt x="14" y="5"/>
                  </a:lnTo>
                  <a:lnTo>
                    <a:pt x="16" y="8"/>
                  </a:lnTo>
                  <a:lnTo>
                    <a:pt x="16" y="13"/>
                  </a:lnTo>
                  <a:lnTo>
                    <a:pt x="14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9" y="16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2" y="11"/>
                  </a:lnTo>
                  <a:lnTo>
                    <a:pt x="4" y="8"/>
                  </a:lnTo>
                  <a:lnTo>
                    <a:pt x="4" y="2"/>
                  </a:lnTo>
                  <a:lnTo>
                    <a:pt x="7" y="0"/>
                  </a:lnTo>
                  <a:lnTo>
                    <a:pt x="9" y="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1" name="Freeform 71"/>
            <p:cNvSpPr>
              <a:spLocks noChangeAspect="1"/>
            </p:cNvSpPr>
            <p:nvPr/>
          </p:nvSpPr>
          <p:spPr bwMode="auto">
            <a:xfrm rot="9246">
              <a:off x="-1530" y="3511"/>
              <a:ext cx="21" cy="46"/>
            </a:xfrm>
            <a:custGeom>
              <a:avLst/>
              <a:gdLst>
                <a:gd name="T0" fmla="*/ 2147483647 w 12"/>
                <a:gd name="T1" fmla="*/ 2147483647 h 33"/>
                <a:gd name="T2" fmla="*/ 2147483647 w 12"/>
                <a:gd name="T3" fmla="*/ 1784295037 h 33"/>
                <a:gd name="T4" fmla="*/ 2147483647 w 12"/>
                <a:gd name="T5" fmla="*/ 0 h 33"/>
                <a:gd name="T6" fmla="*/ 2147483647 w 12"/>
                <a:gd name="T7" fmla="*/ 0 h 33"/>
                <a:gd name="T8" fmla="*/ 2147483647 w 12"/>
                <a:gd name="T9" fmla="*/ 1784295037 h 33"/>
                <a:gd name="T10" fmla="*/ 2147483647 w 12"/>
                <a:gd name="T11" fmla="*/ 2147483647 h 33"/>
                <a:gd name="T12" fmla="*/ 2147483647 w 12"/>
                <a:gd name="T13" fmla="*/ 2147483647 h 33"/>
                <a:gd name="T14" fmla="*/ 2147483647 w 12"/>
                <a:gd name="T15" fmla="*/ 2147483647 h 33"/>
                <a:gd name="T16" fmla="*/ 2147483647 w 12"/>
                <a:gd name="T17" fmla="*/ 2147483647 h 33"/>
                <a:gd name="T18" fmla="*/ 2147483647 w 12"/>
                <a:gd name="T19" fmla="*/ 2147483647 h 33"/>
                <a:gd name="T20" fmla="*/ 2147483647 w 12"/>
                <a:gd name="T21" fmla="*/ 2147483647 h 33"/>
                <a:gd name="T22" fmla="*/ 2147483647 w 12"/>
                <a:gd name="T23" fmla="*/ 2147483647 h 33"/>
                <a:gd name="T24" fmla="*/ 2147483647 w 12"/>
                <a:gd name="T25" fmla="*/ 2147483647 h 33"/>
                <a:gd name="T26" fmla="*/ 2147483647 w 12"/>
                <a:gd name="T27" fmla="*/ 2147483647 h 33"/>
                <a:gd name="T28" fmla="*/ 0 w 12"/>
                <a:gd name="T29" fmla="*/ 2147483647 h 33"/>
                <a:gd name="T30" fmla="*/ 0 w 12"/>
                <a:gd name="T31" fmla="*/ 2147483647 h 33"/>
                <a:gd name="T32" fmla="*/ 2147483647 w 12"/>
                <a:gd name="T33" fmla="*/ 2147483647 h 33"/>
                <a:gd name="T34" fmla="*/ 2147483647 w 12"/>
                <a:gd name="T35" fmla="*/ 2147483647 h 33"/>
                <a:gd name="T36" fmla="*/ 2147483647 w 12"/>
                <a:gd name="T37" fmla="*/ 2147483647 h 3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"/>
                <a:gd name="T58" fmla="*/ 0 h 33"/>
                <a:gd name="T59" fmla="*/ 12 w 12"/>
                <a:gd name="T60" fmla="*/ 33 h 3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" h="33">
                  <a:moveTo>
                    <a:pt x="5" y="5"/>
                  </a:moveTo>
                  <a:lnTo>
                    <a:pt x="7" y="3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2" y="3"/>
                  </a:lnTo>
                  <a:lnTo>
                    <a:pt x="12" y="5"/>
                  </a:lnTo>
                  <a:lnTo>
                    <a:pt x="9" y="8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7" y="22"/>
                  </a:lnTo>
                  <a:lnTo>
                    <a:pt x="5" y="27"/>
                  </a:lnTo>
                  <a:lnTo>
                    <a:pt x="7" y="30"/>
                  </a:lnTo>
                  <a:lnTo>
                    <a:pt x="5" y="33"/>
                  </a:lnTo>
                  <a:lnTo>
                    <a:pt x="3" y="30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5" y="16"/>
                  </a:lnTo>
                  <a:lnTo>
                    <a:pt x="5" y="11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2" name="Freeform 72"/>
            <p:cNvSpPr>
              <a:spLocks noChangeAspect="1"/>
            </p:cNvSpPr>
            <p:nvPr/>
          </p:nvSpPr>
          <p:spPr bwMode="auto">
            <a:xfrm rot="9246">
              <a:off x="-1530" y="3511"/>
              <a:ext cx="21" cy="46"/>
            </a:xfrm>
            <a:custGeom>
              <a:avLst/>
              <a:gdLst>
                <a:gd name="T0" fmla="*/ 2147483647 w 12"/>
                <a:gd name="T1" fmla="*/ 2147483647 h 33"/>
                <a:gd name="T2" fmla="*/ 2147483647 w 12"/>
                <a:gd name="T3" fmla="*/ 1784295037 h 33"/>
                <a:gd name="T4" fmla="*/ 2147483647 w 12"/>
                <a:gd name="T5" fmla="*/ 0 h 33"/>
                <a:gd name="T6" fmla="*/ 2147483647 w 12"/>
                <a:gd name="T7" fmla="*/ 0 h 33"/>
                <a:gd name="T8" fmla="*/ 2147483647 w 12"/>
                <a:gd name="T9" fmla="*/ 1784295037 h 33"/>
                <a:gd name="T10" fmla="*/ 2147483647 w 12"/>
                <a:gd name="T11" fmla="*/ 2147483647 h 33"/>
                <a:gd name="T12" fmla="*/ 2147483647 w 12"/>
                <a:gd name="T13" fmla="*/ 2147483647 h 33"/>
                <a:gd name="T14" fmla="*/ 2147483647 w 12"/>
                <a:gd name="T15" fmla="*/ 2147483647 h 33"/>
                <a:gd name="T16" fmla="*/ 2147483647 w 12"/>
                <a:gd name="T17" fmla="*/ 2147483647 h 33"/>
                <a:gd name="T18" fmla="*/ 2147483647 w 12"/>
                <a:gd name="T19" fmla="*/ 2147483647 h 33"/>
                <a:gd name="T20" fmla="*/ 2147483647 w 12"/>
                <a:gd name="T21" fmla="*/ 2147483647 h 33"/>
                <a:gd name="T22" fmla="*/ 2147483647 w 12"/>
                <a:gd name="T23" fmla="*/ 2147483647 h 33"/>
                <a:gd name="T24" fmla="*/ 2147483647 w 12"/>
                <a:gd name="T25" fmla="*/ 2147483647 h 33"/>
                <a:gd name="T26" fmla="*/ 2147483647 w 12"/>
                <a:gd name="T27" fmla="*/ 2147483647 h 33"/>
                <a:gd name="T28" fmla="*/ 0 w 12"/>
                <a:gd name="T29" fmla="*/ 2147483647 h 33"/>
                <a:gd name="T30" fmla="*/ 0 w 12"/>
                <a:gd name="T31" fmla="*/ 2147483647 h 33"/>
                <a:gd name="T32" fmla="*/ 2147483647 w 12"/>
                <a:gd name="T33" fmla="*/ 2147483647 h 33"/>
                <a:gd name="T34" fmla="*/ 2147483647 w 12"/>
                <a:gd name="T35" fmla="*/ 2147483647 h 33"/>
                <a:gd name="T36" fmla="*/ 2147483647 w 12"/>
                <a:gd name="T37" fmla="*/ 2147483647 h 3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"/>
                <a:gd name="T58" fmla="*/ 0 h 33"/>
                <a:gd name="T59" fmla="*/ 12 w 12"/>
                <a:gd name="T60" fmla="*/ 33 h 3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" h="33">
                  <a:moveTo>
                    <a:pt x="5" y="5"/>
                  </a:moveTo>
                  <a:lnTo>
                    <a:pt x="7" y="3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2" y="3"/>
                  </a:lnTo>
                  <a:lnTo>
                    <a:pt x="12" y="5"/>
                  </a:lnTo>
                  <a:lnTo>
                    <a:pt x="9" y="8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7" y="22"/>
                  </a:lnTo>
                  <a:lnTo>
                    <a:pt x="5" y="27"/>
                  </a:lnTo>
                  <a:lnTo>
                    <a:pt x="7" y="30"/>
                  </a:lnTo>
                  <a:lnTo>
                    <a:pt x="5" y="33"/>
                  </a:lnTo>
                  <a:lnTo>
                    <a:pt x="3" y="30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5" y="16"/>
                  </a:lnTo>
                  <a:lnTo>
                    <a:pt x="5" y="11"/>
                  </a:lnTo>
                  <a:lnTo>
                    <a:pt x="5" y="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3" name="Freeform 73"/>
            <p:cNvSpPr>
              <a:spLocks noChangeAspect="1"/>
            </p:cNvSpPr>
            <p:nvPr/>
          </p:nvSpPr>
          <p:spPr bwMode="auto">
            <a:xfrm rot="9246">
              <a:off x="-1544" y="3557"/>
              <a:ext cx="23" cy="38"/>
            </a:xfrm>
            <a:custGeom>
              <a:avLst/>
              <a:gdLst>
                <a:gd name="T0" fmla="*/ 2147483647 w 12"/>
                <a:gd name="T1" fmla="*/ 0 h 27"/>
                <a:gd name="T2" fmla="*/ 2147483647 w 12"/>
                <a:gd name="T3" fmla="*/ 2147483647 h 27"/>
                <a:gd name="T4" fmla="*/ 2147483647 w 12"/>
                <a:gd name="T5" fmla="*/ 2147483647 h 27"/>
                <a:gd name="T6" fmla="*/ 2147483647 w 12"/>
                <a:gd name="T7" fmla="*/ 2147483647 h 27"/>
                <a:gd name="T8" fmla="*/ 2147483647 w 12"/>
                <a:gd name="T9" fmla="*/ 2147483647 h 27"/>
                <a:gd name="T10" fmla="*/ 2147483647 w 12"/>
                <a:gd name="T11" fmla="*/ 2147483647 h 27"/>
                <a:gd name="T12" fmla="*/ 2147483647 w 12"/>
                <a:gd name="T13" fmla="*/ 2147483647 h 27"/>
                <a:gd name="T14" fmla="*/ 2147483647 w 12"/>
                <a:gd name="T15" fmla="*/ 2147483647 h 27"/>
                <a:gd name="T16" fmla="*/ 2147483647 w 12"/>
                <a:gd name="T17" fmla="*/ 2147483647 h 27"/>
                <a:gd name="T18" fmla="*/ 2147483647 w 12"/>
                <a:gd name="T19" fmla="*/ 2147483647 h 27"/>
                <a:gd name="T20" fmla="*/ 2147483647 w 12"/>
                <a:gd name="T21" fmla="*/ 2147483647 h 27"/>
                <a:gd name="T22" fmla="*/ 0 w 12"/>
                <a:gd name="T23" fmla="*/ 2147483647 h 27"/>
                <a:gd name="T24" fmla="*/ 0 w 12"/>
                <a:gd name="T25" fmla="*/ 2147483647 h 27"/>
                <a:gd name="T26" fmla="*/ 0 w 12"/>
                <a:gd name="T27" fmla="*/ 2147483647 h 27"/>
                <a:gd name="T28" fmla="*/ 2147483647 w 12"/>
                <a:gd name="T29" fmla="*/ 2147483647 h 27"/>
                <a:gd name="T30" fmla="*/ 2147483647 w 12"/>
                <a:gd name="T31" fmla="*/ 2147483647 h 27"/>
                <a:gd name="T32" fmla="*/ 2147483647 w 12"/>
                <a:gd name="T33" fmla="*/ 2147483647 h 27"/>
                <a:gd name="T34" fmla="*/ 2147483647 w 12"/>
                <a:gd name="T35" fmla="*/ 0 h 27"/>
                <a:gd name="T36" fmla="*/ 2147483647 w 12"/>
                <a:gd name="T37" fmla="*/ 0 h 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"/>
                <a:gd name="T58" fmla="*/ 0 h 27"/>
                <a:gd name="T59" fmla="*/ 12 w 12"/>
                <a:gd name="T60" fmla="*/ 27 h 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" h="27">
                  <a:moveTo>
                    <a:pt x="7" y="0"/>
                  </a:moveTo>
                  <a:lnTo>
                    <a:pt x="12" y="3"/>
                  </a:lnTo>
                  <a:lnTo>
                    <a:pt x="10" y="5"/>
                  </a:lnTo>
                  <a:lnTo>
                    <a:pt x="7" y="8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7" y="19"/>
                  </a:lnTo>
                  <a:lnTo>
                    <a:pt x="7" y="25"/>
                  </a:lnTo>
                  <a:lnTo>
                    <a:pt x="5" y="27"/>
                  </a:lnTo>
                  <a:lnTo>
                    <a:pt x="3" y="27"/>
                  </a:lnTo>
                  <a:lnTo>
                    <a:pt x="3" y="25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0" y="8"/>
                  </a:lnTo>
                  <a:lnTo>
                    <a:pt x="3" y="8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4" name="Freeform 74"/>
            <p:cNvSpPr>
              <a:spLocks noChangeAspect="1"/>
            </p:cNvSpPr>
            <p:nvPr/>
          </p:nvSpPr>
          <p:spPr bwMode="auto">
            <a:xfrm rot="9246">
              <a:off x="-1544" y="3557"/>
              <a:ext cx="23" cy="38"/>
            </a:xfrm>
            <a:custGeom>
              <a:avLst/>
              <a:gdLst>
                <a:gd name="T0" fmla="*/ 2147483647 w 12"/>
                <a:gd name="T1" fmla="*/ 0 h 27"/>
                <a:gd name="T2" fmla="*/ 2147483647 w 12"/>
                <a:gd name="T3" fmla="*/ 2147483647 h 27"/>
                <a:gd name="T4" fmla="*/ 2147483647 w 12"/>
                <a:gd name="T5" fmla="*/ 2147483647 h 27"/>
                <a:gd name="T6" fmla="*/ 2147483647 w 12"/>
                <a:gd name="T7" fmla="*/ 2147483647 h 27"/>
                <a:gd name="T8" fmla="*/ 2147483647 w 12"/>
                <a:gd name="T9" fmla="*/ 2147483647 h 27"/>
                <a:gd name="T10" fmla="*/ 2147483647 w 12"/>
                <a:gd name="T11" fmla="*/ 2147483647 h 27"/>
                <a:gd name="T12" fmla="*/ 2147483647 w 12"/>
                <a:gd name="T13" fmla="*/ 2147483647 h 27"/>
                <a:gd name="T14" fmla="*/ 2147483647 w 12"/>
                <a:gd name="T15" fmla="*/ 2147483647 h 27"/>
                <a:gd name="T16" fmla="*/ 2147483647 w 12"/>
                <a:gd name="T17" fmla="*/ 2147483647 h 27"/>
                <a:gd name="T18" fmla="*/ 2147483647 w 12"/>
                <a:gd name="T19" fmla="*/ 2147483647 h 27"/>
                <a:gd name="T20" fmla="*/ 2147483647 w 12"/>
                <a:gd name="T21" fmla="*/ 2147483647 h 27"/>
                <a:gd name="T22" fmla="*/ 0 w 12"/>
                <a:gd name="T23" fmla="*/ 2147483647 h 27"/>
                <a:gd name="T24" fmla="*/ 0 w 12"/>
                <a:gd name="T25" fmla="*/ 2147483647 h 27"/>
                <a:gd name="T26" fmla="*/ 0 w 12"/>
                <a:gd name="T27" fmla="*/ 2147483647 h 27"/>
                <a:gd name="T28" fmla="*/ 2147483647 w 12"/>
                <a:gd name="T29" fmla="*/ 2147483647 h 27"/>
                <a:gd name="T30" fmla="*/ 2147483647 w 12"/>
                <a:gd name="T31" fmla="*/ 2147483647 h 27"/>
                <a:gd name="T32" fmla="*/ 2147483647 w 12"/>
                <a:gd name="T33" fmla="*/ 2147483647 h 27"/>
                <a:gd name="T34" fmla="*/ 2147483647 w 12"/>
                <a:gd name="T35" fmla="*/ 0 h 27"/>
                <a:gd name="T36" fmla="*/ 2147483647 w 12"/>
                <a:gd name="T37" fmla="*/ 0 h 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"/>
                <a:gd name="T58" fmla="*/ 0 h 27"/>
                <a:gd name="T59" fmla="*/ 12 w 12"/>
                <a:gd name="T60" fmla="*/ 27 h 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" h="27">
                  <a:moveTo>
                    <a:pt x="7" y="0"/>
                  </a:moveTo>
                  <a:lnTo>
                    <a:pt x="12" y="3"/>
                  </a:lnTo>
                  <a:lnTo>
                    <a:pt x="10" y="5"/>
                  </a:lnTo>
                  <a:lnTo>
                    <a:pt x="7" y="8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7" y="19"/>
                  </a:lnTo>
                  <a:lnTo>
                    <a:pt x="7" y="25"/>
                  </a:lnTo>
                  <a:lnTo>
                    <a:pt x="5" y="27"/>
                  </a:lnTo>
                  <a:lnTo>
                    <a:pt x="3" y="27"/>
                  </a:lnTo>
                  <a:lnTo>
                    <a:pt x="3" y="25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0" y="8"/>
                  </a:lnTo>
                  <a:lnTo>
                    <a:pt x="3" y="8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5" name="Freeform 75"/>
            <p:cNvSpPr>
              <a:spLocks noChangeAspect="1"/>
            </p:cNvSpPr>
            <p:nvPr/>
          </p:nvSpPr>
          <p:spPr bwMode="auto">
            <a:xfrm rot="9246">
              <a:off x="-1564" y="3721"/>
              <a:ext cx="11" cy="6"/>
            </a:xfrm>
            <a:custGeom>
              <a:avLst/>
              <a:gdLst>
                <a:gd name="T0" fmla="*/ 0 w 7"/>
                <a:gd name="T1" fmla="*/ 0 h 3"/>
                <a:gd name="T2" fmla="*/ 2147483647 w 7"/>
                <a:gd name="T3" fmla="*/ 0 h 3"/>
                <a:gd name="T4" fmla="*/ 2147483647 w 7"/>
                <a:gd name="T5" fmla="*/ 2147483647 h 3"/>
                <a:gd name="T6" fmla="*/ 2147483647 w 7"/>
                <a:gd name="T7" fmla="*/ 2147483647 h 3"/>
                <a:gd name="T8" fmla="*/ 0 w 7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"/>
                <a:gd name="T17" fmla="*/ 7 w 7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">
                  <a:moveTo>
                    <a:pt x="0" y="0"/>
                  </a:moveTo>
                  <a:lnTo>
                    <a:pt x="5" y="0"/>
                  </a:lnTo>
                  <a:lnTo>
                    <a:pt x="7" y="3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6" name="Freeform 76"/>
            <p:cNvSpPr>
              <a:spLocks noChangeAspect="1"/>
            </p:cNvSpPr>
            <p:nvPr/>
          </p:nvSpPr>
          <p:spPr bwMode="auto">
            <a:xfrm rot="9246">
              <a:off x="-1564" y="3721"/>
              <a:ext cx="11" cy="6"/>
            </a:xfrm>
            <a:custGeom>
              <a:avLst/>
              <a:gdLst>
                <a:gd name="T0" fmla="*/ 0 w 7"/>
                <a:gd name="T1" fmla="*/ 0 h 3"/>
                <a:gd name="T2" fmla="*/ 2147483647 w 7"/>
                <a:gd name="T3" fmla="*/ 0 h 3"/>
                <a:gd name="T4" fmla="*/ 2147483647 w 7"/>
                <a:gd name="T5" fmla="*/ 2147483647 h 3"/>
                <a:gd name="T6" fmla="*/ 2147483647 w 7"/>
                <a:gd name="T7" fmla="*/ 2147483647 h 3"/>
                <a:gd name="T8" fmla="*/ 0 w 7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"/>
                <a:gd name="T17" fmla="*/ 7 w 7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">
                  <a:moveTo>
                    <a:pt x="0" y="0"/>
                  </a:moveTo>
                  <a:lnTo>
                    <a:pt x="5" y="0"/>
                  </a:lnTo>
                  <a:lnTo>
                    <a:pt x="7" y="3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7" name="Rectangle 77"/>
            <p:cNvSpPr>
              <a:spLocks noChangeAspect="1" noChangeArrowheads="1"/>
            </p:cNvSpPr>
            <p:nvPr/>
          </p:nvSpPr>
          <p:spPr bwMode="auto">
            <a:xfrm rot="9246">
              <a:off x="-1587" y="3763"/>
              <a:ext cx="5" cy="6"/>
            </a:xfrm>
            <a:prstGeom prst="rect">
              <a:avLst/>
            </a:prstGeom>
            <a:solidFill>
              <a:srgbClr val="B2B2B2"/>
            </a:solidFill>
            <a:ln w="3175">
              <a:solidFill>
                <a:srgbClr val="B2B2B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418" name="Freeform 78"/>
            <p:cNvSpPr>
              <a:spLocks noChangeAspect="1"/>
            </p:cNvSpPr>
            <p:nvPr/>
          </p:nvSpPr>
          <p:spPr bwMode="auto">
            <a:xfrm rot="9246">
              <a:off x="-1593" y="3759"/>
              <a:ext cx="2" cy="10"/>
            </a:xfrm>
            <a:custGeom>
              <a:avLst/>
              <a:gdLst>
                <a:gd name="T0" fmla="*/ 0 w 2"/>
                <a:gd name="T1" fmla="*/ 0 h 6"/>
                <a:gd name="T2" fmla="*/ 2 w 2"/>
                <a:gd name="T3" fmla="*/ 2147483647 h 6"/>
                <a:gd name="T4" fmla="*/ 2 w 2"/>
                <a:gd name="T5" fmla="*/ 2147483647 h 6"/>
                <a:gd name="T6" fmla="*/ 0 w 2"/>
                <a:gd name="T7" fmla="*/ 2147483647 h 6"/>
                <a:gd name="T8" fmla="*/ 0 w 2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6"/>
                <a:gd name="T17" fmla="*/ 2 w 2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6">
                  <a:moveTo>
                    <a:pt x="0" y="0"/>
                  </a:moveTo>
                  <a:lnTo>
                    <a:pt x="2" y="3"/>
                  </a:lnTo>
                  <a:lnTo>
                    <a:pt x="2" y="6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9" name="Freeform 79"/>
            <p:cNvSpPr>
              <a:spLocks noChangeAspect="1"/>
            </p:cNvSpPr>
            <p:nvPr/>
          </p:nvSpPr>
          <p:spPr bwMode="auto">
            <a:xfrm rot="9246">
              <a:off x="-1593" y="3759"/>
              <a:ext cx="2" cy="10"/>
            </a:xfrm>
            <a:custGeom>
              <a:avLst/>
              <a:gdLst>
                <a:gd name="T0" fmla="*/ 0 w 2"/>
                <a:gd name="T1" fmla="*/ 0 h 6"/>
                <a:gd name="T2" fmla="*/ 2 w 2"/>
                <a:gd name="T3" fmla="*/ 2147483647 h 6"/>
                <a:gd name="T4" fmla="*/ 2 w 2"/>
                <a:gd name="T5" fmla="*/ 2147483647 h 6"/>
                <a:gd name="T6" fmla="*/ 0 w 2"/>
                <a:gd name="T7" fmla="*/ 2147483647 h 6"/>
                <a:gd name="T8" fmla="*/ 0 w 2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6"/>
                <a:gd name="T17" fmla="*/ 2 w 2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6">
                  <a:moveTo>
                    <a:pt x="0" y="0"/>
                  </a:moveTo>
                  <a:lnTo>
                    <a:pt x="2" y="3"/>
                  </a:lnTo>
                  <a:lnTo>
                    <a:pt x="2" y="6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0" name="Freeform 80"/>
            <p:cNvSpPr>
              <a:spLocks noChangeAspect="1"/>
            </p:cNvSpPr>
            <p:nvPr/>
          </p:nvSpPr>
          <p:spPr bwMode="auto">
            <a:xfrm rot="9246">
              <a:off x="-1598" y="3769"/>
              <a:ext cx="5" cy="6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219342 h 5"/>
                <a:gd name="T4" fmla="*/ 0 w 2"/>
                <a:gd name="T5" fmla="*/ 315852 h 5"/>
                <a:gd name="T6" fmla="*/ 2147483647 w 2"/>
                <a:gd name="T7" fmla="*/ 219342 h 5"/>
                <a:gd name="T8" fmla="*/ 2147483647 w 2"/>
                <a:gd name="T9" fmla="*/ 0 h 5"/>
                <a:gd name="T10" fmla="*/ 0 w 2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5"/>
                <a:gd name="T20" fmla="*/ 2 w 2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5"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1" name="Freeform 81"/>
            <p:cNvSpPr>
              <a:spLocks noChangeAspect="1"/>
            </p:cNvSpPr>
            <p:nvPr/>
          </p:nvSpPr>
          <p:spPr bwMode="auto">
            <a:xfrm rot="9246">
              <a:off x="-1598" y="3769"/>
              <a:ext cx="5" cy="6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219342 h 5"/>
                <a:gd name="T4" fmla="*/ 0 w 2"/>
                <a:gd name="T5" fmla="*/ 315852 h 5"/>
                <a:gd name="T6" fmla="*/ 2147483647 w 2"/>
                <a:gd name="T7" fmla="*/ 219342 h 5"/>
                <a:gd name="T8" fmla="*/ 2147483647 w 2"/>
                <a:gd name="T9" fmla="*/ 0 h 5"/>
                <a:gd name="T10" fmla="*/ 0 w 2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5"/>
                <a:gd name="T20" fmla="*/ 2 w 2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5"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2" name="Freeform 82"/>
            <p:cNvSpPr>
              <a:spLocks noChangeAspect="1"/>
            </p:cNvSpPr>
            <p:nvPr/>
          </p:nvSpPr>
          <p:spPr bwMode="auto">
            <a:xfrm rot="9246">
              <a:off x="-1503" y="3701"/>
              <a:ext cx="96" cy="106"/>
            </a:xfrm>
            <a:custGeom>
              <a:avLst/>
              <a:gdLst>
                <a:gd name="T0" fmla="*/ 2147483647 w 53"/>
                <a:gd name="T1" fmla="*/ 2147483647 h 74"/>
                <a:gd name="T2" fmla="*/ 2147483647 w 53"/>
                <a:gd name="T3" fmla="*/ 2147483647 h 74"/>
                <a:gd name="T4" fmla="*/ 2147483647 w 53"/>
                <a:gd name="T5" fmla="*/ 2147483647 h 74"/>
                <a:gd name="T6" fmla="*/ 2147483647 w 53"/>
                <a:gd name="T7" fmla="*/ 2147483647 h 74"/>
                <a:gd name="T8" fmla="*/ 2147483647 w 53"/>
                <a:gd name="T9" fmla="*/ 2147483647 h 74"/>
                <a:gd name="T10" fmla="*/ 2147483647 w 53"/>
                <a:gd name="T11" fmla="*/ 2147483647 h 74"/>
                <a:gd name="T12" fmla="*/ 2147483647 w 53"/>
                <a:gd name="T13" fmla="*/ 2147483647 h 74"/>
                <a:gd name="T14" fmla="*/ 2147483647 w 53"/>
                <a:gd name="T15" fmla="*/ 2147483647 h 74"/>
                <a:gd name="T16" fmla="*/ 2147483647 w 53"/>
                <a:gd name="T17" fmla="*/ 2147483647 h 74"/>
                <a:gd name="T18" fmla="*/ 2147483647 w 53"/>
                <a:gd name="T19" fmla="*/ 2147483647 h 74"/>
                <a:gd name="T20" fmla="*/ 2147483647 w 53"/>
                <a:gd name="T21" fmla="*/ 2147483647 h 74"/>
                <a:gd name="T22" fmla="*/ 2147483647 w 53"/>
                <a:gd name="T23" fmla="*/ 2147483647 h 74"/>
                <a:gd name="T24" fmla="*/ 2147483647 w 53"/>
                <a:gd name="T25" fmla="*/ 2147483647 h 74"/>
                <a:gd name="T26" fmla="*/ 2147483647 w 53"/>
                <a:gd name="T27" fmla="*/ 2147483647 h 74"/>
                <a:gd name="T28" fmla="*/ 2147483647 w 53"/>
                <a:gd name="T29" fmla="*/ 2147483647 h 74"/>
                <a:gd name="T30" fmla="*/ 2147483647 w 53"/>
                <a:gd name="T31" fmla="*/ 2147483647 h 74"/>
                <a:gd name="T32" fmla="*/ 2147483647 w 53"/>
                <a:gd name="T33" fmla="*/ 2147483647 h 74"/>
                <a:gd name="T34" fmla="*/ 2147483647 w 53"/>
                <a:gd name="T35" fmla="*/ 2147483647 h 74"/>
                <a:gd name="T36" fmla="*/ 2147483647 w 53"/>
                <a:gd name="T37" fmla="*/ 2147483647 h 74"/>
                <a:gd name="T38" fmla="*/ 2147483647 w 53"/>
                <a:gd name="T39" fmla="*/ 2147483647 h 74"/>
                <a:gd name="T40" fmla="*/ 2147483647 w 53"/>
                <a:gd name="T41" fmla="*/ 2147483647 h 74"/>
                <a:gd name="T42" fmla="*/ 2147483647 w 53"/>
                <a:gd name="T43" fmla="*/ 2147483647 h 74"/>
                <a:gd name="T44" fmla="*/ 2147483647 w 53"/>
                <a:gd name="T45" fmla="*/ 2147483647 h 74"/>
                <a:gd name="T46" fmla="*/ 2147483647 w 53"/>
                <a:gd name="T47" fmla="*/ 2147483647 h 74"/>
                <a:gd name="T48" fmla="*/ 2147483647 w 53"/>
                <a:gd name="T49" fmla="*/ 2147483647 h 74"/>
                <a:gd name="T50" fmla="*/ 2147483647 w 53"/>
                <a:gd name="T51" fmla="*/ 2147483647 h 74"/>
                <a:gd name="T52" fmla="*/ 2147483647 w 53"/>
                <a:gd name="T53" fmla="*/ 2147483647 h 74"/>
                <a:gd name="T54" fmla="*/ 2147483647 w 53"/>
                <a:gd name="T55" fmla="*/ 2147483647 h 74"/>
                <a:gd name="T56" fmla="*/ 2147483647 w 53"/>
                <a:gd name="T57" fmla="*/ 2147483647 h 74"/>
                <a:gd name="T58" fmla="*/ 2147483647 w 53"/>
                <a:gd name="T59" fmla="*/ 2147483647 h 74"/>
                <a:gd name="T60" fmla="*/ 2147483647 w 53"/>
                <a:gd name="T61" fmla="*/ 2147483647 h 74"/>
                <a:gd name="T62" fmla="*/ 2147483647 w 53"/>
                <a:gd name="T63" fmla="*/ 2147483647 h 74"/>
                <a:gd name="T64" fmla="*/ 2147483647 w 53"/>
                <a:gd name="T65" fmla="*/ 2147483647 h 74"/>
                <a:gd name="T66" fmla="*/ 2147483647 w 53"/>
                <a:gd name="T67" fmla="*/ 2147483647 h 74"/>
                <a:gd name="T68" fmla="*/ 2147483647 w 53"/>
                <a:gd name="T69" fmla="*/ 2147483647 h 74"/>
                <a:gd name="T70" fmla="*/ 2147483647 w 53"/>
                <a:gd name="T71" fmla="*/ 2147483647 h 74"/>
                <a:gd name="T72" fmla="*/ 0 w 53"/>
                <a:gd name="T73" fmla="*/ 2147483647 h 74"/>
                <a:gd name="T74" fmla="*/ 2147483647 w 53"/>
                <a:gd name="T75" fmla="*/ 0 h 7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3"/>
                <a:gd name="T115" fmla="*/ 0 h 74"/>
                <a:gd name="T116" fmla="*/ 53 w 53"/>
                <a:gd name="T117" fmla="*/ 74 h 7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3" h="74">
                  <a:moveTo>
                    <a:pt x="3" y="0"/>
                  </a:moveTo>
                  <a:lnTo>
                    <a:pt x="5" y="3"/>
                  </a:lnTo>
                  <a:lnTo>
                    <a:pt x="7" y="3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9" y="14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3" y="22"/>
                  </a:lnTo>
                  <a:lnTo>
                    <a:pt x="28" y="30"/>
                  </a:lnTo>
                  <a:lnTo>
                    <a:pt x="30" y="33"/>
                  </a:lnTo>
                  <a:lnTo>
                    <a:pt x="42" y="39"/>
                  </a:lnTo>
                  <a:lnTo>
                    <a:pt x="42" y="41"/>
                  </a:lnTo>
                  <a:lnTo>
                    <a:pt x="37" y="44"/>
                  </a:lnTo>
                  <a:lnTo>
                    <a:pt x="35" y="47"/>
                  </a:lnTo>
                  <a:lnTo>
                    <a:pt x="35" y="50"/>
                  </a:lnTo>
                  <a:lnTo>
                    <a:pt x="37" y="50"/>
                  </a:lnTo>
                  <a:lnTo>
                    <a:pt x="39" y="50"/>
                  </a:lnTo>
                  <a:lnTo>
                    <a:pt x="42" y="47"/>
                  </a:lnTo>
                  <a:lnTo>
                    <a:pt x="46" y="50"/>
                  </a:lnTo>
                  <a:lnTo>
                    <a:pt x="51" y="52"/>
                  </a:lnTo>
                  <a:lnTo>
                    <a:pt x="53" y="55"/>
                  </a:lnTo>
                  <a:lnTo>
                    <a:pt x="53" y="61"/>
                  </a:lnTo>
                  <a:lnTo>
                    <a:pt x="51" y="66"/>
                  </a:lnTo>
                  <a:lnTo>
                    <a:pt x="48" y="69"/>
                  </a:lnTo>
                  <a:lnTo>
                    <a:pt x="46" y="72"/>
                  </a:lnTo>
                  <a:lnTo>
                    <a:pt x="44" y="74"/>
                  </a:lnTo>
                  <a:lnTo>
                    <a:pt x="42" y="72"/>
                  </a:lnTo>
                  <a:lnTo>
                    <a:pt x="39" y="72"/>
                  </a:lnTo>
                  <a:lnTo>
                    <a:pt x="37" y="72"/>
                  </a:lnTo>
                  <a:lnTo>
                    <a:pt x="37" y="66"/>
                  </a:lnTo>
                  <a:lnTo>
                    <a:pt x="39" y="58"/>
                  </a:lnTo>
                  <a:lnTo>
                    <a:pt x="39" y="55"/>
                  </a:lnTo>
                  <a:lnTo>
                    <a:pt x="37" y="55"/>
                  </a:lnTo>
                  <a:lnTo>
                    <a:pt x="35" y="55"/>
                  </a:lnTo>
                  <a:lnTo>
                    <a:pt x="32" y="55"/>
                  </a:lnTo>
                  <a:lnTo>
                    <a:pt x="30" y="58"/>
                  </a:lnTo>
                  <a:lnTo>
                    <a:pt x="28" y="61"/>
                  </a:lnTo>
                  <a:lnTo>
                    <a:pt x="23" y="61"/>
                  </a:lnTo>
                  <a:lnTo>
                    <a:pt x="19" y="63"/>
                  </a:lnTo>
                  <a:lnTo>
                    <a:pt x="19" y="69"/>
                  </a:lnTo>
                  <a:lnTo>
                    <a:pt x="14" y="72"/>
                  </a:lnTo>
                  <a:lnTo>
                    <a:pt x="14" y="66"/>
                  </a:lnTo>
                  <a:lnTo>
                    <a:pt x="14" y="58"/>
                  </a:lnTo>
                  <a:lnTo>
                    <a:pt x="12" y="58"/>
                  </a:lnTo>
                  <a:lnTo>
                    <a:pt x="9" y="55"/>
                  </a:lnTo>
                  <a:lnTo>
                    <a:pt x="7" y="52"/>
                  </a:lnTo>
                  <a:lnTo>
                    <a:pt x="5" y="47"/>
                  </a:lnTo>
                  <a:lnTo>
                    <a:pt x="3" y="41"/>
                  </a:lnTo>
                  <a:lnTo>
                    <a:pt x="5" y="39"/>
                  </a:lnTo>
                  <a:lnTo>
                    <a:pt x="3" y="33"/>
                  </a:lnTo>
                  <a:lnTo>
                    <a:pt x="5" y="28"/>
                  </a:lnTo>
                  <a:lnTo>
                    <a:pt x="7" y="28"/>
                  </a:lnTo>
                  <a:lnTo>
                    <a:pt x="9" y="30"/>
                  </a:lnTo>
                  <a:lnTo>
                    <a:pt x="12" y="33"/>
                  </a:lnTo>
                  <a:lnTo>
                    <a:pt x="14" y="36"/>
                  </a:lnTo>
                  <a:lnTo>
                    <a:pt x="16" y="39"/>
                  </a:lnTo>
                  <a:lnTo>
                    <a:pt x="14" y="44"/>
                  </a:lnTo>
                  <a:lnTo>
                    <a:pt x="16" y="47"/>
                  </a:lnTo>
                  <a:lnTo>
                    <a:pt x="16" y="50"/>
                  </a:lnTo>
                  <a:lnTo>
                    <a:pt x="19" y="50"/>
                  </a:lnTo>
                  <a:lnTo>
                    <a:pt x="21" y="47"/>
                  </a:lnTo>
                  <a:lnTo>
                    <a:pt x="21" y="44"/>
                  </a:lnTo>
                  <a:lnTo>
                    <a:pt x="23" y="39"/>
                  </a:lnTo>
                  <a:lnTo>
                    <a:pt x="19" y="33"/>
                  </a:lnTo>
                  <a:lnTo>
                    <a:pt x="12" y="28"/>
                  </a:lnTo>
                  <a:lnTo>
                    <a:pt x="9" y="28"/>
                  </a:lnTo>
                  <a:lnTo>
                    <a:pt x="9" y="22"/>
                  </a:lnTo>
                  <a:lnTo>
                    <a:pt x="7" y="19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4"/>
                  </a:lnTo>
                  <a:lnTo>
                    <a:pt x="0" y="9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3" name="Freeform 83"/>
            <p:cNvSpPr>
              <a:spLocks noChangeAspect="1"/>
            </p:cNvSpPr>
            <p:nvPr/>
          </p:nvSpPr>
          <p:spPr bwMode="auto">
            <a:xfrm rot="9246">
              <a:off x="-1503" y="3701"/>
              <a:ext cx="96" cy="106"/>
            </a:xfrm>
            <a:custGeom>
              <a:avLst/>
              <a:gdLst>
                <a:gd name="T0" fmla="*/ 2147483647 w 53"/>
                <a:gd name="T1" fmla="*/ 2147483647 h 74"/>
                <a:gd name="T2" fmla="*/ 2147483647 w 53"/>
                <a:gd name="T3" fmla="*/ 2147483647 h 74"/>
                <a:gd name="T4" fmla="*/ 2147483647 w 53"/>
                <a:gd name="T5" fmla="*/ 2147483647 h 74"/>
                <a:gd name="T6" fmla="*/ 2147483647 w 53"/>
                <a:gd name="T7" fmla="*/ 2147483647 h 74"/>
                <a:gd name="T8" fmla="*/ 2147483647 w 53"/>
                <a:gd name="T9" fmla="*/ 2147483647 h 74"/>
                <a:gd name="T10" fmla="*/ 2147483647 w 53"/>
                <a:gd name="T11" fmla="*/ 2147483647 h 74"/>
                <a:gd name="T12" fmla="*/ 2147483647 w 53"/>
                <a:gd name="T13" fmla="*/ 2147483647 h 74"/>
                <a:gd name="T14" fmla="*/ 2147483647 w 53"/>
                <a:gd name="T15" fmla="*/ 2147483647 h 74"/>
                <a:gd name="T16" fmla="*/ 2147483647 w 53"/>
                <a:gd name="T17" fmla="*/ 2147483647 h 74"/>
                <a:gd name="T18" fmla="*/ 2147483647 w 53"/>
                <a:gd name="T19" fmla="*/ 2147483647 h 74"/>
                <a:gd name="T20" fmla="*/ 2147483647 w 53"/>
                <a:gd name="T21" fmla="*/ 2147483647 h 74"/>
                <a:gd name="T22" fmla="*/ 2147483647 w 53"/>
                <a:gd name="T23" fmla="*/ 2147483647 h 74"/>
                <a:gd name="T24" fmla="*/ 2147483647 w 53"/>
                <a:gd name="T25" fmla="*/ 2147483647 h 74"/>
                <a:gd name="T26" fmla="*/ 2147483647 w 53"/>
                <a:gd name="T27" fmla="*/ 2147483647 h 74"/>
                <a:gd name="T28" fmla="*/ 2147483647 w 53"/>
                <a:gd name="T29" fmla="*/ 2147483647 h 74"/>
                <a:gd name="T30" fmla="*/ 2147483647 w 53"/>
                <a:gd name="T31" fmla="*/ 2147483647 h 74"/>
                <a:gd name="T32" fmla="*/ 2147483647 w 53"/>
                <a:gd name="T33" fmla="*/ 2147483647 h 74"/>
                <a:gd name="T34" fmla="*/ 2147483647 w 53"/>
                <a:gd name="T35" fmla="*/ 2147483647 h 74"/>
                <a:gd name="T36" fmla="*/ 2147483647 w 53"/>
                <a:gd name="T37" fmla="*/ 2147483647 h 74"/>
                <a:gd name="T38" fmla="*/ 2147483647 w 53"/>
                <a:gd name="T39" fmla="*/ 2147483647 h 74"/>
                <a:gd name="T40" fmla="*/ 2147483647 w 53"/>
                <a:gd name="T41" fmla="*/ 2147483647 h 74"/>
                <a:gd name="T42" fmla="*/ 2147483647 w 53"/>
                <a:gd name="T43" fmla="*/ 2147483647 h 74"/>
                <a:gd name="T44" fmla="*/ 2147483647 w 53"/>
                <a:gd name="T45" fmla="*/ 2147483647 h 74"/>
                <a:gd name="T46" fmla="*/ 2147483647 w 53"/>
                <a:gd name="T47" fmla="*/ 2147483647 h 74"/>
                <a:gd name="T48" fmla="*/ 2147483647 w 53"/>
                <a:gd name="T49" fmla="*/ 2147483647 h 74"/>
                <a:gd name="T50" fmla="*/ 2147483647 w 53"/>
                <a:gd name="T51" fmla="*/ 2147483647 h 74"/>
                <a:gd name="T52" fmla="*/ 2147483647 w 53"/>
                <a:gd name="T53" fmla="*/ 2147483647 h 74"/>
                <a:gd name="T54" fmla="*/ 2147483647 w 53"/>
                <a:gd name="T55" fmla="*/ 2147483647 h 74"/>
                <a:gd name="T56" fmla="*/ 2147483647 w 53"/>
                <a:gd name="T57" fmla="*/ 2147483647 h 74"/>
                <a:gd name="T58" fmla="*/ 2147483647 w 53"/>
                <a:gd name="T59" fmla="*/ 2147483647 h 74"/>
                <a:gd name="T60" fmla="*/ 2147483647 w 53"/>
                <a:gd name="T61" fmla="*/ 2147483647 h 74"/>
                <a:gd name="T62" fmla="*/ 2147483647 w 53"/>
                <a:gd name="T63" fmla="*/ 2147483647 h 74"/>
                <a:gd name="T64" fmla="*/ 2147483647 w 53"/>
                <a:gd name="T65" fmla="*/ 2147483647 h 74"/>
                <a:gd name="T66" fmla="*/ 2147483647 w 53"/>
                <a:gd name="T67" fmla="*/ 2147483647 h 74"/>
                <a:gd name="T68" fmla="*/ 2147483647 w 53"/>
                <a:gd name="T69" fmla="*/ 2147483647 h 74"/>
                <a:gd name="T70" fmla="*/ 2147483647 w 53"/>
                <a:gd name="T71" fmla="*/ 2147483647 h 74"/>
                <a:gd name="T72" fmla="*/ 0 w 53"/>
                <a:gd name="T73" fmla="*/ 2147483647 h 74"/>
                <a:gd name="T74" fmla="*/ 2147483647 w 53"/>
                <a:gd name="T75" fmla="*/ 0 h 7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3"/>
                <a:gd name="T115" fmla="*/ 0 h 74"/>
                <a:gd name="T116" fmla="*/ 53 w 53"/>
                <a:gd name="T117" fmla="*/ 74 h 7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3" h="74">
                  <a:moveTo>
                    <a:pt x="3" y="0"/>
                  </a:moveTo>
                  <a:lnTo>
                    <a:pt x="5" y="3"/>
                  </a:lnTo>
                  <a:lnTo>
                    <a:pt x="7" y="3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9" y="14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3" y="22"/>
                  </a:lnTo>
                  <a:lnTo>
                    <a:pt x="28" y="30"/>
                  </a:lnTo>
                  <a:lnTo>
                    <a:pt x="30" y="33"/>
                  </a:lnTo>
                  <a:lnTo>
                    <a:pt x="42" y="39"/>
                  </a:lnTo>
                  <a:lnTo>
                    <a:pt x="42" y="41"/>
                  </a:lnTo>
                  <a:lnTo>
                    <a:pt x="37" y="44"/>
                  </a:lnTo>
                  <a:lnTo>
                    <a:pt x="35" y="47"/>
                  </a:lnTo>
                  <a:lnTo>
                    <a:pt x="35" y="50"/>
                  </a:lnTo>
                  <a:lnTo>
                    <a:pt x="37" y="50"/>
                  </a:lnTo>
                  <a:lnTo>
                    <a:pt x="39" y="50"/>
                  </a:lnTo>
                  <a:lnTo>
                    <a:pt x="42" y="47"/>
                  </a:lnTo>
                  <a:lnTo>
                    <a:pt x="46" y="50"/>
                  </a:lnTo>
                  <a:lnTo>
                    <a:pt x="51" y="52"/>
                  </a:lnTo>
                  <a:lnTo>
                    <a:pt x="53" y="55"/>
                  </a:lnTo>
                  <a:lnTo>
                    <a:pt x="53" y="61"/>
                  </a:lnTo>
                  <a:lnTo>
                    <a:pt x="51" y="66"/>
                  </a:lnTo>
                  <a:lnTo>
                    <a:pt x="48" y="69"/>
                  </a:lnTo>
                  <a:lnTo>
                    <a:pt x="46" y="72"/>
                  </a:lnTo>
                  <a:lnTo>
                    <a:pt x="44" y="74"/>
                  </a:lnTo>
                  <a:lnTo>
                    <a:pt x="42" y="72"/>
                  </a:lnTo>
                  <a:lnTo>
                    <a:pt x="39" y="72"/>
                  </a:lnTo>
                  <a:lnTo>
                    <a:pt x="37" y="72"/>
                  </a:lnTo>
                  <a:lnTo>
                    <a:pt x="37" y="66"/>
                  </a:lnTo>
                  <a:lnTo>
                    <a:pt x="39" y="58"/>
                  </a:lnTo>
                  <a:lnTo>
                    <a:pt x="39" y="55"/>
                  </a:lnTo>
                  <a:lnTo>
                    <a:pt x="37" y="55"/>
                  </a:lnTo>
                  <a:lnTo>
                    <a:pt x="35" y="55"/>
                  </a:lnTo>
                  <a:lnTo>
                    <a:pt x="32" y="55"/>
                  </a:lnTo>
                  <a:lnTo>
                    <a:pt x="30" y="58"/>
                  </a:lnTo>
                  <a:lnTo>
                    <a:pt x="28" y="61"/>
                  </a:lnTo>
                  <a:lnTo>
                    <a:pt x="23" y="61"/>
                  </a:lnTo>
                  <a:lnTo>
                    <a:pt x="19" y="63"/>
                  </a:lnTo>
                  <a:lnTo>
                    <a:pt x="19" y="69"/>
                  </a:lnTo>
                  <a:lnTo>
                    <a:pt x="14" y="72"/>
                  </a:lnTo>
                  <a:lnTo>
                    <a:pt x="14" y="66"/>
                  </a:lnTo>
                  <a:lnTo>
                    <a:pt x="14" y="58"/>
                  </a:lnTo>
                  <a:lnTo>
                    <a:pt x="12" y="58"/>
                  </a:lnTo>
                  <a:lnTo>
                    <a:pt x="9" y="55"/>
                  </a:lnTo>
                  <a:lnTo>
                    <a:pt x="7" y="52"/>
                  </a:lnTo>
                  <a:lnTo>
                    <a:pt x="5" y="47"/>
                  </a:lnTo>
                  <a:lnTo>
                    <a:pt x="3" y="41"/>
                  </a:lnTo>
                  <a:lnTo>
                    <a:pt x="5" y="39"/>
                  </a:lnTo>
                  <a:lnTo>
                    <a:pt x="3" y="33"/>
                  </a:lnTo>
                  <a:lnTo>
                    <a:pt x="5" y="28"/>
                  </a:lnTo>
                  <a:lnTo>
                    <a:pt x="7" y="28"/>
                  </a:lnTo>
                  <a:lnTo>
                    <a:pt x="9" y="30"/>
                  </a:lnTo>
                  <a:lnTo>
                    <a:pt x="12" y="33"/>
                  </a:lnTo>
                  <a:lnTo>
                    <a:pt x="14" y="36"/>
                  </a:lnTo>
                  <a:lnTo>
                    <a:pt x="16" y="39"/>
                  </a:lnTo>
                  <a:lnTo>
                    <a:pt x="14" y="44"/>
                  </a:lnTo>
                  <a:lnTo>
                    <a:pt x="16" y="47"/>
                  </a:lnTo>
                  <a:lnTo>
                    <a:pt x="16" y="50"/>
                  </a:lnTo>
                  <a:lnTo>
                    <a:pt x="19" y="50"/>
                  </a:lnTo>
                  <a:lnTo>
                    <a:pt x="21" y="47"/>
                  </a:lnTo>
                  <a:lnTo>
                    <a:pt x="21" y="44"/>
                  </a:lnTo>
                  <a:lnTo>
                    <a:pt x="23" y="39"/>
                  </a:lnTo>
                  <a:lnTo>
                    <a:pt x="19" y="33"/>
                  </a:lnTo>
                  <a:lnTo>
                    <a:pt x="12" y="28"/>
                  </a:lnTo>
                  <a:lnTo>
                    <a:pt x="9" y="28"/>
                  </a:lnTo>
                  <a:lnTo>
                    <a:pt x="9" y="22"/>
                  </a:lnTo>
                  <a:lnTo>
                    <a:pt x="7" y="19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4"/>
                  </a:lnTo>
                  <a:lnTo>
                    <a:pt x="0" y="9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4" name="Freeform 84"/>
            <p:cNvSpPr>
              <a:spLocks noChangeAspect="1"/>
            </p:cNvSpPr>
            <p:nvPr/>
          </p:nvSpPr>
          <p:spPr bwMode="auto">
            <a:xfrm rot="9246">
              <a:off x="-1498" y="3671"/>
              <a:ext cx="104" cy="86"/>
            </a:xfrm>
            <a:custGeom>
              <a:avLst/>
              <a:gdLst>
                <a:gd name="T0" fmla="*/ 2147483647 w 57"/>
                <a:gd name="T1" fmla="*/ 2147483647 h 61"/>
                <a:gd name="T2" fmla="*/ 2147483647 w 57"/>
                <a:gd name="T3" fmla="*/ 2147483647 h 61"/>
                <a:gd name="T4" fmla="*/ 2147483647 w 57"/>
                <a:gd name="T5" fmla="*/ 2147483647 h 61"/>
                <a:gd name="T6" fmla="*/ 2147483647 w 57"/>
                <a:gd name="T7" fmla="*/ 2147483647 h 61"/>
                <a:gd name="T8" fmla="*/ 2147483647 w 57"/>
                <a:gd name="T9" fmla="*/ 2147483647 h 61"/>
                <a:gd name="T10" fmla="*/ 2147483647 w 57"/>
                <a:gd name="T11" fmla="*/ 2147483647 h 61"/>
                <a:gd name="T12" fmla="*/ 2147483647 w 57"/>
                <a:gd name="T13" fmla="*/ 2147483647 h 61"/>
                <a:gd name="T14" fmla="*/ 2147483647 w 57"/>
                <a:gd name="T15" fmla="*/ 2147483647 h 61"/>
                <a:gd name="T16" fmla="*/ 2147483647 w 57"/>
                <a:gd name="T17" fmla="*/ 2147483647 h 61"/>
                <a:gd name="T18" fmla="*/ 2147483647 w 57"/>
                <a:gd name="T19" fmla="*/ 2147483647 h 61"/>
                <a:gd name="T20" fmla="*/ 2147483647 w 57"/>
                <a:gd name="T21" fmla="*/ 2147483647 h 61"/>
                <a:gd name="T22" fmla="*/ 2147483647 w 57"/>
                <a:gd name="T23" fmla="*/ 2147483647 h 61"/>
                <a:gd name="T24" fmla="*/ 2147483647 w 57"/>
                <a:gd name="T25" fmla="*/ 2147483647 h 61"/>
                <a:gd name="T26" fmla="*/ 2147483647 w 57"/>
                <a:gd name="T27" fmla="*/ 2147483647 h 61"/>
                <a:gd name="T28" fmla="*/ 2147483647 w 57"/>
                <a:gd name="T29" fmla="*/ 2147483647 h 61"/>
                <a:gd name="T30" fmla="*/ 2147483647 w 57"/>
                <a:gd name="T31" fmla="*/ 2147483647 h 61"/>
                <a:gd name="T32" fmla="*/ 2147483647 w 57"/>
                <a:gd name="T33" fmla="*/ 2147483647 h 61"/>
                <a:gd name="T34" fmla="*/ 2147483647 w 57"/>
                <a:gd name="T35" fmla="*/ 2147483647 h 61"/>
                <a:gd name="T36" fmla="*/ 2147483647 w 57"/>
                <a:gd name="T37" fmla="*/ 2147483647 h 61"/>
                <a:gd name="T38" fmla="*/ 2147483647 w 57"/>
                <a:gd name="T39" fmla="*/ 2147483647 h 61"/>
                <a:gd name="T40" fmla="*/ 2147483647 w 57"/>
                <a:gd name="T41" fmla="*/ 2147483647 h 61"/>
                <a:gd name="T42" fmla="*/ 2147483647 w 57"/>
                <a:gd name="T43" fmla="*/ 2147483647 h 61"/>
                <a:gd name="T44" fmla="*/ 2147483647 w 57"/>
                <a:gd name="T45" fmla="*/ 2147483647 h 61"/>
                <a:gd name="T46" fmla="*/ 2147483647 w 57"/>
                <a:gd name="T47" fmla="*/ 2147483647 h 61"/>
                <a:gd name="T48" fmla="*/ 2147483647 w 57"/>
                <a:gd name="T49" fmla="*/ 2147483647 h 61"/>
                <a:gd name="T50" fmla="*/ 2147483647 w 57"/>
                <a:gd name="T51" fmla="*/ 2147483647 h 61"/>
                <a:gd name="T52" fmla="*/ 2147483647 w 57"/>
                <a:gd name="T53" fmla="*/ 2147483647 h 61"/>
                <a:gd name="T54" fmla="*/ 2147483647 w 57"/>
                <a:gd name="T55" fmla="*/ 2147483647 h 61"/>
                <a:gd name="T56" fmla="*/ 2147483647 w 57"/>
                <a:gd name="T57" fmla="*/ 2147483647 h 61"/>
                <a:gd name="T58" fmla="*/ 2147483647 w 57"/>
                <a:gd name="T59" fmla="*/ 2147483647 h 61"/>
                <a:gd name="T60" fmla="*/ 0 w 57"/>
                <a:gd name="T61" fmla="*/ 2147483647 h 61"/>
                <a:gd name="T62" fmla="*/ 2147483647 w 57"/>
                <a:gd name="T63" fmla="*/ 2147483647 h 61"/>
                <a:gd name="T64" fmla="*/ 2147483647 w 57"/>
                <a:gd name="T65" fmla="*/ 2147483647 h 61"/>
                <a:gd name="T66" fmla="*/ 2147483647 w 57"/>
                <a:gd name="T67" fmla="*/ 2147483647 h 61"/>
                <a:gd name="T68" fmla="*/ 2147483647 w 57"/>
                <a:gd name="T69" fmla="*/ 2147483647 h 61"/>
                <a:gd name="T70" fmla="*/ 2147483647 w 57"/>
                <a:gd name="T71" fmla="*/ 2147483647 h 61"/>
                <a:gd name="T72" fmla="*/ 2147483647 w 57"/>
                <a:gd name="T73" fmla="*/ 2147483647 h 61"/>
                <a:gd name="T74" fmla="*/ 2147483647 w 57"/>
                <a:gd name="T75" fmla="*/ 2147483647 h 61"/>
                <a:gd name="T76" fmla="*/ 2147483647 w 57"/>
                <a:gd name="T77" fmla="*/ 0 h 61"/>
                <a:gd name="T78" fmla="*/ 2147483647 w 57"/>
                <a:gd name="T79" fmla="*/ 0 h 61"/>
                <a:gd name="T80" fmla="*/ 2147483647 w 57"/>
                <a:gd name="T81" fmla="*/ 2147483647 h 61"/>
                <a:gd name="T82" fmla="*/ 2147483647 w 57"/>
                <a:gd name="T83" fmla="*/ 2147483647 h 61"/>
                <a:gd name="T84" fmla="*/ 2147483647 w 57"/>
                <a:gd name="T85" fmla="*/ 2147483647 h 61"/>
                <a:gd name="T86" fmla="*/ 2147483647 w 57"/>
                <a:gd name="T87" fmla="*/ 2147483647 h 61"/>
                <a:gd name="T88" fmla="*/ 2147483647 w 57"/>
                <a:gd name="T89" fmla="*/ 2147483647 h 61"/>
                <a:gd name="T90" fmla="*/ 2147483647 w 57"/>
                <a:gd name="T91" fmla="*/ 2147483647 h 61"/>
                <a:gd name="T92" fmla="*/ 2147483647 w 57"/>
                <a:gd name="T93" fmla="*/ 2147483647 h 61"/>
                <a:gd name="T94" fmla="*/ 2147483647 w 57"/>
                <a:gd name="T95" fmla="*/ 2147483647 h 61"/>
                <a:gd name="T96" fmla="*/ 2147483647 w 57"/>
                <a:gd name="T97" fmla="*/ 2147483647 h 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"/>
                <a:gd name="T148" fmla="*/ 0 h 61"/>
                <a:gd name="T149" fmla="*/ 57 w 57"/>
                <a:gd name="T150" fmla="*/ 61 h 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" h="61">
                  <a:moveTo>
                    <a:pt x="34" y="6"/>
                  </a:moveTo>
                  <a:lnTo>
                    <a:pt x="36" y="9"/>
                  </a:lnTo>
                  <a:lnTo>
                    <a:pt x="43" y="9"/>
                  </a:lnTo>
                  <a:lnTo>
                    <a:pt x="50" y="11"/>
                  </a:lnTo>
                  <a:lnTo>
                    <a:pt x="52" y="11"/>
                  </a:lnTo>
                  <a:lnTo>
                    <a:pt x="55" y="14"/>
                  </a:lnTo>
                  <a:lnTo>
                    <a:pt x="57" y="17"/>
                  </a:lnTo>
                  <a:lnTo>
                    <a:pt x="55" y="25"/>
                  </a:lnTo>
                  <a:lnTo>
                    <a:pt x="55" y="33"/>
                  </a:lnTo>
                  <a:lnTo>
                    <a:pt x="52" y="36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5" y="39"/>
                  </a:lnTo>
                  <a:lnTo>
                    <a:pt x="43" y="36"/>
                  </a:lnTo>
                  <a:lnTo>
                    <a:pt x="41" y="39"/>
                  </a:lnTo>
                  <a:lnTo>
                    <a:pt x="36" y="41"/>
                  </a:lnTo>
                  <a:lnTo>
                    <a:pt x="36" y="50"/>
                  </a:lnTo>
                  <a:lnTo>
                    <a:pt x="36" y="55"/>
                  </a:lnTo>
                  <a:lnTo>
                    <a:pt x="39" y="58"/>
                  </a:lnTo>
                  <a:lnTo>
                    <a:pt x="39" y="61"/>
                  </a:lnTo>
                  <a:lnTo>
                    <a:pt x="27" y="55"/>
                  </a:lnTo>
                  <a:lnTo>
                    <a:pt x="20" y="44"/>
                  </a:lnTo>
                  <a:lnTo>
                    <a:pt x="18" y="41"/>
                  </a:lnTo>
                  <a:lnTo>
                    <a:pt x="16" y="41"/>
                  </a:lnTo>
                  <a:lnTo>
                    <a:pt x="16" y="36"/>
                  </a:lnTo>
                  <a:lnTo>
                    <a:pt x="11" y="33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4" y="25"/>
                  </a:lnTo>
                  <a:lnTo>
                    <a:pt x="2" y="25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20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3" y="11"/>
                  </a:lnTo>
                  <a:lnTo>
                    <a:pt x="13" y="3"/>
                  </a:lnTo>
                  <a:lnTo>
                    <a:pt x="16" y="3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3"/>
                  </a:lnTo>
                  <a:lnTo>
                    <a:pt x="20" y="9"/>
                  </a:lnTo>
                  <a:lnTo>
                    <a:pt x="23" y="9"/>
                  </a:lnTo>
                  <a:lnTo>
                    <a:pt x="25" y="9"/>
                  </a:lnTo>
                  <a:lnTo>
                    <a:pt x="27" y="11"/>
                  </a:lnTo>
                  <a:lnTo>
                    <a:pt x="29" y="11"/>
                  </a:lnTo>
                  <a:lnTo>
                    <a:pt x="32" y="9"/>
                  </a:lnTo>
                  <a:lnTo>
                    <a:pt x="32" y="6"/>
                  </a:lnTo>
                  <a:lnTo>
                    <a:pt x="34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5" name="Freeform 85"/>
            <p:cNvSpPr>
              <a:spLocks noChangeAspect="1"/>
            </p:cNvSpPr>
            <p:nvPr/>
          </p:nvSpPr>
          <p:spPr bwMode="auto">
            <a:xfrm rot="9246">
              <a:off x="-1498" y="3671"/>
              <a:ext cx="104" cy="86"/>
            </a:xfrm>
            <a:custGeom>
              <a:avLst/>
              <a:gdLst>
                <a:gd name="T0" fmla="*/ 2147483647 w 57"/>
                <a:gd name="T1" fmla="*/ 2147483647 h 61"/>
                <a:gd name="T2" fmla="*/ 2147483647 w 57"/>
                <a:gd name="T3" fmla="*/ 2147483647 h 61"/>
                <a:gd name="T4" fmla="*/ 2147483647 w 57"/>
                <a:gd name="T5" fmla="*/ 2147483647 h 61"/>
                <a:gd name="T6" fmla="*/ 2147483647 w 57"/>
                <a:gd name="T7" fmla="*/ 2147483647 h 61"/>
                <a:gd name="T8" fmla="*/ 2147483647 w 57"/>
                <a:gd name="T9" fmla="*/ 2147483647 h 61"/>
                <a:gd name="T10" fmla="*/ 2147483647 w 57"/>
                <a:gd name="T11" fmla="*/ 2147483647 h 61"/>
                <a:gd name="T12" fmla="*/ 2147483647 w 57"/>
                <a:gd name="T13" fmla="*/ 2147483647 h 61"/>
                <a:gd name="T14" fmla="*/ 2147483647 w 57"/>
                <a:gd name="T15" fmla="*/ 2147483647 h 61"/>
                <a:gd name="T16" fmla="*/ 2147483647 w 57"/>
                <a:gd name="T17" fmla="*/ 2147483647 h 61"/>
                <a:gd name="T18" fmla="*/ 2147483647 w 57"/>
                <a:gd name="T19" fmla="*/ 2147483647 h 61"/>
                <a:gd name="T20" fmla="*/ 2147483647 w 57"/>
                <a:gd name="T21" fmla="*/ 2147483647 h 61"/>
                <a:gd name="T22" fmla="*/ 2147483647 w 57"/>
                <a:gd name="T23" fmla="*/ 2147483647 h 61"/>
                <a:gd name="T24" fmla="*/ 2147483647 w 57"/>
                <a:gd name="T25" fmla="*/ 2147483647 h 61"/>
                <a:gd name="T26" fmla="*/ 2147483647 w 57"/>
                <a:gd name="T27" fmla="*/ 2147483647 h 61"/>
                <a:gd name="T28" fmla="*/ 2147483647 w 57"/>
                <a:gd name="T29" fmla="*/ 2147483647 h 61"/>
                <a:gd name="T30" fmla="*/ 2147483647 w 57"/>
                <a:gd name="T31" fmla="*/ 2147483647 h 61"/>
                <a:gd name="T32" fmla="*/ 2147483647 w 57"/>
                <a:gd name="T33" fmla="*/ 2147483647 h 61"/>
                <a:gd name="T34" fmla="*/ 2147483647 w 57"/>
                <a:gd name="T35" fmla="*/ 2147483647 h 61"/>
                <a:gd name="T36" fmla="*/ 2147483647 w 57"/>
                <a:gd name="T37" fmla="*/ 2147483647 h 61"/>
                <a:gd name="T38" fmla="*/ 2147483647 w 57"/>
                <a:gd name="T39" fmla="*/ 2147483647 h 61"/>
                <a:gd name="T40" fmla="*/ 2147483647 w 57"/>
                <a:gd name="T41" fmla="*/ 2147483647 h 61"/>
                <a:gd name="T42" fmla="*/ 2147483647 w 57"/>
                <a:gd name="T43" fmla="*/ 2147483647 h 61"/>
                <a:gd name="T44" fmla="*/ 2147483647 w 57"/>
                <a:gd name="T45" fmla="*/ 2147483647 h 61"/>
                <a:gd name="T46" fmla="*/ 2147483647 w 57"/>
                <a:gd name="T47" fmla="*/ 2147483647 h 61"/>
                <a:gd name="T48" fmla="*/ 2147483647 w 57"/>
                <a:gd name="T49" fmla="*/ 2147483647 h 61"/>
                <a:gd name="T50" fmla="*/ 2147483647 w 57"/>
                <a:gd name="T51" fmla="*/ 2147483647 h 61"/>
                <a:gd name="T52" fmla="*/ 2147483647 w 57"/>
                <a:gd name="T53" fmla="*/ 2147483647 h 61"/>
                <a:gd name="T54" fmla="*/ 2147483647 w 57"/>
                <a:gd name="T55" fmla="*/ 2147483647 h 61"/>
                <a:gd name="T56" fmla="*/ 2147483647 w 57"/>
                <a:gd name="T57" fmla="*/ 2147483647 h 61"/>
                <a:gd name="T58" fmla="*/ 2147483647 w 57"/>
                <a:gd name="T59" fmla="*/ 2147483647 h 61"/>
                <a:gd name="T60" fmla="*/ 0 w 57"/>
                <a:gd name="T61" fmla="*/ 2147483647 h 61"/>
                <a:gd name="T62" fmla="*/ 2147483647 w 57"/>
                <a:gd name="T63" fmla="*/ 2147483647 h 61"/>
                <a:gd name="T64" fmla="*/ 2147483647 w 57"/>
                <a:gd name="T65" fmla="*/ 2147483647 h 61"/>
                <a:gd name="T66" fmla="*/ 2147483647 w 57"/>
                <a:gd name="T67" fmla="*/ 2147483647 h 61"/>
                <a:gd name="T68" fmla="*/ 2147483647 w 57"/>
                <a:gd name="T69" fmla="*/ 2147483647 h 61"/>
                <a:gd name="T70" fmla="*/ 2147483647 w 57"/>
                <a:gd name="T71" fmla="*/ 2147483647 h 61"/>
                <a:gd name="T72" fmla="*/ 2147483647 w 57"/>
                <a:gd name="T73" fmla="*/ 2147483647 h 61"/>
                <a:gd name="T74" fmla="*/ 2147483647 w 57"/>
                <a:gd name="T75" fmla="*/ 2147483647 h 61"/>
                <a:gd name="T76" fmla="*/ 2147483647 w 57"/>
                <a:gd name="T77" fmla="*/ 0 h 61"/>
                <a:gd name="T78" fmla="*/ 2147483647 w 57"/>
                <a:gd name="T79" fmla="*/ 0 h 61"/>
                <a:gd name="T80" fmla="*/ 2147483647 w 57"/>
                <a:gd name="T81" fmla="*/ 2147483647 h 61"/>
                <a:gd name="T82" fmla="*/ 2147483647 w 57"/>
                <a:gd name="T83" fmla="*/ 2147483647 h 61"/>
                <a:gd name="T84" fmla="*/ 2147483647 w 57"/>
                <a:gd name="T85" fmla="*/ 2147483647 h 61"/>
                <a:gd name="T86" fmla="*/ 2147483647 w 57"/>
                <a:gd name="T87" fmla="*/ 2147483647 h 61"/>
                <a:gd name="T88" fmla="*/ 2147483647 w 57"/>
                <a:gd name="T89" fmla="*/ 2147483647 h 61"/>
                <a:gd name="T90" fmla="*/ 2147483647 w 57"/>
                <a:gd name="T91" fmla="*/ 2147483647 h 61"/>
                <a:gd name="T92" fmla="*/ 2147483647 w 57"/>
                <a:gd name="T93" fmla="*/ 2147483647 h 61"/>
                <a:gd name="T94" fmla="*/ 2147483647 w 57"/>
                <a:gd name="T95" fmla="*/ 2147483647 h 61"/>
                <a:gd name="T96" fmla="*/ 2147483647 w 57"/>
                <a:gd name="T97" fmla="*/ 2147483647 h 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"/>
                <a:gd name="T148" fmla="*/ 0 h 61"/>
                <a:gd name="T149" fmla="*/ 57 w 57"/>
                <a:gd name="T150" fmla="*/ 61 h 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" h="61">
                  <a:moveTo>
                    <a:pt x="34" y="6"/>
                  </a:moveTo>
                  <a:lnTo>
                    <a:pt x="36" y="9"/>
                  </a:lnTo>
                  <a:lnTo>
                    <a:pt x="43" y="9"/>
                  </a:lnTo>
                  <a:lnTo>
                    <a:pt x="50" y="11"/>
                  </a:lnTo>
                  <a:lnTo>
                    <a:pt x="52" y="11"/>
                  </a:lnTo>
                  <a:lnTo>
                    <a:pt x="55" y="14"/>
                  </a:lnTo>
                  <a:lnTo>
                    <a:pt x="57" y="17"/>
                  </a:lnTo>
                  <a:lnTo>
                    <a:pt x="55" y="25"/>
                  </a:lnTo>
                  <a:lnTo>
                    <a:pt x="55" y="33"/>
                  </a:lnTo>
                  <a:lnTo>
                    <a:pt x="52" y="36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5" y="39"/>
                  </a:lnTo>
                  <a:lnTo>
                    <a:pt x="43" y="36"/>
                  </a:lnTo>
                  <a:lnTo>
                    <a:pt x="41" y="39"/>
                  </a:lnTo>
                  <a:lnTo>
                    <a:pt x="36" y="41"/>
                  </a:lnTo>
                  <a:lnTo>
                    <a:pt x="36" y="50"/>
                  </a:lnTo>
                  <a:lnTo>
                    <a:pt x="36" y="55"/>
                  </a:lnTo>
                  <a:lnTo>
                    <a:pt x="39" y="58"/>
                  </a:lnTo>
                  <a:lnTo>
                    <a:pt x="39" y="61"/>
                  </a:lnTo>
                  <a:lnTo>
                    <a:pt x="27" y="55"/>
                  </a:lnTo>
                  <a:lnTo>
                    <a:pt x="20" y="44"/>
                  </a:lnTo>
                  <a:lnTo>
                    <a:pt x="18" y="41"/>
                  </a:lnTo>
                  <a:lnTo>
                    <a:pt x="16" y="41"/>
                  </a:lnTo>
                  <a:lnTo>
                    <a:pt x="16" y="36"/>
                  </a:lnTo>
                  <a:lnTo>
                    <a:pt x="11" y="33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4" y="25"/>
                  </a:lnTo>
                  <a:lnTo>
                    <a:pt x="2" y="25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20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3" y="11"/>
                  </a:lnTo>
                  <a:lnTo>
                    <a:pt x="13" y="3"/>
                  </a:lnTo>
                  <a:lnTo>
                    <a:pt x="16" y="3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3"/>
                  </a:lnTo>
                  <a:lnTo>
                    <a:pt x="20" y="9"/>
                  </a:lnTo>
                  <a:lnTo>
                    <a:pt x="23" y="9"/>
                  </a:lnTo>
                  <a:lnTo>
                    <a:pt x="25" y="9"/>
                  </a:lnTo>
                  <a:lnTo>
                    <a:pt x="27" y="11"/>
                  </a:lnTo>
                  <a:lnTo>
                    <a:pt x="29" y="11"/>
                  </a:lnTo>
                  <a:lnTo>
                    <a:pt x="32" y="9"/>
                  </a:lnTo>
                  <a:lnTo>
                    <a:pt x="32" y="6"/>
                  </a:lnTo>
                  <a:lnTo>
                    <a:pt x="34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6" name="Freeform 86"/>
            <p:cNvSpPr>
              <a:spLocks noChangeAspect="1"/>
            </p:cNvSpPr>
            <p:nvPr/>
          </p:nvSpPr>
          <p:spPr bwMode="auto">
            <a:xfrm rot="9246">
              <a:off x="-1348" y="3661"/>
              <a:ext cx="150" cy="128"/>
            </a:xfrm>
            <a:custGeom>
              <a:avLst/>
              <a:gdLst>
                <a:gd name="T0" fmla="*/ 2147483647 w 83"/>
                <a:gd name="T1" fmla="*/ 2147483647 h 91"/>
                <a:gd name="T2" fmla="*/ 2147483647 w 83"/>
                <a:gd name="T3" fmla="*/ 2147483647 h 91"/>
                <a:gd name="T4" fmla="*/ 2147483647 w 83"/>
                <a:gd name="T5" fmla="*/ 2147483647 h 91"/>
                <a:gd name="T6" fmla="*/ 2147483647 w 83"/>
                <a:gd name="T7" fmla="*/ 2147483647 h 91"/>
                <a:gd name="T8" fmla="*/ 2147483647 w 83"/>
                <a:gd name="T9" fmla="*/ 2147483647 h 91"/>
                <a:gd name="T10" fmla="*/ 2147483647 w 83"/>
                <a:gd name="T11" fmla="*/ 2147483647 h 91"/>
                <a:gd name="T12" fmla="*/ 2147483647 w 83"/>
                <a:gd name="T13" fmla="*/ 2147483647 h 91"/>
                <a:gd name="T14" fmla="*/ 0 w 83"/>
                <a:gd name="T15" fmla="*/ 2147483647 h 91"/>
                <a:gd name="T16" fmla="*/ 0 w 83"/>
                <a:gd name="T17" fmla="*/ 2147483647 h 91"/>
                <a:gd name="T18" fmla="*/ 2147483647 w 83"/>
                <a:gd name="T19" fmla="*/ 2147483647 h 91"/>
                <a:gd name="T20" fmla="*/ 2147483647 w 83"/>
                <a:gd name="T21" fmla="*/ 2147483647 h 91"/>
                <a:gd name="T22" fmla="*/ 2147483647 w 83"/>
                <a:gd name="T23" fmla="*/ 2147483647 h 91"/>
                <a:gd name="T24" fmla="*/ 2147483647 w 83"/>
                <a:gd name="T25" fmla="*/ 2147483647 h 91"/>
                <a:gd name="T26" fmla="*/ 2147483647 w 83"/>
                <a:gd name="T27" fmla="*/ 2147483647 h 91"/>
                <a:gd name="T28" fmla="*/ 2147483647 w 83"/>
                <a:gd name="T29" fmla="*/ 2147483647 h 91"/>
                <a:gd name="T30" fmla="*/ 2147483647 w 83"/>
                <a:gd name="T31" fmla="*/ 2147483647 h 91"/>
                <a:gd name="T32" fmla="*/ 2147483647 w 83"/>
                <a:gd name="T33" fmla="*/ 2147483647 h 91"/>
                <a:gd name="T34" fmla="*/ 2147483647 w 83"/>
                <a:gd name="T35" fmla="*/ 2147483647 h 91"/>
                <a:gd name="T36" fmla="*/ 2147483647 w 83"/>
                <a:gd name="T37" fmla="*/ 2147483647 h 91"/>
                <a:gd name="T38" fmla="*/ 2147483647 w 83"/>
                <a:gd name="T39" fmla="*/ 2147483647 h 91"/>
                <a:gd name="T40" fmla="*/ 2147483647 w 83"/>
                <a:gd name="T41" fmla="*/ 2147483647 h 91"/>
                <a:gd name="T42" fmla="*/ 2147483647 w 83"/>
                <a:gd name="T43" fmla="*/ 2147483647 h 91"/>
                <a:gd name="T44" fmla="*/ 2147483647 w 83"/>
                <a:gd name="T45" fmla="*/ 2147483647 h 91"/>
                <a:gd name="T46" fmla="*/ 2147483647 w 83"/>
                <a:gd name="T47" fmla="*/ 2147483647 h 91"/>
                <a:gd name="T48" fmla="*/ 2147483647 w 83"/>
                <a:gd name="T49" fmla="*/ 2147483647 h 91"/>
                <a:gd name="T50" fmla="*/ 2147483647 w 83"/>
                <a:gd name="T51" fmla="*/ 2147483647 h 91"/>
                <a:gd name="T52" fmla="*/ 2147483647 w 83"/>
                <a:gd name="T53" fmla="*/ 2147483647 h 91"/>
                <a:gd name="T54" fmla="*/ 2147483647 w 83"/>
                <a:gd name="T55" fmla="*/ 2147483647 h 91"/>
                <a:gd name="T56" fmla="*/ 2147483647 w 83"/>
                <a:gd name="T57" fmla="*/ 2147483647 h 91"/>
                <a:gd name="T58" fmla="*/ 2147483647 w 83"/>
                <a:gd name="T59" fmla="*/ 2147483647 h 91"/>
                <a:gd name="T60" fmla="*/ 2147483647 w 83"/>
                <a:gd name="T61" fmla="*/ 2147483647 h 91"/>
                <a:gd name="T62" fmla="*/ 2147483647 w 83"/>
                <a:gd name="T63" fmla="*/ 2147483647 h 91"/>
                <a:gd name="T64" fmla="*/ 2147483647 w 83"/>
                <a:gd name="T65" fmla="*/ 2147483647 h 91"/>
                <a:gd name="T66" fmla="*/ 2147483647 w 83"/>
                <a:gd name="T67" fmla="*/ 2147483647 h 91"/>
                <a:gd name="T68" fmla="*/ 2147483647 w 83"/>
                <a:gd name="T69" fmla="*/ 2147483647 h 91"/>
                <a:gd name="T70" fmla="*/ 2147483647 w 83"/>
                <a:gd name="T71" fmla="*/ 2147483647 h 91"/>
                <a:gd name="T72" fmla="*/ 2147483647 w 83"/>
                <a:gd name="T73" fmla="*/ 2147483647 h 91"/>
                <a:gd name="T74" fmla="*/ 2147483647 w 83"/>
                <a:gd name="T75" fmla="*/ 2147483647 h 91"/>
                <a:gd name="T76" fmla="*/ 2147483647 w 83"/>
                <a:gd name="T77" fmla="*/ 2147483647 h 91"/>
                <a:gd name="T78" fmla="*/ 2147483647 w 83"/>
                <a:gd name="T79" fmla="*/ 2147483647 h 91"/>
                <a:gd name="T80" fmla="*/ 2147483647 w 83"/>
                <a:gd name="T81" fmla="*/ 2147483647 h 91"/>
                <a:gd name="T82" fmla="*/ 2147483647 w 83"/>
                <a:gd name="T83" fmla="*/ 2147483647 h 91"/>
                <a:gd name="T84" fmla="*/ 2147483647 w 83"/>
                <a:gd name="T85" fmla="*/ 2147483647 h 91"/>
                <a:gd name="T86" fmla="*/ 2147483647 w 83"/>
                <a:gd name="T87" fmla="*/ 2147483647 h 91"/>
                <a:gd name="T88" fmla="*/ 2147483647 w 83"/>
                <a:gd name="T89" fmla="*/ 0 h 91"/>
                <a:gd name="T90" fmla="*/ 2147483647 w 83"/>
                <a:gd name="T91" fmla="*/ 2147483647 h 91"/>
                <a:gd name="T92" fmla="*/ 2147483647 w 83"/>
                <a:gd name="T93" fmla="*/ 2147483647 h 91"/>
                <a:gd name="T94" fmla="*/ 2147483647 w 83"/>
                <a:gd name="T95" fmla="*/ 2147483647 h 91"/>
                <a:gd name="T96" fmla="*/ 2147483647 w 83"/>
                <a:gd name="T97" fmla="*/ 2147483647 h 91"/>
                <a:gd name="T98" fmla="*/ 2147483647 w 83"/>
                <a:gd name="T99" fmla="*/ 2147483647 h 9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3"/>
                <a:gd name="T151" fmla="*/ 0 h 91"/>
                <a:gd name="T152" fmla="*/ 83 w 83"/>
                <a:gd name="T153" fmla="*/ 91 h 9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3" h="91">
                  <a:moveTo>
                    <a:pt x="30" y="6"/>
                  </a:moveTo>
                  <a:lnTo>
                    <a:pt x="28" y="11"/>
                  </a:lnTo>
                  <a:lnTo>
                    <a:pt x="25" y="14"/>
                  </a:lnTo>
                  <a:lnTo>
                    <a:pt x="23" y="17"/>
                  </a:lnTo>
                  <a:lnTo>
                    <a:pt x="21" y="19"/>
                  </a:lnTo>
                  <a:lnTo>
                    <a:pt x="18" y="17"/>
                  </a:lnTo>
                  <a:lnTo>
                    <a:pt x="16" y="17"/>
                  </a:lnTo>
                  <a:lnTo>
                    <a:pt x="14" y="17"/>
                  </a:lnTo>
                  <a:lnTo>
                    <a:pt x="12" y="19"/>
                  </a:lnTo>
                  <a:lnTo>
                    <a:pt x="9" y="22"/>
                  </a:lnTo>
                  <a:lnTo>
                    <a:pt x="7" y="25"/>
                  </a:lnTo>
                  <a:lnTo>
                    <a:pt x="7" y="28"/>
                  </a:lnTo>
                  <a:lnTo>
                    <a:pt x="2" y="36"/>
                  </a:lnTo>
                  <a:lnTo>
                    <a:pt x="2" y="44"/>
                  </a:lnTo>
                  <a:lnTo>
                    <a:pt x="2" y="47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5" y="58"/>
                  </a:lnTo>
                  <a:lnTo>
                    <a:pt x="7" y="58"/>
                  </a:lnTo>
                  <a:lnTo>
                    <a:pt x="12" y="55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3" y="49"/>
                  </a:lnTo>
                  <a:lnTo>
                    <a:pt x="23" y="52"/>
                  </a:lnTo>
                  <a:lnTo>
                    <a:pt x="25" y="55"/>
                  </a:lnTo>
                  <a:lnTo>
                    <a:pt x="23" y="58"/>
                  </a:lnTo>
                  <a:lnTo>
                    <a:pt x="23" y="60"/>
                  </a:lnTo>
                  <a:lnTo>
                    <a:pt x="25" y="63"/>
                  </a:lnTo>
                  <a:lnTo>
                    <a:pt x="28" y="66"/>
                  </a:lnTo>
                  <a:lnTo>
                    <a:pt x="30" y="66"/>
                  </a:lnTo>
                  <a:lnTo>
                    <a:pt x="32" y="69"/>
                  </a:lnTo>
                  <a:lnTo>
                    <a:pt x="32" y="74"/>
                  </a:lnTo>
                  <a:lnTo>
                    <a:pt x="32" y="77"/>
                  </a:lnTo>
                  <a:lnTo>
                    <a:pt x="32" y="80"/>
                  </a:lnTo>
                  <a:lnTo>
                    <a:pt x="34" y="85"/>
                  </a:lnTo>
                  <a:lnTo>
                    <a:pt x="39" y="85"/>
                  </a:lnTo>
                  <a:lnTo>
                    <a:pt x="41" y="85"/>
                  </a:lnTo>
                  <a:lnTo>
                    <a:pt x="46" y="88"/>
                  </a:lnTo>
                  <a:lnTo>
                    <a:pt x="48" y="91"/>
                  </a:lnTo>
                  <a:lnTo>
                    <a:pt x="53" y="91"/>
                  </a:lnTo>
                  <a:lnTo>
                    <a:pt x="57" y="91"/>
                  </a:lnTo>
                  <a:lnTo>
                    <a:pt x="60" y="88"/>
                  </a:lnTo>
                  <a:lnTo>
                    <a:pt x="62" y="85"/>
                  </a:lnTo>
                  <a:lnTo>
                    <a:pt x="64" y="85"/>
                  </a:lnTo>
                  <a:lnTo>
                    <a:pt x="69" y="85"/>
                  </a:lnTo>
                  <a:lnTo>
                    <a:pt x="73" y="88"/>
                  </a:lnTo>
                  <a:lnTo>
                    <a:pt x="76" y="88"/>
                  </a:lnTo>
                  <a:lnTo>
                    <a:pt x="76" y="85"/>
                  </a:lnTo>
                  <a:lnTo>
                    <a:pt x="83" y="80"/>
                  </a:lnTo>
                  <a:lnTo>
                    <a:pt x="83" y="71"/>
                  </a:lnTo>
                  <a:lnTo>
                    <a:pt x="80" y="71"/>
                  </a:lnTo>
                  <a:lnTo>
                    <a:pt x="78" y="71"/>
                  </a:lnTo>
                  <a:lnTo>
                    <a:pt x="76" y="74"/>
                  </a:lnTo>
                  <a:lnTo>
                    <a:pt x="73" y="77"/>
                  </a:lnTo>
                  <a:lnTo>
                    <a:pt x="71" y="71"/>
                  </a:lnTo>
                  <a:lnTo>
                    <a:pt x="71" y="69"/>
                  </a:lnTo>
                  <a:lnTo>
                    <a:pt x="73" y="69"/>
                  </a:lnTo>
                  <a:lnTo>
                    <a:pt x="76" y="66"/>
                  </a:lnTo>
                  <a:lnTo>
                    <a:pt x="78" y="66"/>
                  </a:lnTo>
                  <a:lnTo>
                    <a:pt x="78" y="63"/>
                  </a:lnTo>
                  <a:lnTo>
                    <a:pt x="76" y="60"/>
                  </a:lnTo>
                  <a:lnTo>
                    <a:pt x="73" y="55"/>
                  </a:lnTo>
                  <a:lnTo>
                    <a:pt x="71" y="52"/>
                  </a:lnTo>
                  <a:lnTo>
                    <a:pt x="71" y="47"/>
                  </a:lnTo>
                  <a:lnTo>
                    <a:pt x="71" y="44"/>
                  </a:lnTo>
                  <a:lnTo>
                    <a:pt x="71" y="41"/>
                  </a:lnTo>
                  <a:lnTo>
                    <a:pt x="67" y="41"/>
                  </a:lnTo>
                  <a:lnTo>
                    <a:pt x="64" y="41"/>
                  </a:lnTo>
                  <a:lnTo>
                    <a:pt x="62" y="44"/>
                  </a:lnTo>
                  <a:lnTo>
                    <a:pt x="60" y="41"/>
                  </a:lnTo>
                  <a:lnTo>
                    <a:pt x="55" y="41"/>
                  </a:lnTo>
                  <a:lnTo>
                    <a:pt x="53" y="36"/>
                  </a:lnTo>
                  <a:lnTo>
                    <a:pt x="51" y="36"/>
                  </a:lnTo>
                  <a:lnTo>
                    <a:pt x="51" y="33"/>
                  </a:lnTo>
                  <a:lnTo>
                    <a:pt x="53" y="30"/>
                  </a:lnTo>
                  <a:lnTo>
                    <a:pt x="55" y="30"/>
                  </a:lnTo>
                  <a:lnTo>
                    <a:pt x="57" y="33"/>
                  </a:lnTo>
                  <a:lnTo>
                    <a:pt x="60" y="30"/>
                  </a:lnTo>
                  <a:lnTo>
                    <a:pt x="60" y="28"/>
                  </a:lnTo>
                  <a:lnTo>
                    <a:pt x="60" y="25"/>
                  </a:lnTo>
                  <a:lnTo>
                    <a:pt x="62" y="25"/>
                  </a:lnTo>
                  <a:lnTo>
                    <a:pt x="64" y="22"/>
                  </a:lnTo>
                  <a:lnTo>
                    <a:pt x="64" y="19"/>
                  </a:lnTo>
                  <a:lnTo>
                    <a:pt x="64" y="14"/>
                  </a:lnTo>
                  <a:lnTo>
                    <a:pt x="64" y="8"/>
                  </a:lnTo>
                  <a:lnTo>
                    <a:pt x="62" y="6"/>
                  </a:lnTo>
                  <a:lnTo>
                    <a:pt x="60" y="3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1" y="3"/>
                  </a:lnTo>
                  <a:lnTo>
                    <a:pt x="48" y="6"/>
                  </a:lnTo>
                  <a:lnTo>
                    <a:pt x="46" y="8"/>
                  </a:lnTo>
                  <a:lnTo>
                    <a:pt x="46" y="11"/>
                  </a:lnTo>
                  <a:lnTo>
                    <a:pt x="41" y="11"/>
                  </a:lnTo>
                  <a:lnTo>
                    <a:pt x="37" y="11"/>
                  </a:lnTo>
                  <a:lnTo>
                    <a:pt x="37" y="8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0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7" name="Freeform 87"/>
            <p:cNvSpPr>
              <a:spLocks noChangeAspect="1"/>
            </p:cNvSpPr>
            <p:nvPr/>
          </p:nvSpPr>
          <p:spPr bwMode="auto">
            <a:xfrm rot="9246">
              <a:off x="-1348" y="3661"/>
              <a:ext cx="150" cy="128"/>
            </a:xfrm>
            <a:custGeom>
              <a:avLst/>
              <a:gdLst>
                <a:gd name="T0" fmla="*/ 2147483647 w 83"/>
                <a:gd name="T1" fmla="*/ 2147483647 h 91"/>
                <a:gd name="T2" fmla="*/ 2147483647 w 83"/>
                <a:gd name="T3" fmla="*/ 2147483647 h 91"/>
                <a:gd name="T4" fmla="*/ 2147483647 w 83"/>
                <a:gd name="T5" fmla="*/ 2147483647 h 91"/>
                <a:gd name="T6" fmla="*/ 2147483647 w 83"/>
                <a:gd name="T7" fmla="*/ 2147483647 h 91"/>
                <a:gd name="T8" fmla="*/ 2147483647 w 83"/>
                <a:gd name="T9" fmla="*/ 2147483647 h 91"/>
                <a:gd name="T10" fmla="*/ 2147483647 w 83"/>
                <a:gd name="T11" fmla="*/ 2147483647 h 91"/>
                <a:gd name="T12" fmla="*/ 2147483647 w 83"/>
                <a:gd name="T13" fmla="*/ 2147483647 h 91"/>
                <a:gd name="T14" fmla="*/ 0 w 83"/>
                <a:gd name="T15" fmla="*/ 2147483647 h 91"/>
                <a:gd name="T16" fmla="*/ 0 w 83"/>
                <a:gd name="T17" fmla="*/ 2147483647 h 91"/>
                <a:gd name="T18" fmla="*/ 2147483647 w 83"/>
                <a:gd name="T19" fmla="*/ 2147483647 h 91"/>
                <a:gd name="T20" fmla="*/ 2147483647 w 83"/>
                <a:gd name="T21" fmla="*/ 2147483647 h 91"/>
                <a:gd name="T22" fmla="*/ 2147483647 w 83"/>
                <a:gd name="T23" fmla="*/ 2147483647 h 91"/>
                <a:gd name="T24" fmla="*/ 2147483647 w 83"/>
                <a:gd name="T25" fmla="*/ 2147483647 h 91"/>
                <a:gd name="T26" fmla="*/ 2147483647 w 83"/>
                <a:gd name="T27" fmla="*/ 2147483647 h 91"/>
                <a:gd name="T28" fmla="*/ 2147483647 w 83"/>
                <a:gd name="T29" fmla="*/ 2147483647 h 91"/>
                <a:gd name="T30" fmla="*/ 2147483647 w 83"/>
                <a:gd name="T31" fmla="*/ 2147483647 h 91"/>
                <a:gd name="T32" fmla="*/ 2147483647 w 83"/>
                <a:gd name="T33" fmla="*/ 2147483647 h 91"/>
                <a:gd name="T34" fmla="*/ 2147483647 w 83"/>
                <a:gd name="T35" fmla="*/ 2147483647 h 91"/>
                <a:gd name="T36" fmla="*/ 2147483647 w 83"/>
                <a:gd name="T37" fmla="*/ 2147483647 h 91"/>
                <a:gd name="T38" fmla="*/ 2147483647 w 83"/>
                <a:gd name="T39" fmla="*/ 2147483647 h 91"/>
                <a:gd name="T40" fmla="*/ 2147483647 w 83"/>
                <a:gd name="T41" fmla="*/ 2147483647 h 91"/>
                <a:gd name="T42" fmla="*/ 2147483647 w 83"/>
                <a:gd name="T43" fmla="*/ 2147483647 h 91"/>
                <a:gd name="T44" fmla="*/ 2147483647 w 83"/>
                <a:gd name="T45" fmla="*/ 2147483647 h 91"/>
                <a:gd name="T46" fmla="*/ 2147483647 w 83"/>
                <a:gd name="T47" fmla="*/ 2147483647 h 91"/>
                <a:gd name="T48" fmla="*/ 2147483647 w 83"/>
                <a:gd name="T49" fmla="*/ 2147483647 h 91"/>
                <a:gd name="T50" fmla="*/ 2147483647 w 83"/>
                <a:gd name="T51" fmla="*/ 2147483647 h 91"/>
                <a:gd name="T52" fmla="*/ 2147483647 w 83"/>
                <a:gd name="T53" fmla="*/ 2147483647 h 91"/>
                <a:gd name="T54" fmla="*/ 2147483647 w 83"/>
                <a:gd name="T55" fmla="*/ 2147483647 h 91"/>
                <a:gd name="T56" fmla="*/ 2147483647 w 83"/>
                <a:gd name="T57" fmla="*/ 2147483647 h 91"/>
                <a:gd name="T58" fmla="*/ 2147483647 w 83"/>
                <a:gd name="T59" fmla="*/ 2147483647 h 91"/>
                <a:gd name="T60" fmla="*/ 2147483647 w 83"/>
                <a:gd name="T61" fmla="*/ 2147483647 h 91"/>
                <a:gd name="T62" fmla="*/ 2147483647 w 83"/>
                <a:gd name="T63" fmla="*/ 2147483647 h 91"/>
                <a:gd name="T64" fmla="*/ 2147483647 w 83"/>
                <a:gd name="T65" fmla="*/ 2147483647 h 91"/>
                <a:gd name="T66" fmla="*/ 2147483647 w 83"/>
                <a:gd name="T67" fmla="*/ 2147483647 h 91"/>
                <a:gd name="T68" fmla="*/ 2147483647 w 83"/>
                <a:gd name="T69" fmla="*/ 2147483647 h 91"/>
                <a:gd name="T70" fmla="*/ 2147483647 w 83"/>
                <a:gd name="T71" fmla="*/ 2147483647 h 91"/>
                <a:gd name="T72" fmla="*/ 2147483647 w 83"/>
                <a:gd name="T73" fmla="*/ 2147483647 h 91"/>
                <a:gd name="T74" fmla="*/ 2147483647 w 83"/>
                <a:gd name="T75" fmla="*/ 2147483647 h 91"/>
                <a:gd name="T76" fmla="*/ 2147483647 w 83"/>
                <a:gd name="T77" fmla="*/ 2147483647 h 91"/>
                <a:gd name="T78" fmla="*/ 2147483647 w 83"/>
                <a:gd name="T79" fmla="*/ 2147483647 h 91"/>
                <a:gd name="T80" fmla="*/ 2147483647 w 83"/>
                <a:gd name="T81" fmla="*/ 2147483647 h 91"/>
                <a:gd name="T82" fmla="*/ 2147483647 w 83"/>
                <a:gd name="T83" fmla="*/ 2147483647 h 91"/>
                <a:gd name="T84" fmla="*/ 2147483647 w 83"/>
                <a:gd name="T85" fmla="*/ 2147483647 h 91"/>
                <a:gd name="T86" fmla="*/ 2147483647 w 83"/>
                <a:gd name="T87" fmla="*/ 2147483647 h 91"/>
                <a:gd name="T88" fmla="*/ 2147483647 w 83"/>
                <a:gd name="T89" fmla="*/ 0 h 91"/>
                <a:gd name="T90" fmla="*/ 2147483647 w 83"/>
                <a:gd name="T91" fmla="*/ 2147483647 h 91"/>
                <a:gd name="T92" fmla="*/ 2147483647 w 83"/>
                <a:gd name="T93" fmla="*/ 2147483647 h 91"/>
                <a:gd name="T94" fmla="*/ 2147483647 w 83"/>
                <a:gd name="T95" fmla="*/ 2147483647 h 91"/>
                <a:gd name="T96" fmla="*/ 2147483647 w 83"/>
                <a:gd name="T97" fmla="*/ 2147483647 h 91"/>
                <a:gd name="T98" fmla="*/ 2147483647 w 83"/>
                <a:gd name="T99" fmla="*/ 2147483647 h 9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3"/>
                <a:gd name="T151" fmla="*/ 0 h 91"/>
                <a:gd name="T152" fmla="*/ 83 w 83"/>
                <a:gd name="T153" fmla="*/ 91 h 9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3" h="91">
                  <a:moveTo>
                    <a:pt x="30" y="6"/>
                  </a:moveTo>
                  <a:lnTo>
                    <a:pt x="28" y="11"/>
                  </a:lnTo>
                  <a:lnTo>
                    <a:pt x="25" y="14"/>
                  </a:lnTo>
                  <a:lnTo>
                    <a:pt x="23" y="17"/>
                  </a:lnTo>
                  <a:lnTo>
                    <a:pt x="21" y="19"/>
                  </a:lnTo>
                  <a:lnTo>
                    <a:pt x="18" y="17"/>
                  </a:lnTo>
                  <a:lnTo>
                    <a:pt x="16" y="17"/>
                  </a:lnTo>
                  <a:lnTo>
                    <a:pt x="14" y="17"/>
                  </a:lnTo>
                  <a:lnTo>
                    <a:pt x="12" y="19"/>
                  </a:lnTo>
                  <a:lnTo>
                    <a:pt x="9" y="22"/>
                  </a:lnTo>
                  <a:lnTo>
                    <a:pt x="7" y="25"/>
                  </a:lnTo>
                  <a:lnTo>
                    <a:pt x="7" y="28"/>
                  </a:lnTo>
                  <a:lnTo>
                    <a:pt x="2" y="36"/>
                  </a:lnTo>
                  <a:lnTo>
                    <a:pt x="2" y="44"/>
                  </a:lnTo>
                  <a:lnTo>
                    <a:pt x="2" y="47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5" y="58"/>
                  </a:lnTo>
                  <a:lnTo>
                    <a:pt x="7" y="58"/>
                  </a:lnTo>
                  <a:lnTo>
                    <a:pt x="12" y="55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3" y="49"/>
                  </a:lnTo>
                  <a:lnTo>
                    <a:pt x="23" y="52"/>
                  </a:lnTo>
                  <a:lnTo>
                    <a:pt x="25" y="55"/>
                  </a:lnTo>
                  <a:lnTo>
                    <a:pt x="23" y="58"/>
                  </a:lnTo>
                  <a:lnTo>
                    <a:pt x="23" y="60"/>
                  </a:lnTo>
                  <a:lnTo>
                    <a:pt x="25" y="63"/>
                  </a:lnTo>
                  <a:lnTo>
                    <a:pt x="28" y="66"/>
                  </a:lnTo>
                  <a:lnTo>
                    <a:pt x="30" y="66"/>
                  </a:lnTo>
                  <a:lnTo>
                    <a:pt x="32" y="69"/>
                  </a:lnTo>
                  <a:lnTo>
                    <a:pt x="32" y="74"/>
                  </a:lnTo>
                  <a:lnTo>
                    <a:pt x="32" y="77"/>
                  </a:lnTo>
                  <a:lnTo>
                    <a:pt x="32" y="80"/>
                  </a:lnTo>
                  <a:lnTo>
                    <a:pt x="34" y="85"/>
                  </a:lnTo>
                  <a:lnTo>
                    <a:pt x="39" y="85"/>
                  </a:lnTo>
                  <a:lnTo>
                    <a:pt x="41" y="85"/>
                  </a:lnTo>
                  <a:lnTo>
                    <a:pt x="46" y="88"/>
                  </a:lnTo>
                  <a:lnTo>
                    <a:pt x="48" y="91"/>
                  </a:lnTo>
                  <a:lnTo>
                    <a:pt x="53" y="91"/>
                  </a:lnTo>
                  <a:lnTo>
                    <a:pt x="57" y="91"/>
                  </a:lnTo>
                  <a:lnTo>
                    <a:pt x="60" y="88"/>
                  </a:lnTo>
                  <a:lnTo>
                    <a:pt x="62" y="85"/>
                  </a:lnTo>
                  <a:lnTo>
                    <a:pt x="64" y="85"/>
                  </a:lnTo>
                  <a:lnTo>
                    <a:pt x="69" y="85"/>
                  </a:lnTo>
                  <a:lnTo>
                    <a:pt x="73" y="88"/>
                  </a:lnTo>
                  <a:lnTo>
                    <a:pt x="76" y="88"/>
                  </a:lnTo>
                  <a:lnTo>
                    <a:pt x="76" y="85"/>
                  </a:lnTo>
                  <a:lnTo>
                    <a:pt x="83" y="80"/>
                  </a:lnTo>
                  <a:lnTo>
                    <a:pt x="83" y="71"/>
                  </a:lnTo>
                  <a:lnTo>
                    <a:pt x="80" y="71"/>
                  </a:lnTo>
                  <a:lnTo>
                    <a:pt x="78" y="71"/>
                  </a:lnTo>
                  <a:lnTo>
                    <a:pt x="76" y="74"/>
                  </a:lnTo>
                  <a:lnTo>
                    <a:pt x="73" y="77"/>
                  </a:lnTo>
                  <a:lnTo>
                    <a:pt x="71" y="71"/>
                  </a:lnTo>
                  <a:lnTo>
                    <a:pt x="71" y="69"/>
                  </a:lnTo>
                  <a:lnTo>
                    <a:pt x="73" y="69"/>
                  </a:lnTo>
                  <a:lnTo>
                    <a:pt x="76" y="66"/>
                  </a:lnTo>
                  <a:lnTo>
                    <a:pt x="78" y="66"/>
                  </a:lnTo>
                  <a:lnTo>
                    <a:pt x="78" y="63"/>
                  </a:lnTo>
                  <a:lnTo>
                    <a:pt x="76" y="60"/>
                  </a:lnTo>
                  <a:lnTo>
                    <a:pt x="73" y="55"/>
                  </a:lnTo>
                  <a:lnTo>
                    <a:pt x="71" y="52"/>
                  </a:lnTo>
                  <a:lnTo>
                    <a:pt x="71" y="47"/>
                  </a:lnTo>
                  <a:lnTo>
                    <a:pt x="71" y="44"/>
                  </a:lnTo>
                  <a:lnTo>
                    <a:pt x="71" y="41"/>
                  </a:lnTo>
                  <a:lnTo>
                    <a:pt x="67" y="41"/>
                  </a:lnTo>
                  <a:lnTo>
                    <a:pt x="64" y="41"/>
                  </a:lnTo>
                  <a:lnTo>
                    <a:pt x="62" y="44"/>
                  </a:lnTo>
                  <a:lnTo>
                    <a:pt x="60" y="41"/>
                  </a:lnTo>
                  <a:lnTo>
                    <a:pt x="55" y="41"/>
                  </a:lnTo>
                  <a:lnTo>
                    <a:pt x="53" y="36"/>
                  </a:lnTo>
                  <a:lnTo>
                    <a:pt x="51" y="36"/>
                  </a:lnTo>
                  <a:lnTo>
                    <a:pt x="51" y="33"/>
                  </a:lnTo>
                  <a:lnTo>
                    <a:pt x="53" y="30"/>
                  </a:lnTo>
                  <a:lnTo>
                    <a:pt x="55" y="30"/>
                  </a:lnTo>
                  <a:lnTo>
                    <a:pt x="57" y="33"/>
                  </a:lnTo>
                  <a:lnTo>
                    <a:pt x="60" y="30"/>
                  </a:lnTo>
                  <a:lnTo>
                    <a:pt x="60" y="28"/>
                  </a:lnTo>
                  <a:lnTo>
                    <a:pt x="60" y="25"/>
                  </a:lnTo>
                  <a:lnTo>
                    <a:pt x="62" y="25"/>
                  </a:lnTo>
                  <a:lnTo>
                    <a:pt x="64" y="22"/>
                  </a:lnTo>
                  <a:lnTo>
                    <a:pt x="64" y="19"/>
                  </a:lnTo>
                  <a:lnTo>
                    <a:pt x="64" y="14"/>
                  </a:lnTo>
                  <a:lnTo>
                    <a:pt x="64" y="8"/>
                  </a:lnTo>
                  <a:lnTo>
                    <a:pt x="62" y="6"/>
                  </a:lnTo>
                  <a:lnTo>
                    <a:pt x="60" y="3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1" y="3"/>
                  </a:lnTo>
                  <a:lnTo>
                    <a:pt x="48" y="6"/>
                  </a:lnTo>
                  <a:lnTo>
                    <a:pt x="46" y="8"/>
                  </a:lnTo>
                  <a:lnTo>
                    <a:pt x="46" y="11"/>
                  </a:lnTo>
                  <a:lnTo>
                    <a:pt x="41" y="11"/>
                  </a:lnTo>
                  <a:lnTo>
                    <a:pt x="37" y="11"/>
                  </a:lnTo>
                  <a:lnTo>
                    <a:pt x="37" y="8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0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8" name="Freeform 88"/>
            <p:cNvSpPr>
              <a:spLocks noChangeAspect="1"/>
            </p:cNvSpPr>
            <p:nvPr/>
          </p:nvSpPr>
          <p:spPr bwMode="auto">
            <a:xfrm rot="9246">
              <a:off x="-1369" y="3779"/>
              <a:ext cx="159" cy="204"/>
            </a:xfrm>
            <a:custGeom>
              <a:avLst/>
              <a:gdLst>
                <a:gd name="T0" fmla="*/ 2147483647 w 87"/>
                <a:gd name="T1" fmla="*/ 0 h 146"/>
                <a:gd name="T2" fmla="*/ 2147483647 w 87"/>
                <a:gd name="T3" fmla="*/ 0 h 146"/>
                <a:gd name="T4" fmla="*/ 2147483647 w 87"/>
                <a:gd name="T5" fmla="*/ 2147483647 h 146"/>
                <a:gd name="T6" fmla="*/ 2147483647 w 87"/>
                <a:gd name="T7" fmla="*/ 2147483647 h 146"/>
                <a:gd name="T8" fmla="*/ 2147483647 w 87"/>
                <a:gd name="T9" fmla="*/ 0 h 146"/>
                <a:gd name="T10" fmla="*/ 2147483647 w 87"/>
                <a:gd name="T11" fmla="*/ 0 h 146"/>
                <a:gd name="T12" fmla="*/ 2147483647 w 87"/>
                <a:gd name="T13" fmla="*/ 2049210838 h 146"/>
                <a:gd name="T14" fmla="*/ 2147483647 w 87"/>
                <a:gd name="T15" fmla="*/ 2147483647 h 146"/>
                <a:gd name="T16" fmla="*/ 2147483647 w 87"/>
                <a:gd name="T17" fmla="*/ 2147483647 h 146"/>
                <a:gd name="T18" fmla="*/ 2147483647 w 87"/>
                <a:gd name="T19" fmla="*/ 2147483647 h 146"/>
                <a:gd name="T20" fmla="*/ 2147483647 w 87"/>
                <a:gd name="T21" fmla="*/ 2147483647 h 146"/>
                <a:gd name="T22" fmla="*/ 2147483647 w 87"/>
                <a:gd name="T23" fmla="*/ 2147483647 h 146"/>
                <a:gd name="T24" fmla="*/ 2147483647 w 87"/>
                <a:gd name="T25" fmla="*/ 2147483647 h 146"/>
                <a:gd name="T26" fmla="*/ 2147483647 w 87"/>
                <a:gd name="T27" fmla="*/ 2147483647 h 146"/>
                <a:gd name="T28" fmla="*/ 2147483647 w 87"/>
                <a:gd name="T29" fmla="*/ 2147483647 h 146"/>
                <a:gd name="T30" fmla="*/ 2147483647 w 87"/>
                <a:gd name="T31" fmla="*/ 2147483647 h 146"/>
                <a:gd name="T32" fmla="*/ 2147483647 w 87"/>
                <a:gd name="T33" fmla="*/ 2147483647 h 146"/>
                <a:gd name="T34" fmla="*/ 2147483647 w 87"/>
                <a:gd name="T35" fmla="*/ 2147483647 h 146"/>
                <a:gd name="T36" fmla="*/ 2147483647 w 87"/>
                <a:gd name="T37" fmla="*/ 2147483647 h 146"/>
                <a:gd name="T38" fmla="*/ 2147483647 w 87"/>
                <a:gd name="T39" fmla="*/ 2147483647 h 146"/>
                <a:gd name="T40" fmla="*/ 2147483647 w 87"/>
                <a:gd name="T41" fmla="*/ 2147483647 h 146"/>
                <a:gd name="T42" fmla="*/ 2147483647 w 87"/>
                <a:gd name="T43" fmla="*/ 2147483647 h 146"/>
                <a:gd name="T44" fmla="*/ 2147483647 w 87"/>
                <a:gd name="T45" fmla="*/ 2147483647 h 146"/>
                <a:gd name="T46" fmla="*/ 2147483647 w 87"/>
                <a:gd name="T47" fmla="*/ 2147483647 h 146"/>
                <a:gd name="T48" fmla="*/ 2147483647 w 87"/>
                <a:gd name="T49" fmla="*/ 2147483647 h 146"/>
                <a:gd name="T50" fmla="*/ 2147483647 w 87"/>
                <a:gd name="T51" fmla="*/ 2147483647 h 146"/>
                <a:gd name="T52" fmla="*/ 2147483647 w 87"/>
                <a:gd name="T53" fmla="*/ 2147483647 h 146"/>
                <a:gd name="T54" fmla="*/ 2147483647 w 87"/>
                <a:gd name="T55" fmla="*/ 2147483647 h 146"/>
                <a:gd name="T56" fmla="*/ 2147483647 w 87"/>
                <a:gd name="T57" fmla="*/ 2147483647 h 146"/>
                <a:gd name="T58" fmla="*/ 2147483647 w 87"/>
                <a:gd name="T59" fmla="*/ 2147483647 h 146"/>
                <a:gd name="T60" fmla="*/ 2147483647 w 87"/>
                <a:gd name="T61" fmla="*/ 2147483647 h 146"/>
                <a:gd name="T62" fmla="*/ 2147483647 w 87"/>
                <a:gd name="T63" fmla="*/ 2147483647 h 146"/>
                <a:gd name="T64" fmla="*/ 2147483647 w 87"/>
                <a:gd name="T65" fmla="*/ 2147483647 h 146"/>
                <a:gd name="T66" fmla="*/ 2147483647 w 87"/>
                <a:gd name="T67" fmla="*/ 2147483647 h 146"/>
                <a:gd name="T68" fmla="*/ 2147483647 w 87"/>
                <a:gd name="T69" fmla="*/ 2147483647 h 146"/>
                <a:gd name="T70" fmla="*/ 2147483647 w 87"/>
                <a:gd name="T71" fmla="*/ 2147483647 h 146"/>
                <a:gd name="T72" fmla="*/ 2147483647 w 87"/>
                <a:gd name="T73" fmla="*/ 2147483647 h 146"/>
                <a:gd name="T74" fmla="*/ 2147483647 w 87"/>
                <a:gd name="T75" fmla="*/ 2147483647 h 146"/>
                <a:gd name="T76" fmla="*/ 2147483647 w 87"/>
                <a:gd name="T77" fmla="*/ 2147483647 h 146"/>
                <a:gd name="T78" fmla="*/ 2147483647 w 87"/>
                <a:gd name="T79" fmla="*/ 2147483647 h 146"/>
                <a:gd name="T80" fmla="*/ 2147483647 w 87"/>
                <a:gd name="T81" fmla="*/ 2147483647 h 146"/>
                <a:gd name="T82" fmla="*/ 2147483647 w 87"/>
                <a:gd name="T83" fmla="*/ 2147483647 h 146"/>
                <a:gd name="T84" fmla="*/ 2147483647 w 87"/>
                <a:gd name="T85" fmla="*/ 2147483647 h 146"/>
                <a:gd name="T86" fmla="*/ 2147483647 w 87"/>
                <a:gd name="T87" fmla="*/ 2049210838 h 1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87"/>
                <a:gd name="T133" fmla="*/ 0 h 146"/>
                <a:gd name="T134" fmla="*/ 87 w 87"/>
                <a:gd name="T135" fmla="*/ 146 h 1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87" h="146">
                  <a:moveTo>
                    <a:pt x="84" y="3"/>
                  </a:moveTo>
                  <a:lnTo>
                    <a:pt x="80" y="0"/>
                  </a:lnTo>
                  <a:lnTo>
                    <a:pt x="75" y="0"/>
                  </a:lnTo>
                  <a:lnTo>
                    <a:pt x="73" y="0"/>
                  </a:lnTo>
                  <a:lnTo>
                    <a:pt x="71" y="3"/>
                  </a:lnTo>
                  <a:lnTo>
                    <a:pt x="68" y="6"/>
                  </a:lnTo>
                  <a:lnTo>
                    <a:pt x="64" y="6"/>
                  </a:lnTo>
                  <a:lnTo>
                    <a:pt x="59" y="6"/>
                  </a:lnTo>
                  <a:lnTo>
                    <a:pt x="57" y="3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3" y="3"/>
                  </a:lnTo>
                  <a:lnTo>
                    <a:pt x="41" y="6"/>
                  </a:lnTo>
                  <a:lnTo>
                    <a:pt x="36" y="8"/>
                  </a:lnTo>
                  <a:lnTo>
                    <a:pt x="36" y="11"/>
                  </a:lnTo>
                  <a:lnTo>
                    <a:pt x="34" y="14"/>
                  </a:lnTo>
                  <a:lnTo>
                    <a:pt x="29" y="17"/>
                  </a:lnTo>
                  <a:lnTo>
                    <a:pt x="27" y="19"/>
                  </a:lnTo>
                  <a:lnTo>
                    <a:pt x="27" y="22"/>
                  </a:lnTo>
                  <a:lnTo>
                    <a:pt x="25" y="22"/>
                  </a:lnTo>
                  <a:lnTo>
                    <a:pt x="25" y="28"/>
                  </a:lnTo>
                  <a:lnTo>
                    <a:pt x="23" y="36"/>
                  </a:lnTo>
                  <a:lnTo>
                    <a:pt x="25" y="41"/>
                  </a:lnTo>
                  <a:lnTo>
                    <a:pt x="25" y="44"/>
                  </a:lnTo>
                  <a:lnTo>
                    <a:pt x="27" y="47"/>
                  </a:lnTo>
                  <a:lnTo>
                    <a:pt x="27" y="50"/>
                  </a:lnTo>
                  <a:lnTo>
                    <a:pt x="27" y="58"/>
                  </a:lnTo>
                  <a:lnTo>
                    <a:pt x="25" y="63"/>
                  </a:lnTo>
                  <a:lnTo>
                    <a:pt x="23" y="63"/>
                  </a:lnTo>
                  <a:lnTo>
                    <a:pt x="20" y="66"/>
                  </a:lnTo>
                  <a:lnTo>
                    <a:pt x="18" y="66"/>
                  </a:lnTo>
                  <a:lnTo>
                    <a:pt x="16" y="66"/>
                  </a:lnTo>
                  <a:lnTo>
                    <a:pt x="13" y="66"/>
                  </a:lnTo>
                  <a:lnTo>
                    <a:pt x="11" y="66"/>
                  </a:lnTo>
                  <a:lnTo>
                    <a:pt x="7" y="66"/>
                  </a:lnTo>
                  <a:lnTo>
                    <a:pt x="4" y="66"/>
                  </a:lnTo>
                  <a:lnTo>
                    <a:pt x="0" y="66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7" y="80"/>
                  </a:lnTo>
                  <a:lnTo>
                    <a:pt x="7" y="88"/>
                  </a:lnTo>
                  <a:lnTo>
                    <a:pt x="9" y="88"/>
                  </a:lnTo>
                  <a:lnTo>
                    <a:pt x="11" y="94"/>
                  </a:lnTo>
                  <a:lnTo>
                    <a:pt x="13" y="99"/>
                  </a:lnTo>
                  <a:lnTo>
                    <a:pt x="16" y="99"/>
                  </a:lnTo>
                  <a:lnTo>
                    <a:pt x="18" y="99"/>
                  </a:lnTo>
                  <a:lnTo>
                    <a:pt x="20" y="102"/>
                  </a:lnTo>
                  <a:lnTo>
                    <a:pt x="20" y="105"/>
                  </a:lnTo>
                  <a:lnTo>
                    <a:pt x="20" y="107"/>
                  </a:lnTo>
                  <a:lnTo>
                    <a:pt x="25" y="113"/>
                  </a:lnTo>
                  <a:lnTo>
                    <a:pt x="29" y="113"/>
                  </a:lnTo>
                  <a:lnTo>
                    <a:pt x="34" y="116"/>
                  </a:lnTo>
                  <a:lnTo>
                    <a:pt x="36" y="121"/>
                  </a:lnTo>
                  <a:lnTo>
                    <a:pt x="36" y="126"/>
                  </a:lnTo>
                  <a:lnTo>
                    <a:pt x="29" y="132"/>
                  </a:lnTo>
                  <a:lnTo>
                    <a:pt x="32" y="135"/>
                  </a:lnTo>
                  <a:lnTo>
                    <a:pt x="34" y="137"/>
                  </a:lnTo>
                  <a:lnTo>
                    <a:pt x="39" y="143"/>
                  </a:lnTo>
                  <a:lnTo>
                    <a:pt x="41" y="143"/>
                  </a:lnTo>
                  <a:lnTo>
                    <a:pt x="45" y="146"/>
                  </a:lnTo>
                  <a:lnTo>
                    <a:pt x="48" y="146"/>
                  </a:lnTo>
                  <a:lnTo>
                    <a:pt x="48" y="137"/>
                  </a:lnTo>
                  <a:lnTo>
                    <a:pt x="48" y="129"/>
                  </a:lnTo>
                  <a:lnTo>
                    <a:pt x="50" y="124"/>
                  </a:lnTo>
                  <a:lnTo>
                    <a:pt x="52" y="116"/>
                  </a:lnTo>
                  <a:lnTo>
                    <a:pt x="52" y="113"/>
                  </a:lnTo>
                  <a:lnTo>
                    <a:pt x="52" y="107"/>
                  </a:lnTo>
                  <a:lnTo>
                    <a:pt x="57" y="99"/>
                  </a:lnTo>
                  <a:lnTo>
                    <a:pt x="55" y="85"/>
                  </a:lnTo>
                  <a:lnTo>
                    <a:pt x="57" y="72"/>
                  </a:lnTo>
                  <a:lnTo>
                    <a:pt x="57" y="69"/>
                  </a:lnTo>
                  <a:lnTo>
                    <a:pt x="57" y="66"/>
                  </a:lnTo>
                  <a:lnTo>
                    <a:pt x="57" y="63"/>
                  </a:lnTo>
                  <a:lnTo>
                    <a:pt x="59" y="61"/>
                  </a:lnTo>
                  <a:lnTo>
                    <a:pt x="62" y="58"/>
                  </a:lnTo>
                  <a:lnTo>
                    <a:pt x="62" y="55"/>
                  </a:lnTo>
                  <a:lnTo>
                    <a:pt x="62" y="52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6" y="41"/>
                  </a:lnTo>
                  <a:lnTo>
                    <a:pt x="71" y="33"/>
                  </a:lnTo>
                  <a:lnTo>
                    <a:pt x="73" y="25"/>
                  </a:lnTo>
                  <a:lnTo>
                    <a:pt x="80" y="17"/>
                  </a:lnTo>
                  <a:lnTo>
                    <a:pt x="80" y="11"/>
                  </a:lnTo>
                  <a:lnTo>
                    <a:pt x="82" y="6"/>
                  </a:lnTo>
                  <a:lnTo>
                    <a:pt x="87" y="3"/>
                  </a:lnTo>
                  <a:lnTo>
                    <a:pt x="84" y="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9" name="Freeform 89"/>
            <p:cNvSpPr>
              <a:spLocks noChangeAspect="1"/>
            </p:cNvSpPr>
            <p:nvPr/>
          </p:nvSpPr>
          <p:spPr bwMode="auto">
            <a:xfrm rot="9246">
              <a:off x="-1369" y="3779"/>
              <a:ext cx="159" cy="204"/>
            </a:xfrm>
            <a:custGeom>
              <a:avLst/>
              <a:gdLst>
                <a:gd name="T0" fmla="*/ 2147483647 w 87"/>
                <a:gd name="T1" fmla="*/ 0 h 146"/>
                <a:gd name="T2" fmla="*/ 2147483647 w 87"/>
                <a:gd name="T3" fmla="*/ 0 h 146"/>
                <a:gd name="T4" fmla="*/ 2147483647 w 87"/>
                <a:gd name="T5" fmla="*/ 2147483647 h 146"/>
                <a:gd name="T6" fmla="*/ 2147483647 w 87"/>
                <a:gd name="T7" fmla="*/ 2147483647 h 146"/>
                <a:gd name="T8" fmla="*/ 2147483647 w 87"/>
                <a:gd name="T9" fmla="*/ 0 h 146"/>
                <a:gd name="T10" fmla="*/ 2147483647 w 87"/>
                <a:gd name="T11" fmla="*/ 0 h 146"/>
                <a:gd name="T12" fmla="*/ 2147483647 w 87"/>
                <a:gd name="T13" fmla="*/ 2049210838 h 146"/>
                <a:gd name="T14" fmla="*/ 2147483647 w 87"/>
                <a:gd name="T15" fmla="*/ 2147483647 h 146"/>
                <a:gd name="T16" fmla="*/ 2147483647 w 87"/>
                <a:gd name="T17" fmla="*/ 2147483647 h 146"/>
                <a:gd name="T18" fmla="*/ 2147483647 w 87"/>
                <a:gd name="T19" fmla="*/ 2147483647 h 146"/>
                <a:gd name="T20" fmla="*/ 2147483647 w 87"/>
                <a:gd name="T21" fmla="*/ 2147483647 h 146"/>
                <a:gd name="T22" fmla="*/ 2147483647 w 87"/>
                <a:gd name="T23" fmla="*/ 2147483647 h 146"/>
                <a:gd name="T24" fmla="*/ 2147483647 w 87"/>
                <a:gd name="T25" fmla="*/ 2147483647 h 146"/>
                <a:gd name="T26" fmla="*/ 2147483647 w 87"/>
                <a:gd name="T27" fmla="*/ 2147483647 h 146"/>
                <a:gd name="T28" fmla="*/ 2147483647 w 87"/>
                <a:gd name="T29" fmla="*/ 2147483647 h 146"/>
                <a:gd name="T30" fmla="*/ 2147483647 w 87"/>
                <a:gd name="T31" fmla="*/ 2147483647 h 146"/>
                <a:gd name="T32" fmla="*/ 2147483647 w 87"/>
                <a:gd name="T33" fmla="*/ 2147483647 h 146"/>
                <a:gd name="T34" fmla="*/ 2147483647 w 87"/>
                <a:gd name="T35" fmla="*/ 2147483647 h 146"/>
                <a:gd name="T36" fmla="*/ 2147483647 w 87"/>
                <a:gd name="T37" fmla="*/ 2147483647 h 146"/>
                <a:gd name="T38" fmla="*/ 2147483647 w 87"/>
                <a:gd name="T39" fmla="*/ 2147483647 h 146"/>
                <a:gd name="T40" fmla="*/ 2147483647 w 87"/>
                <a:gd name="T41" fmla="*/ 2147483647 h 146"/>
                <a:gd name="T42" fmla="*/ 2147483647 w 87"/>
                <a:gd name="T43" fmla="*/ 2147483647 h 146"/>
                <a:gd name="T44" fmla="*/ 2147483647 w 87"/>
                <a:gd name="T45" fmla="*/ 2147483647 h 146"/>
                <a:gd name="T46" fmla="*/ 2147483647 w 87"/>
                <a:gd name="T47" fmla="*/ 2147483647 h 146"/>
                <a:gd name="T48" fmla="*/ 2147483647 w 87"/>
                <a:gd name="T49" fmla="*/ 2147483647 h 146"/>
                <a:gd name="T50" fmla="*/ 2147483647 w 87"/>
                <a:gd name="T51" fmla="*/ 2147483647 h 146"/>
                <a:gd name="T52" fmla="*/ 2147483647 w 87"/>
                <a:gd name="T53" fmla="*/ 2147483647 h 146"/>
                <a:gd name="T54" fmla="*/ 2147483647 w 87"/>
                <a:gd name="T55" fmla="*/ 2147483647 h 146"/>
                <a:gd name="T56" fmla="*/ 2147483647 w 87"/>
                <a:gd name="T57" fmla="*/ 2147483647 h 146"/>
                <a:gd name="T58" fmla="*/ 2147483647 w 87"/>
                <a:gd name="T59" fmla="*/ 2147483647 h 146"/>
                <a:gd name="T60" fmla="*/ 2147483647 w 87"/>
                <a:gd name="T61" fmla="*/ 2147483647 h 146"/>
                <a:gd name="T62" fmla="*/ 2147483647 w 87"/>
                <a:gd name="T63" fmla="*/ 2147483647 h 146"/>
                <a:gd name="T64" fmla="*/ 2147483647 w 87"/>
                <a:gd name="T65" fmla="*/ 2147483647 h 146"/>
                <a:gd name="T66" fmla="*/ 2147483647 w 87"/>
                <a:gd name="T67" fmla="*/ 2147483647 h 146"/>
                <a:gd name="T68" fmla="*/ 2147483647 w 87"/>
                <a:gd name="T69" fmla="*/ 2147483647 h 146"/>
                <a:gd name="T70" fmla="*/ 2147483647 w 87"/>
                <a:gd name="T71" fmla="*/ 2147483647 h 146"/>
                <a:gd name="T72" fmla="*/ 2147483647 w 87"/>
                <a:gd name="T73" fmla="*/ 2147483647 h 146"/>
                <a:gd name="T74" fmla="*/ 2147483647 w 87"/>
                <a:gd name="T75" fmla="*/ 2147483647 h 146"/>
                <a:gd name="T76" fmla="*/ 2147483647 w 87"/>
                <a:gd name="T77" fmla="*/ 2147483647 h 146"/>
                <a:gd name="T78" fmla="*/ 2147483647 w 87"/>
                <a:gd name="T79" fmla="*/ 2147483647 h 146"/>
                <a:gd name="T80" fmla="*/ 2147483647 w 87"/>
                <a:gd name="T81" fmla="*/ 2147483647 h 146"/>
                <a:gd name="T82" fmla="*/ 2147483647 w 87"/>
                <a:gd name="T83" fmla="*/ 2147483647 h 146"/>
                <a:gd name="T84" fmla="*/ 2147483647 w 87"/>
                <a:gd name="T85" fmla="*/ 2147483647 h 146"/>
                <a:gd name="T86" fmla="*/ 2147483647 w 87"/>
                <a:gd name="T87" fmla="*/ 2049210838 h 1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87"/>
                <a:gd name="T133" fmla="*/ 0 h 146"/>
                <a:gd name="T134" fmla="*/ 87 w 87"/>
                <a:gd name="T135" fmla="*/ 146 h 1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87" h="146">
                  <a:moveTo>
                    <a:pt x="84" y="3"/>
                  </a:moveTo>
                  <a:lnTo>
                    <a:pt x="80" y="0"/>
                  </a:lnTo>
                  <a:lnTo>
                    <a:pt x="75" y="0"/>
                  </a:lnTo>
                  <a:lnTo>
                    <a:pt x="73" y="0"/>
                  </a:lnTo>
                  <a:lnTo>
                    <a:pt x="71" y="3"/>
                  </a:lnTo>
                  <a:lnTo>
                    <a:pt x="68" y="6"/>
                  </a:lnTo>
                  <a:lnTo>
                    <a:pt x="64" y="6"/>
                  </a:lnTo>
                  <a:lnTo>
                    <a:pt x="59" y="6"/>
                  </a:lnTo>
                  <a:lnTo>
                    <a:pt x="57" y="3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3" y="3"/>
                  </a:lnTo>
                  <a:lnTo>
                    <a:pt x="41" y="6"/>
                  </a:lnTo>
                  <a:lnTo>
                    <a:pt x="36" y="8"/>
                  </a:lnTo>
                  <a:lnTo>
                    <a:pt x="36" y="11"/>
                  </a:lnTo>
                  <a:lnTo>
                    <a:pt x="34" y="14"/>
                  </a:lnTo>
                  <a:lnTo>
                    <a:pt x="29" y="17"/>
                  </a:lnTo>
                  <a:lnTo>
                    <a:pt x="27" y="19"/>
                  </a:lnTo>
                  <a:lnTo>
                    <a:pt x="27" y="22"/>
                  </a:lnTo>
                  <a:lnTo>
                    <a:pt x="25" y="22"/>
                  </a:lnTo>
                  <a:lnTo>
                    <a:pt x="25" y="28"/>
                  </a:lnTo>
                  <a:lnTo>
                    <a:pt x="23" y="36"/>
                  </a:lnTo>
                  <a:lnTo>
                    <a:pt x="25" y="41"/>
                  </a:lnTo>
                  <a:lnTo>
                    <a:pt x="25" y="44"/>
                  </a:lnTo>
                  <a:lnTo>
                    <a:pt x="27" y="47"/>
                  </a:lnTo>
                  <a:lnTo>
                    <a:pt x="27" y="50"/>
                  </a:lnTo>
                  <a:lnTo>
                    <a:pt x="27" y="58"/>
                  </a:lnTo>
                  <a:lnTo>
                    <a:pt x="25" y="63"/>
                  </a:lnTo>
                  <a:lnTo>
                    <a:pt x="23" y="63"/>
                  </a:lnTo>
                  <a:lnTo>
                    <a:pt x="20" y="66"/>
                  </a:lnTo>
                  <a:lnTo>
                    <a:pt x="18" y="66"/>
                  </a:lnTo>
                  <a:lnTo>
                    <a:pt x="16" y="66"/>
                  </a:lnTo>
                  <a:lnTo>
                    <a:pt x="13" y="66"/>
                  </a:lnTo>
                  <a:lnTo>
                    <a:pt x="11" y="66"/>
                  </a:lnTo>
                  <a:lnTo>
                    <a:pt x="7" y="66"/>
                  </a:lnTo>
                  <a:lnTo>
                    <a:pt x="4" y="66"/>
                  </a:lnTo>
                  <a:lnTo>
                    <a:pt x="0" y="66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7" y="80"/>
                  </a:lnTo>
                  <a:lnTo>
                    <a:pt x="7" y="88"/>
                  </a:lnTo>
                  <a:lnTo>
                    <a:pt x="9" y="88"/>
                  </a:lnTo>
                  <a:lnTo>
                    <a:pt x="11" y="94"/>
                  </a:lnTo>
                  <a:lnTo>
                    <a:pt x="13" y="99"/>
                  </a:lnTo>
                  <a:lnTo>
                    <a:pt x="16" y="99"/>
                  </a:lnTo>
                  <a:lnTo>
                    <a:pt x="18" y="99"/>
                  </a:lnTo>
                  <a:lnTo>
                    <a:pt x="20" y="102"/>
                  </a:lnTo>
                  <a:lnTo>
                    <a:pt x="20" y="105"/>
                  </a:lnTo>
                  <a:lnTo>
                    <a:pt x="20" y="107"/>
                  </a:lnTo>
                  <a:lnTo>
                    <a:pt x="25" y="113"/>
                  </a:lnTo>
                  <a:lnTo>
                    <a:pt x="29" y="113"/>
                  </a:lnTo>
                  <a:lnTo>
                    <a:pt x="34" y="116"/>
                  </a:lnTo>
                  <a:lnTo>
                    <a:pt x="36" y="121"/>
                  </a:lnTo>
                  <a:lnTo>
                    <a:pt x="36" y="126"/>
                  </a:lnTo>
                  <a:lnTo>
                    <a:pt x="29" y="132"/>
                  </a:lnTo>
                  <a:lnTo>
                    <a:pt x="32" y="135"/>
                  </a:lnTo>
                  <a:lnTo>
                    <a:pt x="34" y="137"/>
                  </a:lnTo>
                  <a:lnTo>
                    <a:pt x="39" y="143"/>
                  </a:lnTo>
                  <a:lnTo>
                    <a:pt x="41" y="143"/>
                  </a:lnTo>
                  <a:lnTo>
                    <a:pt x="45" y="146"/>
                  </a:lnTo>
                  <a:lnTo>
                    <a:pt x="48" y="146"/>
                  </a:lnTo>
                  <a:lnTo>
                    <a:pt x="48" y="137"/>
                  </a:lnTo>
                  <a:lnTo>
                    <a:pt x="48" y="129"/>
                  </a:lnTo>
                  <a:lnTo>
                    <a:pt x="50" y="124"/>
                  </a:lnTo>
                  <a:lnTo>
                    <a:pt x="52" y="116"/>
                  </a:lnTo>
                  <a:lnTo>
                    <a:pt x="52" y="113"/>
                  </a:lnTo>
                  <a:lnTo>
                    <a:pt x="52" y="107"/>
                  </a:lnTo>
                  <a:lnTo>
                    <a:pt x="57" y="99"/>
                  </a:lnTo>
                  <a:lnTo>
                    <a:pt x="55" y="85"/>
                  </a:lnTo>
                  <a:lnTo>
                    <a:pt x="57" y="72"/>
                  </a:lnTo>
                  <a:lnTo>
                    <a:pt x="57" y="69"/>
                  </a:lnTo>
                  <a:lnTo>
                    <a:pt x="57" y="66"/>
                  </a:lnTo>
                  <a:lnTo>
                    <a:pt x="57" y="63"/>
                  </a:lnTo>
                  <a:lnTo>
                    <a:pt x="59" y="61"/>
                  </a:lnTo>
                  <a:lnTo>
                    <a:pt x="62" y="58"/>
                  </a:lnTo>
                  <a:lnTo>
                    <a:pt x="62" y="55"/>
                  </a:lnTo>
                  <a:lnTo>
                    <a:pt x="62" y="52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6" y="41"/>
                  </a:lnTo>
                  <a:lnTo>
                    <a:pt x="71" y="33"/>
                  </a:lnTo>
                  <a:lnTo>
                    <a:pt x="73" y="25"/>
                  </a:lnTo>
                  <a:lnTo>
                    <a:pt x="80" y="17"/>
                  </a:lnTo>
                  <a:lnTo>
                    <a:pt x="80" y="11"/>
                  </a:lnTo>
                  <a:lnTo>
                    <a:pt x="82" y="6"/>
                  </a:lnTo>
                  <a:lnTo>
                    <a:pt x="87" y="3"/>
                  </a:lnTo>
                  <a:lnTo>
                    <a:pt x="84" y="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0" name="Freeform 90"/>
            <p:cNvSpPr>
              <a:spLocks noChangeAspect="1"/>
            </p:cNvSpPr>
            <p:nvPr/>
          </p:nvSpPr>
          <p:spPr bwMode="auto">
            <a:xfrm rot="9246">
              <a:off x="-1410" y="3729"/>
              <a:ext cx="123" cy="142"/>
            </a:xfrm>
            <a:custGeom>
              <a:avLst/>
              <a:gdLst>
                <a:gd name="T0" fmla="*/ 0 w 68"/>
                <a:gd name="T1" fmla="*/ 2147483647 h 102"/>
                <a:gd name="T2" fmla="*/ 2147483647 w 68"/>
                <a:gd name="T3" fmla="*/ 2147483647 h 102"/>
                <a:gd name="T4" fmla="*/ 2147483647 w 68"/>
                <a:gd name="T5" fmla="*/ 2147483647 h 102"/>
                <a:gd name="T6" fmla="*/ 2147483647 w 68"/>
                <a:gd name="T7" fmla="*/ 2147483647 h 102"/>
                <a:gd name="T8" fmla="*/ 2147483647 w 68"/>
                <a:gd name="T9" fmla="*/ 2147483647 h 102"/>
                <a:gd name="T10" fmla="*/ 2147483647 w 68"/>
                <a:gd name="T11" fmla="*/ 2147483647 h 102"/>
                <a:gd name="T12" fmla="*/ 2147483647 w 68"/>
                <a:gd name="T13" fmla="*/ 2147483647 h 102"/>
                <a:gd name="T14" fmla="*/ 2147483647 w 68"/>
                <a:gd name="T15" fmla="*/ 2147483647 h 102"/>
                <a:gd name="T16" fmla="*/ 2147483647 w 68"/>
                <a:gd name="T17" fmla="*/ 2147483647 h 102"/>
                <a:gd name="T18" fmla="*/ 2147483647 w 68"/>
                <a:gd name="T19" fmla="*/ 2147483647 h 102"/>
                <a:gd name="T20" fmla="*/ 2147483647 w 68"/>
                <a:gd name="T21" fmla="*/ 2147483647 h 102"/>
                <a:gd name="T22" fmla="*/ 2147483647 w 68"/>
                <a:gd name="T23" fmla="*/ 2147483647 h 102"/>
                <a:gd name="T24" fmla="*/ 2147483647 w 68"/>
                <a:gd name="T25" fmla="*/ 2147483647 h 102"/>
                <a:gd name="T26" fmla="*/ 2147483647 w 68"/>
                <a:gd name="T27" fmla="*/ 2147483647 h 102"/>
                <a:gd name="T28" fmla="*/ 2147483647 w 68"/>
                <a:gd name="T29" fmla="*/ 2147483647 h 102"/>
                <a:gd name="T30" fmla="*/ 2147483647 w 68"/>
                <a:gd name="T31" fmla="*/ 2147483647 h 102"/>
                <a:gd name="T32" fmla="*/ 2147483647 w 68"/>
                <a:gd name="T33" fmla="*/ 2147483647 h 102"/>
                <a:gd name="T34" fmla="*/ 2147483647 w 68"/>
                <a:gd name="T35" fmla="*/ 2147483647 h 102"/>
                <a:gd name="T36" fmla="*/ 2147483647 w 68"/>
                <a:gd name="T37" fmla="*/ 2147483647 h 102"/>
                <a:gd name="T38" fmla="*/ 2147483647 w 68"/>
                <a:gd name="T39" fmla="*/ 2147483647 h 102"/>
                <a:gd name="T40" fmla="*/ 2147483647 w 68"/>
                <a:gd name="T41" fmla="*/ 2147483647 h 102"/>
                <a:gd name="T42" fmla="*/ 2147483647 w 68"/>
                <a:gd name="T43" fmla="*/ 1672176635 h 102"/>
                <a:gd name="T44" fmla="*/ 2147483647 w 68"/>
                <a:gd name="T45" fmla="*/ 0 h 102"/>
                <a:gd name="T46" fmla="*/ 2147483647 w 68"/>
                <a:gd name="T47" fmla="*/ 2147483647 h 102"/>
                <a:gd name="T48" fmla="*/ 2147483647 w 68"/>
                <a:gd name="T49" fmla="*/ 2147483647 h 102"/>
                <a:gd name="T50" fmla="*/ 2147483647 w 68"/>
                <a:gd name="T51" fmla="*/ 1672176635 h 102"/>
                <a:gd name="T52" fmla="*/ 2147483647 w 68"/>
                <a:gd name="T53" fmla="*/ 0 h 102"/>
                <a:gd name="T54" fmla="*/ 2147483647 w 68"/>
                <a:gd name="T55" fmla="*/ 1672176635 h 102"/>
                <a:gd name="T56" fmla="*/ 2147483647 w 68"/>
                <a:gd name="T57" fmla="*/ 2147483647 h 102"/>
                <a:gd name="T58" fmla="*/ 2147483647 w 68"/>
                <a:gd name="T59" fmla="*/ 2147483647 h 102"/>
                <a:gd name="T60" fmla="*/ 2147483647 w 68"/>
                <a:gd name="T61" fmla="*/ 2147483647 h 102"/>
                <a:gd name="T62" fmla="*/ 2147483647 w 68"/>
                <a:gd name="T63" fmla="*/ 2147483647 h 102"/>
                <a:gd name="T64" fmla="*/ 2147483647 w 68"/>
                <a:gd name="T65" fmla="*/ 2147483647 h 102"/>
                <a:gd name="T66" fmla="*/ 2147483647 w 68"/>
                <a:gd name="T67" fmla="*/ 2147483647 h 102"/>
                <a:gd name="T68" fmla="*/ 2147483647 w 68"/>
                <a:gd name="T69" fmla="*/ 2147483647 h 102"/>
                <a:gd name="T70" fmla="*/ 2147483647 w 68"/>
                <a:gd name="T71" fmla="*/ 2147483647 h 102"/>
                <a:gd name="T72" fmla="*/ 2147483647 w 68"/>
                <a:gd name="T73" fmla="*/ 2147483647 h 102"/>
                <a:gd name="T74" fmla="*/ 2147483647 w 68"/>
                <a:gd name="T75" fmla="*/ 2147483647 h 102"/>
                <a:gd name="T76" fmla="*/ 2147483647 w 68"/>
                <a:gd name="T77" fmla="*/ 2147483647 h 102"/>
                <a:gd name="T78" fmla="*/ 2147483647 w 68"/>
                <a:gd name="T79" fmla="*/ 2147483647 h 102"/>
                <a:gd name="T80" fmla="*/ 2147483647 w 68"/>
                <a:gd name="T81" fmla="*/ 2147483647 h 10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8"/>
                <a:gd name="T124" fmla="*/ 0 h 102"/>
                <a:gd name="T125" fmla="*/ 68 w 68"/>
                <a:gd name="T126" fmla="*/ 102 h 10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8" h="102">
                  <a:moveTo>
                    <a:pt x="2" y="97"/>
                  </a:moveTo>
                  <a:lnTo>
                    <a:pt x="0" y="99"/>
                  </a:lnTo>
                  <a:lnTo>
                    <a:pt x="7" y="102"/>
                  </a:lnTo>
                  <a:lnTo>
                    <a:pt x="13" y="102"/>
                  </a:lnTo>
                  <a:lnTo>
                    <a:pt x="16" y="99"/>
                  </a:lnTo>
                  <a:lnTo>
                    <a:pt x="23" y="102"/>
                  </a:lnTo>
                  <a:lnTo>
                    <a:pt x="27" y="102"/>
                  </a:lnTo>
                  <a:lnTo>
                    <a:pt x="30" y="102"/>
                  </a:lnTo>
                  <a:lnTo>
                    <a:pt x="34" y="102"/>
                  </a:lnTo>
                  <a:lnTo>
                    <a:pt x="36" y="102"/>
                  </a:lnTo>
                  <a:lnTo>
                    <a:pt x="39" y="102"/>
                  </a:lnTo>
                  <a:lnTo>
                    <a:pt x="41" y="102"/>
                  </a:lnTo>
                  <a:lnTo>
                    <a:pt x="43" y="102"/>
                  </a:lnTo>
                  <a:lnTo>
                    <a:pt x="46" y="99"/>
                  </a:lnTo>
                  <a:lnTo>
                    <a:pt x="48" y="99"/>
                  </a:lnTo>
                  <a:lnTo>
                    <a:pt x="50" y="94"/>
                  </a:lnTo>
                  <a:lnTo>
                    <a:pt x="50" y="86"/>
                  </a:lnTo>
                  <a:lnTo>
                    <a:pt x="50" y="83"/>
                  </a:lnTo>
                  <a:lnTo>
                    <a:pt x="48" y="80"/>
                  </a:lnTo>
                  <a:lnTo>
                    <a:pt x="48" y="77"/>
                  </a:lnTo>
                  <a:lnTo>
                    <a:pt x="46" y="72"/>
                  </a:lnTo>
                  <a:lnTo>
                    <a:pt x="48" y="64"/>
                  </a:lnTo>
                  <a:lnTo>
                    <a:pt x="48" y="58"/>
                  </a:lnTo>
                  <a:lnTo>
                    <a:pt x="50" y="58"/>
                  </a:lnTo>
                  <a:lnTo>
                    <a:pt x="50" y="55"/>
                  </a:lnTo>
                  <a:lnTo>
                    <a:pt x="52" y="53"/>
                  </a:lnTo>
                  <a:lnTo>
                    <a:pt x="57" y="50"/>
                  </a:lnTo>
                  <a:lnTo>
                    <a:pt x="59" y="47"/>
                  </a:lnTo>
                  <a:lnTo>
                    <a:pt x="59" y="44"/>
                  </a:lnTo>
                  <a:lnTo>
                    <a:pt x="64" y="42"/>
                  </a:lnTo>
                  <a:lnTo>
                    <a:pt x="66" y="39"/>
                  </a:lnTo>
                  <a:lnTo>
                    <a:pt x="68" y="39"/>
                  </a:lnTo>
                  <a:lnTo>
                    <a:pt x="68" y="36"/>
                  </a:lnTo>
                  <a:lnTo>
                    <a:pt x="66" y="31"/>
                  </a:lnTo>
                  <a:lnTo>
                    <a:pt x="66" y="28"/>
                  </a:lnTo>
                  <a:lnTo>
                    <a:pt x="66" y="25"/>
                  </a:lnTo>
                  <a:lnTo>
                    <a:pt x="66" y="20"/>
                  </a:lnTo>
                  <a:lnTo>
                    <a:pt x="64" y="17"/>
                  </a:lnTo>
                  <a:lnTo>
                    <a:pt x="62" y="17"/>
                  </a:lnTo>
                  <a:lnTo>
                    <a:pt x="59" y="14"/>
                  </a:lnTo>
                  <a:lnTo>
                    <a:pt x="57" y="11"/>
                  </a:lnTo>
                  <a:lnTo>
                    <a:pt x="57" y="9"/>
                  </a:lnTo>
                  <a:lnTo>
                    <a:pt x="59" y="6"/>
                  </a:lnTo>
                  <a:lnTo>
                    <a:pt x="57" y="3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6" y="6"/>
                  </a:lnTo>
                  <a:lnTo>
                    <a:pt x="41" y="9"/>
                  </a:lnTo>
                  <a:lnTo>
                    <a:pt x="39" y="9"/>
                  </a:lnTo>
                  <a:lnTo>
                    <a:pt x="34" y="6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7" y="0"/>
                  </a:lnTo>
                  <a:lnTo>
                    <a:pt x="25" y="3"/>
                  </a:lnTo>
                  <a:lnTo>
                    <a:pt x="18" y="6"/>
                  </a:lnTo>
                  <a:lnTo>
                    <a:pt x="16" y="9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7"/>
                  </a:lnTo>
                  <a:lnTo>
                    <a:pt x="9" y="20"/>
                  </a:lnTo>
                  <a:lnTo>
                    <a:pt x="9" y="25"/>
                  </a:lnTo>
                  <a:lnTo>
                    <a:pt x="13" y="31"/>
                  </a:lnTo>
                  <a:lnTo>
                    <a:pt x="16" y="33"/>
                  </a:lnTo>
                  <a:lnTo>
                    <a:pt x="18" y="39"/>
                  </a:lnTo>
                  <a:lnTo>
                    <a:pt x="18" y="44"/>
                  </a:lnTo>
                  <a:lnTo>
                    <a:pt x="13" y="50"/>
                  </a:lnTo>
                  <a:lnTo>
                    <a:pt x="13" y="53"/>
                  </a:lnTo>
                  <a:lnTo>
                    <a:pt x="9" y="55"/>
                  </a:lnTo>
                  <a:lnTo>
                    <a:pt x="11" y="58"/>
                  </a:lnTo>
                  <a:lnTo>
                    <a:pt x="18" y="58"/>
                  </a:lnTo>
                  <a:lnTo>
                    <a:pt x="20" y="58"/>
                  </a:lnTo>
                  <a:lnTo>
                    <a:pt x="18" y="64"/>
                  </a:lnTo>
                  <a:lnTo>
                    <a:pt x="16" y="69"/>
                  </a:lnTo>
                  <a:lnTo>
                    <a:pt x="13" y="72"/>
                  </a:lnTo>
                  <a:lnTo>
                    <a:pt x="11" y="75"/>
                  </a:lnTo>
                  <a:lnTo>
                    <a:pt x="11" y="80"/>
                  </a:lnTo>
                  <a:lnTo>
                    <a:pt x="9" y="86"/>
                  </a:lnTo>
                  <a:lnTo>
                    <a:pt x="4" y="91"/>
                  </a:lnTo>
                  <a:lnTo>
                    <a:pt x="2" y="94"/>
                  </a:lnTo>
                  <a:lnTo>
                    <a:pt x="2" y="97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1" name="Freeform 91"/>
            <p:cNvSpPr>
              <a:spLocks noChangeAspect="1"/>
            </p:cNvSpPr>
            <p:nvPr/>
          </p:nvSpPr>
          <p:spPr bwMode="auto">
            <a:xfrm rot="9246">
              <a:off x="-1410" y="3729"/>
              <a:ext cx="123" cy="142"/>
            </a:xfrm>
            <a:custGeom>
              <a:avLst/>
              <a:gdLst>
                <a:gd name="T0" fmla="*/ 0 w 68"/>
                <a:gd name="T1" fmla="*/ 2147483647 h 102"/>
                <a:gd name="T2" fmla="*/ 2147483647 w 68"/>
                <a:gd name="T3" fmla="*/ 2147483647 h 102"/>
                <a:gd name="T4" fmla="*/ 2147483647 w 68"/>
                <a:gd name="T5" fmla="*/ 2147483647 h 102"/>
                <a:gd name="T6" fmla="*/ 2147483647 w 68"/>
                <a:gd name="T7" fmla="*/ 2147483647 h 102"/>
                <a:gd name="T8" fmla="*/ 2147483647 w 68"/>
                <a:gd name="T9" fmla="*/ 2147483647 h 102"/>
                <a:gd name="T10" fmla="*/ 2147483647 w 68"/>
                <a:gd name="T11" fmla="*/ 2147483647 h 102"/>
                <a:gd name="T12" fmla="*/ 2147483647 w 68"/>
                <a:gd name="T13" fmla="*/ 2147483647 h 102"/>
                <a:gd name="T14" fmla="*/ 2147483647 w 68"/>
                <a:gd name="T15" fmla="*/ 2147483647 h 102"/>
                <a:gd name="T16" fmla="*/ 2147483647 w 68"/>
                <a:gd name="T17" fmla="*/ 2147483647 h 102"/>
                <a:gd name="T18" fmla="*/ 2147483647 w 68"/>
                <a:gd name="T19" fmla="*/ 2147483647 h 102"/>
                <a:gd name="T20" fmla="*/ 2147483647 w 68"/>
                <a:gd name="T21" fmla="*/ 2147483647 h 102"/>
                <a:gd name="T22" fmla="*/ 2147483647 w 68"/>
                <a:gd name="T23" fmla="*/ 2147483647 h 102"/>
                <a:gd name="T24" fmla="*/ 2147483647 w 68"/>
                <a:gd name="T25" fmla="*/ 2147483647 h 102"/>
                <a:gd name="T26" fmla="*/ 2147483647 w 68"/>
                <a:gd name="T27" fmla="*/ 2147483647 h 102"/>
                <a:gd name="T28" fmla="*/ 2147483647 w 68"/>
                <a:gd name="T29" fmla="*/ 2147483647 h 102"/>
                <a:gd name="T30" fmla="*/ 2147483647 w 68"/>
                <a:gd name="T31" fmla="*/ 2147483647 h 102"/>
                <a:gd name="T32" fmla="*/ 2147483647 w 68"/>
                <a:gd name="T33" fmla="*/ 2147483647 h 102"/>
                <a:gd name="T34" fmla="*/ 2147483647 w 68"/>
                <a:gd name="T35" fmla="*/ 2147483647 h 102"/>
                <a:gd name="T36" fmla="*/ 2147483647 w 68"/>
                <a:gd name="T37" fmla="*/ 2147483647 h 102"/>
                <a:gd name="T38" fmla="*/ 2147483647 w 68"/>
                <a:gd name="T39" fmla="*/ 2147483647 h 102"/>
                <a:gd name="T40" fmla="*/ 2147483647 w 68"/>
                <a:gd name="T41" fmla="*/ 2147483647 h 102"/>
                <a:gd name="T42" fmla="*/ 2147483647 w 68"/>
                <a:gd name="T43" fmla="*/ 1672176635 h 102"/>
                <a:gd name="T44" fmla="*/ 2147483647 w 68"/>
                <a:gd name="T45" fmla="*/ 0 h 102"/>
                <a:gd name="T46" fmla="*/ 2147483647 w 68"/>
                <a:gd name="T47" fmla="*/ 2147483647 h 102"/>
                <a:gd name="T48" fmla="*/ 2147483647 w 68"/>
                <a:gd name="T49" fmla="*/ 2147483647 h 102"/>
                <a:gd name="T50" fmla="*/ 2147483647 w 68"/>
                <a:gd name="T51" fmla="*/ 1672176635 h 102"/>
                <a:gd name="T52" fmla="*/ 2147483647 w 68"/>
                <a:gd name="T53" fmla="*/ 0 h 102"/>
                <a:gd name="T54" fmla="*/ 2147483647 w 68"/>
                <a:gd name="T55" fmla="*/ 1672176635 h 102"/>
                <a:gd name="T56" fmla="*/ 2147483647 w 68"/>
                <a:gd name="T57" fmla="*/ 2147483647 h 102"/>
                <a:gd name="T58" fmla="*/ 2147483647 w 68"/>
                <a:gd name="T59" fmla="*/ 2147483647 h 102"/>
                <a:gd name="T60" fmla="*/ 2147483647 w 68"/>
                <a:gd name="T61" fmla="*/ 2147483647 h 102"/>
                <a:gd name="T62" fmla="*/ 2147483647 w 68"/>
                <a:gd name="T63" fmla="*/ 2147483647 h 102"/>
                <a:gd name="T64" fmla="*/ 2147483647 w 68"/>
                <a:gd name="T65" fmla="*/ 2147483647 h 102"/>
                <a:gd name="T66" fmla="*/ 2147483647 w 68"/>
                <a:gd name="T67" fmla="*/ 2147483647 h 102"/>
                <a:gd name="T68" fmla="*/ 2147483647 w 68"/>
                <a:gd name="T69" fmla="*/ 2147483647 h 102"/>
                <a:gd name="T70" fmla="*/ 2147483647 w 68"/>
                <a:gd name="T71" fmla="*/ 2147483647 h 102"/>
                <a:gd name="T72" fmla="*/ 2147483647 w 68"/>
                <a:gd name="T73" fmla="*/ 2147483647 h 102"/>
                <a:gd name="T74" fmla="*/ 2147483647 w 68"/>
                <a:gd name="T75" fmla="*/ 2147483647 h 102"/>
                <a:gd name="T76" fmla="*/ 2147483647 w 68"/>
                <a:gd name="T77" fmla="*/ 2147483647 h 102"/>
                <a:gd name="T78" fmla="*/ 2147483647 w 68"/>
                <a:gd name="T79" fmla="*/ 2147483647 h 102"/>
                <a:gd name="T80" fmla="*/ 2147483647 w 68"/>
                <a:gd name="T81" fmla="*/ 2147483647 h 10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8"/>
                <a:gd name="T124" fmla="*/ 0 h 102"/>
                <a:gd name="T125" fmla="*/ 68 w 68"/>
                <a:gd name="T126" fmla="*/ 102 h 10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8" h="102">
                  <a:moveTo>
                    <a:pt x="2" y="97"/>
                  </a:moveTo>
                  <a:lnTo>
                    <a:pt x="0" y="99"/>
                  </a:lnTo>
                  <a:lnTo>
                    <a:pt x="7" y="102"/>
                  </a:lnTo>
                  <a:lnTo>
                    <a:pt x="13" y="102"/>
                  </a:lnTo>
                  <a:lnTo>
                    <a:pt x="16" y="99"/>
                  </a:lnTo>
                  <a:lnTo>
                    <a:pt x="23" y="102"/>
                  </a:lnTo>
                  <a:lnTo>
                    <a:pt x="27" y="102"/>
                  </a:lnTo>
                  <a:lnTo>
                    <a:pt x="30" y="102"/>
                  </a:lnTo>
                  <a:lnTo>
                    <a:pt x="34" y="102"/>
                  </a:lnTo>
                  <a:lnTo>
                    <a:pt x="36" y="102"/>
                  </a:lnTo>
                  <a:lnTo>
                    <a:pt x="39" y="102"/>
                  </a:lnTo>
                  <a:lnTo>
                    <a:pt x="41" y="102"/>
                  </a:lnTo>
                  <a:lnTo>
                    <a:pt x="43" y="102"/>
                  </a:lnTo>
                  <a:lnTo>
                    <a:pt x="46" y="99"/>
                  </a:lnTo>
                  <a:lnTo>
                    <a:pt x="48" y="99"/>
                  </a:lnTo>
                  <a:lnTo>
                    <a:pt x="50" y="94"/>
                  </a:lnTo>
                  <a:lnTo>
                    <a:pt x="50" y="86"/>
                  </a:lnTo>
                  <a:lnTo>
                    <a:pt x="50" y="83"/>
                  </a:lnTo>
                  <a:lnTo>
                    <a:pt x="48" y="80"/>
                  </a:lnTo>
                  <a:lnTo>
                    <a:pt x="48" y="77"/>
                  </a:lnTo>
                  <a:lnTo>
                    <a:pt x="46" y="72"/>
                  </a:lnTo>
                  <a:lnTo>
                    <a:pt x="48" y="64"/>
                  </a:lnTo>
                  <a:lnTo>
                    <a:pt x="48" y="58"/>
                  </a:lnTo>
                  <a:lnTo>
                    <a:pt x="50" y="58"/>
                  </a:lnTo>
                  <a:lnTo>
                    <a:pt x="50" y="55"/>
                  </a:lnTo>
                  <a:lnTo>
                    <a:pt x="52" y="53"/>
                  </a:lnTo>
                  <a:lnTo>
                    <a:pt x="57" y="50"/>
                  </a:lnTo>
                  <a:lnTo>
                    <a:pt x="59" y="47"/>
                  </a:lnTo>
                  <a:lnTo>
                    <a:pt x="59" y="44"/>
                  </a:lnTo>
                  <a:lnTo>
                    <a:pt x="64" y="42"/>
                  </a:lnTo>
                  <a:lnTo>
                    <a:pt x="66" y="39"/>
                  </a:lnTo>
                  <a:lnTo>
                    <a:pt x="68" y="39"/>
                  </a:lnTo>
                  <a:lnTo>
                    <a:pt x="68" y="36"/>
                  </a:lnTo>
                  <a:lnTo>
                    <a:pt x="66" y="31"/>
                  </a:lnTo>
                  <a:lnTo>
                    <a:pt x="66" y="28"/>
                  </a:lnTo>
                  <a:lnTo>
                    <a:pt x="66" y="25"/>
                  </a:lnTo>
                  <a:lnTo>
                    <a:pt x="66" y="20"/>
                  </a:lnTo>
                  <a:lnTo>
                    <a:pt x="64" y="17"/>
                  </a:lnTo>
                  <a:lnTo>
                    <a:pt x="62" y="17"/>
                  </a:lnTo>
                  <a:lnTo>
                    <a:pt x="59" y="14"/>
                  </a:lnTo>
                  <a:lnTo>
                    <a:pt x="57" y="11"/>
                  </a:lnTo>
                  <a:lnTo>
                    <a:pt x="57" y="9"/>
                  </a:lnTo>
                  <a:lnTo>
                    <a:pt x="59" y="6"/>
                  </a:lnTo>
                  <a:lnTo>
                    <a:pt x="57" y="3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6" y="6"/>
                  </a:lnTo>
                  <a:lnTo>
                    <a:pt x="41" y="9"/>
                  </a:lnTo>
                  <a:lnTo>
                    <a:pt x="39" y="9"/>
                  </a:lnTo>
                  <a:lnTo>
                    <a:pt x="34" y="6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7" y="0"/>
                  </a:lnTo>
                  <a:lnTo>
                    <a:pt x="25" y="3"/>
                  </a:lnTo>
                  <a:lnTo>
                    <a:pt x="18" y="6"/>
                  </a:lnTo>
                  <a:lnTo>
                    <a:pt x="16" y="9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7"/>
                  </a:lnTo>
                  <a:lnTo>
                    <a:pt x="9" y="20"/>
                  </a:lnTo>
                  <a:lnTo>
                    <a:pt x="9" y="25"/>
                  </a:lnTo>
                  <a:lnTo>
                    <a:pt x="13" y="31"/>
                  </a:lnTo>
                  <a:lnTo>
                    <a:pt x="16" y="33"/>
                  </a:lnTo>
                  <a:lnTo>
                    <a:pt x="18" y="39"/>
                  </a:lnTo>
                  <a:lnTo>
                    <a:pt x="18" y="44"/>
                  </a:lnTo>
                  <a:lnTo>
                    <a:pt x="13" y="50"/>
                  </a:lnTo>
                  <a:lnTo>
                    <a:pt x="13" y="53"/>
                  </a:lnTo>
                  <a:lnTo>
                    <a:pt x="9" y="55"/>
                  </a:lnTo>
                  <a:lnTo>
                    <a:pt x="11" y="58"/>
                  </a:lnTo>
                  <a:lnTo>
                    <a:pt x="18" y="58"/>
                  </a:lnTo>
                  <a:lnTo>
                    <a:pt x="20" y="58"/>
                  </a:lnTo>
                  <a:lnTo>
                    <a:pt x="18" y="64"/>
                  </a:lnTo>
                  <a:lnTo>
                    <a:pt x="16" y="69"/>
                  </a:lnTo>
                  <a:lnTo>
                    <a:pt x="13" y="72"/>
                  </a:lnTo>
                  <a:lnTo>
                    <a:pt x="11" y="75"/>
                  </a:lnTo>
                  <a:lnTo>
                    <a:pt x="11" y="80"/>
                  </a:lnTo>
                  <a:lnTo>
                    <a:pt x="9" y="86"/>
                  </a:lnTo>
                  <a:lnTo>
                    <a:pt x="4" y="91"/>
                  </a:lnTo>
                  <a:lnTo>
                    <a:pt x="2" y="94"/>
                  </a:lnTo>
                  <a:lnTo>
                    <a:pt x="2" y="97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2" name="Freeform 92"/>
            <p:cNvSpPr>
              <a:spLocks noChangeAspect="1"/>
            </p:cNvSpPr>
            <p:nvPr/>
          </p:nvSpPr>
          <p:spPr bwMode="auto">
            <a:xfrm rot="9246">
              <a:off x="-1419" y="3815"/>
              <a:ext cx="25" cy="22"/>
            </a:xfrm>
            <a:custGeom>
              <a:avLst/>
              <a:gdLst>
                <a:gd name="T0" fmla="*/ 2147483647 w 14"/>
                <a:gd name="T1" fmla="*/ 0 h 16"/>
                <a:gd name="T2" fmla="*/ 2147483647 w 14"/>
                <a:gd name="T3" fmla="*/ 860567366 h 16"/>
                <a:gd name="T4" fmla="*/ 2147483647 w 14"/>
                <a:gd name="T5" fmla="*/ 860567366 h 16"/>
                <a:gd name="T6" fmla="*/ 2147483647 w 14"/>
                <a:gd name="T7" fmla="*/ 2147483647 h 16"/>
                <a:gd name="T8" fmla="*/ 0 w 14"/>
                <a:gd name="T9" fmla="*/ 2147483647 h 16"/>
                <a:gd name="T10" fmla="*/ 2147483647 w 14"/>
                <a:gd name="T11" fmla="*/ 2147483647 h 16"/>
                <a:gd name="T12" fmla="*/ 2147483647 w 14"/>
                <a:gd name="T13" fmla="*/ 2147483647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1441762292 h 16"/>
                <a:gd name="T20" fmla="*/ 2147483647 w 14"/>
                <a:gd name="T21" fmla="*/ 0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6"/>
                <a:gd name="T35" fmla="*/ 14 w 14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6">
                  <a:moveTo>
                    <a:pt x="12" y="0"/>
                  </a:moveTo>
                  <a:lnTo>
                    <a:pt x="9" y="3"/>
                  </a:lnTo>
                  <a:lnTo>
                    <a:pt x="7" y="3"/>
                  </a:lnTo>
                  <a:lnTo>
                    <a:pt x="2" y="8"/>
                  </a:lnTo>
                  <a:lnTo>
                    <a:pt x="0" y="11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4" y="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3" name="Freeform 93"/>
            <p:cNvSpPr>
              <a:spLocks noChangeAspect="1"/>
            </p:cNvSpPr>
            <p:nvPr/>
          </p:nvSpPr>
          <p:spPr bwMode="auto">
            <a:xfrm rot="9246">
              <a:off x="-1419" y="3815"/>
              <a:ext cx="25" cy="22"/>
            </a:xfrm>
            <a:custGeom>
              <a:avLst/>
              <a:gdLst>
                <a:gd name="T0" fmla="*/ 2147483647 w 14"/>
                <a:gd name="T1" fmla="*/ 0 h 16"/>
                <a:gd name="T2" fmla="*/ 2147483647 w 14"/>
                <a:gd name="T3" fmla="*/ 860567366 h 16"/>
                <a:gd name="T4" fmla="*/ 2147483647 w 14"/>
                <a:gd name="T5" fmla="*/ 860567366 h 16"/>
                <a:gd name="T6" fmla="*/ 2147483647 w 14"/>
                <a:gd name="T7" fmla="*/ 2147483647 h 16"/>
                <a:gd name="T8" fmla="*/ 0 w 14"/>
                <a:gd name="T9" fmla="*/ 2147483647 h 16"/>
                <a:gd name="T10" fmla="*/ 2147483647 w 14"/>
                <a:gd name="T11" fmla="*/ 2147483647 h 16"/>
                <a:gd name="T12" fmla="*/ 2147483647 w 14"/>
                <a:gd name="T13" fmla="*/ 2147483647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1441762292 h 16"/>
                <a:gd name="T20" fmla="*/ 2147483647 w 14"/>
                <a:gd name="T21" fmla="*/ 0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6"/>
                <a:gd name="T35" fmla="*/ 14 w 14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6">
                  <a:moveTo>
                    <a:pt x="12" y="0"/>
                  </a:moveTo>
                  <a:lnTo>
                    <a:pt x="9" y="3"/>
                  </a:lnTo>
                  <a:lnTo>
                    <a:pt x="7" y="3"/>
                  </a:lnTo>
                  <a:lnTo>
                    <a:pt x="2" y="8"/>
                  </a:lnTo>
                  <a:lnTo>
                    <a:pt x="0" y="11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4" y="5"/>
                  </a:lnTo>
                  <a:lnTo>
                    <a:pt x="12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4" name="Freeform 94"/>
            <p:cNvSpPr>
              <a:spLocks noChangeAspect="1"/>
            </p:cNvSpPr>
            <p:nvPr/>
          </p:nvSpPr>
          <p:spPr bwMode="auto">
            <a:xfrm rot="9246">
              <a:off x="-1455" y="3815"/>
              <a:ext cx="32" cy="42"/>
            </a:xfrm>
            <a:custGeom>
              <a:avLst/>
              <a:gdLst>
                <a:gd name="T0" fmla="*/ 2147483647 w 18"/>
                <a:gd name="T1" fmla="*/ 0 h 30"/>
                <a:gd name="T2" fmla="*/ 2147483647 w 18"/>
                <a:gd name="T3" fmla="*/ 0 h 30"/>
                <a:gd name="T4" fmla="*/ 2147483647 w 18"/>
                <a:gd name="T5" fmla="*/ 0 h 30"/>
                <a:gd name="T6" fmla="*/ 2147483647 w 18"/>
                <a:gd name="T7" fmla="*/ 2147483647 h 30"/>
                <a:gd name="T8" fmla="*/ 2147483647 w 18"/>
                <a:gd name="T9" fmla="*/ 2147483647 h 30"/>
                <a:gd name="T10" fmla="*/ 2147483647 w 18"/>
                <a:gd name="T11" fmla="*/ 2147483647 h 30"/>
                <a:gd name="T12" fmla="*/ 2147483647 w 18"/>
                <a:gd name="T13" fmla="*/ 2147483647 h 30"/>
                <a:gd name="T14" fmla="*/ 2147483647 w 18"/>
                <a:gd name="T15" fmla="*/ 2147483647 h 30"/>
                <a:gd name="T16" fmla="*/ 2147483647 w 18"/>
                <a:gd name="T17" fmla="*/ 2147483647 h 30"/>
                <a:gd name="T18" fmla="*/ 2147483647 w 18"/>
                <a:gd name="T19" fmla="*/ 2147483647 h 30"/>
                <a:gd name="T20" fmla="*/ 2147483647 w 18"/>
                <a:gd name="T21" fmla="*/ 2147483647 h 30"/>
                <a:gd name="T22" fmla="*/ 2147483647 w 18"/>
                <a:gd name="T23" fmla="*/ 2147483647 h 30"/>
                <a:gd name="T24" fmla="*/ 2147483647 w 18"/>
                <a:gd name="T25" fmla="*/ 2147483647 h 30"/>
                <a:gd name="T26" fmla="*/ 2147483647 w 18"/>
                <a:gd name="T27" fmla="*/ 2147483647 h 30"/>
                <a:gd name="T28" fmla="*/ 0 w 18"/>
                <a:gd name="T29" fmla="*/ 2147483647 h 30"/>
                <a:gd name="T30" fmla="*/ 0 w 18"/>
                <a:gd name="T31" fmla="*/ 2147483647 h 30"/>
                <a:gd name="T32" fmla="*/ 2147483647 w 18"/>
                <a:gd name="T33" fmla="*/ 2147483647 h 30"/>
                <a:gd name="T34" fmla="*/ 2147483647 w 18"/>
                <a:gd name="T35" fmla="*/ 0 h 30"/>
                <a:gd name="T36" fmla="*/ 2147483647 w 18"/>
                <a:gd name="T37" fmla="*/ 0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"/>
                <a:gd name="T58" fmla="*/ 0 h 30"/>
                <a:gd name="T59" fmla="*/ 18 w 18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" h="30">
                  <a:moveTo>
                    <a:pt x="9" y="0"/>
                  </a:moveTo>
                  <a:lnTo>
                    <a:pt x="11" y="0"/>
                  </a:lnTo>
                  <a:lnTo>
                    <a:pt x="13" y="0"/>
                  </a:lnTo>
                  <a:lnTo>
                    <a:pt x="16" y="11"/>
                  </a:lnTo>
                  <a:lnTo>
                    <a:pt x="18" y="11"/>
                  </a:lnTo>
                  <a:lnTo>
                    <a:pt x="16" y="16"/>
                  </a:lnTo>
                  <a:lnTo>
                    <a:pt x="16" y="19"/>
                  </a:lnTo>
                  <a:lnTo>
                    <a:pt x="13" y="22"/>
                  </a:lnTo>
                  <a:lnTo>
                    <a:pt x="11" y="25"/>
                  </a:lnTo>
                  <a:lnTo>
                    <a:pt x="9" y="27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7"/>
                  </a:lnTo>
                  <a:lnTo>
                    <a:pt x="2" y="22"/>
                  </a:lnTo>
                  <a:lnTo>
                    <a:pt x="0" y="19"/>
                  </a:lnTo>
                  <a:lnTo>
                    <a:pt x="0" y="11"/>
                  </a:lnTo>
                  <a:lnTo>
                    <a:pt x="4" y="3"/>
                  </a:lnTo>
                  <a:lnTo>
                    <a:pt x="6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5" name="Freeform 95"/>
            <p:cNvSpPr>
              <a:spLocks noChangeAspect="1"/>
            </p:cNvSpPr>
            <p:nvPr/>
          </p:nvSpPr>
          <p:spPr bwMode="auto">
            <a:xfrm rot="9246">
              <a:off x="-1455" y="3815"/>
              <a:ext cx="32" cy="42"/>
            </a:xfrm>
            <a:custGeom>
              <a:avLst/>
              <a:gdLst>
                <a:gd name="T0" fmla="*/ 2147483647 w 18"/>
                <a:gd name="T1" fmla="*/ 0 h 30"/>
                <a:gd name="T2" fmla="*/ 2147483647 w 18"/>
                <a:gd name="T3" fmla="*/ 0 h 30"/>
                <a:gd name="T4" fmla="*/ 2147483647 w 18"/>
                <a:gd name="T5" fmla="*/ 0 h 30"/>
                <a:gd name="T6" fmla="*/ 2147483647 w 18"/>
                <a:gd name="T7" fmla="*/ 2147483647 h 30"/>
                <a:gd name="T8" fmla="*/ 2147483647 w 18"/>
                <a:gd name="T9" fmla="*/ 2147483647 h 30"/>
                <a:gd name="T10" fmla="*/ 2147483647 w 18"/>
                <a:gd name="T11" fmla="*/ 2147483647 h 30"/>
                <a:gd name="T12" fmla="*/ 2147483647 w 18"/>
                <a:gd name="T13" fmla="*/ 2147483647 h 30"/>
                <a:gd name="T14" fmla="*/ 2147483647 w 18"/>
                <a:gd name="T15" fmla="*/ 2147483647 h 30"/>
                <a:gd name="T16" fmla="*/ 2147483647 w 18"/>
                <a:gd name="T17" fmla="*/ 2147483647 h 30"/>
                <a:gd name="T18" fmla="*/ 2147483647 w 18"/>
                <a:gd name="T19" fmla="*/ 2147483647 h 30"/>
                <a:gd name="T20" fmla="*/ 2147483647 w 18"/>
                <a:gd name="T21" fmla="*/ 2147483647 h 30"/>
                <a:gd name="T22" fmla="*/ 2147483647 w 18"/>
                <a:gd name="T23" fmla="*/ 2147483647 h 30"/>
                <a:gd name="T24" fmla="*/ 2147483647 w 18"/>
                <a:gd name="T25" fmla="*/ 2147483647 h 30"/>
                <a:gd name="T26" fmla="*/ 2147483647 w 18"/>
                <a:gd name="T27" fmla="*/ 2147483647 h 30"/>
                <a:gd name="T28" fmla="*/ 0 w 18"/>
                <a:gd name="T29" fmla="*/ 2147483647 h 30"/>
                <a:gd name="T30" fmla="*/ 0 w 18"/>
                <a:gd name="T31" fmla="*/ 2147483647 h 30"/>
                <a:gd name="T32" fmla="*/ 2147483647 w 18"/>
                <a:gd name="T33" fmla="*/ 2147483647 h 30"/>
                <a:gd name="T34" fmla="*/ 2147483647 w 18"/>
                <a:gd name="T35" fmla="*/ 0 h 30"/>
                <a:gd name="T36" fmla="*/ 2147483647 w 18"/>
                <a:gd name="T37" fmla="*/ 0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"/>
                <a:gd name="T58" fmla="*/ 0 h 30"/>
                <a:gd name="T59" fmla="*/ 18 w 18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" h="30">
                  <a:moveTo>
                    <a:pt x="9" y="0"/>
                  </a:moveTo>
                  <a:lnTo>
                    <a:pt x="11" y="0"/>
                  </a:lnTo>
                  <a:lnTo>
                    <a:pt x="13" y="0"/>
                  </a:lnTo>
                  <a:lnTo>
                    <a:pt x="16" y="11"/>
                  </a:lnTo>
                  <a:lnTo>
                    <a:pt x="18" y="11"/>
                  </a:lnTo>
                  <a:lnTo>
                    <a:pt x="16" y="16"/>
                  </a:lnTo>
                  <a:lnTo>
                    <a:pt x="16" y="19"/>
                  </a:lnTo>
                  <a:lnTo>
                    <a:pt x="13" y="22"/>
                  </a:lnTo>
                  <a:lnTo>
                    <a:pt x="11" y="25"/>
                  </a:lnTo>
                  <a:lnTo>
                    <a:pt x="9" y="27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7"/>
                  </a:lnTo>
                  <a:lnTo>
                    <a:pt x="2" y="22"/>
                  </a:lnTo>
                  <a:lnTo>
                    <a:pt x="0" y="19"/>
                  </a:lnTo>
                  <a:lnTo>
                    <a:pt x="0" y="11"/>
                  </a:lnTo>
                  <a:lnTo>
                    <a:pt x="4" y="3"/>
                  </a:lnTo>
                  <a:lnTo>
                    <a:pt x="6" y="0"/>
                  </a:lnTo>
                  <a:lnTo>
                    <a:pt x="9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6" name="Freeform 96"/>
            <p:cNvSpPr>
              <a:spLocks noChangeAspect="1"/>
            </p:cNvSpPr>
            <p:nvPr/>
          </p:nvSpPr>
          <p:spPr bwMode="auto">
            <a:xfrm rot="9246">
              <a:off x="-1439" y="3857"/>
              <a:ext cx="136" cy="168"/>
            </a:xfrm>
            <a:custGeom>
              <a:avLst/>
              <a:gdLst>
                <a:gd name="T0" fmla="*/ 2147483647 w 75"/>
                <a:gd name="T1" fmla="*/ 2147483647 h 121"/>
                <a:gd name="T2" fmla="*/ 2147483647 w 75"/>
                <a:gd name="T3" fmla="*/ 2147483647 h 121"/>
                <a:gd name="T4" fmla="*/ 2147483647 w 75"/>
                <a:gd name="T5" fmla="*/ 2147483647 h 121"/>
                <a:gd name="T6" fmla="*/ 2147483647 w 75"/>
                <a:gd name="T7" fmla="*/ 2147483647 h 121"/>
                <a:gd name="T8" fmla="*/ 2147483647 w 75"/>
                <a:gd name="T9" fmla="*/ 2147483647 h 121"/>
                <a:gd name="T10" fmla="*/ 2147483647 w 75"/>
                <a:gd name="T11" fmla="*/ 2147483647 h 121"/>
                <a:gd name="T12" fmla="*/ 2147483647 w 75"/>
                <a:gd name="T13" fmla="*/ 2147483647 h 121"/>
                <a:gd name="T14" fmla="*/ 2147483647 w 75"/>
                <a:gd name="T15" fmla="*/ 2147483647 h 121"/>
                <a:gd name="T16" fmla="*/ 2147483647 w 75"/>
                <a:gd name="T17" fmla="*/ 2147483647 h 121"/>
                <a:gd name="T18" fmla="*/ 2147483647 w 75"/>
                <a:gd name="T19" fmla="*/ 2147483647 h 121"/>
                <a:gd name="T20" fmla="*/ 2147483647 w 75"/>
                <a:gd name="T21" fmla="*/ 2147483647 h 121"/>
                <a:gd name="T22" fmla="*/ 2147483647 w 75"/>
                <a:gd name="T23" fmla="*/ 2147483647 h 121"/>
                <a:gd name="T24" fmla="*/ 2147483647 w 75"/>
                <a:gd name="T25" fmla="*/ 2147483647 h 121"/>
                <a:gd name="T26" fmla="*/ 2147483647 w 75"/>
                <a:gd name="T27" fmla="*/ 2147483647 h 121"/>
                <a:gd name="T28" fmla="*/ 2147483647 w 75"/>
                <a:gd name="T29" fmla="*/ 2147483647 h 121"/>
                <a:gd name="T30" fmla="*/ 2147483647 w 75"/>
                <a:gd name="T31" fmla="*/ 2147483647 h 121"/>
                <a:gd name="T32" fmla="*/ 2147483647 w 75"/>
                <a:gd name="T33" fmla="*/ 2147483647 h 121"/>
                <a:gd name="T34" fmla="*/ 2147483647 w 75"/>
                <a:gd name="T35" fmla="*/ 2147483647 h 121"/>
                <a:gd name="T36" fmla="*/ 2147483647 w 75"/>
                <a:gd name="T37" fmla="*/ 2147483647 h 121"/>
                <a:gd name="T38" fmla="*/ 2147483647 w 75"/>
                <a:gd name="T39" fmla="*/ 2147483647 h 121"/>
                <a:gd name="T40" fmla="*/ 2147483647 w 75"/>
                <a:gd name="T41" fmla="*/ 2147483647 h 121"/>
                <a:gd name="T42" fmla="*/ 2147483647 w 75"/>
                <a:gd name="T43" fmla="*/ 2147483647 h 121"/>
                <a:gd name="T44" fmla="*/ 2147483647 w 75"/>
                <a:gd name="T45" fmla="*/ 2147483647 h 121"/>
                <a:gd name="T46" fmla="*/ 2147483647 w 75"/>
                <a:gd name="T47" fmla="*/ 2147483647 h 121"/>
                <a:gd name="T48" fmla="*/ 2147483647 w 75"/>
                <a:gd name="T49" fmla="*/ 2147483647 h 121"/>
                <a:gd name="T50" fmla="*/ 2147483647 w 75"/>
                <a:gd name="T51" fmla="*/ 2147483647 h 121"/>
                <a:gd name="T52" fmla="*/ 2147483647 w 75"/>
                <a:gd name="T53" fmla="*/ 2147483647 h 121"/>
                <a:gd name="T54" fmla="*/ 2147483647 w 75"/>
                <a:gd name="T55" fmla="*/ 2147483647 h 121"/>
                <a:gd name="T56" fmla="*/ 2147483647 w 75"/>
                <a:gd name="T57" fmla="*/ 2147483647 h 121"/>
                <a:gd name="T58" fmla="*/ 2147483647 w 75"/>
                <a:gd name="T59" fmla="*/ 2147483647 h 121"/>
                <a:gd name="T60" fmla="*/ 2147483647 w 75"/>
                <a:gd name="T61" fmla="*/ 2147483647 h 121"/>
                <a:gd name="T62" fmla="*/ 2147483647 w 75"/>
                <a:gd name="T63" fmla="*/ 2147483647 h 121"/>
                <a:gd name="T64" fmla="*/ 2147483647 w 75"/>
                <a:gd name="T65" fmla="*/ 2147483647 h 121"/>
                <a:gd name="T66" fmla="*/ 2147483647 w 75"/>
                <a:gd name="T67" fmla="*/ 2147483647 h 121"/>
                <a:gd name="T68" fmla="*/ 2147483647 w 75"/>
                <a:gd name="T69" fmla="*/ 2147483647 h 121"/>
                <a:gd name="T70" fmla="*/ 2147483647 w 75"/>
                <a:gd name="T71" fmla="*/ 2147483647 h 121"/>
                <a:gd name="T72" fmla="*/ 2147483647 w 75"/>
                <a:gd name="T73" fmla="*/ 2147483647 h 121"/>
                <a:gd name="T74" fmla="*/ 2147483647 w 75"/>
                <a:gd name="T75" fmla="*/ 2147483647 h 121"/>
                <a:gd name="T76" fmla="*/ 2147483647 w 75"/>
                <a:gd name="T77" fmla="*/ 2147483647 h 121"/>
                <a:gd name="T78" fmla="*/ 2147483647 w 75"/>
                <a:gd name="T79" fmla="*/ 2147483647 h 121"/>
                <a:gd name="T80" fmla="*/ 0 w 75"/>
                <a:gd name="T81" fmla="*/ 2147483647 h 121"/>
                <a:gd name="T82" fmla="*/ 2147483647 w 75"/>
                <a:gd name="T83" fmla="*/ 2147483647 h 121"/>
                <a:gd name="T84" fmla="*/ 2147483647 w 75"/>
                <a:gd name="T85" fmla="*/ 2147483647 h 121"/>
                <a:gd name="T86" fmla="*/ 2147483647 w 75"/>
                <a:gd name="T87" fmla="*/ 2147483647 h 121"/>
                <a:gd name="T88" fmla="*/ 2147483647 w 75"/>
                <a:gd name="T89" fmla="*/ 2147483647 h 121"/>
                <a:gd name="T90" fmla="*/ 2147483647 w 75"/>
                <a:gd name="T91" fmla="*/ 2147483647 h 121"/>
                <a:gd name="T92" fmla="*/ 2147483647 w 75"/>
                <a:gd name="T93" fmla="*/ 2147483647 h 121"/>
                <a:gd name="T94" fmla="*/ 2147483647 w 75"/>
                <a:gd name="T95" fmla="*/ 2147483647 h 121"/>
                <a:gd name="T96" fmla="*/ 2147483647 w 75"/>
                <a:gd name="T97" fmla="*/ 2147483647 h 121"/>
                <a:gd name="T98" fmla="*/ 2147483647 w 75"/>
                <a:gd name="T99" fmla="*/ 2147483647 h 121"/>
                <a:gd name="T100" fmla="*/ 2147483647 w 75"/>
                <a:gd name="T101" fmla="*/ 2147483647 h 121"/>
                <a:gd name="T102" fmla="*/ 2147483647 w 75"/>
                <a:gd name="T103" fmla="*/ 2147483647 h 121"/>
                <a:gd name="T104" fmla="*/ 0 w 75"/>
                <a:gd name="T105" fmla="*/ 2147483647 h 121"/>
                <a:gd name="T106" fmla="*/ 0 w 75"/>
                <a:gd name="T107" fmla="*/ 1443032498 h 121"/>
                <a:gd name="T108" fmla="*/ 2147483647 w 75"/>
                <a:gd name="T109" fmla="*/ 1443032498 h 121"/>
                <a:gd name="T110" fmla="*/ 2147483647 w 75"/>
                <a:gd name="T111" fmla="*/ 2147483647 h 121"/>
                <a:gd name="T112" fmla="*/ 2147483647 w 75"/>
                <a:gd name="T113" fmla="*/ 2147483647 h 12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5"/>
                <a:gd name="T172" fmla="*/ 0 h 121"/>
                <a:gd name="T173" fmla="*/ 75 w 75"/>
                <a:gd name="T174" fmla="*/ 121 h 12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5" h="121">
                  <a:moveTo>
                    <a:pt x="16" y="8"/>
                  </a:moveTo>
                  <a:lnTo>
                    <a:pt x="23" y="11"/>
                  </a:lnTo>
                  <a:lnTo>
                    <a:pt x="27" y="11"/>
                  </a:lnTo>
                  <a:lnTo>
                    <a:pt x="32" y="8"/>
                  </a:lnTo>
                  <a:lnTo>
                    <a:pt x="39" y="11"/>
                  </a:lnTo>
                  <a:lnTo>
                    <a:pt x="41" y="14"/>
                  </a:lnTo>
                  <a:lnTo>
                    <a:pt x="41" y="17"/>
                  </a:lnTo>
                  <a:lnTo>
                    <a:pt x="46" y="25"/>
                  </a:lnTo>
                  <a:lnTo>
                    <a:pt x="46" y="33"/>
                  </a:lnTo>
                  <a:lnTo>
                    <a:pt x="48" y="33"/>
                  </a:lnTo>
                  <a:lnTo>
                    <a:pt x="50" y="39"/>
                  </a:lnTo>
                  <a:lnTo>
                    <a:pt x="52" y="44"/>
                  </a:lnTo>
                  <a:lnTo>
                    <a:pt x="55" y="44"/>
                  </a:lnTo>
                  <a:lnTo>
                    <a:pt x="57" y="44"/>
                  </a:lnTo>
                  <a:lnTo>
                    <a:pt x="59" y="47"/>
                  </a:lnTo>
                  <a:lnTo>
                    <a:pt x="59" y="50"/>
                  </a:lnTo>
                  <a:lnTo>
                    <a:pt x="59" y="52"/>
                  </a:lnTo>
                  <a:lnTo>
                    <a:pt x="64" y="58"/>
                  </a:lnTo>
                  <a:lnTo>
                    <a:pt x="68" y="58"/>
                  </a:lnTo>
                  <a:lnTo>
                    <a:pt x="73" y="61"/>
                  </a:lnTo>
                  <a:lnTo>
                    <a:pt x="75" y="66"/>
                  </a:lnTo>
                  <a:lnTo>
                    <a:pt x="75" y="71"/>
                  </a:lnTo>
                  <a:lnTo>
                    <a:pt x="68" y="77"/>
                  </a:lnTo>
                  <a:lnTo>
                    <a:pt x="66" y="80"/>
                  </a:lnTo>
                  <a:lnTo>
                    <a:pt x="66" y="82"/>
                  </a:lnTo>
                  <a:lnTo>
                    <a:pt x="64" y="85"/>
                  </a:lnTo>
                  <a:lnTo>
                    <a:pt x="64" y="88"/>
                  </a:lnTo>
                  <a:lnTo>
                    <a:pt x="68" y="91"/>
                  </a:lnTo>
                  <a:lnTo>
                    <a:pt x="68" y="96"/>
                  </a:lnTo>
                  <a:lnTo>
                    <a:pt x="68" y="99"/>
                  </a:lnTo>
                  <a:lnTo>
                    <a:pt x="66" y="102"/>
                  </a:lnTo>
                  <a:lnTo>
                    <a:pt x="59" y="107"/>
                  </a:lnTo>
                  <a:lnTo>
                    <a:pt x="55" y="113"/>
                  </a:lnTo>
                  <a:lnTo>
                    <a:pt x="52" y="115"/>
                  </a:lnTo>
                  <a:lnTo>
                    <a:pt x="48" y="118"/>
                  </a:lnTo>
                  <a:lnTo>
                    <a:pt x="43" y="121"/>
                  </a:lnTo>
                  <a:lnTo>
                    <a:pt x="41" y="121"/>
                  </a:lnTo>
                  <a:lnTo>
                    <a:pt x="36" y="121"/>
                  </a:lnTo>
                  <a:lnTo>
                    <a:pt x="36" y="115"/>
                  </a:lnTo>
                  <a:lnTo>
                    <a:pt x="39" y="110"/>
                  </a:lnTo>
                  <a:lnTo>
                    <a:pt x="41" y="104"/>
                  </a:lnTo>
                  <a:lnTo>
                    <a:pt x="43" y="96"/>
                  </a:lnTo>
                  <a:lnTo>
                    <a:pt x="46" y="91"/>
                  </a:lnTo>
                  <a:lnTo>
                    <a:pt x="43" y="88"/>
                  </a:lnTo>
                  <a:lnTo>
                    <a:pt x="43" y="82"/>
                  </a:lnTo>
                  <a:lnTo>
                    <a:pt x="41" y="80"/>
                  </a:lnTo>
                  <a:lnTo>
                    <a:pt x="41" y="77"/>
                  </a:lnTo>
                  <a:lnTo>
                    <a:pt x="39" y="71"/>
                  </a:lnTo>
                  <a:lnTo>
                    <a:pt x="41" y="69"/>
                  </a:lnTo>
                  <a:lnTo>
                    <a:pt x="39" y="66"/>
                  </a:lnTo>
                  <a:lnTo>
                    <a:pt x="36" y="66"/>
                  </a:lnTo>
                  <a:lnTo>
                    <a:pt x="34" y="66"/>
                  </a:lnTo>
                  <a:lnTo>
                    <a:pt x="34" y="61"/>
                  </a:lnTo>
                  <a:lnTo>
                    <a:pt x="36" y="61"/>
                  </a:lnTo>
                  <a:lnTo>
                    <a:pt x="39" y="63"/>
                  </a:lnTo>
                  <a:lnTo>
                    <a:pt x="43" y="63"/>
                  </a:lnTo>
                  <a:lnTo>
                    <a:pt x="46" y="61"/>
                  </a:lnTo>
                  <a:lnTo>
                    <a:pt x="46" y="58"/>
                  </a:lnTo>
                  <a:lnTo>
                    <a:pt x="41" y="55"/>
                  </a:lnTo>
                  <a:lnTo>
                    <a:pt x="36" y="52"/>
                  </a:lnTo>
                  <a:lnTo>
                    <a:pt x="34" y="55"/>
                  </a:lnTo>
                  <a:lnTo>
                    <a:pt x="32" y="58"/>
                  </a:lnTo>
                  <a:lnTo>
                    <a:pt x="32" y="63"/>
                  </a:lnTo>
                  <a:lnTo>
                    <a:pt x="29" y="69"/>
                  </a:lnTo>
                  <a:lnTo>
                    <a:pt x="27" y="74"/>
                  </a:lnTo>
                  <a:lnTo>
                    <a:pt x="27" y="82"/>
                  </a:lnTo>
                  <a:lnTo>
                    <a:pt x="27" y="85"/>
                  </a:lnTo>
                  <a:lnTo>
                    <a:pt x="32" y="88"/>
                  </a:lnTo>
                  <a:lnTo>
                    <a:pt x="34" y="91"/>
                  </a:lnTo>
                  <a:lnTo>
                    <a:pt x="34" y="93"/>
                  </a:lnTo>
                  <a:lnTo>
                    <a:pt x="34" y="96"/>
                  </a:lnTo>
                  <a:lnTo>
                    <a:pt x="32" y="102"/>
                  </a:lnTo>
                  <a:lnTo>
                    <a:pt x="29" y="107"/>
                  </a:lnTo>
                  <a:lnTo>
                    <a:pt x="27" y="110"/>
                  </a:lnTo>
                  <a:lnTo>
                    <a:pt x="25" y="110"/>
                  </a:lnTo>
                  <a:lnTo>
                    <a:pt x="25" y="107"/>
                  </a:lnTo>
                  <a:lnTo>
                    <a:pt x="23" y="104"/>
                  </a:lnTo>
                  <a:lnTo>
                    <a:pt x="20" y="102"/>
                  </a:lnTo>
                  <a:lnTo>
                    <a:pt x="16" y="96"/>
                  </a:lnTo>
                  <a:lnTo>
                    <a:pt x="9" y="96"/>
                  </a:lnTo>
                  <a:lnTo>
                    <a:pt x="2" y="93"/>
                  </a:lnTo>
                  <a:lnTo>
                    <a:pt x="0" y="91"/>
                  </a:lnTo>
                  <a:lnTo>
                    <a:pt x="2" y="85"/>
                  </a:lnTo>
                  <a:lnTo>
                    <a:pt x="2" y="82"/>
                  </a:lnTo>
                  <a:lnTo>
                    <a:pt x="0" y="77"/>
                  </a:lnTo>
                  <a:lnTo>
                    <a:pt x="2" y="74"/>
                  </a:lnTo>
                  <a:lnTo>
                    <a:pt x="4" y="82"/>
                  </a:lnTo>
                  <a:lnTo>
                    <a:pt x="9" y="80"/>
                  </a:lnTo>
                  <a:lnTo>
                    <a:pt x="11" y="77"/>
                  </a:lnTo>
                  <a:lnTo>
                    <a:pt x="11" y="74"/>
                  </a:lnTo>
                  <a:lnTo>
                    <a:pt x="11" y="69"/>
                  </a:lnTo>
                  <a:lnTo>
                    <a:pt x="13" y="61"/>
                  </a:lnTo>
                  <a:lnTo>
                    <a:pt x="11" y="61"/>
                  </a:lnTo>
                  <a:lnTo>
                    <a:pt x="11" y="58"/>
                  </a:lnTo>
                  <a:lnTo>
                    <a:pt x="11" y="55"/>
                  </a:lnTo>
                  <a:lnTo>
                    <a:pt x="9" y="52"/>
                  </a:lnTo>
                  <a:lnTo>
                    <a:pt x="7" y="50"/>
                  </a:lnTo>
                  <a:lnTo>
                    <a:pt x="4" y="47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2" y="30"/>
                  </a:lnTo>
                  <a:lnTo>
                    <a:pt x="4" y="28"/>
                  </a:lnTo>
                  <a:lnTo>
                    <a:pt x="4" y="25"/>
                  </a:lnTo>
                  <a:lnTo>
                    <a:pt x="4" y="17"/>
                  </a:lnTo>
                  <a:lnTo>
                    <a:pt x="2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3"/>
                  </a:lnTo>
                  <a:lnTo>
                    <a:pt x="7" y="8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3" y="8"/>
                  </a:lnTo>
                  <a:lnTo>
                    <a:pt x="16" y="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7" name="Freeform 97"/>
            <p:cNvSpPr>
              <a:spLocks noChangeAspect="1"/>
            </p:cNvSpPr>
            <p:nvPr/>
          </p:nvSpPr>
          <p:spPr bwMode="auto">
            <a:xfrm rot="9246">
              <a:off x="-1439" y="3857"/>
              <a:ext cx="136" cy="168"/>
            </a:xfrm>
            <a:custGeom>
              <a:avLst/>
              <a:gdLst>
                <a:gd name="T0" fmla="*/ 2147483647 w 75"/>
                <a:gd name="T1" fmla="*/ 2147483647 h 121"/>
                <a:gd name="T2" fmla="*/ 2147483647 w 75"/>
                <a:gd name="T3" fmla="*/ 2147483647 h 121"/>
                <a:gd name="T4" fmla="*/ 2147483647 w 75"/>
                <a:gd name="T5" fmla="*/ 2147483647 h 121"/>
                <a:gd name="T6" fmla="*/ 2147483647 w 75"/>
                <a:gd name="T7" fmla="*/ 2147483647 h 121"/>
                <a:gd name="T8" fmla="*/ 2147483647 w 75"/>
                <a:gd name="T9" fmla="*/ 2147483647 h 121"/>
                <a:gd name="T10" fmla="*/ 2147483647 w 75"/>
                <a:gd name="T11" fmla="*/ 2147483647 h 121"/>
                <a:gd name="T12" fmla="*/ 2147483647 w 75"/>
                <a:gd name="T13" fmla="*/ 2147483647 h 121"/>
                <a:gd name="T14" fmla="*/ 2147483647 w 75"/>
                <a:gd name="T15" fmla="*/ 2147483647 h 121"/>
                <a:gd name="T16" fmla="*/ 2147483647 w 75"/>
                <a:gd name="T17" fmla="*/ 2147483647 h 121"/>
                <a:gd name="T18" fmla="*/ 2147483647 w 75"/>
                <a:gd name="T19" fmla="*/ 2147483647 h 121"/>
                <a:gd name="T20" fmla="*/ 2147483647 w 75"/>
                <a:gd name="T21" fmla="*/ 2147483647 h 121"/>
                <a:gd name="T22" fmla="*/ 2147483647 w 75"/>
                <a:gd name="T23" fmla="*/ 2147483647 h 121"/>
                <a:gd name="T24" fmla="*/ 2147483647 w 75"/>
                <a:gd name="T25" fmla="*/ 2147483647 h 121"/>
                <a:gd name="T26" fmla="*/ 2147483647 w 75"/>
                <a:gd name="T27" fmla="*/ 2147483647 h 121"/>
                <a:gd name="T28" fmla="*/ 2147483647 w 75"/>
                <a:gd name="T29" fmla="*/ 2147483647 h 121"/>
                <a:gd name="T30" fmla="*/ 2147483647 w 75"/>
                <a:gd name="T31" fmla="*/ 2147483647 h 121"/>
                <a:gd name="T32" fmla="*/ 2147483647 w 75"/>
                <a:gd name="T33" fmla="*/ 2147483647 h 121"/>
                <a:gd name="T34" fmla="*/ 2147483647 w 75"/>
                <a:gd name="T35" fmla="*/ 2147483647 h 121"/>
                <a:gd name="T36" fmla="*/ 2147483647 w 75"/>
                <a:gd name="T37" fmla="*/ 2147483647 h 121"/>
                <a:gd name="T38" fmla="*/ 2147483647 w 75"/>
                <a:gd name="T39" fmla="*/ 2147483647 h 121"/>
                <a:gd name="T40" fmla="*/ 2147483647 w 75"/>
                <a:gd name="T41" fmla="*/ 2147483647 h 121"/>
                <a:gd name="T42" fmla="*/ 2147483647 w 75"/>
                <a:gd name="T43" fmla="*/ 2147483647 h 121"/>
                <a:gd name="T44" fmla="*/ 2147483647 w 75"/>
                <a:gd name="T45" fmla="*/ 2147483647 h 121"/>
                <a:gd name="T46" fmla="*/ 2147483647 w 75"/>
                <a:gd name="T47" fmla="*/ 2147483647 h 121"/>
                <a:gd name="T48" fmla="*/ 2147483647 w 75"/>
                <a:gd name="T49" fmla="*/ 2147483647 h 121"/>
                <a:gd name="T50" fmla="*/ 2147483647 w 75"/>
                <a:gd name="T51" fmla="*/ 2147483647 h 121"/>
                <a:gd name="T52" fmla="*/ 2147483647 w 75"/>
                <a:gd name="T53" fmla="*/ 2147483647 h 121"/>
                <a:gd name="T54" fmla="*/ 2147483647 w 75"/>
                <a:gd name="T55" fmla="*/ 2147483647 h 121"/>
                <a:gd name="T56" fmla="*/ 2147483647 w 75"/>
                <a:gd name="T57" fmla="*/ 2147483647 h 121"/>
                <a:gd name="T58" fmla="*/ 2147483647 w 75"/>
                <a:gd name="T59" fmla="*/ 2147483647 h 121"/>
                <a:gd name="T60" fmla="*/ 2147483647 w 75"/>
                <a:gd name="T61" fmla="*/ 2147483647 h 121"/>
                <a:gd name="T62" fmla="*/ 2147483647 w 75"/>
                <a:gd name="T63" fmla="*/ 2147483647 h 121"/>
                <a:gd name="T64" fmla="*/ 2147483647 w 75"/>
                <a:gd name="T65" fmla="*/ 2147483647 h 121"/>
                <a:gd name="T66" fmla="*/ 2147483647 w 75"/>
                <a:gd name="T67" fmla="*/ 2147483647 h 121"/>
                <a:gd name="T68" fmla="*/ 2147483647 w 75"/>
                <a:gd name="T69" fmla="*/ 2147483647 h 121"/>
                <a:gd name="T70" fmla="*/ 2147483647 w 75"/>
                <a:gd name="T71" fmla="*/ 2147483647 h 121"/>
                <a:gd name="T72" fmla="*/ 2147483647 w 75"/>
                <a:gd name="T73" fmla="*/ 2147483647 h 121"/>
                <a:gd name="T74" fmla="*/ 2147483647 w 75"/>
                <a:gd name="T75" fmla="*/ 2147483647 h 121"/>
                <a:gd name="T76" fmla="*/ 2147483647 w 75"/>
                <a:gd name="T77" fmla="*/ 2147483647 h 121"/>
                <a:gd name="T78" fmla="*/ 2147483647 w 75"/>
                <a:gd name="T79" fmla="*/ 2147483647 h 121"/>
                <a:gd name="T80" fmla="*/ 0 w 75"/>
                <a:gd name="T81" fmla="*/ 2147483647 h 121"/>
                <a:gd name="T82" fmla="*/ 2147483647 w 75"/>
                <a:gd name="T83" fmla="*/ 2147483647 h 121"/>
                <a:gd name="T84" fmla="*/ 2147483647 w 75"/>
                <a:gd name="T85" fmla="*/ 2147483647 h 121"/>
                <a:gd name="T86" fmla="*/ 2147483647 w 75"/>
                <a:gd name="T87" fmla="*/ 2147483647 h 121"/>
                <a:gd name="T88" fmla="*/ 2147483647 w 75"/>
                <a:gd name="T89" fmla="*/ 2147483647 h 121"/>
                <a:gd name="T90" fmla="*/ 2147483647 w 75"/>
                <a:gd name="T91" fmla="*/ 2147483647 h 121"/>
                <a:gd name="T92" fmla="*/ 2147483647 w 75"/>
                <a:gd name="T93" fmla="*/ 2147483647 h 121"/>
                <a:gd name="T94" fmla="*/ 2147483647 w 75"/>
                <a:gd name="T95" fmla="*/ 2147483647 h 121"/>
                <a:gd name="T96" fmla="*/ 2147483647 w 75"/>
                <a:gd name="T97" fmla="*/ 2147483647 h 121"/>
                <a:gd name="T98" fmla="*/ 2147483647 w 75"/>
                <a:gd name="T99" fmla="*/ 2147483647 h 121"/>
                <a:gd name="T100" fmla="*/ 2147483647 w 75"/>
                <a:gd name="T101" fmla="*/ 2147483647 h 121"/>
                <a:gd name="T102" fmla="*/ 2147483647 w 75"/>
                <a:gd name="T103" fmla="*/ 2147483647 h 121"/>
                <a:gd name="T104" fmla="*/ 0 w 75"/>
                <a:gd name="T105" fmla="*/ 2147483647 h 121"/>
                <a:gd name="T106" fmla="*/ 0 w 75"/>
                <a:gd name="T107" fmla="*/ 1443032498 h 121"/>
                <a:gd name="T108" fmla="*/ 2147483647 w 75"/>
                <a:gd name="T109" fmla="*/ 1443032498 h 121"/>
                <a:gd name="T110" fmla="*/ 2147483647 w 75"/>
                <a:gd name="T111" fmla="*/ 2147483647 h 121"/>
                <a:gd name="T112" fmla="*/ 2147483647 w 75"/>
                <a:gd name="T113" fmla="*/ 2147483647 h 12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5"/>
                <a:gd name="T172" fmla="*/ 0 h 121"/>
                <a:gd name="T173" fmla="*/ 75 w 75"/>
                <a:gd name="T174" fmla="*/ 121 h 12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5" h="121">
                  <a:moveTo>
                    <a:pt x="16" y="8"/>
                  </a:moveTo>
                  <a:lnTo>
                    <a:pt x="23" y="11"/>
                  </a:lnTo>
                  <a:lnTo>
                    <a:pt x="27" y="11"/>
                  </a:lnTo>
                  <a:lnTo>
                    <a:pt x="32" y="8"/>
                  </a:lnTo>
                  <a:lnTo>
                    <a:pt x="39" y="11"/>
                  </a:lnTo>
                  <a:lnTo>
                    <a:pt x="41" y="14"/>
                  </a:lnTo>
                  <a:lnTo>
                    <a:pt x="41" y="17"/>
                  </a:lnTo>
                  <a:lnTo>
                    <a:pt x="46" y="25"/>
                  </a:lnTo>
                  <a:lnTo>
                    <a:pt x="46" y="33"/>
                  </a:lnTo>
                  <a:lnTo>
                    <a:pt x="48" y="33"/>
                  </a:lnTo>
                  <a:lnTo>
                    <a:pt x="50" y="39"/>
                  </a:lnTo>
                  <a:lnTo>
                    <a:pt x="52" y="44"/>
                  </a:lnTo>
                  <a:lnTo>
                    <a:pt x="55" y="44"/>
                  </a:lnTo>
                  <a:lnTo>
                    <a:pt x="57" y="44"/>
                  </a:lnTo>
                  <a:lnTo>
                    <a:pt x="59" y="47"/>
                  </a:lnTo>
                  <a:lnTo>
                    <a:pt x="59" y="50"/>
                  </a:lnTo>
                  <a:lnTo>
                    <a:pt x="59" y="52"/>
                  </a:lnTo>
                  <a:lnTo>
                    <a:pt x="64" y="58"/>
                  </a:lnTo>
                  <a:lnTo>
                    <a:pt x="68" y="58"/>
                  </a:lnTo>
                  <a:lnTo>
                    <a:pt x="73" y="61"/>
                  </a:lnTo>
                  <a:lnTo>
                    <a:pt x="75" y="66"/>
                  </a:lnTo>
                  <a:lnTo>
                    <a:pt x="75" y="71"/>
                  </a:lnTo>
                  <a:lnTo>
                    <a:pt x="68" y="77"/>
                  </a:lnTo>
                  <a:lnTo>
                    <a:pt x="66" y="80"/>
                  </a:lnTo>
                  <a:lnTo>
                    <a:pt x="66" y="82"/>
                  </a:lnTo>
                  <a:lnTo>
                    <a:pt x="64" y="85"/>
                  </a:lnTo>
                  <a:lnTo>
                    <a:pt x="64" y="88"/>
                  </a:lnTo>
                  <a:lnTo>
                    <a:pt x="68" y="91"/>
                  </a:lnTo>
                  <a:lnTo>
                    <a:pt x="68" y="96"/>
                  </a:lnTo>
                  <a:lnTo>
                    <a:pt x="68" y="99"/>
                  </a:lnTo>
                  <a:lnTo>
                    <a:pt x="66" y="102"/>
                  </a:lnTo>
                  <a:lnTo>
                    <a:pt x="59" y="107"/>
                  </a:lnTo>
                  <a:lnTo>
                    <a:pt x="55" y="113"/>
                  </a:lnTo>
                  <a:lnTo>
                    <a:pt x="52" y="115"/>
                  </a:lnTo>
                  <a:lnTo>
                    <a:pt x="48" y="118"/>
                  </a:lnTo>
                  <a:lnTo>
                    <a:pt x="43" y="121"/>
                  </a:lnTo>
                  <a:lnTo>
                    <a:pt x="41" y="121"/>
                  </a:lnTo>
                  <a:lnTo>
                    <a:pt x="36" y="121"/>
                  </a:lnTo>
                  <a:lnTo>
                    <a:pt x="36" y="115"/>
                  </a:lnTo>
                  <a:lnTo>
                    <a:pt x="39" y="110"/>
                  </a:lnTo>
                  <a:lnTo>
                    <a:pt x="41" y="104"/>
                  </a:lnTo>
                  <a:lnTo>
                    <a:pt x="43" y="96"/>
                  </a:lnTo>
                  <a:lnTo>
                    <a:pt x="46" y="91"/>
                  </a:lnTo>
                  <a:lnTo>
                    <a:pt x="43" y="88"/>
                  </a:lnTo>
                  <a:lnTo>
                    <a:pt x="43" y="82"/>
                  </a:lnTo>
                  <a:lnTo>
                    <a:pt x="41" y="80"/>
                  </a:lnTo>
                  <a:lnTo>
                    <a:pt x="41" y="77"/>
                  </a:lnTo>
                  <a:lnTo>
                    <a:pt x="39" y="71"/>
                  </a:lnTo>
                  <a:lnTo>
                    <a:pt x="41" y="69"/>
                  </a:lnTo>
                  <a:lnTo>
                    <a:pt x="39" y="66"/>
                  </a:lnTo>
                  <a:lnTo>
                    <a:pt x="36" y="66"/>
                  </a:lnTo>
                  <a:lnTo>
                    <a:pt x="34" y="66"/>
                  </a:lnTo>
                  <a:lnTo>
                    <a:pt x="34" y="61"/>
                  </a:lnTo>
                  <a:lnTo>
                    <a:pt x="36" y="61"/>
                  </a:lnTo>
                  <a:lnTo>
                    <a:pt x="39" y="63"/>
                  </a:lnTo>
                  <a:lnTo>
                    <a:pt x="43" y="63"/>
                  </a:lnTo>
                  <a:lnTo>
                    <a:pt x="46" y="61"/>
                  </a:lnTo>
                  <a:lnTo>
                    <a:pt x="46" y="58"/>
                  </a:lnTo>
                  <a:lnTo>
                    <a:pt x="41" y="55"/>
                  </a:lnTo>
                  <a:lnTo>
                    <a:pt x="36" y="52"/>
                  </a:lnTo>
                  <a:lnTo>
                    <a:pt x="34" y="55"/>
                  </a:lnTo>
                  <a:lnTo>
                    <a:pt x="32" y="58"/>
                  </a:lnTo>
                  <a:lnTo>
                    <a:pt x="32" y="63"/>
                  </a:lnTo>
                  <a:lnTo>
                    <a:pt x="29" y="69"/>
                  </a:lnTo>
                  <a:lnTo>
                    <a:pt x="27" y="74"/>
                  </a:lnTo>
                  <a:lnTo>
                    <a:pt x="27" y="82"/>
                  </a:lnTo>
                  <a:lnTo>
                    <a:pt x="27" y="85"/>
                  </a:lnTo>
                  <a:lnTo>
                    <a:pt x="32" y="88"/>
                  </a:lnTo>
                  <a:lnTo>
                    <a:pt x="34" y="91"/>
                  </a:lnTo>
                  <a:lnTo>
                    <a:pt x="34" y="93"/>
                  </a:lnTo>
                  <a:lnTo>
                    <a:pt x="34" y="96"/>
                  </a:lnTo>
                  <a:lnTo>
                    <a:pt x="32" y="102"/>
                  </a:lnTo>
                  <a:lnTo>
                    <a:pt x="29" y="107"/>
                  </a:lnTo>
                  <a:lnTo>
                    <a:pt x="27" y="110"/>
                  </a:lnTo>
                  <a:lnTo>
                    <a:pt x="25" y="110"/>
                  </a:lnTo>
                  <a:lnTo>
                    <a:pt x="25" y="107"/>
                  </a:lnTo>
                  <a:lnTo>
                    <a:pt x="23" y="104"/>
                  </a:lnTo>
                  <a:lnTo>
                    <a:pt x="20" y="102"/>
                  </a:lnTo>
                  <a:lnTo>
                    <a:pt x="16" y="96"/>
                  </a:lnTo>
                  <a:lnTo>
                    <a:pt x="9" y="96"/>
                  </a:lnTo>
                  <a:lnTo>
                    <a:pt x="2" y="93"/>
                  </a:lnTo>
                  <a:lnTo>
                    <a:pt x="0" y="91"/>
                  </a:lnTo>
                  <a:lnTo>
                    <a:pt x="2" y="85"/>
                  </a:lnTo>
                  <a:lnTo>
                    <a:pt x="2" y="82"/>
                  </a:lnTo>
                  <a:lnTo>
                    <a:pt x="0" y="77"/>
                  </a:lnTo>
                  <a:lnTo>
                    <a:pt x="2" y="74"/>
                  </a:lnTo>
                  <a:lnTo>
                    <a:pt x="4" y="82"/>
                  </a:lnTo>
                  <a:lnTo>
                    <a:pt x="9" y="80"/>
                  </a:lnTo>
                  <a:lnTo>
                    <a:pt x="11" y="77"/>
                  </a:lnTo>
                  <a:lnTo>
                    <a:pt x="11" y="74"/>
                  </a:lnTo>
                  <a:lnTo>
                    <a:pt x="11" y="69"/>
                  </a:lnTo>
                  <a:lnTo>
                    <a:pt x="13" y="61"/>
                  </a:lnTo>
                  <a:lnTo>
                    <a:pt x="11" y="61"/>
                  </a:lnTo>
                  <a:lnTo>
                    <a:pt x="11" y="58"/>
                  </a:lnTo>
                  <a:lnTo>
                    <a:pt x="11" y="55"/>
                  </a:lnTo>
                  <a:lnTo>
                    <a:pt x="9" y="52"/>
                  </a:lnTo>
                  <a:lnTo>
                    <a:pt x="7" y="50"/>
                  </a:lnTo>
                  <a:lnTo>
                    <a:pt x="4" y="47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2" y="30"/>
                  </a:lnTo>
                  <a:lnTo>
                    <a:pt x="4" y="28"/>
                  </a:lnTo>
                  <a:lnTo>
                    <a:pt x="4" y="25"/>
                  </a:lnTo>
                  <a:lnTo>
                    <a:pt x="4" y="17"/>
                  </a:lnTo>
                  <a:lnTo>
                    <a:pt x="2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3"/>
                  </a:lnTo>
                  <a:lnTo>
                    <a:pt x="7" y="8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3" y="8"/>
                  </a:lnTo>
                  <a:lnTo>
                    <a:pt x="16" y="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8" name="Freeform 98"/>
            <p:cNvSpPr>
              <a:spLocks noChangeAspect="1"/>
            </p:cNvSpPr>
            <p:nvPr/>
          </p:nvSpPr>
          <p:spPr bwMode="auto">
            <a:xfrm rot="9246">
              <a:off x="-1348" y="4063"/>
              <a:ext cx="20" cy="54"/>
            </a:xfrm>
            <a:custGeom>
              <a:avLst/>
              <a:gdLst>
                <a:gd name="T0" fmla="*/ 2147483647 w 12"/>
                <a:gd name="T1" fmla="*/ 0 h 39"/>
                <a:gd name="T2" fmla="*/ 2147483647 w 12"/>
                <a:gd name="T3" fmla="*/ 1220257148 h 39"/>
                <a:gd name="T4" fmla="*/ 2147483647 w 12"/>
                <a:gd name="T5" fmla="*/ 2147483647 h 39"/>
                <a:gd name="T6" fmla="*/ 2147483647 w 12"/>
                <a:gd name="T7" fmla="*/ 2147483647 h 39"/>
                <a:gd name="T8" fmla="*/ 2147483647 w 12"/>
                <a:gd name="T9" fmla="*/ 2147483647 h 39"/>
                <a:gd name="T10" fmla="*/ 0 w 12"/>
                <a:gd name="T11" fmla="*/ 2147483647 h 39"/>
                <a:gd name="T12" fmla="*/ 0 w 12"/>
                <a:gd name="T13" fmla="*/ 2147483647 h 39"/>
                <a:gd name="T14" fmla="*/ 2147483647 w 12"/>
                <a:gd name="T15" fmla="*/ 2147483647 h 39"/>
                <a:gd name="T16" fmla="*/ 2147483647 w 12"/>
                <a:gd name="T17" fmla="*/ 2147483647 h 39"/>
                <a:gd name="T18" fmla="*/ 2147483647 w 12"/>
                <a:gd name="T19" fmla="*/ 2147483647 h 39"/>
                <a:gd name="T20" fmla="*/ 2147483647 w 12"/>
                <a:gd name="T21" fmla="*/ 2147483647 h 39"/>
                <a:gd name="T22" fmla="*/ 2147483647 w 12"/>
                <a:gd name="T23" fmla="*/ 2147483647 h 39"/>
                <a:gd name="T24" fmla="*/ 2147483647 w 12"/>
                <a:gd name="T25" fmla="*/ 2147483647 h 39"/>
                <a:gd name="T26" fmla="*/ 2147483647 w 12"/>
                <a:gd name="T27" fmla="*/ 2147483647 h 39"/>
                <a:gd name="T28" fmla="*/ 2147483647 w 12"/>
                <a:gd name="T29" fmla="*/ 2147483647 h 39"/>
                <a:gd name="T30" fmla="*/ 2147483647 w 12"/>
                <a:gd name="T31" fmla="*/ 0 h 3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2"/>
                <a:gd name="T49" fmla="*/ 0 h 39"/>
                <a:gd name="T50" fmla="*/ 12 w 12"/>
                <a:gd name="T51" fmla="*/ 39 h 3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2" h="39">
                  <a:moveTo>
                    <a:pt x="12" y="0"/>
                  </a:moveTo>
                  <a:lnTo>
                    <a:pt x="9" y="3"/>
                  </a:lnTo>
                  <a:lnTo>
                    <a:pt x="7" y="9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0" y="28"/>
                  </a:lnTo>
                  <a:lnTo>
                    <a:pt x="0" y="36"/>
                  </a:lnTo>
                  <a:lnTo>
                    <a:pt x="2" y="39"/>
                  </a:lnTo>
                  <a:lnTo>
                    <a:pt x="5" y="39"/>
                  </a:lnTo>
                  <a:lnTo>
                    <a:pt x="7" y="36"/>
                  </a:lnTo>
                  <a:lnTo>
                    <a:pt x="7" y="33"/>
                  </a:lnTo>
                  <a:lnTo>
                    <a:pt x="7" y="31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9" name="Freeform 99"/>
            <p:cNvSpPr>
              <a:spLocks noChangeAspect="1"/>
            </p:cNvSpPr>
            <p:nvPr/>
          </p:nvSpPr>
          <p:spPr bwMode="auto">
            <a:xfrm rot="9246">
              <a:off x="-1503" y="3927"/>
              <a:ext cx="16" cy="10"/>
            </a:xfrm>
            <a:custGeom>
              <a:avLst/>
              <a:gdLst>
                <a:gd name="T0" fmla="*/ 2147483647 w 9"/>
                <a:gd name="T1" fmla="*/ 0 h 8"/>
                <a:gd name="T2" fmla="*/ 2147483647 w 9"/>
                <a:gd name="T3" fmla="*/ 0 h 8"/>
                <a:gd name="T4" fmla="*/ 2147483647 w 9"/>
                <a:gd name="T5" fmla="*/ 0 h 8"/>
                <a:gd name="T6" fmla="*/ 0 w 9"/>
                <a:gd name="T7" fmla="*/ 0 h 8"/>
                <a:gd name="T8" fmla="*/ 0 w 9"/>
                <a:gd name="T9" fmla="*/ 2038073 h 8"/>
                <a:gd name="T10" fmla="*/ 2147483647 w 9"/>
                <a:gd name="T11" fmla="*/ 6445576 h 8"/>
                <a:gd name="T12" fmla="*/ 2147483647 w 9"/>
                <a:gd name="T13" fmla="*/ 3585781 h 8"/>
                <a:gd name="T14" fmla="*/ 2147483647 w 9"/>
                <a:gd name="T15" fmla="*/ 2038073 h 8"/>
                <a:gd name="T16" fmla="*/ 2147483647 w 9"/>
                <a:gd name="T17" fmla="*/ 0 h 8"/>
                <a:gd name="T18" fmla="*/ 2147483647 w 9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8"/>
                <a:gd name="T32" fmla="*/ 9 w 9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8">
                  <a:moveTo>
                    <a:pt x="7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2"/>
                  </a:lnTo>
                  <a:lnTo>
                    <a:pt x="9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0" name="Freeform 100"/>
            <p:cNvSpPr>
              <a:spLocks noChangeAspect="1"/>
            </p:cNvSpPr>
            <p:nvPr/>
          </p:nvSpPr>
          <p:spPr bwMode="auto">
            <a:xfrm rot="9246">
              <a:off x="-1503" y="3927"/>
              <a:ext cx="16" cy="10"/>
            </a:xfrm>
            <a:custGeom>
              <a:avLst/>
              <a:gdLst>
                <a:gd name="T0" fmla="*/ 2147483647 w 9"/>
                <a:gd name="T1" fmla="*/ 0 h 8"/>
                <a:gd name="T2" fmla="*/ 2147483647 w 9"/>
                <a:gd name="T3" fmla="*/ 0 h 8"/>
                <a:gd name="T4" fmla="*/ 2147483647 w 9"/>
                <a:gd name="T5" fmla="*/ 0 h 8"/>
                <a:gd name="T6" fmla="*/ 0 w 9"/>
                <a:gd name="T7" fmla="*/ 0 h 8"/>
                <a:gd name="T8" fmla="*/ 0 w 9"/>
                <a:gd name="T9" fmla="*/ 2038073 h 8"/>
                <a:gd name="T10" fmla="*/ 2147483647 w 9"/>
                <a:gd name="T11" fmla="*/ 6445576 h 8"/>
                <a:gd name="T12" fmla="*/ 2147483647 w 9"/>
                <a:gd name="T13" fmla="*/ 3585781 h 8"/>
                <a:gd name="T14" fmla="*/ 2147483647 w 9"/>
                <a:gd name="T15" fmla="*/ 2038073 h 8"/>
                <a:gd name="T16" fmla="*/ 2147483647 w 9"/>
                <a:gd name="T17" fmla="*/ 0 h 8"/>
                <a:gd name="T18" fmla="*/ 2147483647 w 9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8"/>
                <a:gd name="T32" fmla="*/ 9 w 9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8">
                  <a:moveTo>
                    <a:pt x="7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2"/>
                  </a:lnTo>
                  <a:lnTo>
                    <a:pt x="9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1" name="Freeform 101"/>
            <p:cNvSpPr>
              <a:spLocks noChangeAspect="1"/>
            </p:cNvSpPr>
            <p:nvPr/>
          </p:nvSpPr>
          <p:spPr bwMode="auto">
            <a:xfrm rot="9246">
              <a:off x="-1051" y="3301"/>
              <a:ext cx="21" cy="20"/>
            </a:xfrm>
            <a:custGeom>
              <a:avLst/>
              <a:gdLst>
                <a:gd name="T0" fmla="*/ 2147483647 w 11"/>
                <a:gd name="T1" fmla="*/ 0 h 14"/>
                <a:gd name="T2" fmla="*/ 2147483647 w 11"/>
                <a:gd name="T3" fmla="*/ 0 h 14"/>
                <a:gd name="T4" fmla="*/ 2147483647 w 11"/>
                <a:gd name="T5" fmla="*/ 0 h 14"/>
                <a:gd name="T6" fmla="*/ 0 w 11"/>
                <a:gd name="T7" fmla="*/ 2147483647 h 14"/>
                <a:gd name="T8" fmla="*/ 0 w 11"/>
                <a:gd name="T9" fmla="*/ 2147483647 h 14"/>
                <a:gd name="T10" fmla="*/ 0 w 11"/>
                <a:gd name="T11" fmla="*/ 2147483647 h 14"/>
                <a:gd name="T12" fmla="*/ 2147483647 w 11"/>
                <a:gd name="T13" fmla="*/ 2147483647 h 14"/>
                <a:gd name="T14" fmla="*/ 2147483647 w 11"/>
                <a:gd name="T15" fmla="*/ 2147483647 h 14"/>
                <a:gd name="T16" fmla="*/ 2147483647 w 11"/>
                <a:gd name="T17" fmla="*/ 2147483647 h 14"/>
                <a:gd name="T18" fmla="*/ 2147483647 w 11"/>
                <a:gd name="T19" fmla="*/ 2147483647 h 14"/>
                <a:gd name="T20" fmla="*/ 2147483647 w 11"/>
                <a:gd name="T21" fmla="*/ 2147483647 h 14"/>
                <a:gd name="T22" fmla="*/ 2147483647 w 11"/>
                <a:gd name="T23" fmla="*/ 2147483647 h 14"/>
                <a:gd name="T24" fmla="*/ 2147483647 w 11"/>
                <a:gd name="T25" fmla="*/ 2147483647 h 14"/>
                <a:gd name="T26" fmla="*/ 2147483647 w 11"/>
                <a:gd name="T27" fmla="*/ 0 h 14"/>
                <a:gd name="T28" fmla="*/ 2147483647 w 11"/>
                <a:gd name="T29" fmla="*/ 0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"/>
                <a:gd name="T46" fmla="*/ 0 h 14"/>
                <a:gd name="T47" fmla="*/ 11 w 11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" h="14">
                  <a:moveTo>
                    <a:pt x="7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11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11" y="8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9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2" name="Freeform 102"/>
            <p:cNvSpPr>
              <a:spLocks noChangeAspect="1"/>
            </p:cNvSpPr>
            <p:nvPr/>
          </p:nvSpPr>
          <p:spPr bwMode="auto">
            <a:xfrm rot="9246">
              <a:off x="-1051" y="3301"/>
              <a:ext cx="21" cy="20"/>
            </a:xfrm>
            <a:custGeom>
              <a:avLst/>
              <a:gdLst>
                <a:gd name="T0" fmla="*/ 2147483647 w 11"/>
                <a:gd name="T1" fmla="*/ 0 h 14"/>
                <a:gd name="T2" fmla="*/ 2147483647 w 11"/>
                <a:gd name="T3" fmla="*/ 0 h 14"/>
                <a:gd name="T4" fmla="*/ 2147483647 w 11"/>
                <a:gd name="T5" fmla="*/ 0 h 14"/>
                <a:gd name="T6" fmla="*/ 0 w 11"/>
                <a:gd name="T7" fmla="*/ 2147483647 h 14"/>
                <a:gd name="T8" fmla="*/ 0 w 11"/>
                <a:gd name="T9" fmla="*/ 2147483647 h 14"/>
                <a:gd name="T10" fmla="*/ 0 w 11"/>
                <a:gd name="T11" fmla="*/ 2147483647 h 14"/>
                <a:gd name="T12" fmla="*/ 2147483647 w 11"/>
                <a:gd name="T13" fmla="*/ 2147483647 h 14"/>
                <a:gd name="T14" fmla="*/ 2147483647 w 11"/>
                <a:gd name="T15" fmla="*/ 2147483647 h 14"/>
                <a:gd name="T16" fmla="*/ 2147483647 w 11"/>
                <a:gd name="T17" fmla="*/ 2147483647 h 14"/>
                <a:gd name="T18" fmla="*/ 2147483647 w 11"/>
                <a:gd name="T19" fmla="*/ 2147483647 h 14"/>
                <a:gd name="T20" fmla="*/ 2147483647 w 11"/>
                <a:gd name="T21" fmla="*/ 2147483647 h 14"/>
                <a:gd name="T22" fmla="*/ 2147483647 w 11"/>
                <a:gd name="T23" fmla="*/ 2147483647 h 14"/>
                <a:gd name="T24" fmla="*/ 2147483647 w 11"/>
                <a:gd name="T25" fmla="*/ 2147483647 h 14"/>
                <a:gd name="T26" fmla="*/ 2147483647 w 11"/>
                <a:gd name="T27" fmla="*/ 0 h 14"/>
                <a:gd name="T28" fmla="*/ 2147483647 w 11"/>
                <a:gd name="T29" fmla="*/ 0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"/>
                <a:gd name="T46" fmla="*/ 0 h 14"/>
                <a:gd name="T47" fmla="*/ 11 w 11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" h="14">
                  <a:moveTo>
                    <a:pt x="7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11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11" y="8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9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3" name="Freeform 103"/>
            <p:cNvSpPr>
              <a:spLocks noChangeAspect="1"/>
            </p:cNvSpPr>
            <p:nvPr/>
          </p:nvSpPr>
          <p:spPr bwMode="auto">
            <a:xfrm rot="9246">
              <a:off x="-1235" y="3405"/>
              <a:ext cx="198" cy="170"/>
            </a:xfrm>
            <a:custGeom>
              <a:avLst/>
              <a:gdLst>
                <a:gd name="T0" fmla="*/ 2147483647 w 108"/>
                <a:gd name="T1" fmla="*/ 2147483647 h 121"/>
                <a:gd name="T2" fmla="*/ 2147483647 w 108"/>
                <a:gd name="T3" fmla="*/ 2147483647 h 121"/>
                <a:gd name="T4" fmla="*/ 2147483647 w 108"/>
                <a:gd name="T5" fmla="*/ 2147483647 h 121"/>
                <a:gd name="T6" fmla="*/ 2147483647 w 108"/>
                <a:gd name="T7" fmla="*/ 2147483647 h 121"/>
                <a:gd name="T8" fmla="*/ 2147483647 w 108"/>
                <a:gd name="T9" fmla="*/ 2147483647 h 121"/>
                <a:gd name="T10" fmla="*/ 2147483647 w 108"/>
                <a:gd name="T11" fmla="*/ 2147483647 h 121"/>
                <a:gd name="T12" fmla="*/ 2147483647 w 108"/>
                <a:gd name="T13" fmla="*/ 2147483647 h 121"/>
                <a:gd name="T14" fmla="*/ 2147483647 w 108"/>
                <a:gd name="T15" fmla="*/ 2147483647 h 121"/>
                <a:gd name="T16" fmla="*/ 2147483647 w 108"/>
                <a:gd name="T17" fmla="*/ 2147483647 h 121"/>
                <a:gd name="T18" fmla="*/ 2147483647 w 108"/>
                <a:gd name="T19" fmla="*/ 2147483647 h 121"/>
                <a:gd name="T20" fmla="*/ 2147483647 w 108"/>
                <a:gd name="T21" fmla="*/ 2147483647 h 121"/>
                <a:gd name="T22" fmla="*/ 2147483647 w 108"/>
                <a:gd name="T23" fmla="*/ 2147483647 h 121"/>
                <a:gd name="T24" fmla="*/ 2147483647 w 108"/>
                <a:gd name="T25" fmla="*/ 2147483647 h 121"/>
                <a:gd name="T26" fmla="*/ 2147483647 w 108"/>
                <a:gd name="T27" fmla="*/ 2147483647 h 121"/>
                <a:gd name="T28" fmla="*/ 2147483647 w 108"/>
                <a:gd name="T29" fmla="*/ 2147483647 h 121"/>
                <a:gd name="T30" fmla="*/ 2147483647 w 108"/>
                <a:gd name="T31" fmla="*/ 2147483647 h 121"/>
                <a:gd name="T32" fmla="*/ 2147483647 w 108"/>
                <a:gd name="T33" fmla="*/ 2147483647 h 121"/>
                <a:gd name="T34" fmla="*/ 2147483647 w 108"/>
                <a:gd name="T35" fmla="*/ 2147483647 h 121"/>
                <a:gd name="T36" fmla="*/ 2147483647 w 108"/>
                <a:gd name="T37" fmla="*/ 2147483647 h 121"/>
                <a:gd name="T38" fmla="*/ 2147483647 w 108"/>
                <a:gd name="T39" fmla="*/ 2147483647 h 121"/>
                <a:gd name="T40" fmla="*/ 0 w 108"/>
                <a:gd name="T41" fmla="*/ 2147483647 h 121"/>
                <a:gd name="T42" fmla="*/ 2147483647 w 108"/>
                <a:gd name="T43" fmla="*/ 2147483647 h 121"/>
                <a:gd name="T44" fmla="*/ 2147483647 w 108"/>
                <a:gd name="T45" fmla="*/ 2147483647 h 121"/>
                <a:gd name="T46" fmla="*/ 2147483647 w 108"/>
                <a:gd name="T47" fmla="*/ 2147483647 h 121"/>
                <a:gd name="T48" fmla="*/ 2147483647 w 108"/>
                <a:gd name="T49" fmla="*/ 2147483647 h 121"/>
                <a:gd name="T50" fmla="*/ 2147483647 w 108"/>
                <a:gd name="T51" fmla="*/ 2147483647 h 121"/>
                <a:gd name="T52" fmla="*/ 2147483647 w 108"/>
                <a:gd name="T53" fmla="*/ 2147483647 h 121"/>
                <a:gd name="T54" fmla="*/ 2147483647 w 108"/>
                <a:gd name="T55" fmla="*/ 2147483647 h 121"/>
                <a:gd name="T56" fmla="*/ 2147483647 w 108"/>
                <a:gd name="T57" fmla="*/ 2147483647 h 121"/>
                <a:gd name="T58" fmla="*/ 2147483647 w 108"/>
                <a:gd name="T59" fmla="*/ 2147483647 h 121"/>
                <a:gd name="T60" fmla="*/ 2147483647 w 108"/>
                <a:gd name="T61" fmla="*/ 2147483647 h 121"/>
                <a:gd name="T62" fmla="*/ 2147483647 w 108"/>
                <a:gd name="T63" fmla="*/ 2147483647 h 121"/>
                <a:gd name="T64" fmla="*/ 2147483647 w 108"/>
                <a:gd name="T65" fmla="*/ 2147483647 h 121"/>
                <a:gd name="T66" fmla="*/ 2147483647 w 108"/>
                <a:gd name="T67" fmla="*/ 2147483647 h 121"/>
                <a:gd name="T68" fmla="*/ 2147483647 w 108"/>
                <a:gd name="T69" fmla="*/ 2147483647 h 121"/>
                <a:gd name="T70" fmla="*/ 2147483647 w 108"/>
                <a:gd name="T71" fmla="*/ 2147483647 h 121"/>
                <a:gd name="T72" fmla="*/ 2147483647 w 108"/>
                <a:gd name="T73" fmla="*/ 0 h 121"/>
                <a:gd name="T74" fmla="*/ 2147483647 w 108"/>
                <a:gd name="T75" fmla="*/ 2147483647 h 121"/>
                <a:gd name="T76" fmla="*/ 2147483647 w 108"/>
                <a:gd name="T77" fmla="*/ 2147483647 h 121"/>
                <a:gd name="T78" fmla="*/ 2147483647 w 108"/>
                <a:gd name="T79" fmla="*/ 2147483647 h 121"/>
                <a:gd name="T80" fmla="*/ 2147483647 w 108"/>
                <a:gd name="T81" fmla="*/ 2147483647 h 121"/>
                <a:gd name="T82" fmla="*/ 2147483647 w 108"/>
                <a:gd name="T83" fmla="*/ 2147483647 h 121"/>
                <a:gd name="T84" fmla="*/ 2147483647 w 108"/>
                <a:gd name="T85" fmla="*/ 2147483647 h 121"/>
                <a:gd name="T86" fmla="*/ 2147483647 w 108"/>
                <a:gd name="T87" fmla="*/ 2147483647 h 12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08"/>
                <a:gd name="T133" fmla="*/ 0 h 121"/>
                <a:gd name="T134" fmla="*/ 108 w 108"/>
                <a:gd name="T135" fmla="*/ 121 h 121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08" h="121">
                  <a:moveTo>
                    <a:pt x="108" y="11"/>
                  </a:moveTo>
                  <a:lnTo>
                    <a:pt x="108" y="14"/>
                  </a:lnTo>
                  <a:lnTo>
                    <a:pt x="108" y="19"/>
                  </a:lnTo>
                  <a:lnTo>
                    <a:pt x="105" y="25"/>
                  </a:lnTo>
                  <a:lnTo>
                    <a:pt x="103" y="28"/>
                  </a:lnTo>
                  <a:lnTo>
                    <a:pt x="101" y="30"/>
                  </a:lnTo>
                  <a:lnTo>
                    <a:pt x="101" y="33"/>
                  </a:lnTo>
                  <a:lnTo>
                    <a:pt x="101" y="39"/>
                  </a:lnTo>
                  <a:lnTo>
                    <a:pt x="99" y="44"/>
                  </a:lnTo>
                  <a:lnTo>
                    <a:pt x="96" y="50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7" y="44"/>
                  </a:lnTo>
                  <a:lnTo>
                    <a:pt x="82" y="44"/>
                  </a:lnTo>
                  <a:lnTo>
                    <a:pt x="78" y="47"/>
                  </a:lnTo>
                  <a:lnTo>
                    <a:pt x="76" y="50"/>
                  </a:lnTo>
                  <a:lnTo>
                    <a:pt x="71" y="58"/>
                  </a:lnTo>
                  <a:lnTo>
                    <a:pt x="62" y="69"/>
                  </a:lnTo>
                  <a:lnTo>
                    <a:pt x="60" y="72"/>
                  </a:lnTo>
                  <a:lnTo>
                    <a:pt x="57" y="72"/>
                  </a:lnTo>
                  <a:lnTo>
                    <a:pt x="53" y="74"/>
                  </a:lnTo>
                  <a:lnTo>
                    <a:pt x="48" y="77"/>
                  </a:lnTo>
                  <a:lnTo>
                    <a:pt x="44" y="77"/>
                  </a:lnTo>
                  <a:lnTo>
                    <a:pt x="41" y="77"/>
                  </a:lnTo>
                  <a:lnTo>
                    <a:pt x="39" y="77"/>
                  </a:lnTo>
                  <a:lnTo>
                    <a:pt x="37" y="77"/>
                  </a:lnTo>
                  <a:lnTo>
                    <a:pt x="34" y="80"/>
                  </a:lnTo>
                  <a:lnTo>
                    <a:pt x="32" y="82"/>
                  </a:lnTo>
                  <a:lnTo>
                    <a:pt x="32" y="85"/>
                  </a:lnTo>
                  <a:lnTo>
                    <a:pt x="30" y="91"/>
                  </a:lnTo>
                  <a:lnTo>
                    <a:pt x="30" y="93"/>
                  </a:lnTo>
                  <a:lnTo>
                    <a:pt x="27" y="99"/>
                  </a:lnTo>
                  <a:lnTo>
                    <a:pt x="27" y="102"/>
                  </a:lnTo>
                  <a:lnTo>
                    <a:pt x="23" y="110"/>
                  </a:lnTo>
                  <a:lnTo>
                    <a:pt x="21" y="115"/>
                  </a:lnTo>
                  <a:lnTo>
                    <a:pt x="18" y="118"/>
                  </a:lnTo>
                  <a:lnTo>
                    <a:pt x="16" y="121"/>
                  </a:lnTo>
                  <a:lnTo>
                    <a:pt x="11" y="121"/>
                  </a:lnTo>
                  <a:lnTo>
                    <a:pt x="9" y="121"/>
                  </a:lnTo>
                  <a:lnTo>
                    <a:pt x="5" y="118"/>
                  </a:lnTo>
                  <a:lnTo>
                    <a:pt x="2" y="115"/>
                  </a:lnTo>
                  <a:lnTo>
                    <a:pt x="0" y="110"/>
                  </a:lnTo>
                  <a:lnTo>
                    <a:pt x="2" y="104"/>
                  </a:lnTo>
                  <a:lnTo>
                    <a:pt x="2" y="99"/>
                  </a:lnTo>
                  <a:lnTo>
                    <a:pt x="2" y="93"/>
                  </a:lnTo>
                  <a:lnTo>
                    <a:pt x="2" y="88"/>
                  </a:lnTo>
                  <a:lnTo>
                    <a:pt x="5" y="82"/>
                  </a:lnTo>
                  <a:lnTo>
                    <a:pt x="14" y="74"/>
                  </a:lnTo>
                  <a:lnTo>
                    <a:pt x="21" y="69"/>
                  </a:lnTo>
                  <a:lnTo>
                    <a:pt x="23" y="66"/>
                  </a:lnTo>
                  <a:lnTo>
                    <a:pt x="27" y="63"/>
                  </a:lnTo>
                  <a:lnTo>
                    <a:pt x="30" y="55"/>
                  </a:lnTo>
                  <a:lnTo>
                    <a:pt x="32" y="52"/>
                  </a:lnTo>
                  <a:lnTo>
                    <a:pt x="37" y="47"/>
                  </a:lnTo>
                  <a:lnTo>
                    <a:pt x="46" y="41"/>
                  </a:lnTo>
                  <a:lnTo>
                    <a:pt x="48" y="36"/>
                  </a:lnTo>
                  <a:lnTo>
                    <a:pt x="48" y="33"/>
                  </a:lnTo>
                  <a:lnTo>
                    <a:pt x="50" y="30"/>
                  </a:lnTo>
                  <a:lnTo>
                    <a:pt x="55" y="28"/>
                  </a:lnTo>
                  <a:lnTo>
                    <a:pt x="57" y="28"/>
                  </a:lnTo>
                  <a:lnTo>
                    <a:pt x="60" y="25"/>
                  </a:lnTo>
                  <a:lnTo>
                    <a:pt x="62" y="22"/>
                  </a:lnTo>
                  <a:lnTo>
                    <a:pt x="66" y="19"/>
                  </a:lnTo>
                  <a:lnTo>
                    <a:pt x="64" y="17"/>
                  </a:lnTo>
                  <a:lnTo>
                    <a:pt x="64" y="14"/>
                  </a:lnTo>
                  <a:lnTo>
                    <a:pt x="69" y="11"/>
                  </a:lnTo>
                  <a:lnTo>
                    <a:pt x="73" y="8"/>
                  </a:lnTo>
                  <a:lnTo>
                    <a:pt x="76" y="8"/>
                  </a:lnTo>
                  <a:lnTo>
                    <a:pt x="78" y="6"/>
                  </a:lnTo>
                  <a:lnTo>
                    <a:pt x="80" y="8"/>
                  </a:lnTo>
                  <a:lnTo>
                    <a:pt x="82" y="6"/>
                  </a:lnTo>
                  <a:lnTo>
                    <a:pt x="87" y="3"/>
                  </a:lnTo>
                  <a:lnTo>
                    <a:pt x="92" y="3"/>
                  </a:lnTo>
                  <a:lnTo>
                    <a:pt x="96" y="0"/>
                  </a:lnTo>
                  <a:lnTo>
                    <a:pt x="105" y="0"/>
                  </a:lnTo>
                  <a:lnTo>
                    <a:pt x="105" y="3"/>
                  </a:lnTo>
                  <a:lnTo>
                    <a:pt x="103" y="6"/>
                  </a:lnTo>
                  <a:lnTo>
                    <a:pt x="101" y="6"/>
                  </a:lnTo>
                  <a:lnTo>
                    <a:pt x="96" y="6"/>
                  </a:lnTo>
                  <a:lnTo>
                    <a:pt x="94" y="11"/>
                  </a:lnTo>
                  <a:lnTo>
                    <a:pt x="89" y="11"/>
                  </a:lnTo>
                  <a:lnTo>
                    <a:pt x="80" y="14"/>
                  </a:lnTo>
                  <a:lnTo>
                    <a:pt x="78" y="19"/>
                  </a:lnTo>
                  <a:lnTo>
                    <a:pt x="85" y="19"/>
                  </a:lnTo>
                  <a:lnTo>
                    <a:pt x="92" y="17"/>
                  </a:lnTo>
                  <a:lnTo>
                    <a:pt x="94" y="14"/>
                  </a:lnTo>
                  <a:lnTo>
                    <a:pt x="99" y="14"/>
                  </a:lnTo>
                  <a:lnTo>
                    <a:pt x="103" y="14"/>
                  </a:lnTo>
                  <a:lnTo>
                    <a:pt x="108" y="11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4" name="Freeform 104"/>
            <p:cNvSpPr>
              <a:spLocks noChangeAspect="1"/>
            </p:cNvSpPr>
            <p:nvPr/>
          </p:nvSpPr>
          <p:spPr bwMode="auto">
            <a:xfrm rot="9246">
              <a:off x="-1235" y="3405"/>
              <a:ext cx="198" cy="170"/>
            </a:xfrm>
            <a:custGeom>
              <a:avLst/>
              <a:gdLst>
                <a:gd name="T0" fmla="*/ 2147483647 w 108"/>
                <a:gd name="T1" fmla="*/ 2147483647 h 121"/>
                <a:gd name="T2" fmla="*/ 2147483647 w 108"/>
                <a:gd name="T3" fmla="*/ 2147483647 h 121"/>
                <a:gd name="T4" fmla="*/ 2147483647 w 108"/>
                <a:gd name="T5" fmla="*/ 2147483647 h 121"/>
                <a:gd name="T6" fmla="*/ 2147483647 w 108"/>
                <a:gd name="T7" fmla="*/ 2147483647 h 121"/>
                <a:gd name="T8" fmla="*/ 2147483647 w 108"/>
                <a:gd name="T9" fmla="*/ 2147483647 h 121"/>
                <a:gd name="T10" fmla="*/ 2147483647 w 108"/>
                <a:gd name="T11" fmla="*/ 2147483647 h 121"/>
                <a:gd name="T12" fmla="*/ 2147483647 w 108"/>
                <a:gd name="T13" fmla="*/ 2147483647 h 121"/>
                <a:gd name="T14" fmla="*/ 2147483647 w 108"/>
                <a:gd name="T15" fmla="*/ 2147483647 h 121"/>
                <a:gd name="T16" fmla="*/ 2147483647 w 108"/>
                <a:gd name="T17" fmla="*/ 2147483647 h 121"/>
                <a:gd name="T18" fmla="*/ 2147483647 w 108"/>
                <a:gd name="T19" fmla="*/ 2147483647 h 121"/>
                <a:gd name="T20" fmla="*/ 2147483647 w 108"/>
                <a:gd name="T21" fmla="*/ 2147483647 h 121"/>
                <a:gd name="T22" fmla="*/ 2147483647 w 108"/>
                <a:gd name="T23" fmla="*/ 2147483647 h 121"/>
                <a:gd name="T24" fmla="*/ 2147483647 w 108"/>
                <a:gd name="T25" fmla="*/ 2147483647 h 121"/>
                <a:gd name="T26" fmla="*/ 2147483647 w 108"/>
                <a:gd name="T27" fmla="*/ 2147483647 h 121"/>
                <a:gd name="T28" fmla="*/ 2147483647 w 108"/>
                <a:gd name="T29" fmla="*/ 2147483647 h 121"/>
                <a:gd name="T30" fmla="*/ 2147483647 w 108"/>
                <a:gd name="T31" fmla="*/ 2147483647 h 121"/>
                <a:gd name="T32" fmla="*/ 2147483647 w 108"/>
                <a:gd name="T33" fmla="*/ 2147483647 h 121"/>
                <a:gd name="T34" fmla="*/ 2147483647 w 108"/>
                <a:gd name="T35" fmla="*/ 2147483647 h 121"/>
                <a:gd name="T36" fmla="*/ 2147483647 w 108"/>
                <a:gd name="T37" fmla="*/ 2147483647 h 121"/>
                <a:gd name="T38" fmla="*/ 2147483647 w 108"/>
                <a:gd name="T39" fmla="*/ 2147483647 h 121"/>
                <a:gd name="T40" fmla="*/ 0 w 108"/>
                <a:gd name="T41" fmla="*/ 2147483647 h 121"/>
                <a:gd name="T42" fmla="*/ 2147483647 w 108"/>
                <a:gd name="T43" fmla="*/ 2147483647 h 121"/>
                <a:gd name="T44" fmla="*/ 2147483647 w 108"/>
                <a:gd name="T45" fmla="*/ 2147483647 h 121"/>
                <a:gd name="T46" fmla="*/ 2147483647 w 108"/>
                <a:gd name="T47" fmla="*/ 2147483647 h 121"/>
                <a:gd name="T48" fmla="*/ 2147483647 w 108"/>
                <a:gd name="T49" fmla="*/ 2147483647 h 121"/>
                <a:gd name="T50" fmla="*/ 2147483647 w 108"/>
                <a:gd name="T51" fmla="*/ 2147483647 h 121"/>
                <a:gd name="T52" fmla="*/ 2147483647 w 108"/>
                <a:gd name="T53" fmla="*/ 2147483647 h 121"/>
                <a:gd name="T54" fmla="*/ 2147483647 w 108"/>
                <a:gd name="T55" fmla="*/ 2147483647 h 121"/>
                <a:gd name="T56" fmla="*/ 2147483647 w 108"/>
                <a:gd name="T57" fmla="*/ 2147483647 h 121"/>
                <a:gd name="T58" fmla="*/ 2147483647 w 108"/>
                <a:gd name="T59" fmla="*/ 2147483647 h 121"/>
                <a:gd name="T60" fmla="*/ 2147483647 w 108"/>
                <a:gd name="T61" fmla="*/ 2147483647 h 121"/>
                <a:gd name="T62" fmla="*/ 2147483647 w 108"/>
                <a:gd name="T63" fmla="*/ 2147483647 h 121"/>
                <a:gd name="T64" fmla="*/ 2147483647 w 108"/>
                <a:gd name="T65" fmla="*/ 2147483647 h 121"/>
                <a:gd name="T66" fmla="*/ 2147483647 w 108"/>
                <a:gd name="T67" fmla="*/ 2147483647 h 121"/>
                <a:gd name="T68" fmla="*/ 2147483647 w 108"/>
                <a:gd name="T69" fmla="*/ 2147483647 h 121"/>
                <a:gd name="T70" fmla="*/ 2147483647 w 108"/>
                <a:gd name="T71" fmla="*/ 2147483647 h 121"/>
                <a:gd name="T72" fmla="*/ 2147483647 w 108"/>
                <a:gd name="T73" fmla="*/ 0 h 121"/>
                <a:gd name="T74" fmla="*/ 2147483647 w 108"/>
                <a:gd name="T75" fmla="*/ 2147483647 h 121"/>
                <a:gd name="T76" fmla="*/ 2147483647 w 108"/>
                <a:gd name="T77" fmla="*/ 2147483647 h 121"/>
                <a:gd name="T78" fmla="*/ 2147483647 w 108"/>
                <a:gd name="T79" fmla="*/ 2147483647 h 121"/>
                <a:gd name="T80" fmla="*/ 2147483647 w 108"/>
                <a:gd name="T81" fmla="*/ 2147483647 h 121"/>
                <a:gd name="T82" fmla="*/ 2147483647 w 108"/>
                <a:gd name="T83" fmla="*/ 2147483647 h 121"/>
                <a:gd name="T84" fmla="*/ 2147483647 w 108"/>
                <a:gd name="T85" fmla="*/ 2147483647 h 121"/>
                <a:gd name="T86" fmla="*/ 2147483647 w 108"/>
                <a:gd name="T87" fmla="*/ 2147483647 h 12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08"/>
                <a:gd name="T133" fmla="*/ 0 h 121"/>
                <a:gd name="T134" fmla="*/ 108 w 108"/>
                <a:gd name="T135" fmla="*/ 121 h 121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08" h="121">
                  <a:moveTo>
                    <a:pt x="108" y="11"/>
                  </a:moveTo>
                  <a:lnTo>
                    <a:pt x="108" y="14"/>
                  </a:lnTo>
                  <a:lnTo>
                    <a:pt x="108" y="19"/>
                  </a:lnTo>
                  <a:lnTo>
                    <a:pt x="105" y="25"/>
                  </a:lnTo>
                  <a:lnTo>
                    <a:pt x="103" y="28"/>
                  </a:lnTo>
                  <a:lnTo>
                    <a:pt x="101" y="30"/>
                  </a:lnTo>
                  <a:lnTo>
                    <a:pt x="101" y="33"/>
                  </a:lnTo>
                  <a:lnTo>
                    <a:pt x="101" y="39"/>
                  </a:lnTo>
                  <a:lnTo>
                    <a:pt x="99" y="44"/>
                  </a:lnTo>
                  <a:lnTo>
                    <a:pt x="96" y="50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7" y="44"/>
                  </a:lnTo>
                  <a:lnTo>
                    <a:pt x="82" y="44"/>
                  </a:lnTo>
                  <a:lnTo>
                    <a:pt x="78" y="47"/>
                  </a:lnTo>
                  <a:lnTo>
                    <a:pt x="76" y="50"/>
                  </a:lnTo>
                  <a:lnTo>
                    <a:pt x="71" y="58"/>
                  </a:lnTo>
                  <a:lnTo>
                    <a:pt x="62" y="69"/>
                  </a:lnTo>
                  <a:lnTo>
                    <a:pt x="60" y="72"/>
                  </a:lnTo>
                  <a:lnTo>
                    <a:pt x="57" y="72"/>
                  </a:lnTo>
                  <a:lnTo>
                    <a:pt x="53" y="74"/>
                  </a:lnTo>
                  <a:lnTo>
                    <a:pt x="48" y="77"/>
                  </a:lnTo>
                  <a:lnTo>
                    <a:pt x="44" y="77"/>
                  </a:lnTo>
                  <a:lnTo>
                    <a:pt x="41" y="77"/>
                  </a:lnTo>
                  <a:lnTo>
                    <a:pt x="39" y="77"/>
                  </a:lnTo>
                  <a:lnTo>
                    <a:pt x="37" y="77"/>
                  </a:lnTo>
                  <a:lnTo>
                    <a:pt x="34" y="80"/>
                  </a:lnTo>
                  <a:lnTo>
                    <a:pt x="32" y="82"/>
                  </a:lnTo>
                  <a:lnTo>
                    <a:pt x="32" y="85"/>
                  </a:lnTo>
                  <a:lnTo>
                    <a:pt x="30" y="91"/>
                  </a:lnTo>
                  <a:lnTo>
                    <a:pt x="30" y="93"/>
                  </a:lnTo>
                  <a:lnTo>
                    <a:pt x="27" y="99"/>
                  </a:lnTo>
                  <a:lnTo>
                    <a:pt x="27" y="102"/>
                  </a:lnTo>
                  <a:lnTo>
                    <a:pt x="23" y="110"/>
                  </a:lnTo>
                  <a:lnTo>
                    <a:pt x="21" y="115"/>
                  </a:lnTo>
                  <a:lnTo>
                    <a:pt x="18" y="118"/>
                  </a:lnTo>
                  <a:lnTo>
                    <a:pt x="16" y="121"/>
                  </a:lnTo>
                  <a:lnTo>
                    <a:pt x="11" y="121"/>
                  </a:lnTo>
                  <a:lnTo>
                    <a:pt x="9" y="121"/>
                  </a:lnTo>
                  <a:lnTo>
                    <a:pt x="5" y="118"/>
                  </a:lnTo>
                  <a:lnTo>
                    <a:pt x="2" y="115"/>
                  </a:lnTo>
                  <a:lnTo>
                    <a:pt x="0" y="110"/>
                  </a:lnTo>
                  <a:lnTo>
                    <a:pt x="2" y="104"/>
                  </a:lnTo>
                  <a:lnTo>
                    <a:pt x="2" y="99"/>
                  </a:lnTo>
                  <a:lnTo>
                    <a:pt x="2" y="93"/>
                  </a:lnTo>
                  <a:lnTo>
                    <a:pt x="2" y="88"/>
                  </a:lnTo>
                  <a:lnTo>
                    <a:pt x="5" y="82"/>
                  </a:lnTo>
                  <a:lnTo>
                    <a:pt x="14" y="74"/>
                  </a:lnTo>
                  <a:lnTo>
                    <a:pt x="21" y="69"/>
                  </a:lnTo>
                  <a:lnTo>
                    <a:pt x="23" y="66"/>
                  </a:lnTo>
                  <a:lnTo>
                    <a:pt x="27" y="63"/>
                  </a:lnTo>
                  <a:lnTo>
                    <a:pt x="30" y="55"/>
                  </a:lnTo>
                  <a:lnTo>
                    <a:pt x="32" y="52"/>
                  </a:lnTo>
                  <a:lnTo>
                    <a:pt x="37" y="47"/>
                  </a:lnTo>
                  <a:lnTo>
                    <a:pt x="46" y="41"/>
                  </a:lnTo>
                  <a:lnTo>
                    <a:pt x="48" y="36"/>
                  </a:lnTo>
                  <a:lnTo>
                    <a:pt x="48" y="33"/>
                  </a:lnTo>
                  <a:lnTo>
                    <a:pt x="50" y="30"/>
                  </a:lnTo>
                  <a:lnTo>
                    <a:pt x="55" y="28"/>
                  </a:lnTo>
                  <a:lnTo>
                    <a:pt x="57" y="28"/>
                  </a:lnTo>
                  <a:lnTo>
                    <a:pt x="60" y="25"/>
                  </a:lnTo>
                  <a:lnTo>
                    <a:pt x="62" y="22"/>
                  </a:lnTo>
                  <a:lnTo>
                    <a:pt x="66" y="19"/>
                  </a:lnTo>
                  <a:lnTo>
                    <a:pt x="64" y="17"/>
                  </a:lnTo>
                  <a:lnTo>
                    <a:pt x="64" y="14"/>
                  </a:lnTo>
                  <a:lnTo>
                    <a:pt x="69" y="11"/>
                  </a:lnTo>
                  <a:lnTo>
                    <a:pt x="73" y="8"/>
                  </a:lnTo>
                  <a:lnTo>
                    <a:pt x="76" y="8"/>
                  </a:lnTo>
                  <a:lnTo>
                    <a:pt x="78" y="6"/>
                  </a:lnTo>
                  <a:lnTo>
                    <a:pt x="80" y="8"/>
                  </a:lnTo>
                  <a:lnTo>
                    <a:pt x="82" y="6"/>
                  </a:lnTo>
                  <a:lnTo>
                    <a:pt x="87" y="3"/>
                  </a:lnTo>
                  <a:lnTo>
                    <a:pt x="92" y="3"/>
                  </a:lnTo>
                  <a:lnTo>
                    <a:pt x="96" y="0"/>
                  </a:lnTo>
                  <a:lnTo>
                    <a:pt x="105" y="0"/>
                  </a:lnTo>
                  <a:lnTo>
                    <a:pt x="105" y="3"/>
                  </a:lnTo>
                  <a:lnTo>
                    <a:pt x="103" y="6"/>
                  </a:lnTo>
                  <a:lnTo>
                    <a:pt x="101" y="6"/>
                  </a:lnTo>
                  <a:lnTo>
                    <a:pt x="96" y="6"/>
                  </a:lnTo>
                  <a:lnTo>
                    <a:pt x="94" y="11"/>
                  </a:lnTo>
                  <a:lnTo>
                    <a:pt x="89" y="11"/>
                  </a:lnTo>
                  <a:lnTo>
                    <a:pt x="80" y="14"/>
                  </a:lnTo>
                  <a:lnTo>
                    <a:pt x="78" y="19"/>
                  </a:lnTo>
                  <a:lnTo>
                    <a:pt x="85" y="19"/>
                  </a:lnTo>
                  <a:lnTo>
                    <a:pt x="92" y="17"/>
                  </a:lnTo>
                  <a:lnTo>
                    <a:pt x="94" y="14"/>
                  </a:lnTo>
                  <a:lnTo>
                    <a:pt x="99" y="14"/>
                  </a:lnTo>
                  <a:lnTo>
                    <a:pt x="103" y="14"/>
                  </a:lnTo>
                  <a:lnTo>
                    <a:pt x="108" y="11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5" name="Freeform 105"/>
            <p:cNvSpPr>
              <a:spLocks noChangeAspect="1"/>
            </p:cNvSpPr>
            <p:nvPr/>
          </p:nvSpPr>
          <p:spPr bwMode="auto">
            <a:xfrm rot="9246">
              <a:off x="-1173" y="3627"/>
              <a:ext cx="29" cy="12"/>
            </a:xfrm>
            <a:custGeom>
              <a:avLst/>
              <a:gdLst>
                <a:gd name="T0" fmla="*/ 0 w 16"/>
                <a:gd name="T1" fmla="*/ 365819385 h 9"/>
                <a:gd name="T2" fmla="*/ 0 w 16"/>
                <a:gd name="T3" fmla="*/ 115747477 h 9"/>
                <a:gd name="T4" fmla="*/ 2147483647 w 16"/>
                <a:gd name="T5" fmla="*/ 0 h 9"/>
                <a:gd name="T6" fmla="*/ 2147483647 w 16"/>
                <a:gd name="T7" fmla="*/ 0 h 9"/>
                <a:gd name="T8" fmla="*/ 2147483647 w 16"/>
                <a:gd name="T9" fmla="*/ 0 h 9"/>
                <a:gd name="T10" fmla="*/ 2147483647 w 16"/>
                <a:gd name="T11" fmla="*/ 115747477 h 9"/>
                <a:gd name="T12" fmla="*/ 2147483647 w 16"/>
                <a:gd name="T13" fmla="*/ 266093808 h 9"/>
                <a:gd name="T14" fmla="*/ 2147483647 w 16"/>
                <a:gd name="T15" fmla="*/ 365819385 h 9"/>
                <a:gd name="T16" fmla="*/ 2147483647 w 16"/>
                <a:gd name="T17" fmla="*/ 266093808 h 9"/>
                <a:gd name="T18" fmla="*/ 2147483647 w 16"/>
                <a:gd name="T19" fmla="*/ 266093808 h 9"/>
                <a:gd name="T20" fmla="*/ 2147483647 w 16"/>
                <a:gd name="T21" fmla="*/ 365819385 h 9"/>
                <a:gd name="T22" fmla="*/ 0 w 16"/>
                <a:gd name="T23" fmla="*/ 365819385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9"/>
                <a:gd name="T38" fmla="*/ 16 w 16"/>
                <a:gd name="T39" fmla="*/ 9 h 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9">
                  <a:moveTo>
                    <a:pt x="0" y="9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6" y="6"/>
                  </a:lnTo>
                  <a:lnTo>
                    <a:pt x="10" y="9"/>
                  </a:lnTo>
                  <a:lnTo>
                    <a:pt x="7" y="6"/>
                  </a:lnTo>
                  <a:lnTo>
                    <a:pt x="5" y="6"/>
                  </a:lnTo>
                  <a:lnTo>
                    <a:pt x="5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6" name="Freeform 106"/>
            <p:cNvSpPr>
              <a:spLocks noChangeAspect="1"/>
            </p:cNvSpPr>
            <p:nvPr/>
          </p:nvSpPr>
          <p:spPr bwMode="auto">
            <a:xfrm rot="9246">
              <a:off x="-1173" y="3627"/>
              <a:ext cx="29" cy="12"/>
            </a:xfrm>
            <a:custGeom>
              <a:avLst/>
              <a:gdLst>
                <a:gd name="T0" fmla="*/ 0 w 16"/>
                <a:gd name="T1" fmla="*/ 365819385 h 9"/>
                <a:gd name="T2" fmla="*/ 0 w 16"/>
                <a:gd name="T3" fmla="*/ 115747477 h 9"/>
                <a:gd name="T4" fmla="*/ 2147483647 w 16"/>
                <a:gd name="T5" fmla="*/ 0 h 9"/>
                <a:gd name="T6" fmla="*/ 2147483647 w 16"/>
                <a:gd name="T7" fmla="*/ 0 h 9"/>
                <a:gd name="T8" fmla="*/ 2147483647 w 16"/>
                <a:gd name="T9" fmla="*/ 0 h 9"/>
                <a:gd name="T10" fmla="*/ 2147483647 w 16"/>
                <a:gd name="T11" fmla="*/ 115747477 h 9"/>
                <a:gd name="T12" fmla="*/ 2147483647 w 16"/>
                <a:gd name="T13" fmla="*/ 266093808 h 9"/>
                <a:gd name="T14" fmla="*/ 2147483647 w 16"/>
                <a:gd name="T15" fmla="*/ 365819385 h 9"/>
                <a:gd name="T16" fmla="*/ 2147483647 w 16"/>
                <a:gd name="T17" fmla="*/ 266093808 h 9"/>
                <a:gd name="T18" fmla="*/ 2147483647 w 16"/>
                <a:gd name="T19" fmla="*/ 266093808 h 9"/>
                <a:gd name="T20" fmla="*/ 2147483647 w 16"/>
                <a:gd name="T21" fmla="*/ 365819385 h 9"/>
                <a:gd name="T22" fmla="*/ 0 w 16"/>
                <a:gd name="T23" fmla="*/ 365819385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9"/>
                <a:gd name="T38" fmla="*/ 16 w 16"/>
                <a:gd name="T39" fmla="*/ 9 h 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9">
                  <a:moveTo>
                    <a:pt x="0" y="9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6" y="6"/>
                  </a:lnTo>
                  <a:lnTo>
                    <a:pt x="10" y="9"/>
                  </a:lnTo>
                  <a:lnTo>
                    <a:pt x="7" y="6"/>
                  </a:lnTo>
                  <a:lnTo>
                    <a:pt x="5" y="6"/>
                  </a:lnTo>
                  <a:lnTo>
                    <a:pt x="5" y="9"/>
                  </a:lnTo>
                  <a:lnTo>
                    <a:pt x="0" y="9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7" name="Freeform 107"/>
            <p:cNvSpPr>
              <a:spLocks noChangeAspect="1"/>
            </p:cNvSpPr>
            <p:nvPr/>
          </p:nvSpPr>
          <p:spPr bwMode="auto">
            <a:xfrm rot="9246">
              <a:off x="-1335" y="3517"/>
              <a:ext cx="171" cy="116"/>
            </a:xfrm>
            <a:custGeom>
              <a:avLst/>
              <a:gdLst>
                <a:gd name="T0" fmla="*/ 2147483647 w 94"/>
                <a:gd name="T1" fmla="*/ 2147483647 h 83"/>
                <a:gd name="T2" fmla="*/ 2147483647 w 94"/>
                <a:gd name="T3" fmla="*/ 2147483647 h 83"/>
                <a:gd name="T4" fmla="*/ 2147483647 w 94"/>
                <a:gd name="T5" fmla="*/ 2147483647 h 83"/>
                <a:gd name="T6" fmla="*/ 2147483647 w 94"/>
                <a:gd name="T7" fmla="*/ 2147483647 h 83"/>
                <a:gd name="T8" fmla="*/ 2147483647 w 94"/>
                <a:gd name="T9" fmla="*/ 2147483647 h 83"/>
                <a:gd name="T10" fmla="*/ 2147483647 w 94"/>
                <a:gd name="T11" fmla="*/ 2147483647 h 83"/>
                <a:gd name="T12" fmla="*/ 2147483647 w 94"/>
                <a:gd name="T13" fmla="*/ 2147483647 h 83"/>
                <a:gd name="T14" fmla="*/ 2147483647 w 94"/>
                <a:gd name="T15" fmla="*/ 2147483647 h 83"/>
                <a:gd name="T16" fmla="*/ 2147483647 w 94"/>
                <a:gd name="T17" fmla="*/ 2147483647 h 83"/>
                <a:gd name="T18" fmla="*/ 2147483647 w 94"/>
                <a:gd name="T19" fmla="*/ 2147483647 h 83"/>
                <a:gd name="T20" fmla="*/ 2147483647 w 94"/>
                <a:gd name="T21" fmla="*/ 2147483647 h 83"/>
                <a:gd name="T22" fmla="*/ 2147483647 w 94"/>
                <a:gd name="T23" fmla="*/ 2147483647 h 83"/>
                <a:gd name="T24" fmla="*/ 2147483647 w 94"/>
                <a:gd name="T25" fmla="*/ 2147483647 h 83"/>
                <a:gd name="T26" fmla="*/ 2147483647 w 94"/>
                <a:gd name="T27" fmla="*/ 2147483647 h 83"/>
                <a:gd name="T28" fmla="*/ 2147483647 w 94"/>
                <a:gd name="T29" fmla="*/ 2147483647 h 83"/>
                <a:gd name="T30" fmla="*/ 2147483647 w 94"/>
                <a:gd name="T31" fmla="*/ 2147483647 h 83"/>
                <a:gd name="T32" fmla="*/ 2147483647 w 94"/>
                <a:gd name="T33" fmla="*/ 2147483647 h 83"/>
                <a:gd name="T34" fmla="*/ 2147483647 w 94"/>
                <a:gd name="T35" fmla="*/ 2147483647 h 83"/>
                <a:gd name="T36" fmla="*/ 2147483647 w 94"/>
                <a:gd name="T37" fmla="*/ 2147483647 h 83"/>
                <a:gd name="T38" fmla="*/ 0 w 94"/>
                <a:gd name="T39" fmla="*/ 2147483647 h 83"/>
                <a:gd name="T40" fmla="*/ 0 w 94"/>
                <a:gd name="T41" fmla="*/ 2147483647 h 83"/>
                <a:gd name="T42" fmla="*/ 2147483647 w 94"/>
                <a:gd name="T43" fmla="*/ 2147483647 h 83"/>
                <a:gd name="T44" fmla="*/ 2147483647 w 94"/>
                <a:gd name="T45" fmla="*/ 2147483647 h 83"/>
                <a:gd name="T46" fmla="*/ 0 w 94"/>
                <a:gd name="T47" fmla="*/ 2147483647 h 83"/>
                <a:gd name="T48" fmla="*/ 2147483647 w 94"/>
                <a:gd name="T49" fmla="*/ 2147483647 h 83"/>
                <a:gd name="T50" fmla="*/ 2147483647 w 94"/>
                <a:gd name="T51" fmla="*/ 2147483647 h 83"/>
                <a:gd name="T52" fmla="*/ 2147483647 w 94"/>
                <a:gd name="T53" fmla="*/ 2147483647 h 83"/>
                <a:gd name="T54" fmla="*/ 2147483647 w 94"/>
                <a:gd name="T55" fmla="*/ 2147483647 h 83"/>
                <a:gd name="T56" fmla="*/ 2147483647 w 94"/>
                <a:gd name="T57" fmla="*/ 2147483647 h 83"/>
                <a:gd name="T58" fmla="*/ 2147483647 w 94"/>
                <a:gd name="T59" fmla="*/ 2083562143 h 83"/>
                <a:gd name="T60" fmla="*/ 2147483647 w 94"/>
                <a:gd name="T61" fmla="*/ 2083562143 h 83"/>
                <a:gd name="T62" fmla="*/ 2147483647 w 94"/>
                <a:gd name="T63" fmla="*/ 2147483647 h 83"/>
                <a:gd name="T64" fmla="*/ 2147483647 w 94"/>
                <a:gd name="T65" fmla="*/ 2147483647 h 83"/>
                <a:gd name="T66" fmla="*/ 2147483647 w 94"/>
                <a:gd name="T67" fmla="*/ 2147483647 h 83"/>
                <a:gd name="T68" fmla="*/ 2147483647 w 94"/>
                <a:gd name="T69" fmla="*/ 2147483647 h 83"/>
                <a:gd name="T70" fmla="*/ 2147483647 w 94"/>
                <a:gd name="T71" fmla="*/ 2147483647 h 83"/>
                <a:gd name="T72" fmla="*/ 2147483647 w 94"/>
                <a:gd name="T73" fmla="*/ 2147483647 h 8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94"/>
                <a:gd name="T112" fmla="*/ 0 h 83"/>
                <a:gd name="T113" fmla="*/ 94 w 94"/>
                <a:gd name="T114" fmla="*/ 83 h 8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94" h="83">
                  <a:moveTo>
                    <a:pt x="76" y="28"/>
                  </a:moveTo>
                  <a:lnTo>
                    <a:pt x="78" y="33"/>
                  </a:lnTo>
                  <a:lnTo>
                    <a:pt x="80" y="39"/>
                  </a:lnTo>
                  <a:lnTo>
                    <a:pt x="82" y="44"/>
                  </a:lnTo>
                  <a:lnTo>
                    <a:pt x="85" y="47"/>
                  </a:lnTo>
                  <a:lnTo>
                    <a:pt x="87" y="47"/>
                  </a:lnTo>
                  <a:lnTo>
                    <a:pt x="89" y="47"/>
                  </a:lnTo>
                  <a:lnTo>
                    <a:pt x="89" y="50"/>
                  </a:lnTo>
                  <a:lnTo>
                    <a:pt x="92" y="55"/>
                  </a:lnTo>
                  <a:lnTo>
                    <a:pt x="92" y="58"/>
                  </a:lnTo>
                  <a:lnTo>
                    <a:pt x="92" y="61"/>
                  </a:lnTo>
                  <a:lnTo>
                    <a:pt x="94" y="66"/>
                  </a:lnTo>
                  <a:lnTo>
                    <a:pt x="89" y="75"/>
                  </a:lnTo>
                  <a:lnTo>
                    <a:pt x="87" y="75"/>
                  </a:lnTo>
                  <a:lnTo>
                    <a:pt x="87" y="80"/>
                  </a:lnTo>
                  <a:lnTo>
                    <a:pt x="85" y="83"/>
                  </a:lnTo>
                  <a:lnTo>
                    <a:pt x="80" y="83"/>
                  </a:lnTo>
                  <a:lnTo>
                    <a:pt x="76" y="80"/>
                  </a:lnTo>
                  <a:lnTo>
                    <a:pt x="71" y="77"/>
                  </a:lnTo>
                  <a:lnTo>
                    <a:pt x="66" y="72"/>
                  </a:lnTo>
                  <a:lnTo>
                    <a:pt x="64" y="69"/>
                  </a:lnTo>
                  <a:lnTo>
                    <a:pt x="62" y="69"/>
                  </a:lnTo>
                  <a:lnTo>
                    <a:pt x="60" y="69"/>
                  </a:lnTo>
                  <a:lnTo>
                    <a:pt x="57" y="69"/>
                  </a:lnTo>
                  <a:lnTo>
                    <a:pt x="48" y="69"/>
                  </a:lnTo>
                  <a:lnTo>
                    <a:pt x="41" y="69"/>
                  </a:lnTo>
                  <a:lnTo>
                    <a:pt x="39" y="69"/>
                  </a:lnTo>
                  <a:lnTo>
                    <a:pt x="37" y="69"/>
                  </a:lnTo>
                  <a:lnTo>
                    <a:pt x="32" y="69"/>
                  </a:lnTo>
                  <a:lnTo>
                    <a:pt x="30" y="72"/>
                  </a:lnTo>
                  <a:lnTo>
                    <a:pt x="27" y="72"/>
                  </a:lnTo>
                  <a:lnTo>
                    <a:pt x="25" y="72"/>
                  </a:lnTo>
                  <a:lnTo>
                    <a:pt x="21" y="72"/>
                  </a:lnTo>
                  <a:lnTo>
                    <a:pt x="16" y="69"/>
                  </a:lnTo>
                  <a:lnTo>
                    <a:pt x="11" y="66"/>
                  </a:lnTo>
                  <a:lnTo>
                    <a:pt x="9" y="69"/>
                  </a:lnTo>
                  <a:lnTo>
                    <a:pt x="7" y="72"/>
                  </a:lnTo>
                  <a:lnTo>
                    <a:pt x="5" y="72"/>
                  </a:lnTo>
                  <a:lnTo>
                    <a:pt x="2" y="72"/>
                  </a:lnTo>
                  <a:lnTo>
                    <a:pt x="0" y="69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2" y="50"/>
                  </a:lnTo>
                  <a:lnTo>
                    <a:pt x="2" y="47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2" y="33"/>
                  </a:lnTo>
                  <a:lnTo>
                    <a:pt x="5" y="31"/>
                  </a:lnTo>
                  <a:lnTo>
                    <a:pt x="14" y="31"/>
                  </a:lnTo>
                  <a:lnTo>
                    <a:pt x="21" y="33"/>
                  </a:lnTo>
                  <a:lnTo>
                    <a:pt x="23" y="31"/>
                  </a:lnTo>
                  <a:lnTo>
                    <a:pt x="27" y="28"/>
                  </a:lnTo>
                  <a:lnTo>
                    <a:pt x="32" y="22"/>
                  </a:lnTo>
                  <a:lnTo>
                    <a:pt x="41" y="20"/>
                  </a:lnTo>
                  <a:lnTo>
                    <a:pt x="46" y="11"/>
                  </a:lnTo>
                  <a:lnTo>
                    <a:pt x="46" y="9"/>
                  </a:lnTo>
                  <a:lnTo>
                    <a:pt x="46" y="6"/>
                  </a:lnTo>
                  <a:lnTo>
                    <a:pt x="48" y="3"/>
                  </a:lnTo>
                  <a:lnTo>
                    <a:pt x="55" y="0"/>
                  </a:lnTo>
                  <a:lnTo>
                    <a:pt x="57" y="3"/>
                  </a:lnTo>
                  <a:lnTo>
                    <a:pt x="60" y="0"/>
                  </a:lnTo>
                  <a:lnTo>
                    <a:pt x="57" y="6"/>
                  </a:lnTo>
                  <a:lnTo>
                    <a:pt x="57" y="11"/>
                  </a:lnTo>
                  <a:lnTo>
                    <a:pt x="57" y="17"/>
                  </a:lnTo>
                  <a:lnTo>
                    <a:pt x="57" y="22"/>
                  </a:lnTo>
                  <a:lnTo>
                    <a:pt x="55" y="28"/>
                  </a:lnTo>
                  <a:lnTo>
                    <a:pt x="57" y="33"/>
                  </a:lnTo>
                  <a:lnTo>
                    <a:pt x="60" y="36"/>
                  </a:lnTo>
                  <a:lnTo>
                    <a:pt x="64" y="39"/>
                  </a:lnTo>
                  <a:lnTo>
                    <a:pt x="66" y="39"/>
                  </a:lnTo>
                  <a:lnTo>
                    <a:pt x="71" y="39"/>
                  </a:lnTo>
                  <a:lnTo>
                    <a:pt x="73" y="36"/>
                  </a:lnTo>
                  <a:lnTo>
                    <a:pt x="76" y="2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8" name="Freeform 108"/>
            <p:cNvSpPr>
              <a:spLocks noChangeAspect="1"/>
            </p:cNvSpPr>
            <p:nvPr/>
          </p:nvSpPr>
          <p:spPr bwMode="auto">
            <a:xfrm rot="9246">
              <a:off x="-1335" y="3517"/>
              <a:ext cx="171" cy="116"/>
            </a:xfrm>
            <a:custGeom>
              <a:avLst/>
              <a:gdLst>
                <a:gd name="T0" fmla="*/ 2147483647 w 94"/>
                <a:gd name="T1" fmla="*/ 2147483647 h 83"/>
                <a:gd name="T2" fmla="*/ 2147483647 w 94"/>
                <a:gd name="T3" fmla="*/ 2147483647 h 83"/>
                <a:gd name="T4" fmla="*/ 2147483647 w 94"/>
                <a:gd name="T5" fmla="*/ 2147483647 h 83"/>
                <a:gd name="T6" fmla="*/ 2147483647 w 94"/>
                <a:gd name="T7" fmla="*/ 2147483647 h 83"/>
                <a:gd name="T8" fmla="*/ 2147483647 w 94"/>
                <a:gd name="T9" fmla="*/ 2147483647 h 83"/>
                <a:gd name="T10" fmla="*/ 2147483647 w 94"/>
                <a:gd name="T11" fmla="*/ 2147483647 h 83"/>
                <a:gd name="T12" fmla="*/ 2147483647 w 94"/>
                <a:gd name="T13" fmla="*/ 2147483647 h 83"/>
                <a:gd name="T14" fmla="*/ 2147483647 w 94"/>
                <a:gd name="T15" fmla="*/ 2147483647 h 83"/>
                <a:gd name="T16" fmla="*/ 2147483647 w 94"/>
                <a:gd name="T17" fmla="*/ 2147483647 h 83"/>
                <a:gd name="T18" fmla="*/ 2147483647 w 94"/>
                <a:gd name="T19" fmla="*/ 2147483647 h 83"/>
                <a:gd name="T20" fmla="*/ 2147483647 w 94"/>
                <a:gd name="T21" fmla="*/ 2147483647 h 83"/>
                <a:gd name="T22" fmla="*/ 2147483647 w 94"/>
                <a:gd name="T23" fmla="*/ 2147483647 h 83"/>
                <a:gd name="T24" fmla="*/ 2147483647 w 94"/>
                <a:gd name="T25" fmla="*/ 2147483647 h 83"/>
                <a:gd name="T26" fmla="*/ 2147483647 w 94"/>
                <a:gd name="T27" fmla="*/ 2147483647 h 83"/>
                <a:gd name="T28" fmla="*/ 2147483647 w 94"/>
                <a:gd name="T29" fmla="*/ 2147483647 h 83"/>
                <a:gd name="T30" fmla="*/ 2147483647 w 94"/>
                <a:gd name="T31" fmla="*/ 2147483647 h 83"/>
                <a:gd name="T32" fmla="*/ 2147483647 w 94"/>
                <a:gd name="T33" fmla="*/ 2147483647 h 83"/>
                <a:gd name="T34" fmla="*/ 2147483647 w 94"/>
                <a:gd name="T35" fmla="*/ 2147483647 h 83"/>
                <a:gd name="T36" fmla="*/ 2147483647 w 94"/>
                <a:gd name="T37" fmla="*/ 2147483647 h 83"/>
                <a:gd name="T38" fmla="*/ 0 w 94"/>
                <a:gd name="T39" fmla="*/ 2147483647 h 83"/>
                <a:gd name="T40" fmla="*/ 0 w 94"/>
                <a:gd name="T41" fmla="*/ 2147483647 h 83"/>
                <a:gd name="T42" fmla="*/ 2147483647 w 94"/>
                <a:gd name="T43" fmla="*/ 2147483647 h 83"/>
                <a:gd name="T44" fmla="*/ 2147483647 w 94"/>
                <a:gd name="T45" fmla="*/ 2147483647 h 83"/>
                <a:gd name="T46" fmla="*/ 0 w 94"/>
                <a:gd name="T47" fmla="*/ 2147483647 h 83"/>
                <a:gd name="T48" fmla="*/ 2147483647 w 94"/>
                <a:gd name="T49" fmla="*/ 2147483647 h 83"/>
                <a:gd name="T50" fmla="*/ 2147483647 w 94"/>
                <a:gd name="T51" fmla="*/ 2147483647 h 83"/>
                <a:gd name="T52" fmla="*/ 2147483647 w 94"/>
                <a:gd name="T53" fmla="*/ 2147483647 h 83"/>
                <a:gd name="T54" fmla="*/ 2147483647 w 94"/>
                <a:gd name="T55" fmla="*/ 2147483647 h 83"/>
                <a:gd name="T56" fmla="*/ 2147483647 w 94"/>
                <a:gd name="T57" fmla="*/ 2147483647 h 83"/>
                <a:gd name="T58" fmla="*/ 2147483647 w 94"/>
                <a:gd name="T59" fmla="*/ 2083562143 h 83"/>
                <a:gd name="T60" fmla="*/ 2147483647 w 94"/>
                <a:gd name="T61" fmla="*/ 2083562143 h 83"/>
                <a:gd name="T62" fmla="*/ 2147483647 w 94"/>
                <a:gd name="T63" fmla="*/ 2147483647 h 83"/>
                <a:gd name="T64" fmla="*/ 2147483647 w 94"/>
                <a:gd name="T65" fmla="*/ 2147483647 h 83"/>
                <a:gd name="T66" fmla="*/ 2147483647 w 94"/>
                <a:gd name="T67" fmla="*/ 2147483647 h 83"/>
                <a:gd name="T68" fmla="*/ 2147483647 w 94"/>
                <a:gd name="T69" fmla="*/ 2147483647 h 83"/>
                <a:gd name="T70" fmla="*/ 2147483647 w 94"/>
                <a:gd name="T71" fmla="*/ 2147483647 h 83"/>
                <a:gd name="T72" fmla="*/ 2147483647 w 94"/>
                <a:gd name="T73" fmla="*/ 2147483647 h 8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94"/>
                <a:gd name="T112" fmla="*/ 0 h 83"/>
                <a:gd name="T113" fmla="*/ 94 w 94"/>
                <a:gd name="T114" fmla="*/ 83 h 8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94" h="83">
                  <a:moveTo>
                    <a:pt x="76" y="28"/>
                  </a:moveTo>
                  <a:lnTo>
                    <a:pt x="78" y="33"/>
                  </a:lnTo>
                  <a:lnTo>
                    <a:pt x="80" y="39"/>
                  </a:lnTo>
                  <a:lnTo>
                    <a:pt x="82" y="44"/>
                  </a:lnTo>
                  <a:lnTo>
                    <a:pt x="85" y="47"/>
                  </a:lnTo>
                  <a:lnTo>
                    <a:pt x="87" y="47"/>
                  </a:lnTo>
                  <a:lnTo>
                    <a:pt x="89" y="47"/>
                  </a:lnTo>
                  <a:lnTo>
                    <a:pt x="89" y="50"/>
                  </a:lnTo>
                  <a:lnTo>
                    <a:pt x="92" y="55"/>
                  </a:lnTo>
                  <a:lnTo>
                    <a:pt x="92" y="58"/>
                  </a:lnTo>
                  <a:lnTo>
                    <a:pt x="92" y="61"/>
                  </a:lnTo>
                  <a:lnTo>
                    <a:pt x="94" y="66"/>
                  </a:lnTo>
                  <a:lnTo>
                    <a:pt x="89" y="75"/>
                  </a:lnTo>
                  <a:lnTo>
                    <a:pt x="87" y="75"/>
                  </a:lnTo>
                  <a:lnTo>
                    <a:pt x="87" y="80"/>
                  </a:lnTo>
                  <a:lnTo>
                    <a:pt x="85" y="83"/>
                  </a:lnTo>
                  <a:lnTo>
                    <a:pt x="80" y="83"/>
                  </a:lnTo>
                  <a:lnTo>
                    <a:pt x="76" y="80"/>
                  </a:lnTo>
                  <a:lnTo>
                    <a:pt x="71" y="77"/>
                  </a:lnTo>
                  <a:lnTo>
                    <a:pt x="66" y="72"/>
                  </a:lnTo>
                  <a:lnTo>
                    <a:pt x="64" y="69"/>
                  </a:lnTo>
                  <a:lnTo>
                    <a:pt x="62" y="69"/>
                  </a:lnTo>
                  <a:lnTo>
                    <a:pt x="60" y="69"/>
                  </a:lnTo>
                  <a:lnTo>
                    <a:pt x="57" y="69"/>
                  </a:lnTo>
                  <a:lnTo>
                    <a:pt x="48" y="69"/>
                  </a:lnTo>
                  <a:lnTo>
                    <a:pt x="41" y="69"/>
                  </a:lnTo>
                  <a:lnTo>
                    <a:pt x="39" y="69"/>
                  </a:lnTo>
                  <a:lnTo>
                    <a:pt x="37" y="69"/>
                  </a:lnTo>
                  <a:lnTo>
                    <a:pt x="32" y="69"/>
                  </a:lnTo>
                  <a:lnTo>
                    <a:pt x="30" y="72"/>
                  </a:lnTo>
                  <a:lnTo>
                    <a:pt x="27" y="72"/>
                  </a:lnTo>
                  <a:lnTo>
                    <a:pt x="25" y="72"/>
                  </a:lnTo>
                  <a:lnTo>
                    <a:pt x="21" y="72"/>
                  </a:lnTo>
                  <a:lnTo>
                    <a:pt x="16" y="69"/>
                  </a:lnTo>
                  <a:lnTo>
                    <a:pt x="11" y="66"/>
                  </a:lnTo>
                  <a:lnTo>
                    <a:pt x="9" y="69"/>
                  </a:lnTo>
                  <a:lnTo>
                    <a:pt x="7" y="72"/>
                  </a:lnTo>
                  <a:lnTo>
                    <a:pt x="5" y="72"/>
                  </a:lnTo>
                  <a:lnTo>
                    <a:pt x="2" y="72"/>
                  </a:lnTo>
                  <a:lnTo>
                    <a:pt x="0" y="69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2" y="50"/>
                  </a:lnTo>
                  <a:lnTo>
                    <a:pt x="2" y="47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2" y="33"/>
                  </a:lnTo>
                  <a:lnTo>
                    <a:pt x="5" y="31"/>
                  </a:lnTo>
                  <a:lnTo>
                    <a:pt x="14" y="31"/>
                  </a:lnTo>
                  <a:lnTo>
                    <a:pt x="21" y="33"/>
                  </a:lnTo>
                  <a:lnTo>
                    <a:pt x="23" y="31"/>
                  </a:lnTo>
                  <a:lnTo>
                    <a:pt x="27" y="28"/>
                  </a:lnTo>
                  <a:lnTo>
                    <a:pt x="32" y="22"/>
                  </a:lnTo>
                  <a:lnTo>
                    <a:pt x="41" y="20"/>
                  </a:lnTo>
                  <a:lnTo>
                    <a:pt x="46" y="11"/>
                  </a:lnTo>
                  <a:lnTo>
                    <a:pt x="46" y="9"/>
                  </a:lnTo>
                  <a:lnTo>
                    <a:pt x="46" y="6"/>
                  </a:lnTo>
                  <a:lnTo>
                    <a:pt x="48" y="3"/>
                  </a:lnTo>
                  <a:lnTo>
                    <a:pt x="55" y="0"/>
                  </a:lnTo>
                  <a:lnTo>
                    <a:pt x="57" y="3"/>
                  </a:lnTo>
                  <a:lnTo>
                    <a:pt x="60" y="0"/>
                  </a:lnTo>
                  <a:lnTo>
                    <a:pt x="57" y="6"/>
                  </a:lnTo>
                  <a:lnTo>
                    <a:pt x="57" y="11"/>
                  </a:lnTo>
                  <a:lnTo>
                    <a:pt x="57" y="17"/>
                  </a:lnTo>
                  <a:lnTo>
                    <a:pt x="57" y="22"/>
                  </a:lnTo>
                  <a:lnTo>
                    <a:pt x="55" y="28"/>
                  </a:lnTo>
                  <a:lnTo>
                    <a:pt x="57" y="33"/>
                  </a:lnTo>
                  <a:lnTo>
                    <a:pt x="60" y="36"/>
                  </a:lnTo>
                  <a:lnTo>
                    <a:pt x="64" y="39"/>
                  </a:lnTo>
                  <a:lnTo>
                    <a:pt x="66" y="39"/>
                  </a:lnTo>
                  <a:lnTo>
                    <a:pt x="71" y="39"/>
                  </a:lnTo>
                  <a:lnTo>
                    <a:pt x="73" y="36"/>
                  </a:lnTo>
                  <a:lnTo>
                    <a:pt x="76" y="2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9" name="Freeform 109"/>
            <p:cNvSpPr>
              <a:spLocks noChangeAspect="1"/>
            </p:cNvSpPr>
            <p:nvPr/>
          </p:nvSpPr>
          <p:spPr bwMode="auto">
            <a:xfrm rot="9246">
              <a:off x="-1146" y="3581"/>
              <a:ext cx="20" cy="24"/>
            </a:xfrm>
            <a:custGeom>
              <a:avLst/>
              <a:gdLst>
                <a:gd name="T0" fmla="*/ 2147483647 w 12"/>
                <a:gd name="T1" fmla="*/ 2147483647 h 17"/>
                <a:gd name="T2" fmla="*/ 0 w 12"/>
                <a:gd name="T3" fmla="*/ 2147483647 h 17"/>
                <a:gd name="T4" fmla="*/ 2147483647 w 12"/>
                <a:gd name="T5" fmla="*/ 2147483647 h 17"/>
                <a:gd name="T6" fmla="*/ 2147483647 w 12"/>
                <a:gd name="T7" fmla="*/ 0 h 17"/>
                <a:gd name="T8" fmla="*/ 2147483647 w 12"/>
                <a:gd name="T9" fmla="*/ 2147483647 h 17"/>
                <a:gd name="T10" fmla="*/ 2147483647 w 12"/>
                <a:gd name="T11" fmla="*/ 2147483647 h 17"/>
                <a:gd name="T12" fmla="*/ 2147483647 w 12"/>
                <a:gd name="T13" fmla="*/ 2147483647 h 17"/>
                <a:gd name="T14" fmla="*/ 2147483647 w 12"/>
                <a:gd name="T15" fmla="*/ 2147483647 h 17"/>
                <a:gd name="T16" fmla="*/ 2147483647 w 12"/>
                <a:gd name="T17" fmla="*/ 2147483647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7"/>
                <a:gd name="T29" fmla="*/ 12 w 12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7">
                  <a:moveTo>
                    <a:pt x="2" y="9"/>
                  </a:moveTo>
                  <a:lnTo>
                    <a:pt x="0" y="9"/>
                  </a:lnTo>
                  <a:lnTo>
                    <a:pt x="2" y="6"/>
                  </a:lnTo>
                  <a:lnTo>
                    <a:pt x="2" y="0"/>
                  </a:lnTo>
                  <a:lnTo>
                    <a:pt x="7" y="6"/>
                  </a:lnTo>
                  <a:lnTo>
                    <a:pt x="12" y="9"/>
                  </a:lnTo>
                  <a:lnTo>
                    <a:pt x="12" y="17"/>
                  </a:lnTo>
                  <a:lnTo>
                    <a:pt x="5" y="14"/>
                  </a:lnTo>
                  <a:lnTo>
                    <a:pt x="2" y="9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0" name="Freeform 110"/>
            <p:cNvSpPr>
              <a:spLocks noChangeAspect="1"/>
            </p:cNvSpPr>
            <p:nvPr/>
          </p:nvSpPr>
          <p:spPr bwMode="auto">
            <a:xfrm rot="9246">
              <a:off x="-1146" y="3581"/>
              <a:ext cx="20" cy="24"/>
            </a:xfrm>
            <a:custGeom>
              <a:avLst/>
              <a:gdLst>
                <a:gd name="T0" fmla="*/ 2147483647 w 12"/>
                <a:gd name="T1" fmla="*/ 2147483647 h 17"/>
                <a:gd name="T2" fmla="*/ 0 w 12"/>
                <a:gd name="T3" fmla="*/ 2147483647 h 17"/>
                <a:gd name="T4" fmla="*/ 2147483647 w 12"/>
                <a:gd name="T5" fmla="*/ 2147483647 h 17"/>
                <a:gd name="T6" fmla="*/ 2147483647 w 12"/>
                <a:gd name="T7" fmla="*/ 0 h 17"/>
                <a:gd name="T8" fmla="*/ 2147483647 w 12"/>
                <a:gd name="T9" fmla="*/ 2147483647 h 17"/>
                <a:gd name="T10" fmla="*/ 2147483647 w 12"/>
                <a:gd name="T11" fmla="*/ 2147483647 h 17"/>
                <a:gd name="T12" fmla="*/ 2147483647 w 12"/>
                <a:gd name="T13" fmla="*/ 2147483647 h 17"/>
                <a:gd name="T14" fmla="*/ 2147483647 w 12"/>
                <a:gd name="T15" fmla="*/ 2147483647 h 17"/>
                <a:gd name="T16" fmla="*/ 2147483647 w 12"/>
                <a:gd name="T17" fmla="*/ 2147483647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7"/>
                <a:gd name="T29" fmla="*/ 12 w 12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7">
                  <a:moveTo>
                    <a:pt x="2" y="9"/>
                  </a:moveTo>
                  <a:lnTo>
                    <a:pt x="0" y="9"/>
                  </a:lnTo>
                  <a:lnTo>
                    <a:pt x="2" y="6"/>
                  </a:lnTo>
                  <a:lnTo>
                    <a:pt x="2" y="0"/>
                  </a:lnTo>
                  <a:lnTo>
                    <a:pt x="7" y="6"/>
                  </a:lnTo>
                  <a:lnTo>
                    <a:pt x="12" y="9"/>
                  </a:lnTo>
                  <a:lnTo>
                    <a:pt x="12" y="17"/>
                  </a:lnTo>
                  <a:lnTo>
                    <a:pt x="5" y="14"/>
                  </a:lnTo>
                  <a:lnTo>
                    <a:pt x="2" y="9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1" name="Freeform 111"/>
            <p:cNvSpPr>
              <a:spLocks noChangeAspect="1"/>
            </p:cNvSpPr>
            <p:nvPr/>
          </p:nvSpPr>
          <p:spPr bwMode="auto">
            <a:xfrm rot="9246">
              <a:off x="-1196" y="3467"/>
              <a:ext cx="179" cy="128"/>
            </a:xfrm>
            <a:custGeom>
              <a:avLst/>
              <a:gdLst>
                <a:gd name="T0" fmla="*/ 2147483647 w 98"/>
                <a:gd name="T1" fmla="*/ 2147483647 h 93"/>
                <a:gd name="T2" fmla="*/ 2147483647 w 98"/>
                <a:gd name="T3" fmla="*/ 2147483647 h 93"/>
                <a:gd name="T4" fmla="*/ 2147483647 w 98"/>
                <a:gd name="T5" fmla="*/ 2147483647 h 93"/>
                <a:gd name="T6" fmla="*/ 2147483647 w 98"/>
                <a:gd name="T7" fmla="*/ 2147483647 h 93"/>
                <a:gd name="T8" fmla="*/ 2147483647 w 98"/>
                <a:gd name="T9" fmla="*/ 2147483647 h 93"/>
                <a:gd name="T10" fmla="*/ 2147483647 w 98"/>
                <a:gd name="T11" fmla="*/ 2147483647 h 93"/>
                <a:gd name="T12" fmla="*/ 2147483647 w 98"/>
                <a:gd name="T13" fmla="*/ 2147483647 h 93"/>
                <a:gd name="T14" fmla="*/ 2147483647 w 98"/>
                <a:gd name="T15" fmla="*/ 2147483647 h 93"/>
                <a:gd name="T16" fmla="*/ 2147483647 w 98"/>
                <a:gd name="T17" fmla="*/ 2147483647 h 93"/>
                <a:gd name="T18" fmla="*/ 2147483647 w 98"/>
                <a:gd name="T19" fmla="*/ 2147483647 h 93"/>
                <a:gd name="T20" fmla="*/ 2147483647 w 98"/>
                <a:gd name="T21" fmla="*/ 2147483647 h 93"/>
                <a:gd name="T22" fmla="*/ 2147483647 w 98"/>
                <a:gd name="T23" fmla="*/ 2147483647 h 93"/>
                <a:gd name="T24" fmla="*/ 2147483647 w 98"/>
                <a:gd name="T25" fmla="*/ 2147483647 h 93"/>
                <a:gd name="T26" fmla="*/ 2147483647 w 98"/>
                <a:gd name="T27" fmla="*/ 2147483647 h 93"/>
                <a:gd name="T28" fmla="*/ 2147483647 w 98"/>
                <a:gd name="T29" fmla="*/ 2147483647 h 93"/>
                <a:gd name="T30" fmla="*/ 2147483647 w 98"/>
                <a:gd name="T31" fmla="*/ 2147483647 h 93"/>
                <a:gd name="T32" fmla="*/ 2147483647 w 98"/>
                <a:gd name="T33" fmla="*/ 2147483647 h 93"/>
                <a:gd name="T34" fmla="*/ 2147483647 w 98"/>
                <a:gd name="T35" fmla="*/ 2147483647 h 93"/>
                <a:gd name="T36" fmla="*/ 2147483647 w 98"/>
                <a:gd name="T37" fmla="*/ 2147483647 h 93"/>
                <a:gd name="T38" fmla="*/ 2147483647 w 98"/>
                <a:gd name="T39" fmla="*/ 2147483647 h 93"/>
                <a:gd name="T40" fmla="*/ 2147483647 w 98"/>
                <a:gd name="T41" fmla="*/ 2147483647 h 93"/>
                <a:gd name="T42" fmla="*/ 2147483647 w 98"/>
                <a:gd name="T43" fmla="*/ 909202848 h 93"/>
                <a:gd name="T44" fmla="*/ 2147483647 w 98"/>
                <a:gd name="T45" fmla="*/ 1722323497 h 93"/>
                <a:gd name="T46" fmla="*/ 2147483647 w 98"/>
                <a:gd name="T47" fmla="*/ 909202848 h 93"/>
                <a:gd name="T48" fmla="*/ 2147483647 w 98"/>
                <a:gd name="T49" fmla="*/ 0 h 93"/>
                <a:gd name="T50" fmla="*/ 2147483647 w 98"/>
                <a:gd name="T51" fmla="*/ 1722323497 h 93"/>
                <a:gd name="T52" fmla="*/ 2147483647 w 98"/>
                <a:gd name="T53" fmla="*/ 2147483647 h 93"/>
                <a:gd name="T54" fmla="*/ 2147483647 w 98"/>
                <a:gd name="T55" fmla="*/ 2147483647 h 93"/>
                <a:gd name="T56" fmla="*/ 2147483647 w 98"/>
                <a:gd name="T57" fmla="*/ 2147483647 h 93"/>
                <a:gd name="T58" fmla="*/ 2147483647 w 98"/>
                <a:gd name="T59" fmla="*/ 2147483647 h 93"/>
                <a:gd name="T60" fmla="*/ 2147483647 w 98"/>
                <a:gd name="T61" fmla="*/ 2147483647 h 93"/>
                <a:gd name="T62" fmla="*/ 2147483647 w 98"/>
                <a:gd name="T63" fmla="*/ 2147483647 h 93"/>
                <a:gd name="T64" fmla="*/ 2147483647 w 98"/>
                <a:gd name="T65" fmla="*/ 2147483647 h 93"/>
                <a:gd name="T66" fmla="*/ 2147483647 w 98"/>
                <a:gd name="T67" fmla="*/ 2147483647 h 93"/>
                <a:gd name="T68" fmla="*/ 2147483647 w 98"/>
                <a:gd name="T69" fmla="*/ 2147483647 h 93"/>
                <a:gd name="T70" fmla="*/ 2147483647 w 98"/>
                <a:gd name="T71" fmla="*/ 2147483647 h 93"/>
                <a:gd name="T72" fmla="*/ 2147483647 w 98"/>
                <a:gd name="T73" fmla="*/ 2147483647 h 93"/>
                <a:gd name="T74" fmla="*/ 2147483647 w 98"/>
                <a:gd name="T75" fmla="*/ 2147483647 h 93"/>
                <a:gd name="T76" fmla="*/ 2147483647 w 98"/>
                <a:gd name="T77" fmla="*/ 2147483647 h 9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8"/>
                <a:gd name="T118" fmla="*/ 0 h 93"/>
                <a:gd name="T119" fmla="*/ 98 w 98"/>
                <a:gd name="T120" fmla="*/ 93 h 9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8" h="93">
                  <a:moveTo>
                    <a:pt x="16" y="93"/>
                  </a:moveTo>
                  <a:lnTo>
                    <a:pt x="18" y="91"/>
                  </a:lnTo>
                  <a:lnTo>
                    <a:pt x="23" y="85"/>
                  </a:lnTo>
                  <a:lnTo>
                    <a:pt x="23" y="80"/>
                  </a:lnTo>
                  <a:lnTo>
                    <a:pt x="25" y="77"/>
                  </a:lnTo>
                  <a:lnTo>
                    <a:pt x="27" y="74"/>
                  </a:lnTo>
                  <a:lnTo>
                    <a:pt x="32" y="71"/>
                  </a:lnTo>
                  <a:lnTo>
                    <a:pt x="34" y="71"/>
                  </a:lnTo>
                  <a:lnTo>
                    <a:pt x="36" y="74"/>
                  </a:lnTo>
                  <a:lnTo>
                    <a:pt x="39" y="80"/>
                  </a:lnTo>
                  <a:lnTo>
                    <a:pt x="41" y="85"/>
                  </a:lnTo>
                  <a:lnTo>
                    <a:pt x="43" y="88"/>
                  </a:lnTo>
                  <a:lnTo>
                    <a:pt x="48" y="85"/>
                  </a:lnTo>
                  <a:lnTo>
                    <a:pt x="50" y="85"/>
                  </a:lnTo>
                  <a:lnTo>
                    <a:pt x="52" y="82"/>
                  </a:lnTo>
                  <a:lnTo>
                    <a:pt x="55" y="82"/>
                  </a:lnTo>
                  <a:lnTo>
                    <a:pt x="59" y="80"/>
                  </a:lnTo>
                  <a:lnTo>
                    <a:pt x="66" y="77"/>
                  </a:lnTo>
                  <a:lnTo>
                    <a:pt x="68" y="77"/>
                  </a:lnTo>
                  <a:lnTo>
                    <a:pt x="73" y="77"/>
                  </a:lnTo>
                  <a:lnTo>
                    <a:pt x="75" y="74"/>
                  </a:lnTo>
                  <a:lnTo>
                    <a:pt x="80" y="74"/>
                  </a:lnTo>
                  <a:lnTo>
                    <a:pt x="82" y="74"/>
                  </a:lnTo>
                  <a:lnTo>
                    <a:pt x="84" y="71"/>
                  </a:lnTo>
                  <a:lnTo>
                    <a:pt x="87" y="71"/>
                  </a:lnTo>
                  <a:lnTo>
                    <a:pt x="91" y="69"/>
                  </a:lnTo>
                  <a:lnTo>
                    <a:pt x="94" y="69"/>
                  </a:lnTo>
                  <a:lnTo>
                    <a:pt x="96" y="66"/>
                  </a:lnTo>
                  <a:lnTo>
                    <a:pt x="98" y="63"/>
                  </a:lnTo>
                  <a:lnTo>
                    <a:pt x="98" y="60"/>
                  </a:lnTo>
                  <a:lnTo>
                    <a:pt x="96" y="58"/>
                  </a:lnTo>
                  <a:lnTo>
                    <a:pt x="96" y="55"/>
                  </a:lnTo>
                  <a:lnTo>
                    <a:pt x="96" y="49"/>
                  </a:lnTo>
                  <a:lnTo>
                    <a:pt x="91" y="41"/>
                  </a:lnTo>
                  <a:lnTo>
                    <a:pt x="89" y="38"/>
                  </a:lnTo>
                  <a:lnTo>
                    <a:pt x="89" y="33"/>
                  </a:lnTo>
                  <a:lnTo>
                    <a:pt x="89" y="30"/>
                  </a:lnTo>
                  <a:lnTo>
                    <a:pt x="89" y="28"/>
                  </a:lnTo>
                  <a:lnTo>
                    <a:pt x="89" y="25"/>
                  </a:lnTo>
                  <a:lnTo>
                    <a:pt x="87" y="22"/>
                  </a:lnTo>
                  <a:lnTo>
                    <a:pt x="87" y="19"/>
                  </a:lnTo>
                  <a:lnTo>
                    <a:pt x="84" y="17"/>
                  </a:lnTo>
                  <a:lnTo>
                    <a:pt x="84" y="8"/>
                  </a:lnTo>
                  <a:lnTo>
                    <a:pt x="84" y="3"/>
                  </a:lnTo>
                  <a:lnTo>
                    <a:pt x="78" y="6"/>
                  </a:lnTo>
                  <a:lnTo>
                    <a:pt x="75" y="6"/>
                  </a:lnTo>
                  <a:lnTo>
                    <a:pt x="71" y="3"/>
                  </a:lnTo>
                  <a:lnTo>
                    <a:pt x="68" y="3"/>
                  </a:lnTo>
                  <a:lnTo>
                    <a:pt x="66" y="0"/>
                  </a:lnTo>
                  <a:lnTo>
                    <a:pt x="61" y="0"/>
                  </a:lnTo>
                  <a:lnTo>
                    <a:pt x="57" y="3"/>
                  </a:lnTo>
                  <a:lnTo>
                    <a:pt x="55" y="6"/>
                  </a:lnTo>
                  <a:lnTo>
                    <a:pt x="50" y="14"/>
                  </a:lnTo>
                  <a:lnTo>
                    <a:pt x="41" y="25"/>
                  </a:lnTo>
                  <a:lnTo>
                    <a:pt x="39" y="28"/>
                  </a:lnTo>
                  <a:lnTo>
                    <a:pt x="36" y="28"/>
                  </a:lnTo>
                  <a:lnTo>
                    <a:pt x="32" y="30"/>
                  </a:lnTo>
                  <a:lnTo>
                    <a:pt x="27" y="33"/>
                  </a:lnTo>
                  <a:lnTo>
                    <a:pt x="23" y="33"/>
                  </a:lnTo>
                  <a:lnTo>
                    <a:pt x="20" y="33"/>
                  </a:lnTo>
                  <a:lnTo>
                    <a:pt x="18" y="33"/>
                  </a:lnTo>
                  <a:lnTo>
                    <a:pt x="16" y="33"/>
                  </a:lnTo>
                  <a:lnTo>
                    <a:pt x="13" y="36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9" y="47"/>
                  </a:lnTo>
                  <a:lnTo>
                    <a:pt x="9" y="49"/>
                  </a:lnTo>
                  <a:lnTo>
                    <a:pt x="6" y="55"/>
                  </a:lnTo>
                  <a:lnTo>
                    <a:pt x="6" y="58"/>
                  </a:lnTo>
                  <a:lnTo>
                    <a:pt x="4" y="63"/>
                  </a:lnTo>
                  <a:lnTo>
                    <a:pt x="0" y="66"/>
                  </a:lnTo>
                  <a:lnTo>
                    <a:pt x="2" y="71"/>
                  </a:lnTo>
                  <a:lnTo>
                    <a:pt x="4" y="77"/>
                  </a:lnTo>
                  <a:lnTo>
                    <a:pt x="6" y="82"/>
                  </a:lnTo>
                  <a:lnTo>
                    <a:pt x="9" y="85"/>
                  </a:lnTo>
                  <a:lnTo>
                    <a:pt x="11" y="85"/>
                  </a:lnTo>
                  <a:lnTo>
                    <a:pt x="13" y="85"/>
                  </a:lnTo>
                  <a:lnTo>
                    <a:pt x="13" y="88"/>
                  </a:lnTo>
                  <a:lnTo>
                    <a:pt x="16" y="9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2" name="Freeform 112"/>
            <p:cNvSpPr>
              <a:spLocks noChangeAspect="1"/>
            </p:cNvSpPr>
            <p:nvPr/>
          </p:nvSpPr>
          <p:spPr bwMode="auto">
            <a:xfrm rot="9246">
              <a:off x="-1196" y="3467"/>
              <a:ext cx="179" cy="128"/>
            </a:xfrm>
            <a:custGeom>
              <a:avLst/>
              <a:gdLst>
                <a:gd name="T0" fmla="*/ 2147483647 w 98"/>
                <a:gd name="T1" fmla="*/ 2147483647 h 93"/>
                <a:gd name="T2" fmla="*/ 2147483647 w 98"/>
                <a:gd name="T3" fmla="*/ 2147483647 h 93"/>
                <a:gd name="T4" fmla="*/ 2147483647 w 98"/>
                <a:gd name="T5" fmla="*/ 2147483647 h 93"/>
                <a:gd name="T6" fmla="*/ 2147483647 w 98"/>
                <a:gd name="T7" fmla="*/ 2147483647 h 93"/>
                <a:gd name="T8" fmla="*/ 2147483647 w 98"/>
                <a:gd name="T9" fmla="*/ 2147483647 h 93"/>
                <a:gd name="T10" fmla="*/ 2147483647 w 98"/>
                <a:gd name="T11" fmla="*/ 2147483647 h 93"/>
                <a:gd name="T12" fmla="*/ 2147483647 w 98"/>
                <a:gd name="T13" fmla="*/ 2147483647 h 93"/>
                <a:gd name="T14" fmla="*/ 2147483647 w 98"/>
                <a:gd name="T15" fmla="*/ 2147483647 h 93"/>
                <a:gd name="T16" fmla="*/ 2147483647 w 98"/>
                <a:gd name="T17" fmla="*/ 2147483647 h 93"/>
                <a:gd name="T18" fmla="*/ 2147483647 w 98"/>
                <a:gd name="T19" fmla="*/ 2147483647 h 93"/>
                <a:gd name="T20" fmla="*/ 2147483647 w 98"/>
                <a:gd name="T21" fmla="*/ 2147483647 h 93"/>
                <a:gd name="T22" fmla="*/ 2147483647 w 98"/>
                <a:gd name="T23" fmla="*/ 2147483647 h 93"/>
                <a:gd name="T24" fmla="*/ 2147483647 w 98"/>
                <a:gd name="T25" fmla="*/ 2147483647 h 93"/>
                <a:gd name="T26" fmla="*/ 2147483647 w 98"/>
                <a:gd name="T27" fmla="*/ 2147483647 h 93"/>
                <a:gd name="T28" fmla="*/ 2147483647 w 98"/>
                <a:gd name="T29" fmla="*/ 2147483647 h 93"/>
                <a:gd name="T30" fmla="*/ 2147483647 w 98"/>
                <a:gd name="T31" fmla="*/ 2147483647 h 93"/>
                <a:gd name="T32" fmla="*/ 2147483647 w 98"/>
                <a:gd name="T33" fmla="*/ 2147483647 h 93"/>
                <a:gd name="T34" fmla="*/ 2147483647 w 98"/>
                <a:gd name="T35" fmla="*/ 2147483647 h 93"/>
                <a:gd name="T36" fmla="*/ 2147483647 w 98"/>
                <a:gd name="T37" fmla="*/ 2147483647 h 93"/>
                <a:gd name="T38" fmla="*/ 2147483647 w 98"/>
                <a:gd name="T39" fmla="*/ 2147483647 h 93"/>
                <a:gd name="T40" fmla="*/ 2147483647 w 98"/>
                <a:gd name="T41" fmla="*/ 2147483647 h 93"/>
                <a:gd name="T42" fmla="*/ 2147483647 w 98"/>
                <a:gd name="T43" fmla="*/ 909202848 h 93"/>
                <a:gd name="T44" fmla="*/ 2147483647 w 98"/>
                <a:gd name="T45" fmla="*/ 1722323497 h 93"/>
                <a:gd name="T46" fmla="*/ 2147483647 w 98"/>
                <a:gd name="T47" fmla="*/ 909202848 h 93"/>
                <a:gd name="T48" fmla="*/ 2147483647 w 98"/>
                <a:gd name="T49" fmla="*/ 0 h 93"/>
                <a:gd name="T50" fmla="*/ 2147483647 w 98"/>
                <a:gd name="T51" fmla="*/ 1722323497 h 93"/>
                <a:gd name="T52" fmla="*/ 2147483647 w 98"/>
                <a:gd name="T53" fmla="*/ 2147483647 h 93"/>
                <a:gd name="T54" fmla="*/ 2147483647 w 98"/>
                <a:gd name="T55" fmla="*/ 2147483647 h 93"/>
                <a:gd name="T56" fmla="*/ 2147483647 w 98"/>
                <a:gd name="T57" fmla="*/ 2147483647 h 93"/>
                <a:gd name="T58" fmla="*/ 2147483647 w 98"/>
                <a:gd name="T59" fmla="*/ 2147483647 h 93"/>
                <a:gd name="T60" fmla="*/ 2147483647 w 98"/>
                <a:gd name="T61" fmla="*/ 2147483647 h 93"/>
                <a:gd name="T62" fmla="*/ 2147483647 w 98"/>
                <a:gd name="T63" fmla="*/ 2147483647 h 93"/>
                <a:gd name="T64" fmla="*/ 2147483647 w 98"/>
                <a:gd name="T65" fmla="*/ 2147483647 h 93"/>
                <a:gd name="T66" fmla="*/ 2147483647 w 98"/>
                <a:gd name="T67" fmla="*/ 2147483647 h 93"/>
                <a:gd name="T68" fmla="*/ 2147483647 w 98"/>
                <a:gd name="T69" fmla="*/ 2147483647 h 93"/>
                <a:gd name="T70" fmla="*/ 2147483647 w 98"/>
                <a:gd name="T71" fmla="*/ 2147483647 h 93"/>
                <a:gd name="T72" fmla="*/ 2147483647 w 98"/>
                <a:gd name="T73" fmla="*/ 2147483647 h 93"/>
                <a:gd name="T74" fmla="*/ 2147483647 w 98"/>
                <a:gd name="T75" fmla="*/ 2147483647 h 93"/>
                <a:gd name="T76" fmla="*/ 2147483647 w 98"/>
                <a:gd name="T77" fmla="*/ 2147483647 h 9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8"/>
                <a:gd name="T118" fmla="*/ 0 h 93"/>
                <a:gd name="T119" fmla="*/ 98 w 98"/>
                <a:gd name="T120" fmla="*/ 93 h 9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8" h="93">
                  <a:moveTo>
                    <a:pt x="16" y="93"/>
                  </a:moveTo>
                  <a:lnTo>
                    <a:pt x="18" y="91"/>
                  </a:lnTo>
                  <a:lnTo>
                    <a:pt x="23" y="85"/>
                  </a:lnTo>
                  <a:lnTo>
                    <a:pt x="23" y="80"/>
                  </a:lnTo>
                  <a:lnTo>
                    <a:pt x="25" y="77"/>
                  </a:lnTo>
                  <a:lnTo>
                    <a:pt x="27" y="74"/>
                  </a:lnTo>
                  <a:lnTo>
                    <a:pt x="32" y="71"/>
                  </a:lnTo>
                  <a:lnTo>
                    <a:pt x="34" y="71"/>
                  </a:lnTo>
                  <a:lnTo>
                    <a:pt x="36" y="74"/>
                  </a:lnTo>
                  <a:lnTo>
                    <a:pt x="39" y="80"/>
                  </a:lnTo>
                  <a:lnTo>
                    <a:pt x="41" y="85"/>
                  </a:lnTo>
                  <a:lnTo>
                    <a:pt x="43" y="88"/>
                  </a:lnTo>
                  <a:lnTo>
                    <a:pt x="48" y="85"/>
                  </a:lnTo>
                  <a:lnTo>
                    <a:pt x="50" y="85"/>
                  </a:lnTo>
                  <a:lnTo>
                    <a:pt x="52" y="82"/>
                  </a:lnTo>
                  <a:lnTo>
                    <a:pt x="55" y="82"/>
                  </a:lnTo>
                  <a:lnTo>
                    <a:pt x="59" y="80"/>
                  </a:lnTo>
                  <a:lnTo>
                    <a:pt x="66" y="77"/>
                  </a:lnTo>
                  <a:lnTo>
                    <a:pt x="68" y="77"/>
                  </a:lnTo>
                  <a:lnTo>
                    <a:pt x="73" y="77"/>
                  </a:lnTo>
                  <a:lnTo>
                    <a:pt x="75" y="74"/>
                  </a:lnTo>
                  <a:lnTo>
                    <a:pt x="80" y="74"/>
                  </a:lnTo>
                  <a:lnTo>
                    <a:pt x="82" y="74"/>
                  </a:lnTo>
                  <a:lnTo>
                    <a:pt x="84" y="71"/>
                  </a:lnTo>
                  <a:lnTo>
                    <a:pt x="87" y="71"/>
                  </a:lnTo>
                  <a:lnTo>
                    <a:pt x="91" y="69"/>
                  </a:lnTo>
                  <a:lnTo>
                    <a:pt x="94" y="69"/>
                  </a:lnTo>
                  <a:lnTo>
                    <a:pt x="96" y="66"/>
                  </a:lnTo>
                  <a:lnTo>
                    <a:pt x="98" y="63"/>
                  </a:lnTo>
                  <a:lnTo>
                    <a:pt x="98" y="60"/>
                  </a:lnTo>
                  <a:lnTo>
                    <a:pt x="96" y="58"/>
                  </a:lnTo>
                  <a:lnTo>
                    <a:pt x="96" y="55"/>
                  </a:lnTo>
                  <a:lnTo>
                    <a:pt x="96" y="49"/>
                  </a:lnTo>
                  <a:lnTo>
                    <a:pt x="91" y="41"/>
                  </a:lnTo>
                  <a:lnTo>
                    <a:pt x="89" y="38"/>
                  </a:lnTo>
                  <a:lnTo>
                    <a:pt x="89" y="33"/>
                  </a:lnTo>
                  <a:lnTo>
                    <a:pt x="89" y="30"/>
                  </a:lnTo>
                  <a:lnTo>
                    <a:pt x="89" y="28"/>
                  </a:lnTo>
                  <a:lnTo>
                    <a:pt x="89" y="25"/>
                  </a:lnTo>
                  <a:lnTo>
                    <a:pt x="87" y="22"/>
                  </a:lnTo>
                  <a:lnTo>
                    <a:pt x="87" y="19"/>
                  </a:lnTo>
                  <a:lnTo>
                    <a:pt x="84" y="17"/>
                  </a:lnTo>
                  <a:lnTo>
                    <a:pt x="84" y="8"/>
                  </a:lnTo>
                  <a:lnTo>
                    <a:pt x="84" y="3"/>
                  </a:lnTo>
                  <a:lnTo>
                    <a:pt x="78" y="6"/>
                  </a:lnTo>
                  <a:lnTo>
                    <a:pt x="75" y="6"/>
                  </a:lnTo>
                  <a:lnTo>
                    <a:pt x="71" y="3"/>
                  </a:lnTo>
                  <a:lnTo>
                    <a:pt x="68" y="3"/>
                  </a:lnTo>
                  <a:lnTo>
                    <a:pt x="66" y="0"/>
                  </a:lnTo>
                  <a:lnTo>
                    <a:pt x="61" y="0"/>
                  </a:lnTo>
                  <a:lnTo>
                    <a:pt x="57" y="3"/>
                  </a:lnTo>
                  <a:lnTo>
                    <a:pt x="55" y="6"/>
                  </a:lnTo>
                  <a:lnTo>
                    <a:pt x="50" y="14"/>
                  </a:lnTo>
                  <a:lnTo>
                    <a:pt x="41" y="25"/>
                  </a:lnTo>
                  <a:lnTo>
                    <a:pt x="39" y="28"/>
                  </a:lnTo>
                  <a:lnTo>
                    <a:pt x="36" y="28"/>
                  </a:lnTo>
                  <a:lnTo>
                    <a:pt x="32" y="30"/>
                  </a:lnTo>
                  <a:lnTo>
                    <a:pt x="27" y="33"/>
                  </a:lnTo>
                  <a:lnTo>
                    <a:pt x="23" y="33"/>
                  </a:lnTo>
                  <a:lnTo>
                    <a:pt x="20" y="33"/>
                  </a:lnTo>
                  <a:lnTo>
                    <a:pt x="18" y="33"/>
                  </a:lnTo>
                  <a:lnTo>
                    <a:pt x="16" y="33"/>
                  </a:lnTo>
                  <a:lnTo>
                    <a:pt x="13" y="36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9" y="47"/>
                  </a:lnTo>
                  <a:lnTo>
                    <a:pt x="9" y="49"/>
                  </a:lnTo>
                  <a:lnTo>
                    <a:pt x="6" y="55"/>
                  </a:lnTo>
                  <a:lnTo>
                    <a:pt x="6" y="58"/>
                  </a:lnTo>
                  <a:lnTo>
                    <a:pt x="4" y="63"/>
                  </a:lnTo>
                  <a:lnTo>
                    <a:pt x="0" y="66"/>
                  </a:lnTo>
                  <a:lnTo>
                    <a:pt x="2" y="71"/>
                  </a:lnTo>
                  <a:lnTo>
                    <a:pt x="4" y="77"/>
                  </a:lnTo>
                  <a:lnTo>
                    <a:pt x="6" y="82"/>
                  </a:lnTo>
                  <a:lnTo>
                    <a:pt x="9" y="85"/>
                  </a:lnTo>
                  <a:lnTo>
                    <a:pt x="11" y="85"/>
                  </a:lnTo>
                  <a:lnTo>
                    <a:pt x="13" y="85"/>
                  </a:lnTo>
                  <a:lnTo>
                    <a:pt x="13" y="88"/>
                  </a:lnTo>
                  <a:lnTo>
                    <a:pt x="16" y="9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3" name="Freeform 113"/>
            <p:cNvSpPr>
              <a:spLocks noChangeAspect="1"/>
            </p:cNvSpPr>
            <p:nvPr/>
          </p:nvSpPr>
          <p:spPr bwMode="auto">
            <a:xfrm rot="9246">
              <a:off x="-1060" y="3395"/>
              <a:ext cx="168" cy="80"/>
            </a:xfrm>
            <a:custGeom>
              <a:avLst/>
              <a:gdLst>
                <a:gd name="T0" fmla="*/ 2147483647 w 92"/>
                <a:gd name="T1" fmla="*/ 1014241371 h 58"/>
                <a:gd name="T2" fmla="*/ 2147483647 w 92"/>
                <a:gd name="T3" fmla="*/ 2147483647 h 58"/>
                <a:gd name="T4" fmla="*/ 2147483647 w 92"/>
                <a:gd name="T5" fmla="*/ 2147483647 h 58"/>
                <a:gd name="T6" fmla="*/ 2147483647 w 92"/>
                <a:gd name="T7" fmla="*/ 2147483647 h 58"/>
                <a:gd name="T8" fmla="*/ 2147483647 w 92"/>
                <a:gd name="T9" fmla="*/ 2147483647 h 58"/>
                <a:gd name="T10" fmla="*/ 2147483647 w 92"/>
                <a:gd name="T11" fmla="*/ 2147483647 h 58"/>
                <a:gd name="T12" fmla="*/ 2147483647 w 92"/>
                <a:gd name="T13" fmla="*/ 2147483647 h 58"/>
                <a:gd name="T14" fmla="*/ 2147483647 w 92"/>
                <a:gd name="T15" fmla="*/ 2147483647 h 58"/>
                <a:gd name="T16" fmla="*/ 2147483647 w 92"/>
                <a:gd name="T17" fmla="*/ 2147483647 h 58"/>
                <a:gd name="T18" fmla="*/ 2147483647 w 92"/>
                <a:gd name="T19" fmla="*/ 2147483647 h 58"/>
                <a:gd name="T20" fmla="*/ 2147483647 w 92"/>
                <a:gd name="T21" fmla="*/ 2147483647 h 58"/>
                <a:gd name="T22" fmla="*/ 2147483647 w 92"/>
                <a:gd name="T23" fmla="*/ 2147483647 h 58"/>
                <a:gd name="T24" fmla="*/ 2147483647 w 92"/>
                <a:gd name="T25" fmla="*/ 2147483647 h 58"/>
                <a:gd name="T26" fmla="*/ 2147483647 w 92"/>
                <a:gd name="T27" fmla="*/ 2147483647 h 58"/>
                <a:gd name="T28" fmla="*/ 2147483647 w 92"/>
                <a:gd name="T29" fmla="*/ 2147483647 h 58"/>
                <a:gd name="T30" fmla="*/ 2147483647 w 92"/>
                <a:gd name="T31" fmla="*/ 2147483647 h 58"/>
                <a:gd name="T32" fmla="*/ 2147483647 w 92"/>
                <a:gd name="T33" fmla="*/ 2147483647 h 58"/>
                <a:gd name="T34" fmla="*/ 2147483647 w 92"/>
                <a:gd name="T35" fmla="*/ 2147483647 h 58"/>
                <a:gd name="T36" fmla="*/ 2147483647 w 92"/>
                <a:gd name="T37" fmla="*/ 2147483647 h 58"/>
                <a:gd name="T38" fmla="*/ 2147483647 w 92"/>
                <a:gd name="T39" fmla="*/ 2147483647 h 58"/>
                <a:gd name="T40" fmla="*/ 2147483647 w 92"/>
                <a:gd name="T41" fmla="*/ 2147483647 h 58"/>
                <a:gd name="T42" fmla="*/ 2147483647 w 92"/>
                <a:gd name="T43" fmla="*/ 2147483647 h 58"/>
                <a:gd name="T44" fmla="*/ 2147483647 w 92"/>
                <a:gd name="T45" fmla="*/ 2147483647 h 58"/>
                <a:gd name="T46" fmla="*/ 2147483647 w 92"/>
                <a:gd name="T47" fmla="*/ 2147483647 h 58"/>
                <a:gd name="T48" fmla="*/ 2147483647 w 92"/>
                <a:gd name="T49" fmla="*/ 2147483647 h 58"/>
                <a:gd name="T50" fmla="*/ 2147483647 w 92"/>
                <a:gd name="T51" fmla="*/ 2147483647 h 58"/>
                <a:gd name="T52" fmla="*/ 2147483647 w 92"/>
                <a:gd name="T53" fmla="*/ 2147483647 h 58"/>
                <a:gd name="T54" fmla="*/ 2147483647 w 92"/>
                <a:gd name="T55" fmla="*/ 2147483647 h 58"/>
                <a:gd name="T56" fmla="*/ 2147483647 w 92"/>
                <a:gd name="T57" fmla="*/ 2147483647 h 58"/>
                <a:gd name="T58" fmla="*/ 2147483647 w 92"/>
                <a:gd name="T59" fmla="*/ 2147483647 h 58"/>
                <a:gd name="T60" fmla="*/ 2147483647 w 92"/>
                <a:gd name="T61" fmla="*/ 2147483647 h 58"/>
                <a:gd name="T62" fmla="*/ 2147483647 w 92"/>
                <a:gd name="T63" fmla="*/ 2147483647 h 58"/>
                <a:gd name="T64" fmla="*/ 2147483647 w 92"/>
                <a:gd name="T65" fmla="*/ 1745867967 h 58"/>
                <a:gd name="T66" fmla="*/ 2147483647 w 92"/>
                <a:gd name="T67" fmla="*/ 1014241371 h 5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92"/>
                <a:gd name="T103" fmla="*/ 0 h 58"/>
                <a:gd name="T104" fmla="*/ 92 w 92"/>
                <a:gd name="T105" fmla="*/ 58 h 5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92" h="58">
                  <a:moveTo>
                    <a:pt x="85" y="0"/>
                  </a:moveTo>
                  <a:lnTo>
                    <a:pt x="87" y="3"/>
                  </a:lnTo>
                  <a:lnTo>
                    <a:pt x="87" y="5"/>
                  </a:lnTo>
                  <a:lnTo>
                    <a:pt x="90" y="14"/>
                  </a:lnTo>
                  <a:lnTo>
                    <a:pt x="92" y="22"/>
                  </a:lnTo>
                  <a:lnTo>
                    <a:pt x="92" y="25"/>
                  </a:lnTo>
                  <a:lnTo>
                    <a:pt x="92" y="27"/>
                  </a:lnTo>
                  <a:lnTo>
                    <a:pt x="92" y="30"/>
                  </a:lnTo>
                  <a:lnTo>
                    <a:pt x="90" y="33"/>
                  </a:lnTo>
                  <a:lnTo>
                    <a:pt x="90" y="36"/>
                  </a:lnTo>
                  <a:lnTo>
                    <a:pt x="85" y="38"/>
                  </a:lnTo>
                  <a:lnTo>
                    <a:pt x="83" y="41"/>
                  </a:lnTo>
                  <a:lnTo>
                    <a:pt x="80" y="41"/>
                  </a:lnTo>
                  <a:lnTo>
                    <a:pt x="78" y="41"/>
                  </a:lnTo>
                  <a:lnTo>
                    <a:pt x="74" y="41"/>
                  </a:lnTo>
                  <a:lnTo>
                    <a:pt x="71" y="41"/>
                  </a:lnTo>
                  <a:lnTo>
                    <a:pt x="69" y="38"/>
                  </a:lnTo>
                  <a:lnTo>
                    <a:pt x="64" y="38"/>
                  </a:lnTo>
                  <a:lnTo>
                    <a:pt x="60" y="36"/>
                  </a:lnTo>
                  <a:lnTo>
                    <a:pt x="55" y="33"/>
                  </a:lnTo>
                  <a:lnTo>
                    <a:pt x="51" y="36"/>
                  </a:lnTo>
                  <a:lnTo>
                    <a:pt x="48" y="36"/>
                  </a:lnTo>
                  <a:lnTo>
                    <a:pt x="46" y="38"/>
                  </a:lnTo>
                  <a:lnTo>
                    <a:pt x="41" y="38"/>
                  </a:lnTo>
                  <a:lnTo>
                    <a:pt x="41" y="36"/>
                  </a:lnTo>
                  <a:lnTo>
                    <a:pt x="37" y="30"/>
                  </a:lnTo>
                  <a:lnTo>
                    <a:pt x="35" y="33"/>
                  </a:lnTo>
                  <a:lnTo>
                    <a:pt x="30" y="36"/>
                  </a:lnTo>
                  <a:lnTo>
                    <a:pt x="30" y="38"/>
                  </a:lnTo>
                  <a:lnTo>
                    <a:pt x="28" y="41"/>
                  </a:lnTo>
                  <a:lnTo>
                    <a:pt x="21" y="52"/>
                  </a:lnTo>
                  <a:lnTo>
                    <a:pt x="12" y="55"/>
                  </a:lnTo>
                  <a:lnTo>
                    <a:pt x="9" y="55"/>
                  </a:lnTo>
                  <a:lnTo>
                    <a:pt x="3" y="58"/>
                  </a:lnTo>
                  <a:lnTo>
                    <a:pt x="0" y="58"/>
                  </a:lnTo>
                  <a:lnTo>
                    <a:pt x="3" y="55"/>
                  </a:lnTo>
                  <a:lnTo>
                    <a:pt x="3" y="52"/>
                  </a:lnTo>
                  <a:lnTo>
                    <a:pt x="5" y="47"/>
                  </a:lnTo>
                  <a:lnTo>
                    <a:pt x="5" y="41"/>
                  </a:lnTo>
                  <a:lnTo>
                    <a:pt x="5" y="38"/>
                  </a:lnTo>
                  <a:lnTo>
                    <a:pt x="7" y="36"/>
                  </a:lnTo>
                  <a:lnTo>
                    <a:pt x="9" y="33"/>
                  </a:lnTo>
                  <a:lnTo>
                    <a:pt x="12" y="27"/>
                  </a:lnTo>
                  <a:lnTo>
                    <a:pt x="12" y="22"/>
                  </a:lnTo>
                  <a:lnTo>
                    <a:pt x="12" y="19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9" y="11"/>
                  </a:lnTo>
                  <a:lnTo>
                    <a:pt x="12" y="14"/>
                  </a:lnTo>
                  <a:lnTo>
                    <a:pt x="14" y="19"/>
                  </a:lnTo>
                  <a:lnTo>
                    <a:pt x="19" y="16"/>
                  </a:lnTo>
                  <a:lnTo>
                    <a:pt x="21" y="16"/>
                  </a:lnTo>
                  <a:lnTo>
                    <a:pt x="23" y="14"/>
                  </a:lnTo>
                  <a:lnTo>
                    <a:pt x="25" y="14"/>
                  </a:lnTo>
                  <a:lnTo>
                    <a:pt x="30" y="14"/>
                  </a:lnTo>
                  <a:lnTo>
                    <a:pt x="35" y="14"/>
                  </a:lnTo>
                  <a:lnTo>
                    <a:pt x="39" y="11"/>
                  </a:lnTo>
                  <a:lnTo>
                    <a:pt x="41" y="14"/>
                  </a:lnTo>
                  <a:lnTo>
                    <a:pt x="46" y="14"/>
                  </a:lnTo>
                  <a:lnTo>
                    <a:pt x="51" y="11"/>
                  </a:lnTo>
                  <a:lnTo>
                    <a:pt x="55" y="8"/>
                  </a:lnTo>
                  <a:lnTo>
                    <a:pt x="58" y="8"/>
                  </a:lnTo>
                  <a:lnTo>
                    <a:pt x="60" y="8"/>
                  </a:lnTo>
                  <a:lnTo>
                    <a:pt x="62" y="8"/>
                  </a:lnTo>
                  <a:lnTo>
                    <a:pt x="69" y="5"/>
                  </a:lnTo>
                  <a:lnTo>
                    <a:pt x="74" y="5"/>
                  </a:lnTo>
                  <a:lnTo>
                    <a:pt x="78" y="3"/>
                  </a:lnTo>
                  <a:lnTo>
                    <a:pt x="83" y="3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4" name="Freeform 114"/>
            <p:cNvSpPr>
              <a:spLocks noChangeAspect="1"/>
            </p:cNvSpPr>
            <p:nvPr/>
          </p:nvSpPr>
          <p:spPr bwMode="auto">
            <a:xfrm rot="9246">
              <a:off x="-1060" y="3395"/>
              <a:ext cx="168" cy="80"/>
            </a:xfrm>
            <a:custGeom>
              <a:avLst/>
              <a:gdLst>
                <a:gd name="T0" fmla="*/ 2147483647 w 92"/>
                <a:gd name="T1" fmla="*/ 1014241371 h 58"/>
                <a:gd name="T2" fmla="*/ 2147483647 w 92"/>
                <a:gd name="T3" fmla="*/ 2147483647 h 58"/>
                <a:gd name="T4" fmla="*/ 2147483647 w 92"/>
                <a:gd name="T5" fmla="*/ 2147483647 h 58"/>
                <a:gd name="T6" fmla="*/ 2147483647 w 92"/>
                <a:gd name="T7" fmla="*/ 2147483647 h 58"/>
                <a:gd name="T8" fmla="*/ 2147483647 w 92"/>
                <a:gd name="T9" fmla="*/ 2147483647 h 58"/>
                <a:gd name="T10" fmla="*/ 2147483647 w 92"/>
                <a:gd name="T11" fmla="*/ 2147483647 h 58"/>
                <a:gd name="T12" fmla="*/ 2147483647 w 92"/>
                <a:gd name="T13" fmla="*/ 2147483647 h 58"/>
                <a:gd name="T14" fmla="*/ 2147483647 w 92"/>
                <a:gd name="T15" fmla="*/ 2147483647 h 58"/>
                <a:gd name="T16" fmla="*/ 2147483647 w 92"/>
                <a:gd name="T17" fmla="*/ 2147483647 h 58"/>
                <a:gd name="T18" fmla="*/ 2147483647 w 92"/>
                <a:gd name="T19" fmla="*/ 2147483647 h 58"/>
                <a:gd name="T20" fmla="*/ 2147483647 w 92"/>
                <a:gd name="T21" fmla="*/ 2147483647 h 58"/>
                <a:gd name="T22" fmla="*/ 2147483647 w 92"/>
                <a:gd name="T23" fmla="*/ 2147483647 h 58"/>
                <a:gd name="T24" fmla="*/ 2147483647 w 92"/>
                <a:gd name="T25" fmla="*/ 2147483647 h 58"/>
                <a:gd name="T26" fmla="*/ 2147483647 w 92"/>
                <a:gd name="T27" fmla="*/ 2147483647 h 58"/>
                <a:gd name="T28" fmla="*/ 2147483647 w 92"/>
                <a:gd name="T29" fmla="*/ 2147483647 h 58"/>
                <a:gd name="T30" fmla="*/ 2147483647 w 92"/>
                <a:gd name="T31" fmla="*/ 2147483647 h 58"/>
                <a:gd name="T32" fmla="*/ 2147483647 w 92"/>
                <a:gd name="T33" fmla="*/ 2147483647 h 58"/>
                <a:gd name="T34" fmla="*/ 2147483647 w 92"/>
                <a:gd name="T35" fmla="*/ 2147483647 h 58"/>
                <a:gd name="T36" fmla="*/ 2147483647 w 92"/>
                <a:gd name="T37" fmla="*/ 2147483647 h 58"/>
                <a:gd name="T38" fmla="*/ 2147483647 w 92"/>
                <a:gd name="T39" fmla="*/ 2147483647 h 58"/>
                <a:gd name="T40" fmla="*/ 2147483647 w 92"/>
                <a:gd name="T41" fmla="*/ 2147483647 h 58"/>
                <a:gd name="T42" fmla="*/ 2147483647 w 92"/>
                <a:gd name="T43" fmla="*/ 2147483647 h 58"/>
                <a:gd name="T44" fmla="*/ 2147483647 w 92"/>
                <a:gd name="T45" fmla="*/ 2147483647 h 58"/>
                <a:gd name="T46" fmla="*/ 2147483647 w 92"/>
                <a:gd name="T47" fmla="*/ 2147483647 h 58"/>
                <a:gd name="T48" fmla="*/ 2147483647 w 92"/>
                <a:gd name="T49" fmla="*/ 2147483647 h 58"/>
                <a:gd name="T50" fmla="*/ 2147483647 w 92"/>
                <a:gd name="T51" fmla="*/ 2147483647 h 58"/>
                <a:gd name="T52" fmla="*/ 2147483647 w 92"/>
                <a:gd name="T53" fmla="*/ 2147483647 h 58"/>
                <a:gd name="T54" fmla="*/ 2147483647 w 92"/>
                <a:gd name="T55" fmla="*/ 2147483647 h 58"/>
                <a:gd name="T56" fmla="*/ 2147483647 w 92"/>
                <a:gd name="T57" fmla="*/ 2147483647 h 58"/>
                <a:gd name="T58" fmla="*/ 2147483647 w 92"/>
                <a:gd name="T59" fmla="*/ 2147483647 h 58"/>
                <a:gd name="T60" fmla="*/ 2147483647 w 92"/>
                <a:gd name="T61" fmla="*/ 2147483647 h 58"/>
                <a:gd name="T62" fmla="*/ 2147483647 w 92"/>
                <a:gd name="T63" fmla="*/ 2147483647 h 58"/>
                <a:gd name="T64" fmla="*/ 2147483647 w 92"/>
                <a:gd name="T65" fmla="*/ 1745867967 h 58"/>
                <a:gd name="T66" fmla="*/ 2147483647 w 92"/>
                <a:gd name="T67" fmla="*/ 1014241371 h 5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92"/>
                <a:gd name="T103" fmla="*/ 0 h 58"/>
                <a:gd name="T104" fmla="*/ 92 w 92"/>
                <a:gd name="T105" fmla="*/ 58 h 5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92" h="58">
                  <a:moveTo>
                    <a:pt x="85" y="0"/>
                  </a:moveTo>
                  <a:lnTo>
                    <a:pt x="87" y="3"/>
                  </a:lnTo>
                  <a:lnTo>
                    <a:pt x="87" y="5"/>
                  </a:lnTo>
                  <a:lnTo>
                    <a:pt x="90" y="14"/>
                  </a:lnTo>
                  <a:lnTo>
                    <a:pt x="92" y="22"/>
                  </a:lnTo>
                  <a:lnTo>
                    <a:pt x="92" y="25"/>
                  </a:lnTo>
                  <a:lnTo>
                    <a:pt x="92" y="27"/>
                  </a:lnTo>
                  <a:lnTo>
                    <a:pt x="92" y="30"/>
                  </a:lnTo>
                  <a:lnTo>
                    <a:pt x="90" y="33"/>
                  </a:lnTo>
                  <a:lnTo>
                    <a:pt x="90" y="36"/>
                  </a:lnTo>
                  <a:lnTo>
                    <a:pt x="85" y="38"/>
                  </a:lnTo>
                  <a:lnTo>
                    <a:pt x="83" y="41"/>
                  </a:lnTo>
                  <a:lnTo>
                    <a:pt x="80" y="41"/>
                  </a:lnTo>
                  <a:lnTo>
                    <a:pt x="78" y="41"/>
                  </a:lnTo>
                  <a:lnTo>
                    <a:pt x="74" y="41"/>
                  </a:lnTo>
                  <a:lnTo>
                    <a:pt x="71" y="41"/>
                  </a:lnTo>
                  <a:lnTo>
                    <a:pt x="69" y="38"/>
                  </a:lnTo>
                  <a:lnTo>
                    <a:pt x="64" y="38"/>
                  </a:lnTo>
                  <a:lnTo>
                    <a:pt x="60" y="36"/>
                  </a:lnTo>
                  <a:lnTo>
                    <a:pt x="55" y="33"/>
                  </a:lnTo>
                  <a:lnTo>
                    <a:pt x="51" y="36"/>
                  </a:lnTo>
                  <a:lnTo>
                    <a:pt x="48" y="36"/>
                  </a:lnTo>
                  <a:lnTo>
                    <a:pt x="46" y="38"/>
                  </a:lnTo>
                  <a:lnTo>
                    <a:pt x="41" y="38"/>
                  </a:lnTo>
                  <a:lnTo>
                    <a:pt x="41" y="36"/>
                  </a:lnTo>
                  <a:lnTo>
                    <a:pt x="37" y="30"/>
                  </a:lnTo>
                  <a:lnTo>
                    <a:pt x="35" y="33"/>
                  </a:lnTo>
                  <a:lnTo>
                    <a:pt x="30" y="36"/>
                  </a:lnTo>
                  <a:lnTo>
                    <a:pt x="30" y="38"/>
                  </a:lnTo>
                  <a:lnTo>
                    <a:pt x="28" y="41"/>
                  </a:lnTo>
                  <a:lnTo>
                    <a:pt x="21" y="52"/>
                  </a:lnTo>
                  <a:lnTo>
                    <a:pt x="12" y="55"/>
                  </a:lnTo>
                  <a:lnTo>
                    <a:pt x="9" y="55"/>
                  </a:lnTo>
                  <a:lnTo>
                    <a:pt x="3" y="58"/>
                  </a:lnTo>
                  <a:lnTo>
                    <a:pt x="0" y="58"/>
                  </a:lnTo>
                  <a:lnTo>
                    <a:pt x="3" y="55"/>
                  </a:lnTo>
                  <a:lnTo>
                    <a:pt x="3" y="52"/>
                  </a:lnTo>
                  <a:lnTo>
                    <a:pt x="5" y="47"/>
                  </a:lnTo>
                  <a:lnTo>
                    <a:pt x="5" y="41"/>
                  </a:lnTo>
                  <a:lnTo>
                    <a:pt x="5" y="38"/>
                  </a:lnTo>
                  <a:lnTo>
                    <a:pt x="7" y="36"/>
                  </a:lnTo>
                  <a:lnTo>
                    <a:pt x="9" y="33"/>
                  </a:lnTo>
                  <a:lnTo>
                    <a:pt x="12" y="27"/>
                  </a:lnTo>
                  <a:lnTo>
                    <a:pt x="12" y="22"/>
                  </a:lnTo>
                  <a:lnTo>
                    <a:pt x="12" y="19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9" y="11"/>
                  </a:lnTo>
                  <a:lnTo>
                    <a:pt x="12" y="14"/>
                  </a:lnTo>
                  <a:lnTo>
                    <a:pt x="14" y="19"/>
                  </a:lnTo>
                  <a:lnTo>
                    <a:pt x="19" y="16"/>
                  </a:lnTo>
                  <a:lnTo>
                    <a:pt x="21" y="16"/>
                  </a:lnTo>
                  <a:lnTo>
                    <a:pt x="23" y="14"/>
                  </a:lnTo>
                  <a:lnTo>
                    <a:pt x="25" y="14"/>
                  </a:lnTo>
                  <a:lnTo>
                    <a:pt x="30" y="14"/>
                  </a:lnTo>
                  <a:lnTo>
                    <a:pt x="35" y="14"/>
                  </a:lnTo>
                  <a:lnTo>
                    <a:pt x="39" y="11"/>
                  </a:lnTo>
                  <a:lnTo>
                    <a:pt x="41" y="14"/>
                  </a:lnTo>
                  <a:lnTo>
                    <a:pt x="46" y="14"/>
                  </a:lnTo>
                  <a:lnTo>
                    <a:pt x="51" y="11"/>
                  </a:lnTo>
                  <a:lnTo>
                    <a:pt x="55" y="8"/>
                  </a:lnTo>
                  <a:lnTo>
                    <a:pt x="58" y="8"/>
                  </a:lnTo>
                  <a:lnTo>
                    <a:pt x="60" y="8"/>
                  </a:lnTo>
                  <a:lnTo>
                    <a:pt x="62" y="8"/>
                  </a:lnTo>
                  <a:lnTo>
                    <a:pt x="69" y="5"/>
                  </a:lnTo>
                  <a:lnTo>
                    <a:pt x="74" y="5"/>
                  </a:lnTo>
                  <a:lnTo>
                    <a:pt x="78" y="3"/>
                  </a:lnTo>
                  <a:lnTo>
                    <a:pt x="83" y="3"/>
                  </a:lnTo>
                  <a:lnTo>
                    <a:pt x="85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5" name="Freeform 115"/>
            <p:cNvSpPr>
              <a:spLocks noChangeAspect="1"/>
            </p:cNvSpPr>
            <p:nvPr/>
          </p:nvSpPr>
          <p:spPr bwMode="auto">
            <a:xfrm rot="9246">
              <a:off x="-1044" y="3437"/>
              <a:ext cx="148" cy="118"/>
            </a:xfrm>
            <a:custGeom>
              <a:avLst/>
              <a:gdLst>
                <a:gd name="T0" fmla="*/ 2147483647 w 81"/>
                <a:gd name="T1" fmla="*/ 2147483647 h 85"/>
                <a:gd name="T2" fmla="*/ 2147483647 w 81"/>
                <a:gd name="T3" fmla="*/ 2147483647 h 85"/>
                <a:gd name="T4" fmla="*/ 2147483647 w 81"/>
                <a:gd name="T5" fmla="*/ 2147483647 h 85"/>
                <a:gd name="T6" fmla="*/ 2147483647 w 81"/>
                <a:gd name="T7" fmla="*/ 2147483647 h 85"/>
                <a:gd name="T8" fmla="*/ 2147483647 w 81"/>
                <a:gd name="T9" fmla="*/ 2147483647 h 85"/>
                <a:gd name="T10" fmla="*/ 2147483647 w 81"/>
                <a:gd name="T11" fmla="*/ 2147483647 h 85"/>
                <a:gd name="T12" fmla="*/ 2147483647 w 81"/>
                <a:gd name="T13" fmla="*/ 2147483647 h 85"/>
                <a:gd name="T14" fmla="*/ 2147483647 w 81"/>
                <a:gd name="T15" fmla="*/ 2147483647 h 85"/>
                <a:gd name="T16" fmla="*/ 2147483647 w 81"/>
                <a:gd name="T17" fmla="*/ 2147483647 h 85"/>
                <a:gd name="T18" fmla="*/ 2147483647 w 81"/>
                <a:gd name="T19" fmla="*/ 2147483647 h 85"/>
                <a:gd name="T20" fmla="*/ 2147483647 w 81"/>
                <a:gd name="T21" fmla="*/ 2147483647 h 85"/>
                <a:gd name="T22" fmla="*/ 2147483647 w 81"/>
                <a:gd name="T23" fmla="*/ 2147483647 h 85"/>
                <a:gd name="T24" fmla="*/ 2147483647 w 81"/>
                <a:gd name="T25" fmla="*/ 2147483647 h 85"/>
                <a:gd name="T26" fmla="*/ 2147483647 w 81"/>
                <a:gd name="T27" fmla="*/ 2147483647 h 85"/>
                <a:gd name="T28" fmla="*/ 2147483647 w 81"/>
                <a:gd name="T29" fmla="*/ 2147483647 h 85"/>
                <a:gd name="T30" fmla="*/ 2147483647 w 81"/>
                <a:gd name="T31" fmla="*/ 2147483647 h 85"/>
                <a:gd name="T32" fmla="*/ 2147483647 w 81"/>
                <a:gd name="T33" fmla="*/ 2147483647 h 85"/>
                <a:gd name="T34" fmla="*/ 2147483647 w 81"/>
                <a:gd name="T35" fmla="*/ 2147483647 h 85"/>
                <a:gd name="T36" fmla="*/ 2147483647 w 81"/>
                <a:gd name="T37" fmla="*/ 2147483647 h 85"/>
                <a:gd name="T38" fmla="*/ 2147483647 w 81"/>
                <a:gd name="T39" fmla="*/ 2147483647 h 85"/>
                <a:gd name="T40" fmla="*/ 2147483647 w 81"/>
                <a:gd name="T41" fmla="*/ 2147483647 h 85"/>
                <a:gd name="T42" fmla="*/ 2147483647 w 81"/>
                <a:gd name="T43" fmla="*/ 2147483647 h 85"/>
                <a:gd name="T44" fmla="*/ 2147483647 w 81"/>
                <a:gd name="T45" fmla="*/ 2147483647 h 85"/>
                <a:gd name="T46" fmla="*/ 0 w 81"/>
                <a:gd name="T47" fmla="*/ 2147483647 h 85"/>
                <a:gd name="T48" fmla="*/ 2147483647 w 81"/>
                <a:gd name="T49" fmla="*/ 2147483647 h 85"/>
                <a:gd name="T50" fmla="*/ 2147483647 w 81"/>
                <a:gd name="T51" fmla="*/ 2147483647 h 85"/>
                <a:gd name="T52" fmla="*/ 2147483647 w 81"/>
                <a:gd name="T53" fmla="*/ 2147483647 h 85"/>
                <a:gd name="T54" fmla="*/ 2147483647 w 81"/>
                <a:gd name="T55" fmla="*/ 0 h 85"/>
                <a:gd name="T56" fmla="*/ 2147483647 w 81"/>
                <a:gd name="T57" fmla="*/ 2147483647 h 85"/>
                <a:gd name="T58" fmla="*/ 2147483647 w 81"/>
                <a:gd name="T59" fmla="*/ 2147483647 h 85"/>
                <a:gd name="T60" fmla="*/ 2147483647 w 81"/>
                <a:gd name="T61" fmla="*/ 1434088630 h 85"/>
                <a:gd name="T62" fmla="*/ 2147483647 w 81"/>
                <a:gd name="T63" fmla="*/ 2147483647 h 85"/>
                <a:gd name="T64" fmla="*/ 2147483647 w 81"/>
                <a:gd name="T65" fmla="*/ 2147483647 h 85"/>
                <a:gd name="T66" fmla="*/ 2147483647 w 81"/>
                <a:gd name="T67" fmla="*/ 2147483647 h 85"/>
                <a:gd name="T68" fmla="*/ 2147483647 w 81"/>
                <a:gd name="T69" fmla="*/ 2147483647 h 85"/>
                <a:gd name="T70" fmla="*/ 2147483647 w 81"/>
                <a:gd name="T71" fmla="*/ 2147483647 h 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1"/>
                <a:gd name="T109" fmla="*/ 0 h 85"/>
                <a:gd name="T110" fmla="*/ 81 w 81"/>
                <a:gd name="T111" fmla="*/ 85 h 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1" h="85">
                  <a:moveTo>
                    <a:pt x="81" y="6"/>
                  </a:moveTo>
                  <a:lnTo>
                    <a:pt x="78" y="8"/>
                  </a:lnTo>
                  <a:lnTo>
                    <a:pt x="78" y="11"/>
                  </a:lnTo>
                  <a:lnTo>
                    <a:pt x="78" y="14"/>
                  </a:lnTo>
                  <a:lnTo>
                    <a:pt x="76" y="19"/>
                  </a:lnTo>
                  <a:lnTo>
                    <a:pt x="74" y="25"/>
                  </a:lnTo>
                  <a:lnTo>
                    <a:pt x="71" y="30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71" y="47"/>
                  </a:lnTo>
                  <a:lnTo>
                    <a:pt x="71" y="50"/>
                  </a:lnTo>
                  <a:lnTo>
                    <a:pt x="71" y="52"/>
                  </a:lnTo>
                  <a:lnTo>
                    <a:pt x="71" y="55"/>
                  </a:lnTo>
                  <a:lnTo>
                    <a:pt x="74" y="55"/>
                  </a:lnTo>
                  <a:lnTo>
                    <a:pt x="71" y="55"/>
                  </a:lnTo>
                  <a:lnTo>
                    <a:pt x="69" y="60"/>
                  </a:lnTo>
                  <a:lnTo>
                    <a:pt x="65" y="60"/>
                  </a:lnTo>
                  <a:lnTo>
                    <a:pt x="62" y="66"/>
                  </a:lnTo>
                  <a:lnTo>
                    <a:pt x="60" y="69"/>
                  </a:lnTo>
                  <a:lnTo>
                    <a:pt x="58" y="71"/>
                  </a:lnTo>
                  <a:lnTo>
                    <a:pt x="53" y="74"/>
                  </a:lnTo>
                  <a:lnTo>
                    <a:pt x="51" y="77"/>
                  </a:lnTo>
                  <a:lnTo>
                    <a:pt x="51" y="80"/>
                  </a:lnTo>
                  <a:lnTo>
                    <a:pt x="51" y="82"/>
                  </a:lnTo>
                  <a:lnTo>
                    <a:pt x="49" y="85"/>
                  </a:lnTo>
                  <a:lnTo>
                    <a:pt x="44" y="85"/>
                  </a:lnTo>
                  <a:lnTo>
                    <a:pt x="37" y="82"/>
                  </a:lnTo>
                  <a:lnTo>
                    <a:pt x="35" y="82"/>
                  </a:lnTo>
                  <a:lnTo>
                    <a:pt x="32" y="82"/>
                  </a:lnTo>
                  <a:lnTo>
                    <a:pt x="28" y="85"/>
                  </a:lnTo>
                  <a:lnTo>
                    <a:pt x="26" y="82"/>
                  </a:lnTo>
                  <a:lnTo>
                    <a:pt x="23" y="85"/>
                  </a:lnTo>
                  <a:lnTo>
                    <a:pt x="19" y="85"/>
                  </a:lnTo>
                  <a:lnTo>
                    <a:pt x="14" y="85"/>
                  </a:lnTo>
                  <a:lnTo>
                    <a:pt x="14" y="82"/>
                  </a:lnTo>
                  <a:lnTo>
                    <a:pt x="12" y="80"/>
                  </a:lnTo>
                  <a:lnTo>
                    <a:pt x="12" y="77"/>
                  </a:lnTo>
                  <a:lnTo>
                    <a:pt x="12" y="71"/>
                  </a:lnTo>
                  <a:lnTo>
                    <a:pt x="7" y="63"/>
                  </a:lnTo>
                  <a:lnTo>
                    <a:pt x="5" y="60"/>
                  </a:lnTo>
                  <a:lnTo>
                    <a:pt x="5" y="55"/>
                  </a:lnTo>
                  <a:lnTo>
                    <a:pt x="5" y="52"/>
                  </a:lnTo>
                  <a:lnTo>
                    <a:pt x="5" y="50"/>
                  </a:lnTo>
                  <a:lnTo>
                    <a:pt x="5" y="47"/>
                  </a:lnTo>
                  <a:lnTo>
                    <a:pt x="3" y="44"/>
                  </a:lnTo>
                  <a:lnTo>
                    <a:pt x="3" y="41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3" y="25"/>
                  </a:lnTo>
                  <a:lnTo>
                    <a:pt x="12" y="22"/>
                  </a:lnTo>
                  <a:lnTo>
                    <a:pt x="19" y="11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6" y="3"/>
                  </a:lnTo>
                  <a:lnTo>
                    <a:pt x="28" y="0"/>
                  </a:lnTo>
                  <a:lnTo>
                    <a:pt x="32" y="6"/>
                  </a:lnTo>
                  <a:lnTo>
                    <a:pt x="32" y="8"/>
                  </a:lnTo>
                  <a:lnTo>
                    <a:pt x="37" y="8"/>
                  </a:lnTo>
                  <a:lnTo>
                    <a:pt x="39" y="6"/>
                  </a:lnTo>
                  <a:lnTo>
                    <a:pt x="42" y="6"/>
                  </a:lnTo>
                  <a:lnTo>
                    <a:pt x="46" y="3"/>
                  </a:lnTo>
                  <a:lnTo>
                    <a:pt x="51" y="6"/>
                  </a:lnTo>
                  <a:lnTo>
                    <a:pt x="55" y="8"/>
                  </a:lnTo>
                  <a:lnTo>
                    <a:pt x="60" y="8"/>
                  </a:lnTo>
                  <a:lnTo>
                    <a:pt x="62" y="11"/>
                  </a:lnTo>
                  <a:lnTo>
                    <a:pt x="65" y="11"/>
                  </a:lnTo>
                  <a:lnTo>
                    <a:pt x="69" y="11"/>
                  </a:lnTo>
                  <a:lnTo>
                    <a:pt x="71" y="11"/>
                  </a:lnTo>
                  <a:lnTo>
                    <a:pt x="74" y="11"/>
                  </a:lnTo>
                  <a:lnTo>
                    <a:pt x="76" y="8"/>
                  </a:lnTo>
                  <a:lnTo>
                    <a:pt x="81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6" name="Freeform 116"/>
            <p:cNvSpPr>
              <a:spLocks noChangeAspect="1"/>
            </p:cNvSpPr>
            <p:nvPr/>
          </p:nvSpPr>
          <p:spPr bwMode="auto">
            <a:xfrm rot="9246">
              <a:off x="-1044" y="3437"/>
              <a:ext cx="148" cy="118"/>
            </a:xfrm>
            <a:custGeom>
              <a:avLst/>
              <a:gdLst>
                <a:gd name="T0" fmla="*/ 2147483647 w 81"/>
                <a:gd name="T1" fmla="*/ 2147483647 h 85"/>
                <a:gd name="T2" fmla="*/ 2147483647 w 81"/>
                <a:gd name="T3" fmla="*/ 2147483647 h 85"/>
                <a:gd name="T4" fmla="*/ 2147483647 w 81"/>
                <a:gd name="T5" fmla="*/ 2147483647 h 85"/>
                <a:gd name="T6" fmla="*/ 2147483647 w 81"/>
                <a:gd name="T7" fmla="*/ 2147483647 h 85"/>
                <a:gd name="T8" fmla="*/ 2147483647 w 81"/>
                <a:gd name="T9" fmla="*/ 2147483647 h 85"/>
                <a:gd name="T10" fmla="*/ 2147483647 w 81"/>
                <a:gd name="T11" fmla="*/ 2147483647 h 85"/>
                <a:gd name="T12" fmla="*/ 2147483647 w 81"/>
                <a:gd name="T13" fmla="*/ 2147483647 h 85"/>
                <a:gd name="T14" fmla="*/ 2147483647 w 81"/>
                <a:gd name="T15" fmla="*/ 2147483647 h 85"/>
                <a:gd name="T16" fmla="*/ 2147483647 w 81"/>
                <a:gd name="T17" fmla="*/ 2147483647 h 85"/>
                <a:gd name="T18" fmla="*/ 2147483647 w 81"/>
                <a:gd name="T19" fmla="*/ 2147483647 h 85"/>
                <a:gd name="T20" fmla="*/ 2147483647 w 81"/>
                <a:gd name="T21" fmla="*/ 2147483647 h 85"/>
                <a:gd name="T22" fmla="*/ 2147483647 w 81"/>
                <a:gd name="T23" fmla="*/ 2147483647 h 85"/>
                <a:gd name="T24" fmla="*/ 2147483647 w 81"/>
                <a:gd name="T25" fmla="*/ 2147483647 h 85"/>
                <a:gd name="T26" fmla="*/ 2147483647 w 81"/>
                <a:gd name="T27" fmla="*/ 2147483647 h 85"/>
                <a:gd name="T28" fmla="*/ 2147483647 w 81"/>
                <a:gd name="T29" fmla="*/ 2147483647 h 85"/>
                <a:gd name="T30" fmla="*/ 2147483647 w 81"/>
                <a:gd name="T31" fmla="*/ 2147483647 h 85"/>
                <a:gd name="T32" fmla="*/ 2147483647 w 81"/>
                <a:gd name="T33" fmla="*/ 2147483647 h 85"/>
                <a:gd name="T34" fmla="*/ 2147483647 w 81"/>
                <a:gd name="T35" fmla="*/ 2147483647 h 85"/>
                <a:gd name="T36" fmla="*/ 2147483647 w 81"/>
                <a:gd name="T37" fmla="*/ 2147483647 h 85"/>
                <a:gd name="T38" fmla="*/ 2147483647 w 81"/>
                <a:gd name="T39" fmla="*/ 2147483647 h 85"/>
                <a:gd name="T40" fmla="*/ 2147483647 w 81"/>
                <a:gd name="T41" fmla="*/ 2147483647 h 85"/>
                <a:gd name="T42" fmla="*/ 2147483647 w 81"/>
                <a:gd name="T43" fmla="*/ 2147483647 h 85"/>
                <a:gd name="T44" fmla="*/ 2147483647 w 81"/>
                <a:gd name="T45" fmla="*/ 2147483647 h 85"/>
                <a:gd name="T46" fmla="*/ 0 w 81"/>
                <a:gd name="T47" fmla="*/ 2147483647 h 85"/>
                <a:gd name="T48" fmla="*/ 2147483647 w 81"/>
                <a:gd name="T49" fmla="*/ 2147483647 h 85"/>
                <a:gd name="T50" fmla="*/ 2147483647 w 81"/>
                <a:gd name="T51" fmla="*/ 2147483647 h 85"/>
                <a:gd name="T52" fmla="*/ 2147483647 w 81"/>
                <a:gd name="T53" fmla="*/ 2147483647 h 85"/>
                <a:gd name="T54" fmla="*/ 2147483647 w 81"/>
                <a:gd name="T55" fmla="*/ 0 h 85"/>
                <a:gd name="T56" fmla="*/ 2147483647 w 81"/>
                <a:gd name="T57" fmla="*/ 2147483647 h 85"/>
                <a:gd name="T58" fmla="*/ 2147483647 w 81"/>
                <a:gd name="T59" fmla="*/ 2147483647 h 85"/>
                <a:gd name="T60" fmla="*/ 2147483647 w 81"/>
                <a:gd name="T61" fmla="*/ 1434088630 h 85"/>
                <a:gd name="T62" fmla="*/ 2147483647 w 81"/>
                <a:gd name="T63" fmla="*/ 2147483647 h 85"/>
                <a:gd name="T64" fmla="*/ 2147483647 w 81"/>
                <a:gd name="T65" fmla="*/ 2147483647 h 85"/>
                <a:gd name="T66" fmla="*/ 2147483647 w 81"/>
                <a:gd name="T67" fmla="*/ 2147483647 h 85"/>
                <a:gd name="T68" fmla="*/ 2147483647 w 81"/>
                <a:gd name="T69" fmla="*/ 2147483647 h 85"/>
                <a:gd name="T70" fmla="*/ 2147483647 w 81"/>
                <a:gd name="T71" fmla="*/ 2147483647 h 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1"/>
                <a:gd name="T109" fmla="*/ 0 h 85"/>
                <a:gd name="T110" fmla="*/ 81 w 81"/>
                <a:gd name="T111" fmla="*/ 85 h 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1" h="85">
                  <a:moveTo>
                    <a:pt x="81" y="6"/>
                  </a:moveTo>
                  <a:lnTo>
                    <a:pt x="78" y="8"/>
                  </a:lnTo>
                  <a:lnTo>
                    <a:pt x="78" y="11"/>
                  </a:lnTo>
                  <a:lnTo>
                    <a:pt x="78" y="14"/>
                  </a:lnTo>
                  <a:lnTo>
                    <a:pt x="76" y="19"/>
                  </a:lnTo>
                  <a:lnTo>
                    <a:pt x="74" y="25"/>
                  </a:lnTo>
                  <a:lnTo>
                    <a:pt x="71" y="30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71" y="47"/>
                  </a:lnTo>
                  <a:lnTo>
                    <a:pt x="71" y="50"/>
                  </a:lnTo>
                  <a:lnTo>
                    <a:pt x="71" y="52"/>
                  </a:lnTo>
                  <a:lnTo>
                    <a:pt x="71" y="55"/>
                  </a:lnTo>
                  <a:lnTo>
                    <a:pt x="74" y="55"/>
                  </a:lnTo>
                  <a:lnTo>
                    <a:pt x="71" y="55"/>
                  </a:lnTo>
                  <a:lnTo>
                    <a:pt x="69" y="60"/>
                  </a:lnTo>
                  <a:lnTo>
                    <a:pt x="65" y="60"/>
                  </a:lnTo>
                  <a:lnTo>
                    <a:pt x="62" y="66"/>
                  </a:lnTo>
                  <a:lnTo>
                    <a:pt x="60" y="69"/>
                  </a:lnTo>
                  <a:lnTo>
                    <a:pt x="58" y="71"/>
                  </a:lnTo>
                  <a:lnTo>
                    <a:pt x="53" y="74"/>
                  </a:lnTo>
                  <a:lnTo>
                    <a:pt x="51" y="77"/>
                  </a:lnTo>
                  <a:lnTo>
                    <a:pt x="51" y="80"/>
                  </a:lnTo>
                  <a:lnTo>
                    <a:pt x="51" y="82"/>
                  </a:lnTo>
                  <a:lnTo>
                    <a:pt x="49" y="85"/>
                  </a:lnTo>
                  <a:lnTo>
                    <a:pt x="44" y="85"/>
                  </a:lnTo>
                  <a:lnTo>
                    <a:pt x="37" y="82"/>
                  </a:lnTo>
                  <a:lnTo>
                    <a:pt x="35" y="82"/>
                  </a:lnTo>
                  <a:lnTo>
                    <a:pt x="32" y="82"/>
                  </a:lnTo>
                  <a:lnTo>
                    <a:pt x="28" y="85"/>
                  </a:lnTo>
                  <a:lnTo>
                    <a:pt x="26" y="82"/>
                  </a:lnTo>
                  <a:lnTo>
                    <a:pt x="23" y="85"/>
                  </a:lnTo>
                  <a:lnTo>
                    <a:pt x="19" y="85"/>
                  </a:lnTo>
                  <a:lnTo>
                    <a:pt x="14" y="85"/>
                  </a:lnTo>
                  <a:lnTo>
                    <a:pt x="14" y="82"/>
                  </a:lnTo>
                  <a:lnTo>
                    <a:pt x="12" y="80"/>
                  </a:lnTo>
                  <a:lnTo>
                    <a:pt x="12" y="77"/>
                  </a:lnTo>
                  <a:lnTo>
                    <a:pt x="12" y="71"/>
                  </a:lnTo>
                  <a:lnTo>
                    <a:pt x="7" y="63"/>
                  </a:lnTo>
                  <a:lnTo>
                    <a:pt x="5" y="60"/>
                  </a:lnTo>
                  <a:lnTo>
                    <a:pt x="5" y="55"/>
                  </a:lnTo>
                  <a:lnTo>
                    <a:pt x="5" y="52"/>
                  </a:lnTo>
                  <a:lnTo>
                    <a:pt x="5" y="50"/>
                  </a:lnTo>
                  <a:lnTo>
                    <a:pt x="5" y="47"/>
                  </a:lnTo>
                  <a:lnTo>
                    <a:pt x="3" y="44"/>
                  </a:lnTo>
                  <a:lnTo>
                    <a:pt x="3" y="41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3" y="25"/>
                  </a:lnTo>
                  <a:lnTo>
                    <a:pt x="12" y="22"/>
                  </a:lnTo>
                  <a:lnTo>
                    <a:pt x="19" y="11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6" y="3"/>
                  </a:lnTo>
                  <a:lnTo>
                    <a:pt x="28" y="0"/>
                  </a:lnTo>
                  <a:lnTo>
                    <a:pt x="32" y="6"/>
                  </a:lnTo>
                  <a:lnTo>
                    <a:pt x="32" y="8"/>
                  </a:lnTo>
                  <a:lnTo>
                    <a:pt x="37" y="8"/>
                  </a:lnTo>
                  <a:lnTo>
                    <a:pt x="39" y="6"/>
                  </a:lnTo>
                  <a:lnTo>
                    <a:pt x="42" y="6"/>
                  </a:lnTo>
                  <a:lnTo>
                    <a:pt x="46" y="3"/>
                  </a:lnTo>
                  <a:lnTo>
                    <a:pt x="51" y="6"/>
                  </a:lnTo>
                  <a:lnTo>
                    <a:pt x="55" y="8"/>
                  </a:lnTo>
                  <a:lnTo>
                    <a:pt x="60" y="8"/>
                  </a:lnTo>
                  <a:lnTo>
                    <a:pt x="62" y="11"/>
                  </a:lnTo>
                  <a:lnTo>
                    <a:pt x="65" y="11"/>
                  </a:lnTo>
                  <a:lnTo>
                    <a:pt x="69" y="11"/>
                  </a:lnTo>
                  <a:lnTo>
                    <a:pt x="71" y="11"/>
                  </a:lnTo>
                  <a:lnTo>
                    <a:pt x="74" y="11"/>
                  </a:lnTo>
                  <a:lnTo>
                    <a:pt x="76" y="8"/>
                  </a:lnTo>
                  <a:lnTo>
                    <a:pt x="81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7" name="Freeform 117"/>
            <p:cNvSpPr>
              <a:spLocks noChangeAspect="1"/>
            </p:cNvSpPr>
            <p:nvPr/>
          </p:nvSpPr>
          <p:spPr bwMode="auto">
            <a:xfrm rot="9246">
              <a:off x="-463" y="3006"/>
              <a:ext cx="44" cy="73"/>
            </a:xfrm>
            <a:custGeom>
              <a:avLst/>
              <a:gdLst>
                <a:gd name="T0" fmla="*/ 2147483647 w 23"/>
                <a:gd name="T1" fmla="*/ 0 h 52"/>
                <a:gd name="T2" fmla="*/ 2147483647 w 23"/>
                <a:gd name="T3" fmla="*/ 2147483647 h 52"/>
                <a:gd name="T4" fmla="*/ 2147483647 w 23"/>
                <a:gd name="T5" fmla="*/ 2147483647 h 52"/>
                <a:gd name="T6" fmla="*/ 2147483647 w 23"/>
                <a:gd name="T7" fmla="*/ 2147483647 h 52"/>
                <a:gd name="T8" fmla="*/ 2147483647 w 23"/>
                <a:gd name="T9" fmla="*/ 2147483647 h 52"/>
                <a:gd name="T10" fmla="*/ 2147483647 w 23"/>
                <a:gd name="T11" fmla="*/ 2147483647 h 52"/>
                <a:gd name="T12" fmla="*/ 2147483647 w 23"/>
                <a:gd name="T13" fmla="*/ 2147483647 h 52"/>
                <a:gd name="T14" fmla="*/ 2147483647 w 23"/>
                <a:gd name="T15" fmla="*/ 2147483647 h 52"/>
                <a:gd name="T16" fmla="*/ 2147483647 w 23"/>
                <a:gd name="T17" fmla="*/ 2147483647 h 52"/>
                <a:gd name="T18" fmla="*/ 2147483647 w 23"/>
                <a:gd name="T19" fmla="*/ 2147483647 h 52"/>
                <a:gd name="T20" fmla="*/ 2147483647 w 23"/>
                <a:gd name="T21" fmla="*/ 2147483647 h 52"/>
                <a:gd name="T22" fmla="*/ 2147483647 w 23"/>
                <a:gd name="T23" fmla="*/ 2147483647 h 52"/>
                <a:gd name="T24" fmla="*/ 0 w 23"/>
                <a:gd name="T25" fmla="*/ 2147483647 h 52"/>
                <a:gd name="T26" fmla="*/ 0 w 23"/>
                <a:gd name="T27" fmla="*/ 2147483647 h 52"/>
                <a:gd name="T28" fmla="*/ 2147483647 w 23"/>
                <a:gd name="T29" fmla="*/ 2147483647 h 52"/>
                <a:gd name="T30" fmla="*/ 2147483647 w 23"/>
                <a:gd name="T31" fmla="*/ 2147483647 h 52"/>
                <a:gd name="T32" fmla="*/ 2147483647 w 23"/>
                <a:gd name="T33" fmla="*/ 2147483647 h 52"/>
                <a:gd name="T34" fmla="*/ 2147483647 w 23"/>
                <a:gd name="T35" fmla="*/ 2147483647 h 52"/>
                <a:gd name="T36" fmla="*/ 2147483647 w 23"/>
                <a:gd name="T37" fmla="*/ 2147483647 h 52"/>
                <a:gd name="T38" fmla="*/ 2147483647 w 23"/>
                <a:gd name="T39" fmla="*/ 2147483647 h 52"/>
                <a:gd name="T40" fmla="*/ 2147483647 w 23"/>
                <a:gd name="T41" fmla="*/ 2147483647 h 52"/>
                <a:gd name="T42" fmla="*/ 2147483647 w 23"/>
                <a:gd name="T43" fmla="*/ 2147483647 h 52"/>
                <a:gd name="T44" fmla="*/ 2147483647 w 23"/>
                <a:gd name="T45" fmla="*/ 2147483647 h 52"/>
                <a:gd name="T46" fmla="*/ 2147483647 w 23"/>
                <a:gd name="T47" fmla="*/ 2147483647 h 52"/>
                <a:gd name="T48" fmla="*/ 2147483647 w 23"/>
                <a:gd name="T49" fmla="*/ 2147483647 h 52"/>
                <a:gd name="T50" fmla="*/ 2147483647 w 23"/>
                <a:gd name="T51" fmla="*/ 2147483647 h 52"/>
                <a:gd name="T52" fmla="*/ 2147483647 w 23"/>
                <a:gd name="T53" fmla="*/ 0 h 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3"/>
                <a:gd name="T82" fmla="*/ 0 h 52"/>
                <a:gd name="T83" fmla="*/ 23 w 23"/>
                <a:gd name="T84" fmla="*/ 52 h 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3" h="52">
                  <a:moveTo>
                    <a:pt x="18" y="0"/>
                  </a:moveTo>
                  <a:lnTo>
                    <a:pt x="16" y="3"/>
                  </a:lnTo>
                  <a:lnTo>
                    <a:pt x="14" y="5"/>
                  </a:lnTo>
                  <a:lnTo>
                    <a:pt x="14" y="8"/>
                  </a:lnTo>
                  <a:lnTo>
                    <a:pt x="11" y="14"/>
                  </a:lnTo>
                  <a:lnTo>
                    <a:pt x="9" y="19"/>
                  </a:lnTo>
                  <a:lnTo>
                    <a:pt x="5" y="22"/>
                  </a:lnTo>
                  <a:lnTo>
                    <a:pt x="2" y="27"/>
                  </a:lnTo>
                  <a:lnTo>
                    <a:pt x="2" y="33"/>
                  </a:lnTo>
                  <a:lnTo>
                    <a:pt x="5" y="36"/>
                  </a:lnTo>
                  <a:lnTo>
                    <a:pt x="7" y="36"/>
                  </a:lnTo>
                  <a:lnTo>
                    <a:pt x="5" y="44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9" y="49"/>
                  </a:lnTo>
                  <a:lnTo>
                    <a:pt x="14" y="47"/>
                  </a:lnTo>
                  <a:lnTo>
                    <a:pt x="16" y="44"/>
                  </a:lnTo>
                  <a:lnTo>
                    <a:pt x="21" y="38"/>
                  </a:lnTo>
                  <a:lnTo>
                    <a:pt x="21" y="30"/>
                  </a:lnTo>
                  <a:lnTo>
                    <a:pt x="23" y="27"/>
                  </a:lnTo>
                  <a:lnTo>
                    <a:pt x="23" y="25"/>
                  </a:lnTo>
                  <a:lnTo>
                    <a:pt x="21" y="25"/>
                  </a:lnTo>
                  <a:lnTo>
                    <a:pt x="18" y="27"/>
                  </a:lnTo>
                  <a:lnTo>
                    <a:pt x="16" y="22"/>
                  </a:lnTo>
                  <a:lnTo>
                    <a:pt x="18" y="16"/>
                  </a:lnTo>
                  <a:lnTo>
                    <a:pt x="18" y="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8" name="Freeform 118"/>
            <p:cNvSpPr>
              <a:spLocks noChangeAspect="1"/>
            </p:cNvSpPr>
            <p:nvPr/>
          </p:nvSpPr>
          <p:spPr bwMode="auto">
            <a:xfrm rot="9246">
              <a:off x="-463" y="3006"/>
              <a:ext cx="44" cy="73"/>
            </a:xfrm>
            <a:custGeom>
              <a:avLst/>
              <a:gdLst>
                <a:gd name="T0" fmla="*/ 2147483647 w 23"/>
                <a:gd name="T1" fmla="*/ 0 h 52"/>
                <a:gd name="T2" fmla="*/ 2147483647 w 23"/>
                <a:gd name="T3" fmla="*/ 2147483647 h 52"/>
                <a:gd name="T4" fmla="*/ 2147483647 w 23"/>
                <a:gd name="T5" fmla="*/ 2147483647 h 52"/>
                <a:gd name="T6" fmla="*/ 2147483647 w 23"/>
                <a:gd name="T7" fmla="*/ 2147483647 h 52"/>
                <a:gd name="T8" fmla="*/ 2147483647 w 23"/>
                <a:gd name="T9" fmla="*/ 2147483647 h 52"/>
                <a:gd name="T10" fmla="*/ 2147483647 w 23"/>
                <a:gd name="T11" fmla="*/ 2147483647 h 52"/>
                <a:gd name="T12" fmla="*/ 2147483647 w 23"/>
                <a:gd name="T13" fmla="*/ 2147483647 h 52"/>
                <a:gd name="T14" fmla="*/ 2147483647 w 23"/>
                <a:gd name="T15" fmla="*/ 2147483647 h 52"/>
                <a:gd name="T16" fmla="*/ 2147483647 w 23"/>
                <a:gd name="T17" fmla="*/ 2147483647 h 52"/>
                <a:gd name="T18" fmla="*/ 2147483647 w 23"/>
                <a:gd name="T19" fmla="*/ 2147483647 h 52"/>
                <a:gd name="T20" fmla="*/ 2147483647 w 23"/>
                <a:gd name="T21" fmla="*/ 2147483647 h 52"/>
                <a:gd name="T22" fmla="*/ 2147483647 w 23"/>
                <a:gd name="T23" fmla="*/ 2147483647 h 52"/>
                <a:gd name="T24" fmla="*/ 0 w 23"/>
                <a:gd name="T25" fmla="*/ 2147483647 h 52"/>
                <a:gd name="T26" fmla="*/ 0 w 23"/>
                <a:gd name="T27" fmla="*/ 2147483647 h 52"/>
                <a:gd name="T28" fmla="*/ 2147483647 w 23"/>
                <a:gd name="T29" fmla="*/ 2147483647 h 52"/>
                <a:gd name="T30" fmla="*/ 2147483647 w 23"/>
                <a:gd name="T31" fmla="*/ 2147483647 h 52"/>
                <a:gd name="T32" fmla="*/ 2147483647 w 23"/>
                <a:gd name="T33" fmla="*/ 2147483647 h 52"/>
                <a:gd name="T34" fmla="*/ 2147483647 w 23"/>
                <a:gd name="T35" fmla="*/ 2147483647 h 52"/>
                <a:gd name="T36" fmla="*/ 2147483647 w 23"/>
                <a:gd name="T37" fmla="*/ 2147483647 h 52"/>
                <a:gd name="T38" fmla="*/ 2147483647 w 23"/>
                <a:gd name="T39" fmla="*/ 2147483647 h 52"/>
                <a:gd name="T40" fmla="*/ 2147483647 w 23"/>
                <a:gd name="T41" fmla="*/ 2147483647 h 52"/>
                <a:gd name="T42" fmla="*/ 2147483647 w 23"/>
                <a:gd name="T43" fmla="*/ 2147483647 h 52"/>
                <a:gd name="T44" fmla="*/ 2147483647 w 23"/>
                <a:gd name="T45" fmla="*/ 2147483647 h 52"/>
                <a:gd name="T46" fmla="*/ 2147483647 w 23"/>
                <a:gd name="T47" fmla="*/ 2147483647 h 52"/>
                <a:gd name="T48" fmla="*/ 2147483647 w 23"/>
                <a:gd name="T49" fmla="*/ 2147483647 h 52"/>
                <a:gd name="T50" fmla="*/ 2147483647 w 23"/>
                <a:gd name="T51" fmla="*/ 2147483647 h 52"/>
                <a:gd name="T52" fmla="*/ 2147483647 w 23"/>
                <a:gd name="T53" fmla="*/ 0 h 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3"/>
                <a:gd name="T82" fmla="*/ 0 h 52"/>
                <a:gd name="T83" fmla="*/ 23 w 23"/>
                <a:gd name="T84" fmla="*/ 52 h 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3" h="52">
                  <a:moveTo>
                    <a:pt x="18" y="0"/>
                  </a:moveTo>
                  <a:lnTo>
                    <a:pt x="16" y="3"/>
                  </a:lnTo>
                  <a:lnTo>
                    <a:pt x="14" y="5"/>
                  </a:lnTo>
                  <a:lnTo>
                    <a:pt x="14" y="8"/>
                  </a:lnTo>
                  <a:lnTo>
                    <a:pt x="11" y="14"/>
                  </a:lnTo>
                  <a:lnTo>
                    <a:pt x="9" y="19"/>
                  </a:lnTo>
                  <a:lnTo>
                    <a:pt x="5" y="22"/>
                  </a:lnTo>
                  <a:lnTo>
                    <a:pt x="2" y="27"/>
                  </a:lnTo>
                  <a:lnTo>
                    <a:pt x="2" y="33"/>
                  </a:lnTo>
                  <a:lnTo>
                    <a:pt x="5" y="36"/>
                  </a:lnTo>
                  <a:lnTo>
                    <a:pt x="7" y="36"/>
                  </a:lnTo>
                  <a:lnTo>
                    <a:pt x="5" y="44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9" y="49"/>
                  </a:lnTo>
                  <a:lnTo>
                    <a:pt x="14" y="47"/>
                  </a:lnTo>
                  <a:lnTo>
                    <a:pt x="16" y="44"/>
                  </a:lnTo>
                  <a:lnTo>
                    <a:pt x="21" y="38"/>
                  </a:lnTo>
                  <a:lnTo>
                    <a:pt x="21" y="30"/>
                  </a:lnTo>
                  <a:lnTo>
                    <a:pt x="23" y="27"/>
                  </a:lnTo>
                  <a:lnTo>
                    <a:pt x="23" y="25"/>
                  </a:lnTo>
                  <a:lnTo>
                    <a:pt x="21" y="25"/>
                  </a:lnTo>
                  <a:lnTo>
                    <a:pt x="18" y="27"/>
                  </a:lnTo>
                  <a:lnTo>
                    <a:pt x="16" y="22"/>
                  </a:lnTo>
                  <a:lnTo>
                    <a:pt x="18" y="16"/>
                  </a:lnTo>
                  <a:lnTo>
                    <a:pt x="18" y="8"/>
                  </a:lnTo>
                  <a:lnTo>
                    <a:pt x="18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9" name="Freeform 119"/>
            <p:cNvSpPr>
              <a:spLocks noChangeAspect="1"/>
            </p:cNvSpPr>
            <p:nvPr/>
          </p:nvSpPr>
          <p:spPr bwMode="auto">
            <a:xfrm rot="9246">
              <a:off x="-515" y="2966"/>
              <a:ext cx="248" cy="261"/>
            </a:xfrm>
            <a:custGeom>
              <a:avLst/>
              <a:gdLst>
                <a:gd name="T0" fmla="*/ 2147483647 w 136"/>
                <a:gd name="T1" fmla="*/ 1889803863 h 187"/>
                <a:gd name="T2" fmla="*/ 2147483647 w 136"/>
                <a:gd name="T3" fmla="*/ 2147483647 h 187"/>
                <a:gd name="T4" fmla="*/ 2147483647 w 136"/>
                <a:gd name="T5" fmla="*/ 2147483647 h 187"/>
                <a:gd name="T6" fmla="*/ 2147483647 w 136"/>
                <a:gd name="T7" fmla="*/ 2147483647 h 187"/>
                <a:gd name="T8" fmla="*/ 2147483647 w 136"/>
                <a:gd name="T9" fmla="*/ 2147483647 h 187"/>
                <a:gd name="T10" fmla="*/ 2147483647 w 136"/>
                <a:gd name="T11" fmla="*/ 2147483647 h 187"/>
                <a:gd name="T12" fmla="*/ 2147483647 w 136"/>
                <a:gd name="T13" fmla="*/ 2147483647 h 187"/>
                <a:gd name="T14" fmla="*/ 2147483647 w 136"/>
                <a:gd name="T15" fmla="*/ 2147483647 h 187"/>
                <a:gd name="T16" fmla="*/ 2147483647 w 136"/>
                <a:gd name="T17" fmla="*/ 2147483647 h 187"/>
                <a:gd name="T18" fmla="*/ 2147483647 w 136"/>
                <a:gd name="T19" fmla="*/ 2147483647 h 187"/>
                <a:gd name="T20" fmla="*/ 2147483647 w 136"/>
                <a:gd name="T21" fmla="*/ 2147483647 h 187"/>
                <a:gd name="T22" fmla="*/ 2147483647 w 136"/>
                <a:gd name="T23" fmla="*/ 2147483647 h 187"/>
                <a:gd name="T24" fmla="*/ 2147483647 w 136"/>
                <a:gd name="T25" fmla="*/ 2147483647 h 187"/>
                <a:gd name="T26" fmla="*/ 2147483647 w 136"/>
                <a:gd name="T27" fmla="*/ 2147483647 h 187"/>
                <a:gd name="T28" fmla="*/ 2147483647 w 136"/>
                <a:gd name="T29" fmla="*/ 2147483647 h 187"/>
                <a:gd name="T30" fmla="*/ 2147483647 w 136"/>
                <a:gd name="T31" fmla="*/ 2147483647 h 187"/>
                <a:gd name="T32" fmla="*/ 2147483647 w 136"/>
                <a:gd name="T33" fmla="*/ 2147483647 h 187"/>
                <a:gd name="T34" fmla="*/ 0 w 136"/>
                <a:gd name="T35" fmla="*/ 2147483647 h 187"/>
                <a:gd name="T36" fmla="*/ 2147483647 w 136"/>
                <a:gd name="T37" fmla="*/ 2147483647 h 187"/>
                <a:gd name="T38" fmla="*/ 2147483647 w 136"/>
                <a:gd name="T39" fmla="*/ 2147483647 h 187"/>
                <a:gd name="T40" fmla="*/ 2147483647 w 136"/>
                <a:gd name="T41" fmla="*/ 2147483647 h 187"/>
                <a:gd name="T42" fmla="*/ 2147483647 w 136"/>
                <a:gd name="T43" fmla="*/ 2147483647 h 187"/>
                <a:gd name="T44" fmla="*/ 2147483647 w 136"/>
                <a:gd name="T45" fmla="*/ 2147483647 h 187"/>
                <a:gd name="T46" fmla="*/ 2147483647 w 136"/>
                <a:gd name="T47" fmla="*/ 2147483647 h 187"/>
                <a:gd name="T48" fmla="*/ 2147483647 w 136"/>
                <a:gd name="T49" fmla="*/ 2147483647 h 187"/>
                <a:gd name="T50" fmla="*/ 2147483647 w 136"/>
                <a:gd name="T51" fmla="*/ 2147483647 h 187"/>
                <a:gd name="T52" fmla="*/ 2147483647 w 136"/>
                <a:gd name="T53" fmla="*/ 2147483647 h 187"/>
                <a:gd name="T54" fmla="*/ 2147483647 w 136"/>
                <a:gd name="T55" fmla="*/ 2147483647 h 187"/>
                <a:gd name="T56" fmla="*/ 2147483647 w 136"/>
                <a:gd name="T57" fmla="*/ 2147483647 h 187"/>
                <a:gd name="T58" fmla="*/ 2147483647 w 136"/>
                <a:gd name="T59" fmla="*/ 2147483647 h 187"/>
                <a:gd name="T60" fmla="*/ 2147483647 w 136"/>
                <a:gd name="T61" fmla="*/ 2147483647 h 187"/>
                <a:gd name="T62" fmla="*/ 2147483647 w 136"/>
                <a:gd name="T63" fmla="*/ 2147483647 h 187"/>
                <a:gd name="T64" fmla="*/ 2147483647 w 136"/>
                <a:gd name="T65" fmla="*/ 2147483647 h 187"/>
                <a:gd name="T66" fmla="*/ 2147483647 w 136"/>
                <a:gd name="T67" fmla="*/ 2147483647 h 187"/>
                <a:gd name="T68" fmla="*/ 2147483647 w 136"/>
                <a:gd name="T69" fmla="*/ 2147483647 h 187"/>
                <a:gd name="T70" fmla="*/ 2147483647 w 136"/>
                <a:gd name="T71" fmla="*/ 2147483647 h 187"/>
                <a:gd name="T72" fmla="*/ 2147483647 w 136"/>
                <a:gd name="T73" fmla="*/ 2147483647 h 187"/>
                <a:gd name="T74" fmla="*/ 2147483647 w 136"/>
                <a:gd name="T75" fmla="*/ 2147483647 h 187"/>
                <a:gd name="T76" fmla="*/ 2147483647 w 136"/>
                <a:gd name="T77" fmla="*/ 2147483647 h 187"/>
                <a:gd name="T78" fmla="*/ 2147483647 w 136"/>
                <a:gd name="T79" fmla="*/ 2147483647 h 187"/>
                <a:gd name="T80" fmla="*/ 2147483647 w 136"/>
                <a:gd name="T81" fmla="*/ 2147483647 h 187"/>
                <a:gd name="T82" fmla="*/ 2147483647 w 136"/>
                <a:gd name="T83" fmla="*/ 2147483647 h 187"/>
                <a:gd name="T84" fmla="*/ 2147483647 w 136"/>
                <a:gd name="T85" fmla="*/ 2147483647 h 187"/>
                <a:gd name="T86" fmla="*/ 2147483647 w 136"/>
                <a:gd name="T87" fmla="*/ 2147483647 h 187"/>
                <a:gd name="T88" fmla="*/ 2147483647 w 136"/>
                <a:gd name="T89" fmla="*/ 2147483647 h 187"/>
                <a:gd name="T90" fmla="*/ 2147483647 w 136"/>
                <a:gd name="T91" fmla="*/ 2147483647 h 187"/>
                <a:gd name="T92" fmla="*/ 2147483647 w 136"/>
                <a:gd name="T93" fmla="*/ 2147483647 h 187"/>
                <a:gd name="T94" fmla="*/ 2147483647 w 136"/>
                <a:gd name="T95" fmla="*/ 2147483647 h 187"/>
                <a:gd name="T96" fmla="*/ 2147483647 w 136"/>
                <a:gd name="T97" fmla="*/ 2147483647 h 187"/>
                <a:gd name="T98" fmla="*/ 2147483647 w 136"/>
                <a:gd name="T99" fmla="*/ 2147483647 h 187"/>
                <a:gd name="T100" fmla="*/ 2147483647 w 136"/>
                <a:gd name="T101" fmla="*/ 2147483647 h 18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36"/>
                <a:gd name="T154" fmla="*/ 0 h 187"/>
                <a:gd name="T155" fmla="*/ 136 w 136"/>
                <a:gd name="T156" fmla="*/ 187 h 18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36" h="187">
                  <a:moveTo>
                    <a:pt x="113" y="0"/>
                  </a:moveTo>
                  <a:lnTo>
                    <a:pt x="113" y="3"/>
                  </a:lnTo>
                  <a:lnTo>
                    <a:pt x="108" y="11"/>
                  </a:lnTo>
                  <a:lnTo>
                    <a:pt x="108" y="17"/>
                  </a:lnTo>
                  <a:lnTo>
                    <a:pt x="106" y="25"/>
                  </a:lnTo>
                  <a:lnTo>
                    <a:pt x="106" y="31"/>
                  </a:lnTo>
                  <a:lnTo>
                    <a:pt x="106" y="36"/>
                  </a:lnTo>
                  <a:lnTo>
                    <a:pt x="106" y="42"/>
                  </a:lnTo>
                  <a:lnTo>
                    <a:pt x="106" y="44"/>
                  </a:lnTo>
                  <a:lnTo>
                    <a:pt x="104" y="47"/>
                  </a:lnTo>
                  <a:lnTo>
                    <a:pt x="99" y="55"/>
                  </a:lnTo>
                  <a:lnTo>
                    <a:pt x="94" y="61"/>
                  </a:lnTo>
                  <a:lnTo>
                    <a:pt x="88" y="64"/>
                  </a:lnTo>
                  <a:lnTo>
                    <a:pt x="78" y="72"/>
                  </a:lnTo>
                  <a:lnTo>
                    <a:pt x="76" y="75"/>
                  </a:lnTo>
                  <a:lnTo>
                    <a:pt x="71" y="77"/>
                  </a:lnTo>
                  <a:lnTo>
                    <a:pt x="69" y="83"/>
                  </a:lnTo>
                  <a:lnTo>
                    <a:pt x="69" y="86"/>
                  </a:lnTo>
                  <a:lnTo>
                    <a:pt x="69" y="88"/>
                  </a:lnTo>
                  <a:lnTo>
                    <a:pt x="65" y="96"/>
                  </a:lnTo>
                  <a:lnTo>
                    <a:pt x="62" y="105"/>
                  </a:lnTo>
                  <a:lnTo>
                    <a:pt x="62" y="107"/>
                  </a:lnTo>
                  <a:lnTo>
                    <a:pt x="60" y="110"/>
                  </a:lnTo>
                  <a:lnTo>
                    <a:pt x="60" y="116"/>
                  </a:lnTo>
                  <a:lnTo>
                    <a:pt x="55" y="121"/>
                  </a:lnTo>
                  <a:lnTo>
                    <a:pt x="53" y="124"/>
                  </a:lnTo>
                  <a:lnTo>
                    <a:pt x="49" y="132"/>
                  </a:lnTo>
                  <a:lnTo>
                    <a:pt x="42" y="138"/>
                  </a:lnTo>
                  <a:lnTo>
                    <a:pt x="37" y="140"/>
                  </a:lnTo>
                  <a:lnTo>
                    <a:pt x="28" y="143"/>
                  </a:lnTo>
                  <a:lnTo>
                    <a:pt x="21" y="151"/>
                  </a:lnTo>
                  <a:lnTo>
                    <a:pt x="19" y="151"/>
                  </a:lnTo>
                  <a:lnTo>
                    <a:pt x="14" y="154"/>
                  </a:lnTo>
                  <a:lnTo>
                    <a:pt x="12" y="154"/>
                  </a:lnTo>
                  <a:lnTo>
                    <a:pt x="5" y="160"/>
                  </a:lnTo>
                  <a:lnTo>
                    <a:pt x="0" y="165"/>
                  </a:lnTo>
                  <a:lnTo>
                    <a:pt x="3" y="173"/>
                  </a:lnTo>
                  <a:lnTo>
                    <a:pt x="3" y="184"/>
                  </a:lnTo>
                  <a:lnTo>
                    <a:pt x="5" y="187"/>
                  </a:lnTo>
                  <a:lnTo>
                    <a:pt x="7" y="184"/>
                  </a:lnTo>
                  <a:lnTo>
                    <a:pt x="10" y="182"/>
                  </a:lnTo>
                  <a:lnTo>
                    <a:pt x="14" y="182"/>
                  </a:lnTo>
                  <a:lnTo>
                    <a:pt x="16" y="179"/>
                  </a:lnTo>
                  <a:lnTo>
                    <a:pt x="26" y="179"/>
                  </a:lnTo>
                  <a:lnTo>
                    <a:pt x="35" y="179"/>
                  </a:lnTo>
                  <a:lnTo>
                    <a:pt x="42" y="176"/>
                  </a:lnTo>
                  <a:lnTo>
                    <a:pt x="44" y="165"/>
                  </a:lnTo>
                  <a:lnTo>
                    <a:pt x="51" y="162"/>
                  </a:lnTo>
                  <a:lnTo>
                    <a:pt x="53" y="160"/>
                  </a:lnTo>
                  <a:lnTo>
                    <a:pt x="58" y="157"/>
                  </a:lnTo>
                  <a:lnTo>
                    <a:pt x="62" y="162"/>
                  </a:lnTo>
                  <a:lnTo>
                    <a:pt x="62" y="168"/>
                  </a:lnTo>
                  <a:lnTo>
                    <a:pt x="65" y="173"/>
                  </a:lnTo>
                  <a:lnTo>
                    <a:pt x="67" y="171"/>
                  </a:lnTo>
                  <a:lnTo>
                    <a:pt x="69" y="171"/>
                  </a:lnTo>
                  <a:lnTo>
                    <a:pt x="71" y="168"/>
                  </a:lnTo>
                  <a:lnTo>
                    <a:pt x="78" y="168"/>
                  </a:lnTo>
                  <a:lnTo>
                    <a:pt x="83" y="168"/>
                  </a:lnTo>
                  <a:lnTo>
                    <a:pt x="90" y="162"/>
                  </a:lnTo>
                  <a:lnTo>
                    <a:pt x="94" y="157"/>
                  </a:lnTo>
                  <a:lnTo>
                    <a:pt x="97" y="157"/>
                  </a:lnTo>
                  <a:lnTo>
                    <a:pt x="101" y="157"/>
                  </a:lnTo>
                  <a:lnTo>
                    <a:pt x="101" y="151"/>
                  </a:lnTo>
                  <a:lnTo>
                    <a:pt x="99" y="149"/>
                  </a:lnTo>
                  <a:lnTo>
                    <a:pt x="97" y="143"/>
                  </a:lnTo>
                  <a:lnTo>
                    <a:pt x="97" y="140"/>
                  </a:lnTo>
                  <a:lnTo>
                    <a:pt x="97" y="135"/>
                  </a:lnTo>
                  <a:lnTo>
                    <a:pt x="99" y="132"/>
                  </a:lnTo>
                  <a:lnTo>
                    <a:pt x="99" y="127"/>
                  </a:lnTo>
                  <a:lnTo>
                    <a:pt x="97" y="124"/>
                  </a:lnTo>
                  <a:lnTo>
                    <a:pt x="94" y="121"/>
                  </a:lnTo>
                  <a:lnTo>
                    <a:pt x="99" y="116"/>
                  </a:lnTo>
                  <a:lnTo>
                    <a:pt x="101" y="113"/>
                  </a:lnTo>
                  <a:lnTo>
                    <a:pt x="106" y="110"/>
                  </a:lnTo>
                  <a:lnTo>
                    <a:pt x="110" y="107"/>
                  </a:lnTo>
                  <a:lnTo>
                    <a:pt x="115" y="105"/>
                  </a:lnTo>
                  <a:lnTo>
                    <a:pt x="120" y="102"/>
                  </a:lnTo>
                  <a:lnTo>
                    <a:pt x="122" y="99"/>
                  </a:lnTo>
                  <a:lnTo>
                    <a:pt x="122" y="96"/>
                  </a:lnTo>
                  <a:lnTo>
                    <a:pt x="120" y="91"/>
                  </a:lnTo>
                  <a:lnTo>
                    <a:pt x="120" y="88"/>
                  </a:lnTo>
                  <a:lnTo>
                    <a:pt x="120" y="86"/>
                  </a:lnTo>
                  <a:lnTo>
                    <a:pt x="122" y="83"/>
                  </a:lnTo>
                  <a:lnTo>
                    <a:pt x="124" y="80"/>
                  </a:lnTo>
                  <a:lnTo>
                    <a:pt x="129" y="77"/>
                  </a:lnTo>
                  <a:lnTo>
                    <a:pt x="129" y="75"/>
                  </a:lnTo>
                  <a:lnTo>
                    <a:pt x="124" y="69"/>
                  </a:lnTo>
                  <a:lnTo>
                    <a:pt x="122" y="61"/>
                  </a:lnTo>
                  <a:lnTo>
                    <a:pt x="124" y="53"/>
                  </a:lnTo>
                  <a:lnTo>
                    <a:pt x="124" y="50"/>
                  </a:lnTo>
                  <a:lnTo>
                    <a:pt x="124" y="44"/>
                  </a:lnTo>
                  <a:lnTo>
                    <a:pt x="126" y="36"/>
                  </a:lnTo>
                  <a:lnTo>
                    <a:pt x="131" y="31"/>
                  </a:lnTo>
                  <a:lnTo>
                    <a:pt x="133" y="31"/>
                  </a:lnTo>
                  <a:lnTo>
                    <a:pt x="136" y="28"/>
                  </a:lnTo>
                  <a:lnTo>
                    <a:pt x="136" y="25"/>
                  </a:lnTo>
                  <a:lnTo>
                    <a:pt x="133" y="22"/>
                  </a:lnTo>
                  <a:lnTo>
                    <a:pt x="131" y="20"/>
                  </a:lnTo>
                  <a:lnTo>
                    <a:pt x="126" y="17"/>
                  </a:lnTo>
                  <a:lnTo>
                    <a:pt x="124" y="14"/>
                  </a:lnTo>
                  <a:lnTo>
                    <a:pt x="122" y="11"/>
                  </a:lnTo>
                  <a:lnTo>
                    <a:pt x="117" y="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0" name="Freeform 120"/>
            <p:cNvSpPr>
              <a:spLocks noChangeAspect="1"/>
            </p:cNvSpPr>
            <p:nvPr/>
          </p:nvSpPr>
          <p:spPr bwMode="auto">
            <a:xfrm rot="9246">
              <a:off x="-515" y="2966"/>
              <a:ext cx="248" cy="261"/>
            </a:xfrm>
            <a:custGeom>
              <a:avLst/>
              <a:gdLst>
                <a:gd name="T0" fmla="*/ 2147483647 w 136"/>
                <a:gd name="T1" fmla="*/ 1889803863 h 187"/>
                <a:gd name="T2" fmla="*/ 2147483647 w 136"/>
                <a:gd name="T3" fmla="*/ 2147483647 h 187"/>
                <a:gd name="T4" fmla="*/ 2147483647 w 136"/>
                <a:gd name="T5" fmla="*/ 2147483647 h 187"/>
                <a:gd name="T6" fmla="*/ 2147483647 w 136"/>
                <a:gd name="T7" fmla="*/ 2147483647 h 187"/>
                <a:gd name="T8" fmla="*/ 2147483647 w 136"/>
                <a:gd name="T9" fmla="*/ 2147483647 h 187"/>
                <a:gd name="T10" fmla="*/ 2147483647 w 136"/>
                <a:gd name="T11" fmla="*/ 2147483647 h 187"/>
                <a:gd name="T12" fmla="*/ 2147483647 w 136"/>
                <a:gd name="T13" fmla="*/ 2147483647 h 187"/>
                <a:gd name="T14" fmla="*/ 2147483647 w 136"/>
                <a:gd name="T15" fmla="*/ 2147483647 h 187"/>
                <a:gd name="T16" fmla="*/ 2147483647 w 136"/>
                <a:gd name="T17" fmla="*/ 2147483647 h 187"/>
                <a:gd name="T18" fmla="*/ 2147483647 w 136"/>
                <a:gd name="T19" fmla="*/ 2147483647 h 187"/>
                <a:gd name="T20" fmla="*/ 2147483647 w 136"/>
                <a:gd name="T21" fmla="*/ 2147483647 h 187"/>
                <a:gd name="T22" fmla="*/ 2147483647 w 136"/>
                <a:gd name="T23" fmla="*/ 2147483647 h 187"/>
                <a:gd name="T24" fmla="*/ 2147483647 w 136"/>
                <a:gd name="T25" fmla="*/ 2147483647 h 187"/>
                <a:gd name="T26" fmla="*/ 2147483647 w 136"/>
                <a:gd name="T27" fmla="*/ 2147483647 h 187"/>
                <a:gd name="T28" fmla="*/ 2147483647 w 136"/>
                <a:gd name="T29" fmla="*/ 2147483647 h 187"/>
                <a:gd name="T30" fmla="*/ 2147483647 w 136"/>
                <a:gd name="T31" fmla="*/ 2147483647 h 187"/>
                <a:gd name="T32" fmla="*/ 2147483647 w 136"/>
                <a:gd name="T33" fmla="*/ 2147483647 h 187"/>
                <a:gd name="T34" fmla="*/ 0 w 136"/>
                <a:gd name="T35" fmla="*/ 2147483647 h 187"/>
                <a:gd name="T36" fmla="*/ 2147483647 w 136"/>
                <a:gd name="T37" fmla="*/ 2147483647 h 187"/>
                <a:gd name="T38" fmla="*/ 2147483647 w 136"/>
                <a:gd name="T39" fmla="*/ 2147483647 h 187"/>
                <a:gd name="T40" fmla="*/ 2147483647 w 136"/>
                <a:gd name="T41" fmla="*/ 2147483647 h 187"/>
                <a:gd name="T42" fmla="*/ 2147483647 w 136"/>
                <a:gd name="T43" fmla="*/ 2147483647 h 187"/>
                <a:gd name="T44" fmla="*/ 2147483647 w 136"/>
                <a:gd name="T45" fmla="*/ 2147483647 h 187"/>
                <a:gd name="T46" fmla="*/ 2147483647 w 136"/>
                <a:gd name="T47" fmla="*/ 2147483647 h 187"/>
                <a:gd name="T48" fmla="*/ 2147483647 w 136"/>
                <a:gd name="T49" fmla="*/ 2147483647 h 187"/>
                <a:gd name="T50" fmla="*/ 2147483647 w 136"/>
                <a:gd name="T51" fmla="*/ 2147483647 h 187"/>
                <a:gd name="T52" fmla="*/ 2147483647 w 136"/>
                <a:gd name="T53" fmla="*/ 2147483647 h 187"/>
                <a:gd name="T54" fmla="*/ 2147483647 w 136"/>
                <a:gd name="T55" fmla="*/ 2147483647 h 187"/>
                <a:gd name="T56" fmla="*/ 2147483647 w 136"/>
                <a:gd name="T57" fmla="*/ 2147483647 h 187"/>
                <a:gd name="T58" fmla="*/ 2147483647 w 136"/>
                <a:gd name="T59" fmla="*/ 2147483647 h 187"/>
                <a:gd name="T60" fmla="*/ 2147483647 w 136"/>
                <a:gd name="T61" fmla="*/ 2147483647 h 187"/>
                <a:gd name="T62" fmla="*/ 2147483647 w 136"/>
                <a:gd name="T63" fmla="*/ 2147483647 h 187"/>
                <a:gd name="T64" fmla="*/ 2147483647 w 136"/>
                <a:gd name="T65" fmla="*/ 2147483647 h 187"/>
                <a:gd name="T66" fmla="*/ 2147483647 w 136"/>
                <a:gd name="T67" fmla="*/ 2147483647 h 187"/>
                <a:gd name="T68" fmla="*/ 2147483647 w 136"/>
                <a:gd name="T69" fmla="*/ 2147483647 h 187"/>
                <a:gd name="T70" fmla="*/ 2147483647 w 136"/>
                <a:gd name="T71" fmla="*/ 2147483647 h 187"/>
                <a:gd name="T72" fmla="*/ 2147483647 w 136"/>
                <a:gd name="T73" fmla="*/ 2147483647 h 187"/>
                <a:gd name="T74" fmla="*/ 2147483647 w 136"/>
                <a:gd name="T75" fmla="*/ 2147483647 h 187"/>
                <a:gd name="T76" fmla="*/ 2147483647 w 136"/>
                <a:gd name="T77" fmla="*/ 2147483647 h 187"/>
                <a:gd name="T78" fmla="*/ 2147483647 w 136"/>
                <a:gd name="T79" fmla="*/ 2147483647 h 187"/>
                <a:gd name="T80" fmla="*/ 2147483647 w 136"/>
                <a:gd name="T81" fmla="*/ 2147483647 h 187"/>
                <a:gd name="T82" fmla="*/ 2147483647 w 136"/>
                <a:gd name="T83" fmla="*/ 2147483647 h 187"/>
                <a:gd name="T84" fmla="*/ 2147483647 w 136"/>
                <a:gd name="T85" fmla="*/ 2147483647 h 187"/>
                <a:gd name="T86" fmla="*/ 2147483647 w 136"/>
                <a:gd name="T87" fmla="*/ 2147483647 h 187"/>
                <a:gd name="T88" fmla="*/ 2147483647 w 136"/>
                <a:gd name="T89" fmla="*/ 2147483647 h 187"/>
                <a:gd name="T90" fmla="*/ 2147483647 w 136"/>
                <a:gd name="T91" fmla="*/ 2147483647 h 187"/>
                <a:gd name="T92" fmla="*/ 2147483647 w 136"/>
                <a:gd name="T93" fmla="*/ 2147483647 h 187"/>
                <a:gd name="T94" fmla="*/ 2147483647 w 136"/>
                <a:gd name="T95" fmla="*/ 2147483647 h 187"/>
                <a:gd name="T96" fmla="*/ 2147483647 w 136"/>
                <a:gd name="T97" fmla="*/ 2147483647 h 187"/>
                <a:gd name="T98" fmla="*/ 2147483647 w 136"/>
                <a:gd name="T99" fmla="*/ 2147483647 h 187"/>
                <a:gd name="T100" fmla="*/ 2147483647 w 136"/>
                <a:gd name="T101" fmla="*/ 2147483647 h 18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36"/>
                <a:gd name="T154" fmla="*/ 0 h 187"/>
                <a:gd name="T155" fmla="*/ 136 w 136"/>
                <a:gd name="T156" fmla="*/ 187 h 18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36" h="187">
                  <a:moveTo>
                    <a:pt x="113" y="0"/>
                  </a:moveTo>
                  <a:lnTo>
                    <a:pt x="113" y="3"/>
                  </a:lnTo>
                  <a:lnTo>
                    <a:pt x="108" y="11"/>
                  </a:lnTo>
                  <a:lnTo>
                    <a:pt x="108" y="17"/>
                  </a:lnTo>
                  <a:lnTo>
                    <a:pt x="106" y="25"/>
                  </a:lnTo>
                  <a:lnTo>
                    <a:pt x="106" y="31"/>
                  </a:lnTo>
                  <a:lnTo>
                    <a:pt x="106" y="36"/>
                  </a:lnTo>
                  <a:lnTo>
                    <a:pt x="106" y="42"/>
                  </a:lnTo>
                  <a:lnTo>
                    <a:pt x="106" y="44"/>
                  </a:lnTo>
                  <a:lnTo>
                    <a:pt x="104" y="47"/>
                  </a:lnTo>
                  <a:lnTo>
                    <a:pt x="99" y="55"/>
                  </a:lnTo>
                  <a:lnTo>
                    <a:pt x="94" y="61"/>
                  </a:lnTo>
                  <a:lnTo>
                    <a:pt x="88" y="64"/>
                  </a:lnTo>
                  <a:lnTo>
                    <a:pt x="78" y="72"/>
                  </a:lnTo>
                  <a:lnTo>
                    <a:pt x="76" y="75"/>
                  </a:lnTo>
                  <a:lnTo>
                    <a:pt x="71" y="77"/>
                  </a:lnTo>
                  <a:lnTo>
                    <a:pt x="69" y="83"/>
                  </a:lnTo>
                  <a:lnTo>
                    <a:pt x="69" y="86"/>
                  </a:lnTo>
                  <a:lnTo>
                    <a:pt x="69" y="88"/>
                  </a:lnTo>
                  <a:lnTo>
                    <a:pt x="65" y="96"/>
                  </a:lnTo>
                  <a:lnTo>
                    <a:pt x="62" y="105"/>
                  </a:lnTo>
                  <a:lnTo>
                    <a:pt x="62" y="107"/>
                  </a:lnTo>
                  <a:lnTo>
                    <a:pt x="60" y="110"/>
                  </a:lnTo>
                  <a:lnTo>
                    <a:pt x="60" y="116"/>
                  </a:lnTo>
                  <a:lnTo>
                    <a:pt x="55" y="121"/>
                  </a:lnTo>
                  <a:lnTo>
                    <a:pt x="53" y="124"/>
                  </a:lnTo>
                  <a:lnTo>
                    <a:pt x="49" y="132"/>
                  </a:lnTo>
                  <a:lnTo>
                    <a:pt x="42" y="138"/>
                  </a:lnTo>
                  <a:lnTo>
                    <a:pt x="37" y="140"/>
                  </a:lnTo>
                  <a:lnTo>
                    <a:pt x="28" y="143"/>
                  </a:lnTo>
                  <a:lnTo>
                    <a:pt x="21" y="151"/>
                  </a:lnTo>
                  <a:lnTo>
                    <a:pt x="19" y="151"/>
                  </a:lnTo>
                  <a:lnTo>
                    <a:pt x="14" y="154"/>
                  </a:lnTo>
                  <a:lnTo>
                    <a:pt x="12" y="154"/>
                  </a:lnTo>
                  <a:lnTo>
                    <a:pt x="5" y="160"/>
                  </a:lnTo>
                  <a:lnTo>
                    <a:pt x="0" y="165"/>
                  </a:lnTo>
                  <a:lnTo>
                    <a:pt x="3" y="173"/>
                  </a:lnTo>
                  <a:lnTo>
                    <a:pt x="3" y="184"/>
                  </a:lnTo>
                  <a:lnTo>
                    <a:pt x="5" y="187"/>
                  </a:lnTo>
                  <a:lnTo>
                    <a:pt x="7" y="184"/>
                  </a:lnTo>
                  <a:lnTo>
                    <a:pt x="10" y="182"/>
                  </a:lnTo>
                  <a:lnTo>
                    <a:pt x="14" y="182"/>
                  </a:lnTo>
                  <a:lnTo>
                    <a:pt x="16" y="179"/>
                  </a:lnTo>
                  <a:lnTo>
                    <a:pt x="26" y="179"/>
                  </a:lnTo>
                  <a:lnTo>
                    <a:pt x="35" y="179"/>
                  </a:lnTo>
                  <a:lnTo>
                    <a:pt x="42" y="176"/>
                  </a:lnTo>
                  <a:lnTo>
                    <a:pt x="44" y="165"/>
                  </a:lnTo>
                  <a:lnTo>
                    <a:pt x="51" y="162"/>
                  </a:lnTo>
                  <a:lnTo>
                    <a:pt x="53" y="160"/>
                  </a:lnTo>
                  <a:lnTo>
                    <a:pt x="58" y="157"/>
                  </a:lnTo>
                  <a:lnTo>
                    <a:pt x="62" y="162"/>
                  </a:lnTo>
                  <a:lnTo>
                    <a:pt x="62" y="168"/>
                  </a:lnTo>
                  <a:lnTo>
                    <a:pt x="65" y="173"/>
                  </a:lnTo>
                  <a:lnTo>
                    <a:pt x="67" y="171"/>
                  </a:lnTo>
                  <a:lnTo>
                    <a:pt x="69" y="171"/>
                  </a:lnTo>
                  <a:lnTo>
                    <a:pt x="71" y="168"/>
                  </a:lnTo>
                  <a:lnTo>
                    <a:pt x="78" y="168"/>
                  </a:lnTo>
                  <a:lnTo>
                    <a:pt x="83" y="168"/>
                  </a:lnTo>
                  <a:lnTo>
                    <a:pt x="90" y="162"/>
                  </a:lnTo>
                  <a:lnTo>
                    <a:pt x="94" y="157"/>
                  </a:lnTo>
                  <a:lnTo>
                    <a:pt x="97" y="157"/>
                  </a:lnTo>
                  <a:lnTo>
                    <a:pt x="101" y="157"/>
                  </a:lnTo>
                  <a:lnTo>
                    <a:pt x="101" y="151"/>
                  </a:lnTo>
                  <a:lnTo>
                    <a:pt x="99" y="149"/>
                  </a:lnTo>
                  <a:lnTo>
                    <a:pt x="97" y="143"/>
                  </a:lnTo>
                  <a:lnTo>
                    <a:pt x="97" y="140"/>
                  </a:lnTo>
                  <a:lnTo>
                    <a:pt x="97" y="135"/>
                  </a:lnTo>
                  <a:lnTo>
                    <a:pt x="99" y="132"/>
                  </a:lnTo>
                  <a:lnTo>
                    <a:pt x="99" y="127"/>
                  </a:lnTo>
                  <a:lnTo>
                    <a:pt x="97" y="124"/>
                  </a:lnTo>
                  <a:lnTo>
                    <a:pt x="94" y="121"/>
                  </a:lnTo>
                  <a:lnTo>
                    <a:pt x="99" y="116"/>
                  </a:lnTo>
                  <a:lnTo>
                    <a:pt x="101" y="113"/>
                  </a:lnTo>
                  <a:lnTo>
                    <a:pt x="106" y="110"/>
                  </a:lnTo>
                  <a:lnTo>
                    <a:pt x="110" y="107"/>
                  </a:lnTo>
                  <a:lnTo>
                    <a:pt x="115" y="105"/>
                  </a:lnTo>
                  <a:lnTo>
                    <a:pt x="120" y="102"/>
                  </a:lnTo>
                  <a:lnTo>
                    <a:pt x="122" y="99"/>
                  </a:lnTo>
                  <a:lnTo>
                    <a:pt x="122" y="96"/>
                  </a:lnTo>
                  <a:lnTo>
                    <a:pt x="120" y="91"/>
                  </a:lnTo>
                  <a:lnTo>
                    <a:pt x="120" y="88"/>
                  </a:lnTo>
                  <a:lnTo>
                    <a:pt x="120" y="86"/>
                  </a:lnTo>
                  <a:lnTo>
                    <a:pt x="122" y="83"/>
                  </a:lnTo>
                  <a:lnTo>
                    <a:pt x="124" y="80"/>
                  </a:lnTo>
                  <a:lnTo>
                    <a:pt x="129" y="77"/>
                  </a:lnTo>
                  <a:lnTo>
                    <a:pt x="129" y="75"/>
                  </a:lnTo>
                  <a:lnTo>
                    <a:pt x="124" y="69"/>
                  </a:lnTo>
                  <a:lnTo>
                    <a:pt x="122" y="61"/>
                  </a:lnTo>
                  <a:lnTo>
                    <a:pt x="124" y="53"/>
                  </a:lnTo>
                  <a:lnTo>
                    <a:pt x="124" y="50"/>
                  </a:lnTo>
                  <a:lnTo>
                    <a:pt x="124" y="44"/>
                  </a:lnTo>
                  <a:lnTo>
                    <a:pt x="126" y="36"/>
                  </a:lnTo>
                  <a:lnTo>
                    <a:pt x="131" y="31"/>
                  </a:lnTo>
                  <a:lnTo>
                    <a:pt x="133" y="31"/>
                  </a:lnTo>
                  <a:lnTo>
                    <a:pt x="136" y="28"/>
                  </a:lnTo>
                  <a:lnTo>
                    <a:pt x="136" y="25"/>
                  </a:lnTo>
                  <a:lnTo>
                    <a:pt x="133" y="22"/>
                  </a:lnTo>
                  <a:lnTo>
                    <a:pt x="131" y="20"/>
                  </a:lnTo>
                  <a:lnTo>
                    <a:pt x="126" y="17"/>
                  </a:lnTo>
                  <a:lnTo>
                    <a:pt x="124" y="14"/>
                  </a:lnTo>
                  <a:lnTo>
                    <a:pt x="122" y="11"/>
                  </a:lnTo>
                  <a:lnTo>
                    <a:pt x="117" y="6"/>
                  </a:lnTo>
                  <a:lnTo>
                    <a:pt x="113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1" name="Freeform 121"/>
            <p:cNvSpPr>
              <a:spLocks noChangeAspect="1"/>
            </p:cNvSpPr>
            <p:nvPr/>
          </p:nvSpPr>
          <p:spPr bwMode="auto">
            <a:xfrm rot="9246">
              <a:off x="-776" y="3295"/>
              <a:ext cx="168" cy="136"/>
            </a:xfrm>
            <a:custGeom>
              <a:avLst/>
              <a:gdLst>
                <a:gd name="T0" fmla="*/ 2147483647 w 92"/>
                <a:gd name="T1" fmla="*/ 2147483647 h 98"/>
                <a:gd name="T2" fmla="*/ 2147483647 w 92"/>
                <a:gd name="T3" fmla="*/ 2147483647 h 98"/>
                <a:gd name="T4" fmla="*/ 2147483647 w 92"/>
                <a:gd name="T5" fmla="*/ 2147483647 h 98"/>
                <a:gd name="T6" fmla="*/ 2147483647 w 92"/>
                <a:gd name="T7" fmla="*/ 2147483647 h 98"/>
                <a:gd name="T8" fmla="*/ 2147483647 w 92"/>
                <a:gd name="T9" fmla="*/ 2147483647 h 98"/>
                <a:gd name="T10" fmla="*/ 2147483647 w 92"/>
                <a:gd name="T11" fmla="*/ 2147483647 h 98"/>
                <a:gd name="T12" fmla="*/ 2147483647 w 92"/>
                <a:gd name="T13" fmla="*/ 2147483647 h 98"/>
                <a:gd name="T14" fmla="*/ 2147483647 w 92"/>
                <a:gd name="T15" fmla="*/ 2147483647 h 98"/>
                <a:gd name="T16" fmla="*/ 2147483647 w 92"/>
                <a:gd name="T17" fmla="*/ 2147483647 h 98"/>
                <a:gd name="T18" fmla="*/ 2147483647 w 92"/>
                <a:gd name="T19" fmla="*/ 2147483647 h 98"/>
                <a:gd name="T20" fmla="*/ 2147483647 w 92"/>
                <a:gd name="T21" fmla="*/ 2147483647 h 98"/>
                <a:gd name="T22" fmla="*/ 2147483647 w 92"/>
                <a:gd name="T23" fmla="*/ 2147483647 h 98"/>
                <a:gd name="T24" fmla="*/ 2147483647 w 92"/>
                <a:gd name="T25" fmla="*/ 2147483647 h 98"/>
                <a:gd name="T26" fmla="*/ 2147483647 w 92"/>
                <a:gd name="T27" fmla="*/ 2147483647 h 98"/>
                <a:gd name="T28" fmla="*/ 2147483647 w 92"/>
                <a:gd name="T29" fmla="*/ 2147483647 h 98"/>
                <a:gd name="T30" fmla="*/ 2147483647 w 92"/>
                <a:gd name="T31" fmla="*/ 2147483647 h 98"/>
                <a:gd name="T32" fmla="*/ 2147483647 w 92"/>
                <a:gd name="T33" fmla="*/ 2147483647 h 98"/>
                <a:gd name="T34" fmla="*/ 2147483647 w 92"/>
                <a:gd name="T35" fmla="*/ 2147483647 h 98"/>
                <a:gd name="T36" fmla="*/ 2147483647 w 92"/>
                <a:gd name="T37" fmla="*/ 2147483647 h 98"/>
                <a:gd name="T38" fmla="*/ 2147483647 w 92"/>
                <a:gd name="T39" fmla="*/ 2147483647 h 98"/>
                <a:gd name="T40" fmla="*/ 2147483647 w 92"/>
                <a:gd name="T41" fmla="*/ 2147483647 h 98"/>
                <a:gd name="T42" fmla="*/ 2147483647 w 92"/>
                <a:gd name="T43" fmla="*/ 2147483647 h 98"/>
                <a:gd name="T44" fmla="*/ 2147483647 w 92"/>
                <a:gd name="T45" fmla="*/ 2147483647 h 98"/>
                <a:gd name="T46" fmla="*/ 2147483647 w 92"/>
                <a:gd name="T47" fmla="*/ 2147483647 h 98"/>
                <a:gd name="T48" fmla="*/ 2147483647 w 92"/>
                <a:gd name="T49" fmla="*/ 2147483647 h 98"/>
                <a:gd name="T50" fmla="*/ 2147483647 w 92"/>
                <a:gd name="T51" fmla="*/ 2147483647 h 98"/>
                <a:gd name="T52" fmla="*/ 0 w 92"/>
                <a:gd name="T53" fmla="*/ 2147483647 h 98"/>
                <a:gd name="T54" fmla="*/ 2147483647 w 92"/>
                <a:gd name="T55" fmla="*/ 2147483647 h 98"/>
                <a:gd name="T56" fmla="*/ 2147483647 w 92"/>
                <a:gd name="T57" fmla="*/ 2147483647 h 98"/>
                <a:gd name="T58" fmla="*/ 2147483647 w 92"/>
                <a:gd name="T59" fmla="*/ 2147483647 h 98"/>
                <a:gd name="T60" fmla="*/ 2147483647 w 92"/>
                <a:gd name="T61" fmla="*/ 2147483647 h 98"/>
                <a:gd name="T62" fmla="*/ 2147483647 w 92"/>
                <a:gd name="T63" fmla="*/ 2147483647 h 98"/>
                <a:gd name="T64" fmla="*/ 2147483647 w 92"/>
                <a:gd name="T65" fmla="*/ 2147483647 h 98"/>
                <a:gd name="T66" fmla="*/ 2147483647 w 92"/>
                <a:gd name="T67" fmla="*/ 2147483647 h 98"/>
                <a:gd name="T68" fmla="*/ 2147483647 w 92"/>
                <a:gd name="T69" fmla="*/ 2147483647 h 98"/>
                <a:gd name="T70" fmla="*/ 2147483647 w 92"/>
                <a:gd name="T71" fmla="*/ 2147483647 h 98"/>
                <a:gd name="T72" fmla="*/ 2147483647 w 92"/>
                <a:gd name="T73" fmla="*/ 2147483647 h 98"/>
                <a:gd name="T74" fmla="*/ 2147483647 w 92"/>
                <a:gd name="T75" fmla="*/ 2147483647 h 98"/>
                <a:gd name="T76" fmla="*/ 2147483647 w 92"/>
                <a:gd name="T77" fmla="*/ 2147483647 h 98"/>
                <a:gd name="T78" fmla="*/ 2147483647 w 92"/>
                <a:gd name="T79" fmla="*/ 2147483647 h 98"/>
                <a:gd name="T80" fmla="*/ 2147483647 w 92"/>
                <a:gd name="T81" fmla="*/ 2147483647 h 98"/>
                <a:gd name="T82" fmla="*/ 2147483647 w 92"/>
                <a:gd name="T83" fmla="*/ 2147483647 h 98"/>
                <a:gd name="T84" fmla="*/ 2147483647 w 92"/>
                <a:gd name="T85" fmla="*/ 0 h 9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2"/>
                <a:gd name="T130" fmla="*/ 0 h 98"/>
                <a:gd name="T131" fmla="*/ 92 w 92"/>
                <a:gd name="T132" fmla="*/ 98 h 9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2" h="98">
                  <a:moveTo>
                    <a:pt x="53" y="0"/>
                  </a:moveTo>
                  <a:lnTo>
                    <a:pt x="53" y="5"/>
                  </a:lnTo>
                  <a:lnTo>
                    <a:pt x="55" y="8"/>
                  </a:lnTo>
                  <a:lnTo>
                    <a:pt x="60" y="13"/>
                  </a:lnTo>
                  <a:lnTo>
                    <a:pt x="64" y="13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71" y="16"/>
                  </a:lnTo>
                  <a:lnTo>
                    <a:pt x="76" y="13"/>
                  </a:lnTo>
                  <a:lnTo>
                    <a:pt x="80" y="16"/>
                  </a:lnTo>
                  <a:lnTo>
                    <a:pt x="83" y="19"/>
                  </a:lnTo>
                  <a:lnTo>
                    <a:pt x="85" y="19"/>
                  </a:lnTo>
                  <a:lnTo>
                    <a:pt x="87" y="21"/>
                  </a:lnTo>
                  <a:lnTo>
                    <a:pt x="87" y="24"/>
                  </a:lnTo>
                  <a:lnTo>
                    <a:pt x="89" y="27"/>
                  </a:lnTo>
                  <a:lnTo>
                    <a:pt x="87" y="30"/>
                  </a:lnTo>
                  <a:lnTo>
                    <a:pt x="89" y="35"/>
                  </a:lnTo>
                  <a:lnTo>
                    <a:pt x="92" y="38"/>
                  </a:lnTo>
                  <a:lnTo>
                    <a:pt x="92" y="43"/>
                  </a:lnTo>
                  <a:lnTo>
                    <a:pt x="89" y="46"/>
                  </a:lnTo>
                  <a:lnTo>
                    <a:pt x="87" y="49"/>
                  </a:lnTo>
                  <a:lnTo>
                    <a:pt x="83" y="52"/>
                  </a:lnTo>
                  <a:lnTo>
                    <a:pt x="78" y="52"/>
                  </a:lnTo>
                  <a:lnTo>
                    <a:pt x="69" y="52"/>
                  </a:lnTo>
                  <a:lnTo>
                    <a:pt x="64" y="52"/>
                  </a:lnTo>
                  <a:lnTo>
                    <a:pt x="60" y="54"/>
                  </a:lnTo>
                  <a:lnTo>
                    <a:pt x="57" y="57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5" y="63"/>
                  </a:lnTo>
                  <a:lnTo>
                    <a:pt x="53" y="60"/>
                  </a:lnTo>
                  <a:lnTo>
                    <a:pt x="50" y="60"/>
                  </a:lnTo>
                  <a:lnTo>
                    <a:pt x="48" y="60"/>
                  </a:lnTo>
                  <a:lnTo>
                    <a:pt x="48" y="63"/>
                  </a:lnTo>
                  <a:lnTo>
                    <a:pt x="48" y="65"/>
                  </a:lnTo>
                  <a:lnTo>
                    <a:pt x="48" y="68"/>
                  </a:lnTo>
                  <a:lnTo>
                    <a:pt x="44" y="74"/>
                  </a:lnTo>
                  <a:lnTo>
                    <a:pt x="39" y="79"/>
                  </a:lnTo>
                  <a:lnTo>
                    <a:pt x="37" y="82"/>
                  </a:lnTo>
                  <a:lnTo>
                    <a:pt x="34" y="82"/>
                  </a:lnTo>
                  <a:lnTo>
                    <a:pt x="32" y="85"/>
                  </a:lnTo>
                  <a:lnTo>
                    <a:pt x="32" y="87"/>
                  </a:lnTo>
                  <a:lnTo>
                    <a:pt x="30" y="90"/>
                  </a:lnTo>
                  <a:lnTo>
                    <a:pt x="28" y="93"/>
                  </a:lnTo>
                  <a:lnTo>
                    <a:pt x="25" y="93"/>
                  </a:lnTo>
                  <a:lnTo>
                    <a:pt x="21" y="96"/>
                  </a:lnTo>
                  <a:lnTo>
                    <a:pt x="21" y="98"/>
                  </a:lnTo>
                  <a:lnTo>
                    <a:pt x="14" y="96"/>
                  </a:lnTo>
                  <a:lnTo>
                    <a:pt x="5" y="93"/>
                  </a:lnTo>
                  <a:lnTo>
                    <a:pt x="5" y="90"/>
                  </a:lnTo>
                  <a:lnTo>
                    <a:pt x="2" y="87"/>
                  </a:lnTo>
                  <a:lnTo>
                    <a:pt x="2" y="85"/>
                  </a:lnTo>
                  <a:lnTo>
                    <a:pt x="2" y="82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2" y="76"/>
                  </a:lnTo>
                  <a:lnTo>
                    <a:pt x="5" y="76"/>
                  </a:lnTo>
                  <a:lnTo>
                    <a:pt x="7" y="76"/>
                  </a:lnTo>
                  <a:lnTo>
                    <a:pt x="14" y="76"/>
                  </a:lnTo>
                  <a:lnTo>
                    <a:pt x="18" y="79"/>
                  </a:lnTo>
                  <a:lnTo>
                    <a:pt x="21" y="76"/>
                  </a:lnTo>
                  <a:lnTo>
                    <a:pt x="23" y="76"/>
                  </a:lnTo>
                  <a:lnTo>
                    <a:pt x="25" y="74"/>
                  </a:lnTo>
                  <a:lnTo>
                    <a:pt x="28" y="71"/>
                  </a:lnTo>
                  <a:lnTo>
                    <a:pt x="32" y="68"/>
                  </a:lnTo>
                  <a:lnTo>
                    <a:pt x="34" y="65"/>
                  </a:lnTo>
                  <a:lnTo>
                    <a:pt x="32" y="65"/>
                  </a:lnTo>
                  <a:lnTo>
                    <a:pt x="32" y="60"/>
                  </a:lnTo>
                  <a:lnTo>
                    <a:pt x="30" y="57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7" y="60"/>
                  </a:lnTo>
                  <a:lnTo>
                    <a:pt x="39" y="57"/>
                  </a:lnTo>
                  <a:lnTo>
                    <a:pt x="41" y="54"/>
                  </a:lnTo>
                  <a:lnTo>
                    <a:pt x="39" y="52"/>
                  </a:lnTo>
                  <a:lnTo>
                    <a:pt x="39" y="49"/>
                  </a:lnTo>
                  <a:lnTo>
                    <a:pt x="39" y="46"/>
                  </a:lnTo>
                  <a:lnTo>
                    <a:pt x="37" y="43"/>
                  </a:lnTo>
                  <a:lnTo>
                    <a:pt x="37" y="38"/>
                  </a:lnTo>
                  <a:lnTo>
                    <a:pt x="34" y="35"/>
                  </a:lnTo>
                  <a:lnTo>
                    <a:pt x="34" y="27"/>
                  </a:lnTo>
                  <a:lnTo>
                    <a:pt x="41" y="21"/>
                  </a:lnTo>
                  <a:lnTo>
                    <a:pt x="44" y="13"/>
                  </a:lnTo>
                  <a:lnTo>
                    <a:pt x="48" y="5"/>
                  </a:lnTo>
                  <a:lnTo>
                    <a:pt x="53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2" name="Freeform 122"/>
            <p:cNvSpPr>
              <a:spLocks noChangeAspect="1"/>
            </p:cNvSpPr>
            <p:nvPr/>
          </p:nvSpPr>
          <p:spPr bwMode="auto">
            <a:xfrm rot="9246">
              <a:off x="-776" y="3295"/>
              <a:ext cx="168" cy="136"/>
            </a:xfrm>
            <a:custGeom>
              <a:avLst/>
              <a:gdLst>
                <a:gd name="T0" fmla="*/ 2147483647 w 92"/>
                <a:gd name="T1" fmla="*/ 2147483647 h 98"/>
                <a:gd name="T2" fmla="*/ 2147483647 w 92"/>
                <a:gd name="T3" fmla="*/ 2147483647 h 98"/>
                <a:gd name="T4" fmla="*/ 2147483647 w 92"/>
                <a:gd name="T5" fmla="*/ 2147483647 h 98"/>
                <a:gd name="T6" fmla="*/ 2147483647 w 92"/>
                <a:gd name="T7" fmla="*/ 2147483647 h 98"/>
                <a:gd name="T8" fmla="*/ 2147483647 w 92"/>
                <a:gd name="T9" fmla="*/ 2147483647 h 98"/>
                <a:gd name="T10" fmla="*/ 2147483647 w 92"/>
                <a:gd name="T11" fmla="*/ 2147483647 h 98"/>
                <a:gd name="T12" fmla="*/ 2147483647 w 92"/>
                <a:gd name="T13" fmla="*/ 2147483647 h 98"/>
                <a:gd name="T14" fmla="*/ 2147483647 w 92"/>
                <a:gd name="T15" fmla="*/ 2147483647 h 98"/>
                <a:gd name="T16" fmla="*/ 2147483647 w 92"/>
                <a:gd name="T17" fmla="*/ 2147483647 h 98"/>
                <a:gd name="T18" fmla="*/ 2147483647 w 92"/>
                <a:gd name="T19" fmla="*/ 2147483647 h 98"/>
                <a:gd name="T20" fmla="*/ 2147483647 w 92"/>
                <a:gd name="T21" fmla="*/ 2147483647 h 98"/>
                <a:gd name="T22" fmla="*/ 2147483647 w 92"/>
                <a:gd name="T23" fmla="*/ 2147483647 h 98"/>
                <a:gd name="T24" fmla="*/ 2147483647 w 92"/>
                <a:gd name="T25" fmla="*/ 2147483647 h 98"/>
                <a:gd name="T26" fmla="*/ 2147483647 w 92"/>
                <a:gd name="T27" fmla="*/ 2147483647 h 98"/>
                <a:gd name="T28" fmla="*/ 2147483647 w 92"/>
                <a:gd name="T29" fmla="*/ 2147483647 h 98"/>
                <a:gd name="T30" fmla="*/ 2147483647 w 92"/>
                <a:gd name="T31" fmla="*/ 2147483647 h 98"/>
                <a:gd name="T32" fmla="*/ 2147483647 w 92"/>
                <a:gd name="T33" fmla="*/ 2147483647 h 98"/>
                <a:gd name="T34" fmla="*/ 2147483647 w 92"/>
                <a:gd name="T35" fmla="*/ 2147483647 h 98"/>
                <a:gd name="T36" fmla="*/ 2147483647 w 92"/>
                <a:gd name="T37" fmla="*/ 2147483647 h 98"/>
                <a:gd name="T38" fmla="*/ 2147483647 w 92"/>
                <a:gd name="T39" fmla="*/ 2147483647 h 98"/>
                <a:gd name="T40" fmla="*/ 2147483647 w 92"/>
                <a:gd name="T41" fmla="*/ 2147483647 h 98"/>
                <a:gd name="T42" fmla="*/ 2147483647 w 92"/>
                <a:gd name="T43" fmla="*/ 2147483647 h 98"/>
                <a:gd name="T44" fmla="*/ 2147483647 w 92"/>
                <a:gd name="T45" fmla="*/ 2147483647 h 98"/>
                <a:gd name="T46" fmla="*/ 2147483647 w 92"/>
                <a:gd name="T47" fmla="*/ 2147483647 h 98"/>
                <a:gd name="T48" fmla="*/ 2147483647 w 92"/>
                <a:gd name="T49" fmla="*/ 2147483647 h 98"/>
                <a:gd name="T50" fmla="*/ 2147483647 w 92"/>
                <a:gd name="T51" fmla="*/ 2147483647 h 98"/>
                <a:gd name="T52" fmla="*/ 0 w 92"/>
                <a:gd name="T53" fmla="*/ 2147483647 h 98"/>
                <a:gd name="T54" fmla="*/ 2147483647 w 92"/>
                <a:gd name="T55" fmla="*/ 2147483647 h 98"/>
                <a:gd name="T56" fmla="*/ 2147483647 w 92"/>
                <a:gd name="T57" fmla="*/ 2147483647 h 98"/>
                <a:gd name="T58" fmla="*/ 2147483647 w 92"/>
                <a:gd name="T59" fmla="*/ 2147483647 h 98"/>
                <a:gd name="T60" fmla="*/ 2147483647 w 92"/>
                <a:gd name="T61" fmla="*/ 2147483647 h 98"/>
                <a:gd name="T62" fmla="*/ 2147483647 w 92"/>
                <a:gd name="T63" fmla="*/ 2147483647 h 98"/>
                <a:gd name="T64" fmla="*/ 2147483647 w 92"/>
                <a:gd name="T65" fmla="*/ 2147483647 h 98"/>
                <a:gd name="T66" fmla="*/ 2147483647 w 92"/>
                <a:gd name="T67" fmla="*/ 2147483647 h 98"/>
                <a:gd name="T68" fmla="*/ 2147483647 w 92"/>
                <a:gd name="T69" fmla="*/ 2147483647 h 98"/>
                <a:gd name="T70" fmla="*/ 2147483647 w 92"/>
                <a:gd name="T71" fmla="*/ 2147483647 h 98"/>
                <a:gd name="T72" fmla="*/ 2147483647 w 92"/>
                <a:gd name="T73" fmla="*/ 2147483647 h 98"/>
                <a:gd name="T74" fmla="*/ 2147483647 w 92"/>
                <a:gd name="T75" fmla="*/ 2147483647 h 98"/>
                <a:gd name="T76" fmla="*/ 2147483647 w 92"/>
                <a:gd name="T77" fmla="*/ 2147483647 h 98"/>
                <a:gd name="T78" fmla="*/ 2147483647 w 92"/>
                <a:gd name="T79" fmla="*/ 2147483647 h 98"/>
                <a:gd name="T80" fmla="*/ 2147483647 w 92"/>
                <a:gd name="T81" fmla="*/ 2147483647 h 98"/>
                <a:gd name="T82" fmla="*/ 2147483647 w 92"/>
                <a:gd name="T83" fmla="*/ 2147483647 h 98"/>
                <a:gd name="T84" fmla="*/ 2147483647 w 92"/>
                <a:gd name="T85" fmla="*/ 0 h 9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2"/>
                <a:gd name="T130" fmla="*/ 0 h 98"/>
                <a:gd name="T131" fmla="*/ 92 w 92"/>
                <a:gd name="T132" fmla="*/ 98 h 9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2" h="98">
                  <a:moveTo>
                    <a:pt x="53" y="0"/>
                  </a:moveTo>
                  <a:lnTo>
                    <a:pt x="53" y="5"/>
                  </a:lnTo>
                  <a:lnTo>
                    <a:pt x="55" y="8"/>
                  </a:lnTo>
                  <a:lnTo>
                    <a:pt x="60" y="13"/>
                  </a:lnTo>
                  <a:lnTo>
                    <a:pt x="64" y="13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71" y="16"/>
                  </a:lnTo>
                  <a:lnTo>
                    <a:pt x="76" y="13"/>
                  </a:lnTo>
                  <a:lnTo>
                    <a:pt x="80" y="16"/>
                  </a:lnTo>
                  <a:lnTo>
                    <a:pt x="83" y="19"/>
                  </a:lnTo>
                  <a:lnTo>
                    <a:pt x="85" y="19"/>
                  </a:lnTo>
                  <a:lnTo>
                    <a:pt x="87" y="21"/>
                  </a:lnTo>
                  <a:lnTo>
                    <a:pt x="87" y="24"/>
                  </a:lnTo>
                  <a:lnTo>
                    <a:pt x="89" y="27"/>
                  </a:lnTo>
                  <a:lnTo>
                    <a:pt x="87" y="30"/>
                  </a:lnTo>
                  <a:lnTo>
                    <a:pt x="89" y="35"/>
                  </a:lnTo>
                  <a:lnTo>
                    <a:pt x="92" y="38"/>
                  </a:lnTo>
                  <a:lnTo>
                    <a:pt x="92" y="43"/>
                  </a:lnTo>
                  <a:lnTo>
                    <a:pt x="89" y="46"/>
                  </a:lnTo>
                  <a:lnTo>
                    <a:pt x="87" y="49"/>
                  </a:lnTo>
                  <a:lnTo>
                    <a:pt x="83" y="52"/>
                  </a:lnTo>
                  <a:lnTo>
                    <a:pt x="78" y="52"/>
                  </a:lnTo>
                  <a:lnTo>
                    <a:pt x="69" y="52"/>
                  </a:lnTo>
                  <a:lnTo>
                    <a:pt x="64" y="52"/>
                  </a:lnTo>
                  <a:lnTo>
                    <a:pt x="60" y="54"/>
                  </a:lnTo>
                  <a:lnTo>
                    <a:pt x="57" y="57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5" y="63"/>
                  </a:lnTo>
                  <a:lnTo>
                    <a:pt x="53" y="60"/>
                  </a:lnTo>
                  <a:lnTo>
                    <a:pt x="50" y="60"/>
                  </a:lnTo>
                  <a:lnTo>
                    <a:pt x="48" y="60"/>
                  </a:lnTo>
                  <a:lnTo>
                    <a:pt x="48" y="63"/>
                  </a:lnTo>
                  <a:lnTo>
                    <a:pt x="48" y="65"/>
                  </a:lnTo>
                  <a:lnTo>
                    <a:pt x="48" y="68"/>
                  </a:lnTo>
                  <a:lnTo>
                    <a:pt x="44" y="74"/>
                  </a:lnTo>
                  <a:lnTo>
                    <a:pt x="39" y="79"/>
                  </a:lnTo>
                  <a:lnTo>
                    <a:pt x="37" y="82"/>
                  </a:lnTo>
                  <a:lnTo>
                    <a:pt x="34" y="82"/>
                  </a:lnTo>
                  <a:lnTo>
                    <a:pt x="32" y="85"/>
                  </a:lnTo>
                  <a:lnTo>
                    <a:pt x="32" y="87"/>
                  </a:lnTo>
                  <a:lnTo>
                    <a:pt x="30" y="90"/>
                  </a:lnTo>
                  <a:lnTo>
                    <a:pt x="28" y="93"/>
                  </a:lnTo>
                  <a:lnTo>
                    <a:pt x="25" y="93"/>
                  </a:lnTo>
                  <a:lnTo>
                    <a:pt x="21" y="96"/>
                  </a:lnTo>
                  <a:lnTo>
                    <a:pt x="21" y="98"/>
                  </a:lnTo>
                  <a:lnTo>
                    <a:pt x="14" y="96"/>
                  </a:lnTo>
                  <a:lnTo>
                    <a:pt x="5" y="93"/>
                  </a:lnTo>
                  <a:lnTo>
                    <a:pt x="5" y="90"/>
                  </a:lnTo>
                  <a:lnTo>
                    <a:pt x="2" y="87"/>
                  </a:lnTo>
                  <a:lnTo>
                    <a:pt x="2" y="85"/>
                  </a:lnTo>
                  <a:lnTo>
                    <a:pt x="2" y="82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2" y="76"/>
                  </a:lnTo>
                  <a:lnTo>
                    <a:pt x="5" y="76"/>
                  </a:lnTo>
                  <a:lnTo>
                    <a:pt x="7" y="76"/>
                  </a:lnTo>
                  <a:lnTo>
                    <a:pt x="14" y="76"/>
                  </a:lnTo>
                  <a:lnTo>
                    <a:pt x="18" y="79"/>
                  </a:lnTo>
                  <a:lnTo>
                    <a:pt x="21" y="76"/>
                  </a:lnTo>
                  <a:lnTo>
                    <a:pt x="23" y="76"/>
                  </a:lnTo>
                  <a:lnTo>
                    <a:pt x="25" y="74"/>
                  </a:lnTo>
                  <a:lnTo>
                    <a:pt x="28" y="71"/>
                  </a:lnTo>
                  <a:lnTo>
                    <a:pt x="32" y="68"/>
                  </a:lnTo>
                  <a:lnTo>
                    <a:pt x="34" y="65"/>
                  </a:lnTo>
                  <a:lnTo>
                    <a:pt x="32" y="65"/>
                  </a:lnTo>
                  <a:lnTo>
                    <a:pt x="32" y="60"/>
                  </a:lnTo>
                  <a:lnTo>
                    <a:pt x="30" y="57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7" y="60"/>
                  </a:lnTo>
                  <a:lnTo>
                    <a:pt x="39" y="57"/>
                  </a:lnTo>
                  <a:lnTo>
                    <a:pt x="41" y="54"/>
                  </a:lnTo>
                  <a:lnTo>
                    <a:pt x="39" y="52"/>
                  </a:lnTo>
                  <a:lnTo>
                    <a:pt x="39" y="49"/>
                  </a:lnTo>
                  <a:lnTo>
                    <a:pt x="39" y="46"/>
                  </a:lnTo>
                  <a:lnTo>
                    <a:pt x="37" y="43"/>
                  </a:lnTo>
                  <a:lnTo>
                    <a:pt x="37" y="38"/>
                  </a:lnTo>
                  <a:lnTo>
                    <a:pt x="34" y="35"/>
                  </a:lnTo>
                  <a:lnTo>
                    <a:pt x="34" y="27"/>
                  </a:lnTo>
                  <a:lnTo>
                    <a:pt x="41" y="21"/>
                  </a:lnTo>
                  <a:lnTo>
                    <a:pt x="44" y="13"/>
                  </a:lnTo>
                  <a:lnTo>
                    <a:pt x="48" y="5"/>
                  </a:lnTo>
                  <a:lnTo>
                    <a:pt x="53" y="2"/>
                  </a:lnTo>
                  <a:lnTo>
                    <a:pt x="53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3" name="Freeform 123"/>
            <p:cNvSpPr>
              <a:spLocks noChangeAspect="1"/>
            </p:cNvSpPr>
            <p:nvPr/>
          </p:nvSpPr>
          <p:spPr bwMode="auto">
            <a:xfrm rot="9246">
              <a:off x="-626" y="3419"/>
              <a:ext cx="129" cy="110"/>
            </a:xfrm>
            <a:custGeom>
              <a:avLst/>
              <a:gdLst>
                <a:gd name="T0" fmla="*/ 2147483647 w 71"/>
                <a:gd name="T1" fmla="*/ 2147483647 h 80"/>
                <a:gd name="T2" fmla="*/ 2147483647 w 71"/>
                <a:gd name="T3" fmla="*/ 2147483647 h 80"/>
                <a:gd name="T4" fmla="*/ 2147483647 w 71"/>
                <a:gd name="T5" fmla="*/ 2147483647 h 80"/>
                <a:gd name="T6" fmla="*/ 2147483647 w 71"/>
                <a:gd name="T7" fmla="*/ 2147483647 h 80"/>
                <a:gd name="T8" fmla="*/ 2147483647 w 71"/>
                <a:gd name="T9" fmla="*/ 2147483647 h 80"/>
                <a:gd name="T10" fmla="*/ 2147483647 w 71"/>
                <a:gd name="T11" fmla="*/ 2147483647 h 80"/>
                <a:gd name="T12" fmla="*/ 2147483647 w 71"/>
                <a:gd name="T13" fmla="*/ 2147483647 h 80"/>
                <a:gd name="T14" fmla="*/ 2147483647 w 71"/>
                <a:gd name="T15" fmla="*/ 2147483647 h 80"/>
                <a:gd name="T16" fmla="*/ 2147483647 w 71"/>
                <a:gd name="T17" fmla="*/ 2147483647 h 80"/>
                <a:gd name="T18" fmla="*/ 2147483647 w 71"/>
                <a:gd name="T19" fmla="*/ 2147483647 h 80"/>
                <a:gd name="T20" fmla="*/ 2147483647 w 71"/>
                <a:gd name="T21" fmla="*/ 2147483647 h 80"/>
                <a:gd name="T22" fmla="*/ 2147483647 w 71"/>
                <a:gd name="T23" fmla="*/ 2147483647 h 80"/>
                <a:gd name="T24" fmla="*/ 2147483647 w 71"/>
                <a:gd name="T25" fmla="*/ 2147483647 h 80"/>
                <a:gd name="T26" fmla="*/ 2147483647 w 71"/>
                <a:gd name="T27" fmla="*/ 2147483647 h 80"/>
                <a:gd name="T28" fmla="*/ 2147483647 w 71"/>
                <a:gd name="T29" fmla="*/ 2147483647 h 80"/>
                <a:gd name="T30" fmla="*/ 2147483647 w 71"/>
                <a:gd name="T31" fmla="*/ 2147483647 h 80"/>
                <a:gd name="T32" fmla="*/ 2147483647 w 71"/>
                <a:gd name="T33" fmla="*/ 2147483647 h 80"/>
                <a:gd name="T34" fmla="*/ 2147483647 w 71"/>
                <a:gd name="T35" fmla="*/ 2147483647 h 80"/>
                <a:gd name="T36" fmla="*/ 2147483647 w 71"/>
                <a:gd name="T37" fmla="*/ 2147483647 h 80"/>
                <a:gd name="T38" fmla="*/ 2147483647 w 71"/>
                <a:gd name="T39" fmla="*/ 2147483647 h 80"/>
                <a:gd name="T40" fmla="*/ 2147483647 w 71"/>
                <a:gd name="T41" fmla="*/ 2147483647 h 80"/>
                <a:gd name="T42" fmla="*/ 2147483647 w 71"/>
                <a:gd name="T43" fmla="*/ 2147483647 h 80"/>
                <a:gd name="T44" fmla="*/ 2147483647 w 71"/>
                <a:gd name="T45" fmla="*/ 2147483647 h 80"/>
                <a:gd name="T46" fmla="*/ 2147483647 w 71"/>
                <a:gd name="T47" fmla="*/ 2147483647 h 80"/>
                <a:gd name="T48" fmla="*/ 2147483647 w 71"/>
                <a:gd name="T49" fmla="*/ 2147483647 h 80"/>
                <a:gd name="T50" fmla="*/ 2147483647 w 71"/>
                <a:gd name="T51" fmla="*/ 2147483647 h 80"/>
                <a:gd name="T52" fmla="*/ 0 w 71"/>
                <a:gd name="T53" fmla="*/ 2147483647 h 80"/>
                <a:gd name="T54" fmla="*/ 2147483647 w 71"/>
                <a:gd name="T55" fmla="*/ 2147483647 h 80"/>
                <a:gd name="T56" fmla="*/ 2147483647 w 71"/>
                <a:gd name="T57" fmla="*/ 1627027347 h 80"/>
                <a:gd name="T58" fmla="*/ 2147483647 w 71"/>
                <a:gd name="T59" fmla="*/ 860567437 h 80"/>
                <a:gd name="T60" fmla="*/ 2147483647 w 71"/>
                <a:gd name="T61" fmla="*/ 860567437 h 80"/>
                <a:gd name="T62" fmla="*/ 2147483647 w 71"/>
                <a:gd name="T63" fmla="*/ 0 h 80"/>
                <a:gd name="T64" fmla="*/ 2147483647 w 71"/>
                <a:gd name="T65" fmla="*/ 1627027347 h 80"/>
                <a:gd name="T66" fmla="*/ 2147483647 w 71"/>
                <a:gd name="T67" fmla="*/ 2147483647 h 80"/>
                <a:gd name="T68" fmla="*/ 2147483647 w 71"/>
                <a:gd name="T69" fmla="*/ 2147483647 h 80"/>
                <a:gd name="T70" fmla="*/ 2147483647 w 71"/>
                <a:gd name="T71" fmla="*/ 2147483647 h 80"/>
                <a:gd name="T72" fmla="*/ 2147483647 w 71"/>
                <a:gd name="T73" fmla="*/ 2147483647 h 80"/>
                <a:gd name="T74" fmla="*/ 2147483647 w 71"/>
                <a:gd name="T75" fmla="*/ 2147483647 h 80"/>
                <a:gd name="T76" fmla="*/ 2147483647 w 71"/>
                <a:gd name="T77" fmla="*/ 2147483647 h 80"/>
                <a:gd name="T78" fmla="*/ 2147483647 w 71"/>
                <a:gd name="T79" fmla="*/ 1627027347 h 80"/>
                <a:gd name="T80" fmla="*/ 2147483647 w 71"/>
                <a:gd name="T81" fmla="*/ 2147483647 h 80"/>
                <a:gd name="T82" fmla="*/ 2147483647 w 71"/>
                <a:gd name="T83" fmla="*/ 2147483647 h 80"/>
                <a:gd name="T84" fmla="*/ 2147483647 w 71"/>
                <a:gd name="T85" fmla="*/ 2147483647 h 80"/>
                <a:gd name="T86" fmla="*/ 2147483647 w 71"/>
                <a:gd name="T87" fmla="*/ 2147483647 h 80"/>
                <a:gd name="T88" fmla="*/ 2147483647 w 71"/>
                <a:gd name="T89" fmla="*/ 2147483647 h 80"/>
                <a:gd name="T90" fmla="*/ 2147483647 w 71"/>
                <a:gd name="T91" fmla="*/ 2147483647 h 80"/>
                <a:gd name="T92" fmla="*/ 2147483647 w 71"/>
                <a:gd name="T93" fmla="*/ 2147483647 h 80"/>
                <a:gd name="T94" fmla="*/ 2147483647 w 71"/>
                <a:gd name="T95" fmla="*/ 2147483647 h 8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1"/>
                <a:gd name="T145" fmla="*/ 0 h 80"/>
                <a:gd name="T146" fmla="*/ 71 w 71"/>
                <a:gd name="T147" fmla="*/ 80 h 8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1" h="80">
                  <a:moveTo>
                    <a:pt x="59" y="66"/>
                  </a:moveTo>
                  <a:lnTo>
                    <a:pt x="57" y="69"/>
                  </a:lnTo>
                  <a:lnTo>
                    <a:pt x="52" y="72"/>
                  </a:lnTo>
                  <a:lnTo>
                    <a:pt x="50" y="74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6" y="77"/>
                  </a:lnTo>
                  <a:lnTo>
                    <a:pt x="34" y="77"/>
                  </a:lnTo>
                  <a:lnTo>
                    <a:pt x="32" y="80"/>
                  </a:lnTo>
                  <a:lnTo>
                    <a:pt x="32" y="77"/>
                  </a:lnTo>
                  <a:lnTo>
                    <a:pt x="32" y="74"/>
                  </a:lnTo>
                  <a:lnTo>
                    <a:pt x="34" y="72"/>
                  </a:lnTo>
                  <a:lnTo>
                    <a:pt x="39" y="69"/>
                  </a:lnTo>
                  <a:lnTo>
                    <a:pt x="41" y="66"/>
                  </a:lnTo>
                  <a:lnTo>
                    <a:pt x="43" y="69"/>
                  </a:lnTo>
                  <a:lnTo>
                    <a:pt x="43" y="66"/>
                  </a:lnTo>
                  <a:lnTo>
                    <a:pt x="43" y="64"/>
                  </a:lnTo>
                  <a:lnTo>
                    <a:pt x="41" y="58"/>
                  </a:lnTo>
                  <a:lnTo>
                    <a:pt x="39" y="58"/>
                  </a:lnTo>
                  <a:lnTo>
                    <a:pt x="36" y="61"/>
                  </a:lnTo>
                  <a:lnTo>
                    <a:pt x="34" y="61"/>
                  </a:lnTo>
                  <a:lnTo>
                    <a:pt x="32" y="64"/>
                  </a:lnTo>
                  <a:lnTo>
                    <a:pt x="27" y="64"/>
                  </a:lnTo>
                  <a:lnTo>
                    <a:pt x="25" y="61"/>
                  </a:lnTo>
                  <a:lnTo>
                    <a:pt x="25" y="55"/>
                  </a:lnTo>
                  <a:lnTo>
                    <a:pt x="25" y="53"/>
                  </a:lnTo>
                  <a:lnTo>
                    <a:pt x="22" y="53"/>
                  </a:lnTo>
                  <a:lnTo>
                    <a:pt x="22" y="55"/>
                  </a:lnTo>
                  <a:lnTo>
                    <a:pt x="20" y="58"/>
                  </a:lnTo>
                  <a:lnTo>
                    <a:pt x="22" y="61"/>
                  </a:lnTo>
                  <a:lnTo>
                    <a:pt x="22" y="64"/>
                  </a:lnTo>
                  <a:lnTo>
                    <a:pt x="22" y="66"/>
                  </a:lnTo>
                  <a:lnTo>
                    <a:pt x="20" y="69"/>
                  </a:lnTo>
                  <a:lnTo>
                    <a:pt x="18" y="69"/>
                  </a:lnTo>
                  <a:lnTo>
                    <a:pt x="16" y="66"/>
                  </a:lnTo>
                  <a:lnTo>
                    <a:pt x="16" y="64"/>
                  </a:lnTo>
                  <a:lnTo>
                    <a:pt x="16" y="61"/>
                  </a:lnTo>
                  <a:lnTo>
                    <a:pt x="16" y="58"/>
                  </a:lnTo>
                  <a:lnTo>
                    <a:pt x="16" y="55"/>
                  </a:lnTo>
                  <a:lnTo>
                    <a:pt x="13" y="53"/>
                  </a:lnTo>
                  <a:lnTo>
                    <a:pt x="13" y="47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39"/>
                  </a:lnTo>
                  <a:lnTo>
                    <a:pt x="13" y="36"/>
                  </a:lnTo>
                  <a:lnTo>
                    <a:pt x="11" y="36"/>
                  </a:lnTo>
                  <a:lnTo>
                    <a:pt x="11" y="39"/>
                  </a:lnTo>
                  <a:lnTo>
                    <a:pt x="9" y="39"/>
                  </a:lnTo>
                  <a:lnTo>
                    <a:pt x="6" y="36"/>
                  </a:lnTo>
                  <a:lnTo>
                    <a:pt x="4" y="33"/>
                  </a:lnTo>
                  <a:lnTo>
                    <a:pt x="4" y="31"/>
                  </a:lnTo>
                  <a:lnTo>
                    <a:pt x="2" y="28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2" y="17"/>
                  </a:lnTo>
                  <a:lnTo>
                    <a:pt x="2" y="11"/>
                  </a:lnTo>
                  <a:lnTo>
                    <a:pt x="6" y="6"/>
                  </a:lnTo>
                  <a:lnTo>
                    <a:pt x="6" y="3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3"/>
                  </a:lnTo>
                  <a:lnTo>
                    <a:pt x="25" y="6"/>
                  </a:lnTo>
                  <a:lnTo>
                    <a:pt x="27" y="9"/>
                  </a:lnTo>
                  <a:lnTo>
                    <a:pt x="29" y="11"/>
                  </a:lnTo>
                  <a:lnTo>
                    <a:pt x="34" y="11"/>
                  </a:lnTo>
                  <a:lnTo>
                    <a:pt x="36" y="11"/>
                  </a:lnTo>
                  <a:lnTo>
                    <a:pt x="39" y="9"/>
                  </a:lnTo>
                  <a:lnTo>
                    <a:pt x="41" y="9"/>
                  </a:lnTo>
                  <a:lnTo>
                    <a:pt x="43" y="11"/>
                  </a:lnTo>
                  <a:lnTo>
                    <a:pt x="45" y="17"/>
                  </a:lnTo>
                  <a:lnTo>
                    <a:pt x="50" y="17"/>
                  </a:lnTo>
                  <a:lnTo>
                    <a:pt x="57" y="14"/>
                  </a:lnTo>
                  <a:lnTo>
                    <a:pt x="57" y="11"/>
                  </a:lnTo>
                  <a:lnTo>
                    <a:pt x="59" y="9"/>
                  </a:lnTo>
                  <a:lnTo>
                    <a:pt x="61" y="6"/>
                  </a:lnTo>
                  <a:lnTo>
                    <a:pt x="64" y="6"/>
                  </a:lnTo>
                  <a:lnTo>
                    <a:pt x="64" y="9"/>
                  </a:lnTo>
                  <a:lnTo>
                    <a:pt x="61" y="14"/>
                  </a:lnTo>
                  <a:lnTo>
                    <a:pt x="66" y="20"/>
                  </a:lnTo>
                  <a:lnTo>
                    <a:pt x="71" y="20"/>
                  </a:lnTo>
                  <a:lnTo>
                    <a:pt x="71" y="22"/>
                  </a:lnTo>
                  <a:lnTo>
                    <a:pt x="71" y="33"/>
                  </a:lnTo>
                  <a:lnTo>
                    <a:pt x="66" y="44"/>
                  </a:lnTo>
                  <a:lnTo>
                    <a:pt x="64" y="47"/>
                  </a:lnTo>
                  <a:lnTo>
                    <a:pt x="61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7" y="55"/>
                  </a:lnTo>
                  <a:lnTo>
                    <a:pt x="57" y="58"/>
                  </a:lnTo>
                  <a:lnTo>
                    <a:pt x="57" y="61"/>
                  </a:lnTo>
                  <a:lnTo>
                    <a:pt x="57" y="64"/>
                  </a:lnTo>
                  <a:lnTo>
                    <a:pt x="59" y="6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4" name="Freeform 124"/>
            <p:cNvSpPr>
              <a:spLocks noChangeAspect="1"/>
            </p:cNvSpPr>
            <p:nvPr/>
          </p:nvSpPr>
          <p:spPr bwMode="auto">
            <a:xfrm rot="9246">
              <a:off x="-626" y="3419"/>
              <a:ext cx="129" cy="110"/>
            </a:xfrm>
            <a:custGeom>
              <a:avLst/>
              <a:gdLst>
                <a:gd name="T0" fmla="*/ 2147483647 w 71"/>
                <a:gd name="T1" fmla="*/ 2147483647 h 80"/>
                <a:gd name="T2" fmla="*/ 2147483647 w 71"/>
                <a:gd name="T3" fmla="*/ 2147483647 h 80"/>
                <a:gd name="T4" fmla="*/ 2147483647 w 71"/>
                <a:gd name="T5" fmla="*/ 2147483647 h 80"/>
                <a:gd name="T6" fmla="*/ 2147483647 w 71"/>
                <a:gd name="T7" fmla="*/ 2147483647 h 80"/>
                <a:gd name="T8" fmla="*/ 2147483647 w 71"/>
                <a:gd name="T9" fmla="*/ 2147483647 h 80"/>
                <a:gd name="T10" fmla="*/ 2147483647 w 71"/>
                <a:gd name="T11" fmla="*/ 2147483647 h 80"/>
                <a:gd name="T12" fmla="*/ 2147483647 w 71"/>
                <a:gd name="T13" fmla="*/ 2147483647 h 80"/>
                <a:gd name="T14" fmla="*/ 2147483647 w 71"/>
                <a:gd name="T15" fmla="*/ 2147483647 h 80"/>
                <a:gd name="T16" fmla="*/ 2147483647 w 71"/>
                <a:gd name="T17" fmla="*/ 2147483647 h 80"/>
                <a:gd name="T18" fmla="*/ 2147483647 w 71"/>
                <a:gd name="T19" fmla="*/ 2147483647 h 80"/>
                <a:gd name="T20" fmla="*/ 2147483647 w 71"/>
                <a:gd name="T21" fmla="*/ 2147483647 h 80"/>
                <a:gd name="T22" fmla="*/ 2147483647 w 71"/>
                <a:gd name="T23" fmla="*/ 2147483647 h 80"/>
                <a:gd name="T24" fmla="*/ 2147483647 w 71"/>
                <a:gd name="T25" fmla="*/ 2147483647 h 80"/>
                <a:gd name="T26" fmla="*/ 2147483647 w 71"/>
                <a:gd name="T27" fmla="*/ 2147483647 h 80"/>
                <a:gd name="T28" fmla="*/ 2147483647 w 71"/>
                <a:gd name="T29" fmla="*/ 2147483647 h 80"/>
                <a:gd name="T30" fmla="*/ 2147483647 w 71"/>
                <a:gd name="T31" fmla="*/ 2147483647 h 80"/>
                <a:gd name="T32" fmla="*/ 2147483647 w 71"/>
                <a:gd name="T33" fmla="*/ 2147483647 h 80"/>
                <a:gd name="T34" fmla="*/ 2147483647 w 71"/>
                <a:gd name="T35" fmla="*/ 2147483647 h 80"/>
                <a:gd name="T36" fmla="*/ 2147483647 w 71"/>
                <a:gd name="T37" fmla="*/ 2147483647 h 80"/>
                <a:gd name="T38" fmla="*/ 2147483647 w 71"/>
                <a:gd name="T39" fmla="*/ 2147483647 h 80"/>
                <a:gd name="T40" fmla="*/ 2147483647 w 71"/>
                <a:gd name="T41" fmla="*/ 2147483647 h 80"/>
                <a:gd name="T42" fmla="*/ 2147483647 w 71"/>
                <a:gd name="T43" fmla="*/ 2147483647 h 80"/>
                <a:gd name="T44" fmla="*/ 2147483647 w 71"/>
                <a:gd name="T45" fmla="*/ 2147483647 h 80"/>
                <a:gd name="T46" fmla="*/ 2147483647 w 71"/>
                <a:gd name="T47" fmla="*/ 2147483647 h 80"/>
                <a:gd name="T48" fmla="*/ 2147483647 w 71"/>
                <a:gd name="T49" fmla="*/ 2147483647 h 80"/>
                <a:gd name="T50" fmla="*/ 2147483647 w 71"/>
                <a:gd name="T51" fmla="*/ 2147483647 h 80"/>
                <a:gd name="T52" fmla="*/ 0 w 71"/>
                <a:gd name="T53" fmla="*/ 2147483647 h 80"/>
                <a:gd name="T54" fmla="*/ 2147483647 w 71"/>
                <a:gd name="T55" fmla="*/ 2147483647 h 80"/>
                <a:gd name="T56" fmla="*/ 2147483647 w 71"/>
                <a:gd name="T57" fmla="*/ 1627027347 h 80"/>
                <a:gd name="T58" fmla="*/ 2147483647 w 71"/>
                <a:gd name="T59" fmla="*/ 860567437 h 80"/>
                <a:gd name="T60" fmla="*/ 2147483647 w 71"/>
                <a:gd name="T61" fmla="*/ 860567437 h 80"/>
                <a:gd name="T62" fmla="*/ 2147483647 w 71"/>
                <a:gd name="T63" fmla="*/ 0 h 80"/>
                <a:gd name="T64" fmla="*/ 2147483647 w 71"/>
                <a:gd name="T65" fmla="*/ 1627027347 h 80"/>
                <a:gd name="T66" fmla="*/ 2147483647 w 71"/>
                <a:gd name="T67" fmla="*/ 2147483647 h 80"/>
                <a:gd name="T68" fmla="*/ 2147483647 w 71"/>
                <a:gd name="T69" fmla="*/ 2147483647 h 80"/>
                <a:gd name="T70" fmla="*/ 2147483647 w 71"/>
                <a:gd name="T71" fmla="*/ 2147483647 h 80"/>
                <a:gd name="T72" fmla="*/ 2147483647 w 71"/>
                <a:gd name="T73" fmla="*/ 2147483647 h 80"/>
                <a:gd name="T74" fmla="*/ 2147483647 w 71"/>
                <a:gd name="T75" fmla="*/ 2147483647 h 80"/>
                <a:gd name="T76" fmla="*/ 2147483647 w 71"/>
                <a:gd name="T77" fmla="*/ 2147483647 h 80"/>
                <a:gd name="T78" fmla="*/ 2147483647 w 71"/>
                <a:gd name="T79" fmla="*/ 1627027347 h 80"/>
                <a:gd name="T80" fmla="*/ 2147483647 w 71"/>
                <a:gd name="T81" fmla="*/ 2147483647 h 80"/>
                <a:gd name="T82" fmla="*/ 2147483647 w 71"/>
                <a:gd name="T83" fmla="*/ 2147483647 h 80"/>
                <a:gd name="T84" fmla="*/ 2147483647 w 71"/>
                <a:gd name="T85" fmla="*/ 2147483647 h 80"/>
                <a:gd name="T86" fmla="*/ 2147483647 w 71"/>
                <a:gd name="T87" fmla="*/ 2147483647 h 80"/>
                <a:gd name="T88" fmla="*/ 2147483647 w 71"/>
                <a:gd name="T89" fmla="*/ 2147483647 h 80"/>
                <a:gd name="T90" fmla="*/ 2147483647 w 71"/>
                <a:gd name="T91" fmla="*/ 2147483647 h 80"/>
                <a:gd name="T92" fmla="*/ 2147483647 w 71"/>
                <a:gd name="T93" fmla="*/ 2147483647 h 80"/>
                <a:gd name="T94" fmla="*/ 2147483647 w 71"/>
                <a:gd name="T95" fmla="*/ 2147483647 h 8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1"/>
                <a:gd name="T145" fmla="*/ 0 h 80"/>
                <a:gd name="T146" fmla="*/ 71 w 71"/>
                <a:gd name="T147" fmla="*/ 80 h 8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1" h="80">
                  <a:moveTo>
                    <a:pt x="59" y="66"/>
                  </a:moveTo>
                  <a:lnTo>
                    <a:pt x="57" y="69"/>
                  </a:lnTo>
                  <a:lnTo>
                    <a:pt x="52" y="72"/>
                  </a:lnTo>
                  <a:lnTo>
                    <a:pt x="50" y="74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6" y="77"/>
                  </a:lnTo>
                  <a:lnTo>
                    <a:pt x="34" y="77"/>
                  </a:lnTo>
                  <a:lnTo>
                    <a:pt x="32" y="80"/>
                  </a:lnTo>
                  <a:lnTo>
                    <a:pt x="32" y="77"/>
                  </a:lnTo>
                  <a:lnTo>
                    <a:pt x="32" y="74"/>
                  </a:lnTo>
                  <a:lnTo>
                    <a:pt x="34" y="72"/>
                  </a:lnTo>
                  <a:lnTo>
                    <a:pt x="39" y="69"/>
                  </a:lnTo>
                  <a:lnTo>
                    <a:pt x="41" y="66"/>
                  </a:lnTo>
                  <a:lnTo>
                    <a:pt x="43" y="69"/>
                  </a:lnTo>
                  <a:lnTo>
                    <a:pt x="43" y="66"/>
                  </a:lnTo>
                  <a:lnTo>
                    <a:pt x="43" y="64"/>
                  </a:lnTo>
                  <a:lnTo>
                    <a:pt x="41" y="58"/>
                  </a:lnTo>
                  <a:lnTo>
                    <a:pt x="39" y="58"/>
                  </a:lnTo>
                  <a:lnTo>
                    <a:pt x="36" y="61"/>
                  </a:lnTo>
                  <a:lnTo>
                    <a:pt x="34" y="61"/>
                  </a:lnTo>
                  <a:lnTo>
                    <a:pt x="32" y="64"/>
                  </a:lnTo>
                  <a:lnTo>
                    <a:pt x="27" y="64"/>
                  </a:lnTo>
                  <a:lnTo>
                    <a:pt x="25" y="61"/>
                  </a:lnTo>
                  <a:lnTo>
                    <a:pt x="25" y="55"/>
                  </a:lnTo>
                  <a:lnTo>
                    <a:pt x="25" y="53"/>
                  </a:lnTo>
                  <a:lnTo>
                    <a:pt x="22" y="53"/>
                  </a:lnTo>
                  <a:lnTo>
                    <a:pt x="22" y="55"/>
                  </a:lnTo>
                  <a:lnTo>
                    <a:pt x="20" y="58"/>
                  </a:lnTo>
                  <a:lnTo>
                    <a:pt x="22" y="61"/>
                  </a:lnTo>
                  <a:lnTo>
                    <a:pt x="22" y="64"/>
                  </a:lnTo>
                  <a:lnTo>
                    <a:pt x="22" y="66"/>
                  </a:lnTo>
                  <a:lnTo>
                    <a:pt x="20" y="69"/>
                  </a:lnTo>
                  <a:lnTo>
                    <a:pt x="18" y="69"/>
                  </a:lnTo>
                  <a:lnTo>
                    <a:pt x="16" y="66"/>
                  </a:lnTo>
                  <a:lnTo>
                    <a:pt x="16" y="64"/>
                  </a:lnTo>
                  <a:lnTo>
                    <a:pt x="16" y="61"/>
                  </a:lnTo>
                  <a:lnTo>
                    <a:pt x="16" y="58"/>
                  </a:lnTo>
                  <a:lnTo>
                    <a:pt x="16" y="55"/>
                  </a:lnTo>
                  <a:lnTo>
                    <a:pt x="13" y="53"/>
                  </a:lnTo>
                  <a:lnTo>
                    <a:pt x="13" y="47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39"/>
                  </a:lnTo>
                  <a:lnTo>
                    <a:pt x="13" y="36"/>
                  </a:lnTo>
                  <a:lnTo>
                    <a:pt x="11" y="36"/>
                  </a:lnTo>
                  <a:lnTo>
                    <a:pt x="11" y="39"/>
                  </a:lnTo>
                  <a:lnTo>
                    <a:pt x="9" y="39"/>
                  </a:lnTo>
                  <a:lnTo>
                    <a:pt x="6" y="36"/>
                  </a:lnTo>
                  <a:lnTo>
                    <a:pt x="4" y="33"/>
                  </a:lnTo>
                  <a:lnTo>
                    <a:pt x="4" y="31"/>
                  </a:lnTo>
                  <a:lnTo>
                    <a:pt x="2" y="28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2" y="17"/>
                  </a:lnTo>
                  <a:lnTo>
                    <a:pt x="2" y="11"/>
                  </a:lnTo>
                  <a:lnTo>
                    <a:pt x="6" y="6"/>
                  </a:lnTo>
                  <a:lnTo>
                    <a:pt x="6" y="3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3"/>
                  </a:lnTo>
                  <a:lnTo>
                    <a:pt x="25" y="6"/>
                  </a:lnTo>
                  <a:lnTo>
                    <a:pt x="27" y="9"/>
                  </a:lnTo>
                  <a:lnTo>
                    <a:pt x="29" y="11"/>
                  </a:lnTo>
                  <a:lnTo>
                    <a:pt x="34" y="11"/>
                  </a:lnTo>
                  <a:lnTo>
                    <a:pt x="36" y="11"/>
                  </a:lnTo>
                  <a:lnTo>
                    <a:pt x="39" y="9"/>
                  </a:lnTo>
                  <a:lnTo>
                    <a:pt x="41" y="9"/>
                  </a:lnTo>
                  <a:lnTo>
                    <a:pt x="43" y="11"/>
                  </a:lnTo>
                  <a:lnTo>
                    <a:pt x="45" y="17"/>
                  </a:lnTo>
                  <a:lnTo>
                    <a:pt x="50" y="17"/>
                  </a:lnTo>
                  <a:lnTo>
                    <a:pt x="57" y="14"/>
                  </a:lnTo>
                  <a:lnTo>
                    <a:pt x="57" y="11"/>
                  </a:lnTo>
                  <a:lnTo>
                    <a:pt x="59" y="9"/>
                  </a:lnTo>
                  <a:lnTo>
                    <a:pt x="61" y="6"/>
                  </a:lnTo>
                  <a:lnTo>
                    <a:pt x="64" y="6"/>
                  </a:lnTo>
                  <a:lnTo>
                    <a:pt x="64" y="9"/>
                  </a:lnTo>
                  <a:lnTo>
                    <a:pt x="61" y="14"/>
                  </a:lnTo>
                  <a:lnTo>
                    <a:pt x="66" y="20"/>
                  </a:lnTo>
                  <a:lnTo>
                    <a:pt x="71" y="20"/>
                  </a:lnTo>
                  <a:lnTo>
                    <a:pt x="71" y="22"/>
                  </a:lnTo>
                  <a:lnTo>
                    <a:pt x="71" y="33"/>
                  </a:lnTo>
                  <a:lnTo>
                    <a:pt x="66" y="44"/>
                  </a:lnTo>
                  <a:lnTo>
                    <a:pt x="64" y="47"/>
                  </a:lnTo>
                  <a:lnTo>
                    <a:pt x="61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7" y="55"/>
                  </a:lnTo>
                  <a:lnTo>
                    <a:pt x="57" y="58"/>
                  </a:lnTo>
                  <a:lnTo>
                    <a:pt x="57" y="61"/>
                  </a:lnTo>
                  <a:lnTo>
                    <a:pt x="57" y="64"/>
                  </a:lnTo>
                  <a:lnTo>
                    <a:pt x="59" y="6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5" name="Freeform 125"/>
            <p:cNvSpPr>
              <a:spLocks noChangeAspect="1"/>
            </p:cNvSpPr>
            <p:nvPr/>
          </p:nvSpPr>
          <p:spPr bwMode="auto">
            <a:xfrm rot="9246">
              <a:off x="-671" y="3271"/>
              <a:ext cx="163" cy="176"/>
            </a:xfrm>
            <a:custGeom>
              <a:avLst/>
              <a:gdLst>
                <a:gd name="T0" fmla="*/ 2147483647 w 90"/>
                <a:gd name="T1" fmla="*/ 2147483647 h 126"/>
                <a:gd name="T2" fmla="*/ 2147483647 w 90"/>
                <a:gd name="T3" fmla="*/ 2147483647 h 126"/>
                <a:gd name="T4" fmla="*/ 2147483647 w 90"/>
                <a:gd name="T5" fmla="*/ 2147483647 h 126"/>
                <a:gd name="T6" fmla="*/ 2147483647 w 90"/>
                <a:gd name="T7" fmla="*/ 2147483647 h 126"/>
                <a:gd name="T8" fmla="*/ 2147483647 w 90"/>
                <a:gd name="T9" fmla="*/ 2147483647 h 126"/>
                <a:gd name="T10" fmla="*/ 2147483647 w 90"/>
                <a:gd name="T11" fmla="*/ 2147483647 h 126"/>
                <a:gd name="T12" fmla="*/ 2147483647 w 90"/>
                <a:gd name="T13" fmla="*/ 2147483647 h 126"/>
                <a:gd name="T14" fmla="*/ 0 w 90"/>
                <a:gd name="T15" fmla="*/ 2147483647 h 126"/>
                <a:gd name="T16" fmla="*/ 0 w 90"/>
                <a:gd name="T17" fmla="*/ 2147483647 h 126"/>
                <a:gd name="T18" fmla="*/ 2147483647 w 90"/>
                <a:gd name="T19" fmla="*/ 2147483647 h 126"/>
                <a:gd name="T20" fmla="*/ 2147483647 w 90"/>
                <a:gd name="T21" fmla="*/ 2147483647 h 126"/>
                <a:gd name="T22" fmla="*/ 2147483647 w 90"/>
                <a:gd name="T23" fmla="*/ 2147483647 h 126"/>
                <a:gd name="T24" fmla="*/ 2147483647 w 90"/>
                <a:gd name="T25" fmla="*/ 2147483647 h 126"/>
                <a:gd name="T26" fmla="*/ 2147483647 w 90"/>
                <a:gd name="T27" fmla="*/ 2147483647 h 126"/>
                <a:gd name="T28" fmla="*/ 2147483647 w 90"/>
                <a:gd name="T29" fmla="*/ 2147483647 h 126"/>
                <a:gd name="T30" fmla="*/ 2147483647 w 90"/>
                <a:gd name="T31" fmla="*/ 2147483647 h 126"/>
                <a:gd name="T32" fmla="*/ 2147483647 w 90"/>
                <a:gd name="T33" fmla="*/ 2147483647 h 126"/>
                <a:gd name="T34" fmla="*/ 2147483647 w 90"/>
                <a:gd name="T35" fmla="*/ 2147483647 h 126"/>
                <a:gd name="T36" fmla="*/ 2147483647 w 90"/>
                <a:gd name="T37" fmla="*/ 2147483647 h 126"/>
                <a:gd name="T38" fmla="*/ 2147483647 w 90"/>
                <a:gd name="T39" fmla="*/ 2147483647 h 126"/>
                <a:gd name="T40" fmla="*/ 2147483647 w 90"/>
                <a:gd name="T41" fmla="*/ 2147483647 h 126"/>
                <a:gd name="T42" fmla="*/ 2147483647 w 90"/>
                <a:gd name="T43" fmla="*/ 2147483647 h 126"/>
                <a:gd name="T44" fmla="*/ 2147483647 w 90"/>
                <a:gd name="T45" fmla="*/ 2147483647 h 126"/>
                <a:gd name="T46" fmla="*/ 2147483647 w 90"/>
                <a:gd name="T47" fmla="*/ 2147483647 h 126"/>
                <a:gd name="T48" fmla="*/ 2147483647 w 90"/>
                <a:gd name="T49" fmla="*/ 2147483647 h 126"/>
                <a:gd name="T50" fmla="*/ 2147483647 w 90"/>
                <a:gd name="T51" fmla="*/ 2147483647 h 126"/>
                <a:gd name="T52" fmla="*/ 2147483647 w 90"/>
                <a:gd name="T53" fmla="*/ 2147483647 h 126"/>
                <a:gd name="T54" fmla="*/ 2147483647 w 90"/>
                <a:gd name="T55" fmla="*/ 2147483647 h 126"/>
                <a:gd name="T56" fmla="*/ 2147483647 w 90"/>
                <a:gd name="T57" fmla="*/ 2147483647 h 126"/>
                <a:gd name="T58" fmla="*/ 2147483647 w 90"/>
                <a:gd name="T59" fmla="*/ 2147483647 h 126"/>
                <a:gd name="T60" fmla="*/ 2147483647 w 90"/>
                <a:gd name="T61" fmla="*/ 2147483647 h 126"/>
                <a:gd name="T62" fmla="*/ 2147483647 w 90"/>
                <a:gd name="T63" fmla="*/ 2147483647 h 126"/>
                <a:gd name="T64" fmla="*/ 2147483647 w 90"/>
                <a:gd name="T65" fmla="*/ 2147483647 h 126"/>
                <a:gd name="T66" fmla="*/ 2147483647 w 90"/>
                <a:gd name="T67" fmla="*/ 2147483647 h 126"/>
                <a:gd name="T68" fmla="*/ 2147483647 w 90"/>
                <a:gd name="T69" fmla="*/ 2147483647 h 126"/>
                <a:gd name="T70" fmla="*/ 2147483647 w 90"/>
                <a:gd name="T71" fmla="*/ 2147483647 h 126"/>
                <a:gd name="T72" fmla="*/ 2147483647 w 90"/>
                <a:gd name="T73" fmla="*/ 2147483647 h 126"/>
                <a:gd name="T74" fmla="*/ 2147483647 w 90"/>
                <a:gd name="T75" fmla="*/ 2147483647 h 126"/>
                <a:gd name="T76" fmla="*/ 2147483647 w 90"/>
                <a:gd name="T77" fmla="*/ 2147483647 h 126"/>
                <a:gd name="T78" fmla="*/ 2147483647 w 90"/>
                <a:gd name="T79" fmla="*/ 2147483647 h 126"/>
                <a:gd name="T80" fmla="*/ 2147483647 w 90"/>
                <a:gd name="T81" fmla="*/ 2147483647 h 126"/>
                <a:gd name="T82" fmla="*/ 2147483647 w 90"/>
                <a:gd name="T83" fmla="*/ 2147483647 h 126"/>
                <a:gd name="T84" fmla="*/ 2147483647 w 90"/>
                <a:gd name="T85" fmla="*/ 0 h 126"/>
                <a:gd name="T86" fmla="*/ 2147483647 w 90"/>
                <a:gd name="T87" fmla="*/ 2023154781 h 126"/>
                <a:gd name="T88" fmla="*/ 2147483647 w 90"/>
                <a:gd name="T89" fmla="*/ 2147483647 h 126"/>
                <a:gd name="T90" fmla="*/ 2147483647 w 90"/>
                <a:gd name="T91" fmla="*/ 2147483647 h 126"/>
                <a:gd name="T92" fmla="*/ 2147483647 w 90"/>
                <a:gd name="T93" fmla="*/ 2147483647 h 126"/>
                <a:gd name="T94" fmla="*/ 2147483647 w 90"/>
                <a:gd name="T95" fmla="*/ 2147483647 h 126"/>
                <a:gd name="T96" fmla="*/ 2147483647 w 90"/>
                <a:gd name="T97" fmla="*/ 2147483647 h 126"/>
                <a:gd name="T98" fmla="*/ 2147483647 w 90"/>
                <a:gd name="T99" fmla="*/ 2147483647 h 126"/>
                <a:gd name="T100" fmla="*/ 2147483647 w 90"/>
                <a:gd name="T101" fmla="*/ 2147483647 h 126"/>
                <a:gd name="T102" fmla="*/ 2147483647 w 90"/>
                <a:gd name="T103" fmla="*/ 2147483647 h 12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0"/>
                <a:gd name="T157" fmla="*/ 0 h 126"/>
                <a:gd name="T158" fmla="*/ 90 w 90"/>
                <a:gd name="T159" fmla="*/ 126 h 12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0" h="126">
                  <a:moveTo>
                    <a:pt x="28" y="36"/>
                  </a:moveTo>
                  <a:lnTo>
                    <a:pt x="30" y="38"/>
                  </a:lnTo>
                  <a:lnTo>
                    <a:pt x="30" y="41"/>
                  </a:lnTo>
                  <a:lnTo>
                    <a:pt x="32" y="44"/>
                  </a:lnTo>
                  <a:lnTo>
                    <a:pt x="30" y="47"/>
                  </a:lnTo>
                  <a:lnTo>
                    <a:pt x="32" y="52"/>
                  </a:lnTo>
                  <a:lnTo>
                    <a:pt x="35" y="55"/>
                  </a:lnTo>
                  <a:lnTo>
                    <a:pt x="35" y="60"/>
                  </a:lnTo>
                  <a:lnTo>
                    <a:pt x="32" y="63"/>
                  </a:lnTo>
                  <a:lnTo>
                    <a:pt x="30" y="66"/>
                  </a:lnTo>
                  <a:lnTo>
                    <a:pt x="26" y="69"/>
                  </a:lnTo>
                  <a:lnTo>
                    <a:pt x="21" y="69"/>
                  </a:lnTo>
                  <a:lnTo>
                    <a:pt x="12" y="69"/>
                  </a:lnTo>
                  <a:lnTo>
                    <a:pt x="7" y="69"/>
                  </a:lnTo>
                  <a:lnTo>
                    <a:pt x="3" y="71"/>
                  </a:lnTo>
                  <a:lnTo>
                    <a:pt x="0" y="74"/>
                  </a:lnTo>
                  <a:lnTo>
                    <a:pt x="0" y="77"/>
                  </a:lnTo>
                  <a:lnTo>
                    <a:pt x="0" y="80"/>
                  </a:lnTo>
                  <a:lnTo>
                    <a:pt x="0" y="85"/>
                  </a:lnTo>
                  <a:lnTo>
                    <a:pt x="3" y="88"/>
                  </a:lnTo>
                  <a:lnTo>
                    <a:pt x="3" y="91"/>
                  </a:lnTo>
                  <a:lnTo>
                    <a:pt x="5" y="96"/>
                  </a:lnTo>
                  <a:lnTo>
                    <a:pt x="7" y="102"/>
                  </a:lnTo>
                  <a:lnTo>
                    <a:pt x="7" y="104"/>
                  </a:lnTo>
                  <a:lnTo>
                    <a:pt x="7" y="110"/>
                  </a:lnTo>
                  <a:lnTo>
                    <a:pt x="7" y="113"/>
                  </a:lnTo>
                  <a:lnTo>
                    <a:pt x="7" y="115"/>
                  </a:lnTo>
                  <a:lnTo>
                    <a:pt x="10" y="118"/>
                  </a:lnTo>
                  <a:lnTo>
                    <a:pt x="12" y="121"/>
                  </a:lnTo>
                  <a:lnTo>
                    <a:pt x="14" y="121"/>
                  </a:lnTo>
                  <a:lnTo>
                    <a:pt x="16" y="124"/>
                  </a:lnTo>
                  <a:lnTo>
                    <a:pt x="19" y="126"/>
                  </a:lnTo>
                  <a:lnTo>
                    <a:pt x="21" y="126"/>
                  </a:lnTo>
                  <a:lnTo>
                    <a:pt x="26" y="126"/>
                  </a:lnTo>
                  <a:lnTo>
                    <a:pt x="28" y="124"/>
                  </a:lnTo>
                  <a:lnTo>
                    <a:pt x="28" y="121"/>
                  </a:lnTo>
                  <a:lnTo>
                    <a:pt x="28" y="115"/>
                  </a:lnTo>
                  <a:lnTo>
                    <a:pt x="32" y="110"/>
                  </a:lnTo>
                  <a:lnTo>
                    <a:pt x="32" y="107"/>
                  </a:lnTo>
                  <a:lnTo>
                    <a:pt x="35" y="107"/>
                  </a:lnTo>
                  <a:lnTo>
                    <a:pt x="37" y="107"/>
                  </a:lnTo>
                  <a:lnTo>
                    <a:pt x="39" y="107"/>
                  </a:lnTo>
                  <a:lnTo>
                    <a:pt x="42" y="104"/>
                  </a:lnTo>
                  <a:lnTo>
                    <a:pt x="46" y="104"/>
                  </a:lnTo>
                  <a:lnTo>
                    <a:pt x="48" y="107"/>
                  </a:lnTo>
                  <a:lnTo>
                    <a:pt x="51" y="110"/>
                  </a:lnTo>
                  <a:lnTo>
                    <a:pt x="53" y="113"/>
                  </a:lnTo>
                  <a:lnTo>
                    <a:pt x="55" y="115"/>
                  </a:lnTo>
                  <a:lnTo>
                    <a:pt x="60" y="115"/>
                  </a:lnTo>
                  <a:lnTo>
                    <a:pt x="62" y="115"/>
                  </a:lnTo>
                  <a:lnTo>
                    <a:pt x="65" y="113"/>
                  </a:lnTo>
                  <a:lnTo>
                    <a:pt x="67" y="113"/>
                  </a:lnTo>
                  <a:lnTo>
                    <a:pt x="69" y="115"/>
                  </a:lnTo>
                  <a:lnTo>
                    <a:pt x="71" y="121"/>
                  </a:lnTo>
                  <a:lnTo>
                    <a:pt x="76" y="121"/>
                  </a:lnTo>
                  <a:lnTo>
                    <a:pt x="83" y="118"/>
                  </a:lnTo>
                  <a:lnTo>
                    <a:pt x="83" y="115"/>
                  </a:lnTo>
                  <a:lnTo>
                    <a:pt x="85" y="113"/>
                  </a:lnTo>
                  <a:lnTo>
                    <a:pt x="87" y="110"/>
                  </a:lnTo>
                  <a:lnTo>
                    <a:pt x="90" y="110"/>
                  </a:lnTo>
                  <a:lnTo>
                    <a:pt x="87" y="107"/>
                  </a:lnTo>
                  <a:lnTo>
                    <a:pt x="87" y="104"/>
                  </a:lnTo>
                  <a:lnTo>
                    <a:pt x="87" y="99"/>
                  </a:lnTo>
                  <a:lnTo>
                    <a:pt x="85" y="96"/>
                  </a:lnTo>
                  <a:lnTo>
                    <a:pt x="85" y="91"/>
                  </a:lnTo>
                  <a:lnTo>
                    <a:pt x="83" y="85"/>
                  </a:lnTo>
                  <a:lnTo>
                    <a:pt x="81" y="80"/>
                  </a:lnTo>
                  <a:lnTo>
                    <a:pt x="78" y="74"/>
                  </a:lnTo>
                  <a:lnTo>
                    <a:pt x="78" y="69"/>
                  </a:lnTo>
                  <a:lnTo>
                    <a:pt x="74" y="63"/>
                  </a:lnTo>
                  <a:lnTo>
                    <a:pt x="71" y="58"/>
                  </a:lnTo>
                  <a:lnTo>
                    <a:pt x="71" y="49"/>
                  </a:lnTo>
                  <a:lnTo>
                    <a:pt x="76" y="49"/>
                  </a:lnTo>
                  <a:lnTo>
                    <a:pt x="78" y="49"/>
                  </a:lnTo>
                  <a:lnTo>
                    <a:pt x="81" y="47"/>
                  </a:lnTo>
                  <a:lnTo>
                    <a:pt x="83" y="44"/>
                  </a:lnTo>
                  <a:lnTo>
                    <a:pt x="83" y="38"/>
                  </a:lnTo>
                  <a:lnTo>
                    <a:pt x="83" y="36"/>
                  </a:lnTo>
                  <a:lnTo>
                    <a:pt x="81" y="30"/>
                  </a:lnTo>
                  <a:lnTo>
                    <a:pt x="83" y="27"/>
                  </a:lnTo>
                  <a:lnTo>
                    <a:pt x="85" y="25"/>
                  </a:lnTo>
                  <a:lnTo>
                    <a:pt x="85" y="17"/>
                  </a:lnTo>
                  <a:lnTo>
                    <a:pt x="81" y="8"/>
                  </a:lnTo>
                  <a:lnTo>
                    <a:pt x="78" y="8"/>
                  </a:lnTo>
                  <a:lnTo>
                    <a:pt x="76" y="3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7" y="3"/>
                  </a:lnTo>
                  <a:lnTo>
                    <a:pt x="62" y="6"/>
                  </a:lnTo>
                  <a:lnTo>
                    <a:pt x="60" y="6"/>
                  </a:lnTo>
                  <a:lnTo>
                    <a:pt x="58" y="8"/>
                  </a:lnTo>
                  <a:lnTo>
                    <a:pt x="53" y="6"/>
                  </a:lnTo>
                  <a:lnTo>
                    <a:pt x="51" y="6"/>
                  </a:lnTo>
                  <a:lnTo>
                    <a:pt x="46" y="8"/>
                  </a:lnTo>
                  <a:lnTo>
                    <a:pt x="44" y="11"/>
                  </a:lnTo>
                  <a:lnTo>
                    <a:pt x="42" y="11"/>
                  </a:lnTo>
                  <a:lnTo>
                    <a:pt x="39" y="11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0" y="14"/>
                  </a:lnTo>
                  <a:lnTo>
                    <a:pt x="32" y="17"/>
                  </a:lnTo>
                  <a:lnTo>
                    <a:pt x="32" y="22"/>
                  </a:lnTo>
                  <a:lnTo>
                    <a:pt x="30" y="27"/>
                  </a:lnTo>
                  <a:lnTo>
                    <a:pt x="30" y="33"/>
                  </a:lnTo>
                  <a:lnTo>
                    <a:pt x="28" y="3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6" name="Freeform 126"/>
            <p:cNvSpPr>
              <a:spLocks noChangeAspect="1"/>
            </p:cNvSpPr>
            <p:nvPr/>
          </p:nvSpPr>
          <p:spPr bwMode="auto">
            <a:xfrm rot="9246">
              <a:off x="-671" y="3271"/>
              <a:ext cx="163" cy="176"/>
            </a:xfrm>
            <a:custGeom>
              <a:avLst/>
              <a:gdLst>
                <a:gd name="T0" fmla="*/ 2147483647 w 90"/>
                <a:gd name="T1" fmla="*/ 2147483647 h 126"/>
                <a:gd name="T2" fmla="*/ 2147483647 w 90"/>
                <a:gd name="T3" fmla="*/ 2147483647 h 126"/>
                <a:gd name="T4" fmla="*/ 2147483647 w 90"/>
                <a:gd name="T5" fmla="*/ 2147483647 h 126"/>
                <a:gd name="T6" fmla="*/ 2147483647 w 90"/>
                <a:gd name="T7" fmla="*/ 2147483647 h 126"/>
                <a:gd name="T8" fmla="*/ 2147483647 w 90"/>
                <a:gd name="T9" fmla="*/ 2147483647 h 126"/>
                <a:gd name="T10" fmla="*/ 2147483647 w 90"/>
                <a:gd name="T11" fmla="*/ 2147483647 h 126"/>
                <a:gd name="T12" fmla="*/ 2147483647 w 90"/>
                <a:gd name="T13" fmla="*/ 2147483647 h 126"/>
                <a:gd name="T14" fmla="*/ 0 w 90"/>
                <a:gd name="T15" fmla="*/ 2147483647 h 126"/>
                <a:gd name="T16" fmla="*/ 0 w 90"/>
                <a:gd name="T17" fmla="*/ 2147483647 h 126"/>
                <a:gd name="T18" fmla="*/ 2147483647 w 90"/>
                <a:gd name="T19" fmla="*/ 2147483647 h 126"/>
                <a:gd name="T20" fmla="*/ 2147483647 w 90"/>
                <a:gd name="T21" fmla="*/ 2147483647 h 126"/>
                <a:gd name="T22" fmla="*/ 2147483647 w 90"/>
                <a:gd name="T23" fmla="*/ 2147483647 h 126"/>
                <a:gd name="T24" fmla="*/ 2147483647 w 90"/>
                <a:gd name="T25" fmla="*/ 2147483647 h 126"/>
                <a:gd name="T26" fmla="*/ 2147483647 w 90"/>
                <a:gd name="T27" fmla="*/ 2147483647 h 126"/>
                <a:gd name="T28" fmla="*/ 2147483647 w 90"/>
                <a:gd name="T29" fmla="*/ 2147483647 h 126"/>
                <a:gd name="T30" fmla="*/ 2147483647 w 90"/>
                <a:gd name="T31" fmla="*/ 2147483647 h 126"/>
                <a:gd name="T32" fmla="*/ 2147483647 w 90"/>
                <a:gd name="T33" fmla="*/ 2147483647 h 126"/>
                <a:gd name="T34" fmla="*/ 2147483647 w 90"/>
                <a:gd name="T35" fmla="*/ 2147483647 h 126"/>
                <a:gd name="T36" fmla="*/ 2147483647 w 90"/>
                <a:gd name="T37" fmla="*/ 2147483647 h 126"/>
                <a:gd name="T38" fmla="*/ 2147483647 w 90"/>
                <a:gd name="T39" fmla="*/ 2147483647 h 126"/>
                <a:gd name="T40" fmla="*/ 2147483647 w 90"/>
                <a:gd name="T41" fmla="*/ 2147483647 h 126"/>
                <a:gd name="T42" fmla="*/ 2147483647 w 90"/>
                <a:gd name="T43" fmla="*/ 2147483647 h 126"/>
                <a:gd name="T44" fmla="*/ 2147483647 w 90"/>
                <a:gd name="T45" fmla="*/ 2147483647 h 126"/>
                <a:gd name="T46" fmla="*/ 2147483647 w 90"/>
                <a:gd name="T47" fmla="*/ 2147483647 h 126"/>
                <a:gd name="T48" fmla="*/ 2147483647 w 90"/>
                <a:gd name="T49" fmla="*/ 2147483647 h 126"/>
                <a:gd name="T50" fmla="*/ 2147483647 w 90"/>
                <a:gd name="T51" fmla="*/ 2147483647 h 126"/>
                <a:gd name="T52" fmla="*/ 2147483647 w 90"/>
                <a:gd name="T53" fmla="*/ 2147483647 h 126"/>
                <a:gd name="T54" fmla="*/ 2147483647 w 90"/>
                <a:gd name="T55" fmla="*/ 2147483647 h 126"/>
                <a:gd name="T56" fmla="*/ 2147483647 w 90"/>
                <a:gd name="T57" fmla="*/ 2147483647 h 126"/>
                <a:gd name="T58" fmla="*/ 2147483647 w 90"/>
                <a:gd name="T59" fmla="*/ 2147483647 h 126"/>
                <a:gd name="T60" fmla="*/ 2147483647 w 90"/>
                <a:gd name="T61" fmla="*/ 2147483647 h 126"/>
                <a:gd name="T62" fmla="*/ 2147483647 w 90"/>
                <a:gd name="T63" fmla="*/ 2147483647 h 126"/>
                <a:gd name="T64" fmla="*/ 2147483647 w 90"/>
                <a:gd name="T65" fmla="*/ 2147483647 h 126"/>
                <a:gd name="T66" fmla="*/ 2147483647 w 90"/>
                <a:gd name="T67" fmla="*/ 2147483647 h 126"/>
                <a:gd name="T68" fmla="*/ 2147483647 w 90"/>
                <a:gd name="T69" fmla="*/ 2147483647 h 126"/>
                <a:gd name="T70" fmla="*/ 2147483647 w 90"/>
                <a:gd name="T71" fmla="*/ 2147483647 h 126"/>
                <a:gd name="T72" fmla="*/ 2147483647 w 90"/>
                <a:gd name="T73" fmla="*/ 2147483647 h 126"/>
                <a:gd name="T74" fmla="*/ 2147483647 w 90"/>
                <a:gd name="T75" fmla="*/ 2147483647 h 126"/>
                <a:gd name="T76" fmla="*/ 2147483647 w 90"/>
                <a:gd name="T77" fmla="*/ 2147483647 h 126"/>
                <a:gd name="T78" fmla="*/ 2147483647 w 90"/>
                <a:gd name="T79" fmla="*/ 2147483647 h 126"/>
                <a:gd name="T80" fmla="*/ 2147483647 w 90"/>
                <a:gd name="T81" fmla="*/ 2147483647 h 126"/>
                <a:gd name="T82" fmla="*/ 2147483647 w 90"/>
                <a:gd name="T83" fmla="*/ 2147483647 h 126"/>
                <a:gd name="T84" fmla="*/ 2147483647 w 90"/>
                <a:gd name="T85" fmla="*/ 0 h 126"/>
                <a:gd name="T86" fmla="*/ 2147483647 w 90"/>
                <a:gd name="T87" fmla="*/ 2023154781 h 126"/>
                <a:gd name="T88" fmla="*/ 2147483647 w 90"/>
                <a:gd name="T89" fmla="*/ 2147483647 h 126"/>
                <a:gd name="T90" fmla="*/ 2147483647 w 90"/>
                <a:gd name="T91" fmla="*/ 2147483647 h 126"/>
                <a:gd name="T92" fmla="*/ 2147483647 w 90"/>
                <a:gd name="T93" fmla="*/ 2147483647 h 126"/>
                <a:gd name="T94" fmla="*/ 2147483647 w 90"/>
                <a:gd name="T95" fmla="*/ 2147483647 h 126"/>
                <a:gd name="T96" fmla="*/ 2147483647 w 90"/>
                <a:gd name="T97" fmla="*/ 2147483647 h 126"/>
                <a:gd name="T98" fmla="*/ 2147483647 w 90"/>
                <a:gd name="T99" fmla="*/ 2147483647 h 126"/>
                <a:gd name="T100" fmla="*/ 2147483647 w 90"/>
                <a:gd name="T101" fmla="*/ 2147483647 h 126"/>
                <a:gd name="T102" fmla="*/ 2147483647 w 90"/>
                <a:gd name="T103" fmla="*/ 2147483647 h 12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0"/>
                <a:gd name="T157" fmla="*/ 0 h 126"/>
                <a:gd name="T158" fmla="*/ 90 w 90"/>
                <a:gd name="T159" fmla="*/ 126 h 12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0" h="126">
                  <a:moveTo>
                    <a:pt x="28" y="36"/>
                  </a:moveTo>
                  <a:lnTo>
                    <a:pt x="30" y="38"/>
                  </a:lnTo>
                  <a:lnTo>
                    <a:pt x="30" y="41"/>
                  </a:lnTo>
                  <a:lnTo>
                    <a:pt x="32" y="44"/>
                  </a:lnTo>
                  <a:lnTo>
                    <a:pt x="30" y="47"/>
                  </a:lnTo>
                  <a:lnTo>
                    <a:pt x="32" y="52"/>
                  </a:lnTo>
                  <a:lnTo>
                    <a:pt x="35" y="55"/>
                  </a:lnTo>
                  <a:lnTo>
                    <a:pt x="35" y="60"/>
                  </a:lnTo>
                  <a:lnTo>
                    <a:pt x="32" y="63"/>
                  </a:lnTo>
                  <a:lnTo>
                    <a:pt x="30" y="66"/>
                  </a:lnTo>
                  <a:lnTo>
                    <a:pt x="26" y="69"/>
                  </a:lnTo>
                  <a:lnTo>
                    <a:pt x="21" y="69"/>
                  </a:lnTo>
                  <a:lnTo>
                    <a:pt x="12" y="69"/>
                  </a:lnTo>
                  <a:lnTo>
                    <a:pt x="7" y="69"/>
                  </a:lnTo>
                  <a:lnTo>
                    <a:pt x="3" y="71"/>
                  </a:lnTo>
                  <a:lnTo>
                    <a:pt x="0" y="74"/>
                  </a:lnTo>
                  <a:lnTo>
                    <a:pt x="0" y="77"/>
                  </a:lnTo>
                  <a:lnTo>
                    <a:pt x="0" y="80"/>
                  </a:lnTo>
                  <a:lnTo>
                    <a:pt x="0" y="85"/>
                  </a:lnTo>
                  <a:lnTo>
                    <a:pt x="3" y="88"/>
                  </a:lnTo>
                  <a:lnTo>
                    <a:pt x="3" y="91"/>
                  </a:lnTo>
                  <a:lnTo>
                    <a:pt x="5" y="96"/>
                  </a:lnTo>
                  <a:lnTo>
                    <a:pt x="7" y="102"/>
                  </a:lnTo>
                  <a:lnTo>
                    <a:pt x="7" y="104"/>
                  </a:lnTo>
                  <a:lnTo>
                    <a:pt x="7" y="110"/>
                  </a:lnTo>
                  <a:lnTo>
                    <a:pt x="7" y="113"/>
                  </a:lnTo>
                  <a:lnTo>
                    <a:pt x="7" y="115"/>
                  </a:lnTo>
                  <a:lnTo>
                    <a:pt x="10" y="118"/>
                  </a:lnTo>
                  <a:lnTo>
                    <a:pt x="12" y="121"/>
                  </a:lnTo>
                  <a:lnTo>
                    <a:pt x="14" y="121"/>
                  </a:lnTo>
                  <a:lnTo>
                    <a:pt x="16" y="124"/>
                  </a:lnTo>
                  <a:lnTo>
                    <a:pt x="19" y="126"/>
                  </a:lnTo>
                  <a:lnTo>
                    <a:pt x="21" y="126"/>
                  </a:lnTo>
                  <a:lnTo>
                    <a:pt x="26" y="126"/>
                  </a:lnTo>
                  <a:lnTo>
                    <a:pt x="28" y="124"/>
                  </a:lnTo>
                  <a:lnTo>
                    <a:pt x="28" y="121"/>
                  </a:lnTo>
                  <a:lnTo>
                    <a:pt x="28" y="115"/>
                  </a:lnTo>
                  <a:lnTo>
                    <a:pt x="32" y="110"/>
                  </a:lnTo>
                  <a:lnTo>
                    <a:pt x="32" y="107"/>
                  </a:lnTo>
                  <a:lnTo>
                    <a:pt x="35" y="107"/>
                  </a:lnTo>
                  <a:lnTo>
                    <a:pt x="37" y="107"/>
                  </a:lnTo>
                  <a:lnTo>
                    <a:pt x="39" y="107"/>
                  </a:lnTo>
                  <a:lnTo>
                    <a:pt x="42" y="104"/>
                  </a:lnTo>
                  <a:lnTo>
                    <a:pt x="46" y="104"/>
                  </a:lnTo>
                  <a:lnTo>
                    <a:pt x="48" y="107"/>
                  </a:lnTo>
                  <a:lnTo>
                    <a:pt x="51" y="110"/>
                  </a:lnTo>
                  <a:lnTo>
                    <a:pt x="53" y="113"/>
                  </a:lnTo>
                  <a:lnTo>
                    <a:pt x="55" y="115"/>
                  </a:lnTo>
                  <a:lnTo>
                    <a:pt x="60" y="115"/>
                  </a:lnTo>
                  <a:lnTo>
                    <a:pt x="62" y="115"/>
                  </a:lnTo>
                  <a:lnTo>
                    <a:pt x="65" y="113"/>
                  </a:lnTo>
                  <a:lnTo>
                    <a:pt x="67" y="113"/>
                  </a:lnTo>
                  <a:lnTo>
                    <a:pt x="69" y="115"/>
                  </a:lnTo>
                  <a:lnTo>
                    <a:pt x="71" y="121"/>
                  </a:lnTo>
                  <a:lnTo>
                    <a:pt x="76" y="121"/>
                  </a:lnTo>
                  <a:lnTo>
                    <a:pt x="83" y="118"/>
                  </a:lnTo>
                  <a:lnTo>
                    <a:pt x="83" y="115"/>
                  </a:lnTo>
                  <a:lnTo>
                    <a:pt x="85" y="113"/>
                  </a:lnTo>
                  <a:lnTo>
                    <a:pt x="87" y="110"/>
                  </a:lnTo>
                  <a:lnTo>
                    <a:pt x="90" y="110"/>
                  </a:lnTo>
                  <a:lnTo>
                    <a:pt x="87" y="107"/>
                  </a:lnTo>
                  <a:lnTo>
                    <a:pt x="87" y="104"/>
                  </a:lnTo>
                  <a:lnTo>
                    <a:pt x="87" y="99"/>
                  </a:lnTo>
                  <a:lnTo>
                    <a:pt x="85" y="96"/>
                  </a:lnTo>
                  <a:lnTo>
                    <a:pt x="85" y="91"/>
                  </a:lnTo>
                  <a:lnTo>
                    <a:pt x="83" y="85"/>
                  </a:lnTo>
                  <a:lnTo>
                    <a:pt x="81" y="80"/>
                  </a:lnTo>
                  <a:lnTo>
                    <a:pt x="78" y="74"/>
                  </a:lnTo>
                  <a:lnTo>
                    <a:pt x="78" y="69"/>
                  </a:lnTo>
                  <a:lnTo>
                    <a:pt x="74" y="63"/>
                  </a:lnTo>
                  <a:lnTo>
                    <a:pt x="71" y="58"/>
                  </a:lnTo>
                  <a:lnTo>
                    <a:pt x="71" y="49"/>
                  </a:lnTo>
                  <a:lnTo>
                    <a:pt x="76" y="49"/>
                  </a:lnTo>
                  <a:lnTo>
                    <a:pt x="78" y="49"/>
                  </a:lnTo>
                  <a:lnTo>
                    <a:pt x="81" y="47"/>
                  </a:lnTo>
                  <a:lnTo>
                    <a:pt x="83" y="44"/>
                  </a:lnTo>
                  <a:lnTo>
                    <a:pt x="83" y="38"/>
                  </a:lnTo>
                  <a:lnTo>
                    <a:pt x="83" y="36"/>
                  </a:lnTo>
                  <a:lnTo>
                    <a:pt x="81" y="30"/>
                  </a:lnTo>
                  <a:lnTo>
                    <a:pt x="83" y="27"/>
                  </a:lnTo>
                  <a:lnTo>
                    <a:pt x="85" y="25"/>
                  </a:lnTo>
                  <a:lnTo>
                    <a:pt x="85" y="17"/>
                  </a:lnTo>
                  <a:lnTo>
                    <a:pt x="81" y="8"/>
                  </a:lnTo>
                  <a:lnTo>
                    <a:pt x="78" y="8"/>
                  </a:lnTo>
                  <a:lnTo>
                    <a:pt x="76" y="3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7" y="3"/>
                  </a:lnTo>
                  <a:lnTo>
                    <a:pt x="62" y="6"/>
                  </a:lnTo>
                  <a:lnTo>
                    <a:pt x="60" y="6"/>
                  </a:lnTo>
                  <a:lnTo>
                    <a:pt x="58" y="8"/>
                  </a:lnTo>
                  <a:lnTo>
                    <a:pt x="53" y="6"/>
                  </a:lnTo>
                  <a:lnTo>
                    <a:pt x="51" y="6"/>
                  </a:lnTo>
                  <a:lnTo>
                    <a:pt x="46" y="8"/>
                  </a:lnTo>
                  <a:lnTo>
                    <a:pt x="44" y="11"/>
                  </a:lnTo>
                  <a:lnTo>
                    <a:pt x="42" y="11"/>
                  </a:lnTo>
                  <a:lnTo>
                    <a:pt x="39" y="11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0" y="14"/>
                  </a:lnTo>
                  <a:lnTo>
                    <a:pt x="32" y="17"/>
                  </a:lnTo>
                  <a:lnTo>
                    <a:pt x="32" y="22"/>
                  </a:lnTo>
                  <a:lnTo>
                    <a:pt x="30" y="27"/>
                  </a:lnTo>
                  <a:lnTo>
                    <a:pt x="30" y="33"/>
                  </a:lnTo>
                  <a:lnTo>
                    <a:pt x="28" y="3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7" name="Freeform 127"/>
            <p:cNvSpPr>
              <a:spLocks noChangeAspect="1"/>
            </p:cNvSpPr>
            <p:nvPr/>
          </p:nvSpPr>
          <p:spPr bwMode="auto">
            <a:xfrm rot="9246">
              <a:off x="-522" y="3395"/>
              <a:ext cx="200" cy="126"/>
            </a:xfrm>
            <a:custGeom>
              <a:avLst/>
              <a:gdLst>
                <a:gd name="T0" fmla="*/ 2147483647 w 110"/>
                <a:gd name="T1" fmla="*/ 2147483647 h 90"/>
                <a:gd name="T2" fmla="*/ 2147483647 w 110"/>
                <a:gd name="T3" fmla="*/ 2147483647 h 90"/>
                <a:gd name="T4" fmla="*/ 2147483647 w 110"/>
                <a:gd name="T5" fmla="*/ 2147483647 h 90"/>
                <a:gd name="T6" fmla="*/ 2147483647 w 110"/>
                <a:gd name="T7" fmla="*/ 2147483647 h 90"/>
                <a:gd name="T8" fmla="*/ 2147483647 w 110"/>
                <a:gd name="T9" fmla="*/ 2147483647 h 90"/>
                <a:gd name="T10" fmla="*/ 2147483647 w 110"/>
                <a:gd name="T11" fmla="*/ 2147483647 h 90"/>
                <a:gd name="T12" fmla="*/ 2147483647 w 110"/>
                <a:gd name="T13" fmla="*/ 2147483647 h 90"/>
                <a:gd name="T14" fmla="*/ 2147483647 w 110"/>
                <a:gd name="T15" fmla="*/ 2147483647 h 90"/>
                <a:gd name="T16" fmla="*/ 2147483647 w 110"/>
                <a:gd name="T17" fmla="*/ 2147483647 h 90"/>
                <a:gd name="T18" fmla="*/ 2147483647 w 110"/>
                <a:gd name="T19" fmla="*/ 2147483647 h 90"/>
                <a:gd name="T20" fmla="*/ 2147483647 w 110"/>
                <a:gd name="T21" fmla="*/ 2147483647 h 90"/>
                <a:gd name="T22" fmla="*/ 2147483647 w 110"/>
                <a:gd name="T23" fmla="*/ 2147483647 h 90"/>
                <a:gd name="T24" fmla="*/ 2147483647 w 110"/>
                <a:gd name="T25" fmla="*/ 2147483647 h 90"/>
                <a:gd name="T26" fmla="*/ 2147483647 w 110"/>
                <a:gd name="T27" fmla="*/ 2147483647 h 90"/>
                <a:gd name="T28" fmla="*/ 2147483647 w 110"/>
                <a:gd name="T29" fmla="*/ 2147483647 h 90"/>
                <a:gd name="T30" fmla="*/ 2147483647 w 110"/>
                <a:gd name="T31" fmla="*/ 2147483647 h 90"/>
                <a:gd name="T32" fmla="*/ 2147483647 w 110"/>
                <a:gd name="T33" fmla="*/ 2147483647 h 90"/>
                <a:gd name="T34" fmla="*/ 2147483647 w 110"/>
                <a:gd name="T35" fmla="*/ 2147483647 h 90"/>
                <a:gd name="T36" fmla="*/ 2147483647 w 110"/>
                <a:gd name="T37" fmla="*/ 2147483647 h 90"/>
                <a:gd name="T38" fmla="*/ 2147483647 w 110"/>
                <a:gd name="T39" fmla="*/ 2147483647 h 90"/>
                <a:gd name="T40" fmla="*/ 2147483647 w 110"/>
                <a:gd name="T41" fmla="*/ 2147483647 h 90"/>
                <a:gd name="T42" fmla="*/ 2147483647 w 110"/>
                <a:gd name="T43" fmla="*/ 2147483647 h 90"/>
                <a:gd name="T44" fmla="*/ 2147483647 w 110"/>
                <a:gd name="T45" fmla="*/ 2147483647 h 90"/>
                <a:gd name="T46" fmla="*/ 2147483647 w 110"/>
                <a:gd name="T47" fmla="*/ 2147483647 h 90"/>
                <a:gd name="T48" fmla="*/ 2147483647 w 110"/>
                <a:gd name="T49" fmla="*/ 2147483647 h 90"/>
                <a:gd name="T50" fmla="*/ 2147483647 w 110"/>
                <a:gd name="T51" fmla="*/ 2147483647 h 90"/>
                <a:gd name="T52" fmla="*/ 2147483647 w 110"/>
                <a:gd name="T53" fmla="*/ 2147483647 h 90"/>
                <a:gd name="T54" fmla="*/ 2147483647 w 110"/>
                <a:gd name="T55" fmla="*/ 2147483647 h 90"/>
                <a:gd name="T56" fmla="*/ 2147483647 w 110"/>
                <a:gd name="T57" fmla="*/ 2147483647 h 90"/>
                <a:gd name="T58" fmla="*/ 2147483647 w 110"/>
                <a:gd name="T59" fmla="*/ 2147483647 h 90"/>
                <a:gd name="T60" fmla="*/ 2147483647 w 110"/>
                <a:gd name="T61" fmla="*/ 2147483647 h 90"/>
                <a:gd name="T62" fmla="*/ 2147483647 w 110"/>
                <a:gd name="T63" fmla="*/ 2147483647 h 90"/>
                <a:gd name="T64" fmla="*/ 2147483647 w 110"/>
                <a:gd name="T65" fmla="*/ 2147483647 h 90"/>
                <a:gd name="T66" fmla="*/ 2147483647 w 110"/>
                <a:gd name="T67" fmla="*/ 2147483647 h 90"/>
                <a:gd name="T68" fmla="*/ 2147483647 w 110"/>
                <a:gd name="T69" fmla="*/ 2147483647 h 90"/>
                <a:gd name="T70" fmla="*/ 2147483647 w 110"/>
                <a:gd name="T71" fmla="*/ 2147483647 h 90"/>
                <a:gd name="T72" fmla="*/ 0 w 110"/>
                <a:gd name="T73" fmla="*/ 2147483647 h 90"/>
                <a:gd name="T74" fmla="*/ 0 w 110"/>
                <a:gd name="T75" fmla="*/ 2147483647 h 90"/>
                <a:gd name="T76" fmla="*/ 2147483647 w 110"/>
                <a:gd name="T77" fmla="*/ 2147483647 h 90"/>
                <a:gd name="T78" fmla="*/ 2147483647 w 110"/>
                <a:gd name="T79" fmla="*/ 2147483647 h 90"/>
                <a:gd name="T80" fmla="*/ 2147483647 w 110"/>
                <a:gd name="T81" fmla="*/ 2147483647 h 90"/>
                <a:gd name="T82" fmla="*/ 2147483647 w 110"/>
                <a:gd name="T83" fmla="*/ 2147483647 h 90"/>
                <a:gd name="T84" fmla="*/ 2147483647 w 110"/>
                <a:gd name="T85" fmla="*/ 2147483647 h 90"/>
                <a:gd name="T86" fmla="*/ 2147483647 w 110"/>
                <a:gd name="T87" fmla="*/ 2147483647 h 90"/>
                <a:gd name="T88" fmla="*/ 2147483647 w 110"/>
                <a:gd name="T89" fmla="*/ 2147483647 h 90"/>
                <a:gd name="T90" fmla="*/ 2147483647 w 110"/>
                <a:gd name="T91" fmla="*/ 2147483647 h 90"/>
                <a:gd name="T92" fmla="*/ 2147483647 w 110"/>
                <a:gd name="T93" fmla="*/ 2147483647 h 90"/>
                <a:gd name="T94" fmla="*/ 2147483647 w 110"/>
                <a:gd name="T95" fmla="*/ 2147483647 h 90"/>
                <a:gd name="T96" fmla="*/ 2147483647 w 110"/>
                <a:gd name="T97" fmla="*/ 2147483647 h 90"/>
                <a:gd name="T98" fmla="*/ 2147483647 w 110"/>
                <a:gd name="T99" fmla="*/ 2147483647 h 90"/>
                <a:gd name="T100" fmla="*/ 2147483647 w 110"/>
                <a:gd name="T101" fmla="*/ 2147483647 h 90"/>
                <a:gd name="T102" fmla="*/ 2147483647 w 110"/>
                <a:gd name="T103" fmla="*/ 2147483647 h 90"/>
                <a:gd name="T104" fmla="*/ 2147483647 w 110"/>
                <a:gd name="T105" fmla="*/ 2147483647 h 90"/>
                <a:gd name="T106" fmla="*/ 2147483647 w 110"/>
                <a:gd name="T107" fmla="*/ 2147483647 h 90"/>
                <a:gd name="T108" fmla="*/ 2147483647 w 110"/>
                <a:gd name="T109" fmla="*/ 2147483647 h 90"/>
                <a:gd name="T110" fmla="*/ 2147483647 w 110"/>
                <a:gd name="T111" fmla="*/ 2147483647 h 90"/>
                <a:gd name="T112" fmla="*/ 2147483647 w 110"/>
                <a:gd name="T113" fmla="*/ 2147483647 h 9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10"/>
                <a:gd name="T172" fmla="*/ 0 h 90"/>
                <a:gd name="T173" fmla="*/ 110 w 110"/>
                <a:gd name="T174" fmla="*/ 90 h 9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10" h="90">
                  <a:moveTo>
                    <a:pt x="98" y="11"/>
                  </a:moveTo>
                  <a:lnTo>
                    <a:pt x="101" y="14"/>
                  </a:lnTo>
                  <a:lnTo>
                    <a:pt x="98" y="16"/>
                  </a:lnTo>
                  <a:lnTo>
                    <a:pt x="98" y="22"/>
                  </a:lnTo>
                  <a:lnTo>
                    <a:pt x="101" y="25"/>
                  </a:lnTo>
                  <a:lnTo>
                    <a:pt x="105" y="36"/>
                  </a:lnTo>
                  <a:lnTo>
                    <a:pt x="108" y="41"/>
                  </a:lnTo>
                  <a:lnTo>
                    <a:pt x="108" y="44"/>
                  </a:lnTo>
                  <a:lnTo>
                    <a:pt x="108" y="49"/>
                  </a:lnTo>
                  <a:lnTo>
                    <a:pt x="110" y="52"/>
                  </a:lnTo>
                  <a:lnTo>
                    <a:pt x="110" y="58"/>
                  </a:lnTo>
                  <a:lnTo>
                    <a:pt x="110" y="60"/>
                  </a:lnTo>
                  <a:lnTo>
                    <a:pt x="105" y="63"/>
                  </a:lnTo>
                  <a:lnTo>
                    <a:pt x="105" y="66"/>
                  </a:lnTo>
                  <a:lnTo>
                    <a:pt x="105" y="69"/>
                  </a:lnTo>
                  <a:lnTo>
                    <a:pt x="103" y="71"/>
                  </a:lnTo>
                  <a:lnTo>
                    <a:pt x="101" y="77"/>
                  </a:lnTo>
                  <a:lnTo>
                    <a:pt x="101" y="80"/>
                  </a:lnTo>
                  <a:lnTo>
                    <a:pt x="96" y="82"/>
                  </a:lnTo>
                  <a:lnTo>
                    <a:pt x="96" y="88"/>
                  </a:lnTo>
                  <a:lnTo>
                    <a:pt x="94" y="88"/>
                  </a:lnTo>
                  <a:lnTo>
                    <a:pt x="92" y="88"/>
                  </a:lnTo>
                  <a:lnTo>
                    <a:pt x="92" y="85"/>
                  </a:lnTo>
                  <a:lnTo>
                    <a:pt x="89" y="82"/>
                  </a:lnTo>
                  <a:lnTo>
                    <a:pt x="92" y="80"/>
                  </a:lnTo>
                  <a:lnTo>
                    <a:pt x="89" y="77"/>
                  </a:lnTo>
                  <a:lnTo>
                    <a:pt x="87" y="74"/>
                  </a:lnTo>
                  <a:lnTo>
                    <a:pt x="87" y="66"/>
                  </a:lnTo>
                  <a:lnTo>
                    <a:pt x="89" y="5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89" y="47"/>
                  </a:lnTo>
                  <a:lnTo>
                    <a:pt x="92" y="44"/>
                  </a:lnTo>
                  <a:lnTo>
                    <a:pt x="89" y="41"/>
                  </a:lnTo>
                  <a:lnTo>
                    <a:pt x="87" y="41"/>
                  </a:lnTo>
                  <a:lnTo>
                    <a:pt x="85" y="38"/>
                  </a:lnTo>
                  <a:lnTo>
                    <a:pt x="82" y="38"/>
                  </a:lnTo>
                  <a:lnTo>
                    <a:pt x="78" y="38"/>
                  </a:lnTo>
                  <a:lnTo>
                    <a:pt x="71" y="41"/>
                  </a:lnTo>
                  <a:lnTo>
                    <a:pt x="69" y="49"/>
                  </a:lnTo>
                  <a:lnTo>
                    <a:pt x="69" y="58"/>
                  </a:lnTo>
                  <a:lnTo>
                    <a:pt x="66" y="58"/>
                  </a:lnTo>
                  <a:lnTo>
                    <a:pt x="59" y="58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5" y="66"/>
                  </a:lnTo>
                  <a:lnTo>
                    <a:pt x="55" y="69"/>
                  </a:lnTo>
                  <a:lnTo>
                    <a:pt x="53" y="71"/>
                  </a:lnTo>
                  <a:lnTo>
                    <a:pt x="50" y="74"/>
                  </a:lnTo>
                  <a:lnTo>
                    <a:pt x="50" y="80"/>
                  </a:lnTo>
                  <a:lnTo>
                    <a:pt x="48" y="82"/>
                  </a:lnTo>
                  <a:lnTo>
                    <a:pt x="53" y="90"/>
                  </a:lnTo>
                  <a:lnTo>
                    <a:pt x="46" y="90"/>
                  </a:lnTo>
                  <a:lnTo>
                    <a:pt x="41" y="88"/>
                  </a:lnTo>
                  <a:lnTo>
                    <a:pt x="39" y="85"/>
                  </a:lnTo>
                  <a:lnTo>
                    <a:pt x="34" y="85"/>
                  </a:lnTo>
                  <a:lnTo>
                    <a:pt x="32" y="88"/>
                  </a:lnTo>
                  <a:lnTo>
                    <a:pt x="30" y="88"/>
                  </a:lnTo>
                  <a:lnTo>
                    <a:pt x="27" y="88"/>
                  </a:lnTo>
                  <a:lnTo>
                    <a:pt x="20" y="85"/>
                  </a:lnTo>
                  <a:lnTo>
                    <a:pt x="14" y="85"/>
                  </a:lnTo>
                  <a:lnTo>
                    <a:pt x="7" y="85"/>
                  </a:lnTo>
                  <a:lnTo>
                    <a:pt x="9" y="82"/>
                  </a:lnTo>
                  <a:lnTo>
                    <a:pt x="9" y="80"/>
                  </a:lnTo>
                  <a:lnTo>
                    <a:pt x="11" y="77"/>
                  </a:lnTo>
                  <a:lnTo>
                    <a:pt x="9" y="74"/>
                  </a:lnTo>
                  <a:lnTo>
                    <a:pt x="7" y="74"/>
                  </a:lnTo>
                  <a:lnTo>
                    <a:pt x="4" y="74"/>
                  </a:lnTo>
                  <a:lnTo>
                    <a:pt x="4" y="80"/>
                  </a:lnTo>
                  <a:lnTo>
                    <a:pt x="4" y="82"/>
                  </a:lnTo>
                  <a:lnTo>
                    <a:pt x="4" y="85"/>
                  </a:lnTo>
                  <a:lnTo>
                    <a:pt x="2" y="82"/>
                  </a:lnTo>
                  <a:lnTo>
                    <a:pt x="0" y="80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" y="66"/>
                  </a:lnTo>
                  <a:lnTo>
                    <a:pt x="4" y="63"/>
                  </a:lnTo>
                  <a:lnTo>
                    <a:pt x="7" y="63"/>
                  </a:lnTo>
                  <a:lnTo>
                    <a:pt x="9" y="60"/>
                  </a:lnTo>
                  <a:lnTo>
                    <a:pt x="14" y="49"/>
                  </a:lnTo>
                  <a:lnTo>
                    <a:pt x="14" y="38"/>
                  </a:lnTo>
                  <a:lnTo>
                    <a:pt x="14" y="36"/>
                  </a:lnTo>
                  <a:lnTo>
                    <a:pt x="14" y="33"/>
                  </a:lnTo>
                  <a:lnTo>
                    <a:pt x="23" y="27"/>
                  </a:lnTo>
                  <a:lnTo>
                    <a:pt x="27" y="25"/>
                  </a:lnTo>
                  <a:lnTo>
                    <a:pt x="30" y="22"/>
                  </a:lnTo>
                  <a:lnTo>
                    <a:pt x="34" y="19"/>
                  </a:lnTo>
                  <a:lnTo>
                    <a:pt x="37" y="16"/>
                  </a:lnTo>
                  <a:lnTo>
                    <a:pt x="37" y="11"/>
                  </a:lnTo>
                  <a:lnTo>
                    <a:pt x="39" y="8"/>
                  </a:lnTo>
                  <a:lnTo>
                    <a:pt x="39" y="5"/>
                  </a:lnTo>
                  <a:lnTo>
                    <a:pt x="41" y="3"/>
                  </a:lnTo>
                  <a:lnTo>
                    <a:pt x="46" y="0"/>
                  </a:lnTo>
                  <a:lnTo>
                    <a:pt x="53" y="5"/>
                  </a:lnTo>
                  <a:lnTo>
                    <a:pt x="55" y="5"/>
                  </a:lnTo>
                  <a:lnTo>
                    <a:pt x="55" y="8"/>
                  </a:lnTo>
                  <a:lnTo>
                    <a:pt x="55" y="16"/>
                  </a:lnTo>
                  <a:lnTo>
                    <a:pt x="57" y="25"/>
                  </a:lnTo>
                  <a:lnTo>
                    <a:pt x="59" y="27"/>
                  </a:lnTo>
                  <a:lnTo>
                    <a:pt x="62" y="30"/>
                  </a:lnTo>
                  <a:lnTo>
                    <a:pt x="64" y="27"/>
                  </a:lnTo>
                  <a:lnTo>
                    <a:pt x="66" y="30"/>
                  </a:lnTo>
                  <a:lnTo>
                    <a:pt x="66" y="27"/>
                  </a:lnTo>
                  <a:lnTo>
                    <a:pt x="69" y="25"/>
                  </a:lnTo>
                  <a:lnTo>
                    <a:pt x="69" y="19"/>
                  </a:lnTo>
                  <a:lnTo>
                    <a:pt x="71" y="16"/>
                  </a:lnTo>
                  <a:lnTo>
                    <a:pt x="73" y="14"/>
                  </a:lnTo>
                  <a:lnTo>
                    <a:pt x="78" y="14"/>
                  </a:lnTo>
                  <a:lnTo>
                    <a:pt x="85" y="14"/>
                  </a:lnTo>
                  <a:lnTo>
                    <a:pt x="87" y="11"/>
                  </a:lnTo>
                  <a:lnTo>
                    <a:pt x="94" y="8"/>
                  </a:lnTo>
                  <a:lnTo>
                    <a:pt x="98" y="8"/>
                  </a:lnTo>
                  <a:lnTo>
                    <a:pt x="98" y="11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8" name="Freeform 128"/>
            <p:cNvSpPr>
              <a:spLocks noChangeAspect="1"/>
            </p:cNvSpPr>
            <p:nvPr/>
          </p:nvSpPr>
          <p:spPr bwMode="auto">
            <a:xfrm rot="9246">
              <a:off x="-522" y="3395"/>
              <a:ext cx="200" cy="126"/>
            </a:xfrm>
            <a:custGeom>
              <a:avLst/>
              <a:gdLst>
                <a:gd name="T0" fmla="*/ 2147483647 w 110"/>
                <a:gd name="T1" fmla="*/ 2147483647 h 90"/>
                <a:gd name="T2" fmla="*/ 2147483647 w 110"/>
                <a:gd name="T3" fmla="*/ 2147483647 h 90"/>
                <a:gd name="T4" fmla="*/ 2147483647 w 110"/>
                <a:gd name="T5" fmla="*/ 2147483647 h 90"/>
                <a:gd name="T6" fmla="*/ 2147483647 w 110"/>
                <a:gd name="T7" fmla="*/ 2147483647 h 90"/>
                <a:gd name="T8" fmla="*/ 2147483647 w 110"/>
                <a:gd name="T9" fmla="*/ 2147483647 h 90"/>
                <a:gd name="T10" fmla="*/ 2147483647 w 110"/>
                <a:gd name="T11" fmla="*/ 2147483647 h 90"/>
                <a:gd name="T12" fmla="*/ 2147483647 w 110"/>
                <a:gd name="T13" fmla="*/ 2147483647 h 90"/>
                <a:gd name="T14" fmla="*/ 2147483647 w 110"/>
                <a:gd name="T15" fmla="*/ 2147483647 h 90"/>
                <a:gd name="T16" fmla="*/ 2147483647 w 110"/>
                <a:gd name="T17" fmla="*/ 2147483647 h 90"/>
                <a:gd name="T18" fmla="*/ 2147483647 w 110"/>
                <a:gd name="T19" fmla="*/ 2147483647 h 90"/>
                <a:gd name="T20" fmla="*/ 2147483647 w 110"/>
                <a:gd name="T21" fmla="*/ 2147483647 h 90"/>
                <a:gd name="T22" fmla="*/ 2147483647 w 110"/>
                <a:gd name="T23" fmla="*/ 2147483647 h 90"/>
                <a:gd name="T24" fmla="*/ 2147483647 w 110"/>
                <a:gd name="T25" fmla="*/ 2147483647 h 90"/>
                <a:gd name="T26" fmla="*/ 2147483647 w 110"/>
                <a:gd name="T27" fmla="*/ 2147483647 h 90"/>
                <a:gd name="T28" fmla="*/ 2147483647 w 110"/>
                <a:gd name="T29" fmla="*/ 2147483647 h 90"/>
                <a:gd name="T30" fmla="*/ 2147483647 w 110"/>
                <a:gd name="T31" fmla="*/ 2147483647 h 90"/>
                <a:gd name="T32" fmla="*/ 2147483647 w 110"/>
                <a:gd name="T33" fmla="*/ 2147483647 h 90"/>
                <a:gd name="T34" fmla="*/ 2147483647 w 110"/>
                <a:gd name="T35" fmla="*/ 2147483647 h 90"/>
                <a:gd name="T36" fmla="*/ 2147483647 w 110"/>
                <a:gd name="T37" fmla="*/ 2147483647 h 90"/>
                <a:gd name="T38" fmla="*/ 2147483647 w 110"/>
                <a:gd name="T39" fmla="*/ 2147483647 h 90"/>
                <a:gd name="T40" fmla="*/ 2147483647 w 110"/>
                <a:gd name="T41" fmla="*/ 2147483647 h 90"/>
                <a:gd name="T42" fmla="*/ 2147483647 w 110"/>
                <a:gd name="T43" fmla="*/ 2147483647 h 90"/>
                <a:gd name="T44" fmla="*/ 2147483647 w 110"/>
                <a:gd name="T45" fmla="*/ 2147483647 h 90"/>
                <a:gd name="T46" fmla="*/ 2147483647 w 110"/>
                <a:gd name="T47" fmla="*/ 2147483647 h 90"/>
                <a:gd name="T48" fmla="*/ 2147483647 w 110"/>
                <a:gd name="T49" fmla="*/ 2147483647 h 90"/>
                <a:gd name="T50" fmla="*/ 2147483647 w 110"/>
                <a:gd name="T51" fmla="*/ 2147483647 h 90"/>
                <a:gd name="T52" fmla="*/ 2147483647 w 110"/>
                <a:gd name="T53" fmla="*/ 2147483647 h 90"/>
                <a:gd name="T54" fmla="*/ 2147483647 w 110"/>
                <a:gd name="T55" fmla="*/ 2147483647 h 90"/>
                <a:gd name="T56" fmla="*/ 2147483647 w 110"/>
                <a:gd name="T57" fmla="*/ 2147483647 h 90"/>
                <a:gd name="T58" fmla="*/ 2147483647 w 110"/>
                <a:gd name="T59" fmla="*/ 2147483647 h 90"/>
                <a:gd name="T60" fmla="*/ 2147483647 w 110"/>
                <a:gd name="T61" fmla="*/ 2147483647 h 90"/>
                <a:gd name="T62" fmla="*/ 2147483647 w 110"/>
                <a:gd name="T63" fmla="*/ 2147483647 h 90"/>
                <a:gd name="T64" fmla="*/ 2147483647 w 110"/>
                <a:gd name="T65" fmla="*/ 2147483647 h 90"/>
                <a:gd name="T66" fmla="*/ 2147483647 w 110"/>
                <a:gd name="T67" fmla="*/ 2147483647 h 90"/>
                <a:gd name="T68" fmla="*/ 2147483647 w 110"/>
                <a:gd name="T69" fmla="*/ 2147483647 h 90"/>
                <a:gd name="T70" fmla="*/ 2147483647 w 110"/>
                <a:gd name="T71" fmla="*/ 2147483647 h 90"/>
                <a:gd name="T72" fmla="*/ 0 w 110"/>
                <a:gd name="T73" fmla="*/ 2147483647 h 90"/>
                <a:gd name="T74" fmla="*/ 0 w 110"/>
                <a:gd name="T75" fmla="*/ 2147483647 h 90"/>
                <a:gd name="T76" fmla="*/ 2147483647 w 110"/>
                <a:gd name="T77" fmla="*/ 2147483647 h 90"/>
                <a:gd name="T78" fmla="*/ 2147483647 w 110"/>
                <a:gd name="T79" fmla="*/ 2147483647 h 90"/>
                <a:gd name="T80" fmla="*/ 2147483647 w 110"/>
                <a:gd name="T81" fmla="*/ 2147483647 h 90"/>
                <a:gd name="T82" fmla="*/ 2147483647 w 110"/>
                <a:gd name="T83" fmla="*/ 2147483647 h 90"/>
                <a:gd name="T84" fmla="*/ 2147483647 w 110"/>
                <a:gd name="T85" fmla="*/ 2147483647 h 90"/>
                <a:gd name="T86" fmla="*/ 2147483647 w 110"/>
                <a:gd name="T87" fmla="*/ 2147483647 h 90"/>
                <a:gd name="T88" fmla="*/ 2147483647 w 110"/>
                <a:gd name="T89" fmla="*/ 2147483647 h 90"/>
                <a:gd name="T90" fmla="*/ 2147483647 w 110"/>
                <a:gd name="T91" fmla="*/ 2147483647 h 90"/>
                <a:gd name="T92" fmla="*/ 2147483647 w 110"/>
                <a:gd name="T93" fmla="*/ 2147483647 h 90"/>
                <a:gd name="T94" fmla="*/ 2147483647 w 110"/>
                <a:gd name="T95" fmla="*/ 2147483647 h 90"/>
                <a:gd name="T96" fmla="*/ 2147483647 w 110"/>
                <a:gd name="T97" fmla="*/ 2147483647 h 90"/>
                <a:gd name="T98" fmla="*/ 2147483647 w 110"/>
                <a:gd name="T99" fmla="*/ 2147483647 h 90"/>
                <a:gd name="T100" fmla="*/ 2147483647 w 110"/>
                <a:gd name="T101" fmla="*/ 2147483647 h 90"/>
                <a:gd name="T102" fmla="*/ 2147483647 w 110"/>
                <a:gd name="T103" fmla="*/ 2147483647 h 90"/>
                <a:gd name="T104" fmla="*/ 2147483647 w 110"/>
                <a:gd name="T105" fmla="*/ 2147483647 h 90"/>
                <a:gd name="T106" fmla="*/ 2147483647 w 110"/>
                <a:gd name="T107" fmla="*/ 2147483647 h 90"/>
                <a:gd name="T108" fmla="*/ 2147483647 w 110"/>
                <a:gd name="T109" fmla="*/ 2147483647 h 90"/>
                <a:gd name="T110" fmla="*/ 2147483647 w 110"/>
                <a:gd name="T111" fmla="*/ 2147483647 h 90"/>
                <a:gd name="T112" fmla="*/ 2147483647 w 110"/>
                <a:gd name="T113" fmla="*/ 2147483647 h 9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10"/>
                <a:gd name="T172" fmla="*/ 0 h 90"/>
                <a:gd name="T173" fmla="*/ 110 w 110"/>
                <a:gd name="T174" fmla="*/ 90 h 9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10" h="90">
                  <a:moveTo>
                    <a:pt x="98" y="11"/>
                  </a:moveTo>
                  <a:lnTo>
                    <a:pt x="101" y="14"/>
                  </a:lnTo>
                  <a:lnTo>
                    <a:pt x="98" y="16"/>
                  </a:lnTo>
                  <a:lnTo>
                    <a:pt x="98" y="22"/>
                  </a:lnTo>
                  <a:lnTo>
                    <a:pt x="101" y="25"/>
                  </a:lnTo>
                  <a:lnTo>
                    <a:pt x="105" y="36"/>
                  </a:lnTo>
                  <a:lnTo>
                    <a:pt x="108" y="41"/>
                  </a:lnTo>
                  <a:lnTo>
                    <a:pt x="108" y="44"/>
                  </a:lnTo>
                  <a:lnTo>
                    <a:pt x="108" y="49"/>
                  </a:lnTo>
                  <a:lnTo>
                    <a:pt x="110" y="52"/>
                  </a:lnTo>
                  <a:lnTo>
                    <a:pt x="110" y="58"/>
                  </a:lnTo>
                  <a:lnTo>
                    <a:pt x="110" y="60"/>
                  </a:lnTo>
                  <a:lnTo>
                    <a:pt x="105" y="63"/>
                  </a:lnTo>
                  <a:lnTo>
                    <a:pt x="105" y="66"/>
                  </a:lnTo>
                  <a:lnTo>
                    <a:pt x="105" y="69"/>
                  </a:lnTo>
                  <a:lnTo>
                    <a:pt x="103" y="71"/>
                  </a:lnTo>
                  <a:lnTo>
                    <a:pt x="101" y="77"/>
                  </a:lnTo>
                  <a:lnTo>
                    <a:pt x="101" y="80"/>
                  </a:lnTo>
                  <a:lnTo>
                    <a:pt x="96" y="82"/>
                  </a:lnTo>
                  <a:lnTo>
                    <a:pt x="96" y="88"/>
                  </a:lnTo>
                  <a:lnTo>
                    <a:pt x="94" y="88"/>
                  </a:lnTo>
                  <a:lnTo>
                    <a:pt x="92" y="88"/>
                  </a:lnTo>
                  <a:lnTo>
                    <a:pt x="92" y="85"/>
                  </a:lnTo>
                  <a:lnTo>
                    <a:pt x="89" y="82"/>
                  </a:lnTo>
                  <a:lnTo>
                    <a:pt x="92" y="80"/>
                  </a:lnTo>
                  <a:lnTo>
                    <a:pt x="89" y="77"/>
                  </a:lnTo>
                  <a:lnTo>
                    <a:pt x="87" y="74"/>
                  </a:lnTo>
                  <a:lnTo>
                    <a:pt x="87" y="66"/>
                  </a:lnTo>
                  <a:lnTo>
                    <a:pt x="89" y="5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89" y="47"/>
                  </a:lnTo>
                  <a:lnTo>
                    <a:pt x="92" y="44"/>
                  </a:lnTo>
                  <a:lnTo>
                    <a:pt x="89" y="41"/>
                  </a:lnTo>
                  <a:lnTo>
                    <a:pt x="87" y="41"/>
                  </a:lnTo>
                  <a:lnTo>
                    <a:pt x="85" y="38"/>
                  </a:lnTo>
                  <a:lnTo>
                    <a:pt x="82" y="38"/>
                  </a:lnTo>
                  <a:lnTo>
                    <a:pt x="78" y="38"/>
                  </a:lnTo>
                  <a:lnTo>
                    <a:pt x="71" y="41"/>
                  </a:lnTo>
                  <a:lnTo>
                    <a:pt x="69" y="49"/>
                  </a:lnTo>
                  <a:lnTo>
                    <a:pt x="69" y="58"/>
                  </a:lnTo>
                  <a:lnTo>
                    <a:pt x="66" y="58"/>
                  </a:lnTo>
                  <a:lnTo>
                    <a:pt x="59" y="58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5" y="66"/>
                  </a:lnTo>
                  <a:lnTo>
                    <a:pt x="55" y="69"/>
                  </a:lnTo>
                  <a:lnTo>
                    <a:pt x="53" y="71"/>
                  </a:lnTo>
                  <a:lnTo>
                    <a:pt x="50" y="74"/>
                  </a:lnTo>
                  <a:lnTo>
                    <a:pt x="50" y="80"/>
                  </a:lnTo>
                  <a:lnTo>
                    <a:pt x="48" y="82"/>
                  </a:lnTo>
                  <a:lnTo>
                    <a:pt x="53" y="90"/>
                  </a:lnTo>
                  <a:lnTo>
                    <a:pt x="46" y="90"/>
                  </a:lnTo>
                  <a:lnTo>
                    <a:pt x="41" y="88"/>
                  </a:lnTo>
                  <a:lnTo>
                    <a:pt x="39" y="85"/>
                  </a:lnTo>
                  <a:lnTo>
                    <a:pt x="34" y="85"/>
                  </a:lnTo>
                  <a:lnTo>
                    <a:pt x="32" y="88"/>
                  </a:lnTo>
                  <a:lnTo>
                    <a:pt x="30" y="88"/>
                  </a:lnTo>
                  <a:lnTo>
                    <a:pt x="27" y="88"/>
                  </a:lnTo>
                  <a:lnTo>
                    <a:pt x="20" y="85"/>
                  </a:lnTo>
                  <a:lnTo>
                    <a:pt x="14" y="85"/>
                  </a:lnTo>
                  <a:lnTo>
                    <a:pt x="7" y="85"/>
                  </a:lnTo>
                  <a:lnTo>
                    <a:pt x="9" y="82"/>
                  </a:lnTo>
                  <a:lnTo>
                    <a:pt x="9" y="80"/>
                  </a:lnTo>
                  <a:lnTo>
                    <a:pt x="11" y="77"/>
                  </a:lnTo>
                  <a:lnTo>
                    <a:pt x="9" y="74"/>
                  </a:lnTo>
                  <a:lnTo>
                    <a:pt x="7" y="74"/>
                  </a:lnTo>
                  <a:lnTo>
                    <a:pt x="4" y="74"/>
                  </a:lnTo>
                  <a:lnTo>
                    <a:pt x="4" y="80"/>
                  </a:lnTo>
                  <a:lnTo>
                    <a:pt x="4" y="82"/>
                  </a:lnTo>
                  <a:lnTo>
                    <a:pt x="4" y="85"/>
                  </a:lnTo>
                  <a:lnTo>
                    <a:pt x="2" y="82"/>
                  </a:lnTo>
                  <a:lnTo>
                    <a:pt x="0" y="80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" y="66"/>
                  </a:lnTo>
                  <a:lnTo>
                    <a:pt x="4" y="63"/>
                  </a:lnTo>
                  <a:lnTo>
                    <a:pt x="7" y="63"/>
                  </a:lnTo>
                  <a:lnTo>
                    <a:pt x="9" y="60"/>
                  </a:lnTo>
                  <a:lnTo>
                    <a:pt x="14" y="49"/>
                  </a:lnTo>
                  <a:lnTo>
                    <a:pt x="14" y="38"/>
                  </a:lnTo>
                  <a:lnTo>
                    <a:pt x="14" y="36"/>
                  </a:lnTo>
                  <a:lnTo>
                    <a:pt x="14" y="33"/>
                  </a:lnTo>
                  <a:lnTo>
                    <a:pt x="23" y="27"/>
                  </a:lnTo>
                  <a:lnTo>
                    <a:pt x="27" y="25"/>
                  </a:lnTo>
                  <a:lnTo>
                    <a:pt x="30" y="22"/>
                  </a:lnTo>
                  <a:lnTo>
                    <a:pt x="34" y="19"/>
                  </a:lnTo>
                  <a:lnTo>
                    <a:pt x="37" y="16"/>
                  </a:lnTo>
                  <a:lnTo>
                    <a:pt x="37" y="11"/>
                  </a:lnTo>
                  <a:lnTo>
                    <a:pt x="39" y="8"/>
                  </a:lnTo>
                  <a:lnTo>
                    <a:pt x="39" y="5"/>
                  </a:lnTo>
                  <a:lnTo>
                    <a:pt x="41" y="3"/>
                  </a:lnTo>
                  <a:lnTo>
                    <a:pt x="46" y="0"/>
                  </a:lnTo>
                  <a:lnTo>
                    <a:pt x="53" y="5"/>
                  </a:lnTo>
                  <a:lnTo>
                    <a:pt x="55" y="5"/>
                  </a:lnTo>
                  <a:lnTo>
                    <a:pt x="55" y="8"/>
                  </a:lnTo>
                  <a:lnTo>
                    <a:pt x="55" y="16"/>
                  </a:lnTo>
                  <a:lnTo>
                    <a:pt x="57" y="25"/>
                  </a:lnTo>
                  <a:lnTo>
                    <a:pt x="59" y="27"/>
                  </a:lnTo>
                  <a:lnTo>
                    <a:pt x="62" y="30"/>
                  </a:lnTo>
                  <a:lnTo>
                    <a:pt x="64" y="27"/>
                  </a:lnTo>
                  <a:lnTo>
                    <a:pt x="66" y="30"/>
                  </a:lnTo>
                  <a:lnTo>
                    <a:pt x="66" y="27"/>
                  </a:lnTo>
                  <a:lnTo>
                    <a:pt x="69" y="25"/>
                  </a:lnTo>
                  <a:lnTo>
                    <a:pt x="69" y="19"/>
                  </a:lnTo>
                  <a:lnTo>
                    <a:pt x="71" y="16"/>
                  </a:lnTo>
                  <a:lnTo>
                    <a:pt x="73" y="14"/>
                  </a:lnTo>
                  <a:lnTo>
                    <a:pt x="78" y="14"/>
                  </a:lnTo>
                  <a:lnTo>
                    <a:pt x="85" y="14"/>
                  </a:lnTo>
                  <a:lnTo>
                    <a:pt x="87" y="11"/>
                  </a:lnTo>
                  <a:lnTo>
                    <a:pt x="94" y="8"/>
                  </a:lnTo>
                  <a:lnTo>
                    <a:pt x="98" y="8"/>
                  </a:lnTo>
                  <a:lnTo>
                    <a:pt x="98" y="11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9" name="Freeform 129"/>
            <p:cNvSpPr>
              <a:spLocks noChangeAspect="1"/>
            </p:cNvSpPr>
            <p:nvPr/>
          </p:nvSpPr>
          <p:spPr bwMode="auto">
            <a:xfrm rot="9246">
              <a:off x="-544" y="3185"/>
              <a:ext cx="168" cy="262"/>
            </a:xfrm>
            <a:custGeom>
              <a:avLst/>
              <a:gdLst>
                <a:gd name="T0" fmla="*/ 2147483647 w 92"/>
                <a:gd name="T1" fmla="*/ 2147483647 h 187"/>
                <a:gd name="T2" fmla="*/ 2147483647 w 92"/>
                <a:gd name="T3" fmla="*/ 2147483647 h 187"/>
                <a:gd name="T4" fmla="*/ 2147483647 w 92"/>
                <a:gd name="T5" fmla="*/ 2147483647 h 187"/>
                <a:gd name="T6" fmla="*/ 2147483647 w 92"/>
                <a:gd name="T7" fmla="*/ 2147483647 h 187"/>
                <a:gd name="T8" fmla="*/ 2147483647 w 92"/>
                <a:gd name="T9" fmla="*/ 2147483647 h 187"/>
                <a:gd name="T10" fmla="*/ 2147483647 w 92"/>
                <a:gd name="T11" fmla="*/ 2147483647 h 187"/>
                <a:gd name="T12" fmla="*/ 2147483647 w 92"/>
                <a:gd name="T13" fmla="*/ 2147483647 h 187"/>
                <a:gd name="T14" fmla="*/ 2147483647 w 92"/>
                <a:gd name="T15" fmla="*/ 2147483647 h 187"/>
                <a:gd name="T16" fmla="*/ 2147483647 w 92"/>
                <a:gd name="T17" fmla="*/ 2147483647 h 187"/>
                <a:gd name="T18" fmla="*/ 2147483647 w 92"/>
                <a:gd name="T19" fmla="*/ 2147483647 h 187"/>
                <a:gd name="T20" fmla="*/ 2147483647 w 92"/>
                <a:gd name="T21" fmla="*/ 2147483647 h 187"/>
                <a:gd name="T22" fmla="*/ 2147483647 w 92"/>
                <a:gd name="T23" fmla="*/ 0 h 187"/>
                <a:gd name="T24" fmla="*/ 2147483647 w 92"/>
                <a:gd name="T25" fmla="*/ 2147483647 h 187"/>
                <a:gd name="T26" fmla="*/ 2147483647 w 92"/>
                <a:gd name="T27" fmla="*/ 2147483647 h 187"/>
                <a:gd name="T28" fmla="*/ 2147483647 w 92"/>
                <a:gd name="T29" fmla="*/ 2147483647 h 187"/>
                <a:gd name="T30" fmla="*/ 2147483647 w 92"/>
                <a:gd name="T31" fmla="*/ 2147483647 h 187"/>
                <a:gd name="T32" fmla="*/ 2147483647 w 92"/>
                <a:gd name="T33" fmla="*/ 2147483647 h 187"/>
                <a:gd name="T34" fmla="*/ 2147483647 w 92"/>
                <a:gd name="T35" fmla="*/ 2147483647 h 187"/>
                <a:gd name="T36" fmla="*/ 2147483647 w 92"/>
                <a:gd name="T37" fmla="*/ 2147483647 h 187"/>
                <a:gd name="T38" fmla="*/ 2147483647 w 92"/>
                <a:gd name="T39" fmla="*/ 2147483647 h 187"/>
                <a:gd name="T40" fmla="*/ 2147483647 w 92"/>
                <a:gd name="T41" fmla="*/ 2147483647 h 187"/>
                <a:gd name="T42" fmla="*/ 2147483647 w 92"/>
                <a:gd name="T43" fmla="*/ 2147483647 h 187"/>
                <a:gd name="T44" fmla="*/ 2147483647 w 92"/>
                <a:gd name="T45" fmla="*/ 2147483647 h 187"/>
                <a:gd name="T46" fmla="*/ 2147483647 w 92"/>
                <a:gd name="T47" fmla="*/ 2147483647 h 187"/>
                <a:gd name="T48" fmla="*/ 2147483647 w 92"/>
                <a:gd name="T49" fmla="*/ 2147483647 h 187"/>
                <a:gd name="T50" fmla="*/ 2147483647 w 92"/>
                <a:gd name="T51" fmla="*/ 2147483647 h 187"/>
                <a:gd name="T52" fmla="*/ 0 w 92"/>
                <a:gd name="T53" fmla="*/ 2147483647 h 187"/>
                <a:gd name="T54" fmla="*/ 2147483647 w 92"/>
                <a:gd name="T55" fmla="*/ 2147483647 h 187"/>
                <a:gd name="T56" fmla="*/ 2147483647 w 92"/>
                <a:gd name="T57" fmla="*/ 2147483647 h 187"/>
                <a:gd name="T58" fmla="*/ 2147483647 w 92"/>
                <a:gd name="T59" fmla="*/ 2147483647 h 187"/>
                <a:gd name="T60" fmla="*/ 2147483647 w 92"/>
                <a:gd name="T61" fmla="*/ 2147483647 h 187"/>
                <a:gd name="T62" fmla="*/ 2147483647 w 92"/>
                <a:gd name="T63" fmla="*/ 2147483647 h 187"/>
                <a:gd name="T64" fmla="*/ 2147483647 w 92"/>
                <a:gd name="T65" fmla="*/ 2147483647 h 187"/>
                <a:gd name="T66" fmla="*/ 2147483647 w 92"/>
                <a:gd name="T67" fmla="*/ 2147483647 h 187"/>
                <a:gd name="T68" fmla="*/ 2147483647 w 92"/>
                <a:gd name="T69" fmla="*/ 2147483647 h 187"/>
                <a:gd name="T70" fmla="*/ 2147483647 w 92"/>
                <a:gd name="T71" fmla="*/ 2147483647 h 187"/>
                <a:gd name="T72" fmla="*/ 2147483647 w 92"/>
                <a:gd name="T73" fmla="*/ 2147483647 h 187"/>
                <a:gd name="T74" fmla="*/ 2147483647 w 92"/>
                <a:gd name="T75" fmla="*/ 2147483647 h 187"/>
                <a:gd name="T76" fmla="*/ 2147483647 w 92"/>
                <a:gd name="T77" fmla="*/ 2147483647 h 187"/>
                <a:gd name="T78" fmla="*/ 2147483647 w 92"/>
                <a:gd name="T79" fmla="*/ 2147483647 h 187"/>
                <a:gd name="T80" fmla="*/ 2147483647 w 92"/>
                <a:gd name="T81" fmla="*/ 2147483647 h 187"/>
                <a:gd name="T82" fmla="*/ 2147483647 w 92"/>
                <a:gd name="T83" fmla="*/ 2147483647 h 187"/>
                <a:gd name="T84" fmla="*/ 2147483647 w 92"/>
                <a:gd name="T85" fmla="*/ 2147483647 h 187"/>
                <a:gd name="T86" fmla="*/ 2147483647 w 92"/>
                <a:gd name="T87" fmla="*/ 2147483647 h 187"/>
                <a:gd name="T88" fmla="*/ 2147483647 w 92"/>
                <a:gd name="T89" fmla="*/ 2147483647 h 187"/>
                <a:gd name="T90" fmla="*/ 2147483647 w 92"/>
                <a:gd name="T91" fmla="*/ 2147483647 h 187"/>
                <a:gd name="T92" fmla="*/ 2147483647 w 92"/>
                <a:gd name="T93" fmla="*/ 2147483647 h 187"/>
                <a:gd name="T94" fmla="*/ 2147483647 w 92"/>
                <a:gd name="T95" fmla="*/ 2147483647 h 187"/>
                <a:gd name="T96" fmla="*/ 2147483647 w 92"/>
                <a:gd name="T97" fmla="*/ 2147483647 h 18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2"/>
                <a:gd name="T148" fmla="*/ 0 h 187"/>
                <a:gd name="T149" fmla="*/ 92 w 92"/>
                <a:gd name="T150" fmla="*/ 187 h 18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2" h="187">
                  <a:moveTo>
                    <a:pt x="92" y="104"/>
                  </a:moveTo>
                  <a:lnTo>
                    <a:pt x="92" y="101"/>
                  </a:lnTo>
                  <a:lnTo>
                    <a:pt x="87" y="99"/>
                  </a:lnTo>
                  <a:lnTo>
                    <a:pt x="85" y="96"/>
                  </a:lnTo>
                  <a:lnTo>
                    <a:pt x="85" y="90"/>
                  </a:lnTo>
                  <a:lnTo>
                    <a:pt x="85" y="88"/>
                  </a:lnTo>
                  <a:lnTo>
                    <a:pt x="83" y="85"/>
                  </a:lnTo>
                  <a:lnTo>
                    <a:pt x="83" y="80"/>
                  </a:lnTo>
                  <a:lnTo>
                    <a:pt x="85" y="74"/>
                  </a:lnTo>
                  <a:lnTo>
                    <a:pt x="81" y="66"/>
                  </a:lnTo>
                  <a:lnTo>
                    <a:pt x="78" y="63"/>
                  </a:lnTo>
                  <a:lnTo>
                    <a:pt x="76" y="63"/>
                  </a:lnTo>
                  <a:lnTo>
                    <a:pt x="71" y="63"/>
                  </a:lnTo>
                  <a:lnTo>
                    <a:pt x="69" y="63"/>
                  </a:lnTo>
                  <a:lnTo>
                    <a:pt x="65" y="60"/>
                  </a:lnTo>
                  <a:lnTo>
                    <a:pt x="65" y="55"/>
                  </a:lnTo>
                  <a:lnTo>
                    <a:pt x="67" y="49"/>
                  </a:lnTo>
                  <a:lnTo>
                    <a:pt x="69" y="47"/>
                  </a:lnTo>
                  <a:lnTo>
                    <a:pt x="69" y="44"/>
                  </a:lnTo>
                  <a:lnTo>
                    <a:pt x="74" y="33"/>
                  </a:lnTo>
                  <a:lnTo>
                    <a:pt x="78" y="25"/>
                  </a:lnTo>
                  <a:lnTo>
                    <a:pt x="81" y="16"/>
                  </a:lnTo>
                  <a:lnTo>
                    <a:pt x="78" y="5"/>
                  </a:lnTo>
                  <a:lnTo>
                    <a:pt x="74" y="0"/>
                  </a:lnTo>
                  <a:lnTo>
                    <a:pt x="69" y="3"/>
                  </a:lnTo>
                  <a:lnTo>
                    <a:pt x="67" y="5"/>
                  </a:lnTo>
                  <a:lnTo>
                    <a:pt x="60" y="8"/>
                  </a:lnTo>
                  <a:lnTo>
                    <a:pt x="58" y="19"/>
                  </a:lnTo>
                  <a:lnTo>
                    <a:pt x="51" y="22"/>
                  </a:lnTo>
                  <a:lnTo>
                    <a:pt x="42" y="22"/>
                  </a:lnTo>
                  <a:lnTo>
                    <a:pt x="32" y="22"/>
                  </a:lnTo>
                  <a:lnTo>
                    <a:pt x="30" y="25"/>
                  </a:lnTo>
                  <a:lnTo>
                    <a:pt x="26" y="25"/>
                  </a:lnTo>
                  <a:lnTo>
                    <a:pt x="23" y="27"/>
                  </a:lnTo>
                  <a:lnTo>
                    <a:pt x="21" y="30"/>
                  </a:lnTo>
                  <a:lnTo>
                    <a:pt x="23" y="36"/>
                  </a:lnTo>
                  <a:lnTo>
                    <a:pt x="21" y="44"/>
                  </a:lnTo>
                  <a:lnTo>
                    <a:pt x="19" y="49"/>
                  </a:lnTo>
                  <a:lnTo>
                    <a:pt x="16" y="58"/>
                  </a:lnTo>
                  <a:lnTo>
                    <a:pt x="14" y="60"/>
                  </a:lnTo>
                  <a:lnTo>
                    <a:pt x="12" y="63"/>
                  </a:lnTo>
                  <a:lnTo>
                    <a:pt x="12" y="69"/>
                  </a:lnTo>
                  <a:lnTo>
                    <a:pt x="10" y="71"/>
                  </a:lnTo>
                  <a:lnTo>
                    <a:pt x="14" y="80"/>
                  </a:lnTo>
                  <a:lnTo>
                    <a:pt x="14" y="88"/>
                  </a:lnTo>
                  <a:lnTo>
                    <a:pt x="12" y="90"/>
                  </a:lnTo>
                  <a:lnTo>
                    <a:pt x="10" y="93"/>
                  </a:lnTo>
                  <a:lnTo>
                    <a:pt x="12" y="99"/>
                  </a:lnTo>
                  <a:lnTo>
                    <a:pt x="12" y="101"/>
                  </a:lnTo>
                  <a:lnTo>
                    <a:pt x="12" y="107"/>
                  </a:lnTo>
                  <a:lnTo>
                    <a:pt x="10" y="110"/>
                  </a:lnTo>
                  <a:lnTo>
                    <a:pt x="7" y="112"/>
                  </a:lnTo>
                  <a:lnTo>
                    <a:pt x="5" y="112"/>
                  </a:lnTo>
                  <a:lnTo>
                    <a:pt x="0" y="112"/>
                  </a:lnTo>
                  <a:lnTo>
                    <a:pt x="0" y="121"/>
                  </a:lnTo>
                  <a:lnTo>
                    <a:pt x="3" y="126"/>
                  </a:lnTo>
                  <a:lnTo>
                    <a:pt x="7" y="132"/>
                  </a:lnTo>
                  <a:lnTo>
                    <a:pt x="7" y="137"/>
                  </a:lnTo>
                  <a:lnTo>
                    <a:pt x="10" y="143"/>
                  </a:lnTo>
                  <a:lnTo>
                    <a:pt x="12" y="148"/>
                  </a:lnTo>
                  <a:lnTo>
                    <a:pt x="14" y="154"/>
                  </a:lnTo>
                  <a:lnTo>
                    <a:pt x="14" y="159"/>
                  </a:lnTo>
                  <a:lnTo>
                    <a:pt x="16" y="162"/>
                  </a:lnTo>
                  <a:lnTo>
                    <a:pt x="16" y="167"/>
                  </a:lnTo>
                  <a:lnTo>
                    <a:pt x="16" y="170"/>
                  </a:lnTo>
                  <a:lnTo>
                    <a:pt x="19" y="173"/>
                  </a:lnTo>
                  <a:lnTo>
                    <a:pt x="19" y="176"/>
                  </a:lnTo>
                  <a:lnTo>
                    <a:pt x="16" y="181"/>
                  </a:lnTo>
                  <a:lnTo>
                    <a:pt x="21" y="187"/>
                  </a:lnTo>
                  <a:lnTo>
                    <a:pt x="26" y="187"/>
                  </a:lnTo>
                  <a:lnTo>
                    <a:pt x="26" y="184"/>
                  </a:lnTo>
                  <a:lnTo>
                    <a:pt x="35" y="178"/>
                  </a:lnTo>
                  <a:lnTo>
                    <a:pt x="39" y="176"/>
                  </a:lnTo>
                  <a:lnTo>
                    <a:pt x="42" y="173"/>
                  </a:lnTo>
                  <a:lnTo>
                    <a:pt x="46" y="170"/>
                  </a:lnTo>
                  <a:lnTo>
                    <a:pt x="49" y="167"/>
                  </a:lnTo>
                  <a:lnTo>
                    <a:pt x="49" y="162"/>
                  </a:lnTo>
                  <a:lnTo>
                    <a:pt x="51" y="159"/>
                  </a:lnTo>
                  <a:lnTo>
                    <a:pt x="51" y="156"/>
                  </a:lnTo>
                  <a:lnTo>
                    <a:pt x="53" y="154"/>
                  </a:lnTo>
                  <a:lnTo>
                    <a:pt x="53" y="148"/>
                  </a:lnTo>
                  <a:lnTo>
                    <a:pt x="55" y="143"/>
                  </a:lnTo>
                  <a:lnTo>
                    <a:pt x="58" y="137"/>
                  </a:lnTo>
                  <a:lnTo>
                    <a:pt x="58" y="132"/>
                  </a:lnTo>
                  <a:lnTo>
                    <a:pt x="58" y="126"/>
                  </a:lnTo>
                  <a:lnTo>
                    <a:pt x="55" y="121"/>
                  </a:lnTo>
                  <a:lnTo>
                    <a:pt x="58" y="115"/>
                  </a:lnTo>
                  <a:lnTo>
                    <a:pt x="60" y="112"/>
                  </a:lnTo>
                  <a:lnTo>
                    <a:pt x="65" y="115"/>
                  </a:lnTo>
                  <a:lnTo>
                    <a:pt x="71" y="115"/>
                  </a:lnTo>
                  <a:lnTo>
                    <a:pt x="74" y="115"/>
                  </a:lnTo>
                  <a:lnTo>
                    <a:pt x="76" y="112"/>
                  </a:lnTo>
                  <a:lnTo>
                    <a:pt x="78" y="110"/>
                  </a:lnTo>
                  <a:lnTo>
                    <a:pt x="83" y="112"/>
                  </a:lnTo>
                  <a:lnTo>
                    <a:pt x="87" y="112"/>
                  </a:lnTo>
                  <a:lnTo>
                    <a:pt x="92" y="115"/>
                  </a:lnTo>
                  <a:lnTo>
                    <a:pt x="92" y="110"/>
                  </a:lnTo>
                  <a:lnTo>
                    <a:pt x="92" y="10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0" name="Freeform 130"/>
            <p:cNvSpPr>
              <a:spLocks noChangeAspect="1"/>
            </p:cNvSpPr>
            <p:nvPr/>
          </p:nvSpPr>
          <p:spPr bwMode="auto">
            <a:xfrm rot="9246">
              <a:off x="-544" y="3185"/>
              <a:ext cx="168" cy="262"/>
            </a:xfrm>
            <a:custGeom>
              <a:avLst/>
              <a:gdLst>
                <a:gd name="T0" fmla="*/ 2147483647 w 92"/>
                <a:gd name="T1" fmla="*/ 2147483647 h 187"/>
                <a:gd name="T2" fmla="*/ 2147483647 w 92"/>
                <a:gd name="T3" fmla="*/ 2147483647 h 187"/>
                <a:gd name="T4" fmla="*/ 2147483647 w 92"/>
                <a:gd name="T5" fmla="*/ 2147483647 h 187"/>
                <a:gd name="T6" fmla="*/ 2147483647 w 92"/>
                <a:gd name="T7" fmla="*/ 2147483647 h 187"/>
                <a:gd name="T8" fmla="*/ 2147483647 w 92"/>
                <a:gd name="T9" fmla="*/ 2147483647 h 187"/>
                <a:gd name="T10" fmla="*/ 2147483647 w 92"/>
                <a:gd name="T11" fmla="*/ 2147483647 h 187"/>
                <a:gd name="T12" fmla="*/ 2147483647 w 92"/>
                <a:gd name="T13" fmla="*/ 2147483647 h 187"/>
                <a:gd name="T14" fmla="*/ 2147483647 w 92"/>
                <a:gd name="T15" fmla="*/ 2147483647 h 187"/>
                <a:gd name="T16" fmla="*/ 2147483647 w 92"/>
                <a:gd name="T17" fmla="*/ 2147483647 h 187"/>
                <a:gd name="T18" fmla="*/ 2147483647 w 92"/>
                <a:gd name="T19" fmla="*/ 2147483647 h 187"/>
                <a:gd name="T20" fmla="*/ 2147483647 w 92"/>
                <a:gd name="T21" fmla="*/ 2147483647 h 187"/>
                <a:gd name="T22" fmla="*/ 2147483647 w 92"/>
                <a:gd name="T23" fmla="*/ 0 h 187"/>
                <a:gd name="T24" fmla="*/ 2147483647 w 92"/>
                <a:gd name="T25" fmla="*/ 2147483647 h 187"/>
                <a:gd name="T26" fmla="*/ 2147483647 w 92"/>
                <a:gd name="T27" fmla="*/ 2147483647 h 187"/>
                <a:gd name="T28" fmla="*/ 2147483647 w 92"/>
                <a:gd name="T29" fmla="*/ 2147483647 h 187"/>
                <a:gd name="T30" fmla="*/ 2147483647 w 92"/>
                <a:gd name="T31" fmla="*/ 2147483647 h 187"/>
                <a:gd name="T32" fmla="*/ 2147483647 w 92"/>
                <a:gd name="T33" fmla="*/ 2147483647 h 187"/>
                <a:gd name="T34" fmla="*/ 2147483647 w 92"/>
                <a:gd name="T35" fmla="*/ 2147483647 h 187"/>
                <a:gd name="T36" fmla="*/ 2147483647 w 92"/>
                <a:gd name="T37" fmla="*/ 2147483647 h 187"/>
                <a:gd name="T38" fmla="*/ 2147483647 w 92"/>
                <a:gd name="T39" fmla="*/ 2147483647 h 187"/>
                <a:gd name="T40" fmla="*/ 2147483647 w 92"/>
                <a:gd name="T41" fmla="*/ 2147483647 h 187"/>
                <a:gd name="T42" fmla="*/ 2147483647 w 92"/>
                <a:gd name="T43" fmla="*/ 2147483647 h 187"/>
                <a:gd name="T44" fmla="*/ 2147483647 w 92"/>
                <a:gd name="T45" fmla="*/ 2147483647 h 187"/>
                <a:gd name="T46" fmla="*/ 2147483647 w 92"/>
                <a:gd name="T47" fmla="*/ 2147483647 h 187"/>
                <a:gd name="T48" fmla="*/ 2147483647 w 92"/>
                <a:gd name="T49" fmla="*/ 2147483647 h 187"/>
                <a:gd name="T50" fmla="*/ 2147483647 w 92"/>
                <a:gd name="T51" fmla="*/ 2147483647 h 187"/>
                <a:gd name="T52" fmla="*/ 0 w 92"/>
                <a:gd name="T53" fmla="*/ 2147483647 h 187"/>
                <a:gd name="T54" fmla="*/ 2147483647 w 92"/>
                <a:gd name="T55" fmla="*/ 2147483647 h 187"/>
                <a:gd name="T56" fmla="*/ 2147483647 w 92"/>
                <a:gd name="T57" fmla="*/ 2147483647 h 187"/>
                <a:gd name="T58" fmla="*/ 2147483647 w 92"/>
                <a:gd name="T59" fmla="*/ 2147483647 h 187"/>
                <a:gd name="T60" fmla="*/ 2147483647 w 92"/>
                <a:gd name="T61" fmla="*/ 2147483647 h 187"/>
                <a:gd name="T62" fmla="*/ 2147483647 w 92"/>
                <a:gd name="T63" fmla="*/ 2147483647 h 187"/>
                <a:gd name="T64" fmla="*/ 2147483647 w 92"/>
                <a:gd name="T65" fmla="*/ 2147483647 h 187"/>
                <a:gd name="T66" fmla="*/ 2147483647 w 92"/>
                <a:gd name="T67" fmla="*/ 2147483647 h 187"/>
                <a:gd name="T68" fmla="*/ 2147483647 w 92"/>
                <a:gd name="T69" fmla="*/ 2147483647 h 187"/>
                <a:gd name="T70" fmla="*/ 2147483647 w 92"/>
                <a:gd name="T71" fmla="*/ 2147483647 h 187"/>
                <a:gd name="T72" fmla="*/ 2147483647 w 92"/>
                <a:gd name="T73" fmla="*/ 2147483647 h 187"/>
                <a:gd name="T74" fmla="*/ 2147483647 w 92"/>
                <a:gd name="T75" fmla="*/ 2147483647 h 187"/>
                <a:gd name="T76" fmla="*/ 2147483647 w 92"/>
                <a:gd name="T77" fmla="*/ 2147483647 h 187"/>
                <a:gd name="T78" fmla="*/ 2147483647 w 92"/>
                <a:gd name="T79" fmla="*/ 2147483647 h 187"/>
                <a:gd name="T80" fmla="*/ 2147483647 w 92"/>
                <a:gd name="T81" fmla="*/ 2147483647 h 187"/>
                <a:gd name="T82" fmla="*/ 2147483647 w 92"/>
                <a:gd name="T83" fmla="*/ 2147483647 h 187"/>
                <a:gd name="T84" fmla="*/ 2147483647 w 92"/>
                <a:gd name="T85" fmla="*/ 2147483647 h 187"/>
                <a:gd name="T86" fmla="*/ 2147483647 w 92"/>
                <a:gd name="T87" fmla="*/ 2147483647 h 187"/>
                <a:gd name="T88" fmla="*/ 2147483647 w 92"/>
                <a:gd name="T89" fmla="*/ 2147483647 h 187"/>
                <a:gd name="T90" fmla="*/ 2147483647 w 92"/>
                <a:gd name="T91" fmla="*/ 2147483647 h 187"/>
                <a:gd name="T92" fmla="*/ 2147483647 w 92"/>
                <a:gd name="T93" fmla="*/ 2147483647 h 187"/>
                <a:gd name="T94" fmla="*/ 2147483647 w 92"/>
                <a:gd name="T95" fmla="*/ 2147483647 h 187"/>
                <a:gd name="T96" fmla="*/ 2147483647 w 92"/>
                <a:gd name="T97" fmla="*/ 2147483647 h 18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2"/>
                <a:gd name="T148" fmla="*/ 0 h 187"/>
                <a:gd name="T149" fmla="*/ 92 w 92"/>
                <a:gd name="T150" fmla="*/ 187 h 18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2" h="187">
                  <a:moveTo>
                    <a:pt x="92" y="104"/>
                  </a:moveTo>
                  <a:lnTo>
                    <a:pt x="92" y="101"/>
                  </a:lnTo>
                  <a:lnTo>
                    <a:pt x="87" y="99"/>
                  </a:lnTo>
                  <a:lnTo>
                    <a:pt x="85" y="96"/>
                  </a:lnTo>
                  <a:lnTo>
                    <a:pt x="85" y="90"/>
                  </a:lnTo>
                  <a:lnTo>
                    <a:pt x="85" y="88"/>
                  </a:lnTo>
                  <a:lnTo>
                    <a:pt x="83" y="85"/>
                  </a:lnTo>
                  <a:lnTo>
                    <a:pt x="83" y="80"/>
                  </a:lnTo>
                  <a:lnTo>
                    <a:pt x="85" y="74"/>
                  </a:lnTo>
                  <a:lnTo>
                    <a:pt x="81" y="66"/>
                  </a:lnTo>
                  <a:lnTo>
                    <a:pt x="78" y="63"/>
                  </a:lnTo>
                  <a:lnTo>
                    <a:pt x="76" y="63"/>
                  </a:lnTo>
                  <a:lnTo>
                    <a:pt x="71" y="63"/>
                  </a:lnTo>
                  <a:lnTo>
                    <a:pt x="69" y="63"/>
                  </a:lnTo>
                  <a:lnTo>
                    <a:pt x="65" y="60"/>
                  </a:lnTo>
                  <a:lnTo>
                    <a:pt x="65" y="55"/>
                  </a:lnTo>
                  <a:lnTo>
                    <a:pt x="67" y="49"/>
                  </a:lnTo>
                  <a:lnTo>
                    <a:pt x="69" y="47"/>
                  </a:lnTo>
                  <a:lnTo>
                    <a:pt x="69" y="44"/>
                  </a:lnTo>
                  <a:lnTo>
                    <a:pt x="74" y="33"/>
                  </a:lnTo>
                  <a:lnTo>
                    <a:pt x="78" y="25"/>
                  </a:lnTo>
                  <a:lnTo>
                    <a:pt x="81" y="16"/>
                  </a:lnTo>
                  <a:lnTo>
                    <a:pt x="78" y="5"/>
                  </a:lnTo>
                  <a:lnTo>
                    <a:pt x="74" y="0"/>
                  </a:lnTo>
                  <a:lnTo>
                    <a:pt x="69" y="3"/>
                  </a:lnTo>
                  <a:lnTo>
                    <a:pt x="67" y="5"/>
                  </a:lnTo>
                  <a:lnTo>
                    <a:pt x="60" y="8"/>
                  </a:lnTo>
                  <a:lnTo>
                    <a:pt x="58" y="19"/>
                  </a:lnTo>
                  <a:lnTo>
                    <a:pt x="51" y="22"/>
                  </a:lnTo>
                  <a:lnTo>
                    <a:pt x="42" y="22"/>
                  </a:lnTo>
                  <a:lnTo>
                    <a:pt x="32" y="22"/>
                  </a:lnTo>
                  <a:lnTo>
                    <a:pt x="30" y="25"/>
                  </a:lnTo>
                  <a:lnTo>
                    <a:pt x="26" y="25"/>
                  </a:lnTo>
                  <a:lnTo>
                    <a:pt x="23" y="27"/>
                  </a:lnTo>
                  <a:lnTo>
                    <a:pt x="21" y="30"/>
                  </a:lnTo>
                  <a:lnTo>
                    <a:pt x="23" y="36"/>
                  </a:lnTo>
                  <a:lnTo>
                    <a:pt x="21" y="44"/>
                  </a:lnTo>
                  <a:lnTo>
                    <a:pt x="19" y="49"/>
                  </a:lnTo>
                  <a:lnTo>
                    <a:pt x="16" y="58"/>
                  </a:lnTo>
                  <a:lnTo>
                    <a:pt x="14" y="60"/>
                  </a:lnTo>
                  <a:lnTo>
                    <a:pt x="12" y="63"/>
                  </a:lnTo>
                  <a:lnTo>
                    <a:pt x="12" y="69"/>
                  </a:lnTo>
                  <a:lnTo>
                    <a:pt x="10" y="71"/>
                  </a:lnTo>
                  <a:lnTo>
                    <a:pt x="14" y="80"/>
                  </a:lnTo>
                  <a:lnTo>
                    <a:pt x="14" y="88"/>
                  </a:lnTo>
                  <a:lnTo>
                    <a:pt x="12" y="90"/>
                  </a:lnTo>
                  <a:lnTo>
                    <a:pt x="10" y="93"/>
                  </a:lnTo>
                  <a:lnTo>
                    <a:pt x="12" y="99"/>
                  </a:lnTo>
                  <a:lnTo>
                    <a:pt x="12" y="101"/>
                  </a:lnTo>
                  <a:lnTo>
                    <a:pt x="12" y="107"/>
                  </a:lnTo>
                  <a:lnTo>
                    <a:pt x="10" y="110"/>
                  </a:lnTo>
                  <a:lnTo>
                    <a:pt x="7" y="112"/>
                  </a:lnTo>
                  <a:lnTo>
                    <a:pt x="5" y="112"/>
                  </a:lnTo>
                  <a:lnTo>
                    <a:pt x="0" y="112"/>
                  </a:lnTo>
                  <a:lnTo>
                    <a:pt x="0" y="121"/>
                  </a:lnTo>
                  <a:lnTo>
                    <a:pt x="3" y="126"/>
                  </a:lnTo>
                  <a:lnTo>
                    <a:pt x="7" y="132"/>
                  </a:lnTo>
                  <a:lnTo>
                    <a:pt x="7" y="137"/>
                  </a:lnTo>
                  <a:lnTo>
                    <a:pt x="10" y="143"/>
                  </a:lnTo>
                  <a:lnTo>
                    <a:pt x="12" y="148"/>
                  </a:lnTo>
                  <a:lnTo>
                    <a:pt x="14" y="154"/>
                  </a:lnTo>
                  <a:lnTo>
                    <a:pt x="14" y="159"/>
                  </a:lnTo>
                  <a:lnTo>
                    <a:pt x="16" y="162"/>
                  </a:lnTo>
                  <a:lnTo>
                    <a:pt x="16" y="167"/>
                  </a:lnTo>
                  <a:lnTo>
                    <a:pt x="16" y="170"/>
                  </a:lnTo>
                  <a:lnTo>
                    <a:pt x="19" y="173"/>
                  </a:lnTo>
                  <a:lnTo>
                    <a:pt x="19" y="176"/>
                  </a:lnTo>
                  <a:lnTo>
                    <a:pt x="16" y="181"/>
                  </a:lnTo>
                  <a:lnTo>
                    <a:pt x="21" y="187"/>
                  </a:lnTo>
                  <a:lnTo>
                    <a:pt x="26" y="187"/>
                  </a:lnTo>
                  <a:lnTo>
                    <a:pt x="26" y="184"/>
                  </a:lnTo>
                  <a:lnTo>
                    <a:pt x="35" y="178"/>
                  </a:lnTo>
                  <a:lnTo>
                    <a:pt x="39" y="176"/>
                  </a:lnTo>
                  <a:lnTo>
                    <a:pt x="42" y="173"/>
                  </a:lnTo>
                  <a:lnTo>
                    <a:pt x="46" y="170"/>
                  </a:lnTo>
                  <a:lnTo>
                    <a:pt x="49" y="167"/>
                  </a:lnTo>
                  <a:lnTo>
                    <a:pt x="49" y="162"/>
                  </a:lnTo>
                  <a:lnTo>
                    <a:pt x="51" y="159"/>
                  </a:lnTo>
                  <a:lnTo>
                    <a:pt x="51" y="156"/>
                  </a:lnTo>
                  <a:lnTo>
                    <a:pt x="53" y="154"/>
                  </a:lnTo>
                  <a:lnTo>
                    <a:pt x="53" y="148"/>
                  </a:lnTo>
                  <a:lnTo>
                    <a:pt x="55" y="143"/>
                  </a:lnTo>
                  <a:lnTo>
                    <a:pt x="58" y="137"/>
                  </a:lnTo>
                  <a:lnTo>
                    <a:pt x="58" y="132"/>
                  </a:lnTo>
                  <a:lnTo>
                    <a:pt x="58" y="126"/>
                  </a:lnTo>
                  <a:lnTo>
                    <a:pt x="55" y="121"/>
                  </a:lnTo>
                  <a:lnTo>
                    <a:pt x="58" y="115"/>
                  </a:lnTo>
                  <a:lnTo>
                    <a:pt x="60" y="112"/>
                  </a:lnTo>
                  <a:lnTo>
                    <a:pt x="65" y="115"/>
                  </a:lnTo>
                  <a:lnTo>
                    <a:pt x="71" y="115"/>
                  </a:lnTo>
                  <a:lnTo>
                    <a:pt x="74" y="115"/>
                  </a:lnTo>
                  <a:lnTo>
                    <a:pt x="76" y="112"/>
                  </a:lnTo>
                  <a:lnTo>
                    <a:pt x="78" y="110"/>
                  </a:lnTo>
                  <a:lnTo>
                    <a:pt x="83" y="112"/>
                  </a:lnTo>
                  <a:lnTo>
                    <a:pt x="87" y="112"/>
                  </a:lnTo>
                  <a:lnTo>
                    <a:pt x="92" y="115"/>
                  </a:lnTo>
                  <a:lnTo>
                    <a:pt x="92" y="110"/>
                  </a:lnTo>
                  <a:lnTo>
                    <a:pt x="92" y="10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1" name="Freeform 131"/>
            <p:cNvSpPr>
              <a:spLocks noChangeAspect="1"/>
            </p:cNvSpPr>
            <p:nvPr/>
          </p:nvSpPr>
          <p:spPr bwMode="auto">
            <a:xfrm rot="9246">
              <a:off x="-447" y="3339"/>
              <a:ext cx="121" cy="100"/>
            </a:xfrm>
            <a:custGeom>
              <a:avLst/>
              <a:gdLst>
                <a:gd name="T0" fmla="*/ 0 w 67"/>
                <a:gd name="T1" fmla="*/ 2147483647 h 71"/>
                <a:gd name="T2" fmla="*/ 0 w 67"/>
                <a:gd name="T3" fmla="*/ 2147483647 h 71"/>
                <a:gd name="T4" fmla="*/ 2147483647 w 67"/>
                <a:gd name="T5" fmla="*/ 2147483647 h 71"/>
                <a:gd name="T6" fmla="*/ 2147483647 w 67"/>
                <a:gd name="T7" fmla="*/ 2147483647 h 71"/>
                <a:gd name="T8" fmla="*/ 2147483647 w 67"/>
                <a:gd name="T9" fmla="*/ 2147483647 h 71"/>
                <a:gd name="T10" fmla="*/ 2147483647 w 67"/>
                <a:gd name="T11" fmla="*/ 2147483647 h 71"/>
                <a:gd name="T12" fmla="*/ 2147483647 w 67"/>
                <a:gd name="T13" fmla="*/ 2147483647 h 71"/>
                <a:gd name="T14" fmla="*/ 2147483647 w 67"/>
                <a:gd name="T15" fmla="*/ 2147483647 h 71"/>
                <a:gd name="T16" fmla="*/ 2147483647 w 67"/>
                <a:gd name="T17" fmla="*/ 2147483647 h 71"/>
                <a:gd name="T18" fmla="*/ 2147483647 w 67"/>
                <a:gd name="T19" fmla="*/ 2147483647 h 71"/>
                <a:gd name="T20" fmla="*/ 2147483647 w 67"/>
                <a:gd name="T21" fmla="*/ 2147483647 h 71"/>
                <a:gd name="T22" fmla="*/ 2147483647 w 67"/>
                <a:gd name="T23" fmla="*/ 2147483647 h 71"/>
                <a:gd name="T24" fmla="*/ 2147483647 w 67"/>
                <a:gd name="T25" fmla="*/ 2147483647 h 71"/>
                <a:gd name="T26" fmla="*/ 2147483647 w 67"/>
                <a:gd name="T27" fmla="*/ 0 h 71"/>
                <a:gd name="T28" fmla="*/ 2147483647 w 67"/>
                <a:gd name="T29" fmla="*/ 2147483647 h 71"/>
                <a:gd name="T30" fmla="*/ 2147483647 w 67"/>
                <a:gd name="T31" fmla="*/ 2147483647 h 71"/>
                <a:gd name="T32" fmla="*/ 2147483647 w 67"/>
                <a:gd name="T33" fmla="*/ 2147483647 h 71"/>
                <a:gd name="T34" fmla="*/ 2147483647 w 67"/>
                <a:gd name="T35" fmla="*/ 2147483647 h 71"/>
                <a:gd name="T36" fmla="*/ 2147483647 w 67"/>
                <a:gd name="T37" fmla="*/ 2147483647 h 71"/>
                <a:gd name="T38" fmla="*/ 2147483647 w 67"/>
                <a:gd name="T39" fmla="*/ 2147483647 h 71"/>
                <a:gd name="T40" fmla="*/ 2147483647 w 67"/>
                <a:gd name="T41" fmla="*/ 2147483647 h 71"/>
                <a:gd name="T42" fmla="*/ 2147483647 w 67"/>
                <a:gd name="T43" fmla="*/ 2147483647 h 71"/>
                <a:gd name="T44" fmla="*/ 2147483647 w 67"/>
                <a:gd name="T45" fmla="*/ 2147483647 h 71"/>
                <a:gd name="T46" fmla="*/ 2147483647 w 67"/>
                <a:gd name="T47" fmla="*/ 2147483647 h 71"/>
                <a:gd name="T48" fmla="*/ 2147483647 w 67"/>
                <a:gd name="T49" fmla="*/ 2147483647 h 71"/>
                <a:gd name="T50" fmla="*/ 2147483647 w 67"/>
                <a:gd name="T51" fmla="*/ 2147483647 h 71"/>
                <a:gd name="T52" fmla="*/ 2147483647 w 67"/>
                <a:gd name="T53" fmla="*/ 2147483647 h 71"/>
                <a:gd name="T54" fmla="*/ 2147483647 w 67"/>
                <a:gd name="T55" fmla="*/ 2147483647 h 71"/>
                <a:gd name="T56" fmla="*/ 2147483647 w 67"/>
                <a:gd name="T57" fmla="*/ 2147483647 h 71"/>
                <a:gd name="T58" fmla="*/ 2147483647 w 67"/>
                <a:gd name="T59" fmla="*/ 2147483647 h 71"/>
                <a:gd name="T60" fmla="*/ 2147483647 w 67"/>
                <a:gd name="T61" fmla="*/ 2147483647 h 71"/>
                <a:gd name="T62" fmla="*/ 2147483647 w 67"/>
                <a:gd name="T63" fmla="*/ 2147483647 h 71"/>
                <a:gd name="T64" fmla="*/ 2147483647 w 67"/>
                <a:gd name="T65" fmla="*/ 2147483647 h 71"/>
                <a:gd name="T66" fmla="*/ 2147483647 w 67"/>
                <a:gd name="T67" fmla="*/ 2147483647 h 71"/>
                <a:gd name="T68" fmla="*/ 2147483647 w 67"/>
                <a:gd name="T69" fmla="*/ 2147483647 h 71"/>
                <a:gd name="T70" fmla="*/ 2147483647 w 67"/>
                <a:gd name="T71" fmla="*/ 2147483647 h 71"/>
                <a:gd name="T72" fmla="*/ 2147483647 w 67"/>
                <a:gd name="T73" fmla="*/ 2147483647 h 71"/>
                <a:gd name="T74" fmla="*/ 2147483647 w 67"/>
                <a:gd name="T75" fmla="*/ 2147483647 h 71"/>
                <a:gd name="T76" fmla="*/ 2147483647 w 67"/>
                <a:gd name="T77" fmla="*/ 2147483647 h 71"/>
                <a:gd name="T78" fmla="*/ 2147483647 w 67"/>
                <a:gd name="T79" fmla="*/ 2147483647 h 71"/>
                <a:gd name="T80" fmla="*/ 2147483647 w 67"/>
                <a:gd name="T81" fmla="*/ 2147483647 h 71"/>
                <a:gd name="T82" fmla="*/ 2147483647 w 67"/>
                <a:gd name="T83" fmla="*/ 2147483647 h 71"/>
                <a:gd name="T84" fmla="*/ 2147483647 w 67"/>
                <a:gd name="T85" fmla="*/ 2147483647 h 71"/>
                <a:gd name="T86" fmla="*/ 2147483647 w 67"/>
                <a:gd name="T87" fmla="*/ 2147483647 h 71"/>
                <a:gd name="T88" fmla="*/ 2147483647 w 67"/>
                <a:gd name="T89" fmla="*/ 2147483647 h 71"/>
                <a:gd name="T90" fmla="*/ 2147483647 w 67"/>
                <a:gd name="T91" fmla="*/ 2147483647 h 71"/>
                <a:gd name="T92" fmla="*/ 2147483647 w 67"/>
                <a:gd name="T93" fmla="*/ 2147483647 h 71"/>
                <a:gd name="T94" fmla="*/ 2147483647 w 67"/>
                <a:gd name="T95" fmla="*/ 2147483647 h 71"/>
                <a:gd name="T96" fmla="*/ 2147483647 w 67"/>
                <a:gd name="T97" fmla="*/ 2147483647 h 71"/>
                <a:gd name="T98" fmla="*/ 2147483647 w 67"/>
                <a:gd name="T99" fmla="*/ 2147483647 h 71"/>
                <a:gd name="T100" fmla="*/ 2147483647 w 67"/>
                <a:gd name="T101" fmla="*/ 2147483647 h 71"/>
                <a:gd name="T102" fmla="*/ 0 w 67"/>
                <a:gd name="T103" fmla="*/ 2147483647 h 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67"/>
                <a:gd name="T157" fmla="*/ 0 h 71"/>
                <a:gd name="T158" fmla="*/ 67 w 67"/>
                <a:gd name="T159" fmla="*/ 71 h 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67" h="71">
                  <a:moveTo>
                    <a:pt x="0" y="44"/>
                  </a:moveTo>
                  <a:lnTo>
                    <a:pt x="0" y="38"/>
                  </a:lnTo>
                  <a:lnTo>
                    <a:pt x="2" y="33"/>
                  </a:lnTo>
                  <a:lnTo>
                    <a:pt x="5" y="27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2" y="11"/>
                  </a:lnTo>
                  <a:lnTo>
                    <a:pt x="5" y="5"/>
                  </a:lnTo>
                  <a:lnTo>
                    <a:pt x="7" y="2"/>
                  </a:lnTo>
                  <a:lnTo>
                    <a:pt x="12" y="5"/>
                  </a:lnTo>
                  <a:lnTo>
                    <a:pt x="18" y="5"/>
                  </a:lnTo>
                  <a:lnTo>
                    <a:pt x="21" y="5"/>
                  </a:lnTo>
                  <a:lnTo>
                    <a:pt x="23" y="2"/>
                  </a:lnTo>
                  <a:lnTo>
                    <a:pt x="25" y="0"/>
                  </a:lnTo>
                  <a:lnTo>
                    <a:pt x="30" y="2"/>
                  </a:lnTo>
                  <a:lnTo>
                    <a:pt x="34" y="2"/>
                  </a:lnTo>
                  <a:lnTo>
                    <a:pt x="39" y="5"/>
                  </a:lnTo>
                  <a:lnTo>
                    <a:pt x="41" y="5"/>
                  </a:lnTo>
                  <a:lnTo>
                    <a:pt x="48" y="11"/>
                  </a:lnTo>
                  <a:lnTo>
                    <a:pt x="51" y="11"/>
                  </a:lnTo>
                  <a:lnTo>
                    <a:pt x="51" y="13"/>
                  </a:lnTo>
                  <a:lnTo>
                    <a:pt x="53" y="13"/>
                  </a:lnTo>
                  <a:lnTo>
                    <a:pt x="55" y="16"/>
                  </a:lnTo>
                  <a:lnTo>
                    <a:pt x="64" y="27"/>
                  </a:lnTo>
                  <a:lnTo>
                    <a:pt x="67" y="33"/>
                  </a:lnTo>
                  <a:lnTo>
                    <a:pt x="64" y="35"/>
                  </a:lnTo>
                  <a:lnTo>
                    <a:pt x="64" y="38"/>
                  </a:lnTo>
                  <a:lnTo>
                    <a:pt x="62" y="41"/>
                  </a:lnTo>
                  <a:lnTo>
                    <a:pt x="60" y="41"/>
                  </a:lnTo>
                  <a:lnTo>
                    <a:pt x="60" y="44"/>
                  </a:lnTo>
                  <a:lnTo>
                    <a:pt x="57" y="46"/>
                  </a:lnTo>
                  <a:lnTo>
                    <a:pt x="57" y="49"/>
                  </a:lnTo>
                  <a:lnTo>
                    <a:pt x="53" y="49"/>
                  </a:lnTo>
                  <a:lnTo>
                    <a:pt x="46" y="52"/>
                  </a:lnTo>
                  <a:lnTo>
                    <a:pt x="44" y="55"/>
                  </a:lnTo>
                  <a:lnTo>
                    <a:pt x="37" y="55"/>
                  </a:lnTo>
                  <a:lnTo>
                    <a:pt x="32" y="55"/>
                  </a:lnTo>
                  <a:lnTo>
                    <a:pt x="30" y="57"/>
                  </a:lnTo>
                  <a:lnTo>
                    <a:pt x="28" y="60"/>
                  </a:lnTo>
                  <a:lnTo>
                    <a:pt x="28" y="66"/>
                  </a:lnTo>
                  <a:lnTo>
                    <a:pt x="25" y="68"/>
                  </a:lnTo>
                  <a:lnTo>
                    <a:pt x="25" y="71"/>
                  </a:lnTo>
                  <a:lnTo>
                    <a:pt x="23" y="68"/>
                  </a:lnTo>
                  <a:lnTo>
                    <a:pt x="21" y="71"/>
                  </a:lnTo>
                  <a:lnTo>
                    <a:pt x="18" y="68"/>
                  </a:lnTo>
                  <a:lnTo>
                    <a:pt x="16" y="66"/>
                  </a:lnTo>
                  <a:lnTo>
                    <a:pt x="14" y="57"/>
                  </a:lnTo>
                  <a:lnTo>
                    <a:pt x="14" y="49"/>
                  </a:lnTo>
                  <a:lnTo>
                    <a:pt x="14" y="46"/>
                  </a:lnTo>
                  <a:lnTo>
                    <a:pt x="12" y="46"/>
                  </a:lnTo>
                  <a:lnTo>
                    <a:pt x="7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2" name="Freeform 132"/>
            <p:cNvSpPr>
              <a:spLocks noChangeAspect="1"/>
            </p:cNvSpPr>
            <p:nvPr/>
          </p:nvSpPr>
          <p:spPr bwMode="auto">
            <a:xfrm rot="9246">
              <a:off x="-447" y="3339"/>
              <a:ext cx="121" cy="100"/>
            </a:xfrm>
            <a:custGeom>
              <a:avLst/>
              <a:gdLst>
                <a:gd name="T0" fmla="*/ 0 w 67"/>
                <a:gd name="T1" fmla="*/ 2147483647 h 71"/>
                <a:gd name="T2" fmla="*/ 0 w 67"/>
                <a:gd name="T3" fmla="*/ 2147483647 h 71"/>
                <a:gd name="T4" fmla="*/ 2147483647 w 67"/>
                <a:gd name="T5" fmla="*/ 2147483647 h 71"/>
                <a:gd name="T6" fmla="*/ 2147483647 w 67"/>
                <a:gd name="T7" fmla="*/ 2147483647 h 71"/>
                <a:gd name="T8" fmla="*/ 2147483647 w 67"/>
                <a:gd name="T9" fmla="*/ 2147483647 h 71"/>
                <a:gd name="T10" fmla="*/ 2147483647 w 67"/>
                <a:gd name="T11" fmla="*/ 2147483647 h 71"/>
                <a:gd name="T12" fmla="*/ 2147483647 w 67"/>
                <a:gd name="T13" fmla="*/ 2147483647 h 71"/>
                <a:gd name="T14" fmla="*/ 2147483647 w 67"/>
                <a:gd name="T15" fmla="*/ 2147483647 h 71"/>
                <a:gd name="T16" fmla="*/ 2147483647 w 67"/>
                <a:gd name="T17" fmla="*/ 2147483647 h 71"/>
                <a:gd name="T18" fmla="*/ 2147483647 w 67"/>
                <a:gd name="T19" fmla="*/ 2147483647 h 71"/>
                <a:gd name="T20" fmla="*/ 2147483647 w 67"/>
                <a:gd name="T21" fmla="*/ 2147483647 h 71"/>
                <a:gd name="T22" fmla="*/ 2147483647 w 67"/>
                <a:gd name="T23" fmla="*/ 2147483647 h 71"/>
                <a:gd name="T24" fmla="*/ 2147483647 w 67"/>
                <a:gd name="T25" fmla="*/ 2147483647 h 71"/>
                <a:gd name="T26" fmla="*/ 2147483647 w 67"/>
                <a:gd name="T27" fmla="*/ 0 h 71"/>
                <a:gd name="T28" fmla="*/ 2147483647 w 67"/>
                <a:gd name="T29" fmla="*/ 2147483647 h 71"/>
                <a:gd name="T30" fmla="*/ 2147483647 w 67"/>
                <a:gd name="T31" fmla="*/ 2147483647 h 71"/>
                <a:gd name="T32" fmla="*/ 2147483647 w 67"/>
                <a:gd name="T33" fmla="*/ 2147483647 h 71"/>
                <a:gd name="T34" fmla="*/ 2147483647 w 67"/>
                <a:gd name="T35" fmla="*/ 2147483647 h 71"/>
                <a:gd name="T36" fmla="*/ 2147483647 w 67"/>
                <a:gd name="T37" fmla="*/ 2147483647 h 71"/>
                <a:gd name="T38" fmla="*/ 2147483647 w 67"/>
                <a:gd name="T39" fmla="*/ 2147483647 h 71"/>
                <a:gd name="T40" fmla="*/ 2147483647 w 67"/>
                <a:gd name="T41" fmla="*/ 2147483647 h 71"/>
                <a:gd name="T42" fmla="*/ 2147483647 w 67"/>
                <a:gd name="T43" fmla="*/ 2147483647 h 71"/>
                <a:gd name="T44" fmla="*/ 2147483647 w 67"/>
                <a:gd name="T45" fmla="*/ 2147483647 h 71"/>
                <a:gd name="T46" fmla="*/ 2147483647 w 67"/>
                <a:gd name="T47" fmla="*/ 2147483647 h 71"/>
                <a:gd name="T48" fmla="*/ 2147483647 w 67"/>
                <a:gd name="T49" fmla="*/ 2147483647 h 71"/>
                <a:gd name="T50" fmla="*/ 2147483647 w 67"/>
                <a:gd name="T51" fmla="*/ 2147483647 h 71"/>
                <a:gd name="T52" fmla="*/ 2147483647 w 67"/>
                <a:gd name="T53" fmla="*/ 2147483647 h 71"/>
                <a:gd name="T54" fmla="*/ 2147483647 w 67"/>
                <a:gd name="T55" fmla="*/ 2147483647 h 71"/>
                <a:gd name="T56" fmla="*/ 2147483647 w 67"/>
                <a:gd name="T57" fmla="*/ 2147483647 h 71"/>
                <a:gd name="T58" fmla="*/ 2147483647 w 67"/>
                <a:gd name="T59" fmla="*/ 2147483647 h 71"/>
                <a:gd name="T60" fmla="*/ 2147483647 w 67"/>
                <a:gd name="T61" fmla="*/ 2147483647 h 71"/>
                <a:gd name="T62" fmla="*/ 2147483647 w 67"/>
                <a:gd name="T63" fmla="*/ 2147483647 h 71"/>
                <a:gd name="T64" fmla="*/ 2147483647 w 67"/>
                <a:gd name="T65" fmla="*/ 2147483647 h 71"/>
                <a:gd name="T66" fmla="*/ 2147483647 w 67"/>
                <a:gd name="T67" fmla="*/ 2147483647 h 71"/>
                <a:gd name="T68" fmla="*/ 2147483647 w 67"/>
                <a:gd name="T69" fmla="*/ 2147483647 h 71"/>
                <a:gd name="T70" fmla="*/ 2147483647 w 67"/>
                <a:gd name="T71" fmla="*/ 2147483647 h 71"/>
                <a:gd name="T72" fmla="*/ 2147483647 w 67"/>
                <a:gd name="T73" fmla="*/ 2147483647 h 71"/>
                <a:gd name="T74" fmla="*/ 2147483647 w 67"/>
                <a:gd name="T75" fmla="*/ 2147483647 h 71"/>
                <a:gd name="T76" fmla="*/ 2147483647 w 67"/>
                <a:gd name="T77" fmla="*/ 2147483647 h 71"/>
                <a:gd name="T78" fmla="*/ 2147483647 w 67"/>
                <a:gd name="T79" fmla="*/ 2147483647 h 71"/>
                <a:gd name="T80" fmla="*/ 2147483647 w 67"/>
                <a:gd name="T81" fmla="*/ 2147483647 h 71"/>
                <a:gd name="T82" fmla="*/ 2147483647 w 67"/>
                <a:gd name="T83" fmla="*/ 2147483647 h 71"/>
                <a:gd name="T84" fmla="*/ 2147483647 w 67"/>
                <a:gd name="T85" fmla="*/ 2147483647 h 71"/>
                <a:gd name="T86" fmla="*/ 2147483647 w 67"/>
                <a:gd name="T87" fmla="*/ 2147483647 h 71"/>
                <a:gd name="T88" fmla="*/ 2147483647 w 67"/>
                <a:gd name="T89" fmla="*/ 2147483647 h 71"/>
                <a:gd name="T90" fmla="*/ 2147483647 w 67"/>
                <a:gd name="T91" fmla="*/ 2147483647 h 71"/>
                <a:gd name="T92" fmla="*/ 2147483647 w 67"/>
                <a:gd name="T93" fmla="*/ 2147483647 h 71"/>
                <a:gd name="T94" fmla="*/ 2147483647 w 67"/>
                <a:gd name="T95" fmla="*/ 2147483647 h 71"/>
                <a:gd name="T96" fmla="*/ 2147483647 w 67"/>
                <a:gd name="T97" fmla="*/ 2147483647 h 71"/>
                <a:gd name="T98" fmla="*/ 2147483647 w 67"/>
                <a:gd name="T99" fmla="*/ 2147483647 h 71"/>
                <a:gd name="T100" fmla="*/ 2147483647 w 67"/>
                <a:gd name="T101" fmla="*/ 2147483647 h 71"/>
                <a:gd name="T102" fmla="*/ 0 w 67"/>
                <a:gd name="T103" fmla="*/ 2147483647 h 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67"/>
                <a:gd name="T157" fmla="*/ 0 h 71"/>
                <a:gd name="T158" fmla="*/ 67 w 67"/>
                <a:gd name="T159" fmla="*/ 71 h 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67" h="71">
                  <a:moveTo>
                    <a:pt x="0" y="44"/>
                  </a:moveTo>
                  <a:lnTo>
                    <a:pt x="0" y="38"/>
                  </a:lnTo>
                  <a:lnTo>
                    <a:pt x="2" y="33"/>
                  </a:lnTo>
                  <a:lnTo>
                    <a:pt x="5" y="27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2" y="11"/>
                  </a:lnTo>
                  <a:lnTo>
                    <a:pt x="5" y="5"/>
                  </a:lnTo>
                  <a:lnTo>
                    <a:pt x="7" y="2"/>
                  </a:lnTo>
                  <a:lnTo>
                    <a:pt x="12" y="5"/>
                  </a:lnTo>
                  <a:lnTo>
                    <a:pt x="18" y="5"/>
                  </a:lnTo>
                  <a:lnTo>
                    <a:pt x="21" y="5"/>
                  </a:lnTo>
                  <a:lnTo>
                    <a:pt x="23" y="2"/>
                  </a:lnTo>
                  <a:lnTo>
                    <a:pt x="25" y="0"/>
                  </a:lnTo>
                  <a:lnTo>
                    <a:pt x="30" y="2"/>
                  </a:lnTo>
                  <a:lnTo>
                    <a:pt x="34" y="2"/>
                  </a:lnTo>
                  <a:lnTo>
                    <a:pt x="39" y="5"/>
                  </a:lnTo>
                  <a:lnTo>
                    <a:pt x="41" y="5"/>
                  </a:lnTo>
                  <a:lnTo>
                    <a:pt x="48" y="11"/>
                  </a:lnTo>
                  <a:lnTo>
                    <a:pt x="51" y="11"/>
                  </a:lnTo>
                  <a:lnTo>
                    <a:pt x="51" y="13"/>
                  </a:lnTo>
                  <a:lnTo>
                    <a:pt x="53" y="13"/>
                  </a:lnTo>
                  <a:lnTo>
                    <a:pt x="55" y="16"/>
                  </a:lnTo>
                  <a:lnTo>
                    <a:pt x="64" y="27"/>
                  </a:lnTo>
                  <a:lnTo>
                    <a:pt x="67" y="33"/>
                  </a:lnTo>
                  <a:lnTo>
                    <a:pt x="64" y="35"/>
                  </a:lnTo>
                  <a:lnTo>
                    <a:pt x="64" y="38"/>
                  </a:lnTo>
                  <a:lnTo>
                    <a:pt x="62" y="41"/>
                  </a:lnTo>
                  <a:lnTo>
                    <a:pt x="60" y="41"/>
                  </a:lnTo>
                  <a:lnTo>
                    <a:pt x="60" y="44"/>
                  </a:lnTo>
                  <a:lnTo>
                    <a:pt x="57" y="46"/>
                  </a:lnTo>
                  <a:lnTo>
                    <a:pt x="57" y="49"/>
                  </a:lnTo>
                  <a:lnTo>
                    <a:pt x="53" y="49"/>
                  </a:lnTo>
                  <a:lnTo>
                    <a:pt x="46" y="52"/>
                  </a:lnTo>
                  <a:lnTo>
                    <a:pt x="44" y="55"/>
                  </a:lnTo>
                  <a:lnTo>
                    <a:pt x="37" y="55"/>
                  </a:lnTo>
                  <a:lnTo>
                    <a:pt x="32" y="55"/>
                  </a:lnTo>
                  <a:lnTo>
                    <a:pt x="30" y="57"/>
                  </a:lnTo>
                  <a:lnTo>
                    <a:pt x="28" y="60"/>
                  </a:lnTo>
                  <a:lnTo>
                    <a:pt x="28" y="66"/>
                  </a:lnTo>
                  <a:lnTo>
                    <a:pt x="25" y="68"/>
                  </a:lnTo>
                  <a:lnTo>
                    <a:pt x="25" y="71"/>
                  </a:lnTo>
                  <a:lnTo>
                    <a:pt x="23" y="68"/>
                  </a:lnTo>
                  <a:lnTo>
                    <a:pt x="21" y="71"/>
                  </a:lnTo>
                  <a:lnTo>
                    <a:pt x="18" y="68"/>
                  </a:lnTo>
                  <a:lnTo>
                    <a:pt x="16" y="66"/>
                  </a:lnTo>
                  <a:lnTo>
                    <a:pt x="14" y="57"/>
                  </a:lnTo>
                  <a:lnTo>
                    <a:pt x="14" y="49"/>
                  </a:lnTo>
                  <a:lnTo>
                    <a:pt x="14" y="46"/>
                  </a:lnTo>
                  <a:lnTo>
                    <a:pt x="12" y="46"/>
                  </a:lnTo>
                  <a:lnTo>
                    <a:pt x="7" y="44"/>
                  </a:lnTo>
                  <a:lnTo>
                    <a:pt x="0" y="4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3" name="Freeform 133"/>
            <p:cNvSpPr>
              <a:spLocks noChangeAspect="1"/>
            </p:cNvSpPr>
            <p:nvPr/>
          </p:nvSpPr>
          <p:spPr bwMode="auto">
            <a:xfrm rot="9246">
              <a:off x="-622" y="3195"/>
              <a:ext cx="121" cy="98"/>
            </a:xfrm>
            <a:custGeom>
              <a:avLst/>
              <a:gdLst>
                <a:gd name="T0" fmla="*/ 2147483647 w 66"/>
                <a:gd name="T1" fmla="*/ 2147483647 h 69"/>
                <a:gd name="T2" fmla="*/ 2147483647 w 66"/>
                <a:gd name="T3" fmla="*/ 2147483647 h 69"/>
                <a:gd name="T4" fmla="*/ 2147483647 w 66"/>
                <a:gd name="T5" fmla="*/ 2147483647 h 69"/>
                <a:gd name="T6" fmla="*/ 2147483647 w 66"/>
                <a:gd name="T7" fmla="*/ 2147483647 h 69"/>
                <a:gd name="T8" fmla="*/ 2147483647 w 66"/>
                <a:gd name="T9" fmla="*/ 2147483647 h 69"/>
                <a:gd name="T10" fmla="*/ 2147483647 w 66"/>
                <a:gd name="T11" fmla="*/ 2147483647 h 69"/>
                <a:gd name="T12" fmla="*/ 2147483647 w 66"/>
                <a:gd name="T13" fmla="*/ 2147483647 h 69"/>
                <a:gd name="T14" fmla="*/ 2147483647 w 66"/>
                <a:gd name="T15" fmla="*/ 2147483647 h 69"/>
                <a:gd name="T16" fmla="*/ 2147483647 w 66"/>
                <a:gd name="T17" fmla="*/ 2147483647 h 69"/>
                <a:gd name="T18" fmla="*/ 2147483647 w 66"/>
                <a:gd name="T19" fmla="*/ 2147483647 h 69"/>
                <a:gd name="T20" fmla="*/ 2147483647 w 66"/>
                <a:gd name="T21" fmla="*/ 2147483647 h 69"/>
                <a:gd name="T22" fmla="*/ 2147483647 w 66"/>
                <a:gd name="T23" fmla="*/ 2147483647 h 69"/>
                <a:gd name="T24" fmla="*/ 2147483647 w 66"/>
                <a:gd name="T25" fmla="*/ 2147483647 h 69"/>
                <a:gd name="T26" fmla="*/ 2147483647 w 66"/>
                <a:gd name="T27" fmla="*/ 2147483647 h 69"/>
                <a:gd name="T28" fmla="*/ 2147483647 w 66"/>
                <a:gd name="T29" fmla="*/ 2147483647 h 69"/>
                <a:gd name="T30" fmla="*/ 2147483647 w 66"/>
                <a:gd name="T31" fmla="*/ 2147483647 h 69"/>
                <a:gd name="T32" fmla="*/ 2147483647 w 66"/>
                <a:gd name="T33" fmla="*/ 2147483647 h 69"/>
                <a:gd name="T34" fmla="*/ 2147483647 w 66"/>
                <a:gd name="T35" fmla="*/ 2147483647 h 69"/>
                <a:gd name="T36" fmla="*/ 2147483647 w 66"/>
                <a:gd name="T37" fmla="*/ 2147483647 h 69"/>
                <a:gd name="T38" fmla="*/ 2147483647 w 66"/>
                <a:gd name="T39" fmla="*/ 2147483647 h 69"/>
                <a:gd name="T40" fmla="*/ 2147483647 w 66"/>
                <a:gd name="T41" fmla="*/ 2147483647 h 69"/>
                <a:gd name="T42" fmla="*/ 2147483647 w 66"/>
                <a:gd name="T43" fmla="*/ 2147483647 h 69"/>
                <a:gd name="T44" fmla="*/ 2147483647 w 66"/>
                <a:gd name="T45" fmla="*/ 2147483647 h 69"/>
                <a:gd name="T46" fmla="*/ 2147483647 w 66"/>
                <a:gd name="T47" fmla="*/ 2147483647 h 69"/>
                <a:gd name="T48" fmla="*/ 2147483647 w 66"/>
                <a:gd name="T49" fmla="*/ 2147483647 h 69"/>
                <a:gd name="T50" fmla="*/ 2147483647 w 66"/>
                <a:gd name="T51" fmla="*/ 2147483647 h 69"/>
                <a:gd name="T52" fmla="*/ 0 w 66"/>
                <a:gd name="T53" fmla="*/ 2147483647 h 69"/>
                <a:gd name="T54" fmla="*/ 2147483647 w 66"/>
                <a:gd name="T55" fmla="*/ 2147483647 h 69"/>
                <a:gd name="T56" fmla="*/ 2147483647 w 66"/>
                <a:gd name="T57" fmla="*/ 2147483647 h 69"/>
                <a:gd name="T58" fmla="*/ 2147483647 w 66"/>
                <a:gd name="T59" fmla="*/ 2147483647 h 69"/>
                <a:gd name="T60" fmla="*/ 2147483647 w 66"/>
                <a:gd name="T61" fmla="*/ 2147483647 h 69"/>
                <a:gd name="T62" fmla="*/ 2147483647 w 66"/>
                <a:gd name="T63" fmla="*/ 2147483647 h 69"/>
                <a:gd name="T64" fmla="*/ 2147483647 w 66"/>
                <a:gd name="T65" fmla="*/ 2147483647 h 69"/>
                <a:gd name="T66" fmla="*/ 2147483647 w 66"/>
                <a:gd name="T67" fmla="*/ 2147483647 h 69"/>
                <a:gd name="T68" fmla="*/ 2147483647 w 66"/>
                <a:gd name="T69" fmla="*/ 2147483647 h 69"/>
                <a:gd name="T70" fmla="*/ 2147483647 w 66"/>
                <a:gd name="T71" fmla="*/ 2147483647 h 69"/>
                <a:gd name="T72" fmla="*/ 2147483647 w 66"/>
                <a:gd name="T73" fmla="*/ 0 h 69"/>
                <a:gd name="T74" fmla="*/ 2147483647 w 66"/>
                <a:gd name="T75" fmla="*/ 2147483647 h 69"/>
                <a:gd name="T76" fmla="*/ 2147483647 w 66"/>
                <a:gd name="T77" fmla="*/ 2147483647 h 69"/>
                <a:gd name="T78" fmla="*/ 2147483647 w 66"/>
                <a:gd name="T79" fmla="*/ 2147483647 h 69"/>
                <a:gd name="T80" fmla="*/ 2147483647 w 66"/>
                <a:gd name="T81" fmla="*/ 2147483647 h 69"/>
                <a:gd name="T82" fmla="*/ 2147483647 w 66"/>
                <a:gd name="T83" fmla="*/ 2147483647 h 69"/>
                <a:gd name="T84" fmla="*/ 2147483647 w 66"/>
                <a:gd name="T85" fmla="*/ 2147483647 h 69"/>
                <a:gd name="T86" fmla="*/ 2147483647 w 66"/>
                <a:gd name="T87" fmla="*/ 2147483647 h 69"/>
                <a:gd name="T88" fmla="*/ 2147483647 w 66"/>
                <a:gd name="T89" fmla="*/ 2147483647 h 69"/>
                <a:gd name="T90" fmla="*/ 2147483647 w 66"/>
                <a:gd name="T91" fmla="*/ 2147483647 h 69"/>
                <a:gd name="T92" fmla="*/ 2147483647 w 66"/>
                <a:gd name="T93" fmla="*/ 2147483647 h 69"/>
                <a:gd name="T94" fmla="*/ 2147483647 w 66"/>
                <a:gd name="T95" fmla="*/ 2147483647 h 69"/>
                <a:gd name="T96" fmla="*/ 2147483647 w 66"/>
                <a:gd name="T97" fmla="*/ 2147483647 h 69"/>
                <a:gd name="T98" fmla="*/ 2147483647 w 66"/>
                <a:gd name="T99" fmla="*/ 2147483647 h 69"/>
                <a:gd name="T100" fmla="*/ 2147483647 w 66"/>
                <a:gd name="T101" fmla="*/ 2147483647 h 69"/>
                <a:gd name="T102" fmla="*/ 2147483647 w 66"/>
                <a:gd name="T103" fmla="*/ 2147483647 h 69"/>
                <a:gd name="T104" fmla="*/ 2147483647 w 66"/>
                <a:gd name="T105" fmla="*/ 2147483647 h 69"/>
                <a:gd name="T106" fmla="*/ 2147483647 w 66"/>
                <a:gd name="T107" fmla="*/ 0 h 69"/>
                <a:gd name="T108" fmla="*/ 2147483647 w 66"/>
                <a:gd name="T109" fmla="*/ 2147483647 h 69"/>
                <a:gd name="T110" fmla="*/ 2147483647 w 66"/>
                <a:gd name="T111" fmla="*/ 0 h 69"/>
                <a:gd name="T112" fmla="*/ 2147483647 w 66"/>
                <a:gd name="T113" fmla="*/ 2147483647 h 69"/>
                <a:gd name="T114" fmla="*/ 2147483647 w 66"/>
                <a:gd name="T115" fmla="*/ 2147483647 h 69"/>
                <a:gd name="T116" fmla="*/ 2147483647 w 66"/>
                <a:gd name="T117" fmla="*/ 2147483647 h 6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6"/>
                <a:gd name="T178" fmla="*/ 0 h 69"/>
                <a:gd name="T179" fmla="*/ 66 w 66"/>
                <a:gd name="T180" fmla="*/ 69 h 6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6" h="69">
                  <a:moveTo>
                    <a:pt x="64" y="22"/>
                  </a:moveTo>
                  <a:lnTo>
                    <a:pt x="66" y="28"/>
                  </a:lnTo>
                  <a:lnTo>
                    <a:pt x="64" y="36"/>
                  </a:lnTo>
                  <a:lnTo>
                    <a:pt x="62" y="41"/>
                  </a:lnTo>
                  <a:lnTo>
                    <a:pt x="59" y="50"/>
                  </a:lnTo>
                  <a:lnTo>
                    <a:pt x="57" y="52"/>
                  </a:lnTo>
                  <a:lnTo>
                    <a:pt x="55" y="55"/>
                  </a:lnTo>
                  <a:lnTo>
                    <a:pt x="55" y="61"/>
                  </a:lnTo>
                  <a:lnTo>
                    <a:pt x="53" y="63"/>
                  </a:lnTo>
                  <a:lnTo>
                    <a:pt x="50" y="63"/>
                  </a:lnTo>
                  <a:lnTo>
                    <a:pt x="48" y="58"/>
                  </a:lnTo>
                  <a:lnTo>
                    <a:pt x="43" y="55"/>
                  </a:lnTo>
                  <a:lnTo>
                    <a:pt x="41" y="55"/>
                  </a:lnTo>
                  <a:lnTo>
                    <a:pt x="39" y="58"/>
                  </a:lnTo>
                  <a:lnTo>
                    <a:pt x="34" y="61"/>
                  </a:lnTo>
                  <a:lnTo>
                    <a:pt x="32" y="61"/>
                  </a:lnTo>
                  <a:lnTo>
                    <a:pt x="30" y="63"/>
                  </a:lnTo>
                  <a:lnTo>
                    <a:pt x="25" y="61"/>
                  </a:lnTo>
                  <a:lnTo>
                    <a:pt x="23" y="61"/>
                  </a:lnTo>
                  <a:lnTo>
                    <a:pt x="18" y="63"/>
                  </a:lnTo>
                  <a:lnTo>
                    <a:pt x="16" y="66"/>
                  </a:lnTo>
                  <a:lnTo>
                    <a:pt x="14" y="66"/>
                  </a:lnTo>
                  <a:lnTo>
                    <a:pt x="11" y="66"/>
                  </a:lnTo>
                  <a:lnTo>
                    <a:pt x="9" y="66"/>
                  </a:lnTo>
                  <a:lnTo>
                    <a:pt x="7" y="66"/>
                  </a:lnTo>
                  <a:lnTo>
                    <a:pt x="2" y="69"/>
                  </a:lnTo>
                  <a:lnTo>
                    <a:pt x="0" y="58"/>
                  </a:lnTo>
                  <a:lnTo>
                    <a:pt x="4" y="47"/>
                  </a:lnTo>
                  <a:lnTo>
                    <a:pt x="4" y="41"/>
                  </a:lnTo>
                  <a:lnTo>
                    <a:pt x="2" y="39"/>
                  </a:lnTo>
                  <a:lnTo>
                    <a:pt x="4" y="30"/>
                  </a:lnTo>
                  <a:lnTo>
                    <a:pt x="4" y="22"/>
                  </a:lnTo>
                  <a:lnTo>
                    <a:pt x="7" y="17"/>
                  </a:lnTo>
                  <a:lnTo>
                    <a:pt x="9" y="14"/>
                  </a:lnTo>
                  <a:lnTo>
                    <a:pt x="11" y="8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6" y="3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4" y="17"/>
                  </a:lnTo>
                  <a:lnTo>
                    <a:pt x="16" y="19"/>
                  </a:lnTo>
                  <a:lnTo>
                    <a:pt x="18" y="22"/>
                  </a:lnTo>
                  <a:lnTo>
                    <a:pt x="25" y="25"/>
                  </a:lnTo>
                  <a:lnTo>
                    <a:pt x="34" y="25"/>
                  </a:lnTo>
                  <a:lnTo>
                    <a:pt x="37" y="25"/>
                  </a:lnTo>
                  <a:lnTo>
                    <a:pt x="39" y="22"/>
                  </a:lnTo>
                  <a:lnTo>
                    <a:pt x="39" y="19"/>
                  </a:lnTo>
                  <a:lnTo>
                    <a:pt x="39" y="17"/>
                  </a:lnTo>
                  <a:lnTo>
                    <a:pt x="43" y="11"/>
                  </a:lnTo>
                  <a:lnTo>
                    <a:pt x="43" y="8"/>
                  </a:lnTo>
                  <a:lnTo>
                    <a:pt x="46" y="3"/>
                  </a:lnTo>
                  <a:lnTo>
                    <a:pt x="50" y="0"/>
                  </a:lnTo>
                  <a:lnTo>
                    <a:pt x="55" y="3"/>
                  </a:lnTo>
                  <a:lnTo>
                    <a:pt x="59" y="0"/>
                  </a:lnTo>
                  <a:lnTo>
                    <a:pt x="62" y="8"/>
                  </a:lnTo>
                  <a:lnTo>
                    <a:pt x="62" y="19"/>
                  </a:lnTo>
                  <a:lnTo>
                    <a:pt x="64" y="2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4" name="Freeform 134"/>
            <p:cNvSpPr>
              <a:spLocks noChangeAspect="1"/>
            </p:cNvSpPr>
            <p:nvPr/>
          </p:nvSpPr>
          <p:spPr bwMode="auto">
            <a:xfrm rot="9246">
              <a:off x="-622" y="3195"/>
              <a:ext cx="121" cy="98"/>
            </a:xfrm>
            <a:custGeom>
              <a:avLst/>
              <a:gdLst>
                <a:gd name="T0" fmla="*/ 2147483647 w 66"/>
                <a:gd name="T1" fmla="*/ 2147483647 h 69"/>
                <a:gd name="T2" fmla="*/ 2147483647 w 66"/>
                <a:gd name="T3" fmla="*/ 2147483647 h 69"/>
                <a:gd name="T4" fmla="*/ 2147483647 w 66"/>
                <a:gd name="T5" fmla="*/ 2147483647 h 69"/>
                <a:gd name="T6" fmla="*/ 2147483647 w 66"/>
                <a:gd name="T7" fmla="*/ 2147483647 h 69"/>
                <a:gd name="T8" fmla="*/ 2147483647 w 66"/>
                <a:gd name="T9" fmla="*/ 2147483647 h 69"/>
                <a:gd name="T10" fmla="*/ 2147483647 w 66"/>
                <a:gd name="T11" fmla="*/ 2147483647 h 69"/>
                <a:gd name="T12" fmla="*/ 2147483647 w 66"/>
                <a:gd name="T13" fmla="*/ 2147483647 h 69"/>
                <a:gd name="T14" fmla="*/ 2147483647 w 66"/>
                <a:gd name="T15" fmla="*/ 2147483647 h 69"/>
                <a:gd name="T16" fmla="*/ 2147483647 w 66"/>
                <a:gd name="T17" fmla="*/ 2147483647 h 69"/>
                <a:gd name="T18" fmla="*/ 2147483647 w 66"/>
                <a:gd name="T19" fmla="*/ 2147483647 h 69"/>
                <a:gd name="T20" fmla="*/ 2147483647 w 66"/>
                <a:gd name="T21" fmla="*/ 2147483647 h 69"/>
                <a:gd name="T22" fmla="*/ 2147483647 w 66"/>
                <a:gd name="T23" fmla="*/ 2147483647 h 69"/>
                <a:gd name="T24" fmla="*/ 2147483647 w 66"/>
                <a:gd name="T25" fmla="*/ 2147483647 h 69"/>
                <a:gd name="T26" fmla="*/ 2147483647 w 66"/>
                <a:gd name="T27" fmla="*/ 2147483647 h 69"/>
                <a:gd name="T28" fmla="*/ 2147483647 w 66"/>
                <a:gd name="T29" fmla="*/ 2147483647 h 69"/>
                <a:gd name="T30" fmla="*/ 2147483647 w 66"/>
                <a:gd name="T31" fmla="*/ 2147483647 h 69"/>
                <a:gd name="T32" fmla="*/ 2147483647 w 66"/>
                <a:gd name="T33" fmla="*/ 2147483647 h 69"/>
                <a:gd name="T34" fmla="*/ 2147483647 w 66"/>
                <a:gd name="T35" fmla="*/ 2147483647 h 69"/>
                <a:gd name="T36" fmla="*/ 2147483647 w 66"/>
                <a:gd name="T37" fmla="*/ 2147483647 h 69"/>
                <a:gd name="T38" fmla="*/ 2147483647 w 66"/>
                <a:gd name="T39" fmla="*/ 2147483647 h 69"/>
                <a:gd name="T40" fmla="*/ 2147483647 w 66"/>
                <a:gd name="T41" fmla="*/ 2147483647 h 69"/>
                <a:gd name="T42" fmla="*/ 2147483647 w 66"/>
                <a:gd name="T43" fmla="*/ 2147483647 h 69"/>
                <a:gd name="T44" fmla="*/ 2147483647 w 66"/>
                <a:gd name="T45" fmla="*/ 2147483647 h 69"/>
                <a:gd name="T46" fmla="*/ 2147483647 w 66"/>
                <a:gd name="T47" fmla="*/ 2147483647 h 69"/>
                <a:gd name="T48" fmla="*/ 2147483647 w 66"/>
                <a:gd name="T49" fmla="*/ 2147483647 h 69"/>
                <a:gd name="T50" fmla="*/ 2147483647 w 66"/>
                <a:gd name="T51" fmla="*/ 2147483647 h 69"/>
                <a:gd name="T52" fmla="*/ 0 w 66"/>
                <a:gd name="T53" fmla="*/ 2147483647 h 69"/>
                <a:gd name="T54" fmla="*/ 2147483647 w 66"/>
                <a:gd name="T55" fmla="*/ 2147483647 h 69"/>
                <a:gd name="T56" fmla="*/ 2147483647 w 66"/>
                <a:gd name="T57" fmla="*/ 2147483647 h 69"/>
                <a:gd name="T58" fmla="*/ 2147483647 w 66"/>
                <a:gd name="T59" fmla="*/ 2147483647 h 69"/>
                <a:gd name="T60" fmla="*/ 2147483647 w 66"/>
                <a:gd name="T61" fmla="*/ 2147483647 h 69"/>
                <a:gd name="T62" fmla="*/ 2147483647 w 66"/>
                <a:gd name="T63" fmla="*/ 2147483647 h 69"/>
                <a:gd name="T64" fmla="*/ 2147483647 w 66"/>
                <a:gd name="T65" fmla="*/ 2147483647 h 69"/>
                <a:gd name="T66" fmla="*/ 2147483647 w 66"/>
                <a:gd name="T67" fmla="*/ 2147483647 h 69"/>
                <a:gd name="T68" fmla="*/ 2147483647 w 66"/>
                <a:gd name="T69" fmla="*/ 2147483647 h 69"/>
                <a:gd name="T70" fmla="*/ 2147483647 w 66"/>
                <a:gd name="T71" fmla="*/ 2147483647 h 69"/>
                <a:gd name="T72" fmla="*/ 2147483647 w 66"/>
                <a:gd name="T73" fmla="*/ 0 h 69"/>
                <a:gd name="T74" fmla="*/ 2147483647 w 66"/>
                <a:gd name="T75" fmla="*/ 2147483647 h 69"/>
                <a:gd name="T76" fmla="*/ 2147483647 w 66"/>
                <a:gd name="T77" fmla="*/ 2147483647 h 69"/>
                <a:gd name="T78" fmla="*/ 2147483647 w 66"/>
                <a:gd name="T79" fmla="*/ 2147483647 h 69"/>
                <a:gd name="T80" fmla="*/ 2147483647 w 66"/>
                <a:gd name="T81" fmla="*/ 2147483647 h 69"/>
                <a:gd name="T82" fmla="*/ 2147483647 w 66"/>
                <a:gd name="T83" fmla="*/ 2147483647 h 69"/>
                <a:gd name="T84" fmla="*/ 2147483647 w 66"/>
                <a:gd name="T85" fmla="*/ 2147483647 h 69"/>
                <a:gd name="T86" fmla="*/ 2147483647 w 66"/>
                <a:gd name="T87" fmla="*/ 2147483647 h 69"/>
                <a:gd name="T88" fmla="*/ 2147483647 w 66"/>
                <a:gd name="T89" fmla="*/ 2147483647 h 69"/>
                <a:gd name="T90" fmla="*/ 2147483647 w 66"/>
                <a:gd name="T91" fmla="*/ 2147483647 h 69"/>
                <a:gd name="T92" fmla="*/ 2147483647 w 66"/>
                <a:gd name="T93" fmla="*/ 2147483647 h 69"/>
                <a:gd name="T94" fmla="*/ 2147483647 w 66"/>
                <a:gd name="T95" fmla="*/ 2147483647 h 69"/>
                <a:gd name="T96" fmla="*/ 2147483647 w 66"/>
                <a:gd name="T97" fmla="*/ 2147483647 h 69"/>
                <a:gd name="T98" fmla="*/ 2147483647 w 66"/>
                <a:gd name="T99" fmla="*/ 2147483647 h 69"/>
                <a:gd name="T100" fmla="*/ 2147483647 w 66"/>
                <a:gd name="T101" fmla="*/ 2147483647 h 69"/>
                <a:gd name="T102" fmla="*/ 2147483647 w 66"/>
                <a:gd name="T103" fmla="*/ 2147483647 h 69"/>
                <a:gd name="T104" fmla="*/ 2147483647 w 66"/>
                <a:gd name="T105" fmla="*/ 2147483647 h 69"/>
                <a:gd name="T106" fmla="*/ 2147483647 w 66"/>
                <a:gd name="T107" fmla="*/ 0 h 69"/>
                <a:gd name="T108" fmla="*/ 2147483647 w 66"/>
                <a:gd name="T109" fmla="*/ 2147483647 h 69"/>
                <a:gd name="T110" fmla="*/ 2147483647 w 66"/>
                <a:gd name="T111" fmla="*/ 0 h 69"/>
                <a:gd name="T112" fmla="*/ 2147483647 w 66"/>
                <a:gd name="T113" fmla="*/ 2147483647 h 69"/>
                <a:gd name="T114" fmla="*/ 2147483647 w 66"/>
                <a:gd name="T115" fmla="*/ 2147483647 h 69"/>
                <a:gd name="T116" fmla="*/ 2147483647 w 66"/>
                <a:gd name="T117" fmla="*/ 2147483647 h 6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6"/>
                <a:gd name="T178" fmla="*/ 0 h 69"/>
                <a:gd name="T179" fmla="*/ 66 w 66"/>
                <a:gd name="T180" fmla="*/ 69 h 6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6" h="69">
                  <a:moveTo>
                    <a:pt x="64" y="22"/>
                  </a:moveTo>
                  <a:lnTo>
                    <a:pt x="66" y="28"/>
                  </a:lnTo>
                  <a:lnTo>
                    <a:pt x="64" y="36"/>
                  </a:lnTo>
                  <a:lnTo>
                    <a:pt x="62" y="41"/>
                  </a:lnTo>
                  <a:lnTo>
                    <a:pt x="59" y="50"/>
                  </a:lnTo>
                  <a:lnTo>
                    <a:pt x="57" y="52"/>
                  </a:lnTo>
                  <a:lnTo>
                    <a:pt x="55" y="55"/>
                  </a:lnTo>
                  <a:lnTo>
                    <a:pt x="55" y="61"/>
                  </a:lnTo>
                  <a:lnTo>
                    <a:pt x="53" y="63"/>
                  </a:lnTo>
                  <a:lnTo>
                    <a:pt x="50" y="63"/>
                  </a:lnTo>
                  <a:lnTo>
                    <a:pt x="48" y="58"/>
                  </a:lnTo>
                  <a:lnTo>
                    <a:pt x="43" y="55"/>
                  </a:lnTo>
                  <a:lnTo>
                    <a:pt x="41" y="55"/>
                  </a:lnTo>
                  <a:lnTo>
                    <a:pt x="39" y="58"/>
                  </a:lnTo>
                  <a:lnTo>
                    <a:pt x="34" y="61"/>
                  </a:lnTo>
                  <a:lnTo>
                    <a:pt x="32" y="61"/>
                  </a:lnTo>
                  <a:lnTo>
                    <a:pt x="30" y="63"/>
                  </a:lnTo>
                  <a:lnTo>
                    <a:pt x="25" y="61"/>
                  </a:lnTo>
                  <a:lnTo>
                    <a:pt x="23" y="61"/>
                  </a:lnTo>
                  <a:lnTo>
                    <a:pt x="18" y="63"/>
                  </a:lnTo>
                  <a:lnTo>
                    <a:pt x="16" y="66"/>
                  </a:lnTo>
                  <a:lnTo>
                    <a:pt x="14" y="66"/>
                  </a:lnTo>
                  <a:lnTo>
                    <a:pt x="11" y="66"/>
                  </a:lnTo>
                  <a:lnTo>
                    <a:pt x="9" y="66"/>
                  </a:lnTo>
                  <a:lnTo>
                    <a:pt x="7" y="66"/>
                  </a:lnTo>
                  <a:lnTo>
                    <a:pt x="2" y="69"/>
                  </a:lnTo>
                  <a:lnTo>
                    <a:pt x="0" y="58"/>
                  </a:lnTo>
                  <a:lnTo>
                    <a:pt x="4" y="47"/>
                  </a:lnTo>
                  <a:lnTo>
                    <a:pt x="4" y="41"/>
                  </a:lnTo>
                  <a:lnTo>
                    <a:pt x="2" y="39"/>
                  </a:lnTo>
                  <a:lnTo>
                    <a:pt x="4" y="30"/>
                  </a:lnTo>
                  <a:lnTo>
                    <a:pt x="4" y="22"/>
                  </a:lnTo>
                  <a:lnTo>
                    <a:pt x="7" y="17"/>
                  </a:lnTo>
                  <a:lnTo>
                    <a:pt x="9" y="14"/>
                  </a:lnTo>
                  <a:lnTo>
                    <a:pt x="11" y="8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6" y="3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4" y="17"/>
                  </a:lnTo>
                  <a:lnTo>
                    <a:pt x="16" y="19"/>
                  </a:lnTo>
                  <a:lnTo>
                    <a:pt x="18" y="22"/>
                  </a:lnTo>
                  <a:lnTo>
                    <a:pt x="25" y="25"/>
                  </a:lnTo>
                  <a:lnTo>
                    <a:pt x="34" y="25"/>
                  </a:lnTo>
                  <a:lnTo>
                    <a:pt x="37" y="25"/>
                  </a:lnTo>
                  <a:lnTo>
                    <a:pt x="39" y="22"/>
                  </a:lnTo>
                  <a:lnTo>
                    <a:pt x="39" y="19"/>
                  </a:lnTo>
                  <a:lnTo>
                    <a:pt x="39" y="17"/>
                  </a:lnTo>
                  <a:lnTo>
                    <a:pt x="43" y="11"/>
                  </a:lnTo>
                  <a:lnTo>
                    <a:pt x="43" y="8"/>
                  </a:lnTo>
                  <a:lnTo>
                    <a:pt x="46" y="3"/>
                  </a:lnTo>
                  <a:lnTo>
                    <a:pt x="50" y="0"/>
                  </a:lnTo>
                  <a:lnTo>
                    <a:pt x="55" y="3"/>
                  </a:lnTo>
                  <a:lnTo>
                    <a:pt x="59" y="0"/>
                  </a:lnTo>
                  <a:lnTo>
                    <a:pt x="62" y="8"/>
                  </a:lnTo>
                  <a:lnTo>
                    <a:pt x="62" y="19"/>
                  </a:lnTo>
                  <a:lnTo>
                    <a:pt x="64" y="2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5" name="Freeform 135"/>
            <p:cNvSpPr>
              <a:spLocks noChangeAspect="1"/>
            </p:cNvSpPr>
            <p:nvPr/>
          </p:nvSpPr>
          <p:spPr bwMode="auto">
            <a:xfrm rot="9246">
              <a:off x="-681" y="3123"/>
              <a:ext cx="119" cy="198"/>
            </a:xfrm>
            <a:custGeom>
              <a:avLst/>
              <a:gdLst>
                <a:gd name="T0" fmla="*/ 2147483647 w 64"/>
                <a:gd name="T1" fmla="*/ 2147483647 h 143"/>
                <a:gd name="T2" fmla="*/ 2147483647 w 64"/>
                <a:gd name="T3" fmla="*/ 2147483647 h 143"/>
                <a:gd name="T4" fmla="*/ 2147483647 w 64"/>
                <a:gd name="T5" fmla="*/ 2147483647 h 143"/>
                <a:gd name="T6" fmla="*/ 2147483647 w 64"/>
                <a:gd name="T7" fmla="*/ 2147483647 h 143"/>
                <a:gd name="T8" fmla="*/ 2147483647 w 64"/>
                <a:gd name="T9" fmla="*/ 2147483647 h 143"/>
                <a:gd name="T10" fmla="*/ 2147483647 w 64"/>
                <a:gd name="T11" fmla="*/ 2147483647 h 143"/>
                <a:gd name="T12" fmla="*/ 2147483647 w 64"/>
                <a:gd name="T13" fmla="*/ 2147483647 h 143"/>
                <a:gd name="T14" fmla="*/ 2147483647 w 64"/>
                <a:gd name="T15" fmla="*/ 2147483647 h 143"/>
                <a:gd name="T16" fmla="*/ 2147483647 w 64"/>
                <a:gd name="T17" fmla="*/ 2147483647 h 143"/>
                <a:gd name="T18" fmla="*/ 2147483647 w 64"/>
                <a:gd name="T19" fmla="*/ 2147483647 h 143"/>
                <a:gd name="T20" fmla="*/ 2147483647 w 64"/>
                <a:gd name="T21" fmla="*/ 2147483647 h 143"/>
                <a:gd name="T22" fmla="*/ 2147483647 w 64"/>
                <a:gd name="T23" fmla="*/ 2147483647 h 143"/>
                <a:gd name="T24" fmla="*/ 2147483647 w 64"/>
                <a:gd name="T25" fmla="*/ 2147483647 h 143"/>
                <a:gd name="T26" fmla="*/ 0 w 64"/>
                <a:gd name="T27" fmla="*/ 2147483647 h 143"/>
                <a:gd name="T28" fmla="*/ 2147483647 w 64"/>
                <a:gd name="T29" fmla="*/ 2147483647 h 143"/>
                <a:gd name="T30" fmla="*/ 2147483647 w 64"/>
                <a:gd name="T31" fmla="*/ 2147483647 h 143"/>
                <a:gd name="T32" fmla="*/ 2147483647 w 64"/>
                <a:gd name="T33" fmla="*/ 2147483647 h 143"/>
                <a:gd name="T34" fmla="*/ 2147483647 w 64"/>
                <a:gd name="T35" fmla="*/ 2147483647 h 143"/>
                <a:gd name="T36" fmla="*/ 2147483647 w 64"/>
                <a:gd name="T37" fmla="*/ 2147483647 h 143"/>
                <a:gd name="T38" fmla="*/ 2147483647 w 64"/>
                <a:gd name="T39" fmla="*/ 2147483647 h 143"/>
                <a:gd name="T40" fmla="*/ 2147483647 w 64"/>
                <a:gd name="T41" fmla="*/ 2147483647 h 143"/>
                <a:gd name="T42" fmla="*/ 2147483647 w 64"/>
                <a:gd name="T43" fmla="*/ 2147483647 h 143"/>
                <a:gd name="T44" fmla="*/ 2147483647 w 64"/>
                <a:gd name="T45" fmla="*/ 2147483647 h 143"/>
                <a:gd name="T46" fmla="*/ 2147483647 w 64"/>
                <a:gd name="T47" fmla="*/ 2147483647 h 143"/>
                <a:gd name="T48" fmla="*/ 2147483647 w 64"/>
                <a:gd name="T49" fmla="*/ 2147483647 h 143"/>
                <a:gd name="T50" fmla="*/ 2147483647 w 64"/>
                <a:gd name="T51" fmla="*/ 2147483647 h 143"/>
                <a:gd name="T52" fmla="*/ 2147483647 w 64"/>
                <a:gd name="T53" fmla="*/ 2147483647 h 143"/>
                <a:gd name="T54" fmla="*/ 2147483647 w 64"/>
                <a:gd name="T55" fmla="*/ 2145889825 h 143"/>
                <a:gd name="T56" fmla="*/ 2147483647 w 64"/>
                <a:gd name="T57" fmla="*/ 0 h 143"/>
                <a:gd name="T58" fmla="*/ 2147483647 w 64"/>
                <a:gd name="T59" fmla="*/ 0 h 143"/>
                <a:gd name="T60" fmla="*/ 2147483647 w 64"/>
                <a:gd name="T61" fmla="*/ 2145889825 h 143"/>
                <a:gd name="T62" fmla="*/ 2147483647 w 64"/>
                <a:gd name="T63" fmla="*/ 2147483647 h 143"/>
                <a:gd name="T64" fmla="*/ 2147483647 w 64"/>
                <a:gd name="T65" fmla="*/ 2147483647 h 143"/>
                <a:gd name="T66" fmla="*/ 2147483647 w 64"/>
                <a:gd name="T67" fmla="*/ 2147483647 h 143"/>
                <a:gd name="T68" fmla="*/ 2147483647 w 64"/>
                <a:gd name="T69" fmla="*/ 2147483647 h 143"/>
                <a:gd name="T70" fmla="*/ 2147483647 w 64"/>
                <a:gd name="T71" fmla="*/ 2147483647 h 143"/>
                <a:gd name="T72" fmla="*/ 2147483647 w 64"/>
                <a:gd name="T73" fmla="*/ 2147483647 h 143"/>
                <a:gd name="T74" fmla="*/ 2147483647 w 64"/>
                <a:gd name="T75" fmla="*/ 2147483647 h 143"/>
                <a:gd name="T76" fmla="*/ 2147483647 w 64"/>
                <a:gd name="T77" fmla="*/ 2147483647 h 143"/>
                <a:gd name="T78" fmla="*/ 2147483647 w 64"/>
                <a:gd name="T79" fmla="*/ 2147483647 h 143"/>
                <a:gd name="T80" fmla="*/ 2147483647 w 64"/>
                <a:gd name="T81" fmla="*/ 2147483647 h 143"/>
                <a:gd name="T82" fmla="*/ 2147483647 w 64"/>
                <a:gd name="T83" fmla="*/ 2147483647 h 143"/>
                <a:gd name="T84" fmla="*/ 2147483647 w 64"/>
                <a:gd name="T85" fmla="*/ 2147483647 h 143"/>
                <a:gd name="T86" fmla="*/ 2147483647 w 64"/>
                <a:gd name="T87" fmla="*/ 2147483647 h 14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4"/>
                <a:gd name="T133" fmla="*/ 0 h 143"/>
                <a:gd name="T134" fmla="*/ 64 w 64"/>
                <a:gd name="T135" fmla="*/ 143 h 14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4" h="143">
                  <a:moveTo>
                    <a:pt x="48" y="55"/>
                  </a:moveTo>
                  <a:lnTo>
                    <a:pt x="46" y="52"/>
                  </a:lnTo>
                  <a:lnTo>
                    <a:pt x="46" y="55"/>
                  </a:lnTo>
                  <a:lnTo>
                    <a:pt x="43" y="60"/>
                  </a:lnTo>
                  <a:lnTo>
                    <a:pt x="41" y="66"/>
                  </a:lnTo>
                  <a:lnTo>
                    <a:pt x="39" y="69"/>
                  </a:lnTo>
                  <a:lnTo>
                    <a:pt x="36" y="74"/>
                  </a:lnTo>
                  <a:lnTo>
                    <a:pt x="36" y="82"/>
                  </a:lnTo>
                  <a:lnTo>
                    <a:pt x="34" y="91"/>
                  </a:lnTo>
                  <a:lnTo>
                    <a:pt x="36" y="93"/>
                  </a:lnTo>
                  <a:lnTo>
                    <a:pt x="36" y="99"/>
                  </a:lnTo>
                  <a:lnTo>
                    <a:pt x="32" y="110"/>
                  </a:lnTo>
                  <a:lnTo>
                    <a:pt x="34" y="121"/>
                  </a:lnTo>
                  <a:lnTo>
                    <a:pt x="36" y="124"/>
                  </a:lnTo>
                  <a:lnTo>
                    <a:pt x="36" y="129"/>
                  </a:lnTo>
                  <a:lnTo>
                    <a:pt x="34" y="134"/>
                  </a:lnTo>
                  <a:lnTo>
                    <a:pt x="34" y="140"/>
                  </a:lnTo>
                  <a:lnTo>
                    <a:pt x="32" y="143"/>
                  </a:lnTo>
                  <a:lnTo>
                    <a:pt x="30" y="143"/>
                  </a:lnTo>
                  <a:lnTo>
                    <a:pt x="27" y="140"/>
                  </a:lnTo>
                  <a:lnTo>
                    <a:pt x="23" y="137"/>
                  </a:lnTo>
                  <a:lnTo>
                    <a:pt x="18" y="140"/>
                  </a:lnTo>
                  <a:lnTo>
                    <a:pt x="16" y="140"/>
                  </a:lnTo>
                  <a:lnTo>
                    <a:pt x="14" y="137"/>
                  </a:lnTo>
                  <a:lnTo>
                    <a:pt x="11" y="137"/>
                  </a:lnTo>
                  <a:lnTo>
                    <a:pt x="7" y="137"/>
                  </a:lnTo>
                  <a:lnTo>
                    <a:pt x="2" y="132"/>
                  </a:lnTo>
                  <a:lnTo>
                    <a:pt x="0" y="129"/>
                  </a:lnTo>
                  <a:lnTo>
                    <a:pt x="0" y="124"/>
                  </a:lnTo>
                  <a:lnTo>
                    <a:pt x="2" y="121"/>
                  </a:lnTo>
                  <a:lnTo>
                    <a:pt x="4" y="115"/>
                  </a:lnTo>
                  <a:lnTo>
                    <a:pt x="7" y="115"/>
                  </a:lnTo>
                  <a:lnTo>
                    <a:pt x="9" y="113"/>
                  </a:lnTo>
                  <a:lnTo>
                    <a:pt x="11" y="110"/>
                  </a:lnTo>
                  <a:lnTo>
                    <a:pt x="14" y="104"/>
                  </a:lnTo>
                  <a:lnTo>
                    <a:pt x="16" y="102"/>
                  </a:lnTo>
                  <a:lnTo>
                    <a:pt x="16" y="99"/>
                  </a:lnTo>
                  <a:lnTo>
                    <a:pt x="20" y="91"/>
                  </a:lnTo>
                  <a:lnTo>
                    <a:pt x="25" y="82"/>
                  </a:lnTo>
                  <a:lnTo>
                    <a:pt x="27" y="69"/>
                  </a:lnTo>
                  <a:lnTo>
                    <a:pt x="30" y="52"/>
                  </a:lnTo>
                  <a:lnTo>
                    <a:pt x="27" y="47"/>
                  </a:lnTo>
                  <a:lnTo>
                    <a:pt x="27" y="44"/>
                  </a:lnTo>
                  <a:lnTo>
                    <a:pt x="25" y="41"/>
                  </a:lnTo>
                  <a:lnTo>
                    <a:pt x="27" y="38"/>
                  </a:lnTo>
                  <a:lnTo>
                    <a:pt x="27" y="36"/>
                  </a:lnTo>
                  <a:lnTo>
                    <a:pt x="25" y="33"/>
                  </a:lnTo>
                  <a:lnTo>
                    <a:pt x="25" y="30"/>
                  </a:lnTo>
                  <a:lnTo>
                    <a:pt x="27" y="27"/>
                  </a:lnTo>
                  <a:lnTo>
                    <a:pt x="27" y="22"/>
                  </a:lnTo>
                  <a:lnTo>
                    <a:pt x="32" y="19"/>
                  </a:lnTo>
                  <a:lnTo>
                    <a:pt x="34" y="16"/>
                  </a:lnTo>
                  <a:lnTo>
                    <a:pt x="39" y="14"/>
                  </a:lnTo>
                  <a:lnTo>
                    <a:pt x="46" y="8"/>
                  </a:lnTo>
                  <a:lnTo>
                    <a:pt x="48" y="5"/>
                  </a:lnTo>
                  <a:lnTo>
                    <a:pt x="50" y="5"/>
                  </a:lnTo>
                  <a:lnTo>
                    <a:pt x="55" y="3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62" y="0"/>
                  </a:lnTo>
                  <a:lnTo>
                    <a:pt x="64" y="3"/>
                  </a:lnTo>
                  <a:lnTo>
                    <a:pt x="64" y="5"/>
                  </a:lnTo>
                  <a:lnTo>
                    <a:pt x="62" y="8"/>
                  </a:lnTo>
                  <a:lnTo>
                    <a:pt x="59" y="14"/>
                  </a:lnTo>
                  <a:lnTo>
                    <a:pt x="59" y="19"/>
                  </a:lnTo>
                  <a:lnTo>
                    <a:pt x="57" y="22"/>
                  </a:lnTo>
                  <a:lnTo>
                    <a:pt x="55" y="25"/>
                  </a:lnTo>
                  <a:lnTo>
                    <a:pt x="52" y="30"/>
                  </a:lnTo>
                  <a:lnTo>
                    <a:pt x="50" y="30"/>
                  </a:lnTo>
                  <a:lnTo>
                    <a:pt x="48" y="30"/>
                  </a:lnTo>
                  <a:lnTo>
                    <a:pt x="43" y="27"/>
                  </a:lnTo>
                  <a:lnTo>
                    <a:pt x="43" y="30"/>
                  </a:lnTo>
                  <a:lnTo>
                    <a:pt x="41" y="33"/>
                  </a:lnTo>
                  <a:lnTo>
                    <a:pt x="41" y="36"/>
                  </a:lnTo>
                  <a:lnTo>
                    <a:pt x="39" y="38"/>
                  </a:lnTo>
                  <a:lnTo>
                    <a:pt x="39" y="41"/>
                  </a:lnTo>
                  <a:lnTo>
                    <a:pt x="36" y="44"/>
                  </a:lnTo>
                  <a:lnTo>
                    <a:pt x="39" y="47"/>
                  </a:lnTo>
                  <a:lnTo>
                    <a:pt x="41" y="44"/>
                  </a:lnTo>
                  <a:lnTo>
                    <a:pt x="43" y="44"/>
                  </a:lnTo>
                  <a:lnTo>
                    <a:pt x="43" y="41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48" y="44"/>
                  </a:lnTo>
                  <a:lnTo>
                    <a:pt x="46" y="44"/>
                  </a:lnTo>
                  <a:lnTo>
                    <a:pt x="46" y="47"/>
                  </a:lnTo>
                  <a:lnTo>
                    <a:pt x="48" y="52"/>
                  </a:lnTo>
                  <a:lnTo>
                    <a:pt x="48" y="5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6" name="Freeform 136"/>
            <p:cNvSpPr>
              <a:spLocks noChangeAspect="1"/>
            </p:cNvSpPr>
            <p:nvPr/>
          </p:nvSpPr>
          <p:spPr bwMode="auto">
            <a:xfrm rot="9246">
              <a:off x="-681" y="3123"/>
              <a:ext cx="119" cy="198"/>
            </a:xfrm>
            <a:custGeom>
              <a:avLst/>
              <a:gdLst>
                <a:gd name="T0" fmla="*/ 2147483647 w 64"/>
                <a:gd name="T1" fmla="*/ 2147483647 h 143"/>
                <a:gd name="T2" fmla="*/ 2147483647 w 64"/>
                <a:gd name="T3" fmla="*/ 2147483647 h 143"/>
                <a:gd name="T4" fmla="*/ 2147483647 w 64"/>
                <a:gd name="T5" fmla="*/ 2147483647 h 143"/>
                <a:gd name="T6" fmla="*/ 2147483647 w 64"/>
                <a:gd name="T7" fmla="*/ 2147483647 h 143"/>
                <a:gd name="T8" fmla="*/ 2147483647 w 64"/>
                <a:gd name="T9" fmla="*/ 2147483647 h 143"/>
                <a:gd name="T10" fmla="*/ 2147483647 w 64"/>
                <a:gd name="T11" fmla="*/ 2147483647 h 143"/>
                <a:gd name="T12" fmla="*/ 2147483647 w 64"/>
                <a:gd name="T13" fmla="*/ 2147483647 h 143"/>
                <a:gd name="T14" fmla="*/ 2147483647 w 64"/>
                <a:gd name="T15" fmla="*/ 2147483647 h 143"/>
                <a:gd name="T16" fmla="*/ 2147483647 w 64"/>
                <a:gd name="T17" fmla="*/ 2147483647 h 143"/>
                <a:gd name="T18" fmla="*/ 2147483647 w 64"/>
                <a:gd name="T19" fmla="*/ 2147483647 h 143"/>
                <a:gd name="T20" fmla="*/ 2147483647 w 64"/>
                <a:gd name="T21" fmla="*/ 2147483647 h 143"/>
                <a:gd name="T22" fmla="*/ 2147483647 w 64"/>
                <a:gd name="T23" fmla="*/ 2147483647 h 143"/>
                <a:gd name="T24" fmla="*/ 2147483647 w 64"/>
                <a:gd name="T25" fmla="*/ 2147483647 h 143"/>
                <a:gd name="T26" fmla="*/ 0 w 64"/>
                <a:gd name="T27" fmla="*/ 2147483647 h 143"/>
                <a:gd name="T28" fmla="*/ 2147483647 w 64"/>
                <a:gd name="T29" fmla="*/ 2147483647 h 143"/>
                <a:gd name="T30" fmla="*/ 2147483647 w 64"/>
                <a:gd name="T31" fmla="*/ 2147483647 h 143"/>
                <a:gd name="T32" fmla="*/ 2147483647 w 64"/>
                <a:gd name="T33" fmla="*/ 2147483647 h 143"/>
                <a:gd name="T34" fmla="*/ 2147483647 w 64"/>
                <a:gd name="T35" fmla="*/ 2147483647 h 143"/>
                <a:gd name="T36" fmla="*/ 2147483647 w 64"/>
                <a:gd name="T37" fmla="*/ 2147483647 h 143"/>
                <a:gd name="T38" fmla="*/ 2147483647 w 64"/>
                <a:gd name="T39" fmla="*/ 2147483647 h 143"/>
                <a:gd name="T40" fmla="*/ 2147483647 w 64"/>
                <a:gd name="T41" fmla="*/ 2147483647 h 143"/>
                <a:gd name="T42" fmla="*/ 2147483647 w 64"/>
                <a:gd name="T43" fmla="*/ 2147483647 h 143"/>
                <a:gd name="T44" fmla="*/ 2147483647 w 64"/>
                <a:gd name="T45" fmla="*/ 2147483647 h 143"/>
                <a:gd name="T46" fmla="*/ 2147483647 w 64"/>
                <a:gd name="T47" fmla="*/ 2147483647 h 143"/>
                <a:gd name="T48" fmla="*/ 2147483647 w 64"/>
                <a:gd name="T49" fmla="*/ 2147483647 h 143"/>
                <a:gd name="T50" fmla="*/ 2147483647 w 64"/>
                <a:gd name="T51" fmla="*/ 2147483647 h 143"/>
                <a:gd name="T52" fmla="*/ 2147483647 w 64"/>
                <a:gd name="T53" fmla="*/ 2147483647 h 143"/>
                <a:gd name="T54" fmla="*/ 2147483647 w 64"/>
                <a:gd name="T55" fmla="*/ 2145889825 h 143"/>
                <a:gd name="T56" fmla="*/ 2147483647 w 64"/>
                <a:gd name="T57" fmla="*/ 0 h 143"/>
                <a:gd name="T58" fmla="*/ 2147483647 w 64"/>
                <a:gd name="T59" fmla="*/ 0 h 143"/>
                <a:gd name="T60" fmla="*/ 2147483647 w 64"/>
                <a:gd name="T61" fmla="*/ 2145889825 h 143"/>
                <a:gd name="T62" fmla="*/ 2147483647 w 64"/>
                <a:gd name="T63" fmla="*/ 2147483647 h 143"/>
                <a:gd name="T64" fmla="*/ 2147483647 w 64"/>
                <a:gd name="T65" fmla="*/ 2147483647 h 143"/>
                <a:gd name="T66" fmla="*/ 2147483647 w 64"/>
                <a:gd name="T67" fmla="*/ 2147483647 h 143"/>
                <a:gd name="T68" fmla="*/ 2147483647 w 64"/>
                <a:gd name="T69" fmla="*/ 2147483647 h 143"/>
                <a:gd name="T70" fmla="*/ 2147483647 w 64"/>
                <a:gd name="T71" fmla="*/ 2147483647 h 143"/>
                <a:gd name="T72" fmla="*/ 2147483647 w 64"/>
                <a:gd name="T73" fmla="*/ 2147483647 h 143"/>
                <a:gd name="T74" fmla="*/ 2147483647 w 64"/>
                <a:gd name="T75" fmla="*/ 2147483647 h 143"/>
                <a:gd name="T76" fmla="*/ 2147483647 w 64"/>
                <a:gd name="T77" fmla="*/ 2147483647 h 143"/>
                <a:gd name="T78" fmla="*/ 2147483647 w 64"/>
                <a:gd name="T79" fmla="*/ 2147483647 h 143"/>
                <a:gd name="T80" fmla="*/ 2147483647 w 64"/>
                <a:gd name="T81" fmla="*/ 2147483647 h 143"/>
                <a:gd name="T82" fmla="*/ 2147483647 w 64"/>
                <a:gd name="T83" fmla="*/ 2147483647 h 143"/>
                <a:gd name="T84" fmla="*/ 2147483647 w 64"/>
                <a:gd name="T85" fmla="*/ 2147483647 h 143"/>
                <a:gd name="T86" fmla="*/ 2147483647 w 64"/>
                <a:gd name="T87" fmla="*/ 2147483647 h 14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4"/>
                <a:gd name="T133" fmla="*/ 0 h 143"/>
                <a:gd name="T134" fmla="*/ 64 w 64"/>
                <a:gd name="T135" fmla="*/ 143 h 14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4" h="143">
                  <a:moveTo>
                    <a:pt x="48" y="55"/>
                  </a:moveTo>
                  <a:lnTo>
                    <a:pt x="46" y="52"/>
                  </a:lnTo>
                  <a:lnTo>
                    <a:pt x="46" y="55"/>
                  </a:lnTo>
                  <a:lnTo>
                    <a:pt x="43" y="60"/>
                  </a:lnTo>
                  <a:lnTo>
                    <a:pt x="41" y="66"/>
                  </a:lnTo>
                  <a:lnTo>
                    <a:pt x="39" y="69"/>
                  </a:lnTo>
                  <a:lnTo>
                    <a:pt x="36" y="74"/>
                  </a:lnTo>
                  <a:lnTo>
                    <a:pt x="36" y="82"/>
                  </a:lnTo>
                  <a:lnTo>
                    <a:pt x="34" y="91"/>
                  </a:lnTo>
                  <a:lnTo>
                    <a:pt x="36" y="93"/>
                  </a:lnTo>
                  <a:lnTo>
                    <a:pt x="36" y="99"/>
                  </a:lnTo>
                  <a:lnTo>
                    <a:pt x="32" y="110"/>
                  </a:lnTo>
                  <a:lnTo>
                    <a:pt x="34" y="121"/>
                  </a:lnTo>
                  <a:lnTo>
                    <a:pt x="36" y="124"/>
                  </a:lnTo>
                  <a:lnTo>
                    <a:pt x="36" y="129"/>
                  </a:lnTo>
                  <a:lnTo>
                    <a:pt x="34" y="134"/>
                  </a:lnTo>
                  <a:lnTo>
                    <a:pt x="34" y="140"/>
                  </a:lnTo>
                  <a:lnTo>
                    <a:pt x="32" y="143"/>
                  </a:lnTo>
                  <a:lnTo>
                    <a:pt x="30" y="143"/>
                  </a:lnTo>
                  <a:lnTo>
                    <a:pt x="27" y="140"/>
                  </a:lnTo>
                  <a:lnTo>
                    <a:pt x="23" y="137"/>
                  </a:lnTo>
                  <a:lnTo>
                    <a:pt x="18" y="140"/>
                  </a:lnTo>
                  <a:lnTo>
                    <a:pt x="16" y="140"/>
                  </a:lnTo>
                  <a:lnTo>
                    <a:pt x="14" y="137"/>
                  </a:lnTo>
                  <a:lnTo>
                    <a:pt x="11" y="137"/>
                  </a:lnTo>
                  <a:lnTo>
                    <a:pt x="7" y="137"/>
                  </a:lnTo>
                  <a:lnTo>
                    <a:pt x="2" y="132"/>
                  </a:lnTo>
                  <a:lnTo>
                    <a:pt x="0" y="129"/>
                  </a:lnTo>
                  <a:lnTo>
                    <a:pt x="0" y="124"/>
                  </a:lnTo>
                  <a:lnTo>
                    <a:pt x="2" y="121"/>
                  </a:lnTo>
                  <a:lnTo>
                    <a:pt x="4" y="115"/>
                  </a:lnTo>
                  <a:lnTo>
                    <a:pt x="7" y="115"/>
                  </a:lnTo>
                  <a:lnTo>
                    <a:pt x="9" y="113"/>
                  </a:lnTo>
                  <a:lnTo>
                    <a:pt x="11" y="110"/>
                  </a:lnTo>
                  <a:lnTo>
                    <a:pt x="14" y="104"/>
                  </a:lnTo>
                  <a:lnTo>
                    <a:pt x="16" y="102"/>
                  </a:lnTo>
                  <a:lnTo>
                    <a:pt x="16" y="99"/>
                  </a:lnTo>
                  <a:lnTo>
                    <a:pt x="20" y="91"/>
                  </a:lnTo>
                  <a:lnTo>
                    <a:pt x="25" y="82"/>
                  </a:lnTo>
                  <a:lnTo>
                    <a:pt x="27" y="69"/>
                  </a:lnTo>
                  <a:lnTo>
                    <a:pt x="30" y="52"/>
                  </a:lnTo>
                  <a:lnTo>
                    <a:pt x="27" y="47"/>
                  </a:lnTo>
                  <a:lnTo>
                    <a:pt x="27" y="44"/>
                  </a:lnTo>
                  <a:lnTo>
                    <a:pt x="25" y="41"/>
                  </a:lnTo>
                  <a:lnTo>
                    <a:pt x="27" y="38"/>
                  </a:lnTo>
                  <a:lnTo>
                    <a:pt x="27" y="36"/>
                  </a:lnTo>
                  <a:lnTo>
                    <a:pt x="25" y="33"/>
                  </a:lnTo>
                  <a:lnTo>
                    <a:pt x="25" y="30"/>
                  </a:lnTo>
                  <a:lnTo>
                    <a:pt x="27" y="27"/>
                  </a:lnTo>
                  <a:lnTo>
                    <a:pt x="27" y="22"/>
                  </a:lnTo>
                  <a:lnTo>
                    <a:pt x="32" y="19"/>
                  </a:lnTo>
                  <a:lnTo>
                    <a:pt x="34" y="16"/>
                  </a:lnTo>
                  <a:lnTo>
                    <a:pt x="39" y="14"/>
                  </a:lnTo>
                  <a:lnTo>
                    <a:pt x="46" y="8"/>
                  </a:lnTo>
                  <a:lnTo>
                    <a:pt x="48" y="5"/>
                  </a:lnTo>
                  <a:lnTo>
                    <a:pt x="50" y="5"/>
                  </a:lnTo>
                  <a:lnTo>
                    <a:pt x="55" y="3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62" y="0"/>
                  </a:lnTo>
                  <a:lnTo>
                    <a:pt x="64" y="3"/>
                  </a:lnTo>
                  <a:lnTo>
                    <a:pt x="64" y="5"/>
                  </a:lnTo>
                  <a:lnTo>
                    <a:pt x="62" y="8"/>
                  </a:lnTo>
                  <a:lnTo>
                    <a:pt x="59" y="14"/>
                  </a:lnTo>
                  <a:lnTo>
                    <a:pt x="59" y="19"/>
                  </a:lnTo>
                  <a:lnTo>
                    <a:pt x="57" y="22"/>
                  </a:lnTo>
                  <a:lnTo>
                    <a:pt x="55" y="25"/>
                  </a:lnTo>
                  <a:lnTo>
                    <a:pt x="52" y="30"/>
                  </a:lnTo>
                  <a:lnTo>
                    <a:pt x="50" y="30"/>
                  </a:lnTo>
                  <a:lnTo>
                    <a:pt x="48" y="30"/>
                  </a:lnTo>
                  <a:lnTo>
                    <a:pt x="43" y="27"/>
                  </a:lnTo>
                  <a:lnTo>
                    <a:pt x="43" y="30"/>
                  </a:lnTo>
                  <a:lnTo>
                    <a:pt x="41" y="33"/>
                  </a:lnTo>
                  <a:lnTo>
                    <a:pt x="41" y="36"/>
                  </a:lnTo>
                  <a:lnTo>
                    <a:pt x="39" y="38"/>
                  </a:lnTo>
                  <a:lnTo>
                    <a:pt x="39" y="41"/>
                  </a:lnTo>
                  <a:lnTo>
                    <a:pt x="36" y="44"/>
                  </a:lnTo>
                  <a:lnTo>
                    <a:pt x="39" y="47"/>
                  </a:lnTo>
                  <a:lnTo>
                    <a:pt x="41" y="44"/>
                  </a:lnTo>
                  <a:lnTo>
                    <a:pt x="43" y="44"/>
                  </a:lnTo>
                  <a:lnTo>
                    <a:pt x="43" y="41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48" y="44"/>
                  </a:lnTo>
                  <a:lnTo>
                    <a:pt x="46" y="44"/>
                  </a:lnTo>
                  <a:lnTo>
                    <a:pt x="46" y="47"/>
                  </a:lnTo>
                  <a:lnTo>
                    <a:pt x="48" y="52"/>
                  </a:lnTo>
                  <a:lnTo>
                    <a:pt x="48" y="5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7" name="Freeform 137"/>
            <p:cNvSpPr>
              <a:spLocks noChangeAspect="1"/>
            </p:cNvSpPr>
            <p:nvPr/>
          </p:nvSpPr>
          <p:spPr bwMode="auto">
            <a:xfrm rot="9246">
              <a:off x="-597" y="3167"/>
              <a:ext cx="16" cy="8"/>
            </a:xfrm>
            <a:custGeom>
              <a:avLst/>
              <a:gdLst>
                <a:gd name="T0" fmla="*/ 0 w 9"/>
                <a:gd name="T1" fmla="*/ 2147483647 h 5"/>
                <a:gd name="T2" fmla="*/ 0 w 9"/>
                <a:gd name="T3" fmla="*/ 0 h 5"/>
                <a:gd name="T4" fmla="*/ 2147483647 w 9"/>
                <a:gd name="T5" fmla="*/ 2147483647 h 5"/>
                <a:gd name="T6" fmla="*/ 2147483647 w 9"/>
                <a:gd name="T7" fmla="*/ 0 h 5"/>
                <a:gd name="T8" fmla="*/ 2147483647 w 9"/>
                <a:gd name="T9" fmla="*/ 2147483647 h 5"/>
                <a:gd name="T10" fmla="*/ 2147483647 w 9"/>
                <a:gd name="T11" fmla="*/ 2147483647 h 5"/>
                <a:gd name="T12" fmla="*/ 0 w 9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5"/>
                <a:gd name="T23" fmla="*/ 9 w 9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5">
                  <a:moveTo>
                    <a:pt x="0" y="5"/>
                  </a:moveTo>
                  <a:lnTo>
                    <a:pt x="0" y="0"/>
                  </a:lnTo>
                  <a:lnTo>
                    <a:pt x="4" y="3"/>
                  </a:lnTo>
                  <a:lnTo>
                    <a:pt x="9" y="0"/>
                  </a:lnTo>
                  <a:lnTo>
                    <a:pt x="9" y="5"/>
                  </a:lnTo>
                  <a:lnTo>
                    <a:pt x="2" y="3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8" name="Freeform 138"/>
            <p:cNvSpPr>
              <a:spLocks noChangeAspect="1"/>
            </p:cNvSpPr>
            <p:nvPr/>
          </p:nvSpPr>
          <p:spPr bwMode="auto">
            <a:xfrm rot="9246">
              <a:off x="-597" y="3167"/>
              <a:ext cx="16" cy="8"/>
            </a:xfrm>
            <a:custGeom>
              <a:avLst/>
              <a:gdLst>
                <a:gd name="T0" fmla="*/ 0 w 9"/>
                <a:gd name="T1" fmla="*/ 2147483647 h 5"/>
                <a:gd name="T2" fmla="*/ 0 w 9"/>
                <a:gd name="T3" fmla="*/ 0 h 5"/>
                <a:gd name="T4" fmla="*/ 2147483647 w 9"/>
                <a:gd name="T5" fmla="*/ 2147483647 h 5"/>
                <a:gd name="T6" fmla="*/ 2147483647 w 9"/>
                <a:gd name="T7" fmla="*/ 0 h 5"/>
                <a:gd name="T8" fmla="*/ 2147483647 w 9"/>
                <a:gd name="T9" fmla="*/ 2147483647 h 5"/>
                <a:gd name="T10" fmla="*/ 2147483647 w 9"/>
                <a:gd name="T11" fmla="*/ 2147483647 h 5"/>
                <a:gd name="T12" fmla="*/ 0 w 9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5"/>
                <a:gd name="T23" fmla="*/ 9 w 9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5">
                  <a:moveTo>
                    <a:pt x="0" y="5"/>
                  </a:moveTo>
                  <a:lnTo>
                    <a:pt x="0" y="0"/>
                  </a:lnTo>
                  <a:lnTo>
                    <a:pt x="4" y="3"/>
                  </a:lnTo>
                  <a:lnTo>
                    <a:pt x="9" y="0"/>
                  </a:lnTo>
                  <a:lnTo>
                    <a:pt x="9" y="5"/>
                  </a:lnTo>
                  <a:lnTo>
                    <a:pt x="2" y="3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9" name="Freeform 139"/>
            <p:cNvSpPr>
              <a:spLocks noChangeAspect="1"/>
            </p:cNvSpPr>
            <p:nvPr/>
          </p:nvSpPr>
          <p:spPr bwMode="auto">
            <a:xfrm rot="9246">
              <a:off x="-867" y="3533"/>
              <a:ext cx="41" cy="62"/>
            </a:xfrm>
            <a:custGeom>
              <a:avLst/>
              <a:gdLst>
                <a:gd name="T0" fmla="*/ 2147483647 w 23"/>
                <a:gd name="T1" fmla="*/ 0 h 44"/>
                <a:gd name="T2" fmla="*/ 2147483647 w 23"/>
                <a:gd name="T3" fmla="*/ 2147483647 h 44"/>
                <a:gd name="T4" fmla="*/ 2147483647 w 23"/>
                <a:gd name="T5" fmla="*/ 2147483647 h 44"/>
                <a:gd name="T6" fmla="*/ 2147483647 w 23"/>
                <a:gd name="T7" fmla="*/ 2147483647 h 44"/>
                <a:gd name="T8" fmla="*/ 2147483647 w 23"/>
                <a:gd name="T9" fmla="*/ 2147483647 h 44"/>
                <a:gd name="T10" fmla="*/ 2147483647 w 23"/>
                <a:gd name="T11" fmla="*/ 2147483647 h 44"/>
                <a:gd name="T12" fmla="*/ 2147483647 w 23"/>
                <a:gd name="T13" fmla="*/ 2147483647 h 44"/>
                <a:gd name="T14" fmla="*/ 2147483647 w 23"/>
                <a:gd name="T15" fmla="*/ 2147483647 h 44"/>
                <a:gd name="T16" fmla="*/ 2147483647 w 23"/>
                <a:gd name="T17" fmla="*/ 2147483647 h 44"/>
                <a:gd name="T18" fmla="*/ 2147483647 w 23"/>
                <a:gd name="T19" fmla="*/ 2147483647 h 44"/>
                <a:gd name="T20" fmla="*/ 0 w 23"/>
                <a:gd name="T21" fmla="*/ 2147483647 h 44"/>
                <a:gd name="T22" fmla="*/ 2147483647 w 23"/>
                <a:gd name="T23" fmla="*/ 2147483647 h 44"/>
                <a:gd name="T24" fmla="*/ 2147483647 w 23"/>
                <a:gd name="T25" fmla="*/ 2147483647 h 44"/>
                <a:gd name="T26" fmla="*/ 2147483647 w 23"/>
                <a:gd name="T27" fmla="*/ 2147483647 h 44"/>
                <a:gd name="T28" fmla="*/ 2147483647 w 23"/>
                <a:gd name="T29" fmla="*/ 2147483647 h 44"/>
                <a:gd name="T30" fmla="*/ 2147483647 w 23"/>
                <a:gd name="T31" fmla="*/ 2147483647 h 44"/>
                <a:gd name="T32" fmla="*/ 2147483647 w 23"/>
                <a:gd name="T33" fmla="*/ 2147483647 h 44"/>
                <a:gd name="T34" fmla="*/ 2147483647 w 23"/>
                <a:gd name="T35" fmla="*/ 2147483647 h 44"/>
                <a:gd name="T36" fmla="*/ 2147483647 w 23"/>
                <a:gd name="T37" fmla="*/ 2147483647 h 44"/>
                <a:gd name="T38" fmla="*/ 2147483647 w 23"/>
                <a:gd name="T39" fmla="*/ 2147483647 h 44"/>
                <a:gd name="T40" fmla="*/ 2147483647 w 23"/>
                <a:gd name="T41" fmla="*/ 2147483647 h 44"/>
                <a:gd name="T42" fmla="*/ 2147483647 w 23"/>
                <a:gd name="T43" fmla="*/ 2147483647 h 44"/>
                <a:gd name="T44" fmla="*/ 2147483647 w 23"/>
                <a:gd name="T45" fmla="*/ 2147483647 h 44"/>
                <a:gd name="T46" fmla="*/ 2147483647 w 23"/>
                <a:gd name="T47" fmla="*/ 2147483647 h 44"/>
                <a:gd name="T48" fmla="*/ 2147483647 w 23"/>
                <a:gd name="T49" fmla="*/ 2147483647 h 44"/>
                <a:gd name="T50" fmla="*/ 2147483647 w 23"/>
                <a:gd name="T51" fmla="*/ 2147483647 h 44"/>
                <a:gd name="T52" fmla="*/ 2147483647 w 23"/>
                <a:gd name="T53" fmla="*/ 2147483647 h 44"/>
                <a:gd name="T54" fmla="*/ 2147483647 w 23"/>
                <a:gd name="T55" fmla="*/ 0 h 4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"/>
                <a:gd name="T85" fmla="*/ 0 h 44"/>
                <a:gd name="T86" fmla="*/ 23 w 23"/>
                <a:gd name="T87" fmla="*/ 44 h 4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" h="44">
                  <a:moveTo>
                    <a:pt x="20" y="0"/>
                  </a:moveTo>
                  <a:lnTo>
                    <a:pt x="18" y="2"/>
                  </a:lnTo>
                  <a:lnTo>
                    <a:pt x="16" y="8"/>
                  </a:lnTo>
                  <a:lnTo>
                    <a:pt x="11" y="11"/>
                  </a:lnTo>
                  <a:lnTo>
                    <a:pt x="9" y="16"/>
                  </a:lnTo>
                  <a:lnTo>
                    <a:pt x="7" y="19"/>
                  </a:lnTo>
                  <a:lnTo>
                    <a:pt x="7" y="22"/>
                  </a:lnTo>
                  <a:lnTo>
                    <a:pt x="7" y="27"/>
                  </a:lnTo>
                  <a:lnTo>
                    <a:pt x="7" y="30"/>
                  </a:lnTo>
                  <a:lnTo>
                    <a:pt x="2" y="30"/>
                  </a:lnTo>
                  <a:lnTo>
                    <a:pt x="0" y="33"/>
                  </a:lnTo>
                  <a:lnTo>
                    <a:pt x="2" y="35"/>
                  </a:lnTo>
                  <a:lnTo>
                    <a:pt x="4" y="41"/>
                  </a:lnTo>
                  <a:lnTo>
                    <a:pt x="7" y="44"/>
                  </a:lnTo>
                  <a:lnTo>
                    <a:pt x="9" y="41"/>
                  </a:lnTo>
                  <a:lnTo>
                    <a:pt x="9" y="38"/>
                  </a:lnTo>
                  <a:lnTo>
                    <a:pt x="11" y="35"/>
                  </a:lnTo>
                  <a:lnTo>
                    <a:pt x="13" y="35"/>
                  </a:lnTo>
                  <a:lnTo>
                    <a:pt x="20" y="33"/>
                  </a:lnTo>
                  <a:lnTo>
                    <a:pt x="18" y="27"/>
                  </a:lnTo>
                  <a:lnTo>
                    <a:pt x="16" y="24"/>
                  </a:lnTo>
                  <a:lnTo>
                    <a:pt x="16" y="22"/>
                  </a:lnTo>
                  <a:lnTo>
                    <a:pt x="18" y="16"/>
                  </a:lnTo>
                  <a:lnTo>
                    <a:pt x="18" y="11"/>
                  </a:lnTo>
                  <a:lnTo>
                    <a:pt x="23" y="8"/>
                  </a:lnTo>
                  <a:lnTo>
                    <a:pt x="23" y="5"/>
                  </a:lnTo>
                  <a:lnTo>
                    <a:pt x="23" y="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0" name="Freeform 140"/>
            <p:cNvSpPr>
              <a:spLocks noChangeAspect="1"/>
            </p:cNvSpPr>
            <p:nvPr/>
          </p:nvSpPr>
          <p:spPr bwMode="auto">
            <a:xfrm rot="9246">
              <a:off x="-867" y="3533"/>
              <a:ext cx="41" cy="62"/>
            </a:xfrm>
            <a:custGeom>
              <a:avLst/>
              <a:gdLst>
                <a:gd name="T0" fmla="*/ 2147483647 w 23"/>
                <a:gd name="T1" fmla="*/ 0 h 44"/>
                <a:gd name="T2" fmla="*/ 2147483647 w 23"/>
                <a:gd name="T3" fmla="*/ 2147483647 h 44"/>
                <a:gd name="T4" fmla="*/ 2147483647 w 23"/>
                <a:gd name="T5" fmla="*/ 2147483647 h 44"/>
                <a:gd name="T6" fmla="*/ 2147483647 w 23"/>
                <a:gd name="T7" fmla="*/ 2147483647 h 44"/>
                <a:gd name="T8" fmla="*/ 2147483647 w 23"/>
                <a:gd name="T9" fmla="*/ 2147483647 h 44"/>
                <a:gd name="T10" fmla="*/ 2147483647 w 23"/>
                <a:gd name="T11" fmla="*/ 2147483647 h 44"/>
                <a:gd name="T12" fmla="*/ 2147483647 w 23"/>
                <a:gd name="T13" fmla="*/ 2147483647 h 44"/>
                <a:gd name="T14" fmla="*/ 2147483647 w 23"/>
                <a:gd name="T15" fmla="*/ 2147483647 h 44"/>
                <a:gd name="T16" fmla="*/ 2147483647 w 23"/>
                <a:gd name="T17" fmla="*/ 2147483647 h 44"/>
                <a:gd name="T18" fmla="*/ 2147483647 w 23"/>
                <a:gd name="T19" fmla="*/ 2147483647 h 44"/>
                <a:gd name="T20" fmla="*/ 0 w 23"/>
                <a:gd name="T21" fmla="*/ 2147483647 h 44"/>
                <a:gd name="T22" fmla="*/ 2147483647 w 23"/>
                <a:gd name="T23" fmla="*/ 2147483647 h 44"/>
                <a:gd name="T24" fmla="*/ 2147483647 w 23"/>
                <a:gd name="T25" fmla="*/ 2147483647 h 44"/>
                <a:gd name="T26" fmla="*/ 2147483647 w 23"/>
                <a:gd name="T27" fmla="*/ 2147483647 h 44"/>
                <a:gd name="T28" fmla="*/ 2147483647 w 23"/>
                <a:gd name="T29" fmla="*/ 2147483647 h 44"/>
                <a:gd name="T30" fmla="*/ 2147483647 w 23"/>
                <a:gd name="T31" fmla="*/ 2147483647 h 44"/>
                <a:gd name="T32" fmla="*/ 2147483647 w 23"/>
                <a:gd name="T33" fmla="*/ 2147483647 h 44"/>
                <a:gd name="T34" fmla="*/ 2147483647 w 23"/>
                <a:gd name="T35" fmla="*/ 2147483647 h 44"/>
                <a:gd name="T36" fmla="*/ 2147483647 w 23"/>
                <a:gd name="T37" fmla="*/ 2147483647 h 44"/>
                <a:gd name="T38" fmla="*/ 2147483647 w 23"/>
                <a:gd name="T39" fmla="*/ 2147483647 h 44"/>
                <a:gd name="T40" fmla="*/ 2147483647 w 23"/>
                <a:gd name="T41" fmla="*/ 2147483647 h 44"/>
                <a:gd name="T42" fmla="*/ 2147483647 w 23"/>
                <a:gd name="T43" fmla="*/ 2147483647 h 44"/>
                <a:gd name="T44" fmla="*/ 2147483647 w 23"/>
                <a:gd name="T45" fmla="*/ 2147483647 h 44"/>
                <a:gd name="T46" fmla="*/ 2147483647 w 23"/>
                <a:gd name="T47" fmla="*/ 2147483647 h 44"/>
                <a:gd name="T48" fmla="*/ 2147483647 w 23"/>
                <a:gd name="T49" fmla="*/ 2147483647 h 44"/>
                <a:gd name="T50" fmla="*/ 2147483647 w 23"/>
                <a:gd name="T51" fmla="*/ 2147483647 h 44"/>
                <a:gd name="T52" fmla="*/ 2147483647 w 23"/>
                <a:gd name="T53" fmla="*/ 2147483647 h 44"/>
                <a:gd name="T54" fmla="*/ 2147483647 w 23"/>
                <a:gd name="T55" fmla="*/ 0 h 4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"/>
                <a:gd name="T85" fmla="*/ 0 h 44"/>
                <a:gd name="T86" fmla="*/ 23 w 23"/>
                <a:gd name="T87" fmla="*/ 44 h 4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" h="44">
                  <a:moveTo>
                    <a:pt x="20" y="0"/>
                  </a:moveTo>
                  <a:lnTo>
                    <a:pt x="18" y="2"/>
                  </a:lnTo>
                  <a:lnTo>
                    <a:pt x="16" y="8"/>
                  </a:lnTo>
                  <a:lnTo>
                    <a:pt x="11" y="11"/>
                  </a:lnTo>
                  <a:lnTo>
                    <a:pt x="9" y="16"/>
                  </a:lnTo>
                  <a:lnTo>
                    <a:pt x="7" y="19"/>
                  </a:lnTo>
                  <a:lnTo>
                    <a:pt x="7" y="22"/>
                  </a:lnTo>
                  <a:lnTo>
                    <a:pt x="7" y="27"/>
                  </a:lnTo>
                  <a:lnTo>
                    <a:pt x="7" y="30"/>
                  </a:lnTo>
                  <a:lnTo>
                    <a:pt x="2" y="30"/>
                  </a:lnTo>
                  <a:lnTo>
                    <a:pt x="0" y="33"/>
                  </a:lnTo>
                  <a:lnTo>
                    <a:pt x="2" y="35"/>
                  </a:lnTo>
                  <a:lnTo>
                    <a:pt x="4" y="41"/>
                  </a:lnTo>
                  <a:lnTo>
                    <a:pt x="7" y="44"/>
                  </a:lnTo>
                  <a:lnTo>
                    <a:pt x="9" y="41"/>
                  </a:lnTo>
                  <a:lnTo>
                    <a:pt x="9" y="38"/>
                  </a:lnTo>
                  <a:lnTo>
                    <a:pt x="11" y="35"/>
                  </a:lnTo>
                  <a:lnTo>
                    <a:pt x="13" y="35"/>
                  </a:lnTo>
                  <a:lnTo>
                    <a:pt x="20" y="33"/>
                  </a:lnTo>
                  <a:lnTo>
                    <a:pt x="18" y="27"/>
                  </a:lnTo>
                  <a:lnTo>
                    <a:pt x="16" y="24"/>
                  </a:lnTo>
                  <a:lnTo>
                    <a:pt x="16" y="22"/>
                  </a:lnTo>
                  <a:lnTo>
                    <a:pt x="18" y="16"/>
                  </a:lnTo>
                  <a:lnTo>
                    <a:pt x="18" y="11"/>
                  </a:lnTo>
                  <a:lnTo>
                    <a:pt x="23" y="8"/>
                  </a:lnTo>
                  <a:lnTo>
                    <a:pt x="23" y="5"/>
                  </a:lnTo>
                  <a:lnTo>
                    <a:pt x="23" y="2"/>
                  </a:lnTo>
                  <a:lnTo>
                    <a:pt x="2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1" name="Freeform 141"/>
            <p:cNvSpPr>
              <a:spLocks noChangeAspect="1"/>
            </p:cNvSpPr>
            <p:nvPr/>
          </p:nvSpPr>
          <p:spPr bwMode="auto">
            <a:xfrm rot="9246">
              <a:off x="-921" y="3385"/>
              <a:ext cx="141" cy="148"/>
            </a:xfrm>
            <a:custGeom>
              <a:avLst/>
              <a:gdLst>
                <a:gd name="T0" fmla="*/ 2147483647 w 78"/>
                <a:gd name="T1" fmla="*/ 2147483647 h 105"/>
                <a:gd name="T2" fmla="*/ 2147483647 w 78"/>
                <a:gd name="T3" fmla="*/ 2147483647 h 105"/>
                <a:gd name="T4" fmla="*/ 2147483647 w 78"/>
                <a:gd name="T5" fmla="*/ 2147483647 h 105"/>
                <a:gd name="T6" fmla="*/ 2147483647 w 78"/>
                <a:gd name="T7" fmla="*/ 2147483647 h 105"/>
                <a:gd name="T8" fmla="*/ 2147483647 w 78"/>
                <a:gd name="T9" fmla="*/ 2147483647 h 105"/>
                <a:gd name="T10" fmla="*/ 2147483647 w 78"/>
                <a:gd name="T11" fmla="*/ 2147483647 h 105"/>
                <a:gd name="T12" fmla="*/ 2147483647 w 78"/>
                <a:gd name="T13" fmla="*/ 2147483647 h 105"/>
                <a:gd name="T14" fmla="*/ 2147483647 w 78"/>
                <a:gd name="T15" fmla="*/ 2147483647 h 105"/>
                <a:gd name="T16" fmla="*/ 2147483647 w 78"/>
                <a:gd name="T17" fmla="*/ 2147483647 h 105"/>
                <a:gd name="T18" fmla="*/ 2147483647 w 78"/>
                <a:gd name="T19" fmla="*/ 2147483647 h 105"/>
                <a:gd name="T20" fmla="*/ 2147483647 w 78"/>
                <a:gd name="T21" fmla="*/ 2147483647 h 105"/>
                <a:gd name="T22" fmla="*/ 2147483647 w 78"/>
                <a:gd name="T23" fmla="*/ 2147483647 h 105"/>
                <a:gd name="T24" fmla="*/ 2147483647 w 78"/>
                <a:gd name="T25" fmla="*/ 2147483647 h 105"/>
                <a:gd name="T26" fmla="*/ 2147483647 w 78"/>
                <a:gd name="T27" fmla="*/ 2147483647 h 105"/>
                <a:gd name="T28" fmla="*/ 2147483647 w 78"/>
                <a:gd name="T29" fmla="*/ 2147483647 h 105"/>
                <a:gd name="T30" fmla="*/ 2147483647 w 78"/>
                <a:gd name="T31" fmla="*/ 2147483647 h 105"/>
                <a:gd name="T32" fmla="*/ 2147483647 w 78"/>
                <a:gd name="T33" fmla="*/ 0 h 105"/>
                <a:gd name="T34" fmla="*/ 2147483647 w 78"/>
                <a:gd name="T35" fmla="*/ 0 h 105"/>
                <a:gd name="T36" fmla="*/ 2147483647 w 78"/>
                <a:gd name="T37" fmla="*/ 0 h 105"/>
                <a:gd name="T38" fmla="*/ 2147483647 w 78"/>
                <a:gd name="T39" fmla="*/ 2147483647 h 105"/>
                <a:gd name="T40" fmla="*/ 2147483647 w 78"/>
                <a:gd name="T41" fmla="*/ 2147483647 h 105"/>
                <a:gd name="T42" fmla="*/ 2147483647 w 78"/>
                <a:gd name="T43" fmla="*/ 2147483647 h 105"/>
                <a:gd name="T44" fmla="*/ 2147483647 w 78"/>
                <a:gd name="T45" fmla="*/ 2147483647 h 105"/>
                <a:gd name="T46" fmla="*/ 2147483647 w 78"/>
                <a:gd name="T47" fmla="*/ 2147483647 h 105"/>
                <a:gd name="T48" fmla="*/ 2147483647 w 78"/>
                <a:gd name="T49" fmla="*/ 2147483647 h 105"/>
                <a:gd name="T50" fmla="*/ 2147483647 w 78"/>
                <a:gd name="T51" fmla="*/ 2147483647 h 105"/>
                <a:gd name="T52" fmla="*/ 2147483647 w 78"/>
                <a:gd name="T53" fmla="*/ 2147483647 h 105"/>
                <a:gd name="T54" fmla="*/ 2147483647 w 78"/>
                <a:gd name="T55" fmla="*/ 2147483647 h 105"/>
                <a:gd name="T56" fmla="*/ 2147483647 w 78"/>
                <a:gd name="T57" fmla="*/ 2147483647 h 105"/>
                <a:gd name="T58" fmla="*/ 2147483647 w 78"/>
                <a:gd name="T59" fmla="*/ 2147483647 h 105"/>
                <a:gd name="T60" fmla="*/ 2147483647 w 78"/>
                <a:gd name="T61" fmla="*/ 2147483647 h 105"/>
                <a:gd name="T62" fmla="*/ 2147483647 w 78"/>
                <a:gd name="T63" fmla="*/ 2147483647 h 105"/>
                <a:gd name="T64" fmla="*/ 2147483647 w 78"/>
                <a:gd name="T65" fmla="*/ 2147483647 h 105"/>
                <a:gd name="T66" fmla="*/ 2147483647 w 78"/>
                <a:gd name="T67" fmla="*/ 2147483647 h 105"/>
                <a:gd name="T68" fmla="*/ 2147483647 w 78"/>
                <a:gd name="T69" fmla="*/ 2147483647 h 105"/>
                <a:gd name="T70" fmla="*/ 2147483647 w 78"/>
                <a:gd name="T71" fmla="*/ 2147483647 h 105"/>
                <a:gd name="T72" fmla="*/ 2147483647 w 78"/>
                <a:gd name="T73" fmla="*/ 2147483647 h 105"/>
                <a:gd name="T74" fmla="*/ 2147483647 w 78"/>
                <a:gd name="T75" fmla="*/ 2147483647 h 105"/>
                <a:gd name="T76" fmla="*/ 2147483647 w 78"/>
                <a:gd name="T77" fmla="*/ 2147483647 h 105"/>
                <a:gd name="T78" fmla="*/ 2147483647 w 78"/>
                <a:gd name="T79" fmla="*/ 2147483647 h 105"/>
                <a:gd name="T80" fmla="*/ 2147483647 w 78"/>
                <a:gd name="T81" fmla="*/ 2147483647 h 105"/>
                <a:gd name="T82" fmla="*/ 2147483647 w 78"/>
                <a:gd name="T83" fmla="*/ 2147483647 h 105"/>
                <a:gd name="T84" fmla="*/ 2147483647 w 78"/>
                <a:gd name="T85" fmla="*/ 2147483647 h 10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78"/>
                <a:gd name="T130" fmla="*/ 0 h 105"/>
                <a:gd name="T131" fmla="*/ 78 w 78"/>
                <a:gd name="T132" fmla="*/ 105 h 10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78" h="105">
                  <a:moveTo>
                    <a:pt x="75" y="94"/>
                  </a:moveTo>
                  <a:lnTo>
                    <a:pt x="78" y="88"/>
                  </a:lnTo>
                  <a:lnTo>
                    <a:pt x="78" y="83"/>
                  </a:lnTo>
                  <a:lnTo>
                    <a:pt x="78" y="80"/>
                  </a:lnTo>
                  <a:lnTo>
                    <a:pt x="75" y="77"/>
                  </a:lnTo>
                  <a:lnTo>
                    <a:pt x="73" y="72"/>
                  </a:lnTo>
                  <a:lnTo>
                    <a:pt x="73" y="66"/>
                  </a:lnTo>
                  <a:lnTo>
                    <a:pt x="71" y="64"/>
                  </a:lnTo>
                  <a:lnTo>
                    <a:pt x="71" y="58"/>
                  </a:lnTo>
                  <a:lnTo>
                    <a:pt x="69" y="55"/>
                  </a:lnTo>
                  <a:lnTo>
                    <a:pt x="69" y="53"/>
                  </a:lnTo>
                  <a:lnTo>
                    <a:pt x="66" y="50"/>
                  </a:lnTo>
                  <a:lnTo>
                    <a:pt x="64" y="50"/>
                  </a:lnTo>
                  <a:lnTo>
                    <a:pt x="59" y="50"/>
                  </a:lnTo>
                  <a:lnTo>
                    <a:pt x="59" y="47"/>
                  </a:lnTo>
                  <a:lnTo>
                    <a:pt x="59" y="44"/>
                  </a:lnTo>
                  <a:lnTo>
                    <a:pt x="57" y="39"/>
                  </a:lnTo>
                  <a:lnTo>
                    <a:pt x="53" y="39"/>
                  </a:lnTo>
                  <a:lnTo>
                    <a:pt x="48" y="39"/>
                  </a:lnTo>
                  <a:lnTo>
                    <a:pt x="46" y="36"/>
                  </a:lnTo>
                  <a:lnTo>
                    <a:pt x="43" y="33"/>
                  </a:lnTo>
                  <a:lnTo>
                    <a:pt x="43" y="31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0" y="20"/>
                  </a:lnTo>
                  <a:lnTo>
                    <a:pt x="53" y="17"/>
                  </a:lnTo>
                  <a:lnTo>
                    <a:pt x="53" y="14"/>
                  </a:lnTo>
                  <a:lnTo>
                    <a:pt x="53" y="11"/>
                  </a:lnTo>
                  <a:lnTo>
                    <a:pt x="50" y="11"/>
                  </a:lnTo>
                  <a:lnTo>
                    <a:pt x="48" y="11"/>
                  </a:lnTo>
                  <a:lnTo>
                    <a:pt x="43" y="11"/>
                  </a:lnTo>
                  <a:lnTo>
                    <a:pt x="41" y="11"/>
                  </a:lnTo>
                  <a:lnTo>
                    <a:pt x="39" y="6"/>
                  </a:lnTo>
                  <a:lnTo>
                    <a:pt x="39" y="0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1" y="3"/>
                  </a:lnTo>
                  <a:lnTo>
                    <a:pt x="9" y="6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14" y="20"/>
                  </a:lnTo>
                  <a:lnTo>
                    <a:pt x="16" y="28"/>
                  </a:lnTo>
                  <a:lnTo>
                    <a:pt x="16" y="31"/>
                  </a:lnTo>
                  <a:lnTo>
                    <a:pt x="16" y="33"/>
                  </a:lnTo>
                  <a:lnTo>
                    <a:pt x="16" y="36"/>
                  </a:lnTo>
                  <a:lnTo>
                    <a:pt x="14" y="39"/>
                  </a:lnTo>
                  <a:lnTo>
                    <a:pt x="14" y="42"/>
                  </a:lnTo>
                  <a:lnTo>
                    <a:pt x="11" y="44"/>
                  </a:lnTo>
                  <a:lnTo>
                    <a:pt x="11" y="47"/>
                  </a:lnTo>
                  <a:lnTo>
                    <a:pt x="11" y="50"/>
                  </a:lnTo>
                  <a:lnTo>
                    <a:pt x="9" y="55"/>
                  </a:lnTo>
                  <a:lnTo>
                    <a:pt x="7" y="61"/>
                  </a:lnTo>
                  <a:lnTo>
                    <a:pt x="4" y="66"/>
                  </a:lnTo>
                  <a:lnTo>
                    <a:pt x="0" y="75"/>
                  </a:lnTo>
                  <a:lnTo>
                    <a:pt x="2" y="77"/>
                  </a:lnTo>
                  <a:lnTo>
                    <a:pt x="4" y="83"/>
                  </a:lnTo>
                  <a:lnTo>
                    <a:pt x="4" y="86"/>
                  </a:lnTo>
                  <a:lnTo>
                    <a:pt x="4" y="88"/>
                  </a:lnTo>
                  <a:lnTo>
                    <a:pt x="4" y="91"/>
                  </a:lnTo>
                  <a:lnTo>
                    <a:pt x="7" y="91"/>
                  </a:lnTo>
                  <a:lnTo>
                    <a:pt x="9" y="91"/>
                  </a:lnTo>
                  <a:lnTo>
                    <a:pt x="11" y="91"/>
                  </a:lnTo>
                  <a:lnTo>
                    <a:pt x="14" y="88"/>
                  </a:lnTo>
                  <a:lnTo>
                    <a:pt x="18" y="91"/>
                  </a:lnTo>
                  <a:lnTo>
                    <a:pt x="20" y="91"/>
                  </a:lnTo>
                  <a:lnTo>
                    <a:pt x="25" y="88"/>
                  </a:lnTo>
                  <a:lnTo>
                    <a:pt x="27" y="88"/>
                  </a:lnTo>
                  <a:lnTo>
                    <a:pt x="30" y="88"/>
                  </a:lnTo>
                  <a:lnTo>
                    <a:pt x="30" y="91"/>
                  </a:lnTo>
                  <a:lnTo>
                    <a:pt x="34" y="91"/>
                  </a:lnTo>
                  <a:lnTo>
                    <a:pt x="37" y="94"/>
                  </a:lnTo>
                  <a:lnTo>
                    <a:pt x="39" y="96"/>
                  </a:lnTo>
                  <a:lnTo>
                    <a:pt x="41" y="96"/>
                  </a:lnTo>
                  <a:lnTo>
                    <a:pt x="43" y="96"/>
                  </a:lnTo>
                  <a:lnTo>
                    <a:pt x="46" y="96"/>
                  </a:lnTo>
                  <a:lnTo>
                    <a:pt x="48" y="99"/>
                  </a:lnTo>
                  <a:lnTo>
                    <a:pt x="50" y="102"/>
                  </a:lnTo>
                  <a:lnTo>
                    <a:pt x="55" y="105"/>
                  </a:lnTo>
                  <a:lnTo>
                    <a:pt x="59" y="105"/>
                  </a:lnTo>
                  <a:lnTo>
                    <a:pt x="62" y="102"/>
                  </a:lnTo>
                  <a:lnTo>
                    <a:pt x="66" y="102"/>
                  </a:lnTo>
                  <a:lnTo>
                    <a:pt x="69" y="96"/>
                  </a:lnTo>
                  <a:lnTo>
                    <a:pt x="71" y="94"/>
                  </a:lnTo>
                  <a:lnTo>
                    <a:pt x="75" y="9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2" name="Freeform 142"/>
            <p:cNvSpPr>
              <a:spLocks noChangeAspect="1"/>
            </p:cNvSpPr>
            <p:nvPr/>
          </p:nvSpPr>
          <p:spPr bwMode="auto">
            <a:xfrm rot="9246">
              <a:off x="-921" y="3385"/>
              <a:ext cx="141" cy="148"/>
            </a:xfrm>
            <a:custGeom>
              <a:avLst/>
              <a:gdLst>
                <a:gd name="T0" fmla="*/ 2147483647 w 78"/>
                <a:gd name="T1" fmla="*/ 2147483647 h 105"/>
                <a:gd name="T2" fmla="*/ 2147483647 w 78"/>
                <a:gd name="T3" fmla="*/ 2147483647 h 105"/>
                <a:gd name="T4" fmla="*/ 2147483647 w 78"/>
                <a:gd name="T5" fmla="*/ 2147483647 h 105"/>
                <a:gd name="T6" fmla="*/ 2147483647 w 78"/>
                <a:gd name="T7" fmla="*/ 2147483647 h 105"/>
                <a:gd name="T8" fmla="*/ 2147483647 w 78"/>
                <a:gd name="T9" fmla="*/ 2147483647 h 105"/>
                <a:gd name="T10" fmla="*/ 2147483647 w 78"/>
                <a:gd name="T11" fmla="*/ 2147483647 h 105"/>
                <a:gd name="T12" fmla="*/ 2147483647 w 78"/>
                <a:gd name="T13" fmla="*/ 2147483647 h 105"/>
                <a:gd name="T14" fmla="*/ 2147483647 w 78"/>
                <a:gd name="T15" fmla="*/ 2147483647 h 105"/>
                <a:gd name="T16" fmla="*/ 2147483647 w 78"/>
                <a:gd name="T17" fmla="*/ 2147483647 h 105"/>
                <a:gd name="T18" fmla="*/ 2147483647 w 78"/>
                <a:gd name="T19" fmla="*/ 2147483647 h 105"/>
                <a:gd name="T20" fmla="*/ 2147483647 w 78"/>
                <a:gd name="T21" fmla="*/ 2147483647 h 105"/>
                <a:gd name="T22" fmla="*/ 2147483647 w 78"/>
                <a:gd name="T23" fmla="*/ 2147483647 h 105"/>
                <a:gd name="T24" fmla="*/ 2147483647 w 78"/>
                <a:gd name="T25" fmla="*/ 2147483647 h 105"/>
                <a:gd name="T26" fmla="*/ 2147483647 w 78"/>
                <a:gd name="T27" fmla="*/ 2147483647 h 105"/>
                <a:gd name="T28" fmla="*/ 2147483647 w 78"/>
                <a:gd name="T29" fmla="*/ 2147483647 h 105"/>
                <a:gd name="T30" fmla="*/ 2147483647 w 78"/>
                <a:gd name="T31" fmla="*/ 2147483647 h 105"/>
                <a:gd name="T32" fmla="*/ 2147483647 w 78"/>
                <a:gd name="T33" fmla="*/ 0 h 105"/>
                <a:gd name="T34" fmla="*/ 2147483647 w 78"/>
                <a:gd name="T35" fmla="*/ 0 h 105"/>
                <a:gd name="T36" fmla="*/ 2147483647 w 78"/>
                <a:gd name="T37" fmla="*/ 0 h 105"/>
                <a:gd name="T38" fmla="*/ 2147483647 w 78"/>
                <a:gd name="T39" fmla="*/ 2147483647 h 105"/>
                <a:gd name="T40" fmla="*/ 2147483647 w 78"/>
                <a:gd name="T41" fmla="*/ 2147483647 h 105"/>
                <a:gd name="T42" fmla="*/ 2147483647 w 78"/>
                <a:gd name="T43" fmla="*/ 2147483647 h 105"/>
                <a:gd name="T44" fmla="*/ 2147483647 w 78"/>
                <a:gd name="T45" fmla="*/ 2147483647 h 105"/>
                <a:gd name="T46" fmla="*/ 2147483647 w 78"/>
                <a:gd name="T47" fmla="*/ 2147483647 h 105"/>
                <a:gd name="T48" fmla="*/ 2147483647 w 78"/>
                <a:gd name="T49" fmla="*/ 2147483647 h 105"/>
                <a:gd name="T50" fmla="*/ 2147483647 w 78"/>
                <a:gd name="T51" fmla="*/ 2147483647 h 105"/>
                <a:gd name="T52" fmla="*/ 2147483647 w 78"/>
                <a:gd name="T53" fmla="*/ 2147483647 h 105"/>
                <a:gd name="T54" fmla="*/ 2147483647 w 78"/>
                <a:gd name="T55" fmla="*/ 2147483647 h 105"/>
                <a:gd name="T56" fmla="*/ 2147483647 w 78"/>
                <a:gd name="T57" fmla="*/ 2147483647 h 105"/>
                <a:gd name="T58" fmla="*/ 2147483647 w 78"/>
                <a:gd name="T59" fmla="*/ 2147483647 h 105"/>
                <a:gd name="T60" fmla="*/ 2147483647 w 78"/>
                <a:gd name="T61" fmla="*/ 2147483647 h 105"/>
                <a:gd name="T62" fmla="*/ 2147483647 w 78"/>
                <a:gd name="T63" fmla="*/ 2147483647 h 105"/>
                <a:gd name="T64" fmla="*/ 2147483647 w 78"/>
                <a:gd name="T65" fmla="*/ 2147483647 h 105"/>
                <a:gd name="T66" fmla="*/ 2147483647 w 78"/>
                <a:gd name="T67" fmla="*/ 2147483647 h 105"/>
                <a:gd name="T68" fmla="*/ 2147483647 w 78"/>
                <a:gd name="T69" fmla="*/ 2147483647 h 105"/>
                <a:gd name="T70" fmla="*/ 2147483647 w 78"/>
                <a:gd name="T71" fmla="*/ 2147483647 h 105"/>
                <a:gd name="T72" fmla="*/ 2147483647 w 78"/>
                <a:gd name="T73" fmla="*/ 2147483647 h 105"/>
                <a:gd name="T74" fmla="*/ 2147483647 w 78"/>
                <a:gd name="T75" fmla="*/ 2147483647 h 105"/>
                <a:gd name="T76" fmla="*/ 2147483647 w 78"/>
                <a:gd name="T77" fmla="*/ 2147483647 h 105"/>
                <a:gd name="T78" fmla="*/ 2147483647 w 78"/>
                <a:gd name="T79" fmla="*/ 2147483647 h 105"/>
                <a:gd name="T80" fmla="*/ 2147483647 w 78"/>
                <a:gd name="T81" fmla="*/ 2147483647 h 105"/>
                <a:gd name="T82" fmla="*/ 2147483647 w 78"/>
                <a:gd name="T83" fmla="*/ 2147483647 h 105"/>
                <a:gd name="T84" fmla="*/ 2147483647 w 78"/>
                <a:gd name="T85" fmla="*/ 2147483647 h 10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78"/>
                <a:gd name="T130" fmla="*/ 0 h 105"/>
                <a:gd name="T131" fmla="*/ 78 w 78"/>
                <a:gd name="T132" fmla="*/ 105 h 10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78" h="105">
                  <a:moveTo>
                    <a:pt x="75" y="94"/>
                  </a:moveTo>
                  <a:lnTo>
                    <a:pt x="78" y="88"/>
                  </a:lnTo>
                  <a:lnTo>
                    <a:pt x="78" y="83"/>
                  </a:lnTo>
                  <a:lnTo>
                    <a:pt x="78" y="80"/>
                  </a:lnTo>
                  <a:lnTo>
                    <a:pt x="75" y="77"/>
                  </a:lnTo>
                  <a:lnTo>
                    <a:pt x="73" y="72"/>
                  </a:lnTo>
                  <a:lnTo>
                    <a:pt x="73" y="66"/>
                  </a:lnTo>
                  <a:lnTo>
                    <a:pt x="71" y="64"/>
                  </a:lnTo>
                  <a:lnTo>
                    <a:pt x="71" y="58"/>
                  </a:lnTo>
                  <a:lnTo>
                    <a:pt x="69" y="55"/>
                  </a:lnTo>
                  <a:lnTo>
                    <a:pt x="69" y="53"/>
                  </a:lnTo>
                  <a:lnTo>
                    <a:pt x="66" y="50"/>
                  </a:lnTo>
                  <a:lnTo>
                    <a:pt x="64" y="50"/>
                  </a:lnTo>
                  <a:lnTo>
                    <a:pt x="59" y="50"/>
                  </a:lnTo>
                  <a:lnTo>
                    <a:pt x="59" y="47"/>
                  </a:lnTo>
                  <a:lnTo>
                    <a:pt x="59" y="44"/>
                  </a:lnTo>
                  <a:lnTo>
                    <a:pt x="57" y="39"/>
                  </a:lnTo>
                  <a:lnTo>
                    <a:pt x="53" y="39"/>
                  </a:lnTo>
                  <a:lnTo>
                    <a:pt x="48" y="39"/>
                  </a:lnTo>
                  <a:lnTo>
                    <a:pt x="46" y="36"/>
                  </a:lnTo>
                  <a:lnTo>
                    <a:pt x="43" y="33"/>
                  </a:lnTo>
                  <a:lnTo>
                    <a:pt x="43" y="31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0" y="20"/>
                  </a:lnTo>
                  <a:lnTo>
                    <a:pt x="53" y="17"/>
                  </a:lnTo>
                  <a:lnTo>
                    <a:pt x="53" y="14"/>
                  </a:lnTo>
                  <a:lnTo>
                    <a:pt x="53" y="11"/>
                  </a:lnTo>
                  <a:lnTo>
                    <a:pt x="50" y="11"/>
                  </a:lnTo>
                  <a:lnTo>
                    <a:pt x="48" y="11"/>
                  </a:lnTo>
                  <a:lnTo>
                    <a:pt x="43" y="11"/>
                  </a:lnTo>
                  <a:lnTo>
                    <a:pt x="41" y="11"/>
                  </a:lnTo>
                  <a:lnTo>
                    <a:pt x="39" y="6"/>
                  </a:lnTo>
                  <a:lnTo>
                    <a:pt x="39" y="0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1" y="3"/>
                  </a:lnTo>
                  <a:lnTo>
                    <a:pt x="9" y="6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14" y="20"/>
                  </a:lnTo>
                  <a:lnTo>
                    <a:pt x="16" y="28"/>
                  </a:lnTo>
                  <a:lnTo>
                    <a:pt x="16" y="31"/>
                  </a:lnTo>
                  <a:lnTo>
                    <a:pt x="16" y="33"/>
                  </a:lnTo>
                  <a:lnTo>
                    <a:pt x="16" y="36"/>
                  </a:lnTo>
                  <a:lnTo>
                    <a:pt x="14" y="39"/>
                  </a:lnTo>
                  <a:lnTo>
                    <a:pt x="14" y="42"/>
                  </a:lnTo>
                  <a:lnTo>
                    <a:pt x="11" y="44"/>
                  </a:lnTo>
                  <a:lnTo>
                    <a:pt x="11" y="47"/>
                  </a:lnTo>
                  <a:lnTo>
                    <a:pt x="11" y="50"/>
                  </a:lnTo>
                  <a:lnTo>
                    <a:pt x="9" y="55"/>
                  </a:lnTo>
                  <a:lnTo>
                    <a:pt x="7" y="61"/>
                  </a:lnTo>
                  <a:lnTo>
                    <a:pt x="4" y="66"/>
                  </a:lnTo>
                  <a:lnTo>
                    <a:pt x="0" y="75"/>
                  </a:lnTo>
                  <a:lnTo>
                    <a:pt x="2" y="77"/>
                  </a:lnTo>
                  <a:lnTo>
                    <a:pt x="4" y="83"/>
                  </a:lnTo>
                  <a:lnTo>
                    <a:pt x="4" y="86"/>
                  </a:lnTo>
                  <a:lnTo>
                    <a:pt x="4" y="88"/>
                  </a:lnTo>
                  <a:lnTo>
                    <a:pt x="4" y="91"/>
                  </a:lnTo>
                  <a:lnTo>
                    <a:pt x="7" y="91"/>
                  </a:lnTo>
                  <a:lnTo>
                    <a:pt x="9" y="91"/>
                  </a:lnTo>
                  <a:lnTo>
                    <a:pt x="11" y="91"/>
                  </a:lnTo>
                  <a:lnTo>
                    <a:pt x="14" y="88"/>
                  </a:lnTo>
                  <a:lnTo>
                    <a:pt x="18" y="91"/>
                  </a:lnTo>
                  <a:lnTo>
                    <a:pt x="20" y="91"/>
                  </a:lnTo>
                  <a:lnTo>
                    <a:pt x="25" y="88"/>
                  </a:lnTo>
                  <a:lnTo>
                    <a:pt x="27" y="88"/>
                  </a:lnTo>
                  <a:lnTo>
                    <a:pt x="30" y="88"/>
                  </a:lnTo>
                  <a:lnTo>
                    <a:pt x="30" y="91"/>
                  </a:lnTo>
                  <a:lnTo>
                    <a:pt x="34" y="91"/>
                  </a:lnTo>
                  <a:lnTo>
                    <a:pt x="37" y="94"/>
                  </a:lnTo>
                  <a:lnTo>
                    <a:pt x="39" y="96"/>
                  </a:lnTo>
                  <a:lnTo>
                    <a:pt x="41" y="96"/>
                  </a:lnTo>
                  <a:lnTo>
                    <a:pt x="43" y="96"/>
                  </a:lnTo>
                  <a:lnTo>
                    <a:pt x="46" y="96"/>
                  </a:lnTo>
                  <a:lnTo>
                    <a:pt x="48" y="99"/>
                  </a:lnTo>
                  <a:lnTo>
                    <a:pt x="50" y="102"/>
                  </a:lnTo>
                  <a:lnTo>
                    <a:pt x="55" y="105"/>
                  </a:lnTo>
                  <a:lnTo>
                    <a:pt x="59" y="105"/>
                  </a:lnTo>
                  <a:lnTo>
                    <a:pt x="62" y="102"/>
                  </a:lnTo>
                  <a:lnTo>
                    <a:pt x="66" y="102"/>
                  </a:lnTo>
                  <a:lnTo>
                    <a:pt x="69" y="96"/>
                  </a:lnTo>
                  <a:lnTo>
                    <a:pt x="71" y="94"/>
                  </a:lnTo>
                  <a:lnTo>
                    <a:pt x="75" y="9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3" name="Freeform 143"/>
            <p:cNvSpPr>
              <a:spLocks noChangeAspect="1"/>
            </p:cNvSpPr>
            <p:nvPr/>
          </p:nvSpPr>
          <p:spPr bwMode="auto">
            <a:xfrm rot="9246">
              <a:off x="-796" y="3477"/>
              <a:ext cx="61" cy="92"/>
            </a:xfrm>
            <a:custGeom>
              <a:avLst/>
              <a:gdLst>
                <a:gd name="T0" fmla="*/ 2147483647 w 34"/>
                <a:gd name="T1" fmla="*/ 0 h 66"/>
                <a:gd name="T2" fmla="*/ 2147483647 w 34"/>
                <a:gd name="T3" fmla="*/ 1784295037 h 66"/>
                <a:gd name="T4" fmla="*/ 2147483647 w 34"/>
                <a:gd name="T5" fmla="*/ 1784295037 h 66"/>
                <a:gd name="T6" fmla="*/ 2147483647 w 34"/>
                <a:gd name="T7" fmla="*/ 1784295037 h 66"/>
                <a:gd name="T8" fmla="*/ 2147483647 w 34"/>
                <a:gd name="T9" fmla="*/ 2147483647 h 66"/>
                <a:gd name="T10" fmla="*/ 2147483647 w 34"/>
                <a:gd name="T11" fmla="*/ 2147483647 h 66"/>
                <a:gd name="T12" fmla="*/ 2147483647 w 34"/>
                <a:gd name="T13" fmla="*/ 2147483647 h 66"/>
                <a:gd name="T14" fmla="*/ 2147483647 w 34"/>
                <a:gd name="T15" fmla="*/ 2147483647 h 66"/>
                <a:gd name="T16" fmla="*/ 2147483647 w 34"/>
                <a:gd name="T17" fmla="*/ 2147483647 h 66"/>
                <a:gd name="T18" fmla="*/ 2147483647 w 34"/>
                <a:gd name="T19" fmla="*/ 2147483647 h 66"/>
                <a:gd name="T20" fmla="*/ 2147483647 w 34"/>
                <a:gd name="T21" fmla="*/ 2147483647 h 66"/>
                <a:gd name="T22" fmla="*/ 2147483647 w 34"/>
                <a:gd name="T23" fmla="*/ 2147483647 h 66"/>
                <a:gd name="T24" fmla="*/ 2147483647 w 34"/>
                <a:gd name="T25" fmla="*/ 2147483647 h 66"/>
                <a:gd name="T26" fmla="*/ 2147483647 w 34"/>
                <a:gd name="T27" fmla="*/ 2147483647 h 66"/>
                <a:gd name="T28" fmla="*/ 2147483647 w 34"/>
                <a:gd name="T29" fmla="*/ 2147483647 h 66"/>
                <a:gd name="T30" fmla="*/ 2147483647 w 34"/>
                <a:gd name="T31" fmla="*/ 2147483647 h 66"/>
                <a:gd name="T32" fmla="*/ 2147483647 w 34"/>
                <a:gd name="T33" fmla="*/ 2147483647 h 66"/>
                <a:gd name="T34" fmla="*/ 2147483647 w 34"/>
                <a:gd name="T35" fmla="*/ 2147483647 h 66"/>
                <a:gd name="T36" fmla="*/ 2147483647 w 34"/>
                <a:gd name="T37" fmla="*/ 2147483647 h 66"/>
                <a:gd name="T38" fmla="*/ 2147483647 w 34"/>
                <a:gd name="T39" fmla="*/ 2147483647 h 66"/>
                <a:gd name="T40" fmla="*/ 2147483647 w 34"/>
                <a:gd name="T41" fmla="*/ 2147483647 h 66"/>
                <a:gd name="T42" fmla="*/ 2147483647 w 34"/>
                <a:gd name="T43" fmla="*/ 2147483647 h 66"/>
                <a:gd name="T44" fmla="*/ 2147483647 w 34"/>
                <a:gd name="T45" fmla="*/ 2147483647 h 66"/>
                <a:gd name="T46" fmla="*/ 0 w 34"/>
                <a:gd name="T47" fmla="*/ 2147483647 h 66"/>
                <a:gd name="T48" fmla="*/ 2147483647 w 34"/>
                <a:gd name="T49" fmla="*/ 2147483647 h 66"/>
                <a:gd name="T50" fmla="*/ 2147483647 w 34"/>
                <a:gd name="T51" fmla="*/ 2147483647 h 66"/>
                <a:gd name="T52" fmla="*/ 2147483647 w 34"/>
                <a:gd name="T53" fmla="*/ 2147483647 h 66"/>
                <a:gd name="T54" fmla="*/ 2147483647 w 34"/>
                <a:gd name="T55" fmla="*/ 2147483647 h 66"/>
                <a:gd name="T56" fmla="*/ 2147483647 w 34"/>
                <a:gd name="T57" fmla="*/ 2147483647 h 66"/>
                <a:gd name="T58" fmla="*/ 2147483647 w 34"/>
                <a:gd name="T59" fmla="*/ 2147483647 h 66"/>
                <a:gd name="T60" fmla="*/ 2147483647 w 34"/>
                <a:gd name="T61" fmla="*/ 2147483647 h 66"/>
                <a:gd name="T62" fmla="*/ 2147483647 w 34"/>
                <a:gd name="T63" fmla="*/ 2147483647 h 66"/>
                <a:gd name="T64" fmla="*/ 2147483647 w 34"/>
                <a:gd name="T65" fmla="*/ 2147483647 h 66"/>
                <a:gd name="T66" fmla="*/ 2147483647 w 34"/>
                <a:gd name="T67" fmla="*/ 2147483647 h 66"/>
                <a:gd name="T68" fmla="*/ 2147483647 w 34"/>
                <a:gd name="T69" fmla="*/ 2147483647 h 66"/>
                <a:gd name="T70" fmla="*/ 2147483647 w 34"/>
                <a:gd name="T71" fmla="*/ 2147483647 h 66"/>
                <a:gd name="T72" fmla="*/ 2147483647 w 34"/>
                <a:gd name="T73" fmla="*/ 2147483647 h 66"/>
                <a:gd name="T74" fmla="*/ 2147483647 w 34"/>
                <a:gd name="T75" fmla="*/ 2147483647 h 66"/>
                <a:gd name="T76" fmla="*/ 2147483647 w 34"/>
                <a:gd name="T77" fmla="*/ 0 h 6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4"/>
                <a:gd name="T118" fmla="*/ 0 h 66"/>
                <a:gd name="T119" fmla="*/ 34 w 34"/>
                <a:gd name="T120" fmla="*/ 66 h 6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4" h="66">
                  <a:moveTo>
                    <a:pt x="4" y="0"/>
                  </a:moveTo>
                  <a:lnTo>
                    <a:pt x="9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3" y="6"/>
                  </a:lnTo>
                  <a:lnTo>
                    <a:pt x="16" y="6"/>
                  </a:lnTo>
                  <a:lnTo>
                    <a:pt x="20" y="6"/>
                  </a:lnTo>
                  <a:lnTo>
                    <a:pt x="23" y="6"/>
                  </a:lnTo>
                  <a:lnTo>
                    <a:pt x="25" y="11"/>
                  </a:lnTo>
                  <a:lnTo>
                    <a:pt x="27" y="14"/>
                  </a:lnTo>
                  <a:lnTo>
                    <a:pt x="29" y="17"/>
                  </a:lnTo>
                  <a:lnTo>
                    <a:pt x="29" y="20"/>
                  </a:lnTo>
                  <a:lnTo>
                    <a:pt x="29" y="22"/>
                  </a:lnTo>
                  <a:lnTo>
                    <a:pt x="34" y="28"/>
                  </a:lnTo>
                  <a:lnTo>
                    <a:pt x="32" y="30"/>
                  </a:lnTo>
                  <a:lnTo>
                    <a:pt x="29" y="33"/>
                  </a:lnTo>
                  <a:lnTo>
                    <a:pt x="27" y="39"/>
                  </a:lnTo>
                  <a:lnTo>
                    <a:pt x="27" y="41"/>
                  </a:lnTo>
                  <a:lnTo>
                    <a:pt x="27" y="47"/>
                  </a:lnTo>
                  <a:lnTo>
                    <a:pt x="25" y="55"/>
                  </a:lnTo>
                  <a:lnTo>
                    <a:pt x="23" y="58"/>
                  </a:lnTo>
                  <a:lnTo>
                    <a:pt x="18" y="61"/>
                  </a:lnTo>
                  <a:lnTo>
                    <a:pt x="9" y="66"/>
                  </a:lnTo>
                  <a:lnTo>
                    <a:pt x="0" y="66"/>
                  </a:lnTo>
                  <a:lnTo>
                    <a:pt x="2" y="61"/>
                  </a:lnTo>
                  <a:lnTo>
                    <a:pt x="4" y="55"/>
                  </a:lnTo>
                  <a:lnTo>
                    <a:pt x="6" y="52"/>
                  </a:lnTo>
                  <a:lnTo>
                    <a:pt x="11" y="47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9" y="36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9" y="22"/>
                  </a:lnTo>
                  <a:lnTo>
                    <a:pt x="9" y="17"/>
                  </a:lnTo>
                  <a:lnTo>
                    <a:pt x="9" y="14"/>
                  </a:lnTo>
                  <a:lnTo>
                    <a:pt x="6" y="11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4" name="Freeform 144"/>
            <p:cNvSpPr>
              <a:spLocks noChangeAspect="1"/>
            </p:cNvSpPr>
            <p:nvPr/>
          </p:nvSpPr>
          <p:spPr bwMode="auto">
            <a:xfrm rot="9246">
              <a:off x="-796" y="3477"/>
              <a:ext cx="61" cy="92"/>
            </a:xfrm>
            <a:custGeom>
              <a:avLst/>
              <a:gdLst>
                <a:gd name="T0" fmla="*/ 2147483647 w 34"/>
                <a:gd name="T1" fmla="*/ 0 h 66"/>
                <a:gd name="T2" fmla="*/ 2147483647 w 34"/>
                <a:gd name="T3" fmla="*/ 1784295037 h 66"/>
                <a:gd name="T4" fmla="*/ 2147483647 w 34"/>
                <a:gd name="T5" fmla="*/ 1784295037 h 66"/>
                <a:gd name="T6" fmla="*/ 2147483647 w 34"/>
                <a:gd name="T7" fmla="*/ 1784295037 h 66"/>
                <a:gd name="T8" fmla="*/ 2147483647 w 34"/>
                <a:gd name="T9" fmla="*/ 2147483647 h 66"/>
                <a:gd name="T10" fmla="*/ 2147483647 w 34"/>
                <a:gd name="T11" fmla="*/ 2147483647 h 66"/>
                <a:gd name="T12" fmla="*/ 2147483647 w 34"/>
                <a:gd name="T13" fmla="*/ 2147483647 h 66"/>
                <a:gd name="T14" fmla="*/ 2147483647 w 34"/>
                <a:gd name="T15" fmla="*/ 2147483647 h 66"/>
                <a:gd name="T16" fmla="*/ 2147483647 w 34"/>
                <a:gd name="T17" fmla="*/ 2147483647 h 66"/>
                <a:gd name="T18" fmla="*/ 2147483647 w 34"/>
                <a:gd name="T19" fmla="*/ 2147483647 h 66"/>
                <a:gd name="T20" fmla="*/ 2147483647 w 34"/>
                <a:gd name="T21" fmla="*/ 2147483647 h 66"/>
                <a:gd name="T22" fmla="*/ 2147483647 w 34"/>
                <a:gd name="T23" fmla="*/ 2147483647 h 66"/>
                <a:gd name="T24" fmla="*/ 2147483647 w 34"/>
                <a:gd name="T25" fmla="*/ 2147483647 h 66"/>
                <a:gd name="T26" fmla="*/ 2147483647 w 34"/>
                <a:gd name="T27" fmla="*/ 2147483647 h 66"/>
                <a:gd name="T28" fmla="*/ 2147483647 w 34"/>
                <a:gd name="T29" fmla="*/ 2147483647 h 66"/>
                <a:gd name="T30" fmla="*/ 2147483647 w 34"/>
                <a:gd name="T31" fmla="*/ 2147483647 h 66"/>
                <a:gd name="T32" fmla="*/ 2147483647 w 34"/>
                <a:gd name="T33" fmla="*/ 2147483647 h 66"/>
                <a:gd name="T34" fmla="*/ 2147483647 w 34"/>
                <a:gd name="T35" fmla="*/ 2147483647 h 66"/>
                <a:gd name="T36" fmla="*/ 2147483647 w 34"/>
                <a:gd name="T37" fmla="*/ 2147483647 h 66"/>
                <a:gd name="T38" fmla="*/ 2147483647 w 34"/>
                <a:gd name="T39" fmla="*/ 2147483647 h 66"/>
                <a:gd name="T40" fmla="*/ 2147483647 w 34"/>
                <a:gd name="T41" fmla="*/ 2147483647 h 66"/>
                <a:gd name="T42" fmla="*/ 2147483647 w 34"/>
                <a:gd name="T43" fmla="*/ 2147483647 h 66"/>
                <a:gd name="T44" fmla="*/ 2147483647 w 34"/>
                <a:gd name="T45" fmla="*/ 2147483647 h 66"/>
                <a:gd name="T46" fmla="*/ 0 w 34"/>
                <a:gd name="T47" fmla="*/ 2147483647 h 66"/>
                <a:gd name="T48" fmla="*/ 2147483647 w 34"/>
                <a:gd name="T49" fmla="*/ 2147483647 h 66"/>
                <a:gd name="T50" fmla="*/ 2147483647 w 34"/>
                <a:gd name="T51" fmla="*/ 2147483647 h 66"/>
                <a:gd name="T52" fmla="*/ 2147483647 w 34"/>
                <a:gd name="T53" fmla="*/ 2147483647 h 66"/>
                <a:gd name="T54" fmla="*/ 2147483647 w 34"/>
                <a:gd name="T55" fmla="*/ 2147483647 h 66"/>
                <a:gd name="T56" fmla="*/ 2147483647 w 34"/>
                <a:gd name="T57" fmla="*/ 2147483647 h 66"/>
                <a:gd name="T58" fmla="*/ 2147483647 w 34"/>
                <a:gd name="T59" fmla="*/ 2147483647 h 66"/>
                <a:gd name="T60" fmla="*/ 2147483647 w 34"/>
                <a:gd name="T61" fmla="*/ 2147483647 h 66"/>
                <a:gd name="T62" fmla="*/ 2147483647 w 34"/>
                <a:gd name="T63" fmla="*/ 2147483647 h 66"/>
                <a:gd name="T64" fmla="*/ 2147483647 w 34"/>
                <a:gd name="T65" fmla="*/ 2147483647 h 66"/>
                <a:gd name="T66" fmla="*/ 2147483647 w 34"/>
                <a:gd name="T67" fmla="*/ 2147483647 h 66"/>
                <a:gd name="T68" fmla="*/ 2147483647 w 34"/>
                <a:gd name="T69" fmla="*/ 2147483647 h 66"/>
                <a:gd name="T70" fmla="*/ 2147483647 w 34"/>
                <a:gd name="T71" fmla="*/ 2147483647 h 66"/>
                <a:gd name="T72" fmla="*/ 2147483647 w 34"/>
                <a:gd name="T73" fmla="*/ 2147483647 h 66"/>
                <a:gd name="T74" fmla="*/ 2147483647 w 34"/>
                <a:gd name="T75" fmla="*/ 2147483647 h 66"/>
                <a:gd name="T76" fmla="*/ 2147483647 w 34"/>
                <a:gd name="T77" fmla="*/ 0 h 6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4"/>
                <a:gd name="T118" fmla="*/ 0 h 66"/>
                <a:gd name="T119" fmla="*/ 34 w 34"/>
                <a:gd name="T120" fmla="*/ 66 h 6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4" h="66">
                  <a:moveTo>
                    <a:pt x="4" y="0"/>
                  </a:moveTo>
                  <a:lnTo>
                    <a:pt x="9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3" y="6"/>
                  </a:lnTo>
                  <a:lnTo>
                    <a:pt x="16" y="6"/>
                  </a:lnTo>
                  <a:lnTo>
                    <a:pt x="20" y="6"/>
                  </a:lnTo>
                  <a:lnTo>
                    <a:pt x="23" y="6"/>
                  </a:lnTo>
                  <a:lnTo>
                    <a:pt x="25" y="11"/>
                  </a:lnTo>
                  <a:lnTo>
                    <a:pt x="27" y="14"/>
                  </a:lnTo>
                  <a:lnTo>
                    <a:pt x="29" y="17"/>
                  </a:lnTo>
                  <a:lnTo>
                    <a:pt x="29" y="20"/>
                  </a:lnTo>
                  <a:lnTo>
                    <a:pt x="29" y="22"/>
                  </a:lnTo>
                  <a:lnTo>
                    <a:pt x="34" y="28"/>
                  </a:lnTo>
                  <a:lnTo>
                    <a:pt x="32" y="30"/>
                  </a:lnTo>
                  <a:lnTo>
                    <a:pt x="29" y="33"/>
                  </a:lnTo>
                  <a:lnTo>
                    <a:pt x="27" y="39"/>
                  </a:lnTo>
                  <a:lnTo>
                    <a:pt x="27" y="41"/>
                  </a:lnTo>
                  <a:lnTo>
                    <a:pt x="27" y="47"/>
                  </a:lnTo>
                  <a:lnTo>
                    <a:pt x="25" y="55"/>
                  </a:lnTo>
                  <a:lnTo>
                    <a:pt x="23" y="58"/>
                  </a:lnTo>
                  <a:lnTo>
                    <a:pt x="18" y="61"/>
                  </a:lnTo>
                  <a:lnTo>
                    <a:pt x="9" y="66"/>
                  </a:lnTo>
                  <a:lnTo>
                    <a:pt x="0" y="66"/>
                  </a:lnTo>
                  <a:lnTo>
                    <a:pt x="2" y="61"/>
                  </a:lnTo>
                  <a:lnTo>
                    <a:pt x="4" y="55"/>
                  </a:lnTo>
                  <a:lnTo>
                    <a:pt x="6" y="52"/>
                  </a:lnTo>
                  <a:lnTo>
                    <a:pt x="11" y="47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9" y="36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9" y="22"/>
                  </a:lnTo>
                  <a:lnTo>
                    <a:pt x="9" y="17"/>
                  </a:lnTo>
                  <a:lnTo>
                    <a:pt x="9" y="14"/>
                  </a:lnTo>
                  <a:lnTo>
                    <a:pt x="6" y="11"/>
                  </a:lnTo>
                  <a:lnTo>
                    <a:pt x="4" y="6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5" name="Freeform 145"/>
            <p:cNvSpPr>
              <a:spLocks noChangeAspect="1"/>
            </p:cNvSpPr>
            <p:nvPr/>
          </p:nvSpPr>
          <p:spPr bwMode="auto">
            <a:xfrm rot="9246">
              <a:off x="-760" y="3513"/>
              <a:ext cx="79" cy="118"/>
            </a:xfrm>
            <a:custGeom>
              <a:avLst/>
              <a:gdLst>
                <a:gd name="T0" fmla="*/ 2147483647 w 44"/>
                <a:gd name="T1" fmla="*/ 2147483647 h 85"/>
                <a:gd name="T2" fmla="*/ 2147483647 w 44"/>
                <a:gd name="T3" fmla="*/ 2147483647 h 85"/>
                <a:gd name="T4" fmla="*/ 2147483647 w 44"/>
                <a:gd name="T5" fmla="*/ 2147483647 h 85"/>
                <a:gd name="T6" fmla="*/ 2147483647 w 44"/>
                <a:gd name="T7" fmla="*/ 2147483647 h 85"/>
                <a:gd name="T8" fmla="*/ 2147483647 w 44"/>
                <a:gd name="T9" fmla="*/ 2147483647 h 85"/>
                <a:gd name="T10" fmla="*/ 2147483647 w 44"/>
                <a:gd name="T11" fmla="*/ 2147483647 h 85"/>
                <a:gd name="T12" fmla="*/ 2147483647 w 44"/>
                <a:gd name="T13" fmla="*/ 2147483647 h 85"/>
                <a:gd name="T14" fmla="*/ 2147483647 w 44"/>
                <a:gd name="T15" fmla="*/ 2147483647 h 85"/>
                <a:gd name="T16" fmla="*/ 2147483647 w 44"/>
                <a:gd name="T17" fmla="*/ 2147483647 h 85"/>
                <a:gd name="T18" fmla="*/ 2147483647 w 44"/>
                <a:gd name="T19" fmla="*/ 2147483647 h 85"/>
                <a:gd name="T20" fmla="*/ 2147483647 w 44"/>
                <a:gd name="T21" fmla="*/ 2147483647 h 85"/>
                <a:gd name="T22" fmla="*/ 2147483647 w 44"/>
                <a:gd name="T23" fmla="*/ 2147483647 h 85"/>
                <a:gd name="T24" fmla="*/ 2147483647 w 44"/>
                <a:gd name="T25" fmla="*/ 2147483647 h 85"/>
                <a:gd name="T26" fmla="*/ 2147483647 w 44"/>
                <a:gd name="T27" fmla="*/ 2147483647 h 85"/>
                <a:gd name="T28" fmla="*/ 2147483647 w 44"/>
                <a:gd name="T29" fmla="*/ 2147483647 h 85"/>
                <a:gd name="T30" fmla="*/ 2147483647 w 44"/>
                <a:gd name="T31" fmla="*/ 2147483647 h 85"/>
                <a:gd name="T32" fmla="*/ 2147483647 w 44"/>
                <a:gd name="T33" fmla="*/ 2147483647 h 85"/>
                <a:gd name="T34" fmla="*/ 2147483647 w 44"/>
                <a:gd name="T35" fmla="*/ 2147483647 h 85"/>
                <a:gd name="T36" fmla="*/ 2147483647 w 44"/>
                <a:gd name="T37" fmla="*/ 2147483647 h 85"/>
                <a:gd name="T38" fmla="*/ 2147483647 w 44"/>
                <a:gd name="T39" fmla="*/ 2147483647 h 85"/>
                <a:gd name="T40" fmla="*/ 2147483647 w 44"/>
                <a:gd name="T41" fmla="*/ 2147483647 h 85"/>
                <a:gd name="T42" fmla="*/ 2147483647 w 44"/>
                <a:gd name="T43" fmla="*/ 2147483647 h 85"/>
                <a:gd name="T44" fmla="*/ 2147483647 w 44"/>
                <a:gd name="T45" fmla="*/ 2147483647 h 85"/>
                <a:gd name="T46" fmla="*/ 2147483647 w 44"/>
                <a:gd name="T47" fmla="*/ 2147483647 h 85"/>
                <a:gd name="T48" fmla="*/ 2147483647 w 44"/>
                <a:gd name="T49" fmla="*/ 2147483647 h 85"/>
                <a:gd name="T50" fmla="*/ 2147483647 w 44"/>
                <a:gd name="T51" fmla="*/ 2147483647 h 85"/>
                <a:gd name="T52" fmla="*/ 2147483647 w 44"/>
                <a:gd name="T53" fmla="*/ 1434088630 h 85"/>
                <a:gd name="T54" fmla="*/ 2147483647 w 44"/>
                <a:gd name="T55" fmla="*/ 1434088630 h 85"/>
                <a:gd name="T56" fmla="*/ 2147483647 w 44"/>
                <a:gd name="T57" fmla="*/ 0 h 85"/>
                <a:gd name="T58" fmla="*/ 2147483647 w 44"/>
                <a:gd name="T59" fmla="*/ 1434088630 h 85"/>
                <a:gd name="T60" fmla="*/ 2147483647 w 44"/>
                <a:gd name="T61" fmla="*/ 0 h 85"/>
                <a:gd name="T62" fmla="*/ 2147483647 w 44"/>
                <a:gd name="T63" fmla="*/ 1434088630 h 85"/>
                <a:gd name="T64" fmla="*/ 2147483647 w 44"/>
                <a:gd name="T65" fmla="*/ 2147483647 h 85"/>
                <a:gd name="T66" fmla="*/ 2147483647 w 44"/>
                <a:gd name="T67" fmla="*/ 2147483647 h 85"/>
                <a:gd name="T68" fmla="*/ 2147483647 w 44"/>
                <a:gd name="T69" fmla="*/ 2147483647 h 85"/>
                <a:gd name="T70" fmla="*/ 2147483647 w 44"/>
                <a:gd name="T71" fmla="*/ 2147483647 h 85"/>
                <a:gd name="T72" fmla="*/ 2147483647 w 44"/>
                <a:gd name="T73" fmla="*/ 2147483647 h 85"/>
                <a:gd name="T74" fmla="*/ 2147483647 w 44"/>
                <a:gd name="T75" fmla="*/ 2147483647 h 85"/>
                <a:gd name="T76" fmla="*/ 2147483647 w 44"/>
                <a:gd name="T77" fmla="*/ 2147483647 h 85"/>
                <a:gd name="T78" fmla="*/ 0 w 44"/>
                <a:gd name="T79" fmla="*/ 2147483647 h 85"/>
                <a:gd name="T80" fmla="*/ 2147483647 w 44"/>
                <a:gd name="T81" fmla="*/ 2147483647 h 85"/>
                <a:gd name="T82" fmla="*/ 2147483647 w 44"/>
                <a:gd name="T83" fmla="*/ 2147483647 h 85"/>
                <a:gd name="T84" fmla="*/ 2147483647 w 44"/>
                <a:gd name="T85" fmla="*/ 2147483647 h 85"/>
                <a:gd name="T86" fmla="*/ 2147483647 w 44"/>
                <a:gd name="T87" fmla="*/ 2147483647 h 85"/>
                <a:gd name="T88" fmla="*/ 2147483647 w 44"/>
                <a:gd name="T89" fmla="*/ 2147483647 h 85"/>
                <a:gd name="T90" fmla="*/ 2147483647 w 44"/>
                <a:gd name="T91" fmla="*/ 2147483647 h 85"/>
                <a:gd name="T92" fmla="*/ 2147483647 w 44"/>
                <a:gd name="T93" fmla="*/ 2147483647 h 85"/>
                <a:gd name="T94" fmla="*/ 2147483647 w 44"/>
                <a:gd name="T95" fmla="*/ 2147483647 h 85"/>
                <a:gd name="T96" fmla="*/ 2147483647 w 44"/>
                <a:gd name="T97" fmla="*/ 2147483647 h 85"/>
                <a:gd name="T98" fmla="*/ 2147483647 w 44"/>
                <a:gd name="T99" fmla="*/ 2147483647 h 85"/>
                <a:gd name="T100" fmla="*/ 2147483647 w 44"/>
                <a:gd name="T101" fmla="*/ 2147483647 h 85"/>
                <a:gd name="T102" fmla="*/ 2147483647 w 44"/>
                <a:gd name="T103" fmla="*/ 2147483647 h 85"/>
                <a:gd name="T104" fmla="*/ 2147483647 w 44"/>
                <a:gd name="T105" fmla="*/ 2147483647 h 85"/>
                <a:gd name="T106" fmla="*/ 2147483647 w 44"/>
                <a:gd name="T107" fmla="*/ 2147483647 h 85"/>
                <a:gd name="T108" fmla="*/ 2147483647 w 44"/>
                <a:gd name="T109" fmla="*/ 2147483647 h 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4"/>
                <a:gd name="T166" fmla="*/ 0 h 85"/>
                <a:gd name="T167" fmla="*/ 44 w 44"/>
                <a:gd name="T168" fmla="*/ 85 h 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4" h="85">
                  <a:moveTo>
                    <a:pt x="23" y="85"/>
                  </a:moveTo>
                  <a:lnTo>
                    <a:pt x="23" y="82"/>
                  </a:lnTo>
                  <a:lnTo>
                    <a:pt x="25" y="80"/>
                  </a:lnTo>
                  <a:lnTo>
                    <a:pt x="28" y="74"/>
                  </a:lnTo>
                  <a:lnTo>
                    <a:pt x="32" y="71"/>
                  </a:lnTo>
                  <a:lnTo>
                    <a:pt x="35" y="69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9" y="60"/>
                  </a:lnTo>
                  <a:lnTo>
                    <a:pt x="39" y="58"/>
                  </a:lnTo>
                  <a:lnTo>
                    <a:pt x="39" y="52"/>
                  </a:lnTo>
                  <a:lnTo>
                    <a:pt x="39" y="47"/>
                  </a:lnTo>
                  <a:lnTo>
                    <a:pt x="37" y="47"/>
                  </a:lnTo>
                  <a:lnTo>
                    <a:pt x="37" y="41"/>
                  </a:lnTo>
                  <a:lnTo>
                    <a:pt x="37" y="38"/>
                  </a:lnTo>
                  <a:lnTo>
                    <a:pt x="37" y="33"/>
                  </a:lnTo>
                  <a:lnTo>
                    <a:pt x="39" y="33"/>
                  </a:lnTo>
                  <a:lnTo>
                    <a:pt x="41" y="30"/>
                  </a:lnTo>
                  <a:lnTo>
                    <a:pt x="44" y="27"/>
                  </a:lnTo>
                  <a:lnTo>
                    <a:pt x="44" y="25"/>
                  </a:lnTo>
                  <a:lnTo>
                    <a:pt x="41" y="22"/>
                  </a:lnTo>
                  <a:lnTo>
                    <a:pt x="39" y="16"/>
                  </a:lnTo>
                  <a:lnTo>
                    <a:pt x="37" y="14"/>
                  </a:lnTo>
                  <a:lnTo>
                    <a:pt x="37" y="11"/>
                  </a:lnTo>
                  <a:lnTo>
                    <a:pt x="37" y="8"/>
                  </a:lnTo>
                  <a:lnTo>
                    <a:pt x="37" y="5"/>
                  </a:lnTo>
                  <a:lnTo>
                    <a:pt x="37" y="3"/>
                  </a:lnTo>
                  <a:lnTo>
                    <a:pt x="35" y="3"/>
                  </a:lnTo>
                  <a:lnTo>
                    <a:pt x="28" y="0"/>
                  </a:lnTo>
                  <a:lnTo>
                    <a:pt x="23" y="3"/>
                  </a:lnTo>
                  <a:lnTo>
                    <a:pt x="19" y="0"/>
                  </a:lnTo>
                  <a:lnTo>
                    <a:pt x="14" y="3"/>
                  </a:lnTo>
                  <a:lnTo>
                    <a:pt x="12" y="5"/>
                  </a:lnTo>
                  <a:lnTo>
                    <a:pt x="9" y="8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7" y="22"/>
                  </a:lnTo>
                  <a:lnTo>
                    <a:pt x="5" y="30"/>
                  </a:lnTo>
                  <a:lnTo>
                    <a:pt x="3" y="33"/>
                  </a:lnTo>
                  <a:lnTo>
                    <a:pt x="0" y="33"/>
                  </a:lnTo>
                  <a:lnTo>
                    <a:pt x="3" y="38"/>
                  </a:lnTo>
                  <a:lnTo>
                    <a:pt x="7" y="44"/>
                  </a:lnTo>
                  <a:lnTo>
                    <a:pt x="9" y="49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5" y="60"/>
                  </a:lnTo>
                  <a:lnTo>
                    <a:pt x="5" y="63"/>
                  </a:lnTo>
                  <a:lnTo>
                    <a:pt x="5" y="69"/>
                  </a:lnTo>
                  <a:lnTo>
                    <a:pt x="5" y="71"/>
                  </a:lnTo>
                  <a:lnTo>
                    <a:pt x="3" y="77"/>
                  </a:lnTo>
                  <a:lnTo>
                    <a:pt x="5" y="82"/>
                  </a:lnTo>
                  <a:lnTo>
                    <a:pt x="12" y="85"/>
                  </a:lnTo>
                  <a:lnTo>
                    <a:pt x="16" y="82"/>
                  </a:lnTo>
                  <a:lnTo>
                    <a:pt x="19" y="85"/>
                  </a:lnTo>
                  <a:lnTo>
                    <a:pt x="23" y="8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6" name="Freeform 146"/>
            <p:cNvSpPr>
              <a:spLocks noChangeAspect="1"/>
            </p:cNvSpPr>
            <p:nvPr/>
          </p:nvSpPr>
          <p:spPr bwMode="auto">
            <a:xfrm rot="9246">
              <a:off x="-760" y="3513"/>
              <a:ext cx="79" cy="118"/>
            </a:xfrm>
            <a:custGeom>
              <a:avLst/>
              <a:gdLst>
                <a:gd name="T0" fmla="*/ 2147483647 w 44"/>
                <a:gd name="T1" fmla="*/ 2147483647 h 85"/>
                <a:gd name="T2" fmla="*/ 2147483647 w 44"/>
                <a:gd name="T3" fmla="*/ 2147483647 h 85"/>
                <a:gd name="T4" fmla="*/ 2147483647 w 44"/>
                <a:gd name="T5" fmla="*/ 2147483647 h 85"/>
                <a:gd name="T6" fmla="*/ 2147483647 w 44"/>
                <a:gd name="T7" fmla="*/ 2147483647 h 85"/>
                <a:gd name="T8" fmla="*/ 2147483647 w 44"/>
                <a:gd name="T9" fmla="*/ 2147483647 h 85"/>
                <a:gd name="T10" fmla="*/ 2147483647 w 44"/>
                <a:gd name="T11" fmla="*/ 2147483647 h 85"/>
                <a:gd name="T12" fmla="*/ 2147483647 w 44"/>
                <a:gd name="T13" fmla="*/ 2147483647 h 85"/>
                <a:gd name="T14" fmla="*/ 2147483647 w 44"/>
                <a:gd name="T15" fmla="*/ 2147483647 h 85"/>
                <a:gd name="T16" fmla="*/ 2147483647 w 44"/>
                <a:gd name="T17" fmla="*/ 2147483647 h 85"/>
                <a:gd name="T18" fmla="*/ 2147483647 w 44"/>
                <a:gd name="T19" fmla="*/ 2147483647 h 85"/>
                <a:gd name="T20" fmla="*/ 2147483647 w 44"/>
                <a:gd name="T21" fmla="*/ 2147483647 h 85"/>
                <a:gd name="T22" fmla="*/ 2147483647 w 44"/>
                <a:gd name="T23" fmla="*/ 2147483647 h 85"/>
                <a:gd name="T24" fmla="*/ 2147483647 w 44"/>
                <a:gd name="T25" fmla="*/ 2147483647 h 85"/>
                <a:gd name="T26" fmla="*/ 2147483647 w 44"/>
                <a:gd name="T27" fmla="*/ 2147483647 h 85"/>
                <a:gd name="T28" fmla="*/ 2147483647 w 44"/>
                <a:gd name="T29" fmla="*/ 2147483647 h 85"/>
                <a:gd name="T30" fmla="*/ 2147483647 w 44"/>
                <a:gd name="T31" fmla="*/ 2147483647 h 85"/>
                <a:gd name="T32" fmla="*/ 2147483647 w 44"/>
                <a:gd name="T33" fmla="*/ 2147483647 h 85"/>
                <a:gd name="T34" fmla="*/ 2147483647 w 44"/>
                <a:gd name="T35" fmla="*/ 2147483647 h 85"/>
                <a:gd name="T36" fmla="*/ 2147483647 w 44"/>
                <a:gd name="T37" fmla="*/ 2147483647 h 85"/>
                <a:gd name="T38" fmla="*/ 2147483647 w 44"/>
                <a:gd name="T39" fmla="*/ 2147483647 h 85"/>
                <a:gd name="T40" fmla="*/ 2147483647 w 44"/>
                <a:gd name="T41" fmla="*/ 2147483647 h 85"/>
                <a:gd name="T42" fmla="*/ 2147483647 w 44"/>
                <a:gd name="T43" fmla="*/ 2147483647 h 85"/>
                <a:gd name="T44" fmla="*/ 2147483647 w 44"/>
                <a:gd name="T45" fmla="*/ 2147483647 h 85"/>
                <a:gd name="T46" fmla="*/ 2147483647 w 44"/>
                <a:gd name="T47" fmla="*/ 2147483647 h 85"/>
                <a:gd name="T48" fmla="*/ 2147483647 w 44"/>
                <a:gd name="T49" fmla="*/ 2147483647 h 85"/>
                <a:gd name="T50" fmla="*/ 2147483647 w 44"/>
                <a:gd name="T51" fmla="*/ 2147483647 h 85"/>
                <a:gd name="T52" fmla="*/ 2147483647 w 44"/>
                <a:gd name="T53" fmla="*/ 1434088630 h 85"/>
                <a:gd name="T54" fmla="*/ 2147483647 w 44"/>
                <a:gd name="T55" fmla="*/ 1434088630 h 85"/>
                <a:gd name="T56" fmla="*/ 2147483647 w 44"/>
                <a:gd name="T57" fmla="*/ 0 h 85"/>
                <a:gd name="T58" fmla="*/ 2147483647 w 44"/>
                <a:gd name="T59" fmla="*/ 1434088630 h 85"/>
                <a:gd name="T60" fmla="*/ 2147483647 w 44"/>
                <a:gd name="T61" fmla="*/ 0 h 85"/>
                <a:gd name="T62" fmla="*/ 2147483647 w 44"/>
                <a:gd name="T63" fmla="*/ 1434088630 h 85"/>
                <a:gd name="T64" fmla="*/ 2147483647 w 44"/>
                <a:gd name="T65" fmla="*/ 2147483647 h 85"/>
                <a:gd name="T66" fmla="*/ 2147483647 w 44"/>
                <a:gd name="T67" fmla="*/ 2147483647 h 85"/>
                <a:gd name="T68" fmla="*/ 2147483647 w 44"/>
                <a:gd name="T69" fmla="*/ 2147483647 h 85"/>
                <a:gd name="T70" fmla="*/ 2147483647 w 44"/>
                <a:gd name="T71" fmla="*/ 2147483647 h 85"/>
                <a:gd name="T72" fmla="*/ 2147483647 w 44"/>
                <a:gd name="T73" fmla="*/ 2147483647 h 85"/>
                <a:gd name="T74" fmla="*/ 2147483647 w 44"/>
                <a:gd name="T75" fmla="*/ 2147483647 h 85"/>
                <a:gd name="T76" fmla="*/ 2147483647 w 44"/>
                <a:gd name="T77" fmla="*/ 2147483647 h 85"/>
                <a:gd name="T78" fmla="*/ 0 w 44"/>
                <a:gd name="T79" fmla="*/ 2147483647 h 85"/>
                <a:gd name="T80" fmla="*/ 2147483647 w 44"/>
                <a:gd name="T81" fmla="*/ 2147483647 h 85"/>
                <a:gd name="T82" fmla="*/ 2147483647 w 44"/>
                <a:gd name="T83" fmla="*/ 2147483647 h 85"/>
                <a:gd name="T84" fmla="*/ 2147483647 w 44"/>
                <a:gd name="T85" fmla="*/ 2147483647 h 85"/>
                <a:gd name="T86" fmla="*/ 2147483647 w 44"/>
                <a:gd name="T87" fmla="*/ 2147483647 h 85"/>
                <a:gd name="T88" fmla="*/ 2147483647 w 44"/>
                <a:gd name="T89" fmla="*/ 2147483647 h 85"/>
                <a:gd name="T90" fmla="*/ 2147483647 w 44"/>
                <a:gd name="T91" fmla="*/ 2147483647 h 85"/>
                <a:gd name="T92" fmla="*/ 2147483647 w 44"/>
                <a:gd name="T93" fmla="*/ 2147483647 h 85"/>
                <a:gd name="T94" fmla="*/ 2147483647 w 44"/>
                <a:gd name="T95" fmla="*/ 2147483647 h 85"/>
                <a:gd name="T96" fmla="*/ 2147483647 w 44"/>
                <a:gd name="T97" fmla="*/ 2147483647 h 85"/>
                <a:gd name="T98" fmla="*/ 2147483647 w 44"/>
                <a:gd name="T99" fmla="*/ 2147483647 h 85"/>
                <a:gd name="T100" fmla="*/ 2147483647 w 44"/>
                <a:gd name="T101" fmla="*/ 2147483647 h 85"/>
                <a:gd name="T102" fmla="*/ 2147483647 w 44"/>
                <a:gd name="T103" fmla="*/ 2147483647 h 85"/>
                <a:gd name="T104" fmla="*/ 2147483647 w 44"/>
                <a:gd name="T105" fmla="*/ 2147483647 h 85"/>
                <a:gd name="T106" fmla="*/ 2147483647 w 44"/>
                <a:gd name="T107" fmla="*/ 2147483647 h 85"/>
                <a:gd name="T108" fmla="*/ 2147483647 w 44"/>
                <a:gd name="T109" fmla="*/ 2147483647 h 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4"/>
                <a:gd name="T166" fmla="*/ 0 h 85"/>
                <a:gd name="T167" fmla="*/ 44 w 44"/>
                <a:gd name="T168" fmla="*/ 85 h 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4" h="85">
                  <a:moveTo>
                    <a:pt x="23" y="85"/>
                  </a:moveTo>
                  <a:lnTo>
                    <a:pt x="23" y="82"/>
                  </a:lnTo>
                  <a:lnTo>
                    <a:pt x="25" y="80"/>
                  </a:lnTo>
                  <a:lnTo>
                    <a:pt x="28" y="74"/>
                  </a:lnTo>
                  <a:lnTo>
                    <a:pt x="32" y="71"/>
                  </a:lnTo>
                  <a:lnTo>
                    <a:pt x="35" y="69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9" y="60"/>
                  </a:lnTo>
                  <a:lnTo>
                    <a:pt x="39" y="58"/>
                  </a:lnTo>
                  <a:lnTo>
                    <a:pt x="39" y="52"/>
                  </a:lnTo>
                  <a:lnTo>
                    <a:pt x="39" y="47"/>
                  </a:lnTo>
                  <a:lnTo>
                    <a:pt x="37" y="47"/>
                  </a:lnTo>
                  <a:lnTo>
                    <a:pt x="37" y="41"/>
                  </a:lnTo>
                  <a:lnTo>
                    <a:pt x="37" y="38"/>
                  </a:lnTo>
                  <a:lnTo>
                    <a:pt x="37" y="33"/>
                  </a:lnTo>
                  <a:lnTo>
                    <a:pt x="39" y="33"/>
                  </a:lnTo>
                  <a:lnTo>
                    <a:pt x="41" y="30"/>
                  </a:lnTo>
                  <a:lnTo>
                    <a:pt x="44" y="27"/>
                  </a:lnTo>
                  <a:lnTo>
                    <a:pt x="44" y="25"/>
                  </a:lnTo>
                  <a:lnTo>
                    <a:pt x="41" y="22"/>
                  </a:lnTo>
                  <a:lnTo>
                    <a:pt x="39" y="16"/>
                  </a:lnTo>
                  <a:lnTo>
                    <a:pt x="37" y="14"/>
                  </a:lnTo>
                  <a:lnTo>
                    <a:pt x="37" y="11"/>
                  </a:lnTo>
                  <a:lnTo>
                    <a:pt x="37" y="8"/>
                  </a:lnTo>
                  <a:lnTo>
                    <a:pt x="37" y="5"/>
                  </a:lnTo>
                  <a:lnTo>
                    <a:pt x="37" y="3"/>
                  </a:lnTo>
                  <a:lnTo>
                    <a:pt x="35" y="3"/>
                  </a:lnTo>
                  <a:lnTo>
                    <a:pt x="28" y="0"/>
                  </a:lnTo>
                  <a:lnTo>
                    <a:pt x="23" y="3"/>
                  </a:lnTo>
                  <a:lnTo>
                    <a:pt x="19" y="0"/>
                  </a:lnTo>
                  <a:lnTo>
                    <a:pt x="14" y="3"/>
                  </a:lnTo>
                  <a:lnTo>
                    <a:pt x="12" y="5"/>
                  </a:lnTo>
                  <a:lnTo>
                    <a:pt x="9" y="8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7" y="22"/>
                  </a:lnTo>
                  <a:lnTo>
                    <a:pt x="5" y="30"/>
                  </a:lnTo>
                  <a:lnTo>
                    <a:pt x="3" y="33"/>
                  </a:lnTo>
                  <a:lnTo>
                    <a:pt x="0" y="33"/>
                  </a:lnTo>
                  <a:lnTo>
                    <a:pt x="3" y="38"/>
                  </a:lnTo>
                  <a:lnTo>
                    <a:pt x="7" y="44"/>
                  </a:lnTo>
                  <a:lnTo>
                    <a:pt x="9" y="49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5" y="60"/>
                  </a:lnTo>
                  <a:lnTo>
                    <a:pt x="5" y="63"/>
                  </a:lnTo>
                  <a:lnTo>
                    <a:pt x="5" y="69"/>
                  </a:lnTo>
                  <a:lnTo>
                    <a:pt x="5" y="71"/>
                  </a:lnTo>
                  <a:lnTo>
                    <a:pt x="3" y="77"/>
                  </a:lnTo>
                  <a:lnTo>
                    <a:pt x="5" y="82"/>
                  </a:lnTo>
                  <a:lnTo>
                    <a:pt x="12" y="85"/>
                  </a:lnTo>
                  <a:lnTo>
                    <a:pt x="16" y="82"/>
                  </a:lnTo>
                  <a:lnTo>
                    <a:pt x="19" y="85"/>
                  </a:lnTo>
                  <a:lnTo>
                    <a:pt x="23" y="8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7" name="Freeform 147"/>
            <p:cNvSpPr>
              <a:spLocks noChangeAspect="1"/>
            </p:cNvSpPr>
            <p:nvPr/>
          </p:nvSpPr>
          <p:spPr bwMode="auto">
            <a:xfrm rot="9246">
              <a:off x="-815" y="3559"/>
              <a:ext cx="109" cy="126"/>
            </a:xfrm>
            <a:custGeom>
              <a:avLst/>
              <a:gdLst>
                <a:gd name="T0" fmla="*/ 2147483647 w 60"/>
                <a:gd name="T1" fmla="*/ 2147483647 h 91"/>
                <a:gd name="T2" fmla="*/ 2147483647 w 60"/>
                <a:gd name="T3" fmla="*/ 2147483647 h 91"/>
                <a:gd name="T4" fmla="*/ 2147483647 w 60"/>
                <a:gd name="T5" fmla="*/ 2147483647 h 91"/>
                <a:gd name="T6" fmla="*/ 2147483647 w 60"/>
                <a:gd name="T7" fmla="*/ 2147483647 h 91"/>
                <a:gd name="T8" fmla="*/ 2147483647 w 60"/>
                <a:gd name="T9" fmla="*/ 2147483647 h 91"/>
                <a:gd name="T10" fmla="*/ 2147483647 w 60"/>
                <a:gd name="T11" fmla="*/ 2147483647 h 91"/>
                <a:gd name="T12" fmla="*/ 2147483647 w 60"/>
                <a:gd name="T13" fmla="*/ 2147483647 h 91"/>
                <a:gd name="T14" fmla="*/ 2147483647 w 60"/>
                <a:gd name="T15" fmla="*/ 2147483647 h 91"/>
                <a:gd name="T16" fmla="*/ 2147483647 w 60"/>
                <a:gd name="T17" fmla="*/ 2147483647 h 91"/>
                <a:gd name="T18" fmla="*/ 2147483647 w 60"/>
                <a:gd name="T19" fmla="*/ 2147483647 h 91"/>
                <a:gd name="T20" fmla="*/ 2147483647 w 60"/>
                <a:gd name="T21" fmla="*/ 2147483647 h 91"/>
                <a:gd name="T22" fmla="*/ 2147483647 w 60"/>
                <a:gd name="T23" fmla="*/ 2147483647 h 91"/>
                <a:gd name="T24" fmla="*/ 2147483647 w 60"/>
                <a:gd name="T25" fmla="*/ 2147483647 h 91"/>
                <a:gd name="T26" fmla="*/ 2147483647 w 60"/>
                <a:gd name="T27" fmla="*/ 2147483647 h 91"/>
                <a:gd name="T28" fmla="*/ 2147483647 w 60"/>
                <a:gd name="T29" fmla="*/ 2147483647 h 91"/>
                <a:gd name="T30" fmla="*/ 2147483647 w 60"/>
                <a:gd name="T31" fmla="*/ 2147483647 h 91"/>
                <a:gd name="T32" fmla="*/ 2147483647 w 60"/>
                <a:gd name="T33" fmla="*/ 2147483647 h 91"/>
                <a:gd name="T34" fmla="*/ 2147483647 w 60"/>
                <a:gd name="T35" fmla="*/ 2147483647 h 91"/>
                <a:gd name="T36" fmla="*/ 2147483647 w 60"/>
                <a:gd name="T37" fmla="*/ 2147483647 h 91"/>
                <a:gd name="T38" fmla="*/ 2147483647 w 60"/>
                <a:gd name="T39" fmla="*/ 2147483647 h 91"/>
                <a:gd name="T40" fmla="*/ 2147483647 w 60"/>
                <a:gd name="T41" fmla="*/ 2147483647 h 91"/>
                <a:gd name="T42" fmla="*/ 2147483647 w 60"/>
                <a:gd name="T43" fmla="*/ 2147483647 h 91"/>
                <a:gd name="T44" fmla="*/ 2147483647 w 60"/>
                <a:gd name="T45" fmla="*/ 2147483647 h 91"/>
                <a:gd name="T46" fmla="*/ 2147483647 w 60"/>
                <a:gd name="T47" fmla="*/ 2147483647 h 91"/>
                <a:gd name="T48" fmla="*/ 2147483647 w 60"/>
                <a:gd name="T49" fmla="*/ 2147483647 h 91"/>
                <a:gd name="T50" fmla="*/ 0 w 60"/>
                <a:gd name="T51" fmla="*/ 2147483647 h 91"/>
                <a:gd name="T52" fmla="*/ 0 w 60"/>
                <a:gd name="T53" fmla="*/ 2147483647 h 91"/>
                <a:gd name="T54" fmla="*/ 2147483647 w 60"/>
                <a:gd name="T55" fmla="*/ 2147483647 h 91"/>
                <a:gd name="T56" fmla="*/ 2147483647 w 60"/>
                <a:gd name="T57" fmla="*/ 2147483647 h 91"/>
                <a:gd name="T58" fmla="*/ 2147483647 w 60"/>
                <a:gd name="T59" fmla="*/ 2147483647 h 91"/>
                <a:gd name="T60" fmla="*/ 2147483647 w 60"/>
                <a:gd name="T61" fmla="*/ 2147483647 h 91"/>
                <a:gd name="T62" fmla="*/ 0 w 60"/>
                <a:gd name="T63" fmla="*/ 2147483647 h 91"/>
                <a:gd name="T64" fmla="*/ 2147483647 w 60"/>
                <a:gd name="T65" fmla="*/ 2147483647 h 91"/>
                <a:gd name="T66" fmla="*/ 2147483647 w 60"/>
                <a:gd name="T67" fmla="*/ 2147483647 h 91"/>
                <a:gd name="T68" fmla="*/ 2147483647 w 60"/>
                <a:gd name="T69" fmla="*/ 2147483647 h 91"/>
                <a:gd name="T70" fmla="*/ 2147483647 w 60"/>
                <a:gd name="T71" fmla="*/ 2147483647 h 91"/>
                <a:gd name="T72" fmla="*/ 2147483647 w 60"/>
                <a:gd name="T73" fmla="*/ 1220257224 h 91"/>
                <a:gd name="T74" fmla="*/ 2147483647 w 60"/>
                <a:gd name="T75" fmla="*/ 0 h 91"/>
                <a:gd name="T76" fmla="*/ 2147483647 w 60"/>
                <a:gd name="T77" fmla="*/ 2145890024 h 91"/>
                <a:gd name="T78" fmla="*/ 2147483647 w 60"/>
                <a:gd name="T79" fmla="*/ 2147483647 h 91"/>
                <a:gd name="T80" fmla="*/ 2147483647 w 60"/>
                <a:gd name="T81" fmla="*/ 2147483647 h 91"/>
                <a:gd name="T82" fmla="*/ 2147483647 w 60"/>
                <a:gd name="T83" fmla="*/ 2147483647 h 91"/>
                <a:gd name="T84" fmla="*/ 2147483647 w 60"/>
                <a:gd name="T85" fmla="*/ 2147483647 h 91"/>
                <a:gd name="T86" fmla="*/ 2147483647 w 60"/>
                <a:gd name="T87" fmla="*/ 2147483647 h 91"/>
                <a:gd name="T88" fmla="*/ 2147483647 w 60"/>
                <a:gd name="T89" fmla="*/ 2147483647 h 91"/>
                <a:gd name="T90" fmla="*/ 2147483647 w 60"/>
                <a:gd name="T91" fmla="*/ 2147483647 h 91"/>
                <a:gd name="T92" fmla="*/ 2147483647 w 60"/>
                <a:gd name="T93" fmla="*/ 2147483647 h 91"/>
                <a:gd name="T94" fmla="*/ 2147483647 w 60"/>
                <a:gd name="T95" fmla="*/ 2147483647 h 91"/>
                <a:gd name="T96" fmla="*/ 2147483647 w 60"/>
                <a:gd name="T97" fmla="*/ 2147483647 h 91"/>
                <a:gd name="T98" fmla="*/ 2147483647 w 60"/>
                <a:gd name="T99" fmla="*/ 2147483647 h 91"/>
                <a:gd name="T100" fmla="*/ 2147483647 w 60"/>
                <a:gd name="T101" fmla="*/ 2147483647 h 91"/>
                <a:gd name="T102" fmla="*/ 2147483647 w 60"/>
                <a:gd name="T103" fmla="*/ 2147483647 h 91"/>
                <a:gd name="T104" fmla="*/ 2147483647 w 60"/>
                <a:gd name="T105" fmla="*/ 2147483647 h 91"/>
                <a:gd name="T106" fmla="*/ 2147483647 w 60"/>
                <a:gd name="T107" fmla="*/ 2147483647 h 91"/>
                <a:gd name="T108" fmla="*/ 2147483647 w 60"/>
                <a:gd name="T109" fmla="*/ 2147483647 h 91"/>
                <a:gd name="T110" fmla="*/ 2147483647 w 60"/>
                <a:gd name="T111" fmla="*/ 2147483647 h 91"/>
                <a:gd name="T112" fmla="*/ 2147483647 w 60"/>
                <a:gd name="T113" fmla="*/ 2147483647 h 91"/>
                <a:gd name="T114" fmla="*/ 2147483647 w 60"/>
                <a:gd name="T115" fmla="*/ 2147483647 h 91"/>
                <a:gd name="T116" fmla="*/ 2147483647 w 60"/>
                <a:gd name="T117" fmla="*/ 2147483647 h 9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0"/>
                <a:gd name="T178" fmla="*/ 0 h 91"/>
                <a:gd name="T179" fmla="*/ 60 w 60"/>
                <a:gd name="T180" fmla="*/ 91 h 9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0" h="91">
                  <a:moveTo>
                    <a:pt x="60" y="69"/>
                  </a:moveTo>
                  <a:lnTo>
                    <a:pt x="60" y="71"/>
                  </a:lnTo>
                  <a:lnTo>
                    <a:pt x="60" y="74"/>
                  </a:lnTo>
                  <a:lnTo>
                    <a:pt x="58" y="80"/>
                  </a:lnTo>
                  <a:lnTo>
                    <a:pt x="55" y="82"/>
                  </a:lnTo>
                  <a:lnTo>
                    <a:pt x="55" y="85"/>
                  </a:lnTo>
                  <a:lnTo>
                    <a:pt x="51" y="88"/>
                  </a:lnTo>
                  <a:lnTo>
                    <a:pt x="46" y="91"/>
                  </a:lnTo>
                  <a:lnTo>
                    <a:pt x="42" y="88"/>
                  </a:lnTo>
                  <a:lnTo>
                    <a:pt x="39" y="88"/>
                  </a:lnTo>
                  <a:lnTo>
                    <a:pt x="35" y="85"/>
                  </a:lnTo>
                  <a:lnTo>
                    <a:pt x="30" y="85"/>
                  </a:lnTo>
                  <a:lnTo>
                    <a:pt x="28" y="85"/>
                  </a:lnTo>
                  <a:lnTo>
                    <a:pt x="28" y="80"/>
                  </a:lnTo>
                  <a:lnTo>
                    <a:pt x="26" y="80"/>
                  </a:lnTo>
                  <a:lnTo>
                    <a:pt x="23" y="77"/>
                  </a:lnTo>
                  <a:lnTo>
                    <a:pt x="23" y="74"/>
                  </a:lnTo>
                  <a:lnTo>
                    <a:pt x="21" y="71"/>
                  </a:lnTo>
                  <a:lnTo>
                    <a:pt x="19" y="69"/>
                  </a:lnTo>
                  <a:lnTo>
                    <a:pt x="16" y="66"/>
                  </a:lnTo>
                  <a:lnTo>
                    <a:pt x="14" y="66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5" y="55"/>
                  </a:lnTo>
                  <a:lnTo>
                    <a:pt x="3" y="52"/>
                  </a:lnTo>
                  <a:lnTo>
                    <a:pt x="0" y="47"/>
                  </a:lnTo>
                  <a:lnTo>
                    <a:pt x="0" y="41"/>
                  </a:lnTo>
                  <a:lnTo>
                    <a:pt x="3" y="36"/>
                  </a:lnTo>
                  <a:lnTo>
                    <a:pt x="5" y="27"/>
                  </a:lnTo>
                  <a:lnTo>
                    <a:pt x="3" y="22"/>
                  </a:lnTo>
                  <a:lnTo>
                    <a:pt x="3" y="19"/>
                  </a:lnTo>
                  <a:lnTo>
                    <a:pt x="0" y="16"/>
                  </a:lnTo>
                  <a:lnTo>
                    <a:pt x="5" y="11"/>
                  </a:lnTo>
                  <a:lnTo>
                    <a:pt x="7" y="11"/>
                  </a:lnTo>
                  <a:lnTo>
                    <a:pt x="10" y="8"/>
                  </a:lnTo>
                  <a:lnTo>
                    <a:pt x="19" y="8"/>
                  </a:lnTo>
                  <a:lnTo>
                    <a:pt x="28" y="3"/>
                  </a:lnTo>
                  <a:lnTo>
                    <a:pt x="30" y="0"/>
                  </a:lnTo>
                  <a:lnTo>
                    <a:pt x="33" y="5"/>
                  </a:lnTo>
                  <a:lnTo>
                    <a:pt x="37" y="11"/>
                  </a:lnTo>
                  <a:lnTo>
                    <a:pt x="39" y="16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5" y="27"/>
                  </a:lnTo>
                  <a:lnTo>
                    <a:pt x="35" y="30"/>
                  </a:lnTo>
                  <a:lnTo>
                    <a:pt x="35" y="36"/>
                  </a:lnTo>
                  <a:lnTo>
                    <a:pt x="35" y="38"/>
                  </a:lnTo>
                  <a:lnTo>
                    <a:pt x="33" y="44"/>
                  </a:lnTo>
                  <a:lnTo>
                    <a:pt x="35" y="49"/>
                  </a:lnTo>
                  <a:lnTo>
                    <a:pt x="42" y="52"/>
                  </a:lnTo>
                  <a:lnTo>
                    <a:pt x="46" y="49"/>
                  </a:lnTo>
                  <a:lnTo>
                    <a:pt x="49" y="52"/>
                  </a:lnTo>
                  <a:lnTo>
                    <a:pt x="53" y="52"/>
                  </a:lnTo>
                  <a:lnTo>
                    <a:pt x="55" y="55"/>
                  </a:lnTo>
                  <a:lnTo>
                    <a:pt x="55" y="58"/>
                  </a:lnTo>
                  <a:lnTo>
                    <a:pt x="58" y="60"/>
                  </a:lnTo>
                  <a:lnTo>
                    <a:pt x="58" y="63"/>
                  </a:lnTo>
                  <a:lnTo>
                    <a:pt x="58" y="66"/>
                  </a:lnTo>
                  <a:lnTo>
                    <a:pt x="60" y="69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8" name="Freeform 148"/>
            <p:cNvSpPr>
              <a:spLocks noChangeAspect="1"/>
            </p:cNvSpPr>
            <p:nvPr/>
          </p:nvSpPr>
          <p:spPr bwMode="auto">
            <a:xfrm rot="9246">
              <a:off x="-815" y="3559"/>
              <a:ext cx="109" cy="126"/>
            </a:xfrm>
            <a:custGeom>
              <a:avLst/>
              <a:gdLst>
                <a:gd name="T0" fmla="*/ 2147483647 w 60"/>
                <a:gd name="T1" fmla="*/ 2147483647 h 91"/>
                <a:gd name="T2" fmla="*/ 2147483647 w 60"/>
                <a:gd name="T3" fmla="*/ 2147483647 h 91"/>
                <a:gd name="T4" fmla="*/ 2147483647 w 60"/>
                <a:gd name="T5" fmla="*/ 2147483647 h 91"/>
                <a:gd name="T6" fmla="*/ 2147483647 w 60"/>
                <a:gd name="T7" fmla="*/ 2147483647 h 91"/>
                <a:gd name="T8" fmla="*/ 2147483647 w 60"/>
                <a:gd name="T9" fmla="*/ 2147483647 h 91"/>
                <a:gd name="T10" fmla="*/ 2147483647 w 60"/>
                <a:gd name="T11" fmla="*/ 2147483647 h 91"/>
                <a:gd name="T12" fmla="*/ 2147483647 w 60"/>
                <a:gd name="T13" fmla="*/ 2147483647 h 91"/>
                <a:gd name="T14" fmla="*/ 2147483647 w 60"/>
                <a:gd name="T15" fmla="*/ 2147483647 h 91"/>
                <a:gd name="T16" fmla="*/ 2147483647 w 60"/>
                <a:gd name="T17" fmla="*/ 2147483647 h 91"/>
                <a:gd name="T18" fmla="*/ 2147483647 w 60"/>
                <a:gd name="T19" fmla="*/ 2147483647 h 91"/>
                <a:gd name="T20" fmla="*/ 2147483647 w 60"/>
                <a:gd name="T21" fmla="*/ 2147483647 h 91"/>
                <a:gd name="T22" fmla="*/ 2147483647 w 60"/>
                <a:gd name="T23" fmla="*/ 2147483647 h 91"/>
                <a:gd name="T24" fmla="*/ 2147483647 w 60"/>
                <a:gd name="T25" fmla="*/ 2147483647 h 91"/>
                <a:gd name="T26" fmla="*/ 2147483647 w 60"/>
                <a:gd name="T27" fmla="*/ 2147483647 h 91"/>
                <a:gd name="T28" fmla="*/ 2147483647 w 60"/>
                <a:gd name="T29" fmla="*/ 2147483647 h 91"/>
                <a:gd name="T30" fmla="*/ 2147483647 w 60"/>
                <a:gd name="T31" fmla="*/ 2147483647 h 91"/>
                <a:gd name="T32" fmla="*/ 2147483647 w 60"/>
                <a:gd name="T33" fmla="*/ 2147483647 h 91"/>
                <a:gd name="T34" fmla="*/ 2147483647 w 60"/>
                <a:gd name="T35" fmla="*/ 2147483647 h 91"/>
                <a:gd name="T36" fmla="*/ 2147483647 w 60"/>
                <a:gd name="T37" fmla="*/ 2147483647 h 91"/>
                <a:gd name="T38" fmla="*/ 2147483647 w 60"/>
                <a:gd name="T39" fmla="*/ 2147483647 h 91"/>
                <a:gd name="T40" fmla="*/ 2147483647 w 60"/>
                <a:gd name="T41" fmla="*/ 2147483647 h 91"/>
                <a:gd name="T42" fmla="*/ 2147483647 w 60"/>
                <a:gd name="T43" fmla="*/ 2147483647 h 91"/>
                <a:gd name="T44" fmla="*/ 2147483647 w 60"/>
                <a:gd name="T45" fmla="*/ 2147483647 h 91"/>
                <a:gd name="T46" fmla="*/ 2147483647 w 60"/>
                <a:gd name="T47" fmla="*/ 2147483647 h 91"/>
                <a:gd name="T48" fmla="*/ 2147483647 w 60"/>
                <a:gd name="T49" fmla="*/ 2147483647 h 91"/>
                <a:gd name="T50" fmla="*/ 0 w 60"/>
                <a:gd name="T51" fmla="*/ 2147483647 h 91"/>
                <a:gd name="T52" fmla="*/ 0 w 60"/>
                <a:gd name="T53" fmla="*/ 2147483647 h 91"/>
                <a:gd name="T54" fmla="*/ 2147483647 w 60"/>
                <a:gd name="T55" fmla="*/ 2147483647 h 91"/>
                <a:gd name="T56" fmla="*/ 2147483647 w 60"/>
                <a:gd name="T57" fmla="*/ 2147483647 h 91"/>
                <a:gd name="T58" fmla="*/ 2147483647 w 60"/>
                <a:gd name="T59" fmla="*/ 2147483647 h 91"/>
                <a:gd name="T60" fmla="*/ 2147483647 w 60"/>
                <a:gd name="T61" fmla="*/ 2147483647 h 91"/>
                <a:gd name="T62" fmla="*/ 0 w 60"/>
                <a:gd name="T63" fmla="*/ 2147483647 h 91"/>
                <a:gd name="T64" fmla="*/ 2147483647 w 60"/>
                <a:gd name="T65" fmla="*/ 2147483647 h 91"/>
                <a:gd name="T66" fmla="*/ 2147483647 w 60"/>
                <a:gd name="T67" fmla="*/ 2147483647 h 91"/>
                <a:gd name="T68" fmla="*/ 2147483647 w 60"/>
                <a:gd name="T69" fmla="*/ 2147483647 h 91"/>
                <a:gd name="T70" fmla="*/ 2147483647 w 60"/>
                <a:gd name="T71" fmla="*/ 2147483647 h 91"/>
                <a:gd name="T72" fmla="*/ 2147483647 w 60"/>
                <a:gd name="T73" fmla="*/ 1220257224 h 91"/>
                <a:gd name="T74" fmla="*/ 2147483647 w 60"/>
                <a:gd name="T75" fmla="*/ 0 h 91"/>
                <a:gd name="T76" fmla="*/ 2147483647 w 60"/>
                <a:gd name="T77" fmla="*/ 2145890024 h 91"/>
                <a:gd name="T78" fmla="*/ 2147483647 w 60"/>
                <a:gd name="T79" fmla="*/ 2147483647 h 91"/>
                <a:gd name="T80" fmla="*/ 2147483647 w 60"/>
                <a:gd name="T81" fmla="*/ 2147483647 h 91"/>
                <a:gd name="T82" fmla="*/ 2147483647 w 60"/>
                <a:gd name="T83" fmla="*/ 2147483647 h 91"/>
                <a:gd name="T84" fmla="*/ 2147483647 w 60"/>
                <a:gd name="T85" fmla="*/ 2147483647 h 91"/>
                <a:gd name="T86" fmla="*/ 2147483647 w 60"/>
                <a:gd name="T87" fmla="*/ 2147483647 h 91"/>
                <a:gd name="T88" fmla="*/ 2147483647 w 60"/>
                <a:gd name="T89" fmla="*/ 2147483647 h 91"/>
                <a:gd name="T90" fmla="*/ 2147483647 w 60"/>
                <a:gd name="T91" fmla="*/ 2147483647 h 91"/>
                <a:gd name="T92" fmla="*/ 2147483647 w 60"/>
                <a:gd name="T93" fmla="*/ 2147483647 h 91"/>
                <a:gd name="T94" fmla="*/ 2147483647 w 60"/>
                <a:gd name="T95" fmla="*/ 2147483647 h 91"/>
                <a:gd name="T96" fmla="*/ 2147483647 w 60"/>
                <a:gd name="T97" fmla="*/ 2147483647 h 91"/>
                <a:gd name="T98" fmla="*/ 2147483647 w 60"/>
                <a:gd name="T99" fmla="*/ 2147483647 h 91"/>
                <a:gd name="T100" fmla="*/ 2147483647 w 60"/>
                <a:gd name="T101" fmla="*/ 2147483647 h 91"/>
                <a:gd name="T102" fmla="*/ 2147483647 w 60"/>
                <a:gd name="T103" fmla="*/ 2147483647 h 91"/>
                <a:gd name="T104" fmla="*/ 2147483647 w 60"/>
                <a:gd name="T105" fmla="*/ 2147483647 h 91"/>
                <a:gd name="T106" fmla="*/ 2147483647 w 60"/>
                <a:gd name="T107" fmla="*/ 2147483647 h 91"/>
                <a:gd name="T108" fmla="*/ 2147483647 w 60"/>
                <a:gd name="T109" fmla="*/ 2147483647 h 91"/>
                <a:gd name="T110" fmla="*/ 2147483647 w 60"/>
                <a:gd name="T111" fmla="*/ 2147483647 h 91"/>
                <a:gd name="T112" fmla="*/ 2147483647 w 60"/>
                <a:gd name="T113" fmla="*/ 2147483647 h 91"/>
                <a:gd name="T114" fmla="*/ 2147483647 w 60"/>
                <a:gd name="T115" fmla="*/ 2147483647 h 91"/>
                <a:gd name="T116" fmla="*/ 2147483647 w 60"/>
                <a:gd name="T117" fmla="*/ 2147483647 h 9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0"/>
                <a:gd name="T178" fmla="*/ 0 h 91"/>
                <a:gd name="T179" fmla="*/ 60 w 60"/>
                <a:gd name="T180" fmla="*/ 91 h 9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0" h="91">
                  <a:moveTo>
                    <a:pt x="60" y="69"/>
                  </a:moveTo>
                  <a:lnTo>
                    <a:pt x="60" y="71"/>
                  </a:lnTo>
                  <a:lnTo>
                    <a:pt x="60" y="74"/>
                  </a:lnTo>
                  <a:lnTo>
                    <a:pt x="58" y="80"/>
                  </a:lnTo>
                  <a:lnTo>
                    <a:pt x="55" y="82"/>
                  </a:lnTo>
                  <a:lnTo>
                    <a:pt x="55" y="85"/>
                  </a:lnTo>
                  <a:lnTo>
                    <a:pt x="51" y="88"/>
                  </a:lnTo>
                  <a:lnTo>
                    <a:pt x="46" y="91"/>
                  </a:lnTo>
                  <a:lnTo>
                    <a:pt x="42" y="88"/>
                  </a:lnTo>
                  <a:lnTo>
                    <a:pt x="39" y="88"/>
                  </a:lnTo>
                  <a:lnTo>
                    <a:pt x="35" y="85"/>
                  </a:lnTo>
                  <a:lnTo>
                    <a:pt x="30" y="85"/>
                  </a:lnTo>
                  <a:lnTo>
                    <a:pt x="28" y="85"/>
                  </a:lnTo>
                  <a:lnTo>
                    <a:pt x="28" y="80"/>
                  </a:lnTo>
                  <a:lnTo>
                    <a:pt x="26" y="80"/>
                  </a:lnTo>
                  <a:lnTo>
                    <a:pt x="23" y="77"/>
                  </a:lnTo>
                  <a:lnTo>
                    <a:pt x="23" y="74"/>
                  </a:lnTo>
                  <a:lnTo>
                    <a:pt x="21" y="71"/>
                  </a:lnTo>
                  <a:lnTo>
                    <a:pt x="19" y="69"/>
                  </a:lnTo>
                  <a:lnTo>
                    <a:pt x="16" y="66"/>
                  </a:lnTo>
                  <a:lnTo>
                    <a:pt x="14" y="66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5" y="55"/>
                  </a:lnTo>
                  <a:lnTo>
                    <a:pt x="3" y="52"/>
                  </a:lnTo>
                  <a:lnTo>
                    <a:pt x="0" y="47"/>
                  </a:lnTo>
                  <a:lnTo>
                    <a:pt x="0" y="41"/>
                  </a:lnTo>
                  <a:lnTo>
                    <a:pt x="3" y="36"/>
                  </a:lnTo>
                  <a:lnTo>
                    <a:pt x="5" y="27"/>
                  </a:lnTo>
                  <a:lnTo>
                    <a:pt x="3" y="22"/>
                  </a:lnTo>
                  <a:lnTo>
                    <a:pt x="3" y="19"/>
                  </a:lnTo>
                  <a:lnTo>
                    <a:pt x="0" y="16"/>
                  </a:lnTo>
                  <a:lnTo>
                    <a:pt x="5" y="11"/>
                  </a:lnTo>
                  <a:lnTo>
                    <a:pt x="7" y="11"/>
                  </a:lnTo>
                  <a:lnTo>
                    <a:pt x="10" y="8"/>
                  </a:lnTo>
                  <a:lnTo>
                    <a:pt x="19" y="8"/>
                  </a:lnTo>
                  <a:lnTo>
                    <a:pt x="28" y="3"/>
                  </a:lnTo>
                  <a:lnTo>
                    <a:pt x="30" y="0"/>
                  </a:lnTo>
                  <a:lnTo>
                    <a:pt x="33" y="5"/>
                  </a:lnTo>
                  <a:lnTo>
                    <a:pt x="37" y="11"/>
                  </a:lnTo>
                  <a:lnTo>
                    <a:pt x="39" y="16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5" y="27"/>
                  </a:lnTo>
                  <a:lnTo>
                    <a:pt x="35" y="30"/>
                  </a:lnTo>
                  <a:lnTo>
                    <a:pt x="35" y="36"/>
                  </a:lnTo>
                  <a:lnTo>
                    <a:pt x="35" y="38"/>
                  </a:lnTo>
                  <a:lnTo>
                    <a:pt x="33" y="44"/>
                  </a:lnTo>
                  <a:lnTo>
                    <a:pt x="35" y="49"/>
                  </a:lnTo>
                  <a:lnTo>
                    <a:pt x="42" y="52"/>
                  </a:lnTo>
                  <a:lnTo>
                    <a:pt x="46" y="49"/>
                  </a:lnTo>
                  <a:lnTo>
                    <a:pt x="49" y="52"/>
                  </a:lnTo>
                  <a:lnTo>
                    <a:pt x="53" y="52"/>
                  </a:lnTo>
                  <a:lnTo>
                    <a:pt x="55" y="55"/>
                  </a:lnTo>
                  <a:lnTo>
                    <a:pt x="55" y="58"/>
                  </a:lnTo>
                  <a:lnTo>
                    <a:pt x="58" y="60"/>
                  </a:lnTo>
                  <a:lnTo>
                    <a:pt x="58" y="63"/>
                  </a:lnTo>
                  <a:lnTo>
                    <a:pt x="58" y="66"/>
                  </a:lnTo>
                  <a:lnTo>
                    <a:pt x="60" y="69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9" name="Freeform 149"/>
            <p:cNvSpPr>
              <a:spLocks noChangeAspect="1"/>
            </p:cNvSpPr>
            <p:nvPr/>
          </p:nvSpPr>
          <p:spPr bwMode="auto">
            <a:xfrm rot="9246">
              <a:off x="-851" y="3369"/>
              <a:ext cx="159" cy="148"/>
            </a:xfrm>
            <a:custGeom>
              <a:avLst/>
              <a:gdLst>
                <a:gd name="T0" fmla="*/ 2147483647 w 87"/>
                <a:gd name="T1" fmla="*/ 2147483647 h 105"/>
                <a:gd name="T2" fmla="*/ 2147483647 w 87"/>
                <a:gd name="T3" fmla="*/ 2147483647 h 105"/>
                <a:gd name="T4" fmla="*/ 2147483647 w 87"/>
                <a:gd name="T5" fmla="*/ 2147483647 h 105"/>
                <a:gd name="T6" fmla="*/ 2147483647 w 87"/>
                <a:gd name="T7" fmla="*/ 2147483647 h 105"/>
                <a:gd name="T8" fmla="*/ 2147483647 w 87"/>
                <a:gd name="T9" fmla="*/ 2147483647 h 105"/>
                <a:gd name="T10" fmla="*/ 2147483647 w 87"/>
                <a:gd name="T11" fmla="*/ 2147483647 h 105"/>
                <a:gd name="T12" fmla="*/ 2147483647 w 87"/>
                <a:gd name="T13" fmla="*/ 2147483647 h 105"/>
                <a:gd name="T14" fmla="*/ 2147483647 w 87"/>
                <a:gd name="T15" fmla="*/ 2147483647 h 105"/>
                <a:gd name="T16" fmla="*/ 2147483647 w 87"/>
                <a:gd name="T17" fmla="*/ 2147483647 h 105"/>
                <a:gd name="T18" fmla="*/ 2147483647 w 87"/>
                <a:gd name="T19" fmla="*/ 2147483647 h 105"/>
                <a:gd name="T20" fmla="*/ 2147483647 w 87"/>
                <a:gd name="T21" fmla="*/ 2147483647 h 105"/>
                <a:gd name="T22" fmla="*/ 2147483647 w 87"/>
                <a:gd name="T23" fmla="*/ 2147483647 h 105"/>
                <a:gd name="T24" fmla="*/ 2147483647 w 87"/>
                <a:gd name="T25" fmla="*/ 2147483647 h 105"/>
                <a:gd name="T26" fmla="*/ 2147483647 w 87"/>
                <a:gd name="T27" fmla="*/ 2147483647 h 105"/>
                <a:gd name="T28" fmla="*/ 2147483647 w 87"/>
                <a:gd name="T29" fmla="*/ 2147483647 h 105"/>
                <a:gd name="T30" fmla="*/ 2147483647 w 87"/>
                <a:gd name="T31" fmla="*/ 2147483647 h 105"/>
                <a:gd name="T32" fmla="*/ 2147483647 w 87"/>
                <a:gd name="T33" fmla="*/ 2147483647 h 105"/>
                <a:gd name="T34" fmla="*/ 2147483647 w 87"/>
                <a:gd name="T35" fmla="*/ 2147483647 h 105"/>
                <a:gd name="T36" fmla="*/ 2147483647 w 87"/>
                <a:gd name="T37" fmla="*/ 2147483647 h 105"/>
                <a:gd name="T38" fmla="*/ 2147483647 w 87"/>
                <a:gd name="T39" fmla="*/ 2147483647 h 105"/>
                <a:gd name="T40" fmla="*/ 2147483647 w 87"/>
                <a:gd name="T41" fmla="*/ 2147483647 h 105"/>
                <a:gd name="T42" fmla="*/ 2147483647 w 87"/>
                <a:gd name="T43" fmla="*/ 2147483647 h 105"/>
                <a:gd name="T44" fmla="*/ 2147483647 w 87"/>
                <a:gd name="T45" fmla="*/ 2147483647 h 105"/>
                <a:gd name="T46" fmla="*/ 2147483647 w 87"/>
                <a:gd name="T47" fmla="*/ 2147483647 h 105"/>
                <a:gd name="T48" fmla="*/ 2147483647 w 87"/>
                <a:gd name="T49" fmla="*/ 2147483647 h 105"/>
                <a:gd name="T50" fmla="*/ 2147483647 w 87"/>
                <a:gd name="T51" fmla="*/ 2147483647 h 105"/>
                <a:gd name="T52" fmla="*/ 0 w 87"/>
                <a:gd name="T53" fmla="*/ 2147483647 h 105"/>
                <a:gd name="T54" fmla="*/ 2147483647 w 87"/>
                <a:gd name="T55" fmla="*/ 2147483647 h 105"/>
                <a:gd name="T56" fmla="*/ 2147483647 w 87"/>
                <a:gd name="T57" fmla="*/ 2147483647 h 105"/>
                <a:gd name="T58" fmla="*/ 2147483647 w 87"/>
                <a:gd name="T59" fmla="*/ 2147483647 h 105"/>
                <a:gd name="T60" fmla="*/ 2147483647 w 87"/>
                <a:gd name="T61" fmla="*/ 2147483647 h 105"/>
                <a:gd name="T62" fmla="*/ 2147483647 w 87"/>
                <a:gd name="T63" fmla="*/ 2147483647 h 105"/>
                <a:gd name="T64" fmla="*/ 2147483647 w 87"/>
                <a:gd name="T65" fmla="*/ 2147483647 h 105"/>
                <a:gd name="T66" fmla="*/ 2147483647 w 87"/>
                <a:gd name="T67" fmla="*/ 2147483647 h 105"/>
                <a:gd name="T68" fmla="*/ 2147483647 w 87"/>
                <a:gd name="T69" fmla="*/ 2147483647 h 105"/>
                <a:gd name="T70" fmla="*/ 2147483647 w 87"/>
                <a:gd name="T71" fmla="*/ 2147483647 h 105"/>
                <a:gd name="T72" fmla="*/ 2147483647 w 87"/>
                <a:gd name="T73" fmla="*/ 2147483647 h 105"/>
                <a:gd name="T74" fmla="*/ 2147483647 w 87"/>
                <a:gd name="T75" fmla="*/ 2147483647 h 105"/>
                <a:gd name="T76" fmla="*/ 2147483647 w 87"/>
                <a:gd name="T77" fmla="*/ 2147483647 h 105"/>
                <a:gd name="T78" fmla="*/ 2147483647 w 87"/>
                <a:gd name="T79" fmla="*/ 2147483647 h 105"/>
                <a:gd name="T80" fmla="*/ 2147483647 w 87"/>
                <a:gd name="T81" fmla="*/ 2147483647 h 105"/>
                <a:gd name="T82" fmla="*/ 2147483647 w 87"/>
                <a:gd name="T83" fmla="*/ 2147483647 h 105"/>
                <a:gd name="T84" fmla="*/ 2147483647 w 87"/>
                <a:gd name="T85" fmla="*/ 2147483647 h 105"/>
                <a:gd name="T86" fmla="*/ 2147483647 w 87"/>
                <a:gd name="T87" fmla="*/ 2147483647 h 105"/>
                <a:gd name="T88" fmla="*/ 2147483647 w 87"/>
                <a:gd name="T89" fmla="*/ 2147483647 h 105"/>
                <a:gd name="T90" fmla="*/ 2147483647 w 87"/>
                <a:gd name="T91" fmla="*/ 2147483647 h 105"/>
                <a:gd name="T92" fmla="*/ 2147483647 w 87"/>
                <a:gd name="T93" fmla="*/ 2147483647 h 105"/>
                <a:gd name="T94" fmla="*/ 2147483647 w 87"/>
                <a:gd name="T95" fmla="*/ 2147483647 h 105"/>
                <a:gd name="T96" fmla="*/ 2147483647 w 87"/>
                <a:gd name="T97" fmla="*/ 2147483647 h 105"/>
                <a:gd name="T98" fmla="*/ 2147483647 w 87"/>
                <a:gd name="T99" fmla="*/ 2147483647 h 10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7"/>
                <a:gd name="T151" fmla="*/ 0 h 105"/>
                <a:gd name="T152" fmla="*/ 87 w 87"/>
                <a:gd name="T153" fmla="*/ 105 h 10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7" h="105">
                  <a:moveTo>
                    <a:pt x="87" y="105"/>
                  </a:moveTo>
                  <a:lnTo>
                    <a:pt x="85" y="99"/>
                  </a:lnTo>
                  <a:lnTo>
                    <a:pt x="85" y="94"/>
                  </a:lnTo>
                  <a:lnTo>
                    <a:pt x="82" y="94"/>
                  </a:lnTo>
                  <a:lnTo>
                    <a:pt x="80" y="94"/>
                  </a:lnTo>
                  <a:lnTo>
                    <a:pt x="78" y="94"/>
                  </a:lnTo>
                  <a:lnTo>
                    <a:pt x="78" y="91"/>
                  </a:lnTo>
                  <a:lnTo>
                    <a:pt x="75" y="88"/>
                  </a:lnTo>
                  <a:lnTo>
                    <a:pt x="73" y="88"/>
                  </a:lnTo>
                  <a:lnTo>
                    <a:pt x="73" y="83"/>
                  </a:lnTo>
                  <a:lnTo>
                    <a:pt x="71" y="80"/>
                  </a:lnTo>
                  <a:lnTo>
                    <a:pt x="71" y="75"/>
                  </a:lnTo>
                  <a:lnTo>
                    <a:pt x="71" y="69"/>
                  </a:lnTo>
                  <a:lnTo>
                    <a:pt x="71" y="64"/>
                  </a:lnTo>
                  <a:lnTo>
                    <a:pt x="71" y="61"/>
                  </a:lnTo>
                  <a:lnTo>
                    <a:pt x="71" y="58"/>
                  </a:lnTo>
                  <a:lnTo>
                    <a:pt x="69" y="55"/>
                  </a:lnTo>
                  <a:lnTo>
                    <a:pt x="66" y="53"/>
                  </a:lnTo>
                  <a:lnTo>
                    <a:pt x="66" y="50"/>
                  </a:lnTo>
                  <a:lnTo>
                    <a:pt x="64" y="47"/>
                  </a:lnTo>
                  <a:lnTo>
                    <a:pt x="62" y="44"/>
                  </a:lnTo>
                  <a:lnTo>
                    <a:pt x="59" y="44"/>
                  </a:lnTo>
                  <a:lnTo>
                    <a:pt x="55" y="42"/>
                  </a:lnTo>
                  <a:lnTo>
                    <a:pt x="50" y="39"/>
                  </a:lnTo>
                  <a:lnTo>
                    <a:pt x="46" y="39"/>
                  </a:lnTo>
                  <a:lnTo>
                    <a:pt x="46" y="36"/>
                  </a:lnTo>
                  <a:lnTo>
                    <a:pt x="43" y="33"/>
                  </a:lnTo>
                  <a:lnTo>
                    <a:pt x="43" y="31"/>
                  </a:lnTo>
                  <a:lnTo>
                    <a:pt x="43" y="28"/>
                  </a:lnTo>
                  <a:lnTo>
                    <a:pt x="41" y="25"/>
                  </a:lnTo>
                  <a:lnTo>
                    <a:pt x="41" y="22"/>
                  </a:lnTo>
                  <a:lnTo>
                    <a:pt x="39" y="22"/>
                  </a:lnTo>
                  <a:lnTo>
                    <a:pt x="34" y="17"/>
                  </a:lnTo>
                  <a:lnTo>
                    <a:pt x="32" y="20"/>
                  </a:lnTo>
                  <a:lnTo>
                    <a:pt x="30" y="22"/>
                  </a:lnTo>
                  <a:lnTo>
                    <a:pt x="27" y="22"/>
                  </a:lnTo>
                  <a:lnTo>
                    <a:pt x="25" y="20"/>
                  </a:lnTo>
                  <a:lnTo>
                    <a:pt x="25" y="17"/>
                  </a:lnTo>
                  <a:lnTo>
                    <a:pt x="27" y="11"/>
                  </a:lnTo>
                  <a:lnTo>
                    <a:pt x="30" y="9"/>
                  </a:lnTo>
                  <a:lnTo>
                    <a:pt x="32" y="6"/>
                  </a:lnTo>
                  <a:lnTo>
                    <a:pt x="30" y="3"/>
                  </a:lnTo>
                  <a:lnTo>
                    <a:pt x="27" y="0"/>
                  </a:lnTo>
                  <a:lnTo>
                    <a:pt x="25" y="3"/>
                  </a:lnTo>
                  <a:lnTo>
                    <a:pt x="23" y="6"/>
                  </a:lnTo>
                  <a:lnTo>
                    <a:pt x="20" y="3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9"/>
                  </a:lnTo>
                  <a:lnTo>
                    <a:pt x="11" y="11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2" y="22"/>
                  </a:lnTo>
                  <a:lnTo>
                    <a:pt x="4" y="22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4" y="22"/>
                  </a:lnTo>
                  <a:lnTo>
                    <a:pt x="14" y="25"/>
                  </a:lnTo>
                  <a:lnTo>
                    <a:pt x="14" y="28"/>
                  </a:lnTo>
                  <a:lnTo>
                    <a:pt x="11" y="31"/>
                  </a:lnTo>
                  <a:lnTo>
                    <a:pt x="9" y="36"/>
                  </a:lnTo>
                  <a:lnTo>
                    <a:pt x="7" y="39"/>
                  </a:lnTo>
                  <a:lnTo>
                    <a:pt x="4" y="42"/>
                  </a:lnTo>
                  <a:lnTo>
                    <a:pt x="4" y="44"/>
                  </a:lnTo>
                  <a:lnTo>
                    <a:pt x="7" y="47"/>
                  </a:lnTo>
                  <a:lnTo>
                    <a:pt x="9" y="50"/>
                  </a:lnTo>
                  <a:lnTo>
                    <a:pt x="14" y="50"/>
                  </a:lnTo>
                  <a:lnTo>
                    <a:pt x="18" y="50"/>
                  </a:lnTo>
                  <a:lnTo>
                    <a:pt x="20" y="55"/>
                  </a:lnTo>
                  <a:lnTo>
                    <a:pt x="20" y="58"/>
                  </a:lnTo>
                  <a:lnTo>
                    <a:pt x="20" y="61"/>
                  </a:lnTo>
                  <a:lnTo>
                    <a:pt x="25" y="61"/>
                  </a:lnTo>
                  <a:lnTo>
                    <a:pt x="27" y="61"/>
                  </a:lnTo>
                  <a:lnTo>
                    <a:pt x="30" y="64"/>
                  </a:lnTo>
                  <a:lnTo>
                    <a:pt x="30" y="66"/>
                  </a:lnTo>
                  <a:lnTo>
                    <a:pt x="32" y="69"/>
                  </a:lnTo>
                  <a:lnTo>
                    <a:pt x="32" y="75"/>
                  </a:lnTo>
                  <a:lnTo>
                    <a:pt x="34" y="77"/>
                  </a:lnTo>
                  <a:lnTo>
                    <a:pt x="39" y="80"/>
                  </a:lnTo>
                  <a:lnTo>
                    <a:pt x="41" y="80"/>
                  </a:lnTo>
                  <a:lnTo>
                    <a:pt x="43" y="80"/>
                  </a:lnTo>
                  <a:lnTo>
                    <a:pt x="43" y="83"/>
                  </a:lnTo>
                  <a:lnTo>
                    <a:pt x="46" y="83"/>
                  </a:lnTo>
                  <a:lnTo>
                    <a:pt x="50" y="83"/>
                  </a:lnTo>
                  <a:lnTo>
                    <a:pt x="53" y="83"/>
                  </a:lnTo>
                  <a:lnTo>
                    <a:pt x="55" y="88"/>
                  </a:lnTo>
                  <a:lnTo>
                    <a:pt x="57" y="91"/>
                  </a:lnTo>
                  <a:lnTo>
                    <a:pt x="59" y="94"/>
                  </a:lnTo>
                  <a:lnTo>
                    <a:pt x="59" y="97"/>
                  </a:lnTo>
                  <a:lnTo>
                    <a:pt x="59" y="99"/>
                  </a:lnTo>
                  <a:lnTo>
                    <a:pt x="62" y="102"/>
                  </a:lnTo>
                  <a:lnTo>
                    <a:pt x="64" y="105"/>
                  </a:lnTo>
                  <a:lnTo>
                    <a:pt x="69" y="102"/>
                  </a:lnTo>
                  <a:lnTo>
                    <a:pt x="73" y="105"/>
                  </a:lnTo>
                  <a:lnTo>
                    <a:pt x="78" y="102"/>
                  </a:lnTo>
                  <a:lnTo>
                    <a:pt x="85" y="105"/>
                  </a:lnTo>
                  <a:lnTo>
                    <a:pt x="87" y="10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0" name="Freeform 150"/>
            <p:cNvSpPr>
              <a:spLocks noChangeAspect="1"/>
            </p:cNvSpPr>
            <p:nvPr/>
          </p:nvSpPr>
          <p:spPr bwMode="auto">
            <a:xfrm rot="9246">
              <a:off x="-851" y="3369"/>
              <a:ext cx="159" cy="148"/>
            </a:xfrm>
            <a:custGeom>
              <a:avLst/>
              <a:gdLst>
                <a:gd name="T0" fmla="*/ 2147483647 w 87"/>
                <a:gd name="T1" fmla="*/ 2147483647 h 105"/>
                <a:gd name="T2" fmla="*/ 2147483647 w 87"/>
                <a:gd name="T3" fmla="*/ 2147483647 h 105"/>
                <a:gd name="T4" fmla="*/ 2147483647 w 87"/>
                <a:gd name="T5" fmla="*/ 2147483647 h 105"/>
                <a:gd name="T6" fmla="*/ 2147483647 w 87"/>
                <a:gd name="T7" fmla="*/ 2147483647 h 105"/>
                <a:gd name="T8" fmla="*/ 2147483647 w 87"/>
                <a:gd name="T9" fmla="*/ 2147483647 h 105"/>
                <a:gd name="T10" fmla="*/ 2147483647 w 87"/>
                <a:gd name="T11" fmla="*/ 2147483647 h 105"/>
                <a:gd name="T12" fmla="*/ 2147483647 w 87"/>
                <a:gd name="T13" fmla="*/ 2147483647 h 105"/>
                <a:gd name="T14" fmla="*/ 2147483647 w 87"/>
                <a:gd name="T15" fmla="*/ 2147483647 h 105"/>
                <a:gd name="T16" fmla="*/ 2147483647 w 87"/>
                <a:gd name="T17" fmla="*/ 2147483647 h 105"/>
                <a:gd name="T18" fmla="*/ 2147483647 w 87"/>
                <a:gd name="T19" fmla="*/ 2147483647 h 105"/>
                <a:gd name="T20" fmla="*/ 2147483647 w 87"/>
                <a:gd name="T21" fmla="*/ 2147483647 h 105"/>
                <a:gd name="T22" fmla="*/ 2147483647 w 87"/>
                <a:gd name="T23" fmla="*/ 2147483647 h 105"/>
                <a:gd name="T24" fmla="*/ 2147483647 w 87"/>
                <a:gd name="T25" fmla="*/ 2147483647 h 105"/>
                <a:gd name="T26" fmla="*/ 2147483647 w 87"/>
                <a:gd name="T27" fmla="*/ 2147483647 h 105"/>
                <a:gd name="T28" fmla="*/ 2147483647 w 87"/>
                <a:gd name="T29" fmla="*/ 2147483647 h 105"/>
                <a:gd name="T30" fmla="*/ 2147483647 w 87"/>
                <a:gd name="T31" fmla="*/ 2147483647 h 105"/>
                <a:gd name="T32" fmla="*/ 2147483647 w 87"/>
                <a:gd name="T33" fmla="*/ 2147483647 h 105"/>
                <a:gd name="T34" fmla="*/ 2147483647 w 87"/>
                <a:gd name="T35" fmla="*/ 2147483647 h 105"/>
                <a:gd name="T36" fmla="*/ 2147483647 w 87"/>
                <a:gd name="T37" fmla="*/ 2147483647 h 105"/>
                <a:gd name="T38" fmla="*/ 2147483647 w 87"/>
                <a:gd name="T39" fmla="*/ 2147483647 h 105"/>
                <a:gd name="T40" fmla="*/ 2147483647 w 87"/>
                <a:gd name="T41" fmla="*/ 2147483647 h 105"/>
                <a:gd name="T42" fmla="*/ 2147483647 w 87"/>
                <a:gd name="T43" fmla="*/ 2147483647 h 105"/>
                <a:gd name="T44" fmla="*/ 2147483647 w 87"/>
                <a:gd name="T45" fmla="*/ 2147483647 h 105"/>
                <a:gd name="T46" fmla="*/ 2147483647 w 87"/>
                <a:gd name="T47" fmla="*/ 2147483647 h 105"/>
                <a:gd name="T48" fmla="*/ 2147483647 w 87"/>
                <a:gd name="T49" fmla="*/ 2147483647 h 105"/>
                <a:gd name="T50" fmla="*/ 2147483647 w 87"/>
                <a:gd name="T51" fmla="*/ 2147483647 h 105"/>
                <a:gd name="T52" fmla="*/ 0 w 87"/>
                <a:gd name="T53" fmla="*/ 2147483647 h 105"/>
                <a:gd name="T54" fmla="*/ 2147483647 w 87"/>
                <a:gd name="T55" fmla="*/ 2147483647 h 105"/>
                <a:gd name="T56" fmla="*/ 2147483647 w 87"/>
                <a:gd name="T57" fmla="*/ 2147483647 h 105"/>
                <a:gd name="T58" fmla="*/ 2147483647 w 87"/>
                <a:gd name="T59" fmla="*/ 2147483647 h 105"/>
                <a:gd name="T60" fmla="*/ 2147483647 w 87"/>
                <a:gd name="T61" fmla="*/ 2147483647 h 105"/>
                <a:gd name="T62" fmla="*/ 2147483647 w 87"/>
                <a:gd name="T63" fmla="*/ 2147483647 h 105"/>
                <a:gd name="T64" fmla="*/ 2147483647 w 87"/>
                <a:gd name="T65" fmla="*/ 2147483647 h 105"/>
                <a:gd name="T66" fmla="*/ 2147483647 w 87"/>
                <a:gd name="T67" fmla="*/ 2147483647 h 105"/>
                <a:gd name="T68" fmla="*/ 2147483647 w 87"/>
                <a:gd name="T69" fmla="*/ 2147483647 h 105"/>
                <a:gd name="T70" fmla="*/ 2147483647 w 87"/>
                <a:gd name="T71" fmla="*/ 2147483647 h 105"/>
                <a:gd name="T72" fmla="*/ 2147483647 w 87"/>
                <a:gd name="T73" fmla="*/ 2147483647 h 105"/>
                <a:gd name="T74" fmla="*/ 2147483647 w 87"/>
                <a:gd name="T75" fmla="*/ 2147483647 h 105"/>
                <a:gd name="T76" fmla="*/ 2147483647 w 87"/>
                <a:gd name="T77" fmla="*/ 2147483647 h 105"/>
                <a:gd name="T78" fmla="*/ 2147483647 w 87"/>
                <a:gd name="T79" fmla="*/ 2147483647 h 105"/>
                <a:gd name="T80" fmla="*/ 2147483647 w 87"/>
                <a:gd name="T81" fmla="*/ 2147483647 h 105"/>
                <a:gd name="T82" fmla="*/ 2147483647 w 87"/>
                <a:gd name="T83" fmla="*/ 2147483647 h 105"/>
                <a:gd name="T84" fmla="*/ 2147483647 w 87"/>
                <a:gd name="T85" fmla="*/ 2147483647 h 105"/>
                <a:gd name="T86" fmla="*/ 2147483647 w 87"/>
                <a:gd name="T87" fmla="*/ 2147483647 h 105"/>
                <a:gd name="T88" fmla="*/ 2147483647 w 87"/>
                <a:gd name="T89" fmla="*/ 2147483647 h 105"/>
                <a:gd name="T90" fmla="*/ 2147483647 w 87"/>
                <a:gd name="T91" fmla="*/ 2147483647 h 105"/>
                <a:gd name="T92" fmla="*/ 2147483647 w 87"/>
                <a:gd name="T93" fmla="*/ 2147483647 h 105"/>
                <a:gd name="T94" fmla="*/ 2147483647 w 87"/>
                <a:gd name="T95" fmla="*/ 2147483647 h 105"/>
                <a:gd name="T96" fmla="*/ 2147483647 w 87"/>
                <a:gd name="T97" fmla="*/ 2147483647 h 105"/>
                <a:gd name="T98" fmla="*/ 2147483647 w 87"/>
                <a:gd name="T99" fmla="*/ 2147483647 h 10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7"/>
                <a:gd name="T151" fmla="*/ 0 h 105"/>
                <a:gd name="T152" fmla="*/ 87 w 87"/>
                <a:gd name="T153" fmla="*/ 105 h 10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7" h="105">
                  <a:moveTo>
                    <a:pt x="87" y="105"/>
                  </a:moveTo>
                  <a:lnTo>
                    <a:pt x="85" y="99"/>
                  </a:lnTo>
                  <a:lnTo>
                    <a:pt x="85" y="94"/>
                  </a:lnTo>
                  <a:lnTo>
                    <a:pt x="82" y="94"/>
                  </a:lnTo>
                  <a:lnTo>
                    <a:pt x="80" y="94"/>
                  </a:lnTo>
                  <a:lnTo>
                    <a:pt x="78" y="94"/>
                  </a:lnTo>
                  <a:lnTo>
                    <a:pt x="78" y="91"/>
                  </a:lnTo>
                  <a:lnTo>
                    <a:pt x="75" y="88"/>
                  </a:lnTo>
                  <a:lnTo>
                    <a:pt x="73" y="88"/>
                  </a:lnTo>
                  <a:lnTo>
                    <a:pt x="73" y="83"/>
                  </a:lnTo>
                  <a:lnTo>
                    <a:pt x="71" y="80"/>
                  </a:lnTo>
                  <a:lnTo>
                    <a:pt x="71" y="75"/>
                  </a:lnTo>
                  <a:lnTo>
                    <a:pt x="71" y="69"/>
                  </a:lnTo>
                  <a:lnTo>
                    <a:pt x="71" y="64"/>
                  </a:lnTo>
                  <a:lnTo>
                    <a:pt x="71" y="61"/>
                  </a:lnTo>
                  <a:lnTo>
                    <a:pt x="71" y="58"/>
                  </a:lnTo>
                  <a:lnTo>
                    <a:pt x="69" y="55"/>
                  </a:lnTo>
                  <a:lnTo>
                    <a:pt x="66" y="53"/>
                  </a:lnTo>
                  <a:lnTo>
                    <a:pt x="66" y="50"/>
                  </a:lnTo>
                  <a:lnTo>
                    <a:pt x="64" y="47"/>
                  </a:lnTo>
                  <a:lnTo>
                    <a:pt x="62" y="44"/>
                  </a:lnTo>
                  <a:lnTo>
                    <a:pt x="59" y="44"/>
                  </a:lnTo>
                  <a:lnTo>
                    <a:pt x="55" y="42"/>
                  </a:lnTo>
                  <a:lnTo>
                    <a:pt x="50" y="39"/>
                  </a:lnTo>
                  <a:lnTo>
                    <a:pt x="46" y="39"/>
                  </a:lnTo>
                  <a:lnTo>
                    <a:pt x="46" y="36"/>
                  </a:lnTo>
                  <a:lnTo>
                    <a:pt x="43" y="33"/>
                  </a:lnTo>
                  <a:lnTo>
                    <a:pt x="43" y="31"/>
                  </a:lnTo>
                  <a:lnTo>
                    <a:pt x="43" y="28"/>
                  </a:lnTo>
                  <a:lnTo>
                    <a:pt x="41" y="25"/>
                  </a:lnTo>
                  <a:lnTo>
                    <a:pt x="41" y="22"/>
                  </a:lnTo>
                  <a:lnTo>
                    <a:pt x="39" y="22"/>
                  </a:lnTo>
                  <a:lnTo>
                    <a:pt x="34" y="17"/>
                  </a:lnTo>
                  <a:lnTo>
                    <a:pt x="32" y="20"/>
                  </a:lnTo>
                  <a:lnTo>
                    <a:pt x="30" y="22"/>
                  </a:lnTo>
                  <a:lnTo>
                    <a:pt x="27" y="22"/>
                  </a:lnTo>
                  <a:lnTo>
                    <a:pt x="25" y="20"/>
                  </a:lnTo>
                  <a:lnTo>
                    <a:pt x="25" y="17"/>
                  </a:lnTo>
                  <a:lnTo>
                    <a:pt x="27" y="11"/>
                  </a:lnTo>
                  <a:lnTo>
                    <a:pt x="30" y="9"/>
                  </a:lnTo>
                  <a:lnTo>
                    <a:pt x="32" y="6"/>
                  </a:lnTo>
                  <a:lnTo>
                    <a:pt x="30" y="3"/>
                  </a:lnTo>
                  <a:lnTo>
                    <a:pt x="27" y="0"/>
                  </a:lnTo>
                  <a:lnTo>
                    <a:pt x="25" y="3"/>
                  </a:lnTo>
                  <a:lnTo>
                    <a:pt x="23" y="6"/>
                  </a:lnTo>
                  <a:lnTo>
                    <a:pt x="20" y="3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9"/>
                  </a:lnTo>
                  <a:lnTo>
                    <a:pt x="11" y="11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2" y="22"/>
                  </a:lnTo>
                  <a:lnTo>
                    <a:pt x="4" y="22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4" y="22"/>
                  </a:lnTo>
                  <a:lnTo>
                    <a:pt x="14" y="25"/>
                  </a:lnTo>
                  <a:lnTo>
                    <a:pt x="14" y="28"/>
                  </a:lnTo>
                  <a:lnTo>
                    <a:pt x="11" y="31"/>
                  </a:lnTo>
                  <a:lnTo>
                    <a:pt x="9" y="36"/>
                  </a:lnTo>
                  <a:lnTo>
                    <a:pt x="7" y="39"/>
                  </a:lnTo>
                  <a:lnTo>
                    <a:pt x="4" y="42"/>
                  </a:lnTo>
                  <a:lnTo>
                    <a:pt x="4" y="44"/>
                  </a:lnTo>
                  <a:lnTo>
                    <a:pt x="7" y="47"/>
                  </a:lnTo>
                  <a:lnTo>
                    <a:pt x="9" y="50"/>
                  </a:lnTo>
                  <a:lnTo>
                    <a:pt x="14" y="50"/>
                  </a:lnTo>
                  <a:lnTo>
                    <a:pt x="18" y="50"/>
                  </a:lnTo>
                  <a:lnTo>
                    <a:pt x="20" y="55"/>
                  </a:lnTo>
                  <a:lnTo>
                    <a:pt x="20" y="58"/>
                  </a:lnTo>
                  <a:lnTo>
                    <a:pt x="20" y="61"/>
                  </a:lnTo>
                  <a:lnTo>
                    <a:pt x="25" y="61"/>
                  </a:lnTo>
                  <a:lnTo>
                    <a:pt x="27" y="61"/>
                  </a:lnTo>
                  <a:lnTo>
                    <a:pt x="30" y="64"/>
                  </a:lnTo>
                  <a:lnTo>
                    <a:pt x="30" y="66"/>
                  </a:lnTo>
                  <a:lnTo>
                    <a:pt x="32" y="69"/>
                  </a:lnTo>
                  <a:lnTo>
                    <a:pt x="32" y="75"/>
                  </a:lnTo>
                  <a:lnTo>
                    <a:pt x="34" y="77"/>
                  </a:lnTo>
                  <a:lnTo>
                    <a:pt x="39" y="80"/>
                  </a:lnTo>
                  <a:lnTo>
                    <a:pt x="41" y="80"/>
                  </a:lnTo>
                  <a:lnTo>
                    <a:pt x="43" y="80"/>
                  </a:lnTo>
                  <a:lnTo>
                    <a:pt x="43" y="83"/>
                  </a:lnTo>
                  <a:lnTo>
                    <a:pt x="46" y="83"/>
                  </a:lnTo>
                  <a:lnTo>
                    <a:pt x="50" y="83"/>
                  </a:lnTo>
                  <a:lnTo>
                    <a:pt x="53" y="83"/>
                  </a:lnTo>
                  <a:lnTo>
                    <a:pt x="55" y="88"/>
                  </a:lnTo>
                  <a:lnTo>
                    <a:pt x="57" y="91"/>
                  </a:lnTo>
                  <a:lnTo>
                    <a:pt x="59" y="94"/>
                  </a:lnTo>
                  <a:lnTo>
                    <a:pt x="59" y="97"/>
                  </a:lnTo>
                  <a:lnTo>
                    <a:pt x="59" y="99"/>
                  </a:lnTo>
                  <a:lnTo>
                    <a:pt x="62" y="102"/>
                  </a:lnTo>
                  <a:lnTo>
                    <a:pt x="64" y="105"/>
                  </a:lnTo>
                  <a:lnTo>
                    <a:pt x="69" y="102"/>
                  </a:lnTo>
                  <a:lnTo>
                    <a:pt x="73" y="105"/>
                  </a:lnTo>
                  <a:lnTo>
                    <a:pt x="78" y="102"/>
                  </a:lnTo>
                  <a:lnTo>
                    <a:pt x="85" y="105"/>
                  </a:lnTo>
                  <a:lnTo>
                    <a:pt x="87" y="10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1" name="Freeform 151"/>
            <p:cNvSpPr>
              <a:spLocks noChangeAspect="1"/>
            </p:cNvSpPr>
            <p:nvPr/>
          </p:nvSpPr>
          <p:spPr bwMode="auto">
            <a:xfrm rot="9246">
              <a:off x="-717" y="3439"/>
              <a:ext cx="127" cy="216"/>
            </a:xfrm>
            <a:custGeom>
              <a:avLst/>
              <a:gdLst>
                <a:gd name="T0" fmla="*/ 2147483647 w 71"/>
                <a:gd name="T1" fmla="*/ 2147483647 h 154"/>
                <a:gd name="T2" fmla="*/ 2147483647 w 71"/>
                <a:gd name="T3" fmla="*/ 2147483647 h 154"/>
                <a:gd name="T4" fmla="*/ 2147483647 w 71"/>
                <a:gd name="T5" fmla="*/ 2147483647 h 154"/>
                <a:gd name="T6" fmla="*/ 0 w 71"/>
                <a:gd name="T7" fmla="*/ 2147483647 h 154"/>
                <a:gd name="T8" fmla="*/ 2147483647 w 71"/>
                <a:gd name="T9" fmla="*/ 2147483647 h 154"/>
                <a:gd name="T10" fmla="*/ 2147483647 w 71"/>
                <a:gd name="T11" fmla="*/ 2147483647 h 154"/>
                <a:gd name="T12" fmla="*/ 2147483647 w 71"/>
                <a:gd name="T13" fmla="*/ 2147483647 h 154"/>
                <a:gd name="T14" fmla="*/ 2147483647 w 71"/>
                <a:gd name="T15" fmla="*/ 2147483647 h 154"/>
                <a:gd name="T16" fmla="*/ 2147483647 w 71"/>
                <a:gd name="T17" fmla="*/ 2147483647 h 154"/>
                <a:gd name="T18" fmla="*/ 2147483647 w 71"/>
                <a:gd name="T19" fmla="*/ 2147483647 h 154"/>
                <a:gd name="T20" fmla="*/ 2147483647 w 71"/>
                <a:gd name="T21" fmla="*/ 2147483647 h 154"/>
                <a:gd name="T22" fmla="*/ 2147483647 w 71"/>
                <a:gd name="T23" fmla="*/ 2147483647 h 154"/>
                <a:gd name="T24" fmla="*/ 2147483647 w 71"/>
                <a:gd name="T25" fmla="*/ 2147483647 h 154"/>
                <a:gd name="T26" fmla="*/ 2147483647 w 71"/>
                <a:gd name="T27" fmla="*/ 2147483647 h 154"/>
                <a:gd name="T28" fmla="*/ 2147483647 w 71"/>
                <a:gd name="T29" fmla="*/ 2147483647 h 154"/>
                <a:gd name="T30" fmla="*/ 2147483647 w 71"/>
                <a:gd name="T31" fmla="*/ 2147483647 h 154"/>
                <a:gd name="T32" fmla="*/ 2147483647 w 71"/>
                <a:gd name="T33" fmla="*/ 2147483647 h 154"/>
                <a:gd name="T34" fmla="*/ 2147483647 w 71"/>
                <a:gd name="T35" fmla="*/ 2147483647 h 154"/>
                <a:gd name="T36" fmla="*/ 2147483647 w 71"/>
                <a:gd name="T37" fmla="*/ 2147483647 h 154"/>
                <a:gd name="T38" fmla="*/ 2147483647 w 71"/>
                <a:gd name="T39" fmla="*/ 2147483647 h 154"/>
                <a:gd name="T40" fmla="*/ 2147483647 w 71"/>
                <a:gd name="T41" fmla="*/ 2147483647 h 154"/>
                <a:gd name="T42" fmla="*/ 2147483647 w 71"/>
                <a:gd name="T43" fmla="*/ 2147483647 h 154"/>
                <a:gd name="T44" fmla="*/ 2147483647 w 71"/>
                <a:gd name="T45" fmla="*/ 2147483647 h 154"/>
                <a:gd name="T46" fmla="*/ 2147483647 w 71"/>
                <a:gd name="T47" fmla="*/ 0 h 154"/>
                <a:gd name="T48" fmla="*/ 2147483647 w 71"/>
                <a:gd name="T49" fmla="*/ 2147483647 h 154"/>
                <a:gd name="T50" fmla="*/ 2147483647 w 71"/>
                <a:gd name="T51" fmla="*/ 2147483647 h 154"/>
                <a:gd name="T52" fmla="*/ 2147483647 w 71"/>
                <a:gd name="T53" fmla="*/ 2147483647 h 154"/>
                <a:gd name="T54" fmla="*/ 2147483647 w 71"/>
                <a:gd name="T55" fmla="*/ 2147483647 h 154"/>
                <a:gd name="T56" fmla="*/ 2147483647 w 71"/>
                <a:gd name="T57" fmla="*/ 2147483647 h 154"/>
                <a:gd name="T58" fmla="*/ 2147483647 w 71"/>
                <a:gd name="T59" fmla="*/ 2147483647 h 154"/>
                <a:gd name="T60" fmla="*/ 2147483647 w 71"/>
                <a:gd name="T61" fmla="*/ 2147483647 h 154"/>
                <a:gd name="T62" fmla="*/ 2147483647 w 71"/>
                <a:gd name="T63" fmla="*/ 2147483647 h 154"/>
                <a:gd name="T64" fmla="*/ 2147483647 w 71"/>
                <a:gd name="T65" fmla="*/ 2147483647 h 154"/>
                <a:gd name="T66" fmla="*/ 2147483647 w 71"/>
                <a:gd name="T67" fmla="*/ 2147483647 h 154"/>
                <a:gd name="T68" fmla="*/ 2147483647 w 71"/>
                <a:gd name="T69" fmla="*/ 2147483647 h 154"/>
                <a:gd name="T70" fmla="*/ 2147483647 w 71"/>
                <a:gd name="T71" fmla="*/ 2147483647 h 154"/>
                <a:gd name="T72" fmla="*/ 2147483647 w 71"/>
                <a:gd name="T73" fmla="*/ 2147483647 h 154"/>
                <a:gd name="T74" fmla="*/ 2147483647 w 71"/>
                <a:gd name="T75" fmla="*/ 2147483647 h 154"/>
                <a:gd name="T76" fmla="*/ 2147483647 w 71"/>
                <a:gd name="T77" fmla="*/ 2147483647 h 154"/>
                <a:gd name="T78" fmla="*/ 2147483647 w 71"/>
                <a:gd name="T79" fmla="*/ 2147483647 h 154"/>
                <a:gd name="T80" fmla="*/ 2147483647 w 71"/>
                <a:gd name="T81" fmla="*/ 2147483647 h 154"/>
                <a:gd name="T82" fmla="*/ 2147483647 w 71"/>
                <a:gd name="T83" fmla="*/ 2147483647 h 154"/>
                <a:gd name="T84" fmla="*/ 2147483647 w 71"/>
                <a:gd name="T85" fmla="*/ 2147483647 h 154"/>
                <a:gd name="T86" fmla="*/ 2147483647 w 71"/>
                <a:gd name="T87" fmla="*/ 2147483647 h 154"/>
                <a:gd name="T88" fmla="*/ 2147483647 w 71"/>
                <a:gd name="T89" fmla="*/ 2147483647 h 154"/>
                <a:gd name="T90" fmla="*/ 2147483647 w 71"/>
                <a:gd name="T91" fmla="*/ 2147483647 h 154"/>
                <a:gd name="T92" fmla="*/ 2147483647 w 71"/>
                <a:gd name="T93" fmla="*/ 2147483647 h 154"/>
                <a:gd name="T94" fmla="*/ 2147483647 w 71"/>
                <a:gd name="T95" fmla="*/ 2147483647 h 154"/>
                <a:gd name="T96" fmla="*/ 2147483647 w 71"/>
                <a:gd name="T97" fmla="*/ 2147483647 h 154"/>
                <a:gd name="T98" fmla="*/ 2147483647 w 71"/>
                <a:gd name="T99" fmla="*/ 2147483647 h 15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1"/>
                <a:gd name="T151" fmla="*/ 0 h 154"/>
                <a:gd name="T152" fmla="*/ 71 w 71"/>
                <a:gd name="T153" fmla="*/ 154 h 15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1" h="154">
                  <a:moveTo>
                    <a:pt x="7" y="154"/>
                  </a:moveTo>
                  <a:lnTo>
                    <a:pt x="5" y="151"/>
                  </a:lnTo>
                  <a:lnTo>
                    <a:pt x="5" y="148"/>
                  </a:lnTo>
                  <a:lnTo>
                    <a:pt x="5" y="145"/>
                  </a:lnTo>
                  <a:lnTo>
                    <a:pt x="2" y="143"/>
                  </a:lnTo>
                  <a:lnTo>
                    <a:pt x="2" y="140"/>
                  </a:lnTo>
                  <a:lnTo>
                    <a:pt x="0" y="137"/>
                  </a:lnTo>
                  <a:lnTo>
                    <a:pt x="0" y="134"/>
                  </a:lnTo>
                  <a:lnTo>
                    <a:pt x="2" y="132"/>
                  </a:lnTo>
                  <a:lnTo>
                    <a:pt x="5" y="126"/>
                  </a:lnTo>
                  <a:lnTo>
                    <a:pt x="9" y="123"/>
                  </a:lnTo>
                  <a:lnTo>
                    <a:pt x="12" y="121"/>
                  </a:lnTo>
                  <a:lnTo>
                    <a:pt x="12" y="118"/>
                  </a:lnTo>
                  <a:lnTo>
                    <a:pt x="14" y="115"/>
                  </a:lnTo>
                  <a:lnTo>
                    <a:pt x="16" y="112"/>
                  </a:lnTo>
                  <a:lnTo>
                    <a:pt x="16" y="110"/>
                  </a:lnTo>
                  <a:lnTo>
                    <a:pt x="16" y="104"/>
                  </a:lnTo>
                  <a:lnTo>
                    <a:pt x="16" y="99"/>
                  </a:lnTo>
                  <a:lnTo>
                    <a:pt x="14" y="99"/>
                  </a:lnTo>
                  <a:lnTo>
                    <a:pt x="14" y="93"/>
                  </a:lnTo>
                  <a:lnTo>
                    <a:pt x="14" y="90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8" y="82"/>
                  </a:lnTo>
                  <a:lnTo>
                    <a:pt x="21" y="79"/>
                  </a:lnTo>
                  <a:lnTo>
                    <a:pt x="21" y="77"/>
                  </a:lnTo>
                  <a:lnTo>
                    <a:pt x="18" y="74"/>
                  </a:lnTo>
                  <a:lnTo>
                    <a:pt x="16" y="68"/>
                  </a:lnTo>
                  <a:lnTo>
                    <a:pt x="14" y="66"/>
                  </a:lnTo>
                  <a:lnTo>
                    <a:pt x="14" y="63"/>
                  </a:lnTo>
                  <a:lnTo>
                    <a:pt x="14" y="60"/>
                  </a:lnTo>
                  <a:lnTo>
                    <a:pt x="14" y="57"/>
                  </a:lnTo>
                  <a:lnTo>
                    <a:pt x="14" y="55"/>
                  </a:lnTo>
                  <a:lnTo>
                    <a:pt x="12" y="49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2" y="41"/>
                  </a:lnTo>
                  <a:lnTo>
                    <a:pt x="16" y="38"/>
                  </a:lnTo>
                  <a:lnTo>
                    <a:pt x="21" y="41"/>
                  </a:lnTo>
                  <a:lnTo>
                    <a:pt x="23" y="38"/>
                  </a:lnTo>
                  <a:lnTo>
                    <a:pt x="30" y="36"/>
                  </a:lnTo>
                  <a:lnTo>
                    <a:pt x="32" y="33"/>
                  </a:lnTo>
                  <a:lnTo>
                    <a:pt x="35" y="30"/>
                  </a:lnTo>
                  <a:lnTo>
                    <a:pt x="35" y="22"/>
                  </a:lnTo>
                  <a:lnTo>
                    <a:pt x="35" y="16"/>
                  </a:lnTo>
                  <a:lnTo>
                    <a:pt x="37" y="8"/>
                  </a:lnTo>
                  <a:lnTo>
                    <a:pt x="37" y="3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1" y="3"/>
                  </a:lnTo>
                  <a:lnTo>
                    <a:pt x="44" y="5"/>
                  </a:lnTo>
                  <a:lnTo>
                    <a:pt x="48" y="5"/>
                  </a:lnTo>
                  <a:lnTo>
                    <a:pt x="51" y="5"/>
                  </a:lnTo>
                  <a:lnTo>
                    <a:pt x="51" y="8"/>
                  </a:lnTo>
                  <a:lnTo>
                    <a:pt x="53" y="11"/>
                  </a:lnTo>
                  <a:lnTo>
                    <a:pt x="55" y="14"/>
                  </a:lnTo>
                  <a:lnTo>
                    <a:pt x="55" y="16"/>
                  </a:lnTo>
                  <a:lnTo>
                    <a:pt x="57" y="22"/>
                  </a:lnTo>
                  <a:lnTo>
                    <a:pt x="55" y="22"/>
                  </a:lnTo>
                  <a:lnTo>
                    <a:pt x="53" y="25"/>
                  </a:lnTo>
                  <a:lnTo>
                    <a:pt x="53" y="27"/>
                  </a:lnTo>
                  <a:lnTo>
                    <a:pt x="51" y="33"/>
                  </a:lnTo>
                  <a:lnTo>
                    <a:pt x="48" y="41"/>
                  </a:lnTo>
                  <a:lnTo>
                    <a:pt x="46" y="47"/>
                  </a:lnTo>
                  <a:lnTo>
                    <a:pt x="46" y="55"/>
                  </a:lnTo>
                  <a:lnTo>
                    <a:pt x="48" y="57"/>
                  </a:lnTo>
                  <a:lnTo>
                    <a:pt x="51" y="60"/>
                  </a:lnTo>
                  <a:lnTo>
                    <a:pt x="53" y="60"/>
                  </a:lnTo>
                  <a:lnTo>
                    <a:pt x="57" y="68"/>
                  </a:lnTo>
                  <a:lnTo>
                    <a:pt x="64" y="71"/>
                  </a:lnTo>
                  <a:lnTo>
                    <a:pt x="69" y="74"/>
                  </a:lnTo>
                  <a:lnTo>
                    <a:pt x="71" y="79"/>
                  </a:lnTo>
                  <a:lnTo>
                    <a:pt x="69" y="85"/>
                  </a:lnTo>
                  <a:lnTo>
                    <a:pt x="69" y="88"/>
                  </a:lnTo>
                  <a:lnTo>
                    <a:pt x="67" y="90"/>
                  </a:lnTo>
                  <a:lnTo>
                    <a:pt x="67" y="93"/>
                  </a:lnTo>
                  <a:lnTo>
                    <a:pt x="64" y="96"/>
                  </a:lnTo>
                  <a:lnTo>
                    <a:pt x="62" y="99"/>
                  </a:lnTo>
                  <a:lnTo>
                    <a:pt x="57" y="99"/>
                  </a:lnTo>
                  <a:lnTo>
                    <a:pt x="60" y="96"/>
                  </a:lnTo>
                  <a:lnTo>
                    <a:pt x="57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51" y="96"/>
                  </a:lnTo>
                  <a:lnTo>
                    <a:pt x="46" y="96"/>
                  </a:lnTo>
                  <a:lnTo>
                    <a:pt x="44" y="99"/>
                  </a:lnTo>
                  <a:lnTo>
                    <a:pt x="41" y="99"/>
                  </a:lnTo>
                  <a:lnTo>
                    <a:pt x="39" y="101"/>
                  </a:lnTo>
                  <a:lnTo>
                    <a:pt x="32" y="104"/>
                  </a:lnTo>
                  <a:lnTo>
                    <a:pt x="30" y="110"/>
                  </a:lnTo>
                  <a:lnTo>
                    <a:pt x="28" y="115"/>
                  </a:lnTo>
                  <a:lnTo>
                    <a:pt x="25" y="118"/>
                  </a:lnTo>
                  <a:lnTo>
                    <a:pt x="25" y="121"/>
                  </a:lnTo>
                  <a:lnTo>
                    <a:pt x="25" y="123"/>
                  </a:lnTo>
                  <a:lnTo>
                    <a:pt x="18" y="132"/>
                  </a:lnTo>
                  <a:lnTo>
                    <a:pt x="14" y="137"/>
                  </a:lnTo>
                  <a:lnTo>
                    <a:pt x="14" y="143"/>
                  </a:lnTo>
                  <a:lnTo>
                    <a:pt x="9" y="148"/>
                  </a:lnTo>
                  <a:lnTo>
                    <a:pt x="9" y="151"/>
                  </a:lnTo>
                  <a:lnTo>
                    <a:pt x="7" y="15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2" name="Freeform 152"/>
            <p:cNvSpPr>
              <a:spLocks noChangeAspect="1"/>
            </p:cNvSpPr>
            <p:nvPr/>
          </p:nvSpPr>
          <p:spPr bwMode="auto">
            <a:xfrm rot="9246">
              <a:off x="-717" y="3439"/>
              <a:ext cx="127" cy="216"/>
            </a:xfrm>
            <a:custGeom>
              <a:avLst/>
              <a:gdLst>
                <a:gd name="T0" fmla="*/ 2147483647 w 71"/>
                <a:gd name="T1" fmla="*/ 2147483647 h 154"/>
                <a:gd name="T2" fmla="*/ 2147483647 w 71"/>
                <a:gd name="T3" fmla="*/ 2147483647 h 154"/>
                <a:gd name="T4" fmla="*/ 2147483647 w 71"/>
                <a:gd name="T5" fmla="*/ 2147483647 h 154"/>
                <a:gd name="T6" fmla="*/ 0 w 71"/>
                <a:gd name="T7" fmla="*/ 2147483647 h 154"/>
                <a:gd name="T8" fmla="*/ 2147483647 w 71"/>
                <a:gd name="T9" fmla="*/ 2147483647 h 154"/>
                <a:gd name="T10" fmla="*/ 2147483647 w 71"/>
                <a:gd name="T11" fmla="*/ 2147483647 h 154"/>
                <a:gd name="T12" fmla="*/ 2147483647 w 71"/>
                <a:gd name="T13" fmla="*/ 2147483647 h 154"/>
                <a:gd name="T14" fmla="*/ 2147483647 w 71"/>
                <a:gd name="T15" fmla="*/ 2147483647 h 154"/>
                <a:gd name="T16" fmla="*/ 2147483647 w 71"/>
                <a:gd name="T17" fmla="*/ 2147483647 h 154"/>
                <a:gd name="T18" fmla="*/ 2147483647 w 71"/>
                <a:gd name="T19" fmla="*/ 2147483647 h 154"/>
                <a:gd name="T20" fmla="*/ 2147483647 w 71"/>
                <a:gd name="T21" fmla="*/ 2147483647 h 154"/>
                <a:gd name="T22" fmla="*/ 2147483647 w 71"/>
                <a:gd name="T23" fmla="*/ 2147483647 h 154"/>
                <a:gd name="T24" fmla="*/ 2147483647 w 71"/>
                <a:gd name="T25" fmla="*/ 2147483647 h 154"/>
                <a:gd name="T26" fmla="*/ 2147483647 w 71"/>
                <a:gd name="T27" fmla="*/ 2147483647 h 154"/>
                <a:gd name="T28" fmla="*/ 2147483647 w 71"/>
                <a:gd name="T29" fmla="*/ 2147483647 h 154"/>
                <a:gd name="T30" fmla="*/ 2147483647 w 71"/>
                <a:gd name="T31" fmla="*/ 2147483647 h 154"/>
                <a:gd name="T32" fmla="*/ 2147483647 w 71"/>
                <a:gd name="T33" fmla="*/ 2147483647 h 154"/>
                <a:gd name="T34" fmla="*/ 2147483647 w 71"/>
                <a:gd name="T35" fmla="*/ 2147483647 h 154"/>
                <a:gd name="T36" fmla="*/ 2147483647 w 71"/>
                <a:gd name="T37" fmla="*/ 2147483647 h 154"/>
                <a:gd name="T38" fmla="*/ 2147483647 w 71"/>
                <a:gd name="T39" fmla="*/ 2147483647 h 154"/>
                <a:gd name="T40" fmla="*/ 2147483647 w 71"/>
                <a:gd name="T41" fmla="*/ 2147483647 h 154"/>
                <a:gd name="T42" fmla="*/ 2147483647 w 71"/>
                <a:gd name="T43" fmla="*/ 2147483647 h 154"/>
                <a:gd name="T44" fmla="*/ 2147483647 w 71"/>
                <a:gd name="T45" fmla="*/ 2147483647 h 154"/>
                <a:gd name="T46" fmla="*/ 2147483647 w 71"/>
                <a:gd name="T47" fmla="*/ 0 h 154"/>
                <a:gd name="T48" fmla="*/ 2147483647 w 71"/>
                <a:gd name="T49" fmla="*/ 2147483647 h 154"/>
                <a:gd name="T50" fmla="*/ 2147483647 w 71"/>
                <a:gd name="T51" fmla="*/ 2147483647 h 154"/>
                <a:gd name="T52" fmla="*/ 2147483647 w 71"/>
                <a:gd name="T53" fmla="*/ 2147483647 h 154"/>
                <a:gd name="T54" fmla="*/ 2147483647 w 71"/>
                <a:gd name="T55" fmla="*/ 2147483647 h 154"/>
                <a:gd name="T56" fmla="*/ 2147483647 w 71"/>
                <a:gd name="T57" fmla="*/ 2147483647 h 154"/>
                <a:gd name="T58" fmla="*/ 2147483647 w 71"/>
                <a:gd name="T59" fmla="*/ 2147483647 h 154"/>
                <a:gd name="T60" fmla="*/ 2147483647 w 71"/>
                <a:gd name="T61" fmla="*/ 2147483647 h 154"/>
                <a:gd name="T62" fmla="*/ 2147483647 w 71"/>
                <a:gd name="T63" fmla="*/ 2147483647 h 154"/>
                <a:gd name="T64" fmla="*/ 2147483647 w 71"/>
                <a:gd name="T65" fmla="*/ 2147483647 h 154"/>
                <a:gd name="T66" fmla="*/ 2147483647 w 71"/>
                <a:gd name="T67" fmla="*/ 2147483647 h 154"/>
                <a:gd name="T68" fmla="*/ 2147483647 w 71"/>
                <a:gd name="T69" fmla="*/ 2147483647 h 154"/>
                <a:gd name="T70" fmla="*/ 2147483647 w 71"/>
                <a:gd name="T71" fmla="*/ 2147483647 h 154"/>
                <a:gd name="T72" fmla="*/ 2147483647 w 71"/>
                <a:gd name="T73" fmla="*/ 2147483647 h 154"/>
                <a:gd name="T74" fmla="*/ 2147483647 w 71"/>
                <a:gd name="T75" fmla="*/ 2147483647 h 154"/>
                <a:gd name="T76" fmla="*/ 2147483647 w 71"/>
                <a:gd name="T77" fmla="*/ 2147483647 h 154"/>
                <a:gd name="T78" fmla="*/ 2147483647 w 71"/>
                <a:gd name="T79" fmla="*/ 2147483647 h 154"/>
                <a:gd name="T80" fmla="*/ 2147483647 w 71"/>
                <a:gd name="T81" fmla="*/ 2147483647 h 154"/>
                <a:gd name="T82" fmla="*/ 2147483647 w 71"/>
                <a:gd name="T83" fmla="*/ 2147483647 h 154"/>
                <a:gd name="T84" fmla="*/ 2147483647 w 71"/>
                <a:gd name="T85" fmla="*/ 2147483647 h 154"/>
                <a:gd name="T86" fmla="*/ 2147483647 w 71"/>
                <a:gd name="T87" fmla="*/ 2147483647 h 154"/>
                <a:gd name="T88" fmla="*/ 2147483647 w 71"/>
                <a:gd name="T89" fmla="*/ 2147483647 h 154"/>
                <a:gd name="T90" fmla="*/ 2147483647 w 71"/>
                <a:gd name="T91" fmla="*/ 2147483647 h 154"/>
                <a:gd name="T92" fmla="*/ 2147483647 w 71"/>
                <a:gd name="T93" fmla="*/ 2147483647 h 154"/>
                <a:gd name="T94" fmla="*/ 2147483647 w 71"/>
                <a:gd name="T95" fmla="*/ 2147483647 h 154"/>
                <a:gd name="T96" fmla="*/ 2147483647 w 71"/>
                <a:gd name="T97" fmla="*/ 2147483647 h 154"/>
                <a:gd name="T98" fmla="*/ 2147483647 w 71"/>
                <a:gd name="T99" fmla="*/ 2147483647 h 15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1"/>
                <a:gd name="T151" fmla="*/ 0 h 154"/>
                <a:gd name="T152" fmla="*/ 71 w 71"/>
                <a:gd name="T153" fmla="*/ 154 h 15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1" h="154">
                  <a:moveTo>
                    <a:pt x="7" y="154"/>
                  </a:moveTo>
                  <a:lnTo>
                    <a:pt x="5" y="151"/>
                  </a:lnTo>
                  <a:lnTo>
                    <a:pt x="5" y="148"/>
                  </a:lnTo>
                  <a:lnTo>
                    <a:pt x="5" y="145"/>
                  </a:lnTo>
                  <a:lnTo>
                    <a:pt x="2" y="143"/>
                  </a:lnTo>
                  <a:lnTo>
                    <a:pt x="2" y="140"/>
                  </a:lnTo>
                  <a:lnTo>
                    <a:pt x="0" y="137"/>
                  </a:lnTo>
                  <a:lnTo>
                    <a:pt x="0" y="134"/>
                  </a:lnTo>
                  <a:lnTo>
                    <a:pt x="2" y="132"/>
                  </a:lnTo>
                  <a:lnTo>
                    <a:pt x="5" y="126"/>
                  </a:lnTo>
                  <a:lnTo>
                    <a:pt x="9" y="123"/>
                  </a:lnTo>
                  <a:lnTo>
                    <a:pt x="12" y="121"/>
                  </a:lnTo>
                  <a:lnTo>
                    <a:pt x="12" y="118"/>
                  </a:lnTo>
                  <a:lnTo>
                    <a:pt x="14" y="115"/>
                  </a:lnTo>
                  <a:lnTo>
                    <a:pt x="16" y="112"/>
                  </a:lnTo>
                  <a:lnTo>
                    <a:pt x="16" y="110"/>
                  </a:lnTo>
                  <a:lnTo>
                    <a:pt x="16" y="104"/>
                  </a:lnTo>
                  <a:lnTo>
                    <a:pt x="16" y="99"/>
                  </a:lnTo>
                  <a:lnTo>
                    <a:pt x="14" y="99"/>
                  </a:lnTo>
                  <a:lnTo>
                    <a:pt x="14" y="93"/>
                  </a:lnTo>
                  <a:lnTo>
                    <a:pt x="14" y="90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8" y="82"/>
                  </a:lnTo>
                  <a:lnTo>
                    <a:pt x="21" y="79"/>
                  </a:lnTo>
                  <a:lnTo>
                    <a:pt x="21" y="77"/>
                  </a:lnTo>
                  <a:lnTo>
                    <a:pt x="18" y="74"/>
                  </a:lnTo>
                  <a:lnTo>
                    <a:pt x="16" y="68"/>
                  </a:lnTo>
                  <a:lnTo>
                    <a:pt x="14" y="66"/>
                  </a:lnTo>
                  <a:lnTo>
                    <a:pt x="14" y="63"/>
                  </a:lnTo>
                  <a:lnTo>
                    <a:pt x="14" y="60"/>
                  </a:lnTo>
                  <a:lnTo>
                    <a:pt x="14" y="57"/>
                  </a:lnTo>
                  <a:lnTo>
                    <a:pt x="14" y="55"/>
                  </a:lnTo>
                  <a:lnTo>
                    <a:pt x="12" y="49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2" y="41"/>
                  </a:lnTo>
                  <a:lnTo>
                    <a:pt x="16" y="38"/>
                  </a:lnTo>
                  <a:lnTo>
                    <a:pt x="21" y="41"/>
                  </a:lnTo>
                  <a:lnTo>
                    <a:pt x="23" y="38"/>
                  </a:lnTo>
                  <a:lnTo>
                    <a:pt x="30" y="36"/>
                  </a:lnTo>
                  <a:lnTo>
                    <a:pt x="32" y="33"/>
                  </a:lnTo>
                  <a:lnTo>
                    <a:pt x="35" y="30"/>
                  </a:lnTo>
                  <a:lnTo>
                    <a:pt x="35" y="22"/>
                  </a:lnTo>
                  <a:lnTo>
                    <a:pt x="35" y="16"/>
                  </a:lnTo>
                  <a:lnTo>
                    <a:pt x="37" y="8"/>
                  </a:lnTo>
                  <a:lnTo>
                    <a:pt x="37" y="3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1" y="3"/>
                  </a:lnTo>
                  <a:lnTo>
                    <a:pt x="44" y="5"/>
                  </a:lnTo>
                  <a:lnTo>
                    <a:pt x="48" y="5"/>
                  </a:lnTo>
                  <a:lnTo>
                    <a:pt x="51" y="5"/>
                  </a:lnTo>
                  <a:lnTo>
                    <a:pt x="51" y="8"/>
                  </a:lnTo>
                  <a:lnTo>
                    <a:pt x="53" y="11"/>
                  </a:lnTo>
                  <a:lnTo>
                    <a:pt x="55" y="14"/>
                  </a:lnTo>
                  <a:lnTo>
                    <a:pt x="55" y="16"/>
                  </a:lnTo>
                  <a:lnTo>
                    <a:pt x="57" y="22"/>
                  </a:lnTo>
                  <a:lnTo>
                    <a:pt x="55" y="22"/>
                  </a:lnTo>
                  <a:lnTo>
                    <a:pt x="53" y="25"/>
                  </a:lnTo>
                  <a:lnTo>
                    <a:pt x="53" y="27"/>
                  </a:lnTo>
                  <a:lnTo>
                    <a:pt x="51" y="33"/>
                  </a:lnTo>
                  <a:lnTo>
                    <a:pt x="48" y="41"/>
                  </a:lnTo>
                  <a:lnTo>
                    <a:pt x="46" y="47"/>
                  </a:lnTo>
                  <a:lnTo>
                    <a:pt x="46" y="55"/>
                  </a:lnTo>
                  <a:lnTo>
                    <a:pt x="48" y="57"/>
                  </a:lnTo>
                  <a:lnTo>
                    <a:pt x="51" y="60"/>
                  </a:lnTo>
                  <a:lnTo>
                    <a:pt x="53" y="60"/>
                  </a:lnTo>
                  <a:lnTo>
                    <a:pt x="57" y="68"/>
                  </a:lnTo>
                  <a:lnTo>
                    <a:pt x="64" y="71"/>
                  </a:lnTo>
                  <a:lnTo>
                    <a:pt x="69" y="74"/>
                  </a:lnTo>
                  <a:lnTo>
                    <a:pt x="71" y="79"/>
                  </a:lnTo>
                  <a:lnTo>
                    <a:pt x="69" y="85"/>
                  </a:lnTo>
                  <a:lnTo>
                    <a:pt x="69" y="88"/>
                  </a:lnTo>
                  <a:lnTo>
                    <a:pt x="67" y="90"/>
                  </a:lnTo>
                  <a:lnTo>
                    <a:pt x="67" y="93"/>
                  </a:lnTo>
                  <a:lnTo>
                    <a:pt x="64" y="96"/>
                  </a:lnTo>
                  <a:lnTo>
                    <a:pt x="62" y="99"/>
                  </a:lnTo>
                  <a:lnTo>
                    <a:pt x="57" y="99"/>
                  </a:lnTo>
                  <a:lnTo>
                    <a:pt x="60" y="96"/>
                  </a:lnTo>
                  <a:lnTo>
                    <a:pt x="57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51" y="96"/>
                  </a:lnTo>
                  <a:lnTo>
                    <a:pt x="46" y="96"/>
                  </a:lnTo>
                  <a:lnTo>
                    <a:pt x="44" y="99"/>
                  </a:lnTo>
                  <a:lnTo>
                    <a:pt x="41" y="99"/>
                  </a:lnTo>
                  <a:lnTo>
                    <a:pt x="39" y="101"/>
                  </a:lnTo>
                  <a:lnTo>
                    <a:pt x="32" y="104"/>
                  </a:lnTo>
                  <a:lnTo>
                    <a:pt x="30" y="110"/>
                  </a:lnTo>
                  <a:lnTo>
                    <a:pt x="28" y="115"/>
                  </a:lnTo>
                  <a:lnTo>
                    <a:pt x="25" y="118"/>
                  </a:lnTo>
                  <a:lnTo>
                    <a:pt x="25" y="121"/>
                  </a:lnTo>
                  <a:lnTo>
                    <a:pt x="25" y="123"/>
                  </a:lnTo>
                  <a:lnTo>
                    <a:pt x="18" y="132"/>
                  </a:lnTo>
                  <a:lnTo>
                    <a:pt x="14" y="137"/>
                  </a:lnTo>
                  <a:lnTo>
                    <a:pt x="14" y="143"/>
                  </a:lnTo>
                  <a:lnTo>
                    <a:pt x="9" y="148"/>
                  </a:lnTo>
                  <a:lnTo>
                    <a:pt x="9" y="151"/>
                  </a:lnTo>
                  <a:lnTo>
                    <a:pt x="7" y="15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3" name="Freeform 153"/>
            <p:cNvSpPr>
              <a:spLocks noChangeAspect="1"/>
            </p:cNvSpPr>
            <p:nvPr/>
          </p:nvSpPr>
          <p:spPr bwMode="auto">
            <a:xfrm rot="9246">
              <a:off x="-737" y="3379"/>
              <a:ext cx="86" cy="122"/>
            </a:xfrm>
            <a:custGeom>
              <a:avLst/>
              <a:gdLst>
                <a:gd name="T0" fmla="*/ 0 w 48"/>
                <a:gd name="T1" fmla="*/ 2147483647 h 88"/>
                <a:gd name="T2" fmla="*/ 0 w 48"/>
                <a:gd name="T3" fmla="*/ 2147483647 h 88"/>
                <a:gd name="T4" fmla="*/ 2147483647 w 48"/>
                <a:gd name="T5" fmla="*/ 2147483647 h 88"/>
                <a:gd name="T6" fmla="*/ 2147483647 w 48"/>
                <a:gd name="T7" fmla="*/ 2147483647 h 88"/>
                <a:gd name="T8" fmla="*/ 2147483647 w 48"/>
                <a:gd name="T9" fmla="*/ 2147483647 h 88"/>
                <a:gd name="T10" fmla="*/ 2147483647 w 48"/>
                <a:gd name="T11" fmla="*/ 2147483647 h 88"/>
                <a:gd name="T12" fmla="*/ 2147483647 w 48"/>
                <a:gd name="T13" fmla="*/ 2147483647 h 88"/>
                <a:gd name="T14" fmla="*/ 2147483647 w 48"/>
                <a:gd name="T15" fmla="*/ 2147483647 h 88"/>
                <a:gd name="T16" fmla="*/ 2147483647 w 48"/>
                <a:gd name="T17" fmla="*/ 2147483647 h 88"/>
                <a:gd name="T18" fmla="*/ 2147483647 w 48"/>
                <a:gd name="T19" fmla="*/ 2147483647 h 88"/>
                <a:gd name="T20" fmla="*/ 2147483647 w 48"/>
                <a:gd name="T21" fmla="*/ 2147483647 h 88"/>
                <a:gd name="T22" fmla="*/ 2147483647 w 48"/>
                <a:gd name="T23" fmla="*/ 2147483647 h 88"/>
                <a:gd name="T24" fmla="*/ 2147483647 w 48"/>
                <a:gd name="T25" fmla="*/ 2147483647 h 88"/>
                <a:gd name="T26" fmla="*/ 2147483647 w 48"/>
                <a:gd name="T27" fmla="*/ 1304367460 h 88"/>
                <a:gd name="T28" fmla="*/ 2147483647 w 48"/>
                <a:gd name="T29" fmla="*/ 0 h 88"/>
                <a:gd name="T30" fmla="*/ 2147483647 w 48"/>
                <a:gd name="T31" fmla="*/ 0 h 88"/>
                <a:gd name="T32" fmla="*/ 2147483647 w 48"/>
                <a:gd name="T33" fmla="*/ 0 h 88"/>
                <a:gd name="T34" fmla="*/ 2147483647 w 48"/>
                <a:gd name="T35" fmla="*/ 1304367460 h 88"/>
                <a:gd name="T36" fmla="*/ 2147483647 w 48"/>
                <a:gd name="T37" fmla="*/ 1304367460 h 88"/>
                <a:gd name="T38" fmla="*/ 2147483647 w 48"/>
                <a:gd name="T39" fmla="*/ 2147483647 h 88"/>
                <a:gd name="T40" fmla="*/ 2147483647 w 48"/>
                <a:gd name="T41" fmla="*/ 2147483647 h 88"/>
                <a:gd name="T42" fmla="*/ 2147483647 w 48"/>
                <a:gd name="T43" fmla="*/ 2147483647 h 88"/>
                <a:gd name="T44" fmla="*/ 2147483647 w 48"/>
                <a:gd name="T45" fmla="*/ 2147483647 h 88"/>
                <a:gd name="T46" fmla="*/ 2147483647 w 48"/>
                <a:gd name="T47" fmla="*/ 2147483647 h 88"/>
                <a:gd name="T48" fmla="*/ 2147483647 w 48"/>
                <a:gd name="T49" fmla="*/ 2147483647 h 88"/>
                <a:gd name="T50" fmla="*/ 2147483647 w 48"/>
                <a:gd name="T51" fmla="*/ 2147483647 h 88"/>
                <a:gd name="T52" fmla="*/ 2147483647 w 48"/>
                <a:gd name="T53" fmla="*/ 2147483647 h 88"/>
                <a:gd name="T54" fmla="*/ 2147483647 w 48"/>
                <a:gd name="T55" fmla="*/ 2147483647 h 88"/>
                <a:gd name="T56" fmla="*/ 2147483647 w 48"/>
                <a:gd name="T57" fmla="*/ 2147483647 h 88"/>
                <a:gd name="T58" fmla="*/ 2147483647 w 48"/>
                <a:gd name="T59" fmla="*/ 2147483647 h 88"/>
                <a:gd name="T60" fmla="*/ 2147483647 w 48"/>
                <a:gd name="T61" fmla="*/ 2147483647 h 88"/>
                <a:gd name="T62" fmla="*/ 2147483647 w 48"/>
                <a:gd name="T63" fmla="*/ 2147483647 h 88"/>
                <a:gd name="T64" fmla="*/ 2147483647 w 48"/>
                <a:gd name="T65" fmla="*/ 2147483647 h 88"/>
                <a:gd name="T66" fmla="*/ 2147483647 w 48"/>
                <a:gd name="T67" fmla="*/ 2147483647 h 88"/>
                <a:gd name="T68" fmla="*/ 2147483647 w 48"/>
                <a:gd name="T69" fmla="*/ 2147483647 h 88"/>
                <a:gd name="T70" fmla="*/ 2147483647 w 48"/>
                <a:gd name="T71" fmla="*/ 2147483647 h 88"/>
                <a:gd name="T72" fmla="*/ 2147483647 w 48"/>
                <a:gd name="T73" fmla="*/ 2147483647 h 88"/>
                <a:gd name="T74" fmla="*/ 2147483647 w 48"/>
                <a:gd name="T75" fmla="*/ 2147483647 h 88"/>
                <a:gd name="T76" fmla="*/ 2147483647 w 48"/>
                <a:gd name="T77" fmla="*/ 2147483647 h 88"/>
                <a:gd name="T78" fmla="*/ 2147483647 w 48"/>
                <a:gd name="T79" fmla="*/ 2147483647 h 88"/>
                <a:gd name="T80" fmla="*/ 2147483647 w 48"/>
                <a:gd name="T81" fmla="*/ 2147483647 h 88"/>
                <a:gd name="T82" fmla="*/ 2147483647 w 48"/>
                <a:gd name="T83" fmla="*/ 2147483647 h 88"/>
                <a:gd name="T84" fmla="*/ 2147483647 w 48"/>
                <a:gd name="T85" fmla="*/ 2147483647 h 88"/>
                <a:gd name="T86" fmla="*/ 2147483647 w 48"/>
                <a:gd name="T87" fmla="*/ 2147483647 h 88"/>
                <a:gd name="T88" fmla="*/ 2147483647 w 48"/>
                <a:gd name="T89" fmla="*/ 2147483647 h 88"/>
                <a:gd name="T90" fmla="*/ 2147483647 w 48"/>
                <a:gd name="T91" fmla="*/ 2147483647 h 88"/>
                <a:gd name="T92" fmla="*/ 2147483647 w 48"/>
                <a:gd name="T93" fmla="*/ 2147483647 h 88"/>
                <a:gd name="T94" fmla="*/ 2147483647 w 48"/>
                <a:gd name="T95" fmla="*/ 2147483647 h 88"/>
                <a:gd name="T96" fmla="*/ 2147483647 w 48"/>
                <a:gd name="T97" fmla="*/ 2147483647 h 88"/>
                <a:gd name="T98" fmla="*/ 2147483647 w 48"/>
                <a:gd name="T99" fmla="*/ 2147483647 h 88"/>
                <a:gd name="T100" fmla="*/ 2147483647 w 48"/>
                <a:gd name="T101" fmla="*/ 2147483647 h 88"/>
                <a:gd name="T102" fmla="*/ 2147483647 w 48"/>
                <a:gd name="T103" fmla="*/ 2147483647 h 88"/>
                <a:gd name="T104" fmla="*/ 2147483647 w 48"/>
                <a:gd name="T105" fmla="*/ 2147483647 h 88"/>
                <a:gd name="T106" fmla="*/ 2147483647 w 48"/>
                <a:gd name="T107" fmla="*/ 2147483647 h 88"/>
                <a:gd name="T108" fmla="*/ 2147483647 w 48"/>
                <a:gd name="T109" fmla="*/ 2147483647 h 88"/>
                <a:gd name="T110" fmla="*/ 0 w 48"/>
                <a:gd name="T111" fmla="*/ 2147483647 h 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8"/>
                <a:gd name="T169" fmla="*/ 0 h 88"/>
                <a:gd name="T170" fmla="*/ 48 w 48"/>
                <a:gd name="T171" fmla="*/ 88 h 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8" h="88">
                  <a:moveTo>
                    <a:pt x="0" y="38"/>
                  </a:moveTo>
                  <a:lnTo>
                    <a:pt x="0" y="36"/>
                  </a:lnTo>
                  <a:lnTo>
                    <a:pt x="4" y="33"/>
                  </a:lnTo>
                  <a:lnTo>
                    <a:pt x="7" y="33"/>
                  </a:lnTo>
                  <a:lnTo>
                    <a:pt x="9" y="30"/>
                  </a:lnTo>
                  <a:lnTo>
                    <a:pt x="11" y="27"/>
                  </a:lnTo>
                  <a:lnTo>
                    <a:pt x="11" y="25"/>
                  </a:lnTo>
                  <a:lnTo>
                    <a:pt x="13" y="22"/>
                  </a:lnTo>
                  <a:lnTo>
                    <a:pt x="16" y="22"/>
                  </a:lnTo>
                  <a:lnTo>
                    <a:pt x="18" y="19"/>
                  </a:lnTo>
                  <a:lnTo>
                    <a:pt x="23" y="14"/>
                  </a:lnTo>
                  <a:lnTo>
                    <a:pt x="27" y="8"/>
                  </a:lnTo>
                  <a:lnTo>
                    <a:pt x="27" y="5"/>
                  </a:lnTo>
                  <a:lnTo>
                    <a:pt x="27" y="3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2" y="0"/>
                  </a:lnTo>
                  <a:lnTo>
                    <a:pt x="34" y="3"/>
                  </a:lnTo>
                  <a:lnTo>
                    <a:pt x="36" y="3"/>
                  </a:lnTo>
                  <a:lnTo>
                    <a:pt x="36" y="8"/>
                  </a:lnTo>
                  <a:lnTo>
                    <a:pt x="39" y="11"/>
                  </a:lnTo>
                  <a:lnTo>
                    <a:pt x="39" y="14"/>
                  </a:lnTo>
                  <a:lnTo>
                    <a:pt x="41" y="19"/>
                  </a:lnTo>
                  <a:lnTo>
                    <a:pt x="43" y="25"/>
                  </a:lnTo>
                  <a:lnTo>
                    <a:pt x="43" y="27"/>
                  </a:lnTo>
                  <a:lnTo>
                    <a:pt x="43" y="33"/>
                  </a:lnTo>
                  <a:lnTo>
                    <a:pt x="43" y="36"/>
                  </a:lnTo>
                  <a:lnTo>
                    <a:pt x="43" y="38"/>
                  </a:lnTo>
                  <a:lnTo>
                    <a:pt x="48" y="44"/>
                  </a:lnTo>
                  <a:lnTo>
                    <a:pt x="48" y="52"/>
                  </a:lnTo>
                  <a:lnTo>
                    <a:pt x="46" y="60"/>
                  </a:lnTo>
                  <a:lnTo>
                    <a:pt x="46" y="66"/>
                  </a:lnTo>
                  <a:lnTo>
                    <a:pt x="46" y="74"/>
                  </a:lnTo>
                  <a:lnTo>
                    <a:pt x="43" y="77"/>
                  </a:lnTo>
                  <a:lnTo>
                    <a:pt x="41" y="80"/>
                  </a:lnTo>
                  <a:lnTo>
                    <a:pt x="34" y="82"/>
                  </a:lnTo>
                  <a:lnTo>
                    <a:pt x="32" y="85"/>
                  </a:lnTo>
                  <a:lnTo>
                    <a:pt x="27" y="82"/>
                  </a:lnTo>
                  <a:lnTo>
                    <a:pt x="23" y="85"/>
                  </a:lnTo>
                  <a:lnTo>
                    <a:pt x="23" y="88"/>
                  </a:lnTo>
                  <a:lnTo>
                    <a:pt x="16" y="88"/>
                  </a:lnTo>
                  <a:lnTo>
                    <a:pt x="16" y="85"/>
                  </a:lnTo>
                  <a:lnTo>
                    <a:pt x="13" y="82"/>
                  </a:lnTo>
                  <a:lnTo>
                    <a:pt x="11" y="82"/>
                  </a:lnTo>
                  <a:lnTo>
                    <a:pt x="11" y="77"/>
                  </a:lnTo>
                  <a:lnTo>
                    <a:pt x="9" y="74"/>
                  </a:lnTo>
                  <a:lnTo>
                    <a:pt x="9" y="69"/>
                  </a:lnTo>
                  <a:lnTo>
                    <a:pt x="9" y="63"/>
                  </a:lnTo>
                  <a:lnTo>
                    <a:pt x="9" y="58"/>
                  </a:lnTo>
                  <a:lnTo>
                    <a:pt x="9" y="55"/>
                  </a:lnTo>
                  <a:lnTo>
                    <a:pt x="9" y="52"/>
                  </a:lnTo>
                  <a:lnTo>
                    <a:pt x="7" y="49"/>
                  </a:lnTo>
                  <a:lnTo>
                    <a:pt x="4" y="47"/>
                  </a:lnTo>
                  <a:lnTo>
                    <a:pt x="4" y="44"/>
                  </a:lnTo>
                  <a:lnTo>
                    <a:pt x="2" y="41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4" name="Freeform 154"/>
            <p:cNvSpPr>
              <a:spLocks noChangeAspect="1"/>
            </p:cNvSpPr>
            <p:nvPr/>
          </p:nvSpPr>
          <p:spPr bwMode="auto">
            <a:xfrm rot="9246">
              <a:off x="-737" y="3379"/>
              <a:ext cx="86" cy="122"/>
            </a:xfrm>
            <a:custGeom>
              <a:avLst/>
              <a:gdLst>
                <a:gd name="T0" fmla="*/ 0 w 48"/>
                <a:gd name="T1" fmla="*/ 2147483647 h 88"/>
                <a:gd name="T2" fmla="*/ 0 w 48"/>
                <a:gd name="T3" fmla="*/ 2147483647 h 88"/>
                <a:gd name="T4" fmla="*/ 2147483647 w 48"/>
                <a:gd name="T5" fmla="*/ 2147483647 h 88"/>
                <a:gd name="T6" fmla="*/ 2147483647 w 48"/>
                <a:gd name="T7" fmla="*/ 2147483647 h 88"/>
                <a:gd name="T8" fmla="*/ 2147483647 w 48"/>
                <a:gd name="T9" fmla="*/ 2147483647 h 88"/>
                <a:gd name="T10" fmla="*/ 2147483647 w 48"/>
                <a:gd name="T11" fmla="*/ 2147483647 h 88"/>
                <a:gd name="T12" fmla="*/ 2147483647 w 48"/>
                <a:gd name="T13" fmla="*/ 2147483647 h 88"/>
                <a:gd name="T14" fmla="*/ 2147483647 w 48"/>
                <a:gd name="T15" fmla="*/ 2147483647 h 88"/>
                <a:gd name="T16" fmla="*/ 2147483647 w 48"/>
                <a:gd name="T17" fmla="*/ 2147483647 h 88"/>
                <a:gd name="T18" fmla="*/ 2147483647 w 48"/>
                <a:gd name="T19" fmla="*/ 2147483647 h 88"/>
                <a:gd name="T20" fmla="*/ 2147483647 w 48"/>
                <a:gd name="T21" fmla="*/ 2147483647 h 88"/>
                <a:gd name="T22" fmla="*/ 2147483647 w 48"/>
                <a:gd name="T23" fmla="*/ 2147483647 h 88"/>
                <a:gd name="T24" fmla="*/ 2147483647 w 48"/>
                <a:gd name="T25" fmla="*/ 2147483647 h 88"/>
                <a:gd name="T26" fmla="*/ 2147483647 w 48"/>
                <a:gd name="T27" fmla="*/ 1304367460 h 88"/>
                <a:gd name="T28" fmla="*/ 2147483647 w 48"/>
                <a:gd name="T29" fmla="*/ 0 h 88"/>
                <a:gd name="T30" fmla="*/ 2147483647 w 48"/>
                <a:gd name="T31" fmla="*/ 0 h 88"/>
                <a:gd name="T32" fmla="*/ 2147483647 w 48"/>
                <a:gd name="T33" fmla="*/ 0 h 88"/>
                <a:gd name="T34" fmla="*/ 2147483647 w 48"/>
                <a:gd name="T35" fmla="*/ 1304367460 h 88"/>
                <a:gd name="T36" fmla="*/ 2147483647 w 48"/>
                <a:gd name="T37" fmla="*/ 1304367460 h 88"/>
                <a:gd name="T38" fmla="*/ 2147483647 w 48"/>
                <a:gd name="T39" fmla="*/ 2147483647 h 88"/>
                <a:gd name="T40" fmla="*/ 2147483647 w 48"/>
                <a:gd name="T41" fmla="*/ 2147483647 h 88"/>
                <a:gd name="T42" fmla="*/ 2147483647 w 48"/>
                <a:gd name="T43" fmla="*/ 2147483647 h 88"/>
                <a:gd name="T44" fmla="*/ 2147483647 w 48"/>
                <a:gd name="T45" fmla="*/ 2147483647 h 88"/>
                <a:gd name="T46" fmla="*/ 2147483647 w 48"/>
                <a:gd name="T47" fmla="*/ 2147483647 h 88"/>
                <a:gd name="T48" fmla="*/ 2147483647 w 48"/>
                <a:gd name="T49" fmla="*/ 2147483647 h 88"/>
                <a:gd name="T50" fmla="*/ 2147483647 w 48"/>
                <a:gd name="T51" fmla="*/ 2147483647 h 88"/>
                <a:gd name="T52" fmla="*/ 2147483647 w 48"/>
                <a:gd name="T53" fmla="*/ 2147483647 h 88"/>
                <a:gd name="T54" fmla="*/ 2147483647 w 48"/>
                <a:gd name="T55" fmla="*/ 2147483647 h 88"/>
                <a:gd name="T56" fmla="*/ 2147483647 w 48"/>
                <a:gd name="T57" fmla="*/ 2147483647 h 88"/>
                <a:gd name="T58" fmla="*/ 2147483647 w 48"/>
                <a:gd name="T59" fmla="*/ 2147483647 h 88"/>
                <a:gd name="T60" fmla="*/ 2147483647 w 48"/>
                <a:gd name="T61" fmla="*/ 2147483647 h 88"/>
                <a:gd name="T62" fmla="*/ 2147483647 w 48"/>
                <a:gd name="T63" fmla="*/ 2147483647 h 88"/>
                <a:gd name="T64" fmla="*/ 2147483647 w 48"/>
                <a:gd name="T65" fmla="*/ 2147483647 h 88"/>
                <a:gd name="T66" fmla="*/ 2147483647 w 48"/>
                <a:gd name="T67" fmla="*/ 2147483647 h 88"/>
                <a:gd name="T68" fmla="*/ 2147483647 w 48"/>
                <a:gd name="T69" fmla="*/ 2147483647 h 88"/>
                <a:gd name="T70" fmla="*/ 2147483647 w 48"/>
                <a:gd name="T71" fmla="*/ 2147483647 h 88"/>
                <a:gd name="T72" fmla="*/ 2147483647 w 48"/>
                <a:gd name="T73" fmla="*/ 2147483647 h 88"/>
                <a:gd name="T74" fmla="*/ 2147483647 w 48"/>
                <a:gd name="T75" fmla="*/ 2147483647 h 88"/>
                <a:gd name="T76" fmla="*/ 2147483647 w 48"/>
                <a:gd name="T77" fmla="*/ 2147483647 h 88"/>
                <a:gd name="T78" fmla="*/ 2147483647 w 48"/>
                <a:gd name="T79" fmla="*/ 2147483647 h 88"/>
                <a:gd name="T80" fmla="*/ 2147483647 w 48"/>
                <a:gd name="T81" fmla="*/ 2147483647 h 88"/>
                <a:gd name="T82" fmla="*/ 2147483647 w 48"/>
                <a:gd name="T83" fmla="*/ 2147483647 h 88"/>
                <a:gd name="T84" fmla="*/ 2147483647 w 48"/>
                <a:gd name="T85" fmla="*/ 2147483647 h 88"/>
                <a:gd name="T86" fmla="*/ 2147483647 w 48"/>
                <a:gd name="T87" fmla="*/ 2147483647 h 88"/>
                <a:gd name="T88" fmla="*/ 2147483647 w 48"/>
                <a:gd name="T89" fmla="*/ 2147483647 h 88"/>
                <a:gd name="T90" fmla="*/ 2147483647 w 48"/>
                <a:gd name="T91" fmla="*/ 2147483647 h 88"/>
                <a:gd name="T92" fmla="*/ 2147483647 w 48"/>
                <a:gd name="T93" fmla="*/ 2147483647 h 88"/>
                <a:gd name="T94" fmla="*/ 2147483647 w 48"/>
                <a:gd name="T95" fmla="*/ 2147483647 h 88"/>
                <a:gd name="T96" fmla="*/ 2147483647 w 48"/>
                <a:gd name="T97" fmla="*/ 2147483647 h 88"/>
                <a:gd name="T98" fmla="*/ 2147483647 w 48"/>
                <a:gd name="T99" fmla="*/ 2147483647 h 88"/>
                <a:gd name="T100" fmla="*/ 2147483647 w 48"/>
                <a:gd name="T101" fmla="*/ 2147483647 h 88"/>
                <a:gd name="T102" fmla="*/ 2147483647 w 48"/>
                <a:gd name="T103" fmla="*/ 2147483647 h 88"/>
                <a:gd name="T104" fmla="*/ 2147483647 w 48"/>
                <a:gd name="T105" fmla="*/ 2147483647 h 88"/>
                <a:gd name="T106" fmla="*/ 2147483647 w 48"/>
                <a:gd name="T107" fmla="*/ 2147483647 h 88"/>
                <a:gd name="T108" fmla="*/ 2147483647 w 48"/>
                <a:gd name="T109" fmla="*/ 2147483647 h 88"/>
                <a:gd name="T110" fmla="*/ 0 w 48"/>
                <a:gd name="T111" fmla="*/ 2147483647 h 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8"/>
                <a:gd name="T169" fmla="*/ 0 h 88"/>
                <a:gd name="T170" fmla="*/ 48 w 48"/>
                <a:gd name="T171" fmla="*/ 88 h 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8" h="88">
                  <a:moveTo>
                    <a:pt x="0" y="38"/>
                  </a:moveTo>
                  <a:lnTo>
                    <a:pt x="0" y="36"/>
                  </a:lnTo>
                  <a:lnTo>
                    <a:pt x="4" y="33"/>
                  </a:lnTo>
                  <a:lnTo>
                    <a:pt x="7" y="33"/>
                  </a:lnTo>
                  <a:lnTo>
                    <a:pt x="9" y="30"/>
                  </a:lnTo>
                  <a:lnTo>
                    <a:pt x="11" y="27"/>
                  </a:lnTo>
                  <a:lnTo>
                    <a:pt x="11" y="25"/>
                  </a:lnTo>
                  <a:lnTo>
                    <a:pt x="13" y="22"/>
                  </a:lnTo>
                  <a:lnTo>
                    <a:pt x="16" y="22"/>
                  </a:lnTo>
                  <a:lnTo>
                    <a:pt x="18" y="19"/>
                  </a:lnTo>
                  <a:lnTo>
                    <a:pt x="23" y="14"/>
                  </a:lnTo>
                  <a:lnTo>
                    <a:pt x="27" y="8"/>
                  </a:lnTo>
                  <a:lnTo>
                    <a:pt x="27" y="5"/>
                  </a:lnTo>
                  <a:lnTo>
                    <a:pt x="27" y="3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2" y="0"/>
                  </a:lnTo>
                  <a:lnTo>
                    <a:pt x="34" y="3"/>
                  </a:lnTo>
                  <a:lnTo>
                    <a:pt x="36" y="3"/>
                  </a:lnTo>
                  <a:lnTo>
                    <a:pt x="36" y="8"/>
                  </a:lnTo>
                  <a:lnTo>
                    <a:pt x="39" y="11"/>
                  </a:lnTo>
                  <a:lnTo>
                    <a:pt x="39" y="14"/>
                  </a:lnTo>
                  <a:lnTo>
                    <a:pt x="41" y="19"/>
                  </a:lnTo>
                  <a:lnTo>
                    <a:pt x="43" y="25"/>
                  </a:lnTo>
                  <a:lnTo>
                    <a:pt x="43" y="27"/>
                  </a:lnTo>
                  <a:lnTo>
                    <a:pt x="43" y="33"/>
                  </a:lnTo>
                  <a:lnTo>
                    <a:pt x="43" y="36"/>
                  </a:lnTo>
                  <a:lnTo>
                    <a:pt x="43" y="38"/>
                  </a:lnTo>
                  <a:lnTo>
                    <a:pt x="48" y="44"/>
                  </a:lnTo>
                  <a:lnTo>
                    <a:pt x="48" y="52"/>
                  </a:lnTo>
                  <a:lnTo>
                    <a:pt x="46" y="60"/>
                  </a:lnTo>
                  <a:lnTo>
                    <a:pt x="46" y="66"/>
                  </a:lnTo>
                  <a:lnTo>
                    <a:pt x="46" y="74"/>
                  </a:lnTo>
                  <a:lnTo>
                    <a:pt x="43" y="77"/>
                  </a:lnTo>
                  <a:lnTo>
                    <a:pt x="41" y="80"/>
                  </a:lnTo>
                  <a:lnTo>
                    <a:pt x="34" y="82"/>
                  </a:lnTo>
                  <a:lnTo>
                    <a:pt x="32" y="85"/>
                  </a:lnTo>
                  <a:lnTo>
                    <a:pt x="27" y="82"/>
                  </a:lnTo>
                  <a:lnTo>
                    <a:pt x="23" y="85"/>
                  </a:lnTo>
                  <a:lnTo>
                    <a:pt x="23" y="88"/>
                  </a:lnTo>
                  <a:lnTo>
                    <a:pt x="16" y="88"/>
                  </a:lnTo>
                  <a:lnTo>
                    <a:pt x="16" y="85"/>
                  </a:lnTo>
                  <a:lnTo>
                    <a:pt x="13" y="82"/>
                  </a:lnTo>
                  <a:lnTo>
                    <a:pt x="11" y="82"/>
                  </a:lnTo>
                  <a:lnTo>
                    <a:pt x="11" y="77"/>
                  </a:lnTo>
                  <a:lnTo>
                    <a:pt x="9" y="74"/>
                  </a:lnTo>
                  <a:lnTo>
                    <a:pt x="9" y="69"/>
                  </a:lnTo>
                  <a:lnTo>
                    <a:pt x="9" y="63"/>
                  </a:lnTo>
                  <a:lnTo>
                    <a:pt x="9" y="58"/>
                  </a:lnTo>
                  <a:lnTo>
                    <a:pt x="9" y="55"/>
                  </a:lnTo>
                  <a:lnTo>
                    <a:pt x="9" y="52"/>
                  </a:lnTo>
                  <a:lnTo>
                    <a:pt x="7" y="49"/>
                  </a:lnTo>
                  <a:lnTo>
                    <a:pt x="4" y="47"/>
                  </a:lnTo>
                  <a:lnTo>
                    <a:pt x="4" y="44"/>
                  </a:lnTo>
                  <a:lnTo>
                    <a:pt x="2" y="41"/>
                  </a:lnTo>
                  <a:lnTo>
                    <a:pt x="0" y="3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5" name="Freeform 155"/>
            <p:cNvSpPr>
              <a:spLocks noChangeAspect="1"/>
            </p:cNvSpPr>
            <p:nvPr/>
          </p:nvSpPr>
          <p:spPr bwMode="auto">
            <a:xfrm rot="9246">
              <a:off x="-717" y="3409"/>
              <a:ext cx="36" cy="58"/>
            </a:xfrm>
            <a:custGeom>
              <a:avLst/>
              <a:gdLst>
                <a:gd name="T0" fmla="*/ 2147483647 w 21"/>
                <a:gd name="T1" fmla="*/ 2147483647 h 41"/>
                <a:gd name="T2" fmla="*/ 2147483647 w 21"/>
                <a:gd name="T3" fmla="*/ 0 h 41"/>
                <a:gd name="T4" fmla="*/ 2147483647 w 21"/>
                <a:gd name="T5" fmla="*/ 0 h 41"/>
                <a:gd name="T6" fmla="*/ 2147483647 w 21"/>
                <a:gd name="T7" fmla="*/ 2147483647 h 41"/>
                <a:gd name="T8" fmla="*/ 2147483647 w 21"/>
                <a:gd name="T9" fmla="*/ 2147483647 h 41"/>
                <a:gd name="T10" fmla="*/ 2147483647 w 21"/>
                <a:gd name="T11" fmla="*/ 2147483647 h 41"/>
                <a:gd name="T12" fmla="*/ 2147483647 w 21"/>
                <a:gd name="T13" fmla="*/ 2147483647 h 41"/>
                <a:gd name="T14" fmla="*/ 2147483647 w 21"/>
                <a:gd name="T15" fmla="*/ 2147483647 h 41"/>
                <a:gd name="T16" fmla="*/ 2147483647 w 21"/>
                <a:gd name="T17" fmla="*/ 2147483647 h 41"/>
                <a:gd name="T18" fmla="*/ 2147483647 w 21"/>
                <a:gd name="T19" fmla="*/ 2147483647 h 41"/>
                <a:gd name="T20" fmla="*/ 2147483647 w 21"/>
                <a:gd name="T21" fmla="*/ 2147483647 h 41"/>
                <a:gd name="T22" fmla="*/ 2147483647 w 21"/>
                <a:gd name="T23" fmla="*/ 2147483647 h 41"/>
                <a:gd name="T24" fmla="*/ 2147483647 w 21"/>
                <a:gd name="T25" fmla="*/ 2147483647 h 41"/>
                <a:gd name="T26" fmla="*/ 2147483647 w 21"/>
                <a:gd name="T27" fmla="*/ 2147483647 h 41"/>
                <a:gd name="T28" fmla="*/ 0 w 21"/>
                <a:gd name="T29" fmla="*/ 2147483647 h 41"/>
                <a:gd name="T30" fmla="*/ 0 w 21"/>
                <a:gd name="T31" fmla="*/ 2147483647 h 41"/>
                <a:gd name="T32" fmla="*/ 0 w 21"/>
                <a:gd name="T33" fmla="*/ 2147483647 h 41"/>
                <a:gd name="T34" fmla="*/ 2147483647 w 21"/>
                <a:gd name="T35" fmla="*/ 2147483647 h 41"/>
                <a:gd name="T36" fmla="*/ 2147483647 w 21"/>
                <a:gd name="T37" fmla="*/ 2147483647 h 41"/>
                <a:gd name="T38" fmla="*/ 2147483647 w 21"/>
                <a:gd name="T39" fmla="*/ 2147483647 h 41"/>
                <a:gd name="T40" fmla="*/ 2147483647 w 21"/>
                <a:gd name="T41" fmla="*/ 2147483647 h 41"/>
                <a:gd name="T42" fmla="*/ 2147483647 w 21"/>
                <a:gd name="T43" fmla="*/ 2147483647 h 41"/>
                <a:gd name="T44" fmla="*/ 2147483647 w 21"/>
                <a:gd name="T45" fmla="*/ 2147483647 h 4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1"/>
                <a:gd name="T70" fmla="*/ 0 h 41"/>
                <a:gd name="T71" fmla="*/ 21 w 21"/>
                <a:gd name="T72" fmla="*/ 41 h 4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1" h="41">
                  <a:moveTo>
                    <a:pt x="14" y="3"/>
                  </a:moveTo>
                  <a:lnTo>
                    <a:pt x="14" y="0"/>
                  </a:lnTo>
                  <a:lnTo>
                    <a:pt x="16" y="0"/>
                  </a:lnTo>
                  <a:lnTo>
                    <a:pt x="18" y="5"/>
                  </a:lnTo>
                  <a:lnTo>
                    <a:pt x="21" y="11"/>
                  </a:lnTo>
                  <a:lnTo>
                    <a:pt x="18" y="16"/>
                  </a:lnTo>
                  <a:lnTo>
                    <a:pt x="18" y="19"/>
                  </a:lnTo>
                  <a:lnTo>
                    <a:pt x="16" y="22"/>
                  </a:lnTo>
                  <a:lnTo>
                    <a:pt x="14" y="25"/>
                  </a:lnTo>
                  <a:lnTo>
                    <a:pt x="14" y="27"/>
                  </a:lnTo>
                  <a:lnTo>
                    <a:pt x="12" y="33"/>
                  </a:lnTo>
                  <a:lnTo>
                    <a:pt x="5" y="36"/>
                  </a:lnTo>
                  <a:lnTo>
                    <a:pt x="5" y="38"/>
                  </a:lnTo>
                  <a:lnTo>
                    <a:pt x="2" y="41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2" y="30"/>
                  </a:lnTo>
                  <a:lnTo>
                    <a:pt x="5" y="30"/>
                  </a:lnTo>
                  <a:lnTo>
                    <a:pt x="7" y="19"/>
                  </a:lnTo>
                  <a:lnTo>
                    <a:pt x="12" y="8"/>
                  </a:lnTo>
                  <a:lnTo>
                    <a:pt x="12" y="5"/>
                  </a:lnTo>
                  <a:lnTo>
                    <a:pt x="14" y="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6" name="Freeform 156"/>
            <p:cNvSpPr>
              <a:spLocks noChangeAspect="1"/>
            </p:cNvSpPr>
            <p:nvPr/>
          </p:nvSpPr>
          <p:spPr bwMode="auto">
            <a:xfrm rot="9246">
              <a:off x="-717" y="3409"/>
              <a:ext cx="36" cy="58"/>
            </a:xfrm>
            <a:custGeom>
              <a:avLst/>
              <a:gdLst>
                <a:gd name="T0" fmla="*/ 2147483647 w 21"/>
                <a:gd name="T1" fmla="*/ 2147483647 h 41"/>
                <a:gd name="T2" fmla="*/ 2147483647 w 21"/>
                <a:gd name="T3" fmla="*/ 0 h 41"/>
                <a:gd name="T4" fmla="*/ 2147483647 w 21"/>
                <a:gd name="T5" fmla="*/ 0 h 41"/>
                <a:gd name="T6" fmla="*/ 2147483647 w 21"/>
                <a:gd name="T7" fmla="*/ 2147483647 h 41"/>
                <a:gd name="T8" fmla="*/ 2147483647 w 21"/>
                <a:gd name="T9" fmla="*/ 2147483647 h 41"/>
                <a:gd name="T10" fmla="*/ 2147483647 w 21"/>
                <a:gd name="T11" fmla="*/ 2147483647 h 41"/>
                <a:gd name="T12" fmla="*/ 2147483647 w 21"/>
                <a:gd name="T13" fmla="*/ 2147483647 h 41"/>
                <a:gd name="T14" fmla="*/ 2147483647 w 21"/>
                <a:gd name="T15" fmla="*/ 2147483647 h 41"/>
                <a:gd name="T16" fmla="*/ 2147483647 w 21"/>
                <a:gd name="T17" fmla="*/ 2147483647 h 41"/>
                <a:gd name="T18" fmla="*/ 2147483647 w 21"/>
                <a:gd name="T19" fmla="*/ 2147483647 h 41"/>
                <a:gd name="T20" fmla="*/ 2147483647 w 21"/>
                <a:gd name="T21" fmla="*/ 2147483647 h 41"/>
                <a:gd name="T22" fmla="*/ 2147483647 w 21"/>
                <a:gd name="T23" fmla="*/ 2147483647 h 41"/>
                <a:gd name="T24" fmla="*/ 2147483647 w 21"/>
                <a:gd name="T25" fmla="*/ 2147483647 h 41"/>
                <a:gd name="T26" fmla="*/ 2147483647 w 21"/>
                <a:gd name="T27" fmla="*/ 2147483647 h 41"/>
                <a:gd name="T28" fmla="*/ 0 w 21"/>
                <a:gd name="T29" fmla="*/ 2147483647 h 41"/>
                <a:gd name="T30" fmla="*/ 0 w 21"/>
                <a:gd name="T31" fmla="*/ 2147483647 h 41"/>
                <a:gd name="T32" fmla="*/ 0 w 21"/>
                <a:gd name="T33" fmla="*/ 2147483647 h 41"/>
                <a:gd name="T34" fmla="*/ 2147483647 w 21"/>
                <a:gd name="T35" fmla="*/ 2147483647 h 41"/>
                <a:gd name="T36" fmla="*/ 2147483647 w 21"/>
                <a:gd name="T37" fmla="*/ 2147483647 h 41"/>
                <a:gd name="T38" fmla="*/ 2147483647 w 21"/>
                <a:gd name="T39" fmla="*/ 2147483647 h 41"/>
                <a:gd name="T40" fmla="*/ 2147483647 w 21"/>
                <a:gd name="T41" fmla="*/ 2147483647 h 41"/>
                <a:gd name="T42" fmla="*/ 2147483647 w 21"/>
                <a:gd name="T43" fmla="*/ 2147483647 h 41"/>
                <a:gd name="T44" fmla="*/ 2147483647 w 21"/>
                <a:gd name="T45" fmla="*/ 2147483647 h 4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1"/>
                <a:gd name="T70" fmla="*/ 0 h 41"/>
                <a:gd name="T71" fmla="*/ 21 w 21"/>
                <a:gd name="T72" fmla="*/ 41 h 4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1" h="41">
                  <a:moveTo>
                    <a:pt x="14" y="3"/>
                  </a:moveTo>
                  <a:lnTo>
                    <a:pt x="14" y="0"/>
                  </a:lnTo>
                  <a:lnTo>
                    <a:pt x="16" y="0"/>
                  </a:lnTo>
                  <a:lnTo>
                    <a:pt x="18" y="5"/>
                  </a:lnTo>
                  <a:lnTo>
                    <a:pt x="21" y="11"/>
                  </a:lnTo>
                  <a:lnTo>
                    <a:pt x="18" y="16"/>
                  </a:lnTo>
                  <a:lnTo>
                    <a:pt x="18" y="19"/>
                  </a:lnTo>
                  <a:lnTo>
                    <a:pt x="16" y="22"/>
                  </a:lnTo>
                  <a:lnTo>
                    <a:pt x="14" y="25"/>
                  </a:lnTo>
                  <a:lnTo>
                    <a:pt x="14" y="27"/>
                  </a:lnTo>
                  <a:lnTo>
                    <a:pt x="12" y="33"/>
                  </a:lnTo>
                  <a:lnTo>
                    <a:pt x="5" y="36"/>
                  </a:lnTo>
                  <a:lnTo>
                    <a:pt x="5" y="38"/>
                  </a:lnTo>
                  <a:lnTo>
                    <a:pt x="2" y="41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2" y="30"/>
                  </a:lnTo>
                  <a:lnTo>
                    <a:pt x="5" y="30"/>
                  </a:lnTo>
                  <a:lnTo>
                    <a:pt x="7" y="19"/>
                  </a:lnTo>
                  <a:lnTo>
                    <a:pt x="12" y="8"/>
                  </a:lnTo>
                  <a:lnTo>
                    <a:pt x="12" y="5"/>
                  </a:lnTo>
                  <a:lnTo>
                    <a:pt x="14" y="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7" name="Freeform 157"/>
            <p:cNvSpPr>
              <a:spLocks noChangeAspect="1"/>
            </p:cNvSpPr>
            <p:nvPr/>
          </p:nvSpPr>
          <p:spPr bwMode="auto">
            <a:xfrm rot="9246">
              <a:off x="-310" y="2016"/>
              <a:ext cx="640" cy="564"/>
            </a:xfrm>
            <a:custGeom>
              <a:avLst/>
              <a:gdLst>
                <a:gd name="T0" fmla="*/ 2147483647 w 353"/>
                <a:gd name="T1" fmla="*/ 2147483647 h 404"/>
                <a:gd name="T2" fmla="*/ 2147483647 w 353"/>
                <a:gd name="T3" fmla="*/ 2147483647 h 404"/>
                <a:gd name="T4" fmla="*/ 2147483647 w 353"/>
                <a:gd name="T5" fmla="*/ 2147483647 h 404"/>
                <a:gd name="T6" fmla="*/ 2147483647 w 353"/>
                <a:gd name="T7" fmla="*/ 0 h 404"/>
                <a:gd name="T8" fmla="*/ 2147483647 w 353"/>
                <a:gd name="T9" fmla="*/ 2147483647 h 404"/>
                <a:gd name="T10" fmla="*/ 2147483647 w 353"/>
                <a:gd name="T11" fmla="*/ 1914149151 h 404"/>
                <a:gd name="T12" fmla="*/ 2147483647 w 353"/>
                <a:gd name="T13" fmla="*/ 2147483647 h 404"/>
                <a:gd name="T14" fmla="*/ 2147483647 w 353"/>
                <a:gd name="T15" fmla="*/ 2147483647 h 404"/>
                <a:gd name="T16" fmla="*/ 2147483647 w 353"/>
                <a:gd name="T17" fmla="*/ 2147483647 h 404"/>
                <a:gd name="T18" fmla="*/ 2147483647 w 353"/>
                <a:gd name="T19" fmla="*/ 2147483647 h 404"/>
                <a:gd name="T20" fmla="*/ 2147483647 w 353"/>
                <a:gd name="T21" fmla="*/ 2147483647 h 404"/>
                <a:gd name="T22" fmla="*/ 2147483647 w 353"/>
                <a:gd name="T23" fmla="*/ 2147483647 h 404"/>
                <a:gd name="T24" fmla="*/ 2147483647 w 353"/>
                <a:gd name="T25" fmla="*/ 2147483647 h 404"/>
                <a:gd name="T26" fmla="*/ 2147483647 w 353"/>
                <a:gd name="T27" fmla="*/ 2147483647 h 404"/>
                <a:gd name="T28" fmla="*/ 2147483647 w 353"/>
                <a:gd name="T29" fmla="*/ 2147483647 h 404"/>
                <a:gd name="T30" fmla="*/ 2147483647 w 353"/>
                <a:gd name="T31" fmla="*/ 2147483647 h 404"/>
                <a:gd name="T32" fmla="*/ 2147483647 w 353"/>
                <a:gd name="T33" fmla="*/ 2147483647 h 404"/>
                <a:gd name="T34" fmla="*/ 2147483647 w 353"/>
                <a:gd name="T35" fmla="*/ 2147483647 h 404"/>
                <a:gd name="T36" fmla="*/ 2147483647 w 353"/>
                <a:gd name="T37" fmla="*/ 2147483647 h 404"/>
                <a:gd name="T38" fmla="*/ 2147483647 w 353"/>
                <a:gd name="T39" fmla="*/ 2147483647 h 404"/>
                <a:gd name="T40" fmla="*/ 2147483647 w 353"/>
                <a:gd name="T41" fmla="*/ 2147483647 h 404"/>
                <a:gd name="T42" fmla="*/ 2147483647 w 353"/>
                <a:gd name="T43" fmla="*/ 2147483647 h 404"/>
                <a:gd name="T44" fmla="*/ 2147483647 w 353"/>
                <a:gd name="T45" fmla="*/ 2147483647 h 404"/>
                <a:gd name="T46" fmla="*/ 2147483647 w 353"/>
                <a:gd name="T47" fmla="*/ 2147483647 h 404"/>
                <a:gd name="T48" fmla="*/ 2147483647 w 353"/>
                <a:gd name="T49" fmla="*/ 2147483647 h 404"/>
                <a:gd name="T50" fmla="*/ 2147483647 w 353"/>
                <a:gd name="T51" fmla="*/ 2147483647 h 404"/>
                <a:gd name="T52" fmla="*/ 2147483647 w 353"/>
                <a:gd name="T53" fmla="*/ 2147483647 h 404"/>
                <a:gd name="T54" fmla="*/ 2147483647 w 353"/>
                <a:gd name="T55" fmla="*/ 2147483647 h 404"/>
                <a:gd name="T56" fmla="*/ 2147483647 w 353"/>
                <a:gd name="T57" fmla="*/ 2147483647 h 404"/>
                <a:gd name="T58" fmla="*/ 2147483647 w 353"/>
                <a:gd name="T59" fmla="*/ 2147483647 h 404"/>
                <a:gd name="T60" fmla="*/ 2147483647 w 353"/>
                <a:gd name="T61" fmla="*/ 2147483647 h 404"/>
                <a:gd name="T62" fmla="*/ 2147483647 w 353"/>
                <a:gd name="T63" fmla="*/ 2147483647 h 404"/>
                <a:gd name="T64" fmla="*/ 2147483647 w 353"/>
                <a:gd name="T65" fmla="*/ 2147483647 h 404"/>
                <a:gd name="T66" fmla="*/ 2147483647 w 353"/>
                <a:gd name="T67" fmla="*/ 2147483647 h 404"/>
                <a:gd name="T68" fmla="*/ 2147483647 w 353"/>
                <a:gd name="T69" fmla="*/ 2147483647 h 404"/>
                <a:gd name="T70" fmla="*/ 2147483647 w 353"/>
                <a:gd name="T71" fmla="*/ 2147483647 h 404"/>
                <a:gd name="T72" fmla="*/ 2147483647 w 353"/>
                <a:gd name="T73" fmla="*/ 2147483647 h 404"/>
                <a:gd name="T74" fmla="*/ 2147483647 w 353"/>
                <a:gd name="T75" fmla="*/ 2147483647 h 404"/>
                <a:gd name="T76" fmla="*/ 2147483647 w 353"/>
                <a:gd name="T77" fmla="*/ 2147483647 h 404"/>
                <a:gd name="T78" fmla="*/ 2147483647 w 353"/>
                <a:gd name="T79" fmla="*/ 2147483647 h 404"/>
                <a:gd name="T80" fmla="*/ 2147483647 w 353"/>
                <a:gd name="T81" fmla="*/ 2147483647 h 404"/>
                <a:gd name="T82" fmla="*/ 2147483647 w 353"/>
                <a:gd name="T83" fmla="*/ 2147483647 h 404"/>
                <a:gd name="T84" fmla="*/ 2147483647 w 353"/>
                <a:gd name="T85" fmla="*/ 2147483647 h 404"/>
                <a:gd name="T86" fmla="*/ 2147483647 w 353"/>
                <a:gd name="T87" fmla="*/ 2147483647 h 404"/>
                <a:gd name="T88" fmla="*/ 2147483647 w 353"/>
                <a:gd name="T89" fmla="*/ 2147483647 h 404"/>
                <a:gd name="T90" fmla="*/ 2147483647 w 353"/>
                <a:gd name="T91" fmla="*/ 2147483647 h 404"/>
                <a:gd name="T92" fmla="*/ 2147483647 w 353"/>
                <a:gd name="T93" fmla="*/ 2147483647 h 404"/>
                <a:gd name="T94" fmla="*/ 2147483647 w 353"/>
                <a:gd name="T95" fmla="*/ 2147483647 h 404"/>
                <a:gd name="T96" fmla="*/ 2147483647 w 353"/>
                <a:gd name="T97" fmla="*/ 2147483647 h 404"/>
                <a:gd name="T98" fmla="*/ 2147483647 w 353"/>
                <a:gd name="T99" fmla="*/ 2147483647 h 404"/>
                <a:gd name="T100" fmla="*/ 2147483647 w 353"/>
                <a:gd name="T101" fmla="*/ 2147483647 h 404"/>
                <a:gd name="T102" fmla="*/ 2147483647 w 353"/>
                <a:gd name="T103" fmla="*/ 2147483647 h 404"/>
                <a:gd name="T104" fmla="*/ 2147483647 w 353"/>
                <a:gd name="T105" fmla="*/ 2147483647 h 404"/>
                <a:gd name="T106" fmla="*/ 2147483647 w 353"/>
                <a:gd name="T107" fmla="*/ 2147483647 h 404"/>
                <a:gd name="T108" fmla="*/ 2147483647 w 353"/>
                <a:gd name="T109" fmla="*/ 2147483647 h 404"/>
                <a:gd name="T110" fmla="*/ 2147483647 w 353"/>
                <a:gd name="T111" fmla="*/ 2147483647 h 404"/>
                <a:gd name="T112" fmla="*/ 2147483647 w 353"/>
                <a:gd name="T113" fmla="*/ 2147483647 h 404"/>
                <a:gd name="T114" fmla="*/ 2147483647 w 353"/>
                <a:gd name="T115" fmla="*/ 2147483647 h 404"/>
                <a:gd name="T116" fmla="*/ 2147483647 w 353"/>
                <a:gd name="T117" fmla="*/ 2147483647 h 404"/>
                <a:gd name="T118" fmla="*/ 2147483647 w 353"/>
                <a:gd name="T119" fmla="*/ 2147483647 h 40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53"/>
                <a:gd name="T181" fmla="*/ 0 h 404"/>
                <a:gd name="T182" fmla="*/ 353 w 353"/>
                <a:gd name="T183" fmla="*/ 404 h 40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53" h="404">
                  <a:moveTo>
                    <a:pt x="209" y="110"/>
                  </a:moveTo>
                  <a:lnTo>
                    <a:pt x="207" y="110"/>
                  </a:lnTo>
                  <a:lnTo>
                    <a:pt x="202" y="108"/>
                  </a:lnTo>
                  <a:lnTo>
                    <a:pt x="200" y="108"/>
                  </a:lnTo>
                  <a:lnTo>
                    <a:pt x="198" y="105"/>
                  </a:lnTo>
                  <a:lnTo>
                    <a:pt x="193" y="102"/>
                  </a:lnTo>
                  <a:lnTo>
                    <a:pt x="188" y="99"/>
                  </a:lnTo>
                  <a:lnTo>
                    <a:pt x="175" y="86"/>
                  </a:lnTo>
                  <a:lnTo>
                    <a:pt x="163" y="69"/>
                  </a:lnTo>
                  <a:lnTo>
                    <a:pt x="149" y="53"/>
                  </a:lnTo>
                  <a:lnTo>
                    <a:pt x="136" y="33"/>
                  </a:lnTo>
                  <a:lnTo>
                    <a:pt x="133" y="33"/>
                  </a:lnTo>
                  <a:lnTo>
                    <a:pt x="131" y="28"/>
                  </a:lnTo>
                  <a:lnTo>
                    <a:pt x="129" y="25"/>
                  </a:lnTo>
                  <a:lnTo>
                    <a:pt x="126" y="22"/>
                  </a:lnTo>
                  <a:lnTo>
                    <a:pt x="122" y="14"/>
                  </a:lnTo>
                  <a:lnTo>
                    <a:pt x="115" y="9"/>
                  </a:lnTo>
                  <a:lnTo>
                    <a:pt x="113" y="3"/>
                  </a:lnTo>
                  <a:lnTo>
                    <a:pt x="110" y="3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6"/>
                  </a:lnTo>
                  <a:lnTo>
                    <a:pt x="104" y="9"/>
                  </a:lnTo>
                  <a:lnTo>
                    <a:pt x="101" y="11"/>
                  </a:lnTo>
                  <a:lnTo>
                    <a:pt x="99" y="11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2" y="9"/>
                  </a:lnTo>
                  <a:lnTo>
                    <a:pt x="92" y="6"/>
                  </a:lnTo>
                  <a:lnTo>
                    <a:pt x="90" y="3"/>
                  </a:lnTo>
                  <a:lnTo>
                    <a:pt x="90" y="17"/>
                  </a:lnTo>
                  <a:lnTo>
                    <a:pt x="88" y="28"/>
                  </a:lnTo>
                  <a:lnTo>
                    <a:pt x="88" y="31"/>
                  </a:lnTo>
                  <a:lnTo>
                    <a:pt x="90" y="33"/>
                  </a:lnTo>
                  <a:lnTo>
                    <a:pt x="92" y="36"/>
                  </a:lnTo>
                  <a:lnTo>
                    <a:pt x="92" y="47"/>
                  </a:lnTo>
                  <a:lnTo>
                    <a:pt x="94" y="58"/>
                  </a:lnTo>
                  <a:lnTo>
                    <a:pt x="97" y="61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4" y="75"/>
                  </a:lnTo>
                  <a:lnTo>
                    <a:pt x="106" y="86"/>
                  </a:lnTo>
                  <a:lnTo>
                    <a:pt x="104" y="91"/>
                  </a:lnTo>
                  <a:lnTo>
                    <a:pt x="104" y="105"/>
                  </a:lnTo>
                  <a:lnTo>
                    <a:pt x="99" y="113"/>
                  </a:lnTo>
                  <a:lnTo>
                    <a:pt x="99" y="121"/>
                  </a:lnTo>
                  <a:lnTo>
                    <a:pt x="99" y="127"/>
                  </a:lnTo>
                  <a:lnTo>
                    <a:pt x="99" y="132"/>
                  </a:lnTo>
                  <a:lnTo>
                    <a:pt x="99" y="141"/>
                  </a:lnTo>
                  <a:lnTo>
                    <a:pt x="99" y="146"/>
                  </a:lnTo>
                  <a:lnTo>
                    <a:pt x="97" y="154"/>
                  </a:lnTo>
                  <a:lnTo>
                    <a:pt x="94" y="162"/>
                  </a:lnTo>
                  <a:lnTo>
                    <a:pt x="92" y="168"/>
                  </a:lnTo>
                  <a:lnTo>
                    <a:pt x="88" y="171"/>
                  </a:lnTo>
                  <a:lnTo>
                    <a:pt x="85" y="173"/>
                  </a:lnTo>
                  <a:lnTo>
                    <a:pt x="85" y="179"/>
                  </a:lnTo>
                  <a:lnTo>
                    <a:pt x="88" y="187"/>
                  </a:lnTo>
                  <a:lnTo>
                    <a:pt x="88" y="193"/>
                  </a:lnTo>
                  <a:lnTo>
                    <a:pt x="88" y="195"/>
                  </a:lnTo>
                  <a:lnTo>
                    <a:pt x="90" y="201"/>
                  </a:lnTo>
                  <a:lnTo>
                    <a:pt x="88" y="204"/>
                  </a:lnTo>
                  <a:lnTo>
                    <a:pt x="88" y="209"/>
                  </a:lnTo>
                  <a:lnTo>
                    <a:pt x="88" y="217"/>
                  </a:lnTo>
                  <a:lnTo>
                    <a:pt x="85" y="220"/>
                  </a:lnTo>
                  <a:lnTo>
                    <a:pt x="81" y="226"/>
                  </a:lnTo>
                  <a:lnTo>
                    <a:pt x="78" y="226"/>
                  </a:lnTo>
                  <a:lnTo>
                    <a:pt x="76" y="226"/>
                  </a:lnTo>
                  <a:lnTo>
                    <a:pt x="71" y="226"/>
                  </a:lnTo>
                  <a:lnTo>
                    <a:pt x="69" y="226"/>
                  </a:lnTo>
                  <a:lnTo>
                    <a:pt x="65" y="223"/>
                  </a:lnTo>
                  <a:lnTo>
                    <a:pt x="62" y="226"/>
                  </a:lnTo>
                  <a:lnTo>
                    <a:pt x="60" y="228"/>
                  </a:lnTo>
                  <a:lnTo>
                    <a:pt x="58" y="228"/>
                  </a:lnTo>
                  <a:lnTo>
                    <a:pt x="53" y="228"/>
                  </a:lnTo>
                  <a:lnTo>
                    <a:pt x="55" y="226"/>
                  </a:lnTo>
                  <a:lnTo>
                    <a:pt x="53" y="223"/>
                  </a:lnTo>
                  <a:lnTo>
                    <a:pt x="51" y="226"/>
                  </a:lnTo>
                  <a:lnTo>
                    <a:pt x="46" y="226"/>
                  </a:lnTo>
                  <a:lnTo>
                    <a:pt x="44" y="223"/>
                  </a:lnTo>
                  <a:lnTo>
                    <a:pt x="42" y="223"/>
                  </a:lnTo>
                  <a:lnTo>
                    <a:pt x="42" y="220"/>
                  </a:lnTo>
                  <a:lnTo>
                    <a:pt x="42" y="217"/>
                  </a:lnTo>
                  <a:lnTo>
                    <a:pt x="37" y="217"/>
                  </a:lnTo>
                  <a:lnTo>
                    <a:pt x="35" y="217"/>
                  </a:lnTo>
                  <a:lnTo>
                    <a:pt x="30" y="223"/>
                  </a:lnTo>
                  <a:lnTo>
                    <a:pt x="30" y="226"/>
                  </a:lnTo>
                  <a:lnTo>
                    <a:pt x="35" y="234"/>
                  </a:lnTo>
                  <a:lnTo>
                    <a:pt x="42" y="237"/>
                  </a:lnTo>
                  <a:lnTo>
                    <a:pt x="42" y="239"/>
                  </a:lnTo>
                  <a:lnTo>
                    <a:pt x="39" y="242"/>
                  </a:lnTo>
                  <a:lnTo>
                    <a:pt x="37" y="245"/>
                  </a:lnTo>
                  <a:lnTo>
                    <a:pt x="39" y="250"/>
                  </a:lnTo>
                  <a:lnTo>
                    <a:pt x="37" y="253"/>
                  </a:lnTo>
                  <a:lnTo>
                    <a:pt x="35" y="256"/>
                  </a:lnTo>
                  <a:lnTo>
                    <a:pt x="33" y="259"/>
                  </a:lnTo>
                  <a:lnTo>
                    <a:pt x="30" y="264"/>
                  </a:lnTo>
                  <a:lnTo>
                    <a:pt x="30" y="267"/>
                  </a:lnTo>
                  <a:lnTo>
                    <a:pt x="23" y="272"/>
                  </a:lnTo>
                  <a:lnTo>
                    <a:pt x="16" y="281"/>
                  </a:lnTo>
                  <a:lnTo>
                    <a:pt x="14" y="283"/>
                  </a:lnTo>
                  <a:lnTo>
                    <a:pt x="10" y="286"/>
                  </a:lnTo>
                  <a:lnTo>
                    <a:pt x="7" y="286"/>
                  </a:lnTo>
                  <a:lnTo>
                    <a:pt x="3" y="289"/>
                  </a:lnTo>
                  <a:lnTo>
                    <a:pt x="3" y="292"/>
                  </a:lnTo>
                  <a:lnTo>
                    <a:pt x="3" y="300"/>
                  </a:lnTo>
                  <a:lnTo>
                    <a:pt x="3" y="305"/>
                  </a:lnTo>
                  <a:lnTo>
                    <a:pt x="0" y="313"/>
                  </a:lnTo>
                  <a:lnTo>
                    <a:pt x="0" y="319"/>
                  </a:lnTo>
                  <a:lnTo>
                    <a:pt x="3" y="324"/>
                  </a:lnTo>
                  <a:lnTo>
                    <a:pt x="5" y="330"/>
                  </a:lnTo>
                  <a:lnTo>
                    <a:pt x="7" y="333"/>
                  </a:lnTo>
                  <a:lnTo>
                    <a:pt x="10" y="333"/>
                  </a:lnTo>
                  <a:lnTo>
                    <a:pt x="16" y="338"/>
                  </a:lnTo>
                  <a:lnTo>
                    <a:pt x="21" y="344"/>
                  </a:lnTo>
                  <a:lnTo>
                    <a:pt x="23" y="349"/>
                  </a:lnTo>
                  <a:lnTo>
                    <a:pt x="23" y="355"/>
                  </a:lnTo>
                  <a:lnTo>
                    <a:pt x="26" y="357"/>
                  </a:lnTo>
                  <a:lnTo>
                    <a:pt x="23" y="363"/>
                  </a:lnTo>
                  <a:lnTo>
                    <a:pt x="21" y="366"/>
                  </a:lnTo>
                  <a:lnTo>
                    <a:pt x="21" y="374"/>
                  </a:lnTo>
                  <a:lnTo>
                    <a:pt x="19" y="388"/>
                  </a:lnTo>
                  <a:lnTo>
                    <a:pt x="19" y="390"/>
                  </a:lnTo>
                  <a:lnTo>
                    <a:pt x="21" y="396"/>
                  </a:lnTo>
                  <a:lnTo>
                    <a:pt x="26" y="399"/>
                  </a:lnTo>
                  <a:lnTo>
                    <a:pt x="26" y="401"/>
                  </a:lnTo>
                  <a:lnTo>
                    <a:pt x="28" y="404"/>
                  </a:lnTo>
                  <a:lnTo>
                    <a:pt x="30" y="404"/>
                  </a:lnTo>
                  <a:lnTo>
                    <a:pt x="33" y="401"/>
                  </a:lnTo>
                  <a:lnTo>
                    <a:pt x="33" y="399"/>
                  </a:lnTo>
                  <a:lnTo>
                    <a:pt x="39" y="396"/>
                  </a:lnTo>
                  <a:lnTo>
                    <a:pt x="44" y="388"/>
                  </a:lnTo>
                  <a:lnTo>
                    <a:pt x="44" y="385"/>
                  </a:lnTo>
                  <a:lnTo>
                    <a:pt x="44" y="382"/>
                  </a:lnTo>
                  <a:lnTo>
                    <a:pt x="46" y="377"/>
                  </a:lnTo>
                  <a:lnTo>
                    <a:pt x="49" y="374"/>
                  </a:lnTo>
                  <a:lnTo>
                    <a:pt x="51" y="371"/>
                  </a:lnTo>
                  <a:lnTo>
                    <a:pt x="55" y="366"/>
                  </a:lnTo>
                  <a:lnTo>
                    <a:pt x="55" y="363"/>
                  </a:lnTo>
                  <a:lnTo>
                    <a:pt x="58" y="360"/>
                  </a:lnTo>
                  <a:lnTo>
                    <a:pt x="58" y="357"/>
                  </a:lnTo>
                  <a:lnTo>
                    <a:pt x="60" y="360"/>
                  </a:lnTo>
                  <a:lnTo>
                    <a:pt x="62" y="360"/>
                  </a:lnTo>
                  <a:lnTo>
                    <a:pt x="65" y="363"/>
                  </a:lnTo>
                  <a:lnTo>
                    <a:pt x="69" y="366"/>
                  </a:lnTo>
                  <a:lnTo>
                    <a:pt x="76" y="366"/>
                  </a:lnTo>
                  <a:lnTo>
                    <a:pt x="81" y="366"/>
                  </a:lnTo>
                  <a:lnTo>
                    <a:pt x="83" y="363"/>
                  </a:lnTo>
                  <a:lnTo>
                    <a:pt x="85" y="360"/>
                  </a:lnTo>
                  <a:lnTo>
                    <a:pt x="88" y="355"/>
                  </a:lnTo>
                  <a:lnTo>
                    <a:pt x="85" y="352"/>
                  </a:lnTo>
                  <a:lnTo>
                    <a:pt x="81" y="352"/>
                  </a:lnTo>
                  <a:lnTo>
                    <a:pt x="74" y="346"/>
                  </a:lnTo>
                  <a:lnTo>
                    <a:pt x="69" y="344"/>
                  </a:lnTo>
                  <a:lnTo>
                    <a:pt x="65" y="341"/>
                  </a:lnTo>
                  <a:lnTo>
                    <a:pt x="62" y="338"/>
                  </a:lnTo>
                  <a:lnTo>
                    <a:pt x="60" y="335"/>
                  </a:lnTo>
                  <a:lnTo>
                    <a:pt x="55" y="330"/>
                  </a:lnTo>
                  <a:lnTo>
                    <a:pt x="51" y="330"/>
                  </a:lnTo>
                  <a:lnTo>
                    <a:pt x="42" y="327"/>
                  </a:lnTo>
                  <a:lnTo>
                    <a:pt x="37" y="327"/>
                  </a:lnTo>
                  <a:lnTo>
                    <a:pt x="33" y="322"/>
                  </a:lnTo>
                  <a:lnTo>
                    <a:pt x="30" y="316"/>
                  </a:lnTo>
                  <a:lnTo>
                    <a:pt x="26" y="311"/>
                  </a:lnTo>
                  <a:lnTo>
                    <a:pt x="28" y="308"/>
                  </a:lnTo>
                  <a:lnTo>
                    <a:pt x="28" y="303"/>
                  </a:lnTo>
                  <a:lnTo>
                    <a:pt x="30" y="297"/>
                  </a:lnTo>
                  <a:lnTo>
                    <a:pt x="33" y="292"/>
                  </a:lnTo>
                  <a:lnTo>
                    <a:pt x="37" y="289"/>
                  </a:lnTo>
                  <a:lnTo>
                    <a:pt x="39" y="289"/>
                  </a:lnTo>
                  <a:lnTo>
                    <a:pt x="42" y="289"/>
                  </a:lnTo>
                  <a:lnTo>
                    <a:pt x="46" y="294"/>
                  </a:lnTo>
                  <a:lnTo>
                    <a:pt x="49" y="294"/>
                  </a:lnTo>
                  <a:lnTo>
                    <a:pt x="51" y="292"/>
                  </a:lnTo>
                  <a:lnTo>
                    <a:pt x="55" y="292"/>
                  </a:lnTo>
                  <a:lnTo>
                    <a:pt x="60" y="294"/>
                  </a:lnTo>
                  <a:lnTo>
                    <a:pt x="62" y="300"/>
                  </a:lnTo>
                  <a:lnTo>
                    <a:pt x="62" y="303"/>
                  </a:lnTo>
                  <a:lnTo>
                    <a:pt x="69" y="308"/>
                  </a:lnTo>
                  <a:lnTo>
                    <a:pt x="62" y="313"/>
                  </a:lnTo>
                  <a:lnTo>
                    <a:pt x="67" y="313"/>
                  </a:lnTo>
                  <a:lnTo>
                    <a:pt x="71" y="311"/>
                  </a:lnTo>
                  <a:lnTo>
                    <a:pt x="78" y="308"/>
                  </a:lnTo>
                  <a:lnTo>
                    <a:pt x="85" y="303"/>
                  </a:lnTo>
                  <a:lnTo>
                    <a:pt x="90" y="294"/>
                  </a:lnTo>
                  <a:lnTo>
                    <a:pt x="99" y="283"/>
                  </a:lnTo>
                  <a:lnTo>
                    <a:pt x="104" y="283"/>
                  </a:lnTo>
                  <a:lnTo>
                    <a:pt x="113" y="278"/>
                  </a:lnTo>
                  <a:lnTo>
                    <a:pt x="124" y="281"/>
                  </a:lnTo>
                  <a:lnTo>
                    <a:pt x="136" y="281"/>
                  </a:lnTo>
                  <a:lnTo>
                    <a:pt x="147" y="289"/>
                  </a:lnTo>
                  <a:lnTo>
                    <a:pt x="152" y="292"/>
                  </a:lnTo>
                  <a:lnTo>
                    <a:pt x="165" y="300"/>
                  </a:lnTo>
                  <a:lnTo>
                    <a:pt x="179" y="311"/>
                  </a:lnTo>
                  <a:lnTo>
                    <a:pt x="184" y="316"/>
                  </a:lnTo>
                  <a:lnTo>
                    <a:pt x="186" y="319"/>
                  </a:lnTo>
                  <a:lnTo>
                    <a:pt x="198" y="324"/>
                  </a:lnTo>
                  <a:lnTo>
                    <a:pt x="211" y="330"/>
                  </a:lnTo>
                  <a:lnTo>
                    <a:pt x="214" y="330"/>
                  </a:lnTo>
                  <a:lnTo>
                    <a:pt x="214" y="324"/>
                  </a:lnTo>
                  <a:lnTo>
                    <a:pt x="214" y="319"/>
                  </a:lnTo>
                  <a:lnTo>
                    <a:pt x="214" y="311"/>
                  </a:lnTo>
                  <a:lnTo>
                    <a:pt x="211" y="303"/>
                  </a:lnTo>
                  <a:lnTo>
                    <a:pt x="214" y="292"/>
                  </a:lnTo>
                  <a:lnTo>
                    <a:pt x="216" y="281"/>
                  </a:lnTo>
                  <a:lnTo>
                    <a:pt x="220" y="270"/>
                  </a:lnTo>
                  <a:lnTo>
                    <a:pt x="225" y="261"/>
                  </a:lnTo>
                  <a:lnTo>
                    <a:pt x="230" y="256"/>
                  </a:lnTo>
                  <a:lnTo>
                    <a:pt x="234" y="248"/>
                  </a:lnTo>
                  <a:lnTo>
                    <a:pt x="239" y="242"/>
                  </a:lnTo>
                  <a:lnTo>
                    <a:pt x="248" y="231"/>
                  </a:lnTo>
                  <a:lnTo>
                    <a:pt x="257" y="226"/>
                  </a:lnTo>
                  <a:lnTo>
                    <a:pt x="262" y="223"/>
                  </a:lnTo>
                  <a:lnTo>
                    <a:pt x="266" y="223"/>
                  </a:lnTo>
                  <a:lnTo>
                    <a:pt x="269" y="228"/>
                  </a:lnTo>
                  <a:lnTo>
                    <a:pt x="273" y="226"/>
                  </a:lnTo>
                  <a:lnTo>
                    <a:pt x="282" y="223"/>
                  </a:lnTo>
                  <a:lnTo>
                    <a:pt x="294" y="226"/>
                  </a:lnTo>
                  <a:lnTo>
                    <a:pt x="294" y="223"/>
                  </a:lnTo>
                  <a:lnTo>
                    <a:pt x="291" y="223"/>
                  </a:lnTo>
                  <a:lnTo>
                    <a:pt x="291" y="217"/>
                  </a:lnTo>
                  <a:lnTo>
                    <a:pt x="296" y="215"/>
                  </a:lnTo>
                  <a:lnTo>
                    <a:pt x="298" y="212"/>
                  </a:lnTo>
                  <a:lnTo>
                    <a:pt x="301" y="215"/>
                  </a:lnTo>
                  <a:lnTo>
                    <a:pt x="296" y="220"/>
                  </a:lnTo>
                  <a:lnTo>
                    <a:pt x="303" y="220"/>
                  </a:lnTo>
                  <a:lnTo>
                    <a:pt x="308" y="212"/>
                  </a:lnTo>
                  <a:lnTo>
                    <a:pt x="314" y="206"/>
                  </a:lnTo>
                  <a:lnTo>
                    <a:pt x="317" y="204"/>
                  </a:lnTo>
                  <a:lnTo>
                    <a:pt x="321" y="198"/>
                  </a:lnTo>
                  <a:lnTo>
                    <a:pt x="326" y="198"/>
                  </a:lnTo>
                  <a:lnTo>
                    <a:pt x="330" y="198"/>
                  </a:lnTo>
                  <a:lnTo>
                    <a:pt x="333" y="195"/>
                  </a:lnTo>
                  <a:lnTo>
                    <a:pt x="335" y="190"/>
                  </a:lnTo>
                  <a:lnTo>
                    <a:pt x="337" y="184"/>
                  </a:lnTo>
                  <a:lnTo>
                    <a:pt x="342" y="182"/>
                  </a:lnTo>
                  <a:lnTo>
                    <a:pt x="344" y="182"/>
                  </a:lnTo>
                  <a:lnTo>
                    <a:pt x="346" y="179"/>
                  </a:lnTo>
                  <a:lnTo>
                    <a:pt x="353" y="176"/>
                  </a:lnTo>
                  <a:lnTo>
                    <a:pt x="349" y="171"/>
                  </a:lnTo>
                  <a:lnTo>
                    <a:pt x="340" y="176"/>
                  </a:lnTo>
                  <a:lnTo>
                    <a:pt x="330" y="184"/>
                  </a:lnTo>
                  <a:lnTo>
                    <a:pt x="326" y="184"/>
                  </a:lnTo>
                  <a:lnTo>
                    <a:pt x="319" y="179"/>
                  </a:lnTo>
                  <a:lnTo>
                    <a:pt x="317" y="176"/>
                  </a:lnTo>
                  <a:lnTo>
                    <a:pt x="314" y="173"/>
                  </a:lnTo>
                  <a:lnTo>
                    <a:pt x="314" y="168"/>
                  </a:lnTo>
                  <a:lnTo>
                    <a:pt x="312" y="157"/>
                  </a:lnTo>
                  <a:lnTo>
                    <a:pt x="308" y="154"/>
                  </a:lnTo>
                  <a:lnTo>
                    <a:pt x="303" y="151"/>
                  </a:lnTo>
                  <a:lnTo>
                    <a:pt x="303" y="149"/>
                  </a:lnTo>
                  <a:lnTo>
                    <a:pt x="303" y="146"/>
                  </a:lnTo>
                  <a:lnTo>
                    <a:pt x="301" y="143"/>
                  </a:lnTo>
                  <a:lnTo>
                    <a:pt x="301" y="135"/>
                  </a:lnTo>
                  <a:lnTo>
                    <a:pt x="301" y="127"/>
                  </a:lnTo>
                  <a:lnTo>
                    <a:pt x="305" y="119"/>
                  </a:lnTo>
                  <a:lnTo>
                    <a:pt x="308" y="113"/>
                  </a:lnTo>
                  <a:lnTo>
                    <a:pt x="308" y="110"/>
                  </a:lnTo>
                  <a:lnTo>
                    <a:pt x="310" y="110"/>
                  </a:lnTo>
                  <a:lnTo>
                    <a:pt x="310" y="105"/>
                  </a:lnTo>
                  <a:lnTo>
                    <a:pt x="314" y="99"/>
                  </a:lnTo>
                  <a:lnTo>
                    <a:pt x="314" y="94"/>
                  </a:lnTo>
                  <a:lnTo>
                    <a:pt x="314" y="88"/>
                  </a:lnTo>
                  <a:lnTo>
                    <a:pt x="312" y="86"/>
                  </a:lnTo>
                  <a:lnTo>
                    <a:pt x="310" y="91"/>
                  </a:lnTo>
                  <a:lnTo>
                    <a:pt x="305" y="97"/>
                  </a:lnTo>
                  <a:lnTo>
                    <a:pt x="303" y="102"/>
                  </a:lnTo>
                  <a:lnTo>
                    <a:pt x="301" y="105"/>
                  </a:lnTo>
                  <a:lnTo>
                    <a:pt x="296" y="113"/>
                  </a:lnTo>
                  <a:lnTo>
                    <a:pt x="289" y="124"/>
                  </a:lnTo>
                  <a:lnTo>
                    <a:pt x="282" y="127"/>
                  </a:lnTo>
                  <a:lnTo>
                    <a:pt x="278" y="130"/>
                  </a:lnTo>
                  <a:lnTo>
                    <a:pt x="275" y="130"/>
                  </a:lnTo>
                  <a:lnTo>
                    <a:pt x="273" y="132"/>
                  </a:lnTo>
                  <a:lnTo>
                    <a:pt x="269" y="135"/>
                  </a:lnTo>
                  <a:lnTo>
                    <a:pt x="259" y="135"/>
                  </a:lnTo>
                  <a:lnTo>
                    <a:pt x="253" y="132"/>
                  </a:lnTo>
                  <a:lnTo>
                    <a:pt x="248" y="127"/>
                  </a:lnTo>
                  <a:lnTo>
                    <a:pt x="248" y="121"/>
                  </a:lnTo>
                  <a:lnTo>
                    <a:pt x="246" y="119"/>
                  </a:lnTo>
                  <a:lnTo>
                    <a:pt x="243" y="119"/>
                  </a:lnTo>
                  <a:lnTo>
                    <a:pt x="241" y="116"/>
                  </a:lnTo>
                  <a:lnTo>
                    <a:pt x="239" y="121"/>
                  </a:lnTo>
                  <a:lnTo>
                    <a:pt x="241" y="127"/>
                  </a:lnTo>
                  <a:lnTo>
                    <a:pt x="239" y="124"/>
                  </a:lnTo>
                  <a:lnTo>
                    <a:pt x="236" y="124"/>
                  </a:lnTo>
                  <a:lnTo>
                    <a:pt x="236" y="121"/>
                  </a:lnTo>
                  <a:lnTo>
                    <a:pt x="239" y="119"/>
                  </a:lnTo>
                  <a:lnTo>
                    <a:pt x="234" y="119"/>
                  </a:lnTo>
                  <a:lnTo>
                    <a:pt x="227" y="121"/>
                  </a:lnTo>
                  <a:lnTo>
                    <a:pt x="223" y="119"/>
                  </a:lnTo>
                  <a:lnTo>
                    <a:pt x="216" y="113"/>
                  </a:lnTo>
                  <a:lnTo>
                    <a:pt x="214" y="113"/>
                  </a:lnTo>
                  <a:lnTo>
                    <a:pt x="211" y="113"/>
                  </a:lnTo>
                  <a:lnTo>
                    <a:pt x="214" y="113"/>
                  </a:lnTo>
                  <a:lnTo>
                    <a:pt x="216" y="116"/>
                  </a:lnTo>
                  <a:lnTo>
                    <a:pt x="216" y="119"/>
                  </a:lnTo>
                  <a:lnTo>
                    <a:pt x="214" y="119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4" y="113"/>
                  </a:lnTo>
                  <a:lnTo>
                    <a:pt x="207" y="113"/>
                  </a:lnTo>
                  <a:lnTo>
                    <a:pt x="209" y="1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8" name="Freeform 158"/>
            <p:cNvSpPr>
              <a:spLocks noChangeAspect="1"/>
            </p:cNvSpPr>
            <p:nvPr/>
          </p:nvSpPr>
          <p:spPr bwMode="auto">
            <a:xfrm rot="9246">
              <a:off x="-310" y="2016"/>
              <a:ext cx="640" cy="564"/>
            </a:xfrm>
            <a:custGeom>
              <a:avLst/>
              <a:gdLst>
                <a:gd name="T0" fmla="*/ 2147483647 w 353"/>
                <a:gd name="T1" fmla="*/ 2147483647 h 404"/>
                <a:gd name="T2" fmla="*/ 2147483647 w 353"/>
                <a:gd name="T3" fmla="*/ 2147483647 h 404"/>
                <a:gd name="T4" fmla="*/ 2147483647 w 353"/>
                <a:gd name="T5" fmla="*/ 2147483647 h 404"/>
                <a:gd name="T6" fmla="*/ 2147483647 w 353"/>
                <a:gd name="T7" fmla="*/ 0 h 404"/>
                <a:gd name="T8" fmla="*/ 2147483647 w 353"/>
                <a:gd name="T9" fmla="*/ 2147483647 h 404"/>
                <a:gd name="T10" fmla="*/ 2147483647 w 353"/>
                <a:gd name="T11" fmla="*/ 1914149151 h 404"/>
                <a:gd name="T12" fmla="*/ 2147483647 w 353"/>
                <a:gd name="T13" fmla="*/ 2147483647 h 404"/>
                <a:gd name="T14" fmla="*/ 2147483647 w 353"/>
                <a:gd name="T15" fmla="*/ 2147483647 h 404"/>
                <a:gd name="T16" fmla="*/ 2147483647 w 353"/>
                <a:gd name="T17" fmla="*/ 2147483647 h 404"/>
                <a:gd name="T18" fmla="*/ 2147483647 w 353"/>
                <a:gd name="T19" fmla="*/ 2147483647 h 404"/>
                <a:gd name="T20" fmla="*/ 2147483647 w 353"/>
                <a:gd name="T21" fmla="*/ 2147483647 h 404"/>
                <a:gd name="T22" fmla="*/ 2147483647 w 353"/>
                <a:gd name="T23" fmla="*/ 2147483647 h 404"/>
                <a:gd name="T24" fmla="*/ 2147483647 w 353"/>
                <a:gd name="T25" fmla="*/ 2147483647 h 404"/>
                <a:gd name="T26" fmla="*/ 2147483647 w 353"/>
                <a:gd name="T27" fmla="*/ 2147483647 h 404"/>
                <a:gd name="T28" fmla="*/ 2147483647 w 353"/>
                <a:gd name="T29" fmla="*/ 2147483647 h 404"/>
                <a:gd name="T30" fmla="*/ 2147483647 w 353"/>
                <a:gd name="T31" fmla="*/ 2147483647 h 404"/>
                <a:gd name="T32" fmla="*/ 2147483647 w 353"/>
                <a:gd name="T33" fmla="*/ 2147483647 h 404"/>
                <a:gd name="T34" fmla="*/ 2147483647 w 353"/>
                <a:gd name="T35" fmla="*/ 2147483647 h 404"/>
                <a:gd name="T36" fmla="*/ 2147483647 w 353"/>
                <a:gd name="T37" fmla="*/ 2147483647 h 404"/>
                <a:gd name="T38" fmla="*/ 2147483647 w 353"/>
                <a:gd name="T39" fmla="*/ 2147483647 h 404"/>
                <a:gd name="T40" fmla="*/ 2147483647 w 353"/>
                <a:gd name="T41" fmla="*/ 2147483647 h 404"/>
                <a:gd name="T42" fmla="*/ 2147483647 w 353"/>
                <a:gd name="T43" fmla="*/ 2147483647 h 404"/>
                <a:gd name="T44" fmla="*/ 2147483647 w 353"/>
                <a:gd name="T45" fmla="*/ 2147483647 h 404"/>
                <a:gd name="T46" fmla="*/ 2147483647 w 353"/>
                <a:gd name="T47" fmla="*/ 2147483647 h 404"/>
                <a:gd name="T48" fmla="*/ 2147483647 w 353"/>
                <a:gd name="T49" fmla="*/ 2147483647 h 404"/>
                <a:gd name="T50" fmla="*/ 2147483647 w 353"/>
                <a:gd name="T51" fmla="*/ 2147483647 h 404"/>
                <a:gd name="T52" fmla="*/ 2147483647 w 353"/>
                <a:gd name="T53" fmla="*/ 2147483647 h 404"/>
                <a:gd name="T54" fmla="*/ 2147483647 w 353"/>
                <a:gd name="T55" fmla="*/ 2147483647 h 404"/>
                <a:gd name="T56" fmla="*/ 2147483647 w 353"/>
                <a:gd name="T57" fmla="*/ 2147483647 h 404"/>
                <a:gd name="T58" fmla="*/ 2147483647 w 353"/>
                <a:gd name="T59" fmla="*/ 2147483647 h 404"/>
                <a:gd name="T60" fmla="*/ 2147483647 w 353"/>
                <a:gd name="T61" fmla="*/ 2147483647 h 404"/>
                <a:gd name="T62" fmla="*/ 2147483647 w 353"/>
                <a:gd name="T63" fmla="*/ 2147483647 h 404"/>
                <a:gd name="T64" fmla="*/ 2147483647 w 353"/>
                <a:gd name="T65" fmla="*/ 2147483647 h 404"/>
                <a:gd name="T66" fmla="*/ 2147483647 w 353"/>
                <a:gd name="T67" fmla="*/ 2147483647 h 404"/>
                <a:gd name="T68" fmla="*/ 2147483647 w 353"/>
                <a:gd name="T69" fmla="*/ 2147483647 h 404"/>
                <a:gd name="T70" fmla="*/ 2147483647 w 353"/>
                <a:gd name="T71" fmla="*/ 2147483647 h 404"/>
                <a:gd name="T72" fmla="*/ 2147483647 w 353"/>
                <a:gd name="T73" fmla="*/ 2147483647 h 404"/>
                <a:gd name="T74" fmla="*/ 2147483647 w 353"/>
                <a:gd name="T75" fmla="*/ 2147483647 h 404"/>
                <a:gd name="T76" fmla="*/ 2147483647 w 353"/>
                <a:gd name="T77" fmla="*/ 2147483647 h 404"/>
                <a:gd name="T78" fmla="*/ 2147483647 w 353"/>
                <a:gd name="T79" fmla="*/ 2147483647 h 404"/>
                <a:gd name="T80" fmla="*/ 2147483647 w 353"/>
                <a:gd name="T81" fmla="*/ 2147483647 h 404"/>
                <a:gd name="T82" fmla="*/ 2147483647 w 353"/>
                <a:gd name="T83" fmla="*/ 2147483647 h 404"/>
                <a:gd name="T84" fmla="*/ 2147483647 w 353"/>
                <a:gd name="T85" fmla="*/ 2147483647 h 404"/>
                <a:gd name="T86" fmla="*/ 2147483647 w 353"/>
                <a:gd name="T87" fmla="*/ 2147483647 h 404"/>
                <a:gd name="T88" fmla="*/ 2147483647 w 353"/>
                <a:gd name="T89" fmla="*/ 2147483647 h 404"/>
                <a:gd name="T90" fmla="*/ 2147483647 w 353"/>
                <a:gd name="T91" fmla="*/ 2147483647 h 404"/>
                <a:gd name="T92" fmla="*/ 2147483647 w 353"/>
                <a:gd name="T93" fmla="*/ 2147483647 h 404"/>
                <a:gd name="T94" fmla="*/ 2147483647 w 353"/>
                <a:gd name="T95" fmla="*/ 2147483647 h 404"/>
                <a:gd name="T96" fmla="*/ 2147483647 w 353"/>
                <a:gd name="T97" fmla="*/ 2147483647 h 404"/>
                <a:gd name="T98" fmla="*/ 2147483647 w 353"/>
                <a:gd name="T99" fmla="*/ 2147483647 h 404"/>
                <a:gd name="T100" fmla="*/ 2147483647 w 353"/>
                <a:gd name="T101" fmla="*/ 2147483647 h 404"/>
                <a:gd name="T102" fmla="*/ 2147483647 w 353"/>
                <a:gd name="T103" fmla="*/ 2147483647 h 404"/>
                <a:gd name="T104" fmla="*/ 2147483647 w 353"/>
                <a:gd name="T105" fmla="*/ 2147483647 h 404"/>
                <a:gd name="T106" fmla="*/ 2147483647 w 353"/>
                <a:gd name="T107" fmla="*/ 2147483647 h 404"/>
                <a:gd name="T108" fmla="*/ 2147483647 w 353"/>
                <a:gd name="T109" fmla="*/ 2147483647 h 404"/>
                <a:gd name="T110" fmla="*/ 2147483647 w 353"/>
                <a:gd name="T111" fmla="*/ 2147483647 h 404"/>
                <a:gd name="T112" fmla="*/ 2147483647 w 353"/>
                <a:gd name="T113" fmla="*/ 2147483647 h 404"/>
                <a:gd name="T114" fmla="*/ 2147483647 w 353"/>
                <a:gd name="T115" fmla="*/ 2147483647 h 404"/>
                <a:gd name="T116" fmla="*/ 2147483647 w 353"/>
                <a:gd name="T117" fmla="*/ 2147483647 h 404"/>
                <a:gd name="T118" fmla="*/ 2147483647 w 353"/>
                <a:gd name="T119" fmla="*/ 2147483647 h 40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53"/>
                <a:gd name="T181" fmla="*/ 0 h 404"/>
                <a:gd name="T182" fmla="*/ 353 w 353"/>
                <a:gd name="T183" fmla="*/ 404 h 40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53" h="404">
                  <a:moveTo>
                    <a:pt x="209" y="110"/>
                  </a:moveTo>
                  <a:lnTo>
                    <a:pt x="207" y="110"/>
                  </a:lnTo>
                  <a:lnTo>
                    <a:pt x="202" y="108"/>
                  </a:lnTo>
                  <a:lnTo>
                    <a:pt x="200" y="108"/>
                  </a:lnTo>
                  <a:lnTo>
                    <a:pt x="198" y="105"/>
                  </a:lnTo>
                  <a:lnTo>
                    <a:pt x="193" y="102"/>
                  </a:lnTo>
                  <a:lnTo>
                    <a:pt x="188" y="99"/>
                  </a:lnTo>
                  <a:lnTo>
                    <a:pt x="175" y="86"/>
                  </a:lnTo>
                  <a:lnTo>
                    <a:pt x="163" y="69"/>
                  </a:lnTo>
                  <a:lnTo>
                    <a:pt x="149" y="53"/>
                  </a:lnTo>
                  <a:lnTo>
                    <a:pt x="136" y="33"/>
                  </a:lnTo>
                  <a:lnTo>
                    <a:pt x="133" y="33"/>
                  </a:lnTo>
                  <a:lnTo>
                    <a:pt x="131" y="28"/>
                  </a:lnTo>
                  <a:lnTo>
                    <a:pt x="129" y="25"/>
                  </a:lnTo>
                  <a:lnTo>
                    <a:pt x="126" y="22"/>
                  </a:lnTo>
                  <a:lnTo>
                    <a:pt x="122" y="14"/>
                  </a:lnTo>
                  <a:lnTo>
                    <a:pt x="115" y="9"/>
                  </a:lnTo>
                  <a:lnTo>
                    <a:pt x="113" y="3"/>
                  </a:lnTo>
                  <a:lnTo>
                    <a:pt x="110" y="3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6"/>
                  </a:lnTo>
                  <a:lnTo>
                    <a:pt x="104" y="9"/>
                  </a:lnTo>
                  <a:lnTo>
                    <a:pt x="101" y="11"/>
                  </a:lnTo>
                  <a:lnTo>
                    <a:pt x="99" y="11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2" y="9"/>
                  </a:lnTo>
                  <a:lnTo>
                    <a:pt x="92" y="6"/>
                  </a:lnTo>
                  <a:lnTo>
                    <a:pt x="90" y="3"/>
                  </a:lnTo>
                  <a:lnTo>
                    <a:pt x="90" y="17"/>
                  </a:lnTo>
                  <a:lnTo>
                    <a:pt x="88" y="28"/>
                  </a:lnTo>
                  <a:lnTo>
                    <a:pt x="88" y="31"/>
                  </a:lnTo>
                  <a:lnTo>
                    <a:pt x="90" y="33"/>
                  </a:lnTo>
                  <a:lnTo>
                    <a:pt x="92" y="36"/>
                  </a:lnTo>
                  <a:lnTo>
                    <a:pt x="92" y="47"/>
                  </a:lnTo>
                  <a:lnTo>
                    <a:pt x="94" y="58"/>
                  </a:lnTo>
                  <a:lnTo>
                    <a:pt x="97" y="61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4" y="75"/>
                  </a:lnTo>
                  <a:lnTo>
                    <a:pt x="106" y="86"/>
                  </a:lnTo>
                  <a:lnTo>
                    <a:pt x="104" y="91"/>
                  </a:lnTo>
                  <a:lnTo>
                    <a:pt x="104" y="105"/>
                  </a:lnTo>
                  <a:lnTo>
                    <a:pt x="99" y="113"/>
                  </a:lnTo>
                  <a:lnTo>
                    <a:pt x="99" y="121"/>
                  </a:lnTo>
                  <a:lnTo>
                    <a:pt x="99" y="127"/>
                  </a:lnTo>
                  <a:lnTo>
                    <a:pt x="99" y="132"/>
                  </a:lnTo>
                  <a:lnTo>
                    <a:pt x="99" y="141"/>
                  </a:lnTo>
                  <a:lnTo>
                    <a:pt x="99" y="146"/>
                  </a:lnTo>
                  <a:lnTo>
                    <a:pt x="97" y="154"/>
                  </a:lnTo>
                  <a:lnTo>
                    <a:pt x="94" y="162"/>
                  </a:lnTo>
                  <a:lnTo>
                    <a:pt x="92" y="168"/>
                  </a:lnTo>
                  <a:lnTo>
                    <a:pt x="88" y="171"/>
                  </a:lnTo>
                  <a:lnTo>
                    <a:pt x="85" y="173"/>
                  </a:lnTo>
                  <a:lnTo>
                    <a:pt x="85" y="179"/>
                  </a:lnTo>
                  <a:lnTo>
                    <a:pt x="88" y="187"/>
                  </a:lnTo>
                  <a:lnTo>
                    <a:pt x="88" y="193"/>
                  </a:lnTo>
                  <a:lnTo>
                    <a:pt x="88" y="195"/>
                  </a:lnTo>
                  <a:lnTo>
                    <a:pt x="90" y="201"/>
                  </a:lnTo>
                  <a:lnTo>
                    <a:pt x="88" y="204"/>
                  </a:lnTo>
                  <a:lnTo>
                    <a:pt x="88" y="209"/>
                  </a:lnTo>
                  <a:lnTo>
                    <a:pt x="88" y="217"/>
                  </a:lnTo>
                  <a:lnTo>
                    <a:pt x="85" y="220"/>
                  </a:lnTo>
                  <a:lnTo>
                    <a:pt x="81" y="226"/>
                  </a:lnTo>
                  <a:lnTo>
                    <a:pt x="78" y="226"/>
                  </a:lnTo>
                  <a:lnTo>
                    <a:pt x="76" y="226"/>
                  </a:lnTo>
                  <a:lnTo>
                    <a:pt x="71" y="226"/>
                  </a:lnTo>
                  <a:lnTo>
                    <a:pt x="69" y="226"/>
                  </a:lnTo>
                  <a:lnTo>
                    <a:pt x="65" y="223"/>
                  </a:lnTo>
                  <a:lnTo>
                    <a:pt x="62" y="226"/>
                  </a:lnTo>
                  <a:lnTo>
                    <a:pt x="60" y="228"/>
                  </a:lnTo>
                  <a:lnTo>
                    <a:pt x="58" y="228"/>
                  </a:lnTo>
                  <a:lnTo>
                    <a:pt x="53" y="228"/>
                  </a:lnTo>
                  <a:lnTo>
                    <a:pt x="55" y="226"/>
                  </a:lnTo>
                  <a:lnTo>
                    <a:pt x="53" y="223"/>
                  </a:lnTo>
                  <a:lnTo>
                    <a:pt x="51" y="226"/>
                  </a:lnTo>
                  <a:lnTo>
                    <a:pt x="46" y="226"/>
                  </a:lnTo>
                  <a:lnTo>
                    <a:pt x="44" y="223"/>
                  </a:lnTo>
                  <a:lnTo>
                    <a:pt x="42" y="223"/>
                  </a:lnTo>
                  <a:lnTo>
                    <a:pt x="42" y="220"/>
                  </a:lnTo>
                  <a:lnTo>
                    <a:pt x="42" y="217"/>
                  </a:lnTo>
                  <a:lnTo>
                    <a:pt x="37" y="217"/>
                  </a:lnTo>
                  <a:lnTo>
                    <a:pt x="35" y="217"/>
                  </a:lnTo>
                  <a:lnTo>
                    <a:pt x="30" y="223"/>
                  </a:lnTo>
                  <a:lnTo>
                    <a:pt x="30" y="226"/>
                  </a:lnTo>
                  <a:lnTo>
                    <a:pt x="35" y="234"/>
                  </a:lnTo>
                  <a:lnTo>
                    <a:pt x="42" y="237"/>
                  </a:lnTo>
                  <a:lnTo>
                    <a:pt x="42" y="239"/>
                  </a:lnTo>
                  <a:lnTo>
                    <a:pt x="39" y="242"/>
                  </a:lnTo>
                  <a:lnTo>
                    <a:pt x="37" y="245"/>
                  </a:lnTo>
                  <a:lnTo>
                    <a:pt x="39" y="250"/>
                  </a:lnTo>
                  <a:lnTo>
                    <a:pt x="37" y="253"/>
                  </a:lnTo>
                  <a:lnTo>
                    <a:pt x="35" y="256"/>
                  </a:lnTo>
                  <a:lnTo>
                    <a:pt x="33" y="259"/>
                  </a:lnTo>
                  <a:lnTo>
                    <a:pt x="30" y="264"/>
                  </a:lnTo>
                  <a:lnTo>
                    <a:pt x="30" y="267"/>
                  </a:lnTo>
                  <a:lnTo>
                    <a:pt x="23" y="272"/>
                  </a:lnTo>
                  <a:lnTo>
                    <a:pt x="16" y="281"/>
                  </a:lnTo>
                  <a:lnTo>
                    <a:pt x="14" y="283"/>
                  </a:lnTo>
                  <a:lnTo>
                    <a:pt x="10" y="286"/>
                  </a:lnTo>
                  <a:lnTo>
                    <a:pt x="7" y="286"/>
                  </a:lnTo>
                  <a:lnTo>
                    <a:pt x="3" y="289"/>
                  </a:lnTo>
                  <a:lnTo>
                    <a:pt x="3" y="292"/>
                  </a:lnTo>
                  <a:lnTo>
                    <a:pt x="3" y="300"/>
                  </a:lnTo>
                  <a:lnTo>
                    <a:pt x="3" y="305"/>
                  </a:lnTo>
                  <a:lnTo>
                    <a:pt x="0" y="313"/>
                  </a:lnTo>
                  <a:lnTo>
                    <a:pt x="0" y="319"/>
                  </a:lnTo>
                  <a:lnTo>
                    <a:pt x="3" y="324"/>
                  </a:lnTo>
                  <a:lnTo>
                    <a:pt x="5" y="330"/>
                  </a:lnTo>
                  <a:lnTo>
                    <a:pt x="7" y="333"/>
                  </a:lnTo>
                  <a:lnTo>
                    <a:pt x="10" y="333"/>
                  </a:lnTo>
                  <a:lnTo>
                    <a:pt x="16" y="338"/>
                  </a:lnTo>
                  <a:lnTo>
                    <a:pt x="21" y="344"/>
                  </a:lnTo>
                  <a:lnTo>
                    <a:pt x="23" y="349"/>
                  </a:lnTo>
                  <a:lnTo>
                    <a:pt x="23" y="355"/>
                  </a:lnTo>
                  <a:lnTo>
                    <a:pt x="26" y="357"/>
                  </a:lnTo>
                  <a:lnTo>
                    <a:pt x="23" y="363"/>
                  </a:lnTo>
                  <a:lnTo>
                    <a:pt x="21" y="366"/>
                  </a:lnTo>
                  <a:lnTo>
                    <a:pt x="21" y="374"/>
                  </a:lnTo>
                  <a:lnTo>
                    <a:pt x="19" y="388"/>
                  </a:lnTo>
                  <a:lnTo>
                    <a:pt x="19" y="390"/>
                  </a:lnTo>
                  <a:lnTo>
                    <a:pt x="21" y="396"/>
                  </a:lnTo>
                  <a:lnTo>
                    <a:pt x="26" y="399"/>
                  </a:lnTo>
                  <a:lnTo>
                    <a:pt x="26" y="401"/>
                  </a:lnTo>
                  <a:lnTo>
                    <a:pt x="28" y="404"/>
                  </a:lnTo>
                  <a:lnTo>
                    <a:pt x="30" y="404"/>
                  </a:lnTo>
                  <a:lnTo>
                    <a:pt x="33" y="401"/>
                  </a:lnTo>
                  <a:lnTo>
                    <a:pt x="33" y="399"/>
                  </a:lnTo>
                  <a:lnTo>
                    <a:pt x="39" y="396"/>
                  </a:lnTo>
                  <a:lnTo>
                    <a:pt x="44" y="388"/>
                  </a:lnTo>
                  <a:lnTo>
                    <a:pt x="44" y="385"/>
                  </a:lnTo>
                  <a:lnTo>
                    <a:pt x="44" y="382"/>
                  </a:lnTo>
                  <a:lnTo>
                    <a:pt x="46" y="377"/>
                  </a:lnTo>
                  <a:lnTo>
                    <a:pt x="49" y="374"/>
                  </a:lnTo>
                  <a:lnTo>
                    <a:pt x="51" y="371"/>
                  </a:lnTo>
                  <a:lnTo>
                    <a:pt x="55" y="366"/>
                  </a:lnTo>
                  <a:lnTo>
                    <a:pt x="55" y="363"/>
                  </a:lnTo>
                  <a:lnTo>
                    <a:pt x="58" y="360"/>
                  </a:lnTo>
                  <a:lnTo>
                    <a:pt x="58" y="357"/>
                  </a:lnTo>
                  <a:lnTo>
                    <a:pt x="60" y="360"/>
                  </a:lnTo>
                  <a:lnTo>
                    <a:pt x="62" y="360"/>
                  </a:lnTo>
                  <a:lnTo>
                    <a:pt x="65" y="363"/>
                  </a:lnTo>
                  <a:lnTo>
                    <a:pt x="69" y="366"/>
                  </a:lnTo>
                  <a:lnTo>
                    <a:pt x="76" y="366"/>
                  </a:lnTo>
                  <a:lnTo>
                    <a:pt x="81" y="366"/>
                  </a:lnTo>
                  <a:lnTo>
                    <a:pt x="83" y="363"/>
                  </a:lnTo>
                  <a:lnTo>
                    <a:pt x="85" y="360"/>
                  </a:lnTo>
                  <a:lnTo>
                    <a:pt x="88" y="355"/>
                  </a:lnTo>
                  <a:lnTo>
                    <a:pt x="85" y="352"/>
                  </a:lnTo>
                  <a:lnTo>
                    <a:pt x="81" y="352"/>
                  </a:lnTo>
                  <a:lnTo>
                    <a:pt x="74" y="346"/>
                  </a:lnTo>
                  <a:lnTo>
                    <a:pt x="69" y="344"/>
                  </a:lnTo>
                  <a:lnTo>
                    <a:pt x="65" y="341"/>
                  </a:lnTo>
                  <a:lnTo>
                    <a:pt x="62" y="338"/>
                  </a:lnTo>
                  <a:lnTo>
                    <a:pt x="60" y="335"/>
                  </a:lnTo>
                  <a:lnTo>
                    <a:pt x="55" y="330"/>
                  </a:lnTo>
                  <a:lnTo>
                    <a:pt x="51" y="330"/>
                  </a:lnTo>
                  <a:lnTo>
                    <a:pt x="42" y="327"/>
                  </a:lnTo>
                  <a:lnTo>
                    <a:pt x="37" y="327"/>
                  </a:lnTo>
                  <a:lnTo>
                    <a:pt x="33" y="322"/>
                  </a:lnTo>
                  <a:lnTo>
                    <a:pt x="30" y="316"/>
                  </a:lnTo>
                  <a:lnTo>
                    <a:pt x="26" y="311"/>
                  </a:lnTo>
                  <a:lnTo>
                    <a:pt x="28" y="308"/>
                  </a:lnTo>
                  <a:lnTo>
                    <a:pt x="28" y="303"/>
                  </a:lnTo>
                  <a:lnTo>
                    <a:pt x="30" y="297"/>
                  </a:lnTo>
                  <a:lnTo>
                    <a:pt x="33" y="292"/>
                  </a:lnTo>
                  <a:lnTo>
                    <a:pt x="37" y="289"/>
                  </a:lnTo>
                  <a:lnTo>
                    <a:pt x="39" y="289"/>
                  </a:lnTo>
                  <a:lnTo>
                    <a:pt x="42" y="289"/>
                  </a:lnTo>
                  <a:lnTo>
                    <a:pt x="46" y="294"/>
                  </a:lnTo>
                  <a:lnTo>
                    <a:pt x="49" y="294"/>
                  </a:lnTo>
                  <a:lnTo>
                    <a:pt x="51" y="292"/>
                  </a:lnTo>
                  <a:lnTo>
                    <a:pt x="55" y="292"/>
                  </a:lnTo>
                  <a:lnTo>
                    <a:pt x="60" y="294"/>
                  </a:lnTo>
                  <a:lnTo>
                    <a:pt x="62" y="300"/>
                  </a:lnTo>
                  <a:lnTo>
                    <a:pt x="62" y="303"/>
                  </a:lnTo>
                  <a:lnTo>
                    <a:pt x="69" y="308"/>
                  </a:lnTo>
                  <a:lnTo>
                    <a:pt x="62" y="313"/>
                  </a:lnTo>
                  <a:lnTo>
                    <a:pt x="67" y="313"/>
                  </a:lnTo>
                  <a:lnTo>
                    <a:pt x="71" y="311"/>
                  </a:lnTo>
                  <a:lnTo>
                    <a:pt x="78" y="308"/>
                  </a:lnTo>
                  <a:lnTo>
                    <a:pt x="85" y="303"/>
                  </a:lnTo>
                  <a:lnTo>
                    <a:pt x="90" y="294"/>
                  </a:lnTo>
                  <a:lnTo>
                    <a:pt x="99" y="283"/>
                  </a:lnTo>
                  <a:lnTo>
                    <a:pt x="104" y="283"/>
                  </a:lnTo>
                  <a:lnTo>
                    <a:pt x="113" y="278"/>
                  </a:lnTo>
                  <a:lnTo>
                    <a:pt x="124" y="281"/>
                  </a:lnTo>
                  <a:lnTo>
                    <a:pt x="136" y="281"/>
                  </a:lnTo>
                  <a:lnTo>
                    <a:pt x="147" y="289"/>
                  </a:lnTo>
                  <a:lnTo>
                    <a:pt x="152" y="292"/>
                  </a:lnTo>
                  <a:lnTo>
                    <a:pt x="165" y="300"/>
                  </a:lnTo>
                  <a:lnTo>
                    <a:pt x="179" y="311"/>
                  </a:lnTo>
                  <a:lnTo>
                    <a:pt x="184" y="316"/>
                  </a:lnTo>
                  <a:lnTo>
                    <a:pt x="186" y="319"/>
                  </a:lnTo>
                  <a:lnTo>
                    <a:pt x="198" y="324"/>
                  </a:lnTo>
                  <a:lnTo>
                    <a:pt x="211" y="330"/>
                  </a:lnTo>
                  <a:lnTo>
                    <a:pt x="214" y="330"/>
                  </a:lnTo>
                  <a:lnTo>
                    <a:pt x="214" y="324"/>
                  </a:lnTo>
                  <a:lnTo>
                    <a:pt x="214" y="319"/>
                  </a:lnTo>
                  <a:lnTo>
                    <a:pt x="214" y="311"/>
                  </a:lnTo>
                  <a:lnTo>
                    <a:pt x="211" y="303"/>
                  </a:lnTo>
                  <a:lnTo>
                    <a:pt x="214" y="292"/>
                  </a:lnTo>
                  <a:lnTo>
                    <a:pt x="216" y="281"/>
                  </a:lnTo>
                  <a:lnTo>
                    <a:pt x="220" y="270"/>
                  </a:lnTo>
                  <a:lnTo>
                    <a:pt x="225" y="261"/>
                  </a:lnTo>
                  <a:lnTo>
                    <a:pt x="230" y="256"/>
                  </a:lnTo>
                  <a:lnTo>
                    <a:pt x="234" y="248"/>
                  </a:lnTo>
                  <a:lnTo>
                    <a:pt x="239" y="242"/>
                  </a:lnTo>
                  <a:lnTo>
                    <a:pt x="248" y="231"/>
                  </a:lnTo>
                  <a:lnTo>
                    <a:pt x="257" y="226"/>
                  </a:lnTo>
                  <a:lnTo>
                    <a:pt x="262" y="223"/>
                  </a:lnTo>
                  <a:lnTo>
                    <a:pt x="266" y="223"/>
                  </a:lnTo>
                  <a:lnTo>
                    <a:pt x="269" y="228"/>
                  </a:lnTo>
                  <a:lnTo>
                    <a:pt x="273" y="226"/>
                  </a:lnTo>
                  <a:lnTo>
                    <a:pt x="282" y="223"/>
                  </a:lnTo>
                  <a:lnTo>
                    <a:pt x="294" y="226"/>
                  </a:lnTo>
                  <a:lnTo>
                    <a:pt x="294" y="223"/>
                  </a:lnTo>
                  <a:lnTo>
                    <a:pt x="291" y="223"/>
                  </a:lnTo>
                  <a:lnTo>
                    <a:pt x="291" y="217"/>
                  </a:lnTo>
                  <a:lnTo>
                    <a:pt x="296" y="215"/>
                  </a:lnTo>
                  <a:lnTo>
                    <a:pt x="298" y="212"/>
                  </a:lnTo>
                  <a:lnTo>
                    <a:pt x="301" y="215"/>
                  </a:lnTo>
                  <a:lnTo>
                    <a:pt x="296" y="220"/>
                  </a:lnTo>
                  <a:lnTo>
                    <a:pt x="303" y="220"/>
                  </a:lnTo>
                  <a:lnTo>
                    <a:pt x="308" y="212"/>
                  </a:lnTo>
                  <a:lnTo>
                    <a:pt x="314" y="206"/>
                  </a:lnTo>
                  <a:lnTo>
                    <a:pt x="317" y="204"/>
                  </a:lnTo>
                  <a:lnTo>
                    <a:pt x="321" y="198"/>
                  </a:lnTo>
                  <a:lnTo>
                    <a:pt x="326" y="198"/>
                  </a:lnTo>
                  <a:lnTo>
                    <a:pt x="330" y="198"/>
                  </a:lnTo>
                  <a:lnTo>
                    <a:pt x="333" y="195"/>
                  </a:lnTo>
                  <a:lnTo>
                    <a:pt x="335" y="190"/>
                  </a:lnTo>
                  <a:lnTo>
                    <a:pt x="337" y="184"/>
                  </a:lnTo>
                  <a:lnTo>
                    <a:pt x="342" y="182"/>
                  </a:lnTo>
                  <a:lnTo>
                    <a:pt x="344" y="182"/>
                  </a:lnTo>
                  <a:lnTo>
                    <a:pt x="346" y="179"/>
                  </a:lnTo>
                  <a:lnTo>
                    <a:pt x="353" y="176"/>
                  </a:lnTo>
                  <a:lnTo>
                    <a:pt x="349" y="171"/>
                  </a:lnTo>
                  <a:lnTo>
                    <a:pt x="340" y="176"/>
                  </a:lnTo>
                  <a:lnTo>
                    <a:pt x="330" y="184"/>
                  </a:lnTo>
                  <a:lnTo>
                    <a:pt x="326" y="184"/>
                  </a:lnTo>
                  <a:lnTo>
                    <a:pt x="319" y="179"/>
                  </a:lnTo>
                  <a:lnTo>
                    <a:pt x="317" y="176"/>
                  </a:lnTo>
                  <a:lnTo>
                    <a:pt x="314" y="173"/>
                  </a:lnTo>
                  <a:lnTo>
                    <a:pt x="314" y="168"/>
                  </a:lnTo>
                  <a:lnTo>
                    <a:pt x="312" y="157"/>
                  </a:lnTo>
                  <a:lnTo>
                    <a:pt x="308" y="154"/>
                  </a:lnTo>
                  <a:lnTo>
                    <a:pt x="303" y="151"/>
                  </a:lnTo>
                  <a:lnTo>
                    <a:pt x="303" y="149"/>
                  </a:lnTo>
                  <a:lnTo>
                    <a:pt x="303" y="146"/>
                  </a:lnTo>
                  <a:lnTo>
                    <a:pt x="301" y="143"/>
                  </a:lnTo>
                  <a:lnTo>
                    <a:pt x="301" y="135"/>
                  </a:lnTo>
                  <a:lnTo>
                    <a:pt x="301" y="127"/>
                  </a:lnTo>
                  <a:lnTo>
                    <a:pt x="305" y="119"/>
                  </a:lnTo>
                  <a:lnTo>
                    <a:pt x="308" y="113"/>
                  </a:lnTo>
                  <a:lnTo>
                    <a:pt x="308" y="110"/>
                  </a:lnTo>
                  <a:lnTo>
                    <a:pt x="310" y="110"/>
                  </a:lnTo>
                  <a:lnTo>
                    <a:pt x="310" y="105"/>
                  </a:lnTo>
                  <a:lnTo>
                    <a:pt x="314" y="99"/>
                  </a:lnTo>
                  <a:lnTo>
                    <a:pt x="314" y="94"/>
                  </a:lnTo>
                  <a:lnTo>
                    <a:pt x="314" y="88"/>
                  </a:lnTo>
                  <a:lnTo>
                    <a:pt x="312" y="86"/>
                  </a:lnTo>
                  <a:lnTo>
                    <a:pt x="310" y="91"/>
                  </a:lnTo>
                  <a:lnTo>
                    <a:pt x="305" y="97"/>
                  </a:lnTo>
                  <a:lnTo>
                    <a:pt x="303" y="102"/>
                  </a:lnTo>
                  <a:lnTo>
                    <a:pt x="301" y="105"/>
                  </a:lnTo>
                  <a:lnTo>
                    <a:pt x="296" y="113"/>
                  </a:lnTo>
                  <a:lnTo>
                    <a:pt x="289" y="124"/>
                  </a:lnTo>
                  <a:lnTo>
                    <a:pt x="282" y="127"/>
                  </a:lnTo>
                  <a:lnTo>
                    <a:pt x="278" y="130"/>
                  </a:lnTo>
                  <a:lnTo>
                    <a:pt x="275" y="130"/>
                  </a:lnTo>
                  <a:lnTo>
                    <a:pt x="273" y="132"/>
                  </a:lnTo>
                  <a:lnTo>
                    <a:pt x="269" y="135"/>
                  </a:lnTo>
                  <a:lnTo>
                    <a:pt x="259" y="135"/>
                  </a:lnTo>
                  <a:lnTo>
                    <a:pt x="253" y="132"/>
                  </a:lnTo>
                  <a:lnTo>
                    <a:pt x="248" y="127"/>
                  </a:lnTo>
                  <a:lnTo>
                    <a:pt x="248" y="121"/>
                  </a:lnTo>
                  <a:lnTo>
                    <a:pt x="246" y="119"/>
                  </a:lnTo>
                  <a:lnTo>
                    <a:pt x="243" y="119"/>
                  </a:lnTo>
                  <a:lnTo>
                    <a:pt x="241" y="116"/>
                  </a:lnTo>
                  <a:lnTo>
                    <a:pt x="239" y="121"/>
                  </a:lnTo>
                  <a:lnTo>
                    <a:pt x="241" y="127"/>
                  </a:lnTo>
                  <a:lnTo>
                    <a:pt x="239" y="124"/>
                  </a:lnTo>
                  <a:lnTo>
                    <a:pt x="236" y="124"/>
                  </a:lnTo>
                  <a:lnTo>
                    <a:pt x="236" y="121"/>
                  </a:lnTo>
                  <a:lnTo>
                    <a:pt x="239" y="119"/>
                  </a:lnTo>
                  <a:lnTo>
                    <a:pt x="234" y="119"/>
                  </a:lnTo>
                  <a:lnTo>
                    <a:pt x="227" y="121"/>
                  </a:lnTo>
                  <a:lnTo>
                    <a:pt x="223" y="119"/>
                  </a:lnTo>
                  <a:lnTo>
                    <a:pt x="216" y="113"/>
                  </a:lnTo>
                  <a:lnTo>
                    <a:pt x="214" y="113"/>
                  </a:lnTo>
                  <a:lnTo>
                    <a:pt x="211" y="113"/>
                  </a:lnTo>
                  <a:lnTo>
                    <a:pt x="214" y="113"/>
                  </a:lnTo>
                  <a:lnTo>
                    <a:pt x="216" y="116"/>
                  </a:lnTo>
                  <a:lnTo>
                    <a:pt x="216" y="119"/>
                  </a:lnTo>
                  <a:lnTo>
                    <a:pt x="214" y="119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4" y="113"/>
                  </a:lnTo>
                  <a:lnTo>
                    <a:pt x="207" y="113"/>
                  </a:lnTo>
                  <a:lnTo>
                    <a:pt x="209" y="11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9" name="Freeform 159"/>
            <p:cNvSpPr>
              <a:spLocks noChangeAspect="1"/>
            </p:cNvSpPr>
            <p:nvPr/>
          </p:nvSpPr>
          <p:spPr bwMode="auto">
            <a:xfrm rot="9246">
              <a:off x="-344" y="2466"/>
              <a:ext cx="11" cy="30"/>
            </a:xfrm>
            <a:custGeom>
              <a:avLst/>
              <a:gdLst>
                <a:gd name="T0" fmla="*/ 2147483647 w 7"/>
                <a:gd name="T1" fmla="*/ 897081453 h 22"/>
                <a:gd name="T2" fmla="*/ 2147483647 w 7"/>
                <a:gd name="T3" fmla="*/ 2147483647 h 22"/>
                <a:gd name="T4" fmla="*/ 2147483647 w 7"/>
                <a:gd name="T5" fmla="*/ 2147483647 h 22"/>
                <a:gd name="T6" fmla="*/ 2147483647 w 7"/>
                <a:gd name="T7" fmla="*/ 2147483647 h 22"/>
                <a:gd name="T8" fmla="*/ 2147483647 w 7"/>
                <a:gd name="T9" fmla="*/ 2147483647 h 22"/>
                <a:gd name="T10" fmla="*/ 0 w 7"/>
                <a:gd name="T11" fmla="*/ 2147483647 h 22"/>
                <a:gd name="T12" fmla="*/ 0 w 7"/>
                <a:gd name="T13" fmla="*/ 0 h 22"/>
                <a:gd name="T14" fmla="*/ 2147483647 w 7"/>
                <a:gd name="T15" fmla="*/ 353782396 h 22"/>
                <a:gd name="T16" fmla="*/ 2147483647 w 7"/>
                <a:gd name="T17" fmla="*/ 897081453 h 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22"/>
                <a:gd name="T29" fmla="*/ 7 w 7"/>
                <a:gd name="T30" fmla="*/ 22 h 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22">
                  <a:moveTo>
                    <a:pt x="7" y="5"/>
                  </a:moveTo>
                  <a:lnTo>
                    <a:pt x="5" y="13"/>
                  </a:lnTo>
                  <a:lnTo>
                    <a:pt x="5" y="19"/>
                  </a:lnTo>
                  <a:lnTo>
                    <a:pt x="5" y="22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0" name="Freeform 160"/>
            <p:cNvSpPr>
              <a:spLocks noChangeAspect="1"/>
            </p:cNvSpPr>
            <p:nvPr/>
          </p:nvSpPr>
          <p:spPr bwMode="auto">
            <a:xfrm rot="9246">
              <a:off x="-344" y="2466"/>
              <a:ext cx="11" cy="30"/>
            </a:xfrm>
            <a:custGeom>
              <a:avLst/>
              <a:gdLst>
                <a:gd name="T0" fmla="*/ 2147483647 w 7"/>
                <a:gd name="T1" fmla="*/ 897081453 h 22"/>
                <a:gd name="T2" fmla="*/ 2147483647 w 7"/>
                <a:gd name="T3" fmla="*/ 2147483647 h 22"/>
                <a:gd name="T4" fmla="*/ 2147483647 w 7"/>
                <a:gd name="T5" fmla="*/ 2147483647 h 22"/>
                <a:gd name="T6" fmla="*/ 2147483647 w 7"/>
                <a:gd name="T7" fmla="*/ 2147483647 h 22"/>
                <a:gd name="T8" fmla="*/ 2147483647 w 7"/>
                <a:gd name="T9" fmla="*/ 2147483647 h 22"/>
                <a:gd name="T10" fmla="*/ 0 w 7"/>
                <a:gd name="T11" fmla="*/ 2147483647 h 22"/>
                <a:gd name="T12" fmla="*/ 0 w 7"/>
                <a:gd name="T13" fmla="*/ 0 h 22"/>
                <a:gd name="T14" fmla="*/ 2147483647 w 7"/>
                <a:gd name="T15" fmla="*/ 353782396 h 22"/>
                <a:gd name="T16" fmla="*/ 2147483647 w 7"/>
                <a:gd name="T17" fmla="*/ 897081453 h 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22"/>
                <a:gd name="T29" fmla="*/ 7 w 7"/>
                <a:gd name="T30" fmla="*/ 22 h 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22">
                  <a:moveTo>
                    <a:pt x="7" y="5"/>
                  </a:moveTo>
                  <a:lnTo>
                    <a:pt x="5" y="13"/>
                  </a:lnTo>
                  <a:lnTo>
                    <a:pt x="5" y="19"/>
                  </a:lnTo>
                  <a:lnTo>
                    <a:pt x="5" y="22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1" name="Freeform 161"/>
            <p:cNvSpPr>
              <a:spLocks noChangeAspect="1"/>
            </p:cNvSpPr>
            <p:nvPr/>
          </p:nvSpPr>
          <p:spPr bwMode="auto">
            <a:xfrm rot="9246">
              <a:off x="-190" y="2056"/>
              <a:ext cx="14" cy="14"/>
            </a:xfrm>
            <a:custGeom>
              <a:avLst/>
              <a:gdLst>
                <a:gd name="T0" fmla="*/ 2147483647 w 7"/>
                <a:gd name="T1" fmla="*/ 0 h 11"/>
                <a:gd name="T2" fmla="*/ 0 w 7"/>
                <a:gd name="T3" fmla="*/ 7938277 h 11"/>
                <a:gd name="T4" fmla="*/ 0 w 7"/>
                <a:gd name="T5" fmla="*/ 20828963 h 11"/>
                <a:gd name="T6" fmla="*/ 2147483647 w 7"/>
                <a:gd name="T7" fmla="*/ 27228036 h 11"/>
                <a:gd name="T8" fmla="*/ 2147483647 w 7"/>
                <a:gd name="T9" fmla="*/ 27228036 h 11"/>
                <a:gd name="T10" fmla="*/ 2147483647 w 7"/>
                <a:gd name="T11" fmla="*/ 20828963 h 11"/>
                <a:gd name="T12" fmla="*/ 2147483647 w 7"/>
                <a:gd name="T13" fmla="*/ 12858697 h 11"/>
                <a:gd name="T14" fmla="*/ 2147483647 w 7"/>
                <a:gd name="T15" fmla="*/ 7938277 h 11"/>
                <a:gd name="T16" fmla="*/ 2147483647 w 7"/>
                <a:gd name="T17" fmla="*/ 0 h 11"/>
                <a:gd name="T18" fmla="*/ 2147483647 w 7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1"/>
                <a:gd name="T32" fmla="*/ 7 w 7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1">
                  <a:moveTo>
                    <a:pt x="2" y="0"/>
                  </a:moveTo>
                  <a:lnTo>
                    <a:pt x="0" y="3"/>
                  </a:lnTo>
                  <a:lnTo>
                    <a:pt x="0" y="8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7" y="8"/>
                  </a:lnTo>
                  <a:lnTo>
                    <a:pt x="7" y="5"/>
                  </a:lnTo>
                  <a:lnTo>
                    <a:pt x="7" y="3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2" name="Freeform 162"/>
            <p:cNvSpPr>
              <a:spLocks noChangeAspect="1"/>
            </p:cNvSpPr>
            <p:nvPr/>
          </p:nvSpPr>
          <p:spPr bwMode="auto">
            <a:xfrm rot="9246">
              <a:off x="-190" y="2056"/>
              <a:ext cx="14" cy="14"/>
            </a:xfrm>
            <a:custGeom>
              <a:avLst/>
              <a:gdLst>
                <a:gd name="T0" fmla="*/ 2147483647 w 7"/>
                <a:gd name="T1" fmla="*/ 0 h 11"/>
                <a:gd name="T2" fmla="*/ 0 w 7"/>
                <a:gd name="T3" fmla="*/ 7938277 h 11"/>
                <a:gd name="T4" fmla="*/ 0 w 7"/>
                <a:gd name="T5" fmla="*/ 20828963 h 11"/>
                <a:gd name="T6" fmla="*/ 2147483647 w 7"/>
                <a:gd name="T7" fmla="*/ 27228036 h 11"/>
                <a:gd name="T8" fmla="*/ 2147483647 w 7"/>
                <a:gd name="T9" fmla="*/ 27228036 h 11"/>
                <a:gd name="T10" fmla="*/ 2147483647 w 7"/>
                <a:gd name="T11" fmla="*/ 20828963 h 11"/>
                <a:gd name="T12" fmla="*/ 2147483647 w 7"/>
                <a:gd name="T13" fmla="*/ 12858697 h 11"/>
                <a:gd name="T14" fmla="*/ 2147483647 w 7"/>
                <a:gd name="T15" fmla="*/ 7938277 h 11"/>
                <a:gd name="T16" fmla="*/ 2147483647 w 7"/>
                <a:gd name="T17" fmla="*/ 0 h 11"/>
                <a:gd name="T18" fmla="*/ 2147483647 w 7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1"/>
                <a:gd name="T32" fmla="*/ 7 w 7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1">
                  <a:moveTo>
                    <a:pt x="2" y="0"/>
                  </a:moveTo>
                  <a:lnTo>
                    <a:pt x="0" y="3"/>
                  </a:lnTo>
                  <a:lnTo>
                    <a:pt x="0" y="8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7" y="8"/>
                  </a:lnTo>
                  <a:lnTo>
                    <a:pt x="7" y="5"/>
                  </a:lnTo>
                  <a:lnTo>
                    <a:pt x="7" y="3"/>
                  </a:lnTo>
                  <a:lnTo>
                    <a:pt x="4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3" name="Freeform 163"/>
            <p:cNvSpPr>
              <a:spLocks noChangeAspect="1"/>
            </p:cNvSpPr>
            <p:nvPr/>
          </p:nvSpPr>
          <p:spPr bwMode="auto">
            <a:xfrm rot="9246">
              <a:off x="-215" y="2030"/>
              <a:ext cx="14" cy="26"/>
            </a:xfrm>
            <a:custGeom>
              <a:avLst/>
              <a:gdLst>
                <a:gd name="T0" fmla="*/ 2147483647 w 7"/>
                <a:gd name="T1" fmla="*/ 0 h 19"/>
                <a:gd name="T2" fmla="*/ 2147483647 w 7"/>
                <a:gd name="T3" fmla="*/ 0 h 19"/>
                <a:gd name="T4" fmla="*/ 2147483647 w 7"/>
                <a:gd name="T5" fmla="*/ 434246379 h 19"/>
                <a:gd name="T6" fmla="*/ 2147483647 w 7"/>
                <a:gd name="T7" fmla="*/ 1112744363 h 19"/>
                <a:gd name="T8" fmla="*/ 2147483647 w 7"/>
                <a:gd name="T9" fmla="*/ 1706855042 h 19"/>
                <a:gd name="T10" fmla="*/ 2147483647 w 7"/>
                <a:gd name="T11" fmla="*/ 2147483647 h 19"/>
                <a:gd name="T12" fmla="*/ 2147483647 w 7"/>
                <a:gd name="T13" fmla="*/ 2147483647 h 19"/>
                <a:gd name="T14" fmla="*/ 2147483647 w 7"/>
                <a:gd name="T15" fmla="*/ 2147483647 h 19"/>
                <a:gd name="T16" fmla="*/ 2147483647 w 7"/>
                <a:gd name="T17" fmla="*/ 2147483647 h 19"/>
                <a:gd name="T18" fmla="*/ 0 w 7"/>
                <a:gd name="T19" fmla="*/ 1706855042 h 19"/>
                <a:gd name="T20" fmla="*/ 2147483647 w 7"/>
                <a:gd name="T21" fmla="*/ 434246379 h 19"/>
                <a:gd name="T22" fmla="*/ 2147483647 w 7"/>
                <a:gd name="T23" fmla="*/ 0 h 1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"/>
                <a:gd name="T37" fmla="*/ 0 h 19"/>
                <a:gd name="T38" fmla="*/ 7 w 7"/>
                <a:gd name="T39" fmla="*/ 19 h 1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" h="19">
                  <a:moveTo>
                    <a:pt x="2" y="0"/>
                  </a:moveTo>
                  <a:lnTo>
                    <a:pt x="5" y="0"/>
                  </a:lnTo>
                  <a:lnTo>
                    <a:pt x="5" y="2"/>
                  </a:lnTo>
                  <a:lnTo>
                    <a:pt x="7" y="5"/>
                  </a:lnTo>
                  <a:lnTo>
                    <a:pt x="7" y="8"/>
                  </a:lnTo>
                  <a:lnTo>
                    <a:pt x="7" y="11"/>
                  </a:lnTo>
                  <a:lnTo>
                    <a:pt x="7" y="16"/>
                  </a:lnTo>
                  <a:lnTo>
                    <a:pt x="7" y="19"/>
                  </a:lnTo>
                  <a:lnTo>
                    <a:pt x="2" y="19"/>
                  </a:lnTo>
                  <a:lnTo>
                    <a:pt x="0" y="8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4" name="Freeform 164"/>
            <p:cNvSpPr>
              <a:spLocks noChangeAspect="1"/>
            </p:cNvSpPr>
            <p:nvPr/>
          </p:nvSpPr>
          <p:spPr bwMode="auto">
            <a:xfrm rot="9246">
              <a:off x="-215" y="2030"/>
              <a:ext cx="14" cy="26"/>
            </a:xfrm>
            <a:custGeom>
              <a:avLst/>
              <a:gdLst>
                <a:gd name="T0" fmla="*/ 2147483647 w 7"/>
                <a:gd name="T1" fmla="*/ 0 h 19"/>
                <a:gd name="T2" fmla="*/ 2147483647 w 7"/>
                <a:gd name="T3" fmla="*/ 0 h 19"/>
                <a:gd name="T4" fmla="*/ 2147483647 w 7"/>
                <a:gd name="T5" fmla="*/ 434246379 h 19"/>
                <a:gd name="T6" fmla="*/ 2147483647 w 7"/>
                <a:gd name="T7" fmla="*/ 1112744363 h 19"/>
                <a:gd name="T8" fmla="*/ 2147483647 w 7"/>
                <a:gd name="T9" fmla="*/ 1706855042 h 19"/>
                <a:gd name="T10" fmla="*/ 2147483647 w 7"/>
                <a:gd name="T11" fmla="*/ 2147483647 h 19"/>
                <a:gd name="T12" fmla="*/ 2147483647 w 7"/>
                <a:gd name="T13" fmla="*/ 2147483647 h 19"/>
                <a:gd name="T14" fmla="*/ 2147483647 w 7"/>
                <a:gd name="T15" fmla="*/ 2147483647 h 19"/>
                <a:gd name="T16" fmla="*/ 2147483647 w 7"/>
                <a:gd name="T17" fmla="*/ 2147483647 h 19"/>
                <a:gd name="T18" fmla="*/ 0 w 7"/>
                <a:gd name="T19" fmla="*/ 1706855042 h 19"/>
                <a:gd name="T20" fmla="*/ 2147483647 w 7"/>
                <a:gd name="T21" fmla="*/ 434246379 h 19"/>
                <a:gd name="T22" fmla="*/ 2147483647 w 7"/>
                <a:gd name="T23" fmla="*/ 0 h 1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"/>
                <a:gd name="T37" fmla="*/ 0 h 19"/>
                <a:gd name="T38" fmla="*/ 7 w 7"/>
                <a:gd name="T39" fmla="*/ 19 h 1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" h="19">
                  <a:moveTo>
                    <a:pt x="2" y="0"/>
                  </a:moveTo>
                  <a:lnTo>
                    <a:pt x="5" y="0"/>
                  </a:lnTo>
                  <a:lnTo>
                    <a:pt x="5" y="2"/>
                  </a:lnTo>
                  <a:lnTo>
                    <a:pt x="7" y="5"/>
                  </a:lnTo>
                  <a:lnTo>
                    <a:pt x="7" y="8"/>
                  </a:lnTo>
                  <a:lnTo>
                    <a:pt x="7" y="11"/>
                  </a:lnTo>
                  <a:lnTo>
                    <a:pt x="7" y="16"/>
                  </a:lnTo>
                  <a:lnTo>
                    <a:pt x="7" y="19"/>
                  </a:lnTo>
                  <a:lnTo>
                    <a:pt x="2" y="19"/>
                  </a:lnTo>
                  <a:lnTo>
                    <a:pt x="0" y="8"/>
                  </a:lnTo>
                  <a:lnTo>
                    <a:pt x="2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5" name="Freeform 165"/>
            <p:cNvSpPr>
              <a:spLocks noChangeAspect="1"/>
            </p:cNvSpPr>
            <p:nvPr/>
          </p:nvSpPr>
          <p:spPr bwMode="auto">
            <a:xfrm rot="9246">
              <a:off x="282" y="2118"/>
              <a:ext cx="141" cy="104"/>
            </a:xfrm>
            <a:custGeom>
              <a:avLst/>
              <a:gdLst>
                <a:gd name="T0" fmla="*/ 2147483647 w 78"/>
                <a:gd name="T1" fmla="*/ 2147483647 h 74"/>
                <a:gd name="T2" fmla="*/ 2147483647 w 78"/>
                <a:gd name="T3" fmla="*/ 2147483647 h 74"/>
                <a:gd name="T4" fmla="*/ 2147483647 w 78"/>
                <a:gd name="T5" fmla="*/ 2147483647 h 74"/>
                <a:gd name="T6" fmla="*/ 2147483647 w 78"/>
                <a:gd name="T7" fmla="*/ 2147483647 h 74"/>
                <a:gd name="T8" fmla="*/ 2147483647 w 78"/>
                <a:gd name="T9" fmla="*/ 2147483647 h 74"/>
                <a:gd name="T10" fmla="*/ 2147483647 w 78"/>
                <a:gd name="T11" fmla="*/ 2147483647 h 74"/>
                <a:gd name="T12" fmla="*/ 2147483647 w 78"/>
                <a:gd name="T13" fmla="*/ 2147483647 h 74"/>
                <a:gd name="T14" fmla="*/ 2147483647 w 78"/>
                <a:gd name="T15" fmla="*/ 2147483647 h 74"/>
                <a:gd name="T16" fmla="*/ 2147483647 w 78"/>
                <a:gd name="T17" fmla="*/ 2147483647 h 74"/>
                <a:gd name="T18" fmla="*/ 2147483647 w 78"/>
                <a:gd name="T19" fmla="*/ 2147483647 h 74"/>
                <a:gd name="T20" fmla="*/ 0 w 78"/>
                <a:gd name="T21" fmla="*/ 2147483647 h 74"/>
                <a:gd name="T22" fmla="*/ 0 w 78"/>
                <a:gd name="T23" fmla="*/ 2147483647 h 74"/>
                <a:gd name="T24" fmla="*/ 0 w 78"/>
                <a:gd name="T25" fmla="*/ 2147483647 h 74"/>
                <a:gd name="T26" fmla="*/ 0 w 78"/>
                <a:gd name="T27" fmla="*/ 2147483647 h 74"/>
                <a:gd name="T28" fmla="*/ 2147483647 w 78"/>
                <a:gd name="T29" fmla="*/ 2147483647 h 74"/>
                <a:gd name="T30" fmla="*/ 2147483647 w 78"/>
                <a:gd name="T31" fmla="*/ 2147483647 h 74"/>
                <a:gd name="T32" fmla="*/ 2147483647 w 78"/>
                <a:gd name="T33" fmla="*/ 2147483647 h 74"/>
                <a:gd name="T34" fmla="*/ 2147483647 w 78"/>
                <a:gd name="T35" fmla="*/ 2147483647 h 74"/>
                <a:gd name="T36" fmla="*/ 2147483647 w 78"/>
                <a:gd name="T37" fmla="*/ 2147483647 h 74"/>
                <a:gd name="T38" fmla="*/ 2147483647 w 78"/>
                <a:gd name="T39" fmla="*/ 2147483647 h 74"/>
                <a:gd name="T40" fmla="*/ 2147483647 w 78"/>
                <a:gd name="T41" fmla="*/ 2147483647 h 74"/>
                <a:gd name="T42" fmla="*/ 2147483647 w 78"/>
                <a:gd name="T43" fmla="*/ 2147483647 h 74"/>
                <a:gd name="T44" fmla="*/ 2147483647 w 78"/>
                <a:gd name="T45" fmla="*/ 2147483647 h 74"/>
                <a:gd name="T46" fmla="*/ 2147483647 w 78"/>
                <a:gd name="T47" fmla="*/ 2147483647 h 74"/>
                <a:gd name="T48" fmla="*/ 2147483647 w 78"/>
                <a:gd name="T49" fmla="*/ 2147483647 h 74"/>
                <a:gd name="T50" fmla="*/ 2147483647 w 78"/>
                <a:gd name="T51" fmla="*/ 2147483647 h 74"/>
                <a:gd name="T52" fmla="*/ 2147483647 w 78"/>
                <a:gd name="T53" fmla="*/ 2147483647 h 74"/>
                <a:gd name="T54" fmla="*/ 2147483647 w 78"/>
                <a:gd name="T55" fmla="*/ 2147483647 h 74"/>
                <a:gd name="T56" fmla="*/ 2147483647 w 78"/>
                <a:gd name="T57" fmla="*/ 2147483647 h 74"/>
                <a:gd name="T58" fmla="*/ 2147483647 w 78"/>
                <a:gd name="T59" fmla="*/ 2147483647 h 74"/>
                <a:gd name="T60" fmla="*/ 2147483647 w 78"/>
                <a:gd name="T61" fmla="*/ 2147483647 h 74"/>
                <a:gd name="T62" fmla="*/ 2147483647 w 78"/>
                <a:gd name="T63" fmla="*/ 2147483647 h 74"/>
                <a:gd name="T64" fmla="*/ 2147483647 w 78"/>
                <a:gd name="T65" fmla="*/ 2147483647 h 74"/>
                <a:gd name="T66" fmla="*/ 2147483647 w 78"/>
                <a:gd name="T67" fmla="*/ 2147483647 h 74"/>
                <a:gd name="T68" fmla="*/ 2147483647 w 78"/>
                <a:gd name="T69" fmla="*/ 2147483647 h 74"/>
                <a:gd name="T70" fmla="*/ 2147483647 w 78"/>
                <a:gd name="T71" fmla="*/ 2147483647 h 74"/>
                <a:gd name="T72" fmla="*/ 2147483647 w 78"/>
                <a:gd name="T73" fmla="*/ 2147483647 h 74"/>
                <a:gd name="T74" fmla="*/ 2147483647 w 78"/>
                <a:gd name="T75" fmla="*/ 2147483647 h 74"/>
                <a:gd name="T76" fmla="*/ 2147483647 w 78"/>
                <a:gd name="T77" fmla="*/ 2147483647 h 74"/>
                <a:gd name="T78" fmla="*/ 2147483647 w 78"/>
                <a:gd name="T79" fmla="*/ 2147483647 h 74"/>
                <a:gd name="T80" fmla="*/ 2147483647 w 78"/>
                <a:gd name="T81" fmla="*/ 2147483647 h 74"/>
                <a:gd name="T82" fmla="*/ 2147483647 w 78"/>
                <a:gd name="T83" fmla="*/ 2147483647 h 74"/>
                <a:gd name="T84" fmla="*/ 2147483647 w 78"/>
                <a:gd name="T85" fmla="*/ 2147483647 h 74"/>
                <a:gd name="T86" fmla="*/ 2147483647 w 78"/>
                <a:gd name="T87" fmla="*/ 2147483647 h 74"/>
                <a:gd name="T88" fmla="*/ 2147483647 w 78"/>
                <a:gd name="T89" fmla="*/ 2147483647 h 74"/>
                <a:gd name="T90" fmla="*/ 2147483647 w 78"/>
                <a:gd name="T91" fmla="*/ 2147483647 h 74"/>
                <a:gd name="T92" fmla="*/ 2147483647 w 78"/>
                <a:gd name="T93" fmla="*/ 2147483647 h 74"/>
                <a:gd name="T94" fmla="*/ 2147483647 w 78"/>
                <a:gd name="T95" fmla="*/ 2147483647 h 74"/>
                <a:gd name="T96" fmla="*/ 2147483647 w 78"/>
                <a:gd name="T97" fmla="*/ 0 h 74"/>
                <a:gd name="T98" fmla="*/ 2147483647 w 78"/>
                <a:gd name="T99" fmla="*/ 2147483647 h 74"/>
                <a:gd name="T100" fmla="*/ 2147483647 w 78"/>
                <a:gd name="T101" fmla="*/ 2147483647 h 74"/>
                <a:gd name="T102" fmla="*/ 2147483647 w 78"/>
                <a:gd name="T103" fmla="*/ 2147483647 h 74"/>
                <a:gd name="T104" fmla="*/ 2147483647 w 78"/>
                <a:gd name="T105" fmla="*/ 2147483647 h 74"/>
                <a:gd name="T106" fmla="*/ 2147483647 w 78"/>
                <a:gd name="T107" fmla="*/ 2147483647 h 7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8"/>
                <a:gd name="T163" fmla="*/ 0 h 74"/>
                <a:gd name="T164" fmla="*/ 78 w 78"/>
                <a:gd name="T165" fmla="*/ 74 h 7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8" h="74">
                  <a:moveTo>
                    <a:pt x="25" y="30"/>
                  </a:moveTo>
                  <a:lnTo>
                    <a:pt x="25" y="33"/>
                  </a:lnTo>
                  <a:lnTo>
                    <a:pt x="23" y="36"/>
                  </a:lnTo>
                  <a:lnTo>
                    <a:pt x="20" y="38"/>
                  </a:lnTo>
                  <a:lnTo>
                    <a:pt x="18" y="41"/>
                  </a:lnTo>
                  <a:lnTo>
                    <a:pt x="16" y="44"/>
                  </a:lnTo>
                  <a:lnTo>
                    <a:pt x="14" y="47"/>
                  </a:lnTo>
                  <a:lnTo>
                    <a:pt x="11" y="47"/>
                  </a:lnTo>
                  <a:lnTo>
                    <a:pt x="7" y="47"/>
                  </a:lnTo>
                  <a:lnTo>
                    <a:pt x="2" y="49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2" y="69"/>
                  </a:lnTo>
                  <a:lnTo>
                    <a:pt x="4" y="69"/>
                  </a:lnTo>
                  <a:lnTo>
                    <a:pt x="7" y="69"/>
                  </a:lnTo>
                  <a:lnTo>
                    <a:pt x="7" y="71"/>
                  </a:lnTo>
                  <a:lnTo>
                    <a:pt x="9" y="74"/>
                  </a:lnTo>
                  <a:lnTo>
                    <a:pt x="9" y="71"/>
                  </a:lnTo>
                  <a:lnTo>
                    <a:pt x="9" y="69"/>
                  </a:lnTo>
                  <a:lnTo>
                    <a:pt x="11" y="66"/>
                  </a:lnTo>
                  <a:lnTo>
                    <a:pt x="14" y="63"/>
                  </a:lnTo>
                  <a:lnTo>
                    <a:pt x="14" y="58"/>
                  </a:lnTo>
                  <a:lnTo>
                    <a:pt x="18" y="55"/>
                  </a:lnTo>
                  <a:lnTo>
                    <a:pt x="23" y="52"/>
                  </a:lnTo>
                  <a:lnTo>
                    <a:pt x="27" y="49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4" y="44"/>
                  </a:lnTo>
                  <a:lnTo>
                    <a:pt x="39" y="41"/>
                  </a:lnTo>
                  <a:lnTo>
                    <a:pt x="39" y="38"/>
                  </a:lnTo>
                  <a:lnTo>
                    <a:pt x="43" y="33"/>
                  </a:lnTo>
                  <a:lnTo>
                    <a:pt x="48" y="33"/>
                  </a:lnTo>
                  <a:lnTo>
                    <a:pt x="53" y="30"/>
                  </a:lnTo>
                  <a:lnTo>
                    <a:pt x="55" y="22"/>
                  </a:lnTo>
                  <a:lnTo>
                    <a:pt x="62" y="14"/>
                  </a:lnTo>
                  <a:lnTo>
                    <a:pt x="66" y="11"/>
                  </a:lnTo>
                  <a:lnTo>
                    <a:pt x="71" y="11"/>
                  </a:lnTo>
                  <a:lnTo>
                    <a:pt x="75" y="8"/>
                  </a:lnTo>
                  <a:lnTo>
                    <a:pt x="78" y="5"/>
                  </a:lnTo>
                  <a:lnTo>
                    <a:pt x="71" y="8"/>
                  </a:lnTo>
                  <a:lnTo>
                    <a:pt x="66" y="5"/>
                  </a:lnTo>
                  <a:lnTo>
                    <a:pt x="59" y="8"/>
                  </a:lnTo>
                  <a:lnTo>
                    <a:pt x="55" y="8"/>
                  </a:lnTo>
                  <a:lnTo>
                    <a:pt x="55" y="5"/>
                  </a:lnTo>
                  <a:lnTo>
                    <a:pt x="53" y="5"/>
                  </a:lnTo>
                  <a:lnTo>
                    <a:pt x="50" y="3"/>
                  </a:lnTo>
                  <a:lnTo>
                    <a:pt x="46" y="0"/>
                  </a:lnTo>
                  <a:lnTo>
                    <a:pt x="43" y="3"/>
                  </a:lnTo>
                  <a:lnTo>
                    <a:pt x="39" y="8"/>
                  </a:lnTo>
                  <a:lnTo>
                    <a:pt x="34" y="14"/>
                  </a:lnTo>
                  <a:lnTo>
                    <a:pt x="30" y="25"/>
                  </a:lnTo>
                  <a:lnTo>
                    <a:pt x="25" y="3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6" name="Freeform 166"/>
            <p:cNvSpPr>
              <a:spLocks noChangeAspect="1"/>
            </p:cNvSpPr>
            <p:nvPr/>
          </p:nvSpPr>
          <p:spPr bwMode="auto">
            <a:xfrm rot="9246">
              <a:off x="282" y="2118"/>
              <a:ext cx="141" cy="104"/>
            </a:xfrm>
            <a:custGeom>
              <a:avLst/>
              <a:gdLst>
                <a:gd name="T0" fmla="*/ 2147483647 w 78"/>
                <a:gd name="T1" fmla="*/ 2147483647 h 74"/>
                <a:gd name="T2" fmla="*/ 2147483647 w 78"/>
                <a:gd name="T3" fmla="*/ 2147483647 h 74"/>
                <a:gd name="T4" fmla="*/ 2147483647 w 78"/>
                <a:gd name="T5" fmla="*/ 2147483647 h 74"/>
                <a:gd name="T6" fmla="*/ 2147483647 w 78"/>
                <a:gd name="T7" fmla="*/ 2147483647 h 74"/>
                <a:gd name="T8" fmla="*/ 2147483647 w 78"/>
                <a:gd name="T9" fmla="*/ 2147483647 h 74"/>
                <a:gd name="T10" fmla="*/ 2147483647 w 78"/>
                <a:gd name="T11" fmla="*/ 2147483647 h 74"/>
                <a:gd name="T12" fmla="*/ 2147483647 w 78"/>
                <a:gd name="T13" fmla="*/ 2147483647 h 74"/>
                <a:gd name="T14" fmla="*/ 2147483647 w 78"/>
                <a:gd name="T15" fmla="*/ 2147483647 h 74"/>
                <a:gd name="T16" fmla="*/ 2147483647 w 78"/>
                <a:gd name="T17" fmla="*/ 2147483647 h 74"/>
                <a:gd name="T18" fmla="*/ 2147483647 w 78"/>
                <a:gd name="T19" fmla="*/ 2147483647 h 74"/>
                <a:gd name="T20" fmla="*/ 0 w 78"/>
                <a:gd name="T21" fmla="*/ 2147483647 h 74"/>
                <a:gd name="T22" fmla="*/ 0 w 78"/>
                <a:gd name="T23" fmla="*/ 2147483647 h 74"/>
                <a:gd name="T24" fmla="*/ 0 w 78"/>
                <a:gd name="T25" fmla="*/ 2147483647 h 74"/>
                <a:gd name="T26" fmla="*/ 0 w 78"/>
                <a:gd name="T27" fmla="*/ 2147483647 h 74"/>
                <a:gd name="T28" fmla="*/ 2147483647 w 78"/>
                <a:gd name="T29" fmla="*/ 2147483647 h 74"/>
                <a:gd name="T30" fmla="*/ 2147483647 w 78"/>
                <a:gd name="T31" fmla="*/ 2147483647 h 74"/>
                <a:gd name="T32" fmla="*/ 2147483647 w 78"/>
                <a:gd name="T33" fmla="*/ 2147483647 h 74"/>
                <a:gd name="T34" fmla="*/ 2147483647 w 78"/>
                <a:gd name="T35" fmla="*/ 2147483647 h 74"/>
                <a:gd name="T36" fmla="*/ 2147483647 w 78"/>
                <a:gd name="T37" fmla="*/ 2147483647 h 74"/>
                <a:gd name="T38" fmla="*/ 2147483647 w 78"/>
                <a:gd name="T39" fmla="*/ 2147483647 h 74"/>
                <a:gd name="T40" fmla="*/ 2147483647 w 78"/>
                <a:gd name="T41" fmla="*/ 2147483647 h 74"/>
                <a:gd name="T42" fmla="*/ 2147483647 w 78"/>
                <a:gd name="T43" fmla="*/ 2147483647 h 74"/>
                <a:gd name="T44" fmla="*/ 2147483647 w 78"/>
                <a:gd name="T45" fmla="*/ 2147483647 h 74"/>
                <a:gd name="T46" fmla="*/ 2147483647 w 78"/>
                <a:gd name="T47" fmla="*/ 2147483647 h 74"/>
                <a:gd name="T48" fmla="*/ 2147483647 w 78"/>
                <a:gd name="T49" fmla="*/ 2147483647 h 74"/>
                <a:gd name="T50" fmla="*/ 2147483647 w 78"/>
                <a:gd name="T51" fmla="*/ 2147483647 h 74"/>
                <a:gd name="T52" fmla="*/ 2147483647 w 78"/>
                <a:gd name="T53" fmla="*/ 2147483647 h 74"/>
                <a:gd name="T54" fmla="*/ 2147483647 w 78"/>
                <a:gd name="T55" fmla="*/ 2147483647 h 74"/>
                <a:gd name="T56" fmla="*/ 2147483647 w 78"/>
                <a:gd name="T57" fmla="*/ 2147483647 h 74"/>
                <a:gd name="T58" fmla="*/ 2147483647 w 78"/>
                <a:gd name="T59" fmla="*/ 2147483647 h 74"/>
                <a:gd name="T60" fmla="*/ 2147483647 w 78"/>
                <a:gd name="T61" fmla="*/ 2147483647 h 74"/>
                <a:gd name="T62" fmla="*/ 2147483647 w 78"/>
                <a:gd name="T63" fmla="*/ 2147483647 h 74"/>
                <a:gd name="T64" fmla="*/ 2147483647 w 78"/>
                <a:gd name="T65" fmla="*/ 2147483647 h 74"/>
                <a:gd name="T66" fmla="*/ 2147483647 w 78"/>
                <a:gd name="T67" fmla="*/ 2147483647 h 74"/>
                <a:gd name="T68" fmla="*/ 2147483647 w 78"/>
                <a:gd name="T69" fmla="*/ 2147483647 h 74"/>
                <a:gd name="T70" fmla="*/ 2147483647 w 78"/>
                <a:gd name="T71" fmla="*/ 2147483647 h 74"/>
                <a:gd name="T72" fmla="*/ 2147483647 w 78"/>
                <a:gd name="T73" fmla="*/ 2147483647 h 74"/>
                <a:gd name="T74" fmla="*/ 2147483647 w 78"/>
                <a:gd name="T75" fmla="*/ 2147483647 h 74"/>
                <a:gd name="T76" fmla="*/ 2147483647 w 78"/>
                <a:gd name="T77" fmla="*/ 2147483647 h 74"/>
                <a:gd name="T78" fmla="*/ 2147483647 w 78"/>
                <a:gd name="T79" fmla="*/ 2147483647 h 74"/>
                <a:gd name="T80" fmla="*/ 2147483647 w 78"/>
                <a:gd name="T81" fmla="*/ 2147483647 h 74"/>
                <a:gd name="T82" fmla="*/ 2147483647 w 78"/>
                <a:gd name="T83" fmla="*/ 2147483647 h 74"/>
                <a:gd name="T84" fmla="*/ 2147483647 w 78"/>
                <a:gd name="T85" fmla="*/ 2147483647 h 74"/>
                <a:gd name="T86" fmla="*/ 2147483647 w 78"/>
                <a:gd name="T87" fmla="*/ 2147483647 h 74"/>
                <a:gd name="T88" fmla="*/ 2147483647 w 78"/>
                <a:gd name="T89" fmla="*/ 2147483647 h 74"/>
                <a:gd name="T90" fmla="*/ 2147483647 w 78"/>
                <a:gd name="T91" fmla="*/ 2147483647 h 74"/>
                <a:gd name="T92" fmla="*/ 2147483647 w 78"/>
                <a:gd name="T93" fmla="*/ 2147483647 h 74"/>
                <a:gd name="T94" fmla="*/ 2147483647 w 78"/>
                <a:gd name="T95" fmla="*/ 2147483647 h 74"/>
                <a:gd name="T96" fmla="*/ 2147483647 w 78"/>
                <a:gd name="T97" fmla="*/ 0 h 74"/>
                <a:gd name="T98" fmla="*/ 2147483647 w 78"/>
                <a:gd name="T99" fmla="*/ 2147483647 h 74"/>
                <a:gd name="T100" fmla="*/ 2147483647 w 78"/>
                <a:gd name="T101" fmla="*/ 2147483647 h 74"/>
                <a:gd name="T102" fmla="*/ 2147483647 w 78"/>
                <a:gd name="T103" fmla="*/ 2147483647 h 74"/>
                <a:gd name="T104" fmla="*/ 2147483647 w 78"/>
                <a:gd name="T105" fmla="*/ 2147483647 h 74"/>
                <a:gd name="T106" fmla="*/ 2147483647 w 78"/>
                <a:gd name="T107" fmla="*/ 2147483647 h 7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8"/>
                <a:gd name="T163" fmla="*/ 0 h 74"/>
                <a:gd name="T164" fmla="*/ 78 w 78"/>
                <a:gd name="T165" fmla="*/ 74 h 7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8" h="74">
                  <a:moveTo>
                    <a:pt x="25" y="30"/>
                  </a:moveTo>
                  <a:lnTo>
                    <a:pt x="25" y="33"/>
                  </a:lnTo>
                  <a:lnTo>
                    <a:pt x="23" y="36"/>
                  </a:lnTo>
                  <a:lnTo>
                    <a:pt x="20" y="38"/>
                  </a:lnTo>
                  <a:lnTo>
                    <a:pt x="18" y="41"/>
                  </a:lnTo>
                  <a:lnTo>
                    <a:pt x="16" y="44"/>
                  </a:lnTo>
                  <a:lnTo>
                    <a:pt x="14" y="47"/>
                  </a:lnTo>
                  <a:lnTo>
                    <a:pt x="11" y="47"/>
                  </a:lnTo>
                  <a:lnTo>
                    <a:pt x="7" y="47"/>
                  </a:lnTo>
                  <a:lnTo>
                    <a:pt x="2" y="49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2" y="69"/>
                  </a:lnTo>
                  <a:lnTo>
                    <a:pt x="4" y="69"/>
                  </a:lnTo>
                  <a:lnTo>
                    <a:pt x="7" y="69"/>
                  </a:lnTo>
                  <a:lnTo>
                    <a:pt x="7" y="71"/>
                  </a:lnTo>
                  <a:lnTo>
                    <a:pt x="9" y="74"/>
                  </a:lnTo>
                  <a:lnTo>
                    <a:pt x="9" y="71"/>
                  </a:lnTo>
                  <a:lnTo>
                    <a:pt x="9" y="69"/>
                  </a:lnTo>
                  <a:lnTo>
                    <a:pt x="11" y="66"/>
                  </a:lnTo>
                  <a:lnTo>
                    <a:pt x="14" y="63"/>
                  </a:lnTo>
                  <a:lnTo>
                    <a:pt x="14" y="58"/>
                  </a:lnTo>
                  <a:lnTo>
                    <a:pt x="18" y="55"/>
                  </a:lnTo>
                  <a:lnTo>
                    <a:pt x="23" y="52"/>
                  </a:lnTo>
                  <a:lnTo>
                    <a:pt x="27" y="49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4" y="44"/>
                  </a:lnTo>
                  <a:lnTo>
                    <a:pt x="39" y="41"/>
                  </a:lnTo>
                  <a:lnTo>
                    <a:pt x="39" y="38"/>
                  </a:lnTo>
                  <a:lnTo>
                    <a:pt x="43" y="33"/>
                  </a:lnTo>
                  <a:lnTo>
                    <a:pt x="48" y="33"/>
                  </a:lnTo>
                  <a:lnTo>
                    <a:pt x="53" y="30"/>
                  </a:lnTo>
                  <a:lnTo>
                    <a:pt x="55" y="22"/>
                  </a:lnTo>
                  <a:lnTo>
                    <a:pt x="62" y="14"/>
                  </a:lnTo>
                  <a:lnTo>
                    <a:pt x="66" y="11"/>
                  </a:lnTo>
                  <a:lnTo>
                    <a:pt x="71" y="11"/>
                  </a:lnTo>
                  <a:lnTo>
                    <a:pt x="75" y="8"/>
                  </a:lnTo>
                  <a:lnTo>
                    <a:pt x="78" y="5"/>
                  </a:lnTo>
                  <a:lnTo>
                    <a:pt x="71" y="8"/>
                  </a:lnTo>
                  <a:lnTo>
                    <a:pt x="66" y="5"/>
                  </a:lnTo>
                  <a:lnTo>
                    <a:pt x="59" y="8"/>
                  </a:lnTo>
                  <a:lnTo>
                    <a:pt x="55" y="8"/>
                  </a:lnTo>
                  <a:lnTo>
                    <a:pt x="55" y="5"/>
                  </a:lnTo>
                  <a:lnTo>
                    <a:pt x="53" y="5"/>
                  </a:lnTo>
                  <a:lnTo>
                    <a:pt x="50" y="3"/>
                  </a:lnTo>
                  <a:lnTo>
                    <a:pt x="46" y="0"/>
                  </a:lnTo>
                  <a:lnTo>
                    <a:pt x="43" y="3"/>
                  </a:lnTo>
                  <a:lnTo>
                    <a:pt x="39" y="8"/>
                  </a:lnTo>
                  <a:lnTo>
                    <a:pt x="34" y="14"/>
                  </a:lnTo>
                  <a:lnTo>
                    <a:pt x="30" y="25"/>
                  </a:lnTo>
                  <a:lnTo>
                    <a:pt x="25" y="3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7" name="Freeform 167"/>
            <p:cNvSpPr>
              <a:spLocks noChangeAspect="1"/>
            </p:cNvSpPr>
            <p:nvPr/>
          </p:nvSpPr>
          <p:spPr bwMode="auto">
            <a:xfrm rot="9246">
              <a:off x="337" y="2248"/>
              <a:ext cx="7" cy="4"/>
            </a:xfrm>
            <a:custGeom>
              <a:avLst/>
              <a:gdLst>
                <a:gd name="T0" fmla="*/ 2147483647 w 4"/>
                <a:gd name="T1" fmla="*/ 115747497 h 3"/>
                <a:gd name="T2" fmla="*/ 2147483647 w 4"/>
                <a:gd name="T3" fmla="*/ 115747497 h 3"/>
                <a:gd name="T4" fmla="*/ 0 w 4"/>
                <a:gd name="T5" fmla="*/ 115747497 h 3"/>
                <a:gd name="T6" fmla="*/ 0 w 4"/>
                <a:gd name="T7" fmla="*/ 0 h 3"/>
                <a:gd name="T8" fmla="*/ 2147483647 w 4"/>
                <a:gd name="T9" fmla="*/ 0 h 3"/>
                <a:gd name="T10" fmla="*/ 2147483647 w 4"/>
                <a:gd name="T11" fmla="*/ 0 h 3"/>
                <a:gd name="T12" fmla="*/ 2147483647 w 4"/>
                <a:gd name="T13" fmla="*/ 115747497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3"/>
                <a:gd name="T23" fmla="*/ 4 w 4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3">
                  <a:moveTo>
                    <a:pt x="4" y="3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8" name="Freeform 168"/>
            <p:cNvSpPr>
              <a:spLocks noChangeAspect="1"/>
            </p:cNvSpPr>
            <p:nvPr/>
          </p:nvSpPr>
          <p:spPr bwMode="auto">
            <a:xfrm rot="9246">
              <a:off x="337" y="2248"/>
              <a:ext cx="7" cy="4"/>
            </a:xfrm>
            <a:custGeom>
              <a:avLst/>
              <a:gdLst>
                <a:gd name="T0" fmla="*/ 2147483647 w 4"/>
                <a:gd name="T1" fmla="*/ 115747497 h 3"/>
                <a:gd name="T2" fmla="*/ 2147483647 w 4"/>
                <a:gd name="T3" fmla="*/ 115747497 h 3"/>
                <a:gd name="T4" fmla="*/ 0 w 4"/>
                <a:gd name="T5" fmla="*/ 115747497 h 3"/>
                <a:gd name="T6" fmla="*/ 0 w 4"/>
                <a:gd name="T7" fmla="*/ 0 h 3"/>
                <a:gd name="T8" fmla="*/ 2147483647 w 4"/>
                <a:gd name="T9" fmla="*/ 0 h 3"/>
                <a:gd name="T10" fmla="*/ 2147483647 w 4"/>
                <a:gd name="T11" fmla="*/ 0 h 3"/>
                <a:gd name="T12" fmla="*/ 2147483647 w 4"/>
                <a:gd name="T13" fmla="*/ 115747497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3"/>
                <a:gd name="T23" fmla="*/ 4 w 4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3">
                  <a:moveTo>
                    <a:pt x="4" y="3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9" name="Freeform 169"/>
            <p:cNvSpPr>
              <a:spLocks noChangeAspect="1"/>
            </p:cNvSpPr>
            <p:nvPr/>
          </p:nvSpPr>
          <p:spPr bwMode="auto">
            <a:xfrm rot="9246">
              <a:off x="366" y="2248"/>
              <a:ext cx="3" cy="8"/>
            </a:xfrm>
            <a:custGeom>
              <a:avLst/>
              <a:gdLst>
                <a:gd name="T0" fmla="*/ 0 w 2"/>
                <a:gd name="T1" fmla="*/ 266093831 h 6"/>
                <a:gd name="T2" fmla="*/ 0 w 2"/>
                <a:gd name="T3" fmla="*/ 115747497 h 6"/>
                <a:gd name="T4" fmla="*/ 0 w 2"/>
                <a:gd name="T5" fmla="*/ 0 h 6"/>
                <a:gd name="T6" fmla="*/ 2147483647 w 2"/>
                <a:gd name="T7" fmla="*/ 0 h 6"/>
                <a:gd name="T8" fmla="*/ 2147483647 w 2"/>
                <a:gd name="T9" fmla="*/ 115747497 h 6"/>
                <a:gd name="T10" fmla="*/ 2147483647 w 2"/>
                <a:gd name="T11" fmla="*/ 266093831 h 6"/>
                <a:gd name="T12" fmla="*/ 0 w 2"/>
                <a:gd name="T13" fmla="*/ 266093831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"/>
                <a:gd name="T22" fmla="*/ 0 h 6"/>
                <a:gd name="T23" fmla="*/ 2 w 2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" h="6">
                  <a:moveTo>
                    <a:pt x="0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0" name="Freeform 170"/>
            <p:cNvSpPr>
              <a:spLocks noChangeAspect="1"/>
            </p:cNvSpPr>
            <p:nvPr/>
          </p:nvSpPr>
          <p:spPr bwMode="auto">
            <a:xfrm rot="9246">
              <a:off x="366" y="2248"/>
              <a:ext cx="3" cy="8"/>
            </a:xfrm>
            <a:custGeom>
              <a:avLst/>
              <a:gdLst>
                <a:gd name="T0" fmla="*/ 0 w 2"/>
                <a:gd name="T1" fmla="*/ 266093831 h 6"/>
                <a:gd name="T2" fmla="*/ 0 w 2"/>
                <a:gd name="T3" fmla="*/ 115747497 h 6"/>
                <a:gd name="T4" fmla="*/ 0 w 2"/>
                <a:gd name="T5" fmla="*/ 0 h 6"/>
                <a:gd name="T6" fmla="*/ 2147483647 w 2"/>
                <a:gd name="T7" fmla="*/ 0 h 6"/>
                <a:gd name="T8" fmla="*/ 2147483647 w 2"/>
                <a:gd name="T9" fmla="*/ 115747497 h 6"/>
                <a:gd name="T10" fmla="*/ 2147483647 w 2"/>
                <a:gd name="T11" fmla="*/ 266093831 h 6"/>
                <a:gd name="T12" fmla="*/ 0 w 2"/>
                <a:gd name="T13" fmla="*/ 266093831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"/>
                <a:gd name="T22" fmla="*/ 0 h 6"/>
                <a:gd name="T23" fmla="*/ 2 w 2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" h="6">
                  <a:moveTo>
                    <a:pt x="0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2" y="6"/>
                  </a:lnTo>
                  <a:lnTo>
                    <a:pt x="0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1" name="Rectangle 171"/>
            <p:cNvSpPr>
              <a:spLocks noChangeAspect="1" noChangeArrowheads="1"/>
            </p:cNvSpPr>
            <p:nvPr/>
          </p:nvSpPr>
          <p:spPr bwMode="auto">
            <a:xfrm rot="9246">
              <a:off x="353" y="2256"/>
              <a:ext cx="4" cy="2"/>
            </a:xfrm>
            <a:prstGeom prst="rect">
              <a:avLst/>
            </a:prstGeom>
            <a:solidFill>
              <a:srgbClr val="B2B2B2"/>
            </a:solidFill>
            <a:ln w="3175">
              <a:solidFill>
                <a:srgbClr val="B2B2B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512" name="Freeform 172"/>
            <p:cNvSpPr>
              <a:spLocks noChangeAspect="1"/>
            </p:cNvSpPr>
            <p:nvPr/>
          </p:nvSpPr>
          <p:spPr bwMode="auto">
            <a:xfrm rot="9246">
              <a:off x="373" y="2232"/>
              <a:ext cx="21" cy="12"/>
            </a:xfrm>
            <a:custGeom>
              <a:avLst/>
              <a:gdLst>
                <a:gd name="T0" fmla="*/ 2147483647 w 12"/>
                <a:gd name="T1" fmla="*/ 2147483647 h 8"/>
                <a:gd name="T2" fmla="*/ 2147483647 w 12"/>
                <a:gd name="T3" fmla="*/ 2147483647 h 8"/>
                <a:gd name="T4" fmla="*/ 0 w 12"/>
                <a:gd name="T5" fmla="*/ 2147483647 h 8"/>
                <a:gd name="T6" fmla="*/ 0 w 12"/>
                <a:gd name="T7" fmla="*/ 0 h 8"/>
                <a:gd name="T8" fmla="*/ 2147483647 w 12"/>
                <a:gd name="T9" fmla="*/ 0 h 8"/>
                <a:gd name="T10" fmla="*/ 2147483647 w 12"/>
                <a:gd name="T11" fmla="*/ 0 h 8"/>
                <a:gd name="T12" fmla="*/ 2147483647 w 12"/>
                <a:gd name="T13" fmla="*/ 0 h 8"/>
                <a:gd name="T14" fmla="*/ 2147483647 w 12"/>
                <a:gd name="T15" fmla="*/ 0 h 8"/>
                <a:gd name="T16" fmla="*/ 2147483647 w 12"/>
                <a:gd name="T17" fmla="*/ 0 h 8"/>
                <a:gd name="T18" fmla="*/ 2147483647 w 12"/>
                <a:gd name="T19" fmla="*/ 2147483647 h 8"/>
                <a:gd name="T20" fmla="*/ 2147483647 w 12"/>
                <a:gd name="T21" fmla="*/ 2147483647 h 8"/>
                <a:gd name="T22" fmla="*/ 2147483647 w 12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8"/>
                <a:gd name="T38" fmla="*/ 12 w 12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8">
                  <a:moveTo>
                    <a:pt x="5" y="8"/>
                  </a:moveTo>
                  <a:lnTo>
                    <a:pt x="3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9" y="3"/>
                  </a:lnTo>
                  <a:lnTo>
                    <a:pt x="7" y="6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3" name="Freeform 173"/>
            <p:cNvSpPr>
              <a:spLocks noChangeAspect="1"/>
            </p:cNvSpPr>
            <p:nvPr/>
          </p:nvSpPr>
          <p:spPr bwMode="auto">
            <a:xfrm rot="9246">
              <a:off x="373" y="2232"/>
              <a:ext cx="21" cy="12"/>
            </a:xfrm>
            <a:custGeom>
              <a:avLst/>
              <a:gdLst>
                <a:gd name="T0" fmla="*/ 2147483647 w 12"/>
                <a:gd name="T1" fmla="*/ 2147483647 h 8"/>
                <a:gd name="T2" fmla="*/ 2147483647 w 12"/>
                <a:gd name="T3" fmla="*/ 2147483647 h 8"/>
                <a:gd name="T4" fmla="*/ 0 w 12"/>
                <a:gd name="T5" fmla="*/ 2147483647 h 8"/>
                <a:gd name="T6" fmla="*/ 0 w 12"/>
                <a:gd name="T7" fmla="*/ 0 h 8"/>
                <a:gd name="T8" fmla="*/ 2147483647 w 12"/>
                <a:gd name="T9" fmla="*/ 0 h 8"/>
                <a:gd name="T10" fmla="*/ 2147483647 w 12"/>
                <a:gd name="T11" fmla="*/ 0 h 8"/>
                <a:gd name="T12" fmla="*/ 2147483647 w 12"/>
                <a:gd name="T13" fmla="*/ 0 h 8"/>
                <a:gd name="T14" fmla="*/ 2147483647 w 12"/>
                <a:gd name="T15" fmla="*/ 0 h 8"/>
                <a:gd name="T16" fmla="*/ 2147483647 w 12"/>
                <a:gd name="T17" fmla="*/ 0 h 8"/>
                <a:gd name="T18" fmla="*/ 2147483647 w 12"/>
                <a:gd name="T19" fmla="*/ 2147483647 h 8"/>
                <a:gd name="T20" fmla="*/ 2147483647 w 12"/>
                <a:gd name="T21" fmla="*/ 2147483647 h 8"/>
                <a:gd name="T22" fmla="*/ 2147483647 w 12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8"/>
                <a:gd name="T38" fmla="*/ 12 w 12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8">
                  <a:moveTo>
                    <a:pt x="5" y="8"/>
                  </a:moveTo>
                  <a:lnTo>
                    <a:pt x="3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9" y="3"/>
                  </a:lnTo>
                  <a:lnTo>
                    <a:pt x="7" y="6"/>
                  </a:lnTo>
                  <a:lnTo>
                    <a:pt x="5" y="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4" name="Freeform 174"/>
            <p:cNvSpPr>
              <a:spLocks noChangeAspect="1"/>
            </p:cNvSpPr>
            <p:nvPr/>
          </p:nvSpPr>
          <p:spPr bwMode="auto">
            <a:xfrm rot="9246">
              <a:off x="394" y="2218"/>
              <a:ext cx="9" cy="8"/>
            </a:xfrm>
            <a:custGeom>
              <a:avLst/>
              <a:gdLst>
                <a:gd name="T0" fmla="*/ 2147483647 w 4"/>
                <a:gd name="T1" fmla="*/ 266093831 h 6"/>
                <a:gd name="T2" fmla="*/ 0 w 4"/>
                <a:gd name="T3" fmla="*/ 115747497 h 6"/>
                <a:gd name="T4" fmla="*/ 0 w 4"/>
                <a:gd name="T5" fmla="*/ 0 h 6"/>
                <a:gd name="T6" fmla="*/ 2147483647 w 4"/>
                <a:gd name="T7" fmla="*/ 115747497 h 6"/>
                <a:gd name="T8" fmla="*/ 2147483647 w 4"/>
                <a:gd name="T9" fmla="*/ 266093831 h 6"/>
                <a:gd name="T10" fmla="*/ 2147483647 w 4"/>
                <a:gd name="T11" fmla="*/ 266093831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2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6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5" name="Freeform 175"/>
            <p:cNvSpPr>
              <a:spLocks noChangeAspect="1"/>
            </p:cNvSpPr>
            <p:nvPr/>
          </p:nvSpPr>
          <p:spPr bwMode="auto">
            <a:xfrm rot="9246">
              <a:off x="394" y="2218"/>
              <a:ext cx="9" cy="8"/>
            </a:xfrm>
            <a:custGeom>
              <a:avLst/>
              <a:gdLst>
                <a:gd name="T0" fmla="*/ 2147483647 w 4"/>
                <a:gd name="T1" fmla="*/ 266093831 h 6"/>
                <a:gd name="T2" fmla="*/ 0 w 4"/>
                <a:gd name="T3" fmla="*/ 115747497 h 6"/>
                <a:gd name="T4" fmla="*/ 0 w 4"/>
                <a:gd name="T5" fmla="*/ 0 h 6"/>
                <a:gd name="T6" fmla="*/ 2147483647 w 4"/>
                <a:gd name="T7" fmla="*/ 115747497 h 6"/>
                <a:gd name="T8" fmla="*/ 2147483647 w 4"/>
                <a:gd name="T9" fmla="*/ 266093831 h 6"/>
                <a:gd name="T10" fmla="*/ 2147483647 w 4"/>
                <a:gd name="T11" fmla="*/ 266093831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2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6"/>
                  </a:lnTo>
                  <a:lnTo>
                    <a:pt x="2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6" name="Freeform 176"/>
            <p:cNvSpPr>
              <a:spLocks noChangeAspect="1"/>
            </p:cNvSpPr>
            <p:nvPr/>
          </p:nvSpPr>
          <p:spPr bwMode="auto">
            <a:xfrm rot="9246">
              <a:off x="423" y="2178"/>
              <a:ext cx="43" cy="36"/>
            </a:xfrm>
            <a:custGeom>
              <a:avLst/>
              <a:gdLst>
                <a:gd name="T0" fmla="*/ 2147483647 w 23"/>
                <a:gd name="T1" fmla="*/ 2147483647 h 25"/>
                <a:gd name="T2" fmla="*/ 2147483647 w 23"/>
                <a:gd name="T3" fmla="*/ 2147483647 h 25"/>
                <a:gd name="T4" fmla="*/ 0 w 23"/>
                <a:gd name="T5" fmla="*/ 2147483647 h 25"/>
                <a:gd name="T6" fmla="*/ 0 w 23"/>
                <a:gd name="T7" fmla="*/ 2147483647 h 25"/>
                <a:gd name="T8" fmla="*/ 2147483647 w 23"/>
                <a:gd name="T9" fmla="*/ 2147483647 h 25"/>
                <a:gd name="T10" fmla="*/ 2147483647 w 23"/>
                <a:gd name="T11" fmla="*/ 2147483647 h 25"/>
                <a:gd name="T12" fmla="*/ 2147483647 w 23"/>
                <a:gd name="T13" fmla="*/ 2147483647 h 25"/>
                <a:gd name="T14" fmla="*/ 2147483647 w 23"/>
                <a:gd name="T15" fmla="*/ 2147483647 h 25"/>
                <a:gd name="T16" fmla="*/ 2147483647 w 23"/>
                <a:gd name="T17" fmla="*/ 0 h 25"/>
                <a:gd name="T18" fmla="*/ 2147483647 w 23"/>
                <a:gd name="T19" fmla="*/ 2147483647 h 25"/>
                <a:gd name="T20" fmla="*/ 2147483647 w 23"/>
                <a:gd name="T21" fmla="*/ 2147483647 h 25"/>
                <a:gd name="T22" fmla="*/ 2147483647 w 23"/>
                <a:gd name="T23" fmla="*/ 2147483647 h 25"/>
                <a:gd name="T24" fmla="*/ 2147483647 w 23"/>
                <a:gd name="T25" fmla="*/ 2147483647 h 25"/>
                <a:gd name="T26" fmla="*/ 2147483647 w 23"/>
                <a:gd name="T27" fmla="*/ 2147483647 h 25"/>
                <a:gd name="T28" fmla="*/ 2147483647 w 23"/>
                <a:gd name="T29" fmla="*/ 2147483647 h 25"/>
                <a:gd name="T30" fmla="*/ 2147483647 w 23"/>
                <a:gd name="T31" fmla="*/ 2147483647 h 2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3"/>
                <a:gd name="T49" fmla="*/ 0 h 25"/>
                <a:gd name="T50" fmla="*/ 23 w 23"/>
                <a:gd name="T51" fmla="*/ 25 h 2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3" h="25">
                  <a:moveTo>
                    <a:pt x="4" y="25"/>
                  </a:moveTo>
                  <a:lnTo>
                    <a:pt x="2" y="22"/>
                  </a:lnTo>
                  <a:lnTo>
                    <a:pt x="0" y="19"/>
                  </a:lnTo>
                  <a:lnTo>
                    <a:pt x="0" y="16"/>
                  </a:lnTo>
                  <a:lnTo>
                    <a:pt x="2" y="11"/>
                  </a:lnTo>
                  <a:lnTo>
                    <a:pt x="7" y="8"/>
                  </a:lnTo>
                  <a:lnTo>
                    <a:pt x="9" y="5"/>
                  </a:lnTo>
                  <a:lnTo>
                    <a:pt x="11" y="3"/>
                  </a:lnTo>
                  <a:lnTo>
                    <a:pt x="14" y="0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3" y="8"/>
                  </a:lnTo>
                  <a:lnTo>
                    <a:pt x="23" y="11"/>
                  </a:lnTo>
                  <a:lnTo>
                    <a:pt x="20" y="14"/>
                  </a:lnTo>
                  <a:lnTo>
                    <a:pt x="9" y="19"/>
                  </a:lnTo>
                  <a:lnTo>
                    <a:pt x="4" y="2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7" name="Freeform 177"/>
            <p:cNvSpPr>
              <a:spLocks noChangeAspect="1"/>
            </p:cNvSpPr>
            <p:nvPr/>
          </p:nvSpPr>
          <p:spPr bwMode="auto">
            <a:xfrm rot="9246">
              <a:off x="423" y="2178"/>
              <a:ext cx="43" cy="36"/>
            </a:xfrm>
            <a:custGeom>
              <a:avLst/>
              <a:gdLst>
                <a:gd name="T0" fmla="*/ 2147483647 w 23"/>
                <a:gd name="T1" fmla="*/ 2147483647 h 25"/>
                <a:gd name="T2" fmla="*/ 2147483647 w 23"/>
                <a:gd name="T3" fmla="*/ 2147483647 h 25"/>
                <a:gd name="T4" fmla="*/ 0 w 23"/>
                <a:gd name="T5" fmla="*/ 2147483647 h 25"/>
                <a:gd name="T6" fmla="*/ 0 w 23"/>
                <a:gd name="T7" fmla="*/ 2147483647 h 25"/>
                <a:gd name="T8" fmla="*/ 2147483647 w 23"/>
                <a:gd name="T9" fmla="*/ 2147483647 h 25"/>
                <a:gd name="T10" fmla="*/ 2147483647 w 23"/>
                <a:gd name="T11" fmla="*/ 2147483647 h 25"/>
                <a:gd name="T12" fmla="*/ 2147483647 w 23"/>
                <a:gd name="T13" fmla="*/ 2147483647 h 25"/>
                <a:gd name="T14" fmla="*/ 2147483647 w 23"/>
                <a:gd name="T15" fmla="*/ 2147483647 h 25"/>
                <a:gd name="T16" fmla="*/ 2147483647 w 23"/>
                <a:gd name="T17" fmla="*/ 0 h 25"/>
                <a:gd name="T18" fmla="*/ 2147483647 w 23"/>
                <a:gd name="T19" fmla="*/ 2147483647 h 25"/>
                <a:gd name="T20" fmla="*/ 2147483647 w 23"/>
                <a:gd name="T21" fmla="*/ 2147483647 h 25"/>
                <a:gd name="T22" fmla="*/ 2147483647 w 23"/>
                <a:gd name="T23" fmla="*/ 2147483647 h 25"/>
                <a:gd name="T24" fmla="*/ 2147483647 w 23"/>
                <a:gd name="T25" fmla="*/ 2147483647 h 25"/>
                <a:gd name="T26" fmla="*/ 2147483647 w 23"/>
                <a:gd name="T27" fmla="*/ 2147483647 h 25"/>
                <a:gd name="T28" fmla="*/ 2147483647 w 23"/>
                <a:gd name="T29" fmla="*/ 2147483647 h 25"/>
                <a:gd name="T30" fmla="*/ 2147483647 w 23"/>
                <a:gd name="T31" fmla="*/ 2147483647 h 2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3"/>
                <a:gd name="T49" fmla="*/ 0 h 25"/>
                <a:gd name="T50" fmla="*/ 23 w 23"/>
                <a:gd name="T51" fmla="*/ 25 h 2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3" h="25">
                  <a:moveTo>
                    <a:pt x="4" y="25"/>
                  </a:moveTo>
                  <a:lnTo>
                    <a:pt x="2" y="22"/>
                  </a:lnTo>
                  <a:lnTo>
                    <a:pt x="0" y="19"/>
                  </a:lnTo>
                  <a:lnTo>
                    <a:pt x="0" y="16"/>
                  </a:lnTo>
                  <a:lnTo>
                    <a:pt x="2" y="11"/>
                  </a:lnTo>
                  <a:lnTo>
                    <a:pt x="7" y="8"/>
                  </a:lnTo>
                  <a:lnTo>
                    <a:pt x="9" y="5"/>
                  </a:lnTo>
                  <a:lnTo>
                    <a:pt x="11" y="3"/>
                  </a:lnTo>
                  <a:lnTo>
                    <a:pt x="14" y="0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3" y="8"/>
                  </a:lnTo>
                  <a:lnTo>
                    <a:pt x="23" y="11"/>
                  </a:lnTo>
                  <a:lnTo>
                    <a:pt x="20" y="14"/>
                  </a:lnTo>
                  <a:lnTo>
                    <a:pt x="9" y="19"/>
                  </a:lnTo>
                  <a:lnTo>
                    <a:pt x="4" y="2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8" name="Freeform 178"/>
            <p:cNvSpPr>
              <a:spLocks noChangeAspect="1"/>
            </p:cNvSpPr>
            <p:nvPr/>
          </p:nvSpPr>
          <p:spPr bwMode="auto">
            <a:xfrm rot="9246">
              <a:off x="-199" y="2396"/>
              <a:ext cx="23" cy="18"/>
            </a:xfrm>
            <a:custGeom>
              <a:avLst/>
              <a:gdLst>
                <a:gd name="T0" fmla="*/ 2147483647 w 12"/>
                <a:gd name="T1" fmla="*/ 27978009 h 14"/>
                <a:gd name="T2" fmla="*/ 2147483647 w 12"/>
                <a:gd name="T3" fmla="*/ 13163872 h 14"/>
                <a:gd name="T4" fmla="*/ 2147483647 w 12"/>
                <a:gd name="T5" fmla="*/ 0 h 14"/>
                <a:gd name="T6" fmla="*/ 0 w 12"/>
                <a:gd name="T7" fmla="*/ 13163872 h 14"/>
                <a:gd name="T8" fmla="*/ 0 w 12"/>
                <a:gd name="T9" fmla="*/ 49935123 h 14"/>
                <a:gd name="T10" fmla="*/ 2147483647 w 12"/>
                <a:gd name="T11" fmla="*/ 64202306 h 14"/>
                <a:gd name="T12" fmla="*/ 2147483647 w 12"/>
                <a:gd name="T13" fmla="*/ 64202306 h 14"/>
                <a:gd name="T14" fmla="*/ 2147483647 w 12"/>
                <a:gd name="T15" fmla="*/ 49935123 h 14"/>
                <a:gd name="T16" fmla="*/ 2147483647 w 12"/>
                <a:gd name="T17" fmla="*/ 27978009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4"/>
                <a:gd name="T29" fmla="*/ 12 w 12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4">
                  <a:moveTo>
                    <a:pt x="12" y="6"/>
                  </a:moveTo>
                  <a:lnTo>
                    <a:pt x="9" y="3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9" name="Freeform 179"/>
            <p:cNvSpPr>
              <a:spLocks noChangeAspect="1"/>
            </p:cNvSpPr>
            <p:nvPr/>
          </p:nvSpPr>
          <p:spPr bwMode="auto">
            <a:xfrm rot="9246">
              <a:off x="-199" y="2396"/>
              <a:ext cx="23" cy="18"/>
            </a:xfrm>
            <a:custGeom>
              <a:avLst/>
              <a:gdLst>
                <a:gd name="T0" fmla="*/ 2147483647 w 12"/>
                <a:gd name="T1" fmla="*/ 27978009 h 14"/>
                <a:gd name="T2" fmla="*/ 2147483647 w 12"/>
                <a:gd name="T3" fmla="*/ 13163872 h 14"/>
                <a:gd name="T4" fmla="*/ 2147483647 w 12"/>
                <a:gd name="T5" fmla="*/ 0 h 14"/>
                <a:gd name="T6" fmla="*/ 0 w 12"/>
                <a:gd name="T7" fmla="*/ 13163872 h 14"/>
                <a:gd name="T8" fmla="*/ 0 w 12"/>
                <a:gd name="T9" fmla="*/ 49935123 h 14"/>
                <a:gd name="T10" fmla="*/ 2147483647 w 12"/>
                <a:gd name="T11" fmla="*/ 64202306 h 14"/>
                <a:gd name="T12" fmla="*/ 2147483647 w 12"/>
                <a:gd name="T13" fmla="*/ 64202306 h 14"/>
                <a:gd name="T14" fmla="*/ 2147483647 w 12"/>
                <a:gd name="T15" fmla="*/ 49935123 h 14"/>
                <a:gd name="T16" fmla="*/ 2147483647 w 12"/>
                <a:gd name="T17" fmla="*/ 27978009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4"/>
                <a:gd name="T29" fmla="*/ 12 w 12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4">
                  <a:moveTo>
                    <a:pt x="12" y="6"/>
                  </a:moveTo>
                  <a:lnTo>
                    <a:pt x="9" y="3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2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0" name="Freeform 180"/>
            <p:cNvSpPr>
              <a:spLocks noChangeAspect="1"/>
            </p:cNvSpPr>
            <p:nvPr/>
          </p:nvSpPr>
          <p:spPr bwMode="auto">
            <a:xfrm rot="9246">
              <a:off x="-151" y="2380"/>
              <a:ext cx="20" cy="16"/>
            </a:xfrm>
            <a:custGeom>
              <a:avLst/>
              <a:gdLst>
                <a:gd name="T0" fmla="*/ 2147483647 w 11"/>
                <a:gd name="T1" fmla="*/ 2147483647 h 11"/>
                <a:gd name="T2" fmla="*/ 0 w 11"/>
                <a:gd name="T3" fmla="*/ 2147483647 h 11"/>
                <a:gd name="T4" fmla="*/ 2147483647 w 11"/>
                <a:gd name="T5" fmla="*/ 2147483647 h 11"/>
                <a:gd name="T6" fmla="*/ 2147483647 w 11"/>
                <a:gd name="T7" fmla="*/ 0 h 11"/>
                <a:gd name="T8" fmla="*/ 2147483647 w 11"/>
                <a:gd name="T9" fmla="*/ 2147483647 h 11"/>
                <a:gd name="T10" fmla="*/ 2147483647 w 11"/>
                <a:gd name="T11" fmla="*/ 2147483647 h 11"/>
                <a:gd name="T12" fmla="*/ 2147483647 w 11"/>
                <a:gd name="T13" fmla="*/ 2147483647 h 11"/>
                <a:gd name="T14" fmla="*/ 2147483647 w 11"/>
                <a:gd name="T15" fmla="*/ 2147483647 h 11"/>
                <a:gd name="T16" fmla="*/ 2147483647 w 11"/>
                <a:gd name="T17" fmla="*/ 2147483647 h 11"/>
                <a:gd name="T18" fmla="*/ 2147483647 w 11"/>
                <a:gd name="T19" fmla="*/ 2147483647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"/>
                <a:gd name="T31" fmla="*/ 0 h 11"/>
                <a:gd name="T32" fmla="*/ 11 w 11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" h="11">
                  <a:moveTo>
                    <a:pt x="2" y="9"/>
                  </a:moveTo>
                  <a:lnTo>
                    <a:pt x="0" y="6"/>
                  </a:lnTo>
                  <a:lnTo>
                    <a:pt x="2" y="3"/>
                  </a:lnTo>
                  <a:lnTo>
                    <a:pt x="6" y="0"/>
                  </a:lnTo>
                  <a:lnTo>
                    <a:pt x="9" y="3"/>
                  </a:lnTo>
                  <a:lnTo>
                    <a:pt x="11" y="6"/>
                  </a:lnTo>
                  <a:lnTo>
                    <a:pt x="9" y="6"/>
                  </a:lnTo>
                  <a:lnTo>
                    <a:pt x="6" y="9"/>
                  </a:lnTo>
                  <a:lnTo>
                    <a:pt x="4" y="11"/>
                  </a:lnTo>
                  <a:lnTo>
                    <a:pt x="2" y="9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1" name="Freeform 181"/>
            <p:cNvSpPr>
              <a:spLocks noChangeAspect="1"/>
            </p:cNvSpPr>
            <p:nvPr/>
          </p:nvSpPr>
          <p:spPr bwMode="auto">
            <a:xfrm rot="9246">
              <a:off x="-151" y="2380"/>
              <a:ext cx="20" cy="16"/>
            </a:xfrm>
            <a:custGeom>
              <a:avLst/>
              <a:gdLst>
                <a:gd name="T0" fmla="*/ 2147483647 w 11"/>
                <a:gd name="T1" fmla="*/ 2147483647 h 11"/>
                <a:gd name="T2" fmla="*/ 0 w 11"/>
                <a:gd name="T3" fmla="*/ 2147483647 h 11"/>
                <a:gd name="T4" fmla="*/ 2147483647 w 11"/>
                <a:gd name="T5" fmla="*/ 2147483647 h 11"/>
                <a:gd name="T6" fmla="*/ 2147483647 w 11"/>
                <a:gd name="T7" fmla="*/ 0 h 11"/>
                <a:gd name="T8" fmla="*/ 2147483647 w 11"/>
                <a:gd name="T9" fmla="*/ 2147483647 h 11"/>
                <a:gd name="T10" fmla="*/ 2147483647 w 11"/>
                <a:gd name="T11" fmla="*/ 2147483647 h 11"/>
                <a:gd name="T12" fmla="*/ 2147483647 w 11"/>
                <a:gd name="T13" fmla="*/ 2147483647 h 11"/>
                <a:gd name="T14" fmla="*/ 2147483647 w 11"/>
                <a:gd name="T15" fmla="*/ 2147483647 h 11"/>
                <a:gd name="T16" fmla="*/ 2147483647 w 11"/>
                <a:gd name="T17" fmla="*/ 2147483647 h 11"/>
                <a:gd name="T18" fmla="*/ 2147483647 w 11"/>
                <a:gd name="T19" fmla="*/ 2147483647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"/>
                <a:gd name="T31" fmla="*/ 0 h 11"/>
                <a:gd name="T32" fmla="*/ 11 w 11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" h="11">
                  <a:moveTo>
                    <a:pt x="2" y="9"/>
                  </a:moveTo>
                  <a:lnTo>
                    <a:pt x="0" y="6"/>
                  </a:lnTo>
                  <a:lnTo>
                    <a:pt x="2" y="3"/>
                  </a:lnTo>
                  <a:lnTo>
                    <a:pt x="6" y="0"/>
                  </a:lnTo>
                  <a:lnTo>
                    <a:pt x="9" y="3"/>
                  </a:lnTo>
                  <a:lnTo>
                    <a:pt x="11" y="6"/>
                  </a:lnTo>
                  <a:lnTo>
                    <a:pt x="9" y="6"/>
                  </a:lnTo>
                  <a:lnTo>
                    <a:pt x="6" y="9"/>
                  </a:lnTo>
                  <a:lnTo>
                    <a:pt x="4" y="11"/>
                  </a:lnTo>
                  <a:lnTo>
                    <a:pt x="2" y="9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2" name="Freeform 182"/>
            <p:cNvSpPr>
              <a:spLocks noChangeAspect="1"/>
            </p:cNvSpPr>
            <p:nvPr/>
          </p:nvSpPr>
          <p:spPr bwMode="auto">
            <a:xfrm rot="9246">
              <a:off x="-192" y="2404"/>
              <a:ext cx="7" cy="8"/>
            </a:xfrm>
            <a:custGeom>
              <a:avLst/>
              <a:gdLst>
                <a:gd name="T0" fmla="*/ 2147483647 w 4"/>
                <a:gd name="T1" fmla="*/ 2147483647 h 5"/>
                <a:gd name="T2" fmla="*/ 2147483647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0 w 4"/>
                <a:gd name="T9" fmla="*/ 2147483647 h 5"/>
                <a:gd name="T10" fmla="*/ 0 w 4"/>
                <a:gd name="T11" fmla="*/ 0 h 5"/>
                <a:gd name="T12" fmla="*/ 2147483647 w 4"/>
                <a:gd name="T13" fmla="*/ 0 h 5"/>
                <a:gd name="T14" fmla="*/ 2147483647 w 4"/>
                <a:gd name="T15" fmla="*/ 0 h 5"/>
                <a:gd name="T16" fmla="*/ 2147483647 w 4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"/>
                <a:gd name="T28" fmla="*/ 0 h 5"/>
                <a:gd name="T29" fmla="*/ 4 w 4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" h="5">
                  <a:moveTo>
                    <a:pt x="4" y="3"/>
                  </a:moveTo>
                  <a:lnTo>
                    <a:pt x="2" y="3"/>
                  </a:lnTo>
                  <a:lnTo>
                    <a:pt x="2" y="5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3" name="Freeform 183"/>
            <p:cNvSpPr>
              <a:spLocks noChangeAspect="1"/>
            </p:cNvSpPr>
            <p:nvPr/>
          </p:nvSpPr>
          <p:spPr bwMode="auto">
            <a:xfrm rot="9246">
              <a:off x="-192" y="2404"/>
              <a:ext cx="7" cy="8"/>
            </a:xfrm>
            <a:custGeom>
              <a:avLst/>
              <a:gdLst>
                <a:gd name="T0" fmla="*/ 2147483647 w 4"/>
                <a:gd name="T1" fmla="*/ 2147483647 h 5"/>
                <a:gd name="T2" fmla="*/ 2147483647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0 w 4"/>
                <a:gd name="T9" fmla="*/ 2147483647 h 5"/>
                <a:gd name="T10" fmla="*/ 0 w 4"/>
                <a:gd name="T11" fmla="*/ 0 h 5"/>
                <a:gd name="T12" fmla="*/ 2147483647 w 4"/>
                <a:gd name="T13" fmla="*/ 0 h 5"/>
                <a:gd name="T14" fmla="*/ 2147483647 w 4"/>
                <a:gd name="T15" fmla="*/ 0 h 5"/>
                <a:gd name="T16" fmla="*/ 2147483647 w 4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"/>
                <a:gd name="T28" fmla="*/ 0 h 5"/>
                <a:gd name="T29" fmla="*/ 4 w 4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" h="5">
                  <a:moveTo>
                    <a:pt x="4" y="3"/>
                  </a:moveTo>
                  <a:lnTo>
                    <a:pt x="2" y="3"/>
                  </a:lnTo>
                  <a:lnTo>
                    <a:pt x="2" y="5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4" name="Freeform 184"/>
            <p:cNvSpPr>
              <a:spLocks noChangeAspect="1"/>
            </p:cNvSpPr>
            <p:nvPr/>
          </p:nvSpPr>
          <p:spPr bwMode="auto">
            <a:xfrm rot="9246">
              <a:off x="-179" y="2704"/>
              <a:ext cx="146" cy="226"/>
            </a:xfrm>
            <a:custGeom>
              <a:avLst/>
              <a:gdLst>
                <a:gd name="T0" fmla="*/ 2147483647 w 80"/>
                <a:gd name="T1" fmla="*/ 2147483647 h 162"/>
                <a:gd name="T2" fmla="*/ 2147483647 w 80"/>
                <a:gd name="T3" fmla="*/ 2147483647 h 162"/>
                <a:gd name="T4" fmla="*/ 2147483647 w 80"/>
                <a:gd name="T5" fmla="*/ 2147483647 h 162"/>
                <a:gd name="T6" fmla="*/ 2147483647 w 80"/>
                <a:gd name="T7" fmla="*/ 1850523768 h 162"/>
                <a:gd name="T8" fmla="*/ 2147483647 w 80"/>
                <a:gd name="T9" fmla="*/ 0 h 162"/>
                <a:gd name="T10" fmla="*/ 2147483647 w 80"/>
                <a:gd name="T11" fmla="*/ 2147483647 h 162"/>
                <a:gd name="T12" fmla="*/ 2147483647 w 80"/>
                <a:gd name="T13" fmla="*/ 2147483647 h 162"/>
                <a:gd name="T14" fmla="*/ 2147483647 w 80"/>
                <a:gd name="T15" fmla="*/ 2147483647 h 162"/>
                <a:gd name="T16" fmla="*/ 2147483647 w 80"/>
                <a:gd name="T17" fmla="*/ 2147483647 h 162"/>
                <a:gd name="T18" fmla="*/ 2147483647 w 80"/>
                <a:gd name="T19" fmla="*/ 2147483647 h 162"/>
                <a:gd name="T20" fmla="*/ 2147483647 w 80"/>
                <a:gd name="T21" fmla="*/ 2147483647 h 162"/>
                <a:gd name="T22" fmla="*/ 2147483647 w 80"/>
                <a:gd name="T23" fmla="*/ 2147483647 h 162"/>
                <a:gd name="T24" fmla="*/ 2147483647 w 80"/>
                <a:gd name="T25" fmla="*/ 2147483647 h 162"/>
                <a:gd name="T26" fmla="*/ 2147483647 w 80"/>
                <a:gd name="T27" fmla="*/ 2147483647 h 162"/>
                <a:gd name="T28" fmla="*/ 2147483647 w 80"/>
                <a:gd name="T29" fmla="*/ 2147483647 h 162"/>
                <a:gd name="T30" fmla="*/ 2147483647 w 80"/>
                <a:gd name="T31" fmla="*/ 2147483647 h 162"/>
                <a:gd name="T32" fmla="*/ 2147483647 w 80"/>
                <a:gd name="T33" fmla="*/ 2147483647 h 162"/>
                <a:gd name="T34" fmla="*/ 2147483647 w 80"/>
                <a:gd name="T35" fmla="*/ 2147483647 h 162"/>
                <a:gd name="T36" fmla="*/ 2147483647 w 80"/>
                <a:gd name="T37" fmla="*/ 2147483647 h 162"/>
                <a:gd name="T38" fmla="*/ 2147483647 w 80"/>
                <a:gd name="T39" fmla="*/ 2147483647 h 162"/>
                <a:gd name="T40" fmla="*/ 2147483647 w 80"/>
                <a:gd name="T41" fmla="*/ 2147483647 h 162"/>
                <a:gd name="T42" fmla="*/ 2147483647 w 80"/>
                <a:gd name="T43" fmla="*/ 2147483647 h 162"/>
                <a:gd name="T44" fmla="*/ 2147483647 w 80"/>
                <a:gd name="T45" fmla="*/ 2147483647 h 162"/>
                <a:gd name="T46" fmla="*/ 2147483647 w 80"/>
                <a:gd name="T47" fmla="*/ 2147483647 h 162"/>
                <a:gd name="T48" fmla="*/ 2147483647 w 80"/>
                <a:gd name="T49" fmla="*/ 2147483647 h 162"/>
                <a:gd name="T50" fmla="*/ 2147483647 w 80"/>
                <a:gd name="T51" fmla="*/ 2147483647 h 162"/>
                <a:gd name="T52" fmla="*/ 2147483647 w 80"/>
                <a:gd name="T53" fmla="*/ 2147483647 h 162"/>
                <a:gd name="T54" fmla="*/ 2147483647 w 80"/>
                <a:gd name="T55" fmla="*/ 2147483647 h 162"/>
                <a:gd name="T56" fmla="*/ 2147483647 w 80"/>
                <a:gd name="T57" fmla="*/ 2147483647 h 162"/>
                <a:gd name="T58" fmla="*/ 2147483647 w 80"/>
                <a:gd name="T59" fmla="*/ 2147483647 h 162"/>
                <a:gd name="T60" fmla="*/ 2147483647 w 80"/>
                <a:gd name="T61" fmla="*/ 2147483647 h 162"/>
                <a:gd name="T62" fmla="*/ 2147483647 w 80"/>
                <a:gd name="T63" fmla="*/ 2147483647 h 162"/>
                <a:gd name="T64" fmla="*/ 2147483647 w 80"/>
                <a:gd name="T65" fmla="*/ 2147483647 h 162"/>
                <a:gd name="T66" fmla="*/ 2147483647 w 80"/>
                <a:gd name="T67" fmla="*/ 2147483647 h 162"/>
                <a:gd name="T68" fmla="*/ 0 w 80"/>
                <a:gd name="T69" fmla="*/ 2147483647 h 162"/>
                <a:gd name="T70" fmla="*/ 0 w 80"/>
                <a:gd name="T71" fmla="*/ 2147483647 h 162"/>
                <a:gd name="T72" fmla="*/ 2147483647 w 80"/>
                <a:gd name="T73" fmla="*/ 2147483647 h 162"/>
                <a:gd name="T74" fmla="*/ 2147483647 w 80"/>
                <a:gd name="T75" fmla="*/ 2147483647 h 162"/>
                <a:gd name="T76" fmla="*/ 2147483647 w 80"/>
                <a:gd name="T77" fmla="*/ 2147483647 h 162"/>
                <a:gd name="T78" fmla="*/ 2147483647 w 80"/>
                <a:gd name="T79" fmla="*/ 2147483647 h 162"/>
                <a:gd name="T80" fmla="*/ 2147483647 w 80"/>
                <a:gd name="T81" fmla="*/ 2147483647 h 162"/>
                <a:gd name="T82" fmla="*/ 2147483647 w 80"/>
                <a:gd name="T83" fmla="*/ 2147483647 h 16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80"/>
                <a:gd name="T127" fmla="*/ 0 h 162"/>
                <a:gd name="T128" fmla="*/ 80 w 80"/>
                <a:gd name="T129" fmla="*/ 162 h 16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80" h="162">
                  <a:moveTo>
                    <a:pt x="14" y="16"/>
                  </a:moveTo>
                  <a:lnTo>
                    <a:pt x="16" y="22"/>
                  </a:lnTo>
                  <a:lnTo>
                    <a:pt x="18" y="22"/>
                  </a:lnTo>
                  <a:lnTo>
                    <a:pt x="20" y="16"/>
                  </a:lnTo>
                  <a:lnTo>
                    <a:pt x="23" y="14"/>
                  </a:lnTo>
                  <a:lnTo>
                    <a:pt x="27" y="8"/>
                  </a:lnTo>
                  <a:lnTo>
                    <a:pt x="36" y="5"/>
                  </a:lnTo>
                  <a:lnTo>
                    <a:pt x="43" y="3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7" y="3"/>
                  </a:lnTo>
                  <a:lnTo>
                    <a:pt x="57" y="5"/>
                  </a:lnTo>
                  <a:lnTo>
                    <a:pt x="59" y="5"/>
                  </a:lnTo>
                  <a:lnTo>
                    <a:pt x="62" y="8"/>
                  </a:lnTo>
                  <a:lnTo>
                    <a:pt x="62" y="14"/>
                  </a:lnTo>
                  <a:lnTo>
                    <a:pt x="64" y="19"/>
                  </a:lnTo>
                  <a:lnTo>
                    <a:pt x="66" y="25"/>
                  </a:lnTo>
                  <a:lnTo>
                    <a:pt x="66" y="30"/>
                  </a:lnTo>
                  <a:lnTo>
                    <a:pt x="69" y="36"/>
                  </a:lnTo>
                  <a:lnTo>
                    <a:pt x="71" y="41"/>
                  </a:lnTo>
                  <a:lnTo>
                    <a:pt x="73" y="44"/>
                  </a:lnTo>
                  <a:lnTo>
                    <a:pt x="73" y="47"/>
                  </a:lnTo>
                  <a:lnTo>
                    <a:pt x="75" y="49"/>
                  </a:lnTo>
                  <a:lnTo>
                    <a:pt x="75" y="52"/>
                  </a:lnTo>
                  <a:lnTo>
                    <a:pt x="75" y="55"/>
                  </a:lnTo>
                  <a:lnTo>
                    <a:pt x="75" y="60"/>
                  </a:lnTo>
                  <a:lnTo>
                    <a:pt x="75" y="63"/>
                  </a:lnTo>
                  <a:lnTo>
                    <a:pt x="75" y="66"/>
                  </a:lnTo>
                  <a:lnTo>
                    <a:pt x="78" y="69"/>
                  </a:lnTo>
                  <a:lnTo>
                    <a:pt x="80" y="71"/>
                  </a:lnTo>
                  <a:lnTo>
                    <a:pt x="78" y="74"/>
                  </a:lnTo>
                  <a:lnTo>
                    <a:pt x="80" y="82"/>
                  </a:lnTo>
                  <a:lnTo>
                    <a:pt x="80" y="91"/>
                  </a:lnTo>
                  <a:lnTo>
                    <a:pt x="78" y="96"/>
                  </a:lnTo>
                  <a:lnTo>
                    <a:pt x="78" y="104"/>
                  </a:lnTo>
                  <a:lnTo>
                    <a:pt x="78" y="107"/>
                  </a:lnTo>
                  <a:lnTo>
                    <a:pt x="78" y="110"/>
                  </a:lnTo>
                  <a:lnTo>
                    <a:pt x="78" y="113"/>
                  </a:lnTo>
                  <a:lnTo>
                    <a:pt x="78" y="115"/>
                  </a:lnTo>
                  <a:lnTo>
                    <a:pt x="78" y="118"/>
                  </a:lnTo>
                  <a:lnTo>
                    <a:pt x="73" y="123"/>
                  </a:lnTo>
                  <a:lnTo>
                    <a:pt x="73" y="129"/>
                  </a:lnTo>
                  <a:lnTo>
                    <a:pt x="71" y="132"/>
                  </a:lnTo>
                  <a:lnTo>
                    <a:pt x="69" y="134"/>
                  </a:lnTo>
                  <a:lnTo>
                    <a:pt x="64" y="134"/>
                  </a:lnTo>
                  <a:lnTo>
                    <a:pt x="59" y="140"/>
                  </a:lnTo>
                  <a:lnTo>
                    <a:pt x="55" y="140"/>
                  </a:lnTo>
                  <a:lnTo>
                    <a:pt x="50" y="145"/>
                  </a:lnTo>
                  <a:lnTo>
                    <a:pt x="48" y="151"/>
                  </a:lnTo>
                  <a:lnTo>
                    <a:pt x="48" y="156"/>
                  </a:lnTo>
                  <a:lnTo>
                    <a:pt x="46" y="156"/>
                  </a:lnTo>
                  <a:lnTo>
                    <a:pt x="43" y="156"/>
                  </a:lnTo>
                  <a:lnTo>
                    <a:pt x="41" y="156"/>
                  </a:lnTo>
                  <a:lnTo>
                    <a:pt x="39" y="156"/>
                  </a:lnTo>
                  <a:lnTo>
                    <a:pt x="34" y="162"/>
                  </a:lnTo>
                  <a:lnTo>
                    <a:pt x="32" y="162"/>
                  </a:lnTo>
                  <a:lnTo>
                    <a:pt x="30" y="162"/>
                  </a:lnTo>
                  <a:lnTo>
                    <a:pt x="30" y="156"/>
                  </a:lnTo>
                  <a:lnTo>
                    <a:pt x="25" y="154"/>
                  </a:lnTo>
                  <a:lnTo>
                    <a:pt x="20" y="154"/>
                  </a:lnTo>
                  <a:lnTo>
                    <a:pt x="16" y="151"/>
                  </a:lnTo>
                  <a:lnTo>
                    <a:pt x="14" y="151"/>
                  </a:lnTo>
                  <a:lnTo>
                    <a:pt x="9" y="148"/>
                  </a:lnTo>
                  <a:lnTo>
                    <a:pt x="7" y="145"/>
                  </a:lnTo>
                  <a:lnTo>
                    <a:pt x="4" y="145"/>
                  </a:lnTo>
                  <a:lnTo>
                    <a:pt x="7" y="134"/>
                  </a:lnTo>
                  <a:lnTo>
                    <a:pt x="2" y="123"/>
                  </a:lnTo>
                  <a:lnTo>
                    <a:pt x="2" y="121"/>
                  </a:lnTo>
                  <a:lnTo>
                    <a:pt x="2" y="118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2"/>
                  </a:lnTo>
                  <a:lnTo>
                    <a:pt x="0" y="93"/>
                  </a:lnTo>
                  <a:lnTo>
                    <a:pt x="2" y="88"/>
                  </a:lnTo>
                  <a:lnTo>
                    <a:pt x="4" y="82"/>
                  </a:lnTo>
                  <a:lnTo>
                    <a:pt x="4" y="77"/>
                  </a:lnTo>
                  <a:lnTo>
                    <a:pt x="4" y="69"/>
                  </a:lnTo>
                  <a:lnTo>
                    <a:pt x="7" y="60"/>
                  </a:lnTo>
                  <a:lnTo>
                    <a:pt x="7" y="52"/>
                  </a:lnTo>
                  <a:lnTo>
                    <a:pt x="9" y="41"/>
                  </a:lnTo>
                  <a:lnTo>
                    <a:pt x="9" y="33"/>
                  </a:lnTo>
                  <a:lnTo>
                    <a:pt x="9" y="30"/>
                  </a:lnTo>
                  <a:lnTo>
                    <a:pt x="9" y="25"/>
                  </a:lnTo>
                  <a:lnTo>
                    <a:pt x="14" y="19"/>
                  </a:lnTo>
                  <a:lnTo>
                    <a:pt x="14" y="1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5" name="Freeform 185"/>
            <p:cNvSpPr>
              <a:spLocks noChangeAspect="1"/>
            </p:cNvSpPr>
            <p:nvPr/>
          </p:nvSpPr>
          <p:spPr bwMode="auto">
            <a:xfrm rot="9246">
              <a:off x="-179" y="2704"/>
              <a:ext cx="146" cy="226"/>
            </a:xfrm>
            <a:custGeom>
              <a:avLst/>
              <a:gdLst>
                <a:gd name="T0" fmla="*/ 2147483647 w 80"/>
                <a:gd name="T1" fmla="*/ 2147483647 h 162"/>
                <a:gd name="T2" fmla="*/ 2147483647 w 80"/>
                <a:gd name="T3" fmla="*/ 2147483647 h 162"/>
                <a:gd name="T4" fmla="*/ 2147483647 w 80"/>
                <a:gd name="T5" fmla="*/ 2147483647 h 162"/>
                <a:gd name="T6" fmla="*/ 2147483647 w 80"/>
                <a:gd name="T7" fmla="*/ 1850523768 h 162"/>
                <a:gd name="T8" fmla="*/ 2147483647 w 80"/>
                <a:gd name="T9" fmla="*/ 0 h 162"/>
                <a:gd name="T10" fmla="*/ 2147483647 w 80"/>
                <a:gd name="T11" fmla="*/ 2147483647 h 162"/>
                <a:gd name="T12" fmla="*/ 2147483647 w 80"/>
                <a:gd name="T13" fmla="*/ 2147483647 h 162"/>
                <a:gd name="T14" fmla="*/ 2147483647 w 80"/>
                <a:gd name="T15" fmla="*/ 2147483647 h 162"/>
                <a:gd name="T16" fmla="*/ 2147483647 w 80"/>
                <a:gd name="T17" fmla="*/ 2147483647 h 162"/>
                <a:gd name="T18" fmla="*/ 2147483647 w 80"/>
                <a:gd name="T19" fmla="*/ 2147483647 h 162"/>
                <a:gd name="T20" fmla="*/ 2147483647 w 80"/>
                <a:gd name="T21" fmla="*/ 2147483647 h 162"/>
                <a:gd name="T22" fmla="*/ 2147483647 w 80"/>
                <a:gd name="T23" fmla="*/ 2147483647 h 162"/>
                <a:gd name="T24" fmla="*/ 2147483647 w 80"/>
                <a:gd name="T25" fmla="*/ 2147483647 h 162"/>
                <a:gd name="T26" fmla="*/ 2147483647 w 80"/>
                <a:gd name="T27" fmla="*/ 2147483647 h 162"/>
                <a:gd name="T28" fmla="*/ 2147483647 w 80"/>
                <a:gd name="T29" fmla="*/ 2147483647 h 162"/>
                <a:gd name="T30" fmla="*/ 2147483647 w 80"/>
                <a:gd name="T31" fmla="*/ 2147483647 h 162"/>
                <a:gd name="T32" fmla="*/ 2147483647 w 80"/>
                <a:gd name="T33" fmla="*/ 2147483647 h 162"/>
                <a:gd name="T34" fmla="*/ 2147483647 w 80"/>
                <a:gd name="T35" fmla="*/ 2147483647 h 162"/>
                <a:gd name="T36" fmla="*/ 2147483647 w 80"/>
                <a:gd name="T37" fmla="*/ 2147483647 h 162"/>
                <a:gd name="T38" fmla="*/ 2147483647 w 80"/>
                <a:gd name="T39" fmla="*/ 2147483647 h 162"/>
                <a:gd name="T40" fmla="*/ 2147483647 w 80"/>
                <a:gd name="T41" fmla="*/ 2147483647 h 162"/>
                <a:gd name="T42" fmla="*/ 2147483647 w 80"/>
                <a:gd name="T43" fmla="*/ 2147483647 h 162"/>
                <a:gd name="T44" fmla="*/ 2147483647 w 80"/>
                <a:gd name="T45" fmla="*/ 2147483647 h 162"/>
                <a:gd name="T46" fmla="*/ 2147483647 w 80"/>
                <a:gd name="T47" fmla="*/ 2147483647 h 162"/>
                <a:gd name="T48" fmla="*/ 2147483647 w 80"/>
                <a:gd name="T49" fmla="*/ 2147483647 h 162"/>
                <a:gd name="T50" fmla="*/ 2147483647 w 80"/>
                <a:gd name="T51" fmla="*/ 2147483647 h 162"/>
                <a:gd name="T52" fmla="*/ 2147483647 w 80"/>
                <a:gd name="T53" fmla="*/ 2147483647 h 162"/>
                <a:gd name="T54" fmla="*/ 2147483647 w 80"/>
                <a:gd name="T55" fmla="*/ 2147483647 h 162"/>
                <a:gd name="T56" fmla="*/ 2147483647 w 80"/>
                <a:gd name="T57" fmla="*/ 2147483647 h 162"/>
                <a:gd name="T58" fmla="*/ 2147483647 w 80"/>
                <a:gd name="T59" fmla="*/ 2147483647 h 162"/>
                <a:gd name="T60" fmla="*/ 2147483647 w 80"/>
                <a:gd name="T61" fmla="*/ 2147483647 h 162"/>
                <a:gd name="T62" fmla="*/ 2147483647 w 80"/>
                <a:gd name="T63" fmla="*/ 2147483647 h 162"/>
                <a:gd name="T64" fmla="*/ 2147483647 w 80"/>
                <a:gd name="T65" fmla="*/ 2147483647 h 162"/>
                <a:gd name="T66" fmla="*/ 2147483647 w 80"/>
                <a:gd name="T67" fmla="*/ 2147483647 h 162"/>
                <a:gd name="T68" fmla="*/ 0 w 80"/>
                <a:gd name="T69" fmla="*/ 2147483647 h 162"/>
                <a:gd name="T70" fmla="*/ 0 w 80"/>
                <a:gd name="T71" fmla="*/ 2147483647 h 162"/>
                <a:gd name="T72" fmla="*/ 2147483647 w 80"/>
                <a:gd name="T73" fmla="*/ 2147483647 h 162"/>
                <a:gd name="T74" fmla="*/ 2147483647 w 80"/>
                <a:gd name="T75" fmla="*/ 2147483647 h 162"/>
                <a:gd name="T76" fmla="*/ 2147483647 w 80"/>
                <a:gd name="T77" fmla="*/ 2147483647 h 162"/>
                <a:gd name="T78" fmla="*/ 2147483647 w 80"/>
                <a:gd name="T79" fmla="*/ 2147483647 h 162"/>
                <a:gd name="T80" fmla="*/ 2147483647 w 80"/>
                <a:gd name="T81" fmla="*/ 2147483647 h 162"/>
                <a:gd name="T82" fmla="*/ 2147483647 w 80"/>
                <a:gd name="T83" fmla="*/ 2147483647 h 16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80"/>
                <a:gd name="T127" fmla="*/ 0 h 162"/>
                <a:gd name="T128" fmla="*/ 80 w 80"/>
                <a:gd name="T129" fmla="*/ 162 h 16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80" h="162">
                  <a:moveTo>
                    <a:pt x="14" y="16"/>
                  </a:moveTo>
                  <a:lnTo>
                    <a:pt x="16" y="22"/>
                  </a:lnTo>
                  <a:lnTo>
                    <a:pt x="18" y="22"/>
                  </a:lnTo>
                  <a:lnTo>
                    <a:pt x="20" y="16"/>
                  </a:lnTo>
                  <a:lnTo>
                    <a:pt x="23" y="14"/>
                  </a:lnTo>
                  <a:lnTo>
                    <a:pt x="27" y="8"/>
                  </a:lnTo>
                  <a:lnTo>
                    <a:pt x="36" y="5"/>
                  </a:lnTo>
                  <a:lnTo>
                    <a:pt x="43" y="3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7" y="3"/>
                  </a:lnTo>
                  <a:lnTo>
                    <a:pt x="57" y="5"/>
                  </a:lnTo>
                  <a:lnTo>
                    <a:pt x="59" y="5"/>
                  </a:lnTo>
                  <a:lnTo>
                    <a:pt x="62" y="8"/>
                  </a:lnTo>
                  <a:lnTo>
                    <a:pt x="62" y="14"/>
                  </a:lnTo>
                  <a:lnTo>
                    <a:pt x="64" y="19"/>
                  </a:lnTo>
                  <a:lnTo>
                    <a:pt x="66" y="25"/>
                  </a:lnTo>
                  <a:lnTo>
                    <a:pt x="66" y="30"/>
                  </a:lnTo>
                  <a:lnTo>
                    <a:pt x="69" y="36"/>
                  </a:lnTo>
                  <a:lnTo>
                    <a:pt x="71" y="41"/>
                  </a:lnTo>
                  <a:lnTo>
                    <a:pt x="73" y="44"/>
                  </a:lnTo>
                  <a:lnTo>
                    <a:pt x="73" y="47"/>
                  </a:lnTo>
                  <a:lnTo>
                    <a:pt x="75" y="49"/>
                  </a:lnTo>
                  <a:lnTo>
                    <a:pt x="75" y="52"/>
                  </a:lnTo>
                  <a:lnTo>
                    <a:pt x="75" y="55"/>
                  </a:lnTo>
                  <a:lnTo>
                    <a:pt x="75" y="60"/>
                  </a:lnTo>
                  <a:lnTo>
                    <a:pt x="75" y="63"/>
                  </a:lnTo>
                  <a:lnTo>
                    <a:pt x="75" y="66"/>
                  </a:lnTo>
                  <a:lnTo>
                    <a:pt x="78" y="69"/>
                  </a:lnTo>
                  <a:lnTo>
                    <a:pt x="80" y="71"/>
                  </a:lnTo>
                  <a:lnTo>
                    <a:pt x="78" y="74"/>
                  </a:lnTo>
                  <a:lnTo>
                    <a:pt x="80" y="82"/>
                  </a:lnTo>
                  <a:lnTo>
                    <a:pt x="80" y="91"/>
                  </a:lnTo>
                  <a:lnTo>
                    <a:pt x="78" y="96"/>
                  </a:lnTo>
                  <a:lnTo>
                    <a:pt x="78" y="104"/>
                  </a:lnTo>
                  <a:lnTo>
                    <a:pt x="78" y="107"/>
                  </a:lnTo>
                  <a:lnTo>
                    <a:pt x="78" y="110"/>
                  </a:lnTo>
                  <a:lnTo>
                    <a:pt x="78" y="113"/>
                  </a:lnTo>
                  <a:lnTo>
                    <a:pt x="78" y="115"/>
                  </a:lnTo>
                  <a:lnTo>
                    <a:pt x="78" y="118"/>
                  </a:lnTo>
                  <a:lnTo>
                    <a:pt x="73" y="123"/>
                  </a:lnTo>
                  <a:lnTo>
                    <a:pt x="73" y="129"/>
                  </a:lnTo>
                  <a:lnTo>
                    <a:pt x="71" y="132"/>
                  </a:lnTo>
                  <a:lnTo>
                    <a:pt x="69" y="134"/>
                  </a:lnTo>
                  <a:lnTo>
                    <a:pt x="64" y="134"/>
                  </a:lnTo>
                  <a:lnTo>
                    <a:pt x="59" y="140"/>
                  </a:lnTo>
                  <a:lnTo>
                    <a:pt x="55" y="140"/>
                  </a:lnTo>
                  <a:lnTo>
                    <a:pt x="50" y="145"/>
                  </a:lnTo>
                  <a:lnTo>
                    <a:pt x="48" y="151"/>
                  </a:lnTo>
                  <a:lnTo>
                    <a:pt x="48" y="156"/>
                  </a:lnTo>
                  <a:lnTo>
                    <a:pt x="46" y="156"/>
                  </a:lnTo>
                  <a:lnTo>
                    <a:pt x="43" y="156"/>
                  </a:lnTo>
                  <a:lnTo>
                    <a:pt x="41" y="156"/>
                  </a:lnTo>
                  <a:lnTo>
                    <a:pt x="39" y="156"/>
                  </a:lnTo>
                  <a:lnTo>
                    <a:pt x="34" y="162"/>
                  </a:lnTo>
                  <a:lnTo>
                    <a:pt x="32" y="162"/>
                  </a:lnTo>
                  <a:lnTo>
                    <a:pt x="30" y="162"/>
                  </a:lnTo>
                  <a:lnTo>
                    <a:pt x="30" y="156"/>
                  </a:lnTo>
                  <a:lnTo>
                    <a:pt x="25" y="154"/>
                  </a:lnTo>
                  <a:lnTo>
                    <a:pt x="20" y="154"/>
                  </a:lnTo>
                  <a:lnTo>
                    <a:pt x="16" y="151"/>
                  </a:lnTo>
                  <a:lnTo>
                    <a:pt x="14" y="151"/>
                  </a:lnTo>
                  <a:lnTo>
                    <a:pt x="9" y="148"/>
                  </a:lnTo>
                  <a:lnTo>
                    <a:pt x="7" y="145"/>
                  </a:lnTo>
                  <a:lnTo>
                    <a:pt x="4" y="145"/>
                  </a:lnTo>
                  <a:lnTo>
                    <a:pt x="7" y="134"/>
                  </a:lnTo>
                  <a:lnTo>
                    <a:pt x="2" y="123"/>
                  </a:lnTo>
                  <a:lnTo>
                    <a:pt x="2" y="121"/>
                  </a:lnTo>
                  <a:lnTo>
                    <a:pt x="2" y="118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2"/>
                  </a:lnTo>
                  <a:lnTo>
                    <a:pt x="0" y="93"/>
                  </a:lnTo>
                  <a:lnTo>
                    <a:pt x="2" y="88"/>
                  </a:lnTo>
                  <a:lnTo>
                    <a:pt x="4" y="82"/>
                  </a:lnTo>
                  <a:lnTo>
                    <a:pt x="4" y="77"/>
                  </a:lnTo>
                  <a:lnTo>
                    <a:pt x="4" y="69"/>
                  </a:lnTo>
                  <a:lnTo>
                    <a:pt x="7" y="60"/>
                  </a:lnTo>
                  <a:lnTo>
                    <a:pt x="7" y="52"/>
                  </a:lnTo>
                  <a:lnTo>
                    <a:pt x="9" y="41"/>
                  </a:lnTo>
                  <a:lnTo>
                    <a:pt x="9" y="33"/>
                  </a:lnTo>
                  <a:lnTo>
                    <a:pt x="9" y="30"/>
                  </a:lnTo>
                  <a:lnTo>
                    <a:pt x="9" y="25"/>
                  </a:lnTo>
                  <a:lnTo>
                    <a:pt x="14" y="19"/>
                  </a:lnTo>
                  <a:lnTo>
                    <a:pt x="14" y="1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6" name="Freeform 186"/>
            <p:cNvSpPr>
              <a:spLocks noChangeAspect="1"/>
            </p:cNvSpPr>
            <p:nvPr/>
          </p:nvSpPr>
          <p:spPr bwMode="auto">
            <a:xfrm rot="9246">
              <a:off x="-299" y="2698"/>
              <a:ext cx="145" cy="224"/>
            </a:xfrm>
            <a:custGeom>
              <a:avLst/>
              <a:gdLst>
                <a:gd name="T0" fmla="*/ 2147483647 w 81"/>
                <a:gd name="T1" fmla="*/ 2147483647 h 159"/>
                <a:gd name="T2" fmla="*/ 2147483647 w 81"/>
                <a:gd name="T3" fmla="*/ 2147483647 h 159"/>
                <a:gd name="T4" fmla="*/ 2147483647 w 81"/>
                <a:gd name="T5" fmla="*/ 2147483647 h 159"/>
                <a:gd name="T6" fmla="*/ 2147483647 w 81"/>
                <a:gd name="T7" fmla="*/ 2147483647 h 159"/>
                <a:gd name="T8" fmla="*/ 2147483647 w 81"/>
                <a:gd name="T9" fmla="*/ 2147483647 h 159"/>
                <a:gd name="T10" fmla="*/ 2147483647 w 81"/>
                <a:gd name="T11" fmla="*/ 2147483647 h 159"/>
                <a:gd name="T12" fmla="*/ 2147483647 w 81"/>
                <a:gd name="T13" fmla="*/ 2147483647 h 159"/>
                <a:gd name="T14" fmla="*/ 2147483647 w 81"/>
                <a:gd name="T15" fmla="*/ 2147483647 h 159"/>
                <a:gd name="T16" fmla="*/ 2147483647 w 81"/>
                <a:gd name="T17" fmla="*/ 2147483647 h 159"/>
                <a:gd name="T18" fmla="*/ 2147483647 w 81"/>
                <a:gd name="T19" fmla="*/ 2147483647 h 159"/>
                <a:gd name="T20" fmla="*/ 2147483647 w 81"/>
                <a:gd name="T21" fmla="*/ 2147483647 h 159"/>
                <a:gd name="T22" fmla="*/ 2147483647 w 81"/>
                <a:gd name="T23" fmla="*/ 2147483647 h 159"/>
                <a:gd name="T24" fmla="*/ 2147483647 w 81"/>
                <a:gd name="T25" fmla="*/ 2147483647 h 159"/>
                <a:gd name="T26" fmla="*/ 2147483647 w 81"/>
                <a:gd name="T27" fmla="*/ 0 h 159"/>
                <a:gd name="T28" fmla="*/ 2147483647 w 81"/>
                <a:gd name="T29" fmla="*/ 2147483647 h 159"/>
                <a:gd name="T30" fmla="*/ 2147483647 w 81"/>
                <a:gd name="T31" fmla="*/ 2147483647 h 159"/>
                <a:gd name="T32" fmla="*/ 2147483647 w 81"/>
                <a:gd name="T33" fmla="*/ 2147483647 h 159"/>
                <a:gd name="T34" fmla="*/ 2147483647 w 81"/>
                <a:gd name="T35" fmla="*/ 2147483647 h 159"/>
                <a:gd name="T36" fmla="*/ 2147483647 w 81"/>
                <a:gd name="T37" fmla="*/ 2147483647 h 159"/>
                <a:gd name="T38" fmla="*/ 2147483647 w 81"/>
                <a:gd name="T39" fmla="*/ 2147483647 h 159"/>
                <a:gd name="T40" fmla="*/ 0 w 81"/>
                <a:gd name="T41" fmla="*/ 2147483647 h 159"/>
                <a:gd name="T42" fmla="*/ 2147483647 w 81"/>
                <a:gd name="T43" fmla="*/ 2147483647 h 159"/>
                <a:gd name="T44" fmla="*/ 2147483647 w 81"/>
                <a:gd name="T45" fmla="*/ 2147483647 h 159"/>
                <a:gd name="T46" fmla="*/ 2147483647 w 81"/>
                <a:gd name="T47" fmla="*/ 2147483647 h 159"/>
                <a:gd name="T48" fmla="*/ 2147483647 w 81"/>
                <a:gd name="T49" fmla="*/ 2147483647 h 159"/>
                <a:gd name="T50" fmla="*/ 2147483647 w 81"/>
                <a:gd name="T51" fmla="*/ 2147483647 h 159"/>
                <a:gd name="T52" fmla="*/ 2147483647 w 81"/>
                <a:gd name="T53" fmla="*/ 2147483647 h 159"/>
                <a:gd name="T54" fmla="*/ 2147483647 w 81"/>
                <a:gd name="T55" fmla="*/ 2147483647 h 159"/>
                <a:gd name="T56" fmla="*/ 2147483647 w 81"/>
                <a:gd name="T57" fmla="*/ 2147483647 h 159"/>
                <a:gd name="T58" fmla="*/ 2147483647 w 81"/>
                <a:gd name="T59" fmla="*/ 2147483647 h 159"/>
                <a:gd name="T60" fmla="*/ 2147483647 w 81"/>
                <a:gd name="T61" fmla="*/ 2147483647 h 159"/>
                <a:gd name="T62" fmla="*/ 2147483647 w 81"/>
                <a:gd name="T63" fmla="*/ 2147483647 h 159"/>
                <a:gd name="T64" fmla="*/ 2147483647 w 81"/>
                <a:gd name="T65" fmla="*/ 2147483647 h 159"/>
                <a:gd name="T66" fmla="*/ 2147483647 w 81"/>
                <a:gd name="T67" fmla="*/ 2147483647 h 159"/>
                <a:gd name="T68" fmla="*/ 2147483647 w 81"/>
                <a:gd name="T69" fmla="*/ 2147483647 h 159"/>
                <a:gd name="T70" fmla="*/ 2147483647 w 81"/>
                <a:gd name="T71" fmla="*/ 2147483647 h 159"/>
                <a:gd name="T72" fmla="*/ 2147483647 w 81"/>
                <a:gd name="T73" fmla="*/ 2147483647 h 159"/>
                <a:gd name="T74" fmla="*/ 2147483647 w 81"/>
                <a:gd name="T75" fmla="*/ 2147483647 h 159"/>
                <a:gd name="T76" fmla="*/ 2147483647 w 81"/>
                <a:gd name="T77" fmla="*/ 2147483647 h 159"/>
                <a:gd name="T78" fmla="*/ 2147483647 w 81"/>
                <a:gd name="T79" fmla="*/ 2147483647 h 159"/>
                <a:gd name="T80" fmla="*/ 2147483647 w 81"/>
                <a:gd name="T81" fmla="*/ 2147483647 h 159"/>
                <a:gd name="T82" fmla="*/ 2147483647 w 81"/>
                <a:gd name="T83" fmla="*/ 2147483647 h 159"/>
                <a:gd name="T84" fmla="*/ 2147483647 w 81"/>
                <a:gd name="T85" fmla="*/ 2147483647 h 159"/>
                <a:gd name="T86" fmla="*/ 2147483647 w 81"/>
                <a:gd name="T87" fmla="*/ 2147483647 h 159"/>
                <a:gd name="T88" fmla="*/ 2147483647 w 81"/>
                <a:gd name="T89" fmla="*/ 2147483647 h 15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1"/>
                <a:gd name="T136" fmla="*/ 0 h 159"/>
                <a:gd name="T137" fmla="*/ 81 w 81"/>
                <a:gd name="T138" fmla="*/ 159 h 15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1" h="159">
                  <a:moveTo>
                    <a:pt x="71" y="148"/>
                  </a:moveTo>
                  <a:lnTo>
                    <a:pt x="74" y="137"/>
                  </a:lnTo>
                  <a:lnTo>
                    <a:pt x="69" y="126"/>
                  </a:lnTo>
                  <a:lnTo>
                    <a:pt x="69" y="124"/>
                  </a:lnTo>
                  <a:lnTo>
                    <a:pt x="69" y="121"/>
                  </a:lnTo>
                  <a:lnTo>
                    <a:pt x="67" y="118"/>
                  </a:lnTo>
                  <a:lnTo>
                    <a:pt x="67" y="113"/>
                  </a:lnTo>
                  <a:lnTo>
                    <a:pt x="67" y="105"/>
                  </a:lnTo>
                  <a:lnTo>
                    <a:pt x="67" y="96"/>
                  </a:lnTo>
                  <a:lnTo>
                    <a:pt x="69" y="91"/>
                  </a:lnTo>
                  <a:lnTo>
                    <a:pt x="71" y="85"/>
                  </a:lnTo>
                  <a:lnTo>
                    <a:pt x="71" y="80"/>
                  </a:lnTo>
                  <a:lnTo>
                    <a:pt x="71" y="72"/>
                  </a:lnTo>
                  <a:lnTo>
                    <a:pt x="74" y="63"/>
                  </a:lnTo>
                  <a:lnTo>
                    <a:pt x="74" y="55"/>
                  </a:lnTo>
                  <a:lnTo>
                    <a:pt x="76" y="44"/>
                  </a:lnTo>
                  <a:lnTo>
                    <a:pt x="76" y="36"/>
                  </a:lnTo>
                  <a:lnTo>
                    <a:pt x="76" y="33"/>
                  </a:lnTo>
                  <a:lnTo>
                    <a:pt x="76" y="28"/>
                  </a:lnTo>
                  <a:lnTo>
                    <a:pt x="81" y="22"/>
                  </a:lnTo>
                  <a:lnTo>
                    <a:pt x="81" y="14"/>
                  </a:lnTo>
                  <a:lnTo>
                    <a:pt x="76" y="6"/>
                  </a:lnTo>
                  <a:lnTo>
                    <a:pt x="76" y="3"/>
                  </a:lnTo>
                  <a:lnTo>
                    <a:pt x="71" y="3"/>
                  </a:lnTo>
                  <a:lnTo>
                    <a:pt x="64" y="0"/>
                  </a:lnTo>
                  <a:lnTo>
                    <a:pt x="58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7" y="0"/>
                  </a:lnTo>
                  <a:lnTo>
                    <a:pt x="30" y="3"/>
                  </a:lnTo>
                  <a:lnTo>
                    <a:pt x="26" y="6"/>
                  </a:lnTo>
                  <a:lnTo>
                    <a:pt x="21" y="6"/>
                  </a:lnTo>
                  <a:lnTo>
                    <a:pt x="19" y="8"/>
                  </a:lnTo>
                  <a:lnTo>
                    <a:pt x="14" y="8"/>
                  </a:lnTo>
                  <a:lnTo>
                    <a:pt x="19" y="14"/>
                  </a:lnTo>
                  <a:lnTo>
                    <a:pt x="21" y="19"/>
                  </a:lnTo>
                  <a:lnTo>
                    <a:pt x="21" y="25"/>
                  </a:lnTo>
                  <a:lnTo>
                    <a:pt x="19" y="30"/>
                  </a:lnTo>
                  <a:lnTo>
                    <a:pt x="19" y="36"/>
                  </a:lnTo>
                  <a:lnTo>
                    <a:pt x="14" y="44"/>
                  </a:lnTo>
                  <a:lnTo>
                    <a:pt x="5" y="52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3" y="58"/>
                  </a:lnTo>
                  <a:lnTo>
                    <a:pt x="5" y="61"/>
                  </a:lnTo>
                  <a:lnTo>
                    <a:pt x="7" y="63"/>
                  </a:lnTo>
                  <a:lnTo>
                    <a:pt x="12" y="63"/>
                  </a:lnTo>
                  <a:lnTo>
                    <a:pt x="14" y="63"/>
                  </a:lnTo>
                  <a:lnTo>
                    <a:pt x="16" y="61"/>
                  </a:lnTo>
                  <a:lnTo>
                    <a:pt x="16" y="55"/>
                  </a:lnTo>
                  <a:lnTo>
                    <a:pt x="14" y="50"/>
                  </a:lnTo>
                  <a:lnTo>
                    <a:pt x="14" y="47"/>
                  </a:lnTo>
                  <a:lnTo>
                    <a:pt x="19" y="47"/>
                  </a:lnTo>
                  <a:lnTo>
                    <a:pt x="19" y="50"/>
                  </a:lnTo>
                  <a:lnTo>
                    <a:pt x="21" y="52"/>
                  </a:lnTo>
                  <a:lnTo>
                    <a:pt x="21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21" y="66"/>
                  </a:lnTo>
                  <a:lnTo>
                    <a:pt x="21" y="72"/>
                  </a:lnTo>
                  <a:lnTo>
                    <a:pt x="23" y="77"/>
                  </a:lnTo>
                  <a:lnTo>
                    <a:pt x="23" y="80"/>
                  </a:lnTo>
                  <a:lnTo>
                    <a:pt x="23" y="85"/>
                  </a:lnTo>
                  <a:lnTo>
                    <a:pt x="26" y="88"/>
                  </a:lnTo>
                  <a:lnTo>
                    <a:pt x="23" y="96"/>
                  </a:lnTo>
                  <a:lnTo>
                    <a:pt x="23" y="102"/>
                  </a:lnTo>
                  <a:lnTo>
                    <a:pt x="23" y="107"/>
                  </a:lnTo>
                  <a:lnTo>
                    <a:pt x="23" y="113"/>
                  </a:lnTo>
                  <a:lnTo>
                    <a:pt x="21" y="118"/>
                  </a:lnTo>
                  <a:lnTo>
                    <a:pt x="19" y="124"/>
                  </a:lnTo>
                  <a:lnTo>
                    <a:pt x="16" y="126"/>
                  </a:lnTo>
                  <a:lnTo>
                    <a:pt x="16" y="129"/>
                  </a:lnTo>
                  <a:lnTo>
                    <a:pt x="14" y="135"/>
                  </a:lnTo>
                  <a:lnTo>
                    <a:pt x="23" y="137"/>
                  </a:lnTo>
                  <a:lnTo>
                    <a:pt x="30" y="140"/>
                  </a:lnTo>
                  <a:lnTo>
                    <a:pt x="35" y="143"/>
                  </a:lnTo>
                  <a:lnTo>
                    <a:pt x="37" y="146"/>
                  </a:lnTo>
                  <a:lnTo>
                    <a:pt x="42" y="148"/>
                  </a:lnTo>
                  <a:lnTo>
                    <a:pt x="44" y="146"/>
                  </a:lnTo>
                  <a:lnTo>
                    <a:pt x="46" y="146"/>
                  </a:lnTo>
                  <a:lnTo>
                    <a:pt x="48" y="148"/>
                  </a:lnTo>
                  <a:lnTo>
                    <a:pt x="51" y="151"/>
                  </a:lnTo>
                  <a:lnTo>
                    <a:pt x="55" y="154"/>
                  </a:lnTo>
                  <a:lnTo>
                    <a:pt x="60" y="159"/>
                  </a:lnTo>
                  <a:lnTo>
                    <a:pt x="62" y="159"/>
                  </a:lnTo>
                  <a:lnTo>
                    <a:pt x="64" y="159"/>
                  </a:lnTo>
                  <a:lnTo>
                    <a:pt x="64" y="154"/>
                  </a:lnTo>
                  <a:lnTo>
                    <a:pt x="67" y="151"/>
                  </a:lnTo>
                  <a:lnTo>
                    <a:pt x="69" y="151"/>
                  </a:lnTo>
                  <a:lnTo>
                    <a:pt x="71" y="14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7" name="Freeform 187"/>
            <p:cNvSpPr>
              <a:spLocks noChangeAspect="1"/>
            </p:cNvSpPr>
            <p:nvPr/>
          </p:nvSpPr>
          <p:spPr bwMode="auto">
            <a:xfrm rot="9246">
              <a:off x="-299" y="2698"/>
              <a:ext cx="145" cy="224"/>
            </a:xfrm>
            <a:custGeom>
              <a:avLst/>
              <a:gdLst>
                <a:gd name="T0" fmla="*/ 2147483647 w 81"/>
                <a:gd name="T1" fmla="*/ 2147483647 h 159"/>
                <a:gd name="T2" fmla="*/ 2147483647 w 81"/>
                <a:gd name="T3" fmla="*/ 2147483647 h 159"/>
                <a:gd name="T4" fmla="*/ 2147483647 w 81"/>
                <a:gd name="T5" fmla="*/ 2147483647 h 159"/>
                <a:gd name="T6" fmla="*/ 2147483647 w 81"/>
                <a:gd name="T7" fmla="*/ 2147483647 h 159"/>
                <a:gd name="T8" fmla="*/ 2147483647 w 81"/>
                <a:gd name="T9" fmla="*/ 2147483647 h 159"/>
                <a:gd name="T10" fmla="*/ 2147483647 w 81"/>
                <a:gd name="T11" fmla="*/ 2147483647 h 159"/>
                <a:gd name="T12" fmla="*/ 2147483647 w 81"/>
                <a:gd name="T13" fmla="*/ 2147483647 h 159"/>
                <a:gd name="T14" fmla="*/ 2147483647 w 81"/>
                <a:gd name="T15" fmla="*/ 2147483647 h 159"/>
                <a:gd name="T16" fmla="*/ 2147483647 w 81"/>
                <a:gd name="T17" fmla="*/ 2147483647 h 159"/>
                <a:gd name="T18" fmla="*/ 2147483647 w 81"/>
                <a:gd name="T19" fmla="*/ 2147483647 h 159"/>
                <a:gd name="T20" fmla="*/ 2147483647 w 81"/>
                <a:gd name="T21" fmla="*/ 2147483647 h 159"/>
                <a:gd name="T22" fmla="*/ 2147483647 w 81"/>
                <a:gd name="T23" fmla="*/ 2147483647 h 159"/>
                <a:gd name="T24" fmla="*/ 2147483647 w 81"/>
                <a:gd name="T25" fmla="*/ 2147483647 h 159"/>
                <a:gd name="T26" fmla="*/ 2147483647 w 81"/>
                <a:gd name="T27" fmla="*/ 0 h 159"/>
                <a:gd name="T28" fmla="*/ 2147483647 w 81"/>
                <a:gd name="T29" fmla="*/ 2147483647 h 159"/>
                <a:gd name="T30" fmla="*/ 2147483647 w 81"/>
                <a:gd name="T31" fmla="*/ 2147483647 h 159"/>
                <a:gd name="T32" fmla="*/ 2147483647 w 81"/>
                <a:gd name="T33" fmla="*/ 2147483647 h 159"/>
                <a:gd name="T34" fmla="*/ 2147483647 w 81"/>
                <a:gd name="T35" fmla="*/ 2147483647 h 159"/>
                <a:gd name="T36" fmla="*/ 2147483647 w 81"/>
                <a:gd name="T37" fmla="*/ 2147483647 h 159"/>
                <a:gd name="T38" fmla="*/ 2147483647 w 81"/>
                <a:gd name="T39" fmla="*/ 2147483647 h 159"/>
                <a:gd name="T40" fmla="*/ 0 w 81"/>
                <a:gd name="T41" fmla="*/ 2147483647 h 159"/>
                <a:gd name="T42" fmla="*/ 2147483647 w 81"/>
                <a:gd name="T43" fmla="*/ 2147483647 h 159"/>
                <a:gd name="T44" fmla="*/ 2147483647 w 81"/>
                <a:gd name="T45" fmla="*/ 2147483647 h 159"/>
                <a:gd name="T46" fmla="*/ 2147483647 w 81"/>
                <a:gd name="T47" fmla="*/ 2147483647 h 159"/>
                <a:gd name="T48" fmla="*/ 2147483647 w 81"/>
                <a:gd name="T49" fmla="*/ 2147483647 h 159"/>
                <a:gd name="T50" fmla="*/ 2147483647 w 81"/>
                <a:gd name="T51" fmla="*/ 2147483647 h 159"/>
                <a:gd name="T52" fmla="*/ 2147483647 w 81"/>
                <a:gd name="T53" fmla="*/ 2147483647 h 159"/>
                <a:gd name="T54" fmla="*/ 2147483647 w 81"/>
                <a:gd name="T55" fmla="*/ 2147483647 h 159"/>
                <a:gd name="T56" fmla="*/ 2147483647 w 81"/>
                <a:gd name="T57" fmla="*/ 2147483647 h 159"/>
                <a:gd name="T58" fmla="*/ 2147483647 w 81"/>
                <a:gd name="T59" fmla="*/ 2147483647 h 159"/>
                <a:gd name="T60" fmla="*/ 2147483647 w 81"/>
                <a:gd name="T61" fmla="*/ 2147483647 h 159"/>
                <a:gd name="T62" fmla="*/ 2147483647 w 81"/>
                <a:gd name="T63" fmla="*/ 2147483647 h 159"/>
                <a:gd name="T64" fmla="*/ 2147483647 w 81"/>
                <a:gd name="T65" fmla="*/ 2147483647 h 159"/>
                <a:gd name="T66" fmla="*/ 2147483647 w 81"/>
                <a:gd name="T67" fmla="*/ 2147483647 h 159"/>
                <a:gd name="T68" fmla="*/ 2147483647 w 81"/>
                <a:gd name="T69" fmla="*/ 2147483647 h 159"/>
                <a:gd name="T70" fmla="*/ 2147483647 w 81"/>
                <a:gd name="T71" fmla="*/ 2147483647 h 159"/>
                <a:gd name="T72" fmla="*/ 2147483647 w 81"/>
                <a:gd name="T73" fmla="*/ 2147483647 h 159"/>
                <a:gd name="T74" fmla="*/ 2147483647 w 81"/>
                <a:gd name="T75" fmla="*/ 2147483647 h 159"/>
                <a:gd name="T76" fmla="*/ 2147483647 w 81"/>
                <a:gd name="T77" fmla="*/ 2147483647 h 159"/>
                <a:gd name="T78" fmla="*/ 2147483647 w 81"/>
                <a:gd name="T79" fmla="*/ 2147483647 h 159"/>
                <a:gd name="T80" fmla="*/ 2147483647 w 81"/>
                <a:gd name="T81" fmla="*/ 2147483647 h 159"/>
                <a:gd name="T82" fmla="*/ 2147483647 w 81"/>
                <a:gd name="T83" fmla="*/ 2147483647 h 159"/>
                <a:gd name="T84" fmla="*/ 2147483647 w 81"/>
                <a:gd name="T85" fmla="*/ 2147483647 h 159"/>
                <a:gd name="T86" fmla="*/ 2147483647 w 81"/>
                <a:gd name="T87" fmla="*/ 2147483647 h 159"/>
                <a:gd name="T88" fmla="*/ 2147483647 w 81"/>
                <a:gd name="T89" fmla="*/ 2147483647 h 15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1"/>
                <a:gd name="T136" fmla="*/ 0 h 159"/>
                <a:gd name="T137" fmla="*/ 81 w 81"/>
                <a:gd name="T138" fmla="*/ 159 h 15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1" h="159">
                  <a:moveTo>
                    <a:pt x="71" y="148"/>
                  </a:moveTo>
                  <a:lnTo>
                    <a:pt x="74" y="137"/>
                  </a:lnTo>
                  <a:lnTo>
                    <a:pt x="69" y="126"/>
                  </a:lnTo>
                  <a:lnTo>
                    <a:pt x="69" y="124"/>
                  </a:lnTo>
                  <a:lnTo>
                    <a:pt x="69" y="121"/>
                  </a:lnTo>
                  <a:lnTo>
                    <a:pt x="67" y="118"/>
                  </a:lnTo>
                  <a:lnTo>
                    <a:pt x="67" y="113"/>
                  </a:lnTo>
                  <a:lnTo>
                    <a:pt x="67" y="105"/>
                  </a:lnTo>
                  <a:lnTo>
                    <a:pt x="67" y="96"/>
                  </a:lnTo>
                  <a:lnTo>
                    <a:pt x="69" y="91"/>
                  </a:lnTo>
                  <a:lnTo>
                    <a:pt x="71" y="85"/>
                  </a:lnTo>
                  <a:lnTo>
                    <a:pt x="71" y="80"/>
                  </a:lnTo>
                  <a:lnTo>
                    <a:pt x="71" y="72"/>
                  </a:lnTo>
                  <a:lnTo>
                    <a:pt x="74" y="63"/>
                  </a:lnTo>
                  <a:lnTo>
                    <a:pt x="74" y="55"/>
                  </a:lnTo>
                  <a:lnTo>
                    <a:pt x="76" y="44"/>
                  </a:lnTo>
                  <a:lnTo>
                    <a:pt x="76" y="36"/>
                  </a:lnTo>
                  <a:lnTo>
                    <a:pt x="76" y="33"/>
                  </a:lnTo>
                  <a:lnTo>
                    <a:pt x="76" y="28"/>
                  </a:lnTo>
                  <a:lnTo>
                    <a:pt x="81" y="22"/>
                  </a:lnTo>
                  <a:lnTo>
                    <a:pt x="81" y="14"/>
                  </a:lnTo>
                  <a:lnTo>
                    <a:pt x="76" y="6"/>
                  </a:lnTo>
                  <a:lnTo>
                    <a:pt x="76" y="3"/>
                  </a:lnTo>
                  <a:lnTo>
                    <a:pt x="71" y="3"/>
                  </a:lnTo>
                  <a:lnTo>
                    <a:pt x="64" y="0"/>
                  </a:lnTo>
                  <a:lnTo>
                    <a:pt x="58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7" y="0"/>
                  </a:lnTo>
                  <a:lnTo>
                    <a:pt x="30" y="3"/>
                  </a:lnTo>
                  <a:lnTo>
                    <a:pt x="26" y="6"/>
                  </a:lnTo>
                  <a:lnTo>
                    <a:pt x="21" y="6"/>
                  </a:lnTo>
                  <a:lnTo>
                    <a:pt x="19" y="8"/>
                  </a:lnTo>
                  <a:lnTo>
                    <a:pt x="14" y="8"/>
                  </a:lnTo>
                  <a:lnTo>
                    <a:pt x="19" y="14"/>
                  </a:lnTo>
                  <a:lnTo>
                    <a:pt x="21" y="19"/>
                  </a:lnTo>
                  <a:lnTo>
                    <a:pt x="21" y="25"/>
                  </a:lnTo>
                  <a:lnTo>
                    <a:pt x="19" y="30"/>
                  </a:lnTo>
                  <a:lnTo>
                    <a:pt x="19" y="36"/>
                  </a:lnTo>
                  <a:lnTo>
                    <a:pt x="14" y="44"/>
                  </a:lnTo>
                  <a:lnTo>
                    <a:pt x="5" y="52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3" y="58"/>
                  </a:lnTo>
                  <a:lnTo>
                    <a:pt x="5" y="61"/>
                  </a:lnTo>
                  <a:lnTo>
                    <a:pt x="7" y="63"/>
                  </a:lnTo>
                  <a:lnTo>
                    <a:pt x="12" y="63"/>
                  </a:lnTo>
                  <a:lnTo>
                    <a:pt x="14" y="63"/>
                  </a:lnTo>
                  <a:lnTo>
                    <a:pt x="16" y="61"/>
                  </a:lnTo>
                  <a:lnTo>
                    <a:pt x="16" y="55"/>
                  </a:lnTo>
                  <a:lnTo>
                    <a:pt x="14" y="50"/>
                  </a:lnTo>
                  <a:lnTo>
                    <a:pt x="14" y="47"/>
                  </a:lnTo>
                  <a:lnTo>
                    <a:pt x="19" y="47"/>
                  </a:lnTo>
                  <a:lnTo>
                    <a:pt x="19" y="50"/>
                  </a:lnTo>
                  <a:lnTo>
                    <a:pt x="21" y="52"/>
                  </a:lnTo>
                  <a:lnTo>
                    <a:pt x="21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21" y="66"/>
                  </a:lnTo>
                  <a:lnTo>
                    <a:pt x="21" y="72"/>
                  </a:lnTo>
                  <a:lnTo>
                    <a:pt x="23" y="77"/>
                  </a:lnTo>
                  <a:lnTo>
                    <a:pt x="23" y="80"/>
                  </a:lnTo>
                  <a:lnTo>
                    <a:pt x="23" y="85"/>
                  </a:lnTo>
                  <a:lnTo>
                    <a:pt x="26" y="88"/>
                  </a:lnTo>
                  <a:lnTo>
                    <a:pt x="23" y="96"/>
                  </a:lnTo>
                  <a:lnTo>
                    <a:pt x="23" y="102"/>
                  </a:lnTo>
                  <a:lnTo>
                    <a:pt x="23" y="107"/>
                  </a:lnTo>
                  <a:lnTo>
                    <a:pt x="23" y="113"/>
                  </a:lnTo>
                  <a:lnTo>
                    <a:pt x="21" y="118"/>
                  </a:lnTo>
                  <a:lnTo>
                    <a:pt x="19" y="124"/>
                  </a:lnTo>
                  <a:lnTo>
                    <a:pt x="16" y="126"/>
                  </a:lnTo>
                  <a:lnTo>
                    <a:pt x="16" y="129"/>
                  </a:lnTo>
                  <a:lnTo>
                    <a:pt x="14" y="135"/>
                  </a:lnTo>
                  <a:lnTo>
                    <a:pt x="23" y="137"/>
                  </a:lnTo>
                  <a:lnTo>
                    <a:pt x="30" y="140"/>
                  </a:lnTo>
                  <a:lnTo>
                    <a:pt x="35" y="143"/>
                  </a:lnTo>
                  <a:lnTo>
                    <a:pt x="37" y="146"/>
                  </a:lnTo>
                  <a:lnTo>
                    <a:pt x="42" y="148"/>
                  </a:lnTo>
                  <a:lnTo>
                    <a:pt x="44" y="146"/>
                  </a:lnTo>
                  <a:lnTo>
                    <a:pt x="46" y="146"/>
                  </a:lnTo>
                  <a:lnTo>
                    <a:pt x="48" y="148"/>
                  </a:lnTo>
                  <a:lnTo>
                    <a:pt x="51" y="151"/>
                  </a:lnTo>
                  <a:lnTo>
                    <a:pt x="55" y="154"/>
                  </a:lnTo>
                  <a:lnTo>
                    <a:pt x="60" y="159"/>
                  </a:lnTo>
                  <a:lnTo>
                    <a:pt x="62" y="159"/>
                  </a:lnTo>
                  <a:lnTo>
                    <a:pt x="64" y="159"/>
                  </a:lnTo>
                  <a:lnTo>
                    <a:pt x="64" y="154"/>
                  </a:lnTo>
                  <a:lnTo>
                    <a:pt x="67" y="151"/>
                  </a:lnTo>
                  <a:lnTo>
                    <a:pt x="69" y="151"/>
                  </a:lnTo>
                  <a:lnTo>
                    <a:pt x="71" y="14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8" name="Freeform 188"/>
            <p:cNvSpPr>
              <a:spLocks noChangeAspect="1"/>
            </p:cNvSpPr>
            <p:nvPr/>
          </p:nvSpPr>
          <p:spPr bwMode="auto">
            <a:xfrm rot="9246">
              <a:off x="-279" y="2550"/>
              <a:ext cx="205" cy="184"/>
            </a:xfrm>
            <a:custGeom>
              <a:avLst/>
              <a:gdLst>
                <a:gd name="T0" fmla="*/ 2147483647 w 112"/>
                <a:gd name="T1" fmla="*/ 2147483647 h 132"/>
                <a:gd name="T2" fmla="*/ 2147483647 w 112"/>
                <a:gd name="T3" fmla="*/ 2147483647 h 132"/>
                <a:gd name="T4" fmla="*/ 2147483647 w 112"/>
                <a:gd name="T5" fmla="*/ 2147483647 h 132"/>
                <a:gd name="T6" fmla="*/ 2147483647 w 112"/>
                <a:gd name="T7" fmla="*/ 2147483647 h 132"/>
                <a:gd name="T8" fmla="*/ 2147483647 w 112"/>
                <a:gd name="T9" fmla="*/ 2147483647 h 132"/>
                <a:gd name="T10" fmla="*/ 2147483647 w 112"/>
                <a:gd name="T11" fmla="*/ 2147483647 h 132"/>
                <a:gd name="T12" fmla="*/ 2147483647 w 112"/>
                <a:gd name="T13" fmla="*/ 2147483647 h 132"/>
                <a:gd name="T14" fmla="*/ 2147483647 w 112"/>
                <a:gd name="T15" fmla="*/ 2147483647 h 132"/>
                <a:gd name="T16" fmla="*/ 2147483647 w 112"/>
                <a:gd name="T17" fmla="*/ 2147483647 h 132"/>
                <a:gd name="T18" fmla="*/ 0 w 112"/>
                <a:gd name="T19" fmla="*/ 2147483647 h 132"/>
                <a:gd name="T20" fmla="*/ 2147483647 w 112"/>
                <a:gd name="T21" fmla="*/ 2147483647 h 132"/>
                <a:gd name="T22" fmla="*/ 2147483647 w 112"/>
                <a:gd name="T23" fmla="*/ 2147483647 h 132"/>
                <a:gd name="T24" fmla="*/ 2147483647 w 112"/>
                <a:gd name="T25" fmla="*/ 2147483647 h 132"/>
                <a:gd name="T26" fmla="*/ 2147483647 w 112"/>
                <a:gd name="T27" fmla="*/ 2147483647 h 132"/>
                <a:gd name="T28" fmla="*/ 2147483647 w 112"/>
                <a:gd name="T29" fmla="*/ 2147483647 h 132"/>
                <a:gd name="T30" fmla="*/ 2147483647 w 112"/>
                <a:gd name="T31" fmla="*/ 2147483647 h 132"/>
                <a:gd name="T32" fmla="*/ 2147483647 w 112"/>
                <a:gd name="T33" fmla="*/ 2147483647 h 132"/>
                <a:gd name="T34" fmla="*/ 2147483647 w 112"/>
                <a:gd name="T35" fmla="*/ 2147483647 h 132"/>
                <a:gd name="T36" fmla="*/ 2147483647 w 112"/>
                <a:gd name="T37" fmla="*/ 2147483647 h 132"/>
                <a:gd name="T38" fmla="*/ 2147483647 w 112"/>
                <a:gd name="T39" fmla="*/ 2147483647 h 132"/>
                <a:gd name="T40" fmla="*/ 2147483647 w 112"/>
                <a:gd name="T41" fmla="*/ 2147483647 h 132"/>
                <a:gd name="T42" fmla="*/ 2147483647 w 112"/>
                <a:gd name="T43" fmla="*/ 2147483647 h 132"/>
                <a:gd name="T44" fmla="*/ 2147483647 w 112"/>
                <a:gd name="T45" fmla="*/ 2147483647 h 132"/>
                <a:gd name="T46" fmla="*/ 2147483647 w 112"/>
                <a:gd name="T47" fmla="*/ 2147483647 h 132"/>
                <a:gd name="T48" fmla="*/ 2147483647 w 112"/>
                <a:gd name="T49" fmla="*/ 2147483647 h 132"/>
                <a:gd name="T50" fmla="*/ 2147483647 w 112"/>
                <a:gd name="T51" fmla="*/ 2147483647 h 132"/>
                <a:gd name="T52" fmla="*/ 2147483647 w 112"/>
                <a:gd name="T53" fmla="*/ 2147483647 h 132"/>
                <a:gd name="T54" fmla="*/ 2147483647 w 112"/>
                <a:gd name="T55" fmla="*/ 2147483647 h 132"/>
                <a:gd name="T56" fmla="*/ 2147483647 w 112"/>
                <a:gd name="T57" fmla="*/ 2147483647 h 132"/>
                <a:gd name="T58" fmla="*/ 2147483647 w 112"/>
                <a:gd name="T59" fmla="*/ 2147483647 h 132"/>
                <a:gd name="T60" fmla="*/ 2147483647 w 112"/>
                <a:gd name="T61" fmla="*/ 2147483647 h 132"/>
                <a:gd name="T62" fmla="*/ 2147483647 w 112"/>
                <a:gd name="T63" fmla="*/ 2147483647 h 132"/>
                <a:gd name="T64" fmla="*/ 2147483647 w 112"/>
                <a:gd name="T65" fmla="*/ 2147483647 h 132"/>
                <a:gd name="T66" fmla="*/ 2147483647 w 112"/>
                <a:gd name="T67" fmla="*/ 2147483647 h 132"/>
                <a:gd name="T68" fmla="*/ 2147483647 w 112"/>
                <a:gd name="T69" fmla="*/ 2147483647 h 132"/>
                <a:gd name="T70" fmla="*/ 2147483647 w 112"/>
                <a:gd name="T71" fmla="*/ 2147483647 h 132"/>
                <a:gd name="T72" fmla="*/ 2147483647 w 112"/>
                <a:gd name="T73" fmla="*/ 2147483647 h 132"/>
                <a:gd name="T74" fmla="*/ 2147483647 w 112"/>
                <a:gd name="T75" fmla="*/ 0 h 132"/>
                <a:gd name="T76" fmla="*/ 2147483647 w 112"/>
                <a:gd name="T77" fmla="*/ 2147483647 h 132"/>
                <a:gd name="T78" fmla="*/ 2147483647 w 112"/>
                <a:gd name="T79" fmla="*/ 2147483647 h 132"/>
                <a:gd name="T80" fmla="*/ 2147483647 w 112"/>
                <a:gd name="T81" fmla="*/ 2147483647 h 132"/>
                <a:gd name="T82" fmla="*/ 2147483647 w 112"/>
                <a:gd name="T83" fmla="*/ 2147483647 h 132"/>
                <a:gd name="T84" fmla="*/ 2147483647 w 112"/>
                <a:gd name="T85" fmla="*/ 2147483647 h 132"/>
                <a:gd name="T86" fmla="*/ 2147483647 w 112"/>
                <a:gd name="T87" fmla="*/ 2147483647 h 132"/>
                <a:gd name="T88" fmla="*/ 2147483647 w 112"/>
                <a:gd name="T89" fmla="*/ 2147483647 h 132"/>
                <a:gd name="T90" fmla="*/ 2147483647 w 112"/>
                <a:gd name="T91" fmla="*/ 2147483647 h 132"/>
                <a:gd name="T92" fmla="*/ 2147483647 w 112"/>
                <a:gd name="T93" fmla="*/ 2147483647 h 132"/>
                <a:gd name="T94" fmla="*/ 2147483647 w 112"/>
                <a:gd name="T95" fmla="*/ 2147483647 h 132"/>
                <a:gd name="T96" fmla="*/ 2147483647 w 112"/>
                <a:gd name="T97" fmla="*/ 2147483647 h 132"/>
                <a:gd name="T98" fmla="*/ 2147483647 w 112"/>
                <a:gd name="T99" fmla="*/ 2147483647 h 132"/>
                <a:gd name="T100" fmla="*/ 2147483647 w 112"/>
                <a:gd name="T101" fmla="*/ 2147483647 h 132"/>
                <a:gd name="T102" fmla="*/ 2147483647 w 112"/>
                <a:gd name="T103" fmla="*/ 2147483647 h 132"/>
                <a:gd name="T104" fmla="*/ 2147483647 w 112"/>
                <a:gd name="T105" fmla="*/ 2147483647 h 132"/>
                <a:gd name="T106" fmla="*/ 2147483647 w 112"/>
                <a:gd name="T107" fmla="*/ 2147483647 h 132"/>
                <a:gd name="T108" fmla="*/ 2147483647 w 112"/>
                <a:gd name="T109" fmla="*/ 2147483647 h 132"/>
                <a:gd name="T110" fmla="*/ 2147483647 w 112"/>
                <a:gd name="T111" fmla="*/ 2147483647 h 132"/>
                <a:gd name="T112" fmla="*/ 2147483647 w 112"/>
                <a:gd name="T113" fmla="*/ 2147483647 h 132"/>
                <a:gd name="T114" fmla="*/ 2147483647 w 112"/>
                <a:gd name="T115" fmla="*/ 2147483647 h 1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"/>
                <a:gd name="T175" fmla="*/ 0 h 132"/>
                <a:gd name="T176" fmla="*/ 112 w 112"/>
                <a:gd name="T177" fmla="*/ 132 h 1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" h="132">
                  <a:moveTo>
                    <a:pt x="69" y="126"/>
                  </a:moveTo>
                  <a:lnTo>
                    <a:pt x="69" y="121"/>
                  </a:lnTo>
                  <a:lnTo>
                    <a:pt x="64" y="113"/>
                  </a:lnTo>
                  <a:lnTo>
                    <a:pt x="64" y="110"/>
                  </a:lnTo>
                  <a:lnTo>
                    <a:pt x="59" y="110"/>
                  </a:lnTo>
                  <a:lnTo>
                    <a:pt x="52" y="107"/>
                  </a:lnTo>
                  <a:lnTo>
                    <a:pt x="46" y="113"/>
                  </a:lnTo>
                  <a:lnTo>
                    <a:pt x="36" y="113"/>
                  </a:lnTo>
                  <a:lnTo>
                    <a:pt x="30" y="107"/>
                  </a:lnTo>
                  <a:lnTo>
                    <a:pt x="25" y="107"/>
                  </a:lnTo>
                  <a:lnTo>
                    <a:pt x="18" y="110"/>
                  </a:lnTo>
                  <a:lnTo>
                    <a:pt x="14" y="113"/>
                  </a:lnTo>
                  <a:lnTo>
                    <a:pt x="9" y="113"/>
                  </a:lnTo>
                  <a:lnTo>
                    <a:pt x="7" y="115"/>
                  </a:lnTo>
                  <a:lnTo>
                    <a:pt x="2" y="115"/>
                  </a:lnTo>
                  <a:lnTo>
                    <a:pt x="2" y="110"/>
                  </a:lnTo>
                  <a:lnTo>
                    <a:pt x="0" y="107"/>
                  </a:lnTo>
                  <a:lnTo>
                    <a:pt x="2" y="104"/>
                  </a:lnTo>
                  <a:lnTo>
                    <a:pt x="0" y="104"/>
                  </a:lnTo>
                  <a:lnTo>
                    <a:pt x="0" y="99"/>
                  </a:lnTo>
                  <a:lnTo>
                    <a:pt x="2" y="93"/>
                  </a:lnTo>
                  <a:lnTo>
                    <a:pt x="7" y="91"/>
                  </a:lnTo>
                  <a:lnTo>
                    <a:pt x="9" y="85"/>
                  </a:lnTo>
                  <a:lnTo>
                    <a:pt x="16" y="80"/>
                  </a:lnTo>
                  <a:lnTo>
                    <a:pt x="18" y="77"/>
                  </a:lnTo>
                  <a:lnTo>
                    <a:pt x="18" y="69"/>
                  </a:lnTo>
                  <a:lnTo>
                    <a:pt x="20" y="61"/>
                  </a:lnTo>
                  <a:lnTo>
                    <a:pt x="23" y="58"/>
                  </a:lnTo>
                  <a:lnTo>
                    <a:pt x="25" y="55"/>
                  </a:lnTo>
                  <a:lnTo>
                    <a:pt x="25" y="52"/>
                  </a:lnTo>
                  <a:lnTo>
                    <a:pt x="20" y="50"/>
                  </a:lnTo>
                  <a:lnTo>
                    <a:pt x="18" y="47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23" y="39"/>
                  </a:lnTo>
                  <a:lnTo>
                    <a:pt x="25" y="36"/>
                  </a:lnTo>
                  <a:lnTo>
                    <a:pt x="30" y="33"/>
                  </a:lnTo>
                  <a:lnTo>
                    <a:pt x="34" y="36"/>
                  </a:lnTo>
                  <a:lnTo>
                    <a:pt x="39" y="44"/>
                  </a:lnTo>
                  <a:lnTo>
                    <a:pt x="41" y="55"/>
                  </a:lnTo>
                  <a:lnTo>
                    <a:pt x="43" y="58"/>
                  </a:lnTo>
                  <a:lnTo>
                    <a:pt x="46" y="61"/>
                  </a:lnTo>
                  <a:lnTo>
                    <a:pt x="46" y="63"/>
                  </a:lnTo>
                  <a:lnTo>
                    <a:pt x="46" y="66"/>
                  </a:lnTo>
                  <a:lnTo>
                    <a:pt x="48" y="66"/>
                  </a:lnTo>
                  <a:lnTo>
                    <a:pt x="50" y="66"/>
                  </a:lnTo>
                  <a:lnTo>
                    <a:pt x="52" y="63"/>
                  </a:lnTo>
                  <a:lnTo>
                    <a:pt x="55" y="61"/>
                  </a:lnTo>
                  <a:lnTo>
                    <a:pt x="57" y="52"/>
                  </a:lnTo>
                  <a:lnTo>
                    <a:pt x="59" y="52"/>
                  </a:lnTo>
                  <a:lnTo>
                    <a:pt x="64" y="55"/>
                  </a:lnTo>
                  <a:lnTo>
                    <a:pt x="66" y="61"/>
                  </a:lnTo>
                  <a:lnTo>
                    <a:pt x="69" y="63"/>
                  </a:lnTo>
                  <a:lnTo>
                    <a:pt x="73" y="61"/>
                  </a:lnTo>
                  <a:lnTo>
                    <a:pt x="75" y="58"/>
                  </a:lnTo>
                  <a:lnTo>
                    <a:pt x="75" y="52"/>
                  </a:lnTo>
                  <a:lnTo>
                    <a:pt x="75" y="47"/>
                  </a:lnTo>
                  <a:lnTo>
                    <a:pt x="78" y="39"/>
                  </a:lnTo>
                  <a:lnTo>
                    <a:pt x="78" y="36"/>
                  </a:lnTo>
                  <a:lnTo>
                    <a:pt x="78" y="33"/>
                  </a:lnTo>
                  <a:lnTo>
                    <a:pt x="75" y="30"/>
                  </a:lnTo>
                  <a:lnTo>
                    <a:pt x="73" y="28"/>
                  </a:lnTo>
                  <a:lnTo>
                    <a:pt x="66" y="30"/>
                  </a:lnTo>
                  <a:lnTo>
                    <a:pt x="59" y="33"/>
                  </a:lnTo>
                  <a:lnTo>
                    <a:pt x="57" y="36"/>
                  </a:lnTo>
                  <a:lnTo>
                    <a:pt x="55" y="36"/>
                  </a:lnTo>
                  <a:lnTo>
                    <a:pt x="52" y="39"/>
                  </a:lnTo>
                  <a:lnTo>
                    <a:pt x="50" y="41"/>
                  </a:lnTo>
                  <a:lnTo>
                    <a:pt x="50" y="39"/>
                  </a:lnTo>
                  <a:lnTo>
                    <a:pt x="50" y="33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0" y="19"/>
                  </a:lnTo>
                  <a:lnTo>
                    <a:pt x="52" y="14"/>
                  </a:lnTo>
                  <a:lnTo>
                    <a:pt x="52" y="8"/>
                  </a:lnTo>
                  <a:lnTo>
                    <a:pt x="55" y="0"/>
                  </a:lnTo>
                  <a:lnTo>
                    <a:pt x="64" y="6"/>
                  </a:lnTo>
                  <a:lnTo>
                    <a:pt x="71" y="11"/>
                  </a:lnTo>
                  <a:lnTo>
                    <a:pt x="75" y="14"/>
                  </a:lnTo>
                  <a:lnTo>
                    <a:pt x="78" y="14"/>
                  </a:lnTo>
                  <a:lnTo>
                    <a:pt x="82" y="11"/>
                  </a:lnTo>
                  <a:lnTo>
                    <a:pt x="89" y="8"/>
                  </a:lnTo>
                  <a:lnTo>
                    <a:pt x="89" y="14"/>
                  </a:lnTo>
                  <a:lnTo>
                    <a:pt x="87" y="22"/>
                  </a:lnTo>
                  <a:lnTo>
                    <a:pt x="85" y="30"/>
                  </a:lnTo>
                  <a:lnTo>
                    <a:pt x="85" y="39"/>
                  </a:lnTo>
                  <a:lnTo>
                    <a:pt x="85" y="41"/>
                  </a:lnTo>
                  <a:lnTo>
                    <a:pt x="85" y="47"/>
                  </a:lnTo>
                  <a:lnTo>
                    <a:pt x="85" y="50"/>
                  </a:lnTo>
                  <a:lnTo>
                    <a:pt x="87" y="58"/>
                  </a:lnTo>
                  <a:lnTo>
                    <a:pt x="87" y="61"/>
                  </a:lnTo>
                  <a:lnTo>
                    <a:pt x="89" y="63"/>
                  </a:lnTo>
                  <a:lnTo>
                    <a:pt x="89" y="66"/>
                  </a:lnTo>
                  <a:lnTo>
                    <a:pt x="89" y="69"/>
                  </a:lnTo>
                  <a:lnTo>
                    <a:pt x="91" y="77"/>
                  </a:lnTo>
                  <a:lnTo>
                    <a:pt x="91" y="82"/>
                  </a:lnTo>
                  <a:lnTo>
                    <a:pt x="91" y="85"/>
                  </a:lnTo>
                  <a:lnTo>
                    <a:pt x="94" y="91"/>
                  </a:lnTo>
                  <a:lnTo>
                    <a:pt x="94" y="93"/>
                  </a:lnTo>
                  <a:lnTo>
                    <a:pt x="96" y="93"/>
                  </a:lnTo>
                  <a:lnTo>
                    <a:pt x="98" y="96"/>
                  </a:lnTo>
                  <a:lnTo>
                    <a:pt x="101" y="96"/>
                  </a:lnTo>
                  <a:lnTo>
                    <a:pt x="103" y="99"/>
                  </a:lnTo>
                  <a:lnTo>
                    <a:pt x="105" y="102"/>
                  </a:lnTo>
                  <a:lnTo>
                    <a:pt x="107" y="104"/>
                  </a:lnTo>
                  <a:lnTo>
                    <a:pt x="110" y="110"/>
                  </a:lnTo>
                  <a:lnTo>
                    <a:pt x="112" y="113"/>
                  </a:lnTo>
                  <a:lnTo>
                    <a:pt x="107" y="110"/>
                  </a:lnTo>
                  <a:lnTo>
                    <a:pt x="103" y="110"/>
                  </a:lnTo>
                  <a:lnTo>
                    <a:pt x="98" y="113"/>
                  </a:lnTo>
                  <a:lnTo>
                    <a:pt x="91" y="115"/>
                  </a:lnTo>
                  <a:lnTo>
                    <a:pt x="82" y="118"/>
                  </a:lnTo>
                  <a:lnTo>
                    <a:pt x="78" y="124"/>
                  </a:lnTo>
                  <a:lnTo>
                    <a:pt x="75" y="126"/>
                  </a:lnTo>
                  <a:lnTo>
                    <a:pt x="73" y="132"/>
                  </a:lnTo>
                  <a:lnTo>
                    <a:pt x="71" y="132"/>
                  </a:lnTo>
                  <a:lnTo>
                    <a:pt x="69" y="12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9" name="Freeform 189"/>
            <p:cNvSpPr>
              <a:spLocks noChangeAspect="1"/>
            </p:cNvSpPr>
            <p:nvPr/>
          </p:nvSpPr>
          <p:spPr bwMode="auto">
            <a:xfrm rot="9246">
              <a:off x="-279" y="2550"/>
              <a:ext cx="205" cy="184"/>
            </a:xfrm>
            <a:custGeom>
              <a:avLst/>
              <a:gdLst>
                <a:gd name="T0" fmla="*/ 2147483647 w 112"/>
                <a:gd name="T1" fmla="*/ 2147483647 h 132"/>
                <a:gd name="T2" fmla="*/ 2147483647 w 112"/>
                <a:gd name="T3" fmla="*/ 2147483647 h 132"/>
                <a:gd name="T4" fmla="*/ 2147483647 w 112"/>
                <a:gd name="T5" fmla="*/ 2147483647 h 132"/>
                <a:gd name="T6" fmla="*/ 2147483647 w 112"/>
                <a:gd name="T7" fmla="*/ 2147483647 h 132"/>
                <a:gd name="T8" fmla="*/ 2147483647 w 112"/>
                <a:gd name="T9" fmla="*/ 2147483647 h 132"/>
                <a:gd name="T10" fmla="*/ 2147483647 w 112"/>
                <a:gd name="T11" fmla="*/ 2147483647 h 132"/>
                <a:gd name="T12" fmla="*/ 2147483647 w 112"/>
                <a:gd name="T13" fmla="*/ 2147483647 h 132"/>
                <a:gd name="T14" fmla="*/ 2147483647 w 112"/>
                <a:gd name="T15" fmla="*/ 2147483647 h 132"/>
                <a:gd name="T16" fmla="*/ 2147483647 w 112"/>
                <a:gd name="T17" fmla="*/ 2147483647 h 132"/>
                <a:gd name="T18" fmla="*/ 0 w 112"/>
                <a:gd name="T19" fmla="*/ 2147483647 h 132"/>
                <a:gd name="T20" fmla="*/ 2147483647 w 112"/>
                <a:gd name="T21" fmla="*/ 2147483647 h 132"/>
                <a:gd name="T22" fmla="*/ 2147483647 w 112"/>
                <a:gd name="T23" fmla="*/ 2147483647 h 132"/>
                <a:gd name="T24" fmla="*/ 2147483647 w 112"/>
                <a:gd name="T25" fmla="*/ 2147483647 h 132"/>
                <a:gd name="T26" fmla="*/ 2147483647 w 112"/>
                <a:gd name="T27" fmla="*/ 2147483647 h 132"/>
                <a:gd name="T28" fmla="*/ 2147483647 w 112"/>
                <a:gd name="T29" fmla="*/ 2147483647 h 132"/>
                <a:gd name="T30" fmla="*/ 2147483647 w 112"/>
                <a:gd name="T31" fmla="*/ 2147483647 h 132"/>
                <a:gd name="T32" fmla="*/ 2147483647 w 112"/>
                <a:gd name="T33" fmla="*/ 2147483647 h 132"/>
                <a:gd name="T34" fmla="*/ 2147483647 w 112"/>
                <a:gd name="T35" fmla="*/ 2147483647 h 132"/>
                <a:gd name="T36" fmla="*/ 2147483647 w 112"/>
                <a:gd name="T37" fmla="*/ 2147483647 h 132"/>
                <a:gd name="T38" fmla="*/ 2147483647 w 112"/>
                <a:gd name="T39" fmla="*/ 2147483647 h 132"/>
                <a:gd name="T40" fmla="*/ 2147483647 w 112"/>
                <a:gd name="T41" fmla="*/ 2147483647 h 132"/>
                <a:gd name="T42" fmla="*/ 2147483647 w 112"/>
                <a:gd name="T43" fmla="*/ 2147483647 h 132"/>
                <a:gd name="T44" fmla="*/ 2147483647 w 112"/>
                <a:gd name="T45" fmla="*/ 2147483647 h 132"/>
                <a:gd name="T46" fmla="*/ 2147483647 w 112"/>
                <a:gd name="T47" fmla="*/ 2147483647 h 132"/>
                <a:gd name="T48" fmla="*/ 2147483647 w 112"/>
                <a:gd name="T49" fmla="*/ 2147483647 h 132"/>
                <a:gd name="T50" fmla="*/ 2147483647 w 112"/>
                <a:gd name="T51" fmla="*/ 2147483647 h 132"/>
                <a:gd name="T52" fmla="*/ 2147483647 w 112"/>
                <a:gd name="T53" fmla="*/ 2147483647 h 132"/>
                <a:gd name="T54" fmla="*/ 2147483647 w 112"/>
                <a:gd name="T55" fmla="*/ 2147483647 h 132"/>
                <a:gd name="T56" fmla="*/ 2147483647 w 112"/>
                <a:gd name="T57" fmla="*/ 2147483647 h 132"/>
                <a:gd name="T58" fmla="*/ 2147483647 w 112"/>
                <a:gd name="T59" fmla="*/ 2147483647 h 132"/>
                <a:gd name="T60" fmla="*/ 2147483647 w 112"/>
                <a:gd name="T61" fmla="*/ 2147483647 h 132"/>
                <a:gd name="T62" fmla="*/ 2147483647 w 112"/>
                <a:gd name="T63" fmla="*/ 2147483647 h 132"/>
                <a:gd name="T64" fmla="*/ 2147483647 w 112"/>
                <a:gd name="T65" fmla="*/ 2147483647 h 132"/>
                <a:gd name="T66" fmla="*/ 2147483647 w 112"/>
                <a:gd name="T67" fmla="*/ 2147483647 h 132"/>
                <a:gd name="T68" fmla="*/ 2147483647 w 112"/>
                <a:gd name="T69" fmla="*/ 2147483647 h 132"/>
                <a:gd name="T70" fmla="*/ 2147483647 w 112"/>
                <a:gd name="T71" fmla="*/ 2147483647 h 132"/>
                <a:gd name="T72" fmla="*/ 2147483647 w 112"/>
                <a:gd name="T73" fmla="*/ 2147483647 h 132"/>
                <a:gd name="T74" fmla="*/ 2147483647 w 112"/>
                <a:gd name="T75" fmla="*/ 0 h 132"/>
                <a:gd name="T76" fmla="*/ 2147483647 w 112"/>
                <a:gd name="T77" fmla="*/ 2147483647 h 132"/>
                <a:gd name="T78" fmla="*/ 2147483647 w 112"/>
                <a:gd name="T79" fmla="*/ 2147483647 h 132"/>
                <a:gd name="T80" fmla="*/ 2147483647 w 112"/>
                <a:gd name="T81" fmla="*/ 2147483647 h 132"/>
                <a:gd name="T82" fmla="*/ 2147483647 w 112"/>
                <a:gd name="T83" fmla="*/ 2147483647 h 132"/>
                <a:gd name="T84" fmla="*/ 2147483647 w 112"/>
                <a:gd name="T85" fmla="*/ 2147483647 h 132"/>
                <a:gd name="T86" fmla="*/ 2147483647 w 112"/>
                <a:gd name="T87" fmla="*/ 2147483647 h 132"/>
                <a:gd name="T88" fmla="*/ 2147483647 w 112"/>
                <a:gd name="T89" fmla="*/ 2147483647 h 132"/>
                <a:gd name="T90" fmla="*/ 2147483647 w 112"/>
                <a:gd name="T91" fmla="*/ 2147483647 h 132"/>
                <a:gd name="T92" fmla="*/ 2147483647 w 112"/>
                <a:gd name="T93" fmla="*/ 2147483647 h 132"/>
                <a:gd name="T94" fmla="*/ 2147483647 w 112"/>
                <a:gd name="T95" fmla="*/ 2147483647 h 132"/>
                <a:gd name="T96" fmla="*/ 2147483647 w 112"/>
                <a:gd name="T97" fmla="*/ 2147483647 h 132"/>
                <a:gd name="T98" fmla="*/ 2147483647 w 112"/>
                <a:gd name="T99" fmla="*/ 2147483647 h 132"/>
                <a:gd name="T100" fmla="*/ 2147483647 w 112"/>
                <a:gd name="T101" fmla="*/ 2147483647 h 132"/>
                <a:gd name="T102" fmla="*/ 2147483647 w 112"/>
                <a:gd name="T103" fmla="*/ 2147483647 h 132"/>
                <a:gd name="T104" fmla="*/ 2147483647 w 112"/>
                <a:gd name="T105" fmla="*/ 2147483647 h 132"/>
                <a:gd name="T106" fmla="*/ 2147483647 w 112"/>
                <a:gd name="T107" fmla="*/ 2147483647 h 132"/>
                <a:gd name="T108" fmla="*/ 2147483647 w 112"/>
                <a:gd name="T109" fmla="*/ 2147483647 h 132"/>
                <a:gd name="T110" fmla="*/ 2147483647 w 112"/>
                <a:gd name="T111" fmla="*/ 2147483647 h 132"/>
                <a:gd name="T112" fmla="*/ 2147483647 w 112"/>
                <a:gd name="T113" fmla="*/ 2147483647 h 132"/>
                <a:gd name="T114" fmla="*/ 2147483647 w 112"/>
                <a:gd name="T115" fmla="*/ 2147483647 h 1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"/>
                <a:gd name="T175" fmla="*/ 0 h 132"/>
                <a:gd name="T176" fmla="*/ 112 w 112"/>
                <a:gd name="T177" fmla="*/ 132 h 1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" h="132">
                  <a:moveTo>
                    <a:pt x="69" y="126"/>
                  </a:moveTo>
                  <a:lnTo>
                    <a:pt x="69" y="121"/>
                  </a:lnTo>
                  <a:lnTo>
                    <a:pt x="64" y="113"/>
                  </a:lnTo>
                  <a:lnTo>
                    <a:pt x="64" y="110"/>
                  </a:lnTo>
                  <a:lnTo>
                    <a:pt x="59" y="110"/>
                  </a:lnTo>
                  <a:lnTo>
                    <a:pt x="52" y="107"/>
                  </a:lnTo>
                  <a:lnTo>
                    <a:pt x="46" y="113"/>
                  </a:lnTo>
                  <a:lnTo>
                    <a:pt x="36" y="113"/>
                  </a:lnTo>
                  <a:lnTo>
                    <a:pt x="30" y="107"/>
                  </a:lnTo>
                  <a:lnTo>
                    <a:pt x="25" y="107"/>
                  </a:lnTo>
                  <a:lnTo>
                    <a:pt x="18" y="110"/>
                  </a:lnTo>
                  <a:lnTo>
                    <a:pt x="14" y="113"/>
                  </a:lnTo>
                  <a:lnTo>
                    <a:pt x="9" y="113"/>
                  </a:lnTo>
                  <a:lnTo>
                    <a:pt x="7" y="115"/>
                  </a:lnTo>
                  <a:lnTo>
                    <a:pt x="2" y="115"/>
                  </a:lnTo>
                  <a:lnTo>
                    <a:pt x="2" y="110"/>
                  </a:lnTo>
                  <a:lnTo>
                    <a:pt x="0" y="107"/>
                  </a:lnTo>
                  <a:lnTo>
                    <a:pt x="2" y="104"/>
                  </a:lnTo>
                  <a:lnTo>
                    <a:pt x="0" y="104"/>
                  </a:lnTo>
                  <a:lnTo>
                    <a:pt x="0" y="99"/>
                  </a:lnTo>
                  <a:lnTo>
                    <a:pt x="2" y="93"/>
                  </a:lnTo>
                  <a:lnTo>
                    <a:pt x="7" y="91"/>
                  </a:lnTo>
                  <a:lnTo>
                    <a:pt x="9" y="85"/>
                  </a:lnTo>
                  <a:lnTo>
                    <a:pt x="16" y="80"/>
                  </a:lnTo>
                  <a:lnTo>
                    <a:pt x="18" y="77"/>
                  </a:lnTo>
                  <a:lnTo>
                    <a:pt x="18" y="69"/>
                  </a:lnTo>
                  <a:lnTo>
                    <a:pt x="20" y="61"/>
                  </a:lnTo>
                  <a:lnTo>
                    <a:pt x="23" y="58"/>
                  </a:lnTo>
                  <a:lnTo>
                    <a:pt x="25" y="55"/>
                  </a:lnTo>
                  <a:lnTo>
                    <a:pt x="25" y="52"/>
                  </a:lnTo>
                  <a:lnTo>
                    <a:pt x="20" y="50"/>
                  </a:lnTo>
                  <a:lnTo>
                    <a:pt x="18" y="47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23" y="39"/>
                  </a:lnTo>
                  <a:lnTo>
                    <a:pt x="25" y="36"/>
                  </a:lnTo>
                  <a:lnTo>
                    <a:pt x="30" y="33"/>
                  </a:lnTo>
                  <a:lnTo>
                    <a:pt x="34" y="36"/>
                  </a:lnTo>
                  <a:lnTo>
                    <a:pt x="39" y="44"/>
                  </a:lnTo>
                  <a:lnTo>
                    <a:pt x="41" y="55"/>
                  </a:lnTo>
                  <a:lnTo>
                    <a:pt x="43" y="58"/>
                  </a:lnTo>
                  <a:lnTo>
                    <a:pt x="46" y="61"/>
                  </a:lnTo>
                  <a:lnTo>
                    <a:pt x="46" y="63"/>
                  </a:lnTo>
                  <a:lnTo>
                    <a:pt x="46" y="66"/>
                  </a:lnTo>
                  <a:lnTo>
                    <a:pt x="48" y="66"/>
                  </a:lnTo>
                  <a:lnTo>
                    <a:pt x="50" y="66"/>
                  </a:lnTo>
                  <a:lnTo>
                    <a:pt x="52" y="63"/>
                  </a:lnTo>
                  <a:lnTo>
                    <a:pt x="55" y="61"/>
                  </a:lnTo>
                  <a:lnTo>
                    <a:pt x="57" y="52"/>
                  </a:lnTo>
                  <a:lnTo>
                    <a:pt x="59" y="52"/>
                  </a:lnTo>
                  <a:lnTo>
                    <a:pt x="64" y="55"/>
                  </a:lnTo>
                  <a:lnTo>
                    <a:pt x="66" y="61"/>
                  </a:lnTo>
                  <a:lnTo>
                    <a:pt x="69" y="63"/>
                  </a:lnTo>
                  <a:lnTo>
                    <a:pt x="73" y="61"/>
                  </a:lnTo>
                  <a:lnTo>
                    <a:pt x="75" y="58"/>
                  </a:lnTo>
                  <a:lnTo>
                    <a:pt x="75" y="52"/>
                  </a:lnTo>
                  <a:lnTo>
                    <a:pt x="75" y="47"/>
                  </a:lnTo>
                  <a:lnTo>
                    <a:pt x="78" y="39"/>
                  </a:lnTo>
                  <a:lnTo>
                    <a:pt x="78" y="36"/>
                  </a:lnTo>
                  <a:lnTo>
                    <a:pt x="78" y="33"/>
                  </a:lnTo>
                  <a:lnTo>
                    <a:pt x="75" y="30"/>
                  </a:lnTo>
                  <a:lnTo>
                    <a:pt x="73" y="28"/>
                  </a:lnTo>
                  <a:lnTo>
                    <a:pt x="66" y="30"/>
                  </a:lnTo>
                  <a:lnTo>
                    <a:pt x="59" y="33"/>
                  </a:lnTo>
                  <a:lnTo>
                    <a:pt x="57" y="36"/>
                  </a:lnTo>
                  <a:lnTo>
                    <a:pt x="55" y="36"/>
                  </a:lnTo>
                  <a:lnTo>
                    <a:pt x="52" y="39"/>
                  </a:lnTo>
                  <a:lnTo>
                    <a:pt x="50" y="41"/>
                  </a:lnTo>
                  <a:lnTo>
                    <a:pt x="50" y="39"/>
                  </a:lnTo>
                  <a:lnTo>
                    <a:pt x="50" y="33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0" y="19"/>
                  </a:lnTo>
                  <a:lnTo>
                    <a:pt x="52" y="14"/>
                  </a:lnTo>
                  <a:lnTo>
                    <a:pt x="52" y="8"/>
                  </a:lnTo>
                  <a:lnTo>
                    <a:pt x="55" y="0"/>
                  </a:lnTo>
                  <a:lnTo>
                    <a:pt x="64" y="6"/>
                  </a:lnTo>
                  <a:lnTo>
                    <a:pt x="71" y="11"/>
                  </a:lnTo>
                  <a:lnTo>
                    <a:pt x="75" y="14"/>
                  </a:lnTo>
                  <a:lnTo>
                    <a:pt x="78" y="14"/>
                  </a:lnTo>
                  <a:lnTo>
                    <a:pt x="82" y="11"/>
                  </a:lnTo>
                  <a:lnTo>
                    <a:pt x="89" y="8"/>
                  </a:lnTo>
                  <a:lnTo>
                    <a:pt x="89" y="14"/>
                  </a:lnTo>
                  <a:lnTo>
                    <a:pt x="87" y="22"/>
                  </a:lnTo>
                  <a:lnTo>
                    <a:pt x="85" y="30"/>
                  </a:lnTo>
                  <a:lnTo>
                    <a:pt x="85" y="39"/>
                  </a:lnTo>
                  <a:lnTo>
                    <a:pt x="85" y="41"/>
                  </a:lnTo>
                  <a:lnTo>
                    <a:pt x="85" y="47"/>
                  </a:lnTo>
                  <a:lnTo>
                    <a:pt x="85" y="50"/>
                  </a:lnTo>
                  <a:lnTo>
                    <a:pt x="87" y="58"/>
                  </a:lnTo>
                  <a:lnTo>
                    <a:pt x="87" y="61"/>
                  </a:lnTo>
                  <a:lnTo>
                    <a:pt x="89" y="63"/>
                  </a:lnTo>
                  <a:lnTo>
                    <a:pt x="89" y="66"/>
                  </a:lnTo>
                  <a:lnTo>
                    <a:pt x="89" y="69"/>
                  </a:lnTo>
                  <a:lnTo>
                    <a:pt x="91" y="77"/>
                  </a:lnTo>
                  <a:lnTo>
                    <a:pt x="91" y="82"/>
                  </a:lnTo>
                  <a:lnTo>
                    <a:pt x="91" y="85"/>
                  </a:lnTo>
                  <a:lnTo>
                    <a:pt x="94" y="91"/>
                  </a:lnTo>
                  <a:lnTo>
                    <a:pt x="94" y="93"/>
                  </a:lnTo>
                  <a:lnTo>
                    <a:pt x="96" y="93"/>
                  </a:lnTo>
                  <a:lnTo>
                    <a:pt x="98" y="96"/>
                  </a:lnTo>
                  <a:lnTo>
                    <a:pt x="101" y="96"/>
                  </a:lnTo>
                  <a:lnTo>
                    <a:pt x="103" y="99"/>
                  </a:lnTo>
                  <a:lnTo>
                    <a:pt x="105" y="102"/>
                  </a:lnTo>
                  <a:lnTo>
                    <a:pt x="107" y="104"/>
                  </a:lnTo>
                  <a:lnTo>
                    <a:pt x="110" y="110"/>
                  </a:lnTo>
                  <a:lnTo>
                    <a:pt x="112" y="113"/>
                  </a:lnTo>
                  <a:lnTo>
                    <a:pt x="107" y="110"/>
                  </a:lnTo>
                  <a:lnTo>
                    <a:pt x="103" y="110"/>
                  </a:lnTo>
                  <a:lnTo>
                    <a:pt x="98" y="113"/>
                  </a:lnTo>
                  <a:lnTo>
                    <a:pt x="91" y="115"/>
                  </a:lnTo>
                  <a:lnTo>
                    <a:pt x="82" y="118"/>
                  </a:lnTo>
                  <a:lnTo>
                    <a:pt x="78" y="124"/>
                  </a:lnTo>
                  <a:lnTo>
                    <a:pt x="75" y="126"/>
                  </a:lnTo>
                  <a:lnTo>
                    <a:pt x="73" y="132"/>
                  </a:lnTo>
                  <a:lnTo>
                    <a:pt x="71" y="132"/>
                  </a:lnTo>
                  <a:lnTo>
                    <a:pt x="69" y="12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0" name="Freeform 190"/>
            <p:cNvSpPr>
              <a:spLocks noChangeAspect="1"/>
            </p:cNvSpPr>
            <p:nvPr/>
          </p:nvSpPr>
          <p:spPr bwMode="auto">
            <a:xfrm rot="9246">
              <a:off x="-217" y="2898"/>
              <a:ext cx="145" cy="173"/>
            </a:xfrm>
            <a:custGeom>
              <a:avLst/>
              <a:gdLst>
                <a:gd name="T0" fmla="*/ 2147483647 w 80"/>
                <a:gd name="T1" fmla="*/ 2147483647 h 124"/>
                <a:gd name="T2" fmla="*/ 2147483647 w 80"/>
                <a:gd name="T3" fmla="*/ 2147483647 h 124"/>
                <a:gd name="T4" fmla="*/ 2147483647 w 80"/>
                <a:gd name="T5" fmla="*/ 2147483647 h 124"/>
                <a:gd name="T6" fmla="*/ 2147483647 w 80"/>
                <a:gd name="T7" fmla="*/ 2147483647 h 124"/>
                <a:gd name="T8" fmla="*/ 2147483647 w 80"/>
                <a:gd name="T9" fmla="*/ 2147483647 h 124"/>
                <a:gd name="T10" fmla="*/ 2147483647 w 80"/>
                <a:gd name="T11" fmla="*/ 2147483647 h 124"/>
                <a:gd name="T12" fmla="*/ 2147483647 w 80"/>
                <a:gd name="T13" fmla="*/ 2147483647 h 124"/>
                <a:gd name="T14" fmla="*/ 2147483647 w 80"/>
                <a:gd name="T15" fmla="*/ 2147483647 h 124"/>
                <a:gd name="T16" fmla="*/ 2147483647 w 80"/>
                <a:gd name="T17" fmla="*/ 2147483647 h 124"/>
                <a:gd name="T18" fmla="*/ 2147483647 w 80"/>
                <a:gd name="T19" fmla="*/ 2147483647 h 124"/>
                <a:gd name="T20" fmla="*/ 2147483647 w 80"/>
                <a:gd name="T21" fmla="*/ 2147483647 h 124"/>
                <a:gd name="T22" fmla="*/ 2147483647 w 80"/>
                <a:gd name="T23" fmla="*/ 2147483647 h 124"/>
                <a:gd name="T24" fmla="*/ 2147483647 w 80"/>
                <a:gd name="T25" fmla="*/ 2147483647 h 124"/>
                <a:gd name="T26" fmla="*/ 2147483647 w 80"/>
                <a:gd name="T27" fmla="*/ 2147483647 h 124"/>
                <a:gd name="T28" fmla="*/ 2147483647 w 80"/>
                <a:gd name="T29" fmla="*/ 2147483647 h 124"/>
                <a:gd name="T30" fmla="*/ 2147483647 w 80"/>
                <a:gd name="T31" fmla="*/ 2147483647 h 124"/>
                <a:gd name="T32" fmla="*/ 2147483647 w 80"/>
                <a:gd name="T33" fmla="*/ 2147483647 h 124"/>
                <a:gd name="T34" fmla="*/ 2147483647 w 80"/>
                <a:gd name="T35" fmla="*/ 2147483647 h 124"/>
                <a:gd name="T36" fmla="*/ 2147483647 w 80"/>
                <a:gd name="T37" fmla="*/ 2147483647 h 124"/>
                <a:gd name="T38" fmla="*/ 2147483647 w 80"/>
                <a:gd name="T39" fmla="*/ 2147483647 h 124"/>
                <a:gd name="T40" fmla="*/ 2147483647 w 80"/>
                <a:gd name="T41" fmla="*/ 2147483647 h 124"/>
                <a:gd name="T42" fmla="*/ 2147483647 w 80"/>
                <a:gd name="T43" fmla="*/ 2147483647 h 124"/>
                <a:gd name="T44" fmla="*/ 2147483647 w 80"/>
                <a:gd name="T45" fmla="*/ 2147483647 h 124"/>
                <a:gd name="T46" fmla="*/ 0 w 80"/>
                <a:gd name="T47" fmla="*/ 2147483647 h 124"/>
                <a:gd name="T48" fmla="*/ 0 w 80"/>
                <a:gd name="T49" fmla="*/ 2147483647 h 124"/>
                <a:gd name="T50" fmla="*/ 2147483647 w 80"/>
                <a:gd name="T51" fmla="*/ 2147483647 h 124"/>
                <a:gd name="T52" fmla="*/ 2147483647 w 80"/>
                <a:gd name="T53" fmla="*/ 2147483647 h 124"/>
                <a:gd name="T54" fmla="*/ 2147483647 w 80"/>
                <a:gd name="T55" fmla="*/ 2147483647 h 124"/>
                <a:gd name="T56" fmla="*/ 2147483647 w 80"/>
                <a:gd name="T57" fmla="*/ 2147483647 h 124"/>
                <a:gd name="T58" fmla="*/ 2147483647 w 80"/>
                <a:gd name="T59" fmla="*/ 2147483647 h 124"/>
                <a:gd name="T60" fmla="*/ 2147483647 w 80"/>
                <a:gd name="T61" fmla="*/ 2147483647 h 124"/>
                <a:gd name="T62" fmla="*/ 2147483647 w 80"/>
                <a:gd name="T63" fmla="*/ 2147483647 h 124"/>
                <a:gd name="T64" fmla="*/ 2147483647 w 80"/>
                <a:gd name="T65" fmla="*/ 2147483647 h 124"/>
                <a:gd name="T66" fmla="*/ 2147483647 w 80"/>
                <a:gd name="T67" fmla="*/ 2147483647 h 124"/>
                <a:gd name="T68" fmla="*/ 2147483647 w 80"/>
                <a:gd name="T69" fmla="*/ 2147483647 h 124"/>
                <a:gd name="T70" fmla="*/ 2147483647 w 80"/>
                <a:gd name="T71" fmla="*/ 2147483647 h 124"/>
                <a:gd name="T72" fmla="*/ 2147483647 w 80"/>
                <a:gd name="T73" fmla="*/ 2147483647 h 124"/>
                <a:gd name="T74" fmla="*/ 2147483647 w 80"/>
                <a:gd name="T75" fmla="*/ 2147483647 h 124"/>
                <a:gd name="T76" fmla="*/ 2147483647 w 80"/>
                <a:gd name="T77" fmla="*/ 2147483647 h 124"/>
                <a:gd name="T78" fmla="*/ 2147483647 w 80"/>
                <a:gd name="T79" fmla="*/ 2147483647 h 124"/>
                <a:gd name="T80" fmla="*/ 2147483647 w 80"/>
                <a:gd name="T81" fmla="*/ 2147483647 h 124"/>
                <a:gd name="T82" fmla="*/ 2147483647 w 80"/>
                <a:gd name="T83" fmla="*/ 0 h 1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80"/>
                <a:gd name="T127" fmla="*/ 0 h 124"/>
                <a:gd name="T128" fmla="*/ 80 w 80"/>
                <a:gd name="T129" fmla="*/ 124 h 1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80" h="124">
                  <a:moveTo>
                    <a:pt x="80" y="0"/>
                  </a:moveTo>
                  <a:lnTo>
                    <a:pt x="80" y="5"/>
                  </a:lnTo>
                  <a:lnTo>
                    <a:pt x="80" y="11"/>
                  </a:lnTo>
                  <a:lnTo>
                    <a:pt x="78" y="14"/>
                  </a:lnTo>
                  <a:lnTo>
                    <a:pt x="76" y="19"/>
                  </a:lnTo>
                  <a:lnTo>
                    <a:pt x="73" y="25"/>
                  </a:lnTo>
                  <a:lnTo>
                    <a:pt x="73" y="30"/>
                  </a:lnTo>
                  <a:lnTo>
                    <a:pt x="73" y="36"/>
                  </a:lnTo>
                  <a:lnTo>
                    <a:pt x="76" y="38"/>
                  </a:lnTo>
                  <a:lnTo>
                    <a:pt x="76" y="41"/>
                  </a:lnTo>
                  <a:lnTo>
                    <a:pt x="76" y="44"/>
                  </a:lnTo>
                  <a:lnTo>
                    <a:pt x="76" y="47"/>
                  </a:lnTo>
                  <a:lnTo>
                    <a:pt x="76" y="49"/>
                  </a:lnTo>
                  <a:lnTo>
                    <a:pt x="76" y="55"/>
                  </a:lnTo>
                  <a:lnTo>
                    <a:pt x="78" y="60"/>
                  </a:lnTo>
                  <a:lnTo>
                    <a:pt x="78" y="63"/>
                  </a:lnTo>
                  <a:lnTo>
                    <a:pt x="76" y="63"/>
                  </a:lnTo>
                  <a:lnTo>
                    <a:pt x="73" y="63"/>
                  </a:lnTo>
                  <a:lnTo>
                    <a:pt x="71" y="60"/>
                  </a:lnTo>
                  <a:lnTo>
                    <a:pt x="69" y="60"/>
                  </a:lnTo>
                  <a:lnTo>
                    <a:pt x="67" y="58"/>
                  </a:lnTo>
                  <a:lnTo>
                    <a:pt x="62" y="58"/>
                  </a:lnTo>
                  <a:lnTo>
                    <a:pt x="60" y="58"/>
                  </a:lnTo>
                  <a:lnTo>
                    <a:pt x="57" y="60"/>
                  </a:lnTo>
                  <a:lnTo>
                    <a:pt x="53" y="63"/>
                  </a:lnTo>
                  <a:lnTo>
                    <a:pt x="48" y="66"/>
                  </a:lnTo>
                  <a:lnTo>
                    <a:pt x="46" y="69"/>
                  </a:lnTo>
                  <a:lnTo>
                    <a:pt x="46" y="74"/>
                  </a:lnTo>
                  <a:lnTo>
                    <a:pt x="44" y="80"/>
                  </a:lnTo>
                  <a:lnTo>
                    <a:pt x="44" y="82"/>
                  </a:lnTo>
                  <a:lnTo>
                    <a:pt x="41" y="88"/>
                  </a:lnTo>
                  <a:lnTo>
                    <a:pt x="41" y="96"/>
                  </a:lnTo>
                  <a:lnTo>
                    <a:pt x="41" y="102"/>
                  </a:lnTo>
                  <a:lnTo>
                    <a:pt x="41" y="104"/>
                  </a:lnTo>
                  <a:lnTo>
                    <a:pt x="41" y="107"/>
                  </a:lnTo>
                  <a:lnTo>
                    <a:pt x="39" y="110"/>
                  </a:lnTo>
                  <a:lnTo>
                    <a:pt x="39" y="113"/>
                  </a:lnTo>
                  <a:lnTo>
                    <a:pt x="41" y="115"/>
                  </a:lnTo>
                  <a:lnTo>
                    <a:pt x="44" y="124"/>
                  </a:lnTo>
                  <a:lnTo>
                    <a:pt x="41" y="121"/>
                  </a:lnTo>
                  <a:lnTo>
                    <a:pt x="37" y="124"/>
                  </a:lnTo>
                  <a:lnTo>
                    <a:pt x="35" y="124"/>
                  </a:lnTo>
                  <a:lnTo>
                    <a:pt x="30" y="121"/>
                  </a:lnTo>
                  <a:lnTo>
                    <a:pt x="28" y="118"/>
                  </a:lnTo>
                  <a:lnTo>
                    <a:pt x="23" y="113"/>
                  </a:lnTo>
                  <a:lnTo>
                    <a:pt x="23" y="107"/>
                  </a:lnTo>
                  <a:lnTo>
                    <a:pt x="14" y="107"/>
                  </a:lnTo>
                  <a:lnTo>
                    <a:pt x="0" y="107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2" y="99"/>
                  </a:lnTo>
                  <a:lnTo>
                    <a:pt x="5" y="96"/>
                  </a:lnTo>
                  <a:lnTo>
                    <a:pt x="7" y="96"/>
                  </a:lnTo>
                  <a:lnTo>
                    <a:pt x="7" y="88"/>
                  </a:lnTo>
                  <a:lnTo>
                    <a:pt x="12" y="80"/>
                  </a:lnTo>
                  <a:lnTo>
                    <a:pt x="14" y="66"/>
                  </a:lnTo>
                  <a:lnTo>
                    <a:pt x="16" y="55"/>
                  </a:lnTo>
                  <a:lnTo>
                    <a:pt x="16" y="44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8" y="25"/>
                  </a:lnTo>
                  <a:lnTo>
                    <a:pt x="18" y="22"/>
                  </a:lnTo>
                  <a:lnTo>
                    <a:pt x="18" y="16"/>
                  </a:lnTo>
                  <a:lnTo>
                    <a:pt x="18" y="11"/>
                  </a:lnTo>
                  <a:lnTo>
                    <a:pt x="21" y="8"/>
                  </a:lnTo>
                  <a:lnTo>
                    <a:pt x="25" y="5"/>
                  </a:lnTo>
                  <a:lnTo>
                    <a:pt x="30" y="8"/>
                  </a:lnTo>
                  <a:lnTo>
                    <a:pt x="35" y="11"/>
                  </a:lnTo>
                  <a:lnTo>
                    <a:pt x="37" y="11"/>
                  </a:lnTo>
                  <a:lnTo>
                    <a:pt x="41" y="14"/>
                  </a:lnTo>
                  <a:lnTo>
                    <a:pt x="46" y="14"/>
                  </a:lnTo>
                  <a:lnTo>
                    <a:pt x="51" y="16"/>
                  </a:lnTo>
                  <a:lnTo>
                    <a:pt x="51" y="22"/>
                  </a:lnTo>
                  <a:lnTo>
                    <a:pt x="53" y="22"/>
                  </a:lnTo>
                  <a:lnTo>
                    <a:pt x="55" y="22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6"/>
                  </a:lnTo>
                  <a:lnTo>
                    <a:pt x="67" y="16"/>
                  </a:lnTo>
                  <a:lnTo>
                    <a:pt x="69" y="16"/>
                  </a:lnTo>
                  <a:lnTo>
                    <a:pt x="69" y="11"/>
                  </a:lnTo>
                  <a:lnTo>
                    <a:pt x="71" y="5"/>
                  </a:lnTo>
                  <a:lnTo>
                    <a:pt x="76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1" name="Freeform 191"/>
            <p:cNvSpPr>
              <a:spLocks noChangeAspect="1"/>
            </p:cNvSpPr>
            <p:nvPr/>
          </p:nvSpPr>
          <p:spPr bwMode="auto">
            <a:xfrm rot="9246">
              <a:off x="-217" y="2898"/>
              <a:ext cx="145" cy="173"/>
            </a:xfrm>
            <a:custGeom>
              <a:avLst/>
              <a:gdLst>
                <a:gd name="T0" fmla="*/ 2147483647 w 80"/>
                <a:gd name="T1" fmla="*/ 2147483647 h 124"/>
                <a:gd name="T2" fmla="*/ 2147483647 w 80"/>
                <a:gd name="T3" fmla="*/ 2147483647 h 124"/>
                <a:gd name="T4" fmla="*/ 2147483647 w 80"/>
                <a:gd name="T5" fmla="*/ 2147483647 h 124"/>
                <a:gd name="T6" fmla="*/ 2147483647 w 80"/>
                <a:gd name="T7" fmla="*/ 2147483647 h 124"/>
                <a:gd name="T8" fmla="*/ 2147483647 w 80"/>
                <a:gd name="T9" fmla="*/ 2147483647 h 124"/>
                <a:gd name="T10" fmla="*/ 2147483647 w 80"/>
                <a:gd name="T11" fmla="*/ 2147483647 h 124"/>
                <a:gd name="T12" fmla="*/ 2147483647 w 80"/>
                <a:gd name="T13" fmla="*/ 2147483647 h 124"/>
                <a:gd name="T14" fmla="*/ 2147483647 w 80"/>
                <a:gd name="T15" fmla="*/ 2147483647 h 124"/>
                <a:gd name="T16" fmla="*/ 2147483647 w 80"/>
                <a:gd name="T17" fmla="*/ 2147483647 h 124"/>
                <a:gd name="T18" fmla="*/ 2147483647 w 80"/>
                <a:gd name="T19" fmla="*/ 2147483647 h 124"/>
                <a:gd name="T20" fmla="*/ 2147483647 w 80"/>
                <a:gd name="T21" fmla="*/ 2147483647 h 124"/>
                <a:gd name="T22" fmla="*/ 2147483647 w 80"/>
                <a:gd name="T23" fmla="*/ 2147483647 h 124"/>
                <a:gd name="T24" fmla="*/ 2147483647 w 80"/>
                <a:gd name="T25" fmla="*/ 2147483647 h 124"/>
                <a:gd name="T26" fmla="*/ 2147483647 w 80"/>
                <a:gd name="T27" fmla="*/ 2147483647 h 124"/>
                <a:gd name="T28" fmla="*/ 2147483647 w 80"/>
                <a:gd name="T29" fmla="*/ 2147483647 h 124"/>
                <a:gd name="T30" fmla="*/ 2147483647 w 80"/>
                <a:gd name="T31" fmla="*/ 2147483647 h 124"/>
                <a:gd name="T32" fmla="*/ 2147483647 w 80"/>
                <a:gd name="T33" fmla="*/ 2147483647 h 124"/>
                <a:gd name="T34" fmla="*/ 2147483647 w 80"/>
                <a:gd name="T35" fmla="*/ 2147483647 h 124"/>
                <a:gd name="T36" fmla="*/ 2147483647 w 80"/>
                <a:gd name="T37" fmla="*/ 2147483647 h 124"/>
                <a:gd name="T38" fmla="*/ 2147483647 w 80"/>
                <a:gd name="T39" fmla="*/ 2147483647 h 124"/>
                <a:gd name="T40" fmla="*/ 2147483647 w 80"/>
                <a:gd name="T41" fmla="*/ 2147483647 h 124"/>
                <a:gd name="T42" fmla="*/ 2147483647 w 80"/>
                <a:gd name="T43" fmla="*/ 2147483647 h 124"/>
                <a:gd name="T44" fmla="*/ 2147483647 w 80"/>
                <a:gd name="T45" fmla="*/ 2147483647 h 124"/>
                <a:gd name="T46" fmla="*/ 0 w 80"/>
                <a:gd name="T47" fmla="*/ 2147483647 h 124"/>
                <a:gd name="T48" fmla="*/ 0 w 80"/>
                <a:gd name="T49" fmla="*/ 2147483647 h 124"/>
                <a:gd name="T50" fmla="*/ 2147483647 w 80"/>
                <a:gd name="T51" fmla="*/ 2147483647 h 124"/>
                <a:gd name="T52" fmla="*/ 2147483647 w 80"/>
                <a:gd name="T53" fmla="*/ 2147483647 h 124"/>
                <a:gd name="T54" fmla="*/ 2147483647 w 80"/>
                <a:gd name="T55" fmla="*/ 2147483647 h 124"/>
                <a:gd name="T56" fmla="*/ 2147483647 w 80"/>
                <a:gd name="T57" fmla="*/ 2147483647 h 124"/>
                <a:gd name="T58" fmla="*/ 2147483647 w 80"/>
                <a:gd name="T59" fmla="*/ 2147483647 h 124"/>
                <a:gd name="T60" fmla="*/ 2147483647 w 80"/>
                <a:gd name="T61" fmla="*/ 2147483647 h 124"/>
                <a:gd name="T62" fmla="*/ 2147483647 w 80"/>
                <a:gd name="T63" fmla="*/ 2147483647 h 124"/>
                <a:gd name="T64" fmla="*/ 2147483647 w 80"/>
                <a:gd name="T65" fmla="*/ 2147483647 h 124"/>
                <a:gd name="T66" fmla="*/ 2147483647 w 80"/>
                <a:gd name="T67" fmla="*/ 2147483647 h 124"/>
                <a:gd name="T68" fmla="*/ 2147483647 w 80"/>
                <a:gd name="T69" fmla="*/ 2147483647 h 124"/>
                <a:gd name="T70" fmla="*/ 2147483647 w 80"/>
                <a:gd name="T71" fmla="*/ 2147483647 h 124"/>
                <a:gd name="T72" fmla="*/ 2147483647 w 80"/>
                <a:gd name="T73" fmla="*/ 2147483647 h 124"/>
                <a:gd name="T74" fmla="*/ 2147483647 w 80"/>
                <a:gd name="T75" fmla="*/ 2147483647 h 124"/>
                <a:gd name="T76" fmla="*/ 2147483647 w 80"/>
                <a:gd name="T77" fmla="*/ 2147483647 h 124"/>
                <a:gd name="T78" fmla="*/ 2147483647 w 80"/>
                <a:gd name="T79" fmla="*/ 2147483647 h 124"/>
                <a:gd name="T80" fmla="*/ 2147483647 w 80"/>
                <a:gd name="T81" fmla="*/ 2147483647 h 124"/>
                <a:gd name="T82" fmla="*/ 2147483647 w 80"/>
                <a:gd name="T83" fmla="*/ 0 h 1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80"/>
                <a:gd name="T127" fmla="*/ 0 h 124"/>
                <a:gd name="T128" fmla="*/ 80 w 80"/>
                <a:gd name="T129" fmla="*/ 124 h 1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80" h="124">
                  <a:moveTo>
                    <a:pt x="80" y="0"/>
                  </a:moveTo>
                  <a:lnTo>
                    <a:pt x="80" y="5"/>
                  </a:lnTo>
                  <a:lnTo>
                    <a:pt x="80" y="11"/>
                  </a:lnTo>
                  <a:lnTo>
                    <a:pt x="78" y="14"/>
                  </a:lnTo>
                  <a:lnTo>
                    <a:pt x="76" y="19"/>
                  </a:lnTo>
                  <a:lnTo>
                    <a:pt x="73" y="25"/>
                  </a:lnTo>
                  <a:lnTo>
                    <a:pt x="73" y="30"/>
                  </a:lnTo>
                  <a:lnTo>
                    <a:pt x="73" y="36"/>
                  </a:lnTo>
                  <a:lnTo>
                    <a:pt x="76" y="38"/>
                  </a:lnTo>
                  <a:lnTo>
                    <a:pt x="76" y="41"/>
                  </a:lnTo>
                  <a:lnTo>
                    <a:pt x="76" y="44"/>
                  </a:lnTo>
                  <a:lnTo>
                    <a:pt x="76" y="47"/>
                  </a:lnTo>
                  <a:lnTo>
                    <a:pt x="76" y="49"/>
                  </a:lnTo>
                  <a:lnTo>
                    <a:pt x="76" y="55"/>
                  </a:lnTo>
                  <a:lnTo>
                    <a:pt x="78" y="60"/>
                  </a:lnTo>
                  <a:lnTo>
                    <a:pt x="78" y="63"/>
                  </a:lnTo>
                  <a:lnTo>
                    <a:pt x="76" y="63"/>
                  </a:lnTo>
                  <a:lnTo>
                    <a:pt x="73" y="63"/>
                  </a:lnTo>
                  <a:lnTo>
                    <a:pt x="71" y="60"/>
                  </a:lnTo>
                  <a:lnTo>
                    <a:pt x="69" y="60"/>
                  </a:lnTo>
                  <a:lnTo>
                    <a:pt x="67" y="58"/>
                  </a:lnTo>
                  <a:lnTo>
                    <a:pt x="62" y="58"/>
                  </a:lnTo>
                  <a:lnTo>
                    <a:pt x="60" y="58"/>
                  </a:lnTo>
                  <a:lnTo>
                    <a:pt x="57" y="60"/>
                  </a:lnTo>
                  <a:lnTo>
                    <a:pt x="53" y="63"/>
                  </a:lnTo>
                  <a:lnTo>
                    <a:pt x="48" y="66"/>
                  </a:lnTo>
                  <a:lnTo>
                    <a:pt x="46" y="69"/>
                  </a:lnTo>
                  <a:lnTo>
                    <a:pt x="46" y="74"/>
                  </a:lnTo>
                  <a:lnTo>
                    <a:pt x="44" y="80"/>
                  </a:lnTo>
                  <a:lnTo>
                    <a:pt x="44" y="82"/>
                  </a:lnTo>
                  <a:lnTo>
                    <a:pt x="41" y="88"/>
                  </a:lnTo>
                  <a:lnTo>
                    <a:pt x="41" y="96"/>
                  </a:lnTo>
                  <a:lnTo>
                    <a:pt x="41" y="102"/>
                  </a:lnTo>
                  <a:lnTo>
                    <a:pt x="41" y="104"/>
                  </a:lnTo>
                  <a:lnTo>
                    <a:pt x="41" y="107"/>
                  </a:lnTo>
                  <a:lnTo>
                    <a:pt x="39" y="110"/>
                  </a:lnTo>
                  <a:lnTo>
                    <a:pt x="39" y="113"/>
                  </a:lnTo>
                  <a:lnTo>
                    <a:pt x="41" y="115"/>
                  </a:lnTo>
                  <a:lnTo>
                    <a:pt x="44" y="124"/>
                  </a:lnTo>
                  <a:lnTo>
                    <a:pt x="41" y="121"/>
                  </a:lnTo>
                  <a:lnTo>
                    <a:pt x="37" y="124"/>
                  </a:lnTo>
                  <a:lnTo>
                    <a:pt x="35" y="124"/>
                  </a:lnTo>
                  <a:lnTo>
                    <a:pt x="30" y="121"/>
                  </a:lnTo>
                  <a:lnTo>
                    <a:pt x="28" y="118"/>
                  </a:lnTo>
                  <a:lnTo>
                    <a:pt x="23" y="113"/>
                  </a:lnTo>
                  <a:lnTo>
                    <a:pt x="23" y="107"/>
                  </a:lnTo>
                  <a:lnTo>
                    <a:pt x="14" y="107"/>
                  </a:lnTo>
                  <a:lnTo>
                    <a:pt x="0" y="107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2" y="99"/>
                  </a:lnTo>
                  <a:lnTo>
                    <a:pt x="5" y="96"/>
                  </a:lnTo>
                  <a:lnTo>
                    <a:pt x="7" y="96"/>
                  </a:lnTo>
                  <a:lnTo>
                    <a:pt x="7" y="88"/>
                  </a:lnTo>
                  <a:lnTo>
                    <a:pt x="12" y="80"/>
                  </a:lnTo>
                  <a:lnTo>
                    <a:pt x="14" y="66"/>
                  </a:lnTo>
                  <a:lnTo>
                    <a:pt x="16" y="55"/>
                  </a:lnTo>
                  <a:lnTo>
                    <a:pt x="16" y="44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8" y="25"/>
                  </a:lnTo>
                  <a:lnTo>
                    <a:pt x="18" y="22"/>
                  </a:lnTo>
                  <a:lnTo>
                    <a:pt x="18" y="16"/>
                  </a:lnTo>
                  <a:lnTo>
                    <a:pt x="18" y="11"/>
                  </a:lnTo>
                  <a:lnTo>
                    <a:pt x="21" y="8"/>
                  </a:lnTo>
                  <a:lnTo>
                    <a:pt x="25" y="5"/>
                  </a:lnTo>
                  <a:lnTo>
                    <a:pt x="30" y="8"/>
                  </a:lnTo>
                  <a:lnTo>
                    <a:pt x="35" y="11"/>
                  </a:lnTo>
                  <a:lnTo>
                    <a:pt x="37" y="11"/>
                  </a:lnTo>
                  <a:lnTo>
                    <a:pt x="41" y="14"/>
                  </a:lnTo>
                  <a:lnTo>
                    <a:pt x="46" y="14"/>
                  </a:lnTo>
                  <a:lnTo>
                    <a:pt x="51" y="16"/>
                  </a:lnTo>
                  <a:lnTo>
                    <a:pt x="51" y="22"/>
                  </a:lnTo>
                  <a:lnTo>
                    <a:pt x="53" y="22"/>
                  </a:lnTo>
                  <a:lnTo>
                    <a:pt x="55" y="22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6"/>
                  </a:lnTo>
                  <a:lnTo>
                    <a:pt x="67" y="16"/>
                  </a:lnTo>
                  <a:lnTo>
                    <a:pt x="69" y="16"/>
                  </a:lnTo>
                  <a:lnTo>
                    <a:pt x="69" y="11"/>
                  </a:lnTo>
                  <a:lnTo>
                    <a:pt x="71" y="5"/>
                  </a:lnTo>
                  <a:lnTo>
                    <a:pt x="76" y="0"/>
                  </a:lnTo>
                  <a:lnTo>
                    <a:pt x="8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2" name="Freeform 192"/>
            <p:cNvSpPr>
              <a:spLocks noChangeAspect="1"/>
            </p:cNvSpPr>
            <p:nvPr/>
          </p:nvSpPr>
          <p:spPr bwMode="auto">
            <a:xfrm rot="9246">
              <a:off x="-344" y="3048"/>
              <a:ext cx="222" cy="159"/>
            </a:xfrm>
            <a:custGeom>
              <a:avLst/>
              <a:gdLst>
                <a:gd name="T0" fmla="*/ 2147483647 w 122"/>
                <a:gd name="T1" fmla="*/ 2147483647 h 115"/>
                <a:gd name="T2" fmla="*/ 2147483647 w 122"/>
                <a:gd name="T3" fmla="*/ 2147483647 h 115"/>
                <a:gd name="T4" fmla="*/ 2147483647 w 122"/>
                <a:gd name="T5" fmla="*/ 2147483647 h 115"/>
                <a:gd name="T6" fmla="*/ 2147483647 w 122"/>
                <a:gd name="T7" fmla="*/ 2147483647 h 115"/>
                <a:gd name="T8" fmla="*/ 2147483647 w 122"/>
                <a:gd name="T9" fmla="*/ 2147483647 h 115"/>
                <a:gd name="T10" fmla="*/ 2147483647 w 122"/>
                <a:gd name="T11" fmla="*/ 2147483647 h 115"/>
                <a:gd name="T12" fmla="*/ 2147483647 w 122"/>
                <a:gd name="T13" fmla="*/ 2147483647 h 115"/>
                <a:gd name="T14" fmla="*/ 2147483647 w 122"/>
                <a:gd name="T15" fmla="*/ 2147483647 h 115"/>
                <a:gd name="T16" fmla="*/ 2147483647 w 122"/>
                <a:gd name="T17" fmla="*/ 2147483647 h 115"/>
                <a:gd name="T18" fmla="*/ 2147483647 w 122"/>
                <a:gd name="T19" fmla="*/ 2147483647 h 115"/>
                <a:gd name="T20" fmla="*/ 2147483647 w 122"/>
                <a:gd name="T21" fmla="*/ 2147483647 h 115"/>
                <a:gd name="T22" fmla="*/ 2147483647 w 122"/>
                <a:gd name="T23" fmla="*/ 2147483647 h 115"/>
                <a:gd name="T24" fmla="*/ 2147483647 w 122"/>
                <a:gd name="T25" fmla="*/ 2147483647 h 115"/>
                <a:gd name="T26" fmla="*/ 2147483647 w 122"/>
                <a:gd name="T27" fmla="*/ 2147483647 h 115"/>
                <a:gd name="T28" fmla="*/ 2147483647 w 122"/>
                <a:gd name="T29" fmla="*/ 2147483647 h 115"/>
                <a:gd name="T30" fmla="*/ 2147483647 w 122"/>
                <a:gd name="T31" fmla="*/ 2147483647 h 115"/>
                <a:gd name="T32" fmla="*/ 2147483647 w 122"/>
                <a:gd name="T33" fmla="*/ 2147483647 h 115"/>
                <a:gd name="T34" fmla="*/ 2147483647 w 122"/>
                <a:gd name="T35" fmla="*/ 2147483647 h 115"/>
                <a:gd name="T36" fmla="*/ 2147483647 w 122"/>
                <a:gd name="T37" fmla="*/ 2147483647 h 115"/>
                <a:gd name="T38" fmla="*/ 2147483647 w 122"/>
                <a:gd name="T39" fmla="*/ 2147483647 h 115"/>
                <a:gd name="T40" fmla="*/ 2147483647 w 122"/>
                <a:gd name="T41" fmla="*/ 2147483647 h 115"/>
                <a:gd name="T42" fmla="*/ 2147483647 w 122"/>
                <a:gd name="T43" fmla="*/ 2147483647 h 115"/>
                <a:gd name="T44" fmla="*/ 2147483647 w 122"/>
                <a:gd name="T45" fmla="*/ 2147483647 h 115"/>
                <a:gd name="T46" fmla="*/ 2147483647 w 122"/>
                <a:gd name="T47" fmla="*/ 2147483647 h 115"/>
                <a:gd name="T48" fmla="*/ 2147483647 w 122"/>
                <a:gd name="T49" fmla="*/ 2147483647 h 115"/>
                <a:gd name="T50" fmla="*/ 2147483647 w 122"/>
                <a:gd name="T51" fmla="*/ 2147483647 h 115"/>
                <a:gd name="T52" fmla="*/ 2147483647 w 122"/>
                <a:gd name="T53" fmla="*/ 2147483647 h 115"/>
                <a:gd name="T54" fmla="*/ 2147483647 w 122"/>
                <a:gd name="T55" fmla="*/ 2147483647 h 115"/>
                <a:gd name="T56" fmla="*/ 2147483647 w 122"/>
                <a:gd name="T57" fmla="*/ 2147483647 h 115"/>
                <a:gd name="T58" fmla="*/ 0 w 122"/>
                <a:gd name="T59" fmla="*/ 2147483647 h 115"/>
                <a:gd name="T60" fmla="*/ 2147483647 w 122"/>
                <a:gd name="T61" fmla="*/ 2147483647 h 115"/>
                <a:gd name="T62" fmla="*/ 2147483647 w 122"/>
                <a:gd name="T63" fmla="*/ 2147483647 h 115"/>
                <a:gd name="T64" fmla="*/ 2147483647 w 122"/>
                <a:gd name="T65" fmla="*/ 2147483647 h 115"/>
                <a:gd name="T66" fmla="*/ 2147483647 w 122"/>
                <a:gd name="T67" fmla="*/ 2147483647 h 115"/>
                <a:gd name="T68" fmla="*/ 2147483647 w 122"/>
                <a:gd name="T69" fmla="*/ 2147483647 h 115"/>
                <a:gd name="T70" fmla="*/ 2147483647 w 122"/>
                <a:gd name="T71" fmla="*/ 2147483647 h 115"/>
                <a:gd name="T72" fmla="*/ 2147483647 w 122"/>
                <a:gd name="T73" fmla="*/ 2147483647 h 115"/>
                <a:gd name="T74" fmla="*/ 2147483647 w 122"/>
                <a:gd name="T75" fmla="*/ 2147483647 h 115"/>
                <a:gd name="T76" fmla="*/ 2147483647 w 122"/>
                <a:gd name="T77" fmla="*/ 2147483647 h 115"/>
                <a:gd name="T78" fmla="*/ 2147483647 w 122"/>
                <a:gd name="T79" fmla="*/ 2147483647 h 115"/>
                <a:gd name="T80" fmla="*/ 2147483647 w 122"/>
                <a:gd name="T81" fmla="*/ 2147483647 h 115"/>
                <a:gd name="T82" fmla="*/ 2147483647 w 122"/>
                <a:gd name="T83" fmla="*/ 0 h 115"/>
                <a:gd name="T84" fmla="*/ 2147483647 w 122"/>
                <a:gd name="T85" fmla="*/ 0 h 115"/>
                <a:gd name="T86" fmla="*/ 2147483647 w 122"/>
                <a:gd name="T87" fmla="*/ 2147483647 h 115"/>
                <a:gd name="T88" fmla="*/ 2147483647 w 122"/>
                <a:gd name="T89" fmla="*/ 2147483647 h 115"/>
                <a:gd name="T90" fmla="*/ 2147483647 w 122"/>
                <a:gd name="T91" fmla="*/ 2147483647 h 11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22"/>
                <a:gd name="T139" fmla="*/ 0 h 115"/>
                <a:gd name="T140" fmla="*/ 122 w 122"/>
                <a:gd name="T141" fmla="*/ 115 h 11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22" h="115">
                  <a:moveTo>
                    <a:pt x="113" y="17"/>
                  </a:moveTo>
                  <a:lnTo>
                    <a:pt x="115" y="22"/>
                  </a:lnTo>
                  <a:lnTo>
                    <a:pt x="115" y="28"/>
                  </a:lnTo>
                  <a:lnTo>
                    <a:pt x="117" y="33"/>
                  </a:lnTo>
                  <a:lnTo>
                    <a:pt x="117" y="36"/>
                  </a:lnTo>
                  <a:lnTo>
                    <a:pt x="117" y="38"/>
                  </a:lnTo>
                  <a:lnTo>
                    <a:pt x="117" y="44"/>
                  </a:lnTo>
                  <a:lnTo>
                    <a:pt x="120" y="47"/>
                  </a:lnTo>
                  <a:lnTo>
                    <a:pt x="120" y="55"/>
                  </a:lnTo>
                  <a:lnTo>
                    <a:pt x="122" y="60"/>
                  </a:lnTo>
                  <a:lnTo>
                    <a:pt x="122" y="69"/>
                  </a:lnTo>
                  <a:lnTo>
                    <a:pt x="122" y="80"/>
                  </a:lnTo>
                  <a:lnTo>
                    <a:pt x="120" y="91"/>
                  </a:lnTo>
                  <a:lnTo>
                    <a:pt x="117" y="93"/>
                  </a:lnTo>
                  <a:lnTo>
                    <a:pt x="115" y="99"/>
                  </a:lnTo>
                  <a:lnTo>
                    <a:pt x="113" y="104"/>
                  </a:lnTo>
                  <a:lnTo>
                    <a:pt x="108" y="104"/>
                  </a:lnTo>
                  <a:lnTo>
                    <a:pt x="106" y="102"/>
                  </a:lnTo>
                  <a:lnTo>
                    <a:pt x="104" y="102"/>
                  </a:lnTo>
                  <a:lnTo>
                    <a:pt x="99" y="107"/>
                  </a:lnTo>
                  <a:lnTo>
                    <a:pt x="97" y="110"/>
                  </a:lnTo>
                  <a:lnTo>
                    <a:pt x="92" y="113"/>
                  </a:lnTo>
                  <a:lnTo>
                    <a:pt x="87" y="115"/>
                  </a:lnTo>
                  <a:lnTo>
                    <a:pt x="85" y="110"/>
                  </a:lnTo>
                  <a:lnTo>
                    <a:pt x="83" y="104"/>
                  </a:lnTo>
                  <a:lnTo>
                    <a:pt x="81" y="102"/>
                  </a:lnTo>
                  <a:lnTo>
                    <a:pt x="76" y="102"/>
                  </a:lnTo>
                  <a:lnTo>
                    <a:pt x="74" y="102"/>
                  </a:lnTo>
                  <a:lnTo>
                    <a:pt x="74" y="96"/>
                  </a:lnTo>
                  <a:lnTo>
                    <a:pt x="71" y="93"/>
                  </a:lnTo>
                  <a:lnTo>
                    <a:pt x="71" y="91"/>
                  </a:lnTo>
                  <a:lnTo>
                    <a:pt x="69" y="85"/>
                  </a:lnTo>
                  <a:lnTo>
                    <a:pt x="67" y="82"/>
                  </a:lnTo>
                  <a:lnTo>
                    <a:pt x="65" y="82"/>
                  </a:lnTo>
                  <a:lnTo>
                    <a:pt x="62" y="82"/>
                  </a:lnTo>
                  <a:lnTo>
                    <a:pt x="60" y="82"/>
                  </a:lnTo>
                  <a:lnTo>
                    <a:pt x="55" y="82"/>
                  </a:lnTo>
                  <a:lnTo>
                    <a:pt x="53" y="82"/>
                  </a:lnTo>
                  <a:lnTo>
                    <a:pt x="51" y="85"/>
                  </a:lnTo>
                  <a:lnTo>
                    <a:pt x="44" y="88"/>
                  </a:lnTo>
                  <a:lnTo>
                    <a:pt x="39" y="93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6" y="99"/>
                  </a:lnTo>
                  <a:lnTo>
                    <a:pt x="23" y="99"/>
                  </a:lnTo>
                  <a:lnTo>
                    <a:pt x="19" y="104"/>
                  </a:lnTo>
                  <a:lnTo>
                    <a:pt x="16" y="104"/>
                  </a:lnTo>
                  <a:lnTo>
                    <a:pt x="14" y="102"/>
                  </a:lnTo>
                  <a:lnTo>
                    <a:pt x="10" y="99"/>
                  </a:lnTo>
                  <a:lnTo>
                    <a:pt x="7" y="99"/>
                  </a:lnTo>
                  <a:lnTo>
                    <a:pt x="7" y="96"/>
                  </a:lnTo>
                  <a:lnTo>
                    <a:pt x="7" y="93"/>
                  </a:lnTo>
                  <a:lnTo>
                    <a:pt x="5" y="91"/>
                  </a:lnTo>
                  <a:lnTo>
                    <a:pt x="3" y="85"/>
                  </a:lnTo>
                  <a:lnTo>
                    <a:pt x="3" y="82"/>
                  </a:lnTo>
                  <a:lnTo>
                    <a:pt x="3" y="77"/>
                  </a:lnTo>
                  <a:lnTo>
                    <a:pt x="5" y="74"/>
                  </a:lnTo>
                  <a:lnTo>
                    <a:pt x="5" y="69"/>
                  </a:lnTo>
                  <a:lnTo>
                    <a:pt x="3" y="66"/>
                  </a:lnTo>
                  <a:lnTo>
                    <a:pt x="0" y="63"/>
                  </a:lnTo>
                  <a:lnTo>
                    <a:pt x="5" y="58"/>
                  </a:lnTo>
                  <a:lnTo>
                    <a:pt x="7" y="55"/>
                  </a:lnTo>
                  <a:lnTo>
                    <a:pt x="12" y="52"/>
                  </a:lnTo>
                  <a:lnTo>
                    <a:pt x="16" y="49"/>
                  </a:lnTo>
                  <a:lnTo>
                    <a:pt x="21" y="47"/>
                  </a:lnTo>
                  <a:lnTo>
                    <a:pt x="26" y="44"/>
                  </a:lnTo>
                  <a:lnTo>
                    <a:pt x="28" y="41"/>
                  </a:lnTo>
                  <a:lnTo>
                    <a:pt x="28" y="38"/>
                  </a:lnTo>
                  <a:lnTo>
                    <a:pt x="26" y="33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8" y="25"/>
                  </a:lnTo>
                  <a:lnTo>
                    <a:pt x="30" y="22"/>
                  </a:lnTo>
                  <a:lnTo>
                    <a:pt x="32" y="19"/>
                  </a:lnTo>
                  <a:lnTo>
                    <a:pt x="35" y="17"/>
                  </a:lnTo>
                  <a:lnTo>
                    <a:pt x="44" y="19"/>
                  </a:lnTo>
                  <a:lnTo>
                    <a:pt x="53" y="19"/>
                  </a:lnTo>
                  <a:lnTo>
                    <a:pt x="60" y="22"/>
                  </a:lnTo>
                  <a:lnTo>
                    <a:pt x="69" y="19"/>
                  </a:lnTo>
                  <a:lnTo>
                    <a:pt x="71" y="17"/>
                  </a:lnTo>
                  <a:lnTo>
                    <a:pt x="71" y="11"/>
                  </a:lnTo>
                  <a:lnTo>
                    <a:pt x="71" y="6"/>
                  </a:lnTo>
                  <a:lnTo>
                    <a:pt x="69" y="3"/>
                  </a:lnTo>
                  <a:lnTo>
                    <a:pt x="69" y="0"/>
                  </a:lnTo>
                  <a:lnTo>
                    <a:pt x="83" y="0"/>
                  </a:lnTo>
                  <a:lnTo>
                    <a:pt x="92" y="0"/>
                  </a:lnTo>
                  <a:lnTo>
                    <a:pt x="92" y="6"/>
                  </a:lnTo>
                  <a:lnTo>
                    <a:pt x="97" y="11"/>
                  </a:lnTo>
                  <a:lnTo>
                    <a:pt x="99" y="14"/>
                  </a:lnTo>
                  <a:lnTo>
                    <a:pt x="104" y="17"/>
                  </a:lnTo>
                  <a:lnTo>
                    <a:pt x="106" y="17"/>
                  </a:lnTo>
                  <a:lnTo>
                    <a:pt x="110" y="14"/>
                  </a:lnTo>
                  <a:lnTo>
                    <a:pt x="113" y="17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3" name="Freeform 193"/>
            <p:cNvSpPr>
              <a:spLocks noChangeAspect="1"/>
            </p:cNvSpPr>
            <p:nvPr/>
          </p:nvSpPr>
          <p:spPr bwMode="auto">
            <a:xfrm rot="9246">
              <a:off x="-344" y="3048"/>
              <a:ext cx="222" cy="159"/>
            </a:xfrm>
            <a:custGeom>
              <a:avLst/>
              <a:gdLst>
                <a:gd name="T0" fmla="*/ 2147483647 w 122"/>
                <a:gd name="T1" fmla="*/ 2147483647 h 115"/>
                <a:gd name="T2" fmla="*/ 2147483647 w 122"/>
                <a:gd name="T3" fmla="*/ 2147483647 h 115"/>
                <a:gd name="T4" fmla="*/ 2147483647 w 122"/>
                <a:gd name="T5" fmla="*/ 2147483647 h 115"/>
                <a:gd name="T6" fmla="*/ 2147483647 w 122"/>
                <a:gd name="T7" fmla="*/ 2147483647 h 115"/>
                <a:gd name="T8" fmla="*/ 2147483647 w 122"/>
                <a:gd name="T9" fmla="*/ 2147483647 h 115"/>
                <a:gd name="T10" fmla="*/ 2147483647 w 122"/>
                <a:gd name="T11" fmla="*/ 2147483647 h 115"/>
                <a:gd name="T12" fmla="*/ 2147483647 w 122"/>
                <a:gd name="T13" fmla="*/ 2147483647 h 115"/>
                <a:gd name="T14" fmla="*/ 2147483647 w 122"/>
                <a:gd name="T15" fmla="*/ 2147483647 h 115"/>
                <a:gd name="T16" fmla="*/ 2147483647 w 122"/>
                <a:gd name="T17" fmla="*/ 2147483647 h 115"/>
                <a:gd name="T18" fmla="*/ 2147483647 w 122"/>
                <a:gd name="T19" fmla="*/ 2147483647 h 115"/>
                <a:gd name="T20" fmla="*/ 2147483647 w 122"/>
                <a:gd name="T21" fmla="*/ 2147483647 h 115"/>
                <a:gd name="T22" fmla="*/ 2147483647 w 122"/>
                <a:gd name="T23" fmla="*/ 2147483647 h 115"/>
                <a:gd name="T24" fmla="*/ 2147483647 w 122"/>
                <a:gd name="T25" fmla="*/ 2147483647 h 115"/>
                <a:gd name="T26" fmla="*/ 2147483647 w 122"/>
                <a:gd name="T27" fmla="*/ 2147483647 h 115"/>
                <a:gd name="T28" fmla="*/ 2147483647 w 122"/>
                <a:gd name="T29" fmla="*/ 2147483647 h 115"/>
                <a:gd name="T30" fmla="*/ 2147483647 w 122"/>
                <a:gd name="T31" fmla="*/ 2147483647 h 115"/>
                <a:gd name="T32" fmla="*/ 2147483647 w 122"/>
                <a:gd name="T33" fmla="*/ 2147483647 h 115"/>
                <a:gd name="T34" fmla="*/ 2147483647 w 122"/>
                <a:gd name="T35" fmla="*/ 2147483647 h 115"/>
                <a:gd name="T36" fmla="*/ 2147483647 w 122"/>
                <a:gd name="T37" fmla="*/ 2147483647 h 115"/>
                <a:gd name="T38" fmla="*/ 2147483647 w 122"/>
                <a:gd name="T39" fmla="*/ 2147483647 h 115"/>
                <a:gd name="T40" fmla="*/ 2147483647 w 122"/>
                <a:gd name="T41" fmla="*/ 2147483647 h 115"/>
                <a:gd name="T42" fmla="*/ 2147483647 w 122"/>
                <a:gd name="T43" fmla="*/ 2147483647 h 115"/>
                <a:gd name="T44" fmla="*/ 2147483647 w 122"/>
                <a:gd name="T45" fmla="*/ 2147483647 h 115"/>
                <a:gd name="T46" fmla="*/ 2147483647 w 122"/>
                <a:gd name="T47" fmla="*/ 2147483647 h 115"/>
                <a:gd name="T48" fmla="*/ 2147483647 w 122"/>
                <a:gd name="T49" fmla="*/ 2147483647 h 115"/>
                <a:gd name="T50" fmla="*/ 2147483647 w 122"/>
                <a:gd name="T51" fmla="*/ 2147483647 h 115"/>
                <a:gd name="T52" fmla="*/ 2147483647 w 122"/>
                <a:gd name="T53" fmla="*/ 2147483647 h 115"/>
                <a:gd name="T54" fmla="*/ 2147483647 w 122"/>
                <a:gd name="T55" fmla="*/ 2147483647 h 115"/>
                <a:gd name="T56" fmla="*/ 2147483647 w 122"/>
                <a:gd name="T57" fmla="*/ 2147483647 h 115"/>
                <a:gd name="T58" fmla="*/ 0 w 122"/>
                <a:gd name="T59" fmla="*/ 2147483647 h 115"/>
                <a:gd name="T60" fmla="*/ 2147483647 w 122"/>
                <a:gd name="T61" fmla="*/ 2147483647 h 115"/>
                <a:gd name="T62" fmla="*/ 2147483647 w 122"/>
                <a:gd name="T63" fmla="*/ 2147483647 h 115"/>
                <a:gd name="T64" fmla="*/ 2147483647 w 122"/>
                <a:gd name="T65" fmla="*/ 2147483647 h 115"/>
                <a:gd name="T66" fmla="*/ 2147483647 w 122"/>
                <a:gd name="T67" fmla="*/ 2147483647 h 115"/>
                <a:gd name="T68" fmla="*/ 2147483647 w 122"/>
                <a:gd name="T69" fmla="*/ 2147483647 h 115"/>
                <a:gd name="T70" fmla="*/ 2147483647 w 122"/>
                <a:gd name="T71" fmla="*/ 2147483647 h 115"/>
                <a:gd name="T72" fmla="*/ 2147483647 w 122"/>
                <a:gd name="T73" fmla="*/ 2147483647 h 115"/>
                <a:gd name="T74" fmla="*/ 2147483647 w 122"/>
                <a:gd name="T75" fmla="*/ 2147483647 h 115"/>
                <a:gd name="T76" fmla="*/ 2147483647 w 122"/>
                <a:gd name="T77" fmla="*/ 2147483647 h 115"/>
                <a:gd name="T78" fmla="*/ 2147483647 w 122"/>
                <a:gd name="T79" fmla="*/ 2147483647 h 115"/>
                <a:gd name="T80" fmla="*/ 2147483647 w 122"/>
                <a:gd name="T81" fmla="*/ 2147483647 h 115"/>
                <a:gd name="T82" fmla="*/ 2147483647 w 122"/>
                <a:gd name="T83" fmla="*/ 0 h 115"/>
                <a:gd name="T84" fmla="*/ 2147483647 w 122"/>
                <a:gd name="T85" fmla="*/ 0 h 115"/>
                <a:gd name="T86" fmla="*/ 2147483647 w 122"/>
                <a:gd name="T87" fmla="*/ 2147483647 h 115"/>
                <a:gd name="T88" fmla="*/ 2147483647 w 122"/>
                <a:gd name="T89" fmla="*/ 2147483647 h 115"/>
                <a:gd name="T90" fmla="*/ 2147483647 w 122"/>
                <a:gd name="T91" fmla="*/ 2147483647 h 11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22"/>
                <a:gd name="T139" fmla="*/ 0 h 115"/>
                <a:gd name="T140" fmla="*/ 122 w 122"/>
                <a:gd name="T141" fmla="*/ 115 h 11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22" h="115">
                  <a:moveTo>
                    <a:pt x="113" y="17"/>
                  </a:moveTo>
                  <a:lnTo>
                    <a:pt x="115" y="22"/>
                  </a:lnTo>
                  <a:lnTo>
                    <a:pt x="115" y="28"/>
                  </a:lnTo>
                  <a:lnTo>
                    <a:pt x="117" y="33"/>
                  </a:lnTo>
                  <a:lnTo>
                    <a:pt x="117" y="36"/>
                  </a:lnTo>
                  <a:lnTo>
                    <a:pt x="117" y="38"/>
                  </a:lnTo>
                  <a:lnTo>
                    <a:pt x="117" y="44"/>
                  </a:lnTo>
                  <a:lnTo>
                    <a:pt x="120" y="47"/>
                  </a:lnTo>
                  <a:lnTo>
                    <a:pt x="120" y="55"/>
                  </a:lnTo>
                  <a:lnTo>
                    <a:pt x="122" y="60"/>
                  </a:lnTo>
                  <a:lnTo>
                    <a:pt x="122" y="69"/>
                  </a:lnTo>
                  <a:lnTo>
                    <a:pt x="122" y="80"/>
                  </a:lnTo>
                  <a:lnTo>
                    <a:pt x="120" y="91"/>
                  </a:lnTo>
                  <a:lnTo>
                    <a:pt x="117" y="93"/>
                  </a:lnTo>
                  <a:lnTo>
                    <a:pt x="115" y="99"/>
                  </a:lnTo>
                  <a:lnTo>
                    <a:pt x="113" y="104"/>
                  </a:lnTo>
                  <a:lnTo>
                    <a:pt x="108" y="104"/>
                  </a:lnTo>
                  <a:lnTo>
                    <a:pt x="106" y="102"/>
                  </a:lnTo>
                  <a:lnTo>
                    <a:pt x="104" y="102"/>
                  </a:lnTo>
                  <a:lnTo>
                    <a:pt x="99" y="107"/>
                  </a:lnTo>
                  <a:lnTo>
                    <a:pt x="97" y="110"/>
                  </a:lnTo>
                  <a:lnTo>
                    <a:pt x="92" y="113"/>
                  </a:lnTo>
                  <a:lnTo>
                    <a:pt x="87" y="115"/>
                  </a:lnTo>
                  <a:lnTo>
                    <a:pt x="85" y="110"/>
                  </a:lnTo>
                  <a:lnTo>
                    <a:pt x="83" y="104"/>
                  </a:lnTo>
                  <a:lnTo>
                    <a:pt x="81" y="102"/>
                  </a:lnTo>
                  <a:lnTo>
                    <a:pt x="76" y="102"/>
                  </a:lnTo>
                  <a:lnTo>
                    <a:pt x="74" y="102"/>
                  </a:lnTo>
                  <a:lnTo>
                    <a:pt x="74" y="96"/>
                  </a:lnTo>
                  <a:lnTo>
                    <a:pt x="71" y="93"/>
                  </a:lnTo>
                  <a:lnTo>
                    <a:pt x="71" y="91"/>
                  </a:lnTo>
                  <a:lnTo>
                    <a:pt x="69" y="85"/>
                  </a:lnTo>
                  <a:lnTo>
                    <a:pt x="67" y="82"/>
                  </a:lnTo>
                  <a:lnTo>
                    <a:pt x="65" y="82"/>
                  </a:lnTo>
                  <a:lnTo>
                    <a:pt x="62" y="82"/>
                  </a:lnTo>
                  <a:lnTo>
                    <a:pt x="60" y="82"/>
                  </a:lnTo>
                  <a:lnTo>
                    <a:pt x="55" y="82"/>
                  </a:lnTo>
                  <a:lnTo>
                    <a:pt x="53" y="82"/>
                  </a:lnTo>
                  <a:lnTo>
                    <a:pt x="51" y="85"/>
                  </a:lnTo>
                  <a:lnTo>
                    <a:pt x="44" y="88"/>
                  </a:lnTo>
                  <a:lnTo>
                    <a:pt x="39" y="93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6" y="99"/>
                  </a:lnTo>
                  <a:lnTo>
                    <a:pt x="23" y="99"/>
                  </a:lnTo>
                  <a:lnTo>
                    <a:pt x="19" y="104"/>
                  </a:lnTo>
                  <a:lnTo>
                    <a:pt x="16" y="104"/>
                  </a:lnTo>
                  <a:lnTo>
                    <a:pt x="14" y="102"/>
                  </a:lnTo>
                  <a:lnTo>
                    <a:pt x="10" y="99"/>
                  </a:lnTo>
                  <a:lnTo>
                    <a:pt x="7" y="99"/>
                  </a:lnTo>
                  <a:lnTo>
                    <a:pt x="7" y="96"/>
                  </a:lnTo>
                  <a:lnTo>
                    <a:pt x="7" y="93"/>
                  </a:lnTo>
                  <a:lnTo>
                    <a:pt x="5" y="91"/>
                  </a:lnTo>
                  <a:lnTo>
                    <a:pt x="3" y="85"/>
                  </a:lnTo>
                  <a:lnTo>
                    <a:pt x="3" y="82"/>
                  </a:lnTo>
                  <a:lnTo>
                    <a:pt x="3" y="77"/>
                  </a:lnTo>
                  <a:lnTo>
                    <a:pt x="5" y="74"/>
                  </a:lnTo>
                  <a:lnTo>
                    <a:pt x="5" y="69"/>
                  </a:lnTo>
                  <a:lnTo>
                    <a:pt x="3" y="66"/>
                  </a:lnTo>
                  <a:lnTo>
                    <a:pt x="0" y="63"/>
                  </a:lnTo>
                  <a:lnTo>
                    <a:pt x="5" y="58"/>
                  </a:lnTo>
                  <a:lnTo>
                    <a:pt x="7" y="55"/>
                  </a:lnTo>
                  <a:lnTo>
                    <a:pt x="12" y="52"/>
                  </a:lnTo>
                  <a:lnTo>
                    <a:pt x="16" y="49"/>
                  </a:lnTo>
                  <a:lnTo>
                    <a:pt x="21" y="47"/>
                  </a:lnTo>
                  <a:lnTo>
                    <a:pt x="26" y="44"/>
                  </a:lnTo>
                  <a:lnTo>
                    <a:pt x="28" y="41"/>
                  </a:lnTo>
                  <a:lnTo>
                    <a:pt x="28" y="38"/>
                  </a:lnTo>
                  <a:lnTo>
                    <a:pt x="26" y="33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8" y="25"/>
                  </a:lnTo>
                  <a:lnTo>
                    <a:pt x="30" y="22"/>
                  </a:lnTo>
                  <a:lnTo>
                    <a:pt x="32" y="19"/>
                  </a:lnTo>
                  <a:lnTo>
                    <a:pt x="35" y="17"/>
                  </a:lnTo>
                  <a:lnTo>
                    <a:pt x="44" y="19"/>
                  </a:lnTo>
                  <a:lnTo>
                    <a:pt x="53" y="19"/>
                  </a:lnTo>
                  <a:lnTo>
                    <a:pt x="60" y="22"/>
                  </a:lnTo>
                  <a:lnTo>
                    <a:pt x="69" y="19"/>
                  </a:lnTo>
                  <a:lnTo>
                    <a:pt x="71" y="17"/>
                  </a:lnTo>
                  <a:lnTo>
                    <a:pt x="71" y="11"/>
                  </a:lnTo>
                  <a:lnTo>
                    <a:pt x="71" y="6"/>
                  </a:lnTo>
                  <a:lnTo>
                    <a:pt x="69" y="3"/>
                  </a:lnTo>
                  <a:lnTo>
                    <a:pt x="69" y="0"/>
                  </a:lnTo>
                  <a:lnTo>
                    <a:pt x="83" y="0"/>
                  </a:lnTo>
                  <a:lnTo>
                    <a:pt x="92" y="0"/>
                  </a:lnTo>
                  <a:lnTo>
                    <a:pt x="92" y="6"/>
                  </a:lnTo>
                  <a:lnTo>
                    <a:pt x="97" y="11"/>
                  </a:lnTo>
                  <a:lnTo>
                    <a:pt x="99" y="14"/>
                  </a:lnTo>
                  <a:lnTo>
                    <a:pt x="104" y="17"/>
                  </a:lnTo>
                  <a:lnTo>
                    <a:pt x="106" y="17"/>
                  </a:lnTo>
                  <a:lnTo>
                    <a:pt x="110" y="14"/>
                  </a:lnTo>
                  <a:lnTo>
                    <a:pt x="113" y="17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4" name="Freeform 194"/>
            <p:cNvSpPr>
              <a:spLocks noChangeAspect="1"/>
            </p:cNvSpPr>
            <p:nvPr/>
          </p:nvSpPr>
          <p:spPr bwMode="auto">
            <a:xfrm rot="9246">
              <a:off x="-308" y="2888"/>
              <a:ext cx="125" cy="191"/>
            </a:xfrm>
            <a:custGeom>
              <a:avLst/>
              <a:gdLst>
                <a:gd name="T0" fmla="*/ 2147483647 w 68"/>
                <a:gd name="T1" fmla="*/ 2147483647 h 137"/>
                <a:gd name="T2" fmla="*/ 2147483647 w 68"/>
                <a:gd name="T3" fmla="*/ 2147483647 h 137"/>
                <a:gd name="T4" fmla="*/ 2147483647 w 68"/>
                <a:gd name="T5" fmla="*/ 2147483647 h 137"/>
                <a:gd name="T6" fmla="*/ 2147483647 w 68"/>
                <a:gd name="T7" fmla="*/ 2147483647 h 137"/>
                <a:gd name="T8" fmla="*/ 2147483647 w 68"/>
                <a:gd name="T9" fmla="*/ 2147483647 h 137"/>
                <a:gd name="T10" fmla="*/ 2147483647 w 68"/>
                <a:gd name="T11" fmla="*/ 2147483647 h 137"/>
                <a:gd name="T12" fmla="*/ 2147483647 w 68"/>
                <a:gd name="T13" fmla="*/ 2147483647 h 137"/>
                <a:gd name="T14" fmla="*/ 2147483647 w 68"/>
                <a:gd name="T15" fmla="*/ 2147483647 h 137"/>
                <a:gd name="T16" fmla="*/ 2147483647 w 68"/>
                <a:gd name="T17" fmla="*/ 2147483647 h 137"/>
                <a:gd name="T18" fmla="*/ 2147483647 w 68"/>
                <a:gd name="T19" fmla="*/ 2147483647 h 137"/>
                <a:gd name="T20" fmla="*/ 2147483647 w 68"/>
                <a:gd name="T21" fmla="*/ 2147483647 h 137"/>
                <a:gd name="T22" fmla="*/ 2147483647 w 68"/>
                <a:gd name="T23" fmla="*/ 2147483647 h 137"/>
                <a:gd name="T24" fmla="*/ 2147483647 w 68"/>
                <a:gd name="T25" fmla="*/ 2147483647 h 137"/>
                <a:gd name="T26" fmla="*/ 2147483647 w 68"/>
                <a:gd name="T27" fmla="*/ 2147483647 h 137"/>
                <a:gd name="T28" fmla="*/ 2147483647 w 68"/>
                <a:gd name="T29" fmla="*/ 2147483647 h 137"/>
                <a:gd name="T30" fmla="*/ 2147483647 w 68"/>
                <a:gd name="T31" fmla="*/ 2147483647 h 137"/>
                <a:gd name="T32" fmla="*/ 2147483647 w 68"/>
                <a:gd name="T33" fmla="*/ 2147483647 h 137"/>
                <a:gd name="T34" fmla="*/ 2147483647 w 68"/>
                <a:gd name="T35" fmla="*/ 2147483647 h 137"/>
                <a:gd name="T36" fmla="*/ 2147483647 w 68"/>
                <a:gd name="T37" fmla="*/ 2147483647 h 137"/>
                <a:gd name="T38" fmla="*/ 2147483647 w 68"/>
                <a:gd name="T39" fmla="*/ 2147483647 h 137"/>
                <a:gd name="T40" fmla="*/ 2147483647 w 68"/>
                <a:gd name="T41" fmla="*/ 2147483647 h 137"/>
                <a:gd name="T42" fmla="*/ 2147483647 w 68"/>
                <a:gd name="T43" fmla="*/ 2147483647 h 137"/>
                <a:gd name="T44" fmla="*/ 2147483647 w 68"/>
                <a:gd name="T45" fmla="*/ 2147483647 h 137"/>
                <a:gd name="T46" fmla="*/ 2147483647 w 68"/>
                <a:gd name="T47" fmla="*/ 2147483647 h 137"/>
                <a:gd name="T48" fmla="*/ 2147483647 w 68"/>
                <a:gd name="T49" fmla="*/ 2147483647 h 137"/>
                <a:gd name="T50" fmla="*/ 2147483647 w 68"/>
                <a:gd name="T51" fmla="*/ 2147483647 h 137"/>
                <a:gd name="T52" fmla="*/ 2147483647 w 68"/>
                <a:gd name="T53" fmla="*/ 2147483647 h 137"/>
                <a:gd name="T54" fmla="*/ 2147483647 w 68"/>
                <a:gd name="T55" fmla="*/ 1288715068 h 137"/>
                <a:gd name="T56" fmla="*/ 2147483647 w 68"/>
                <a:gd name="T57" fmla="*/ 0 h 137"/>
                <a:gd name="T58" fmla="*/ 2147483647 w 68"/>
                <a:gd name="T59" fmla="*/ 1288715068 h 137"/>
                <a:gd name="T60" fmla="*/ 2147483647 w 68"/>
                <a:gd name="T61" fmla="*/ 2147483647 h 137"/>
                <a:gd name="T62" fmla="*/ 2147483647 w 68"/>
                <a:gd name="T63" fmla="*/ 2147483647 h 137"/>
                <a:gd name="T64" fmla="*/ 2147483647 w 68"/>
                <a:gd name="T65" fmla="*/ 2147483647 h 137"/>
                <a:gd name="T66" fmla="*/ 2147483647 w 68"/>
                <a:gd name="T67" fmla="*/ 2147483647 h 137"/>
                <a:gd name="T68" fmla="*/ 2147483647 w 68"/>
                <a:gd name="T69" fmla="*/ 2147483647 h 137"/>
                <a:gd name="T70" fmla="*/ 2147483647 w 68"/>
                <a:gd name="T71" fmla="*/ 2147483647 h 137"/>
                <a:gd name="T72" fmla="*/ 0 w 68"/>
                <a:gd name="T73" fmla="*/ 2147483647 h 137"/>
                <a:gd name="T74" fmla="*/ 2147483647 w 68"/>
                <a:gd name="T75" fmla="*/ 2147483647 h 137"/>
                <a:gd name="T76" fmla="*/ 2147483647 w 68"/>
                <a:gd name="T77" fmla="*/ 2147483647 h 137"/>
                <a:gd name="T78" fmla="*/ 2147483647 w 68"/>
                <a:gd name="T79" fmla="*/ 2147483647 h 137"/>
                <a:gd name="T80" fmla="*/ 2147483647 w 68"/>
                <a:gd name="T81" fmla="*/ 2147483647 h 137"/>
                <a:gd name="T82" fmla="*/ 2147483647 w 68"/>
                <a:gd name="T83" fmla="*/ 2147483647 h 137"/>
                <a:gd name="T84" fmla="*/ 2147483647 w 68"/>
                <a:gd name="T85" fmla="*/ 2147483647 h 137"/>
                <a:gd name="T86" fmla="*/ 2147483647 w 68"/>
                <a:gd name="T87" fmla="*/ 2147483647 h 137"/>
                <a:gd name="T88" fmla="*/ 2147483647 w 68"/>
                <a:gd name="T89" fmla="*/ 2147483647 h 137"/>
                <a:gd name="T90" fmla="*/ 2147483647 w 68"/>
                <a:gd name="T91" fmla="*/ 2147483647 h 137"/>
                <a:gd name="T92" fmla="*/ 2147483647 w 68"/>
                <a:gd name="T93" fmla="*/ 2147483647 h 137"/>
                <a:gd name="T94" fmla="*/ 2147483647 w 68"/>
                <a:gd name="T95" fmla="*/ 2147483647 h 137"/>
                <a:gd name="T96" fmla="*/ 2147483647 w 68"/>
                <a:gd name="T97" fmla="*/ 2147483647 h 137"/>
                <a:gd name="T98" fmla="*/ 2147483647 w 68"/>
                <a:gd name="T99" fmla="*/ 2147483647 h 137"/>
                <a:gd name="T100" fmla="*/ 2147483647 w 68"/>
                <a:gd name="T101" fmla="*/ 2147483647 h 137"/>
                <a:gd name="T102" fmla="*/ 2147483647 w 68"/>
                <a:gd name="T103" fmla="*/ 2147483647 h 137"/>
                <a:gd name="T104" fmla="*/ 2147483647 w 68"/>
                <a:gd name="T105" fmla="*/ 2147483647 h 137"/>
                <a:gd name="T106" fmla="*/ 2147483647 w 68"/>
                <a:gd name="T107" fmla="*/ 2147483647 h 137"/>
                <a:gd name="T108" fmla="*/ 2147483647 w 68"/>
                <a:gd name="T109" fmla="*/ 2147483647 h 137"/>
                <a:gd name="T110" fmla="*/ 2147483647 w 68"/>
                <a:gd name="T111" fmla="*/ 2147483647 h 137"/>
                <a:gd name="T112" fmla="*/ 2147483647 w 68"/>
                <a:gd name="T113" fmla="*/ 2147483647 h 137"/>
                <a:gd name="T114" fmla="*/ 2147483647 w 68"/>
                <a:gd name="T115" fmla="*/ 2147483647 h 137"/>
                <a:gd name="T116" fmla="*/ 2147483647 w 68"/>
                <a:gd name="T117" fmla="*/ 2147483647 h 137"/>
                <a:gd name="T118" fmla="*/ 2147483647 w 68"/>
                <a:gd name="T119" fmla="*/ 2147483647 h 137"/>
                <a:gd name="T120" fmla="*/ 2147483647 w 68"/>
                <a:gd name="T121" fmla="*/ 2147483647 h 137"/>
                <a:gd name="T122" fmla="*/ 2147483647 w 68"/>
                <a:gd name="T123" fmla="*/ 2147483647 h 137"/>
                <a:gd name="T124" fmla="*/ 2147483647 w 68"/>
                <a:gd name="T125" fmla="*/ 2147483647 h 13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8"/>
                <a:gd name="T190" fmla="*/ 0 h 137"/>
                <a:gd name="T191" fmla="*/ 68 w 68"/>
                <a:gd name="T192" fmla="*/ 137 h 13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8" h="137">
                  <a:moveTo>
                    <a:pt x="50" y="115"/>
                  </a:moveTo>
                  <a:lnTo>
                    <a:pt x="50" y="112"/>
                  </a:lnTo>
                  <a:lnTo>
                    <a:pt x="50" y="110"/>
                  </a:lnTo>
                  <a:lnTo>
                    <a:pt x="52" y="107"/>
                  </a:lnTo>
                  <a:lnTo>
                    <a:pt x="55" y="104"/>
                  </a:lnTo>
                  <a:lnTo>
                    <a:pt x="57" y="104"/>
                  </a:lnTo>
                  <a:lnTo>
                    <a:pt x="57" y="96"/>
                  </a:lnTo>
                  <a:lnTo>
                    <a:pt x="62" y="88"/>
                  </a:lnTo>
                  <a:lnTo>
                    <a:pt x="64" y="74"/>
                  </a:lnTo>
                  <a:lnTo>
                    <a:pt x="66" y="63"/>
                  </a:lnTo>
                  <a:lnTo>
                    <a:pt x="66" y="52"/>
                  </a:lnTo>
                  <a:lnTo>
                    <a:pt x="68" y="44"/>
                  </a:lnTo>
                  <a:lnTo>
                    <a:pt x="68" y="38"/>
                  </a:lnTo>
                  <a:lnTo>
                    <a:pt x="68" y="33"/>
                  </a:lnTo>
                  <a:lnTo>
                    <a:pt x="68" y="30"/>
                  </a:lnTo>
                  <a:lnTo>
                    <a:pt x="68" y="24"/>
                  </a:lnTo>
                  <a:lnTo>
                    <a:pt x="66" y="24"/>
                  </a:lnTo>
                  <a:lnTo>
                    <a:pt x="64" y="24"/>
                  </a:lnTo>
                  <a:lnTo>
                    <a:pt x="59" y="19"/>
                  </a:lnTo>
                  <a:lnTo>
                    <a:pt x="55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11"/>
                  </a:lnTo>
                  <a:lnTo>
                    <a:pt x="46" y="13"/>
                  </a:lnTo>
                  <a:lnTo>
                    <a:pt x="41" y="11"/>
                  </a:lnTo>
                  <a:lnTo>
                    <a:pt x="39" y="8"/>
                  </a:lnTo>
                  <a:lnTo>
                    <a:pt x="34" y="5"/>
                  </a:lnTo>
                  <a:lnTo>
                    <a:pt x="27" y="2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11"/>
                  </a:lnTo>
                  <a:lnTo>
                    <a:pt x="18" y="19"/>
                  </a:lnTo>
                  <a:lnTo>
                    <a:pt x="16" y="22"/>
                  </a:lnTo>
                  <a:lnTo>
                    <a:pt x="11" y="33"/>
                  </a:lnTo>
                  <a:lnTo>
                    <a:pt x="7" y="44"/>
                  </a:lnTo>
                  <a:lnTo>
                    <a:pt x="2" y="52"/>
                  </a:lnTo>
                  <a:lnTo>
                    <a:pt x="0" y="57"/>
                  </a:lnTo>
                  <a:lnTo>
                    <a:pt x="4" y="63"/>
                  </a:lnTo>
                  <a:lnTo>
                    <a:pt x="9" y="68"/>
                  </a:lnTo>
                  <a:lnTo>
                    <a:pt x="11" y="71"/>
                  </a:lnTo>
                  <a:lnTo>
                    <a:pt x="13" y="74"/>
                  </a:lnTo>
                  <a:lnTo>
                    <a:pt x="18" y="77"/>
                  </a:lnTo>
                  <a:lnTo>
                    <a:pt x="20" y="79"/>
                  </a:lnTo>
                  <a:lnTo>
                    <a:pt x="23" y="82"/>
                  </a:lnTo>
                  <a:lnTo>
                    <a:pt x="23" y="85"/>
                  </a:lnTo>
                  <a:lnTo>
                    <a:pt x="20" y="88"/>
                  </a:lnTo>
                  <a:lnTo>
                    <a:pt x="18" y="88"/>
                  </a:lnTo>
                  <a:lnTo>
                    <a:pt x="13" y="93"/>
                  </a:lnTo>
                  <a:lnTo>
                    <a:pt x="11" y="101"/>
                  </a:lnTo>
                  <a:lnTo>
                    <a:pt x="11" y="107"/>
                  </a:lnTo>
                  <a:lnTo>
                    <a:pt x="11" y="110"/>
                  </a:lnTo>
                  <a:lnTo>
                    <a:pt x="9" y="118"/>
                  </a:lnTo>
                  <a:lnTo>
                    <a:pt x="11" y="126"/>
                  </a:lnTo>
                  <a:lnTo>
                    <a:pt x="16" y="132"/>
                  </a:lnTo>
                  <a:lnTo>
                    <a:pt x="25" y="134"/>
                  </a:lnTo>
                  <a:lnTo>
                    <a:pt x="34" y="134"/>
                  </a:lnTo>
                  <a:lnTo>
                    <a:pt x="41" y="137"/>
                  </a:lnTo>
                  <a:lnTo>
                    <a:pt x="50" y="134"/>
                  </a:lnTo>
                  <a:lnTo>
                    <a:pt x="52" y="132"/>
                  </a:lnTo>
                  <a:lnTo>
                    <a:pt x="52" y="126"/>
                  </a:lnTo>
                  <a:lnTo>
                    <a:pt x="52" y="121"/>
                  </a:lnTo>
                  <a:lnTo>
                    <a:pt x="50" y="118"/>
                  </a:lnTo>
                  <a:lnTo>
                    <a:pt x="50" y="11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5" name="Freeform 195"/>
            <p:cNvSpPr>
              <a:spLocks noChangeAspect="1"/>
            </p:cNvSpPr>
            <p:nvPr/>
          </p:nvSpPr>
          <p:spPr bwMode="auto">
            <a:xfrm rot="9246">
              <a:off x="-308" y="2888"/>
              <a:ext cx="125" cy="191"/>
            </a:xfrm>
            <a:custGeom>
              <a:avLst/>
              <a:gdLst>
                <a:gd name="T0" fmla="*/ 2147483647 w 68"/>
                <a:gd name="T1" fmla="*/ 2147483647 h 137"/>
                <a:gd name="T2" fmla="*/ 2147483647 w 68"/>
                <a:gd name="T3" fmla="*/ 2147483647 h 137"/>
                <a:gd name="T4" fmla="*/ 2147483647 w 68"/>
                <a:gd name="T5" fmla="*/ 2147483647 h 137"/>
                <a:gd name="T6" fmla="*/ 2147483647 w 68"/>
                <a:gd name="T7" fmla="*/ 2147483647 h 137"/>
                <a:gd name="T8" fmla="*/ 2147483647 w 68"/>
                <a:gd name="T9" fmla="*/ 2147483647 h 137"/>
                <a:gd name="T10" fmla="*/ 2147483647 w 68"/>
                <a:gd name="T11" fmla="*/ 2147483647 h 137"/>
                <a:gd name="T12" fmla="*/ 2147483647 w 68"/>
                <a:gd name="T13" fmla="*/ 2147483647 h 137"/>
                <a:gd name="T14" fmla="*/ 2147483647 w 68"/>
                <a:gd name="T15" fmla="*/ 2147483647 h 137"/>
                <a:gd name="T16" fmla="*/ 2147483647 w 68"/>
                <a:gd name="T17" fmla="*/ 2147483647 h 137"/>
                <a:gd name="T18" fmla="*/ 2147483647 w 68"/>
                <a:gd name="T19" fmla="*/ 2147483647 h 137"/>
                <a:gd name="T20" fmla="*/ 2147483647 w 68"/>
                <a:gd name="T21" fmla="*/ 2147483647 h 137"/>
                <a:gd name="T22" fmla="*/ 2147483647 w 68"/>
                <a:gd name="T23" fmla="*/ 2147483647 h 137"/>
                <a:gd name="T24" fmla="*/ 2147483647 w 68"/>
                <a:gd name="T25" fmla="*/ 2147483647 h 137"/>
                <a:gd name="T26" fmla="*/ 2147483647 w 68"/>
                <a:gd name="T27" fmla="*/ 2147483647 h 137"/>
                <a:gd name="T28" fmla="*/ 2147483647 w 68"/>
                <a:gd name="T29" fmla="*/ 2147483647 h 137"/>
                <a:gd name="T30" fmla="*/ 2147483647 w 68"/>
                <a:gd name="T31" fmla="*/ 2147483647 h 137"/>
                <a:gd name="T32" fmla="*/ 2147483647 w 68"/>
                <a:gd name="T33" fmla="*/ 2147483647 h 137"/>
                <a:gd name="T34" fmla="*/ 2147483647 w 68"/>
                <a:gd name="T35" fmla="*/ 2147483647 h 137"/>
                <a:gd name="T36" fmla="*/ 2147483647 w 68"/>
                <a:gd name="T37" fmla="*/ 2147483647 h 137"/>
                <a:gd name="T38" fmla="*/ 2147483647 w 68"/>
                <a:gd name="T39" fmla="*/ 2147483647 h 137"/>
                <a:gd name="T40" fmla="*/ 2147483647 w 68"/>
                <a:gd name="T41" fmla="*/ 2147483647 h 137"/>
                <a:gd name="T42" fmla="*/ 2147483647 w 68"/>
                <a:gd name="T43" fmla="*/ 2147483647 h 137"/>
                <a:gd name="T44" fmla="*/ 2147483647 w 68"/>
                <a:gd name="T45" fmla="*/ 2147483647 h 137"/>
                <a:gd name="T46" fmla="*/ 2147483647 w 68"/>
                <a:gd name="T47" fmla="*/ 2147483647 h 137"/>
                <a:gd name="T48" fmla="*/ 2147483647 w 68"/>
                <a:gd name="T49" fmla="*/ 2147483647 h 137"/>
                <a:gd name="T50" fmla="*/ 2147483647 w 68"/>
                <a:gd name="T51" fmla="*/ 2147483647 h 137"/>
                <a:gd name="T52" fmla="*/ 2147483647 w 68"/>
                <a:gd name="T53" fmla="*/ 2147483647 h 137"/>
                <a:gd name="T54" fmla="*/ 2147483647 w 68"/>
                <a:gd name="T55" fmla="*/ 1288715068 h 137"/>
                <a:gd name="T56" fmla="*/ 2147483647 w 68"/>
                <a:gd name="T57" fmla="*/ 0 h 137"/>
                <a:gd name="T58" fmla="*/ 2147483647 w 68"/>
                <a:gd name="T59" fmla="*/ 1288715068 h 137"/>
                <a:gd name="T60" fmla="*/ 2147483647 w 68"/>
                <a:gd name="T61" fmla="*/ 2147483647 h 137"/>
                <a:gd name="T62" fmla="*/ 2147483647 w 68"/>
                <a:gd name="T63" fmla="*/ 2147483647 h 137"/>
                <a:gd name="T64" fmla="*/ 2147483647 w 68"/>
                <a:gd name="T65" fmla="*/ 2147483647 h 137"/>
                <a:gd name="T66" fmla="*/ 2147483647 w 68"/>
                <a:gd name="T67" fmla="*/ 2147483647 h 137"/>
                <a:gd name="T68" fmla="*/ 2147483647 w 68"/>
                <a:gd name="T69" fmla="*/ 2147483647 h 137"/>
                <a:gd name="T70" fmla="*/ 2147483647 w 68"/>
                <a:gd name="T71" fmla="*/ 2147483647 h 137"/>
                <a:gd name="T72" fmla="*/ 0 w 68"/>
                <a:gd name="T73" fmla="*/ 2147483647 h 137"/>
                <a:gd name="T74" fmla="*/ 2147483647 w 68"/>
                <a:gd name="T75" fmla="*/ 2147483647 h 137"/>
                <a:gd name="T76" fmla="*/ 2147483647 w 68"/>
                <a:gd name="T77" fmla="*/ 2147483647 h 137"/>
                <a:gd name="T78" fmla="*/ 2147483647 w 68"/>
                <a:gd name="T79" fmla="*/ 2147483647 h 137"/>
                <a:gd name="T80" fmla="*/ 2147483647 w 68"/>
                <a:gd name="T81" fmla="*/ 2147483647 h 137"/>
                <a:gd name="T82" fmla="*/ 2147483647 w 68"/>
                <a:gd name="T83" fmla="*/ 2147483647 h 137"/>
                <a:gd name="T84" fmla="*/ 2147483647 w 68"/>
                <a:gd name="T85" fmla="*/ 2147483647 h 137"/>
                <a:gd name="T86" fmla="*/ 2147483647 w 68"/>
                <a:gd name="T87" fmla="*/ 2147483647 h 137"/>
                <a:gd name="T88" fmla="*/ 2147483647 w 68"/>
                <a:gd name="T89" fmla="*/ 2147483647 h 137"/>
                <a:gd name="T90" fmla="*/ 2147483647 w 68"/>
                <a:gd name="T91" fmla="*/ 2147483647 h 137"/>
                <a:gd name="T92" fmla="*/ 2147483647 w 68"/>
                <a:gd name="T93" fmla="*/ 2147483647 h 137"/>
                <a:gd name="T94" fmla="*/ 2147483647 w 68"/>
                <a:gd name="T95" fmla="*/ 2147483647 h 137"/>
                <a:gd name="T96" fmla="*/ 2147483647 w 68"/>
                <a:gd name="T97" fmla="*/ 2147483647 h 137"/>
                <a:gd name="T98" fmla="*/ 2147483647 w 68"/>
                <a:gd name="T99" fmla="*/ 2147483647 h 137"/>
                <a:gd name="T100" fmla="*/ 2147483647 w 68"/>
                <a:gd name="T101" fmla="*/ 2147483647 h 137"/>
                <a:gd name="T102" fmla="*/ 2147483647 w 68"/>
                <a:gd name="T103" fmla="*/ 2147483647 h 137"/>
                <a:gd name="T104" fmla="*/ 2147483647 w 68"/>
                <a:gd name="T105" fmla="*/ 2147483647 h 137"/>
                <a:gd name="T106" fmla="*/ 2147483647 w 68"/>
                <a:gd name="T107" fmla="*/ 2147483647 h 137"/>
                <a:gd name="T108" fmla="*/ 2147483647 w 68"/>
                <a:gd name="T109" fmla="*/ 2147483647 h 137"/>
                <a:gd name="T110" fmla="*/ 2147483647 w 68"/>
                <a:gd name="T111" fmla="*/ 2147483647 h 137"/>
                <a:gd name="T112" fmla="*/ 2147483647 w 68"/>
                <a:gd name="T113" fmla="*/ 2147483647 h 137"/>
                <a:gd name="T114" fmla="*/ 2147483647 w 68"/>
                <a:gd name="T115" fmla="*/ 2147483647 h 137"/>
                <a:gd name="T116" fmla="*/ 2147483647 w 68"/>
                <a:gd name="T117" fmla="*/ 2147483647 h 137"/>
                <a:gd name="T118" fmla="*/ 2147483647 w 68"/>
                <a:gd name="T119" fmla="*/ 2147483647 h 137"/>
                <a:gd name="T120" fmla="*/ 2147483647 w 68"/>
                <a:gd name="T121" fmla="*/ 2147483647 h 137"/>
                <a:gd name="T122" fmla="*/ 2147483647 w 68"/>
                <a:gd name="T123" fmla="*/ 2147483647 h 137"/>
                <a:gd name="T124" fmla="*/ 2147483647 w 68"/>
                <a:gd name="T125" fmla="*/ 2147483647 h 13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8"/>
                <a:gd name="T190" fmla="*/ 0 h 137"/>
                <a:gd name="T191" fmla="*/ 68 w 68"/>
                <a:gd name="T192" fmla="*/ 137 h 13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8" h="137">
                  <a:moveTo>
                    <a:pt x="50" y="115"/>
                  </a:moveTo>
                  <a:lnTo>
                    <a:pt x="50" y="112"/>
                  </a:lnTo>
                  <a:lnTo>
                    <a:pt x="50" y="110"/>
                  </a:lnTo>
                  <a:lnTo>
                    <a:pt x="52" y="107"/>
                  </a:lnTo>
                  <a:lnTo>
                    <a:pt x="55" y="104"/>
                  </a:lnTo>
                  <a:lnTo>
                    <a:pt x="57" y="104"/>
                  </a:lnTo>
                  <a:lnTo>
                    <a:pt x="57" y="96"/>
                  </a:lnTo>
                  <a:lnTo>
                    <a:pt x="62" y="88"/>
                  </a:lnTo>
                  <a:lnTo>
                    <a:pt x="64" y="74"/>
                  </a:lnTo>
                  <a:lnTo>
                    <a:pt x="66" y="63"/>
                  </a:lnTo>
                  <a:lnTo>
                    <a:pt x="66" y="52"/>
                  </a:lnTo>
                  <a:lnTo>
                    <a:pt x="68" y="44"/>
                  </a:lnTo>
                  <a:lnTo>
                    <a:pt x="68" y="38"/>
                  </a:lnTo>
                  <a:lnTo>
                    <a:pt x="68" y="33"/>
                  </a:lnTo>
                  <a:lnTo>
                    <a:pt x="68" y="30"/>
                  </a:lnTo>
                  <a:lnTo>
                    <a:pt x="68" y="24"/>
                  </a:lnTo>
                  <a:lnTo>
                    <a:pt x="66" y="24"/>
                  </a:lnTo>
                  <a:lnTo>
                    <a:pt x="64" y="24"/>
                  </a:lnTo>
                  <a:lnTo>
                    <a:pt x="59" y="19"/>
                  </a:lnTo>
                  <a:lnTo>
                    <a:pt x="55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11"/>
                  </a:lnTo>
                  <a:lnTo>
                    <a:pt x="46" y="13"/>
                  </a:lnTo>
                  <a:lnTo>
                    <a:pt x="41" y="11"/>
                  </a:lnTo>
                  <a:lnTo>
                    <a:pt x="39" y="8"/>
                  </a:lnTo>
                  <a:lnTo>
                    <a:pt x="34" y="5"/>
                  </a:lnTo>
                  <a:lnTo>
                    <a:pt x="27" y="2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11"/>
                  </a:lnTo>
                  <a:lnTo>
                    <a:pt x="18" y="19"/>
                  </a:lnTo>
                  <a:lnTo>
                    <a:pt x="16" y="22"/>
                  </a:lnTo>
                  <a:lnTo>
                    <a:pt x="11" y="33"/>
                  </a:lnTo>
                  <a:lnTo>
                    <a:pt x="7" y="44"/>
                  </a:lnTo>
                  <a:lnTo>
                    <a:pt x="2" y="52"/>
                  </a:lnTo>
                  <a:lnTo>
                    <a:pt x="0" y="57"/>
                  </a:lnTo>
                  <a:lnTo>
                    <a:pt x="4" y="63"/>
                  </a:lnTo>
                  <a:lnTo>
                    <a:pt x="9" y="68"/>
                  </a:lnTo>
                  <a:lnTo>
                    <a:pt x="11" y="71"/>
                  </a:lnTo>
                  <a:lnTo>
                    <a:pt x="13" y="74"/>
                  </a:lnTo>
                  <a:lnTo>
                    <a:pt x="18" y="77"/>
                  </a:lnTo>
                  <a:lnTo>
                    <a:pt x="20" y="79"/>
                  </a:lnTo>
                  <a:lnTo>
                    <a:pt x="23" y="82"/>
                  </a:lnTo>
                  <a:lnTo>
                    <a:pt x="23" y="85"/>
                  </a:lnTo>
                  <a:lnTo>
                    <a:pt x="20" y="88"/>
                  </a:lnTo>
                  <a:lnTo>
                    <a:pt x="18" y="88"/>
                  </a:lnTo>
                  <a:lnTo>
                    <a:pt x="13" y="93"/>
                  </a:lnTo>
                  <a:lnTo>
                    <a:pt x="11" y="101"/>
                  </a:lnTo>
                  <a:lnTo>
                    <a:pt x="11" y="107"/>
                  </a:lnTo>
                  <a:lnTo>
                    <a:pt x="11" y="110"/>
                  </a:lnTo>
                  <a:lnTo>
                    <a:pt x="9" y="118"/>
                  </a:lnTo>
                  <a:lnTo>
                    <a:pt x="11" y="126"/>
                  </a:lnTo>
                  <a:lnTo>
                    <a:pt x="16" y="132"/>
                  </a:lnTo>
                  <a:lnTo>
                    <a:pt x="25" y="134"/>
                  </a:lnTo>
                  <a:lnTo>
                    <a:pt x="34" y="134"/>
                  </a:lnTo>
                  <a:lnTo>
                    <a:pt x="41" y="137"/>
                  </a:lnTo>
                  <a:lnTo>
                    <a:pt x="50" y="134"/>
                  </a:lnTo>
                  <a:lnTo>
                    <a:pt x="52" y="132"/>
                  </a:lnTo>
                  <a:lnTo>
                    <a:pt x="52" y="126"/>
                  </a:lnTo>
                  <a:lnTo>
                    <a:pt x="52" y="121"/>
                  </a:lnTo>
                  <a:lnTo>
                    <a:pt x="50" y="118"/>
                  </a:lnTo>
                  <a:lnTo>
                    <a:pt x="50" y="11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6" name="Freeform 196"/>
            <p:cNvSpPr>
              <a:spLocks noChangeAspect="1"/>
            </p:cNvSpPr>
            <p:nvPr/>
          </p:nvSpPr>
          <p:spPr bwMode="auto">
            <a:xfrm rot="9246">
              <a:off x="-172" y="2692"/>
              <a:ext cx="14" cy="12"/>
            </a:xfrm>
            <a:custGeom>
              <a:avLst/>
              <a:gdLst>
                <a:gd name="T0" fmla="*/ 2147483647 w 7"/>
                <a:gd name="T1" fmla="*/ 2147483647 h 8"/>
                <a:gd name="T2" fmla="*/ 2147483647 w 7"/>
                <a:gd name="T3" fmla="*/ 2147483647 h 8"/>
                <a:gd name="T4" fmla="*/ 0 w 7"/>
                <a:gd name="T5" fmla="*/ 2147483647 h 8"/>
                <a:gd name="T6" fmla="*/ 0 w 7"/>
                <a:gd name="T7" fmla="*/ 0 h 8"/>
                <a:gd name="T8" fmla="*/ 2147483647 w 7"/>
                <a:gd name="T9" fmla="*/ 0 h 8"/>
                <a:gd name="T10" fmla="*/ 2147483647 w 7"/>
                <a:gd name="T11" fmla="*/ 0 h 8"/>
                <a:gd name="T12" fmla="*/ 2147483647 w 7"/>
                <a:gd name="T13" fmla="*/ 2147483647 h 8"/>
                <a:gd name="T14" fmla="*/ 2147483647 w 7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8"/>
                <a:gd name="T26" fmla="*/ 7 w 7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8">
                  <a:moveTo>
                    <a:pt x="7" y="8"/>
                  </a:moveTo>
                  <a:lnTo>
                    <a:pt x="3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5"/>
                  </a:lnTo>
                  <a:lnTo>
                    <a:pt x="7" y="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7" name="Freeform 197"/>
            <p:cNvSpPr>
              <a:spLocks noChangeAspect="1"/>
            </p:cNvSpPr>
            <p:nvPr/>
          </p:nvSpPr>
          <p:spPr bwMode="auto">
            <a:xfrm rot="9246">
              <a:off x="-172" y="2692"/>
              <a:ext cx="14" cy="12"/>
            </a:xfrm>
            <a:custGeom>
              <a:avLst/>
              <a:gdLst>
                <a:gd name="T0" fmla="*/ 2147483647 w 7"/>
                <a:gd name="T1" fmla="*/ 2147483647 h 8"/>
                <a:gd name="T2" fmla="*/ 2147483647 w 7"/>
                <a:gd name="T3" fmla="*/ 2147483647 h 8"/>
                <a:gd name="T4" fmla="*/ 0 w 7"/>
                <a:gd name="T5" fmla="*/ 2147483647 h 8"/>
                <a:gd name="T6" fmla="*/ 0 w 7"/>
                <a:gd name="T7" fmla="*/ 0 h 8"/>
                <a:gd name="T8" fmla="*/ 2147483647 w 7"/>
                <a:gd name="T9" fmla="*/ 0 h 8"/>
                <a:gd name="T10" fmla="*/ 2147483647 w 7"/>
                <a:gd name="T11" fmla="*/ 0 h 8"/>
                <a:gd name="T12" fmla="*/ 2147483647 w 7"/>
                <a:gd name="T13" fmla="*/ 2147483647 h 8"/>
                <a:gd name="T14" fmla="*/ 2147483647 w 7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8"/>
                <a:gd name="T26" fmla="*/ 7 w 7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8">
                  <a:moveTo>
                    <a:pt x="7" y="8"/>
                  </a:moveTo>
                  <a:lnTo>
                    <a:pt x="3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5"/>
                  </a:lnTo>
                  <a:lnTo>
                    <a:pt x="7" y="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8" name="Freeform 198"/>
            <p:cNvSpPr>
              <a:spLocks noChangeAspect="1"/>
            </p:cNvSpPr>
            <p:nvPr/>
          </p:nvSpPr>
          <p:spPr bwMode="auto">
            <a:xfrm rot="9246">
              <a:off x="-238" y="3107"/>
              <a:ext cx="7" cy="8"/>
            </a:xfrm>
            <a:custGeom>
              <a:avLst/>
              <a:gdLst>
                <a:gd name="T0" fmla="*/ 2147483647 w 4"/>
                <a:gd name="T1" fmla="*/ 0 h 5"/>
                <a:gd name="T2" fmla="*/ 0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2147483647 w 4"/>
                <a:gd name="T11" fmla="*/ 0 h 5"/>
                <a:gd name="T12" fmla="*/ 2147483647 w 4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5"/>
                <a:gd name="T23" fmla="*/ 4 w 4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5">
                  <a:moveTo>
                    <a:pt x="2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4" y="5"/>
                  </a:lnTo>
                  <a:lnTo>
                    <a:pt x="4" y="3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9" name="Freeform 199"/>
            <p:cNvSpPr>
              <a:spLocks noChangeAspect="1"/>
            </p:cNvSpPr>
            <p:nvPr/>
          </p:nvSpPr>
          <p:spPr bwMode="auto">
            <a:xfrm rot="9246">
              <a:off x="-238" y="3107"/>
              <a:ext cx="7" cy="8"/>
            </a:xfrm>
            <a:custGeom>
              <a:avLst/>
              <a:gdLst>
                <a:gd name="T0" fmla="*/ 2147483647 w 4"/>
                <a:gd name="T1" fmla="*/ 0 h 5"/>
                <a:gd name="T2" fmla="*/ 0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2147483647 w 4"/>
                <a:gd name="T11" fmla="*/ 0 h 5"/>
                <a:gd name="T12" fmla="*/ 2147483647 w 4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5"/>
                <a:gd name="T23" fmla="*/ 4 w 4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5">
                  <a:moveTo>
                    <a:pt x="2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4" y="5"/>
                  </a:lnTo>
                  <a:lnTo>
                    <a:pt x="4" y="3"/>
                  </a:lnTo>
                  <a:lnTo>
                    <a:pt x="4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0" name="Freeform 200"/>
            <p:cNvSpPr>
              <a:spLocks noChangeAspect="1"/>
            </p:cNvSpPr>
            <p:nvPr/>
          </p:nvSpPr>
          <p:spPr bwMode="auto">
            <a:xfrm rot="9246">
              <a:off x="-263" y="3189"/>
              <a:ext cx="137" cy="162"/>
            </a:xfrm>
            <a:custGeom>
              <a:avLst/>
              <a:gdLst>
                <a:gd name="T0" fmla="*/ 2147483647 w 76"/>
                <a:gd name="T1" fmla="*/ 2147483647 h 115"/>
                <a:gd name="T2" fmla="*/ 2147483647 w 76"/>
                <a:gd name="T3" fmla="*/ 2147483647 h 115"/>
                <a:gd name="T4" fmla="*/ 2147483647 w 76"/>
                <a:gd name="T5" fmla="*/ 2147483647 h 115"/>
                <a:gd name="T6" fmla="*/ 2147483647 w 76"/>
                <a:gd name="T7" fmla="*/ 2147483647 h 115"/>
                <a:gd name="T8" fmla="*/ 2147483647 w 76"/>
                <a:gd name="T9" fmla="*/ 2147483647 h 115"/>
                <a:gd name="T10" fmla="*/ 2147483647 w 76"/>
                <a:gd name="T11" fmla="*/ 2147483647 h 115"/>
                <a:gd name="T12" fmla="*/ 2147483647 w 76"/>
                <a:gd name="T13" fmla="*/ 2147483647 h 115"/>
                <a:gd name="T14" fmla="*/ 2147483647 w 76"/>
                <a:gd name="T15" fmla="*/ 2147483647 h 115"/>
                <a:gd name="T16" fmla="*/ 2147483647 w 76"/>
                <a:gd name="T17" fmla="*/ 2147483647 h 115"/>
                <a:gd name="T18" fmla="*/ 2147483647 w 76"/>
                <a:gd name="T19" fmla="*/ 2147483647 h 115"/>
                <a:gd name="T20" fmla="*/ 2147483647 w 76"/>
                <a:gd name="T21" fmla="*/ 2147483647 h 115"/>
                <a:gd name="T22" fmla="*/ 2147483647 w 76"/>
                <a:gd name="T23" fmla="*/ 2147483647 h 115"/>
                <a:gd name="T24" fmla="*/ 2147483647 w 76"/>
                <a:gd name="T25" fmla="*/ 2147483647 h 115"/>
                <a:gd name="T26" fmla="*/ 2147483647 w 76"/>
                <a:gd name="T27" fmla="*/ 2147483647 h 115"/>
                <a:gd name="T28" fmla="*/ 2147483647 w 76"/>
                <a:gd name="T29" fmla="*/ 2147483647 h 115"/>
                <a:gd name="T30" fmla="*/ 2147483647 w 76"/>
                <a:gd name="T31" fmla="*/ 2147483647 h 115"/>
                <a:gd name="T32" fmla="*/ 2147483647 w 76"/>
                <a:gd name="T33" fmla="*/ 2147483647 h 115"/>
                <a:gd name="T34" fmla="*/ 2147483647 w 76"/>
                <a:gd name="T35" fmla="*/ 2147483647 h 115"/>
                <a:gd name="T36" fmla="*/ 2147483647 w 76"/>
                <a:gd name="T37" fmla="*/ 2147483647 h 115"/>
                <a:gd name="T38" fmla="*/ 2147483647 w 76"/>
                <a:gd name="T39" fmla="*/ 2147483647 h 115"/>
                <a:gd name="T40" fmla="*/ 2147483647 w 76"/>
                <a:gd name="T41" fmla="*/ 2147483647 h 115"/>
                <a:gd name="T42" fmla="*/ 2147483647 w 76"/>
                <a:gd name="T43" fmla="*/ 2147483647 h 115"/>
                <a:gd name="T44" fmla="*/ 2147483647 w 76"/>
                <a:gd name="T45" fmla="*/ 2147483647 h 115"/>
                <a:gd name="T46" fmla="*/ 0 w 76"/>
                <a:gd name="T47" fmla="*/ 2147483647 h 115"/>
                <a:gd name="T48" fmla="*/ 2147483647 w 76"/>
                <a:gd name="T49" fmla="*/ 2147483647 h 115"/>
                <a:gd name="T50" fmla="*/ 2147483647 w 76"/>
                <a:gd name="T51" fmla="*/ 2147483647 h 115"/>
                <a:gd name="T52" fmla="*/ 2147483647 w 76"/>
                <a:gd name="T53" fmla="*/ 2147483647 h 115"/>
                <a:gd name="T54" fmla="*/ 2147483647 w 76"/>
                <a:gd name="T55" fmla="*/ 2147483647 h 115"/>
                <a:gd name="T56" fmla="*/ 2147483647 w 76"/>
                <a:gd name="T57" fmla="*/ 2147483647 h 115"/>
                <a:gd name="T58" fmla="*/ 2147483647 w 76"/>
                <a:gd name="T59" fmla="*/ 2147483647 h 115"/>
                <a:gd name="T60" fmla="*/ 2147483647 w 76"/>
                <a:gd name="T61" fmla="*/ 2147483647 h 115"/>
                <a:gd name="T62" fmla="*/ 2147483647 w 76"/>
                <a:gd name="T63" fmla="*/ 0 h 115"/>
                <a:gd name="T64" fmla="*/ 2147483647 w 76"/>
                <a:gd name="T65" fmla="*/ 2147483647 h 115"/>
                <a:gd name="T66" fmla="*/ 2147483647 w 76"/>
                <a:gd name="T67" fmla="*/ 2147483647 h 115"/>
                <a:gd name="T68" fmla="*/ 2147483647 w 76"/>
                <a:gd name="T69" fmla="*/ 2147483647 h 115"/>
                <a:gd name="T70" fmla="*/ 2147483647 w 76"/>
                <a:gd name="T71" fmla="*/ 0 h 115"/>
                <a:gd name="T72" fmla="*/ 2147483647 w 76"/>
                <a:gd name="T73" fmla="*/ 2147483647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6"/>
                <a:gd name="T112" fmla="*/ 0 h 115"/>
                <a:gd name="T113" fmla="*/ 76 w 76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6" h="115">
                  <a:moveTo>
                    <a:pt x="69" y="2"/>
                  </a:moveTo>
                  <a:lnTo>
                    <a:pt x="66" y="8"/>
                  </a:lnTo>
                  <a:lnTo>
                    <a:pt x="66" y="11"/>
                  </a:lnTo>
                  <a:lnTo>
                    <a:pt x="66" y="13"/>
                  </a:lnTo>
                  <a:lnTo>
                    <a:pt x="62" y="16"/>
                  </a:lnTo>
                  <a:lnTo>
                    <a:pt x="62" y="22"/>
                  </a:lnTo>
                  <a:lnTo>
                    <a:pt x="62" y="27"/>
                  </a:lnTo>
                  <a:lnTo>
                    <a:pt x="60" y="38"/>
                  </a:lnTo>
                  <a:lnTo>
                    <a:pt x="60" y="44"/>
                  </a:lnTo>
                  <a:lnTo>
                    <a:pt x="60" y="49"/>
                  </a:lnTo>
                  <a:lnTo>
                    <a:pt x="60" y="52"/>
                  </a:lnTo>
                  <a:lnTo>
                    <a:pt x="57" y="57"/>
                  </a:lnTo>
                  <a:lnTo>
                    <a:pt x="57" y="63"/>
                  </a:lnTo>
                  <a:lnTo>
                    <a:pt x="57" y="66"/>
                  </a:lnTo>
                  <a:lnTo>
                    <a:pt x="60" y="74"/>
                  </a:lnTo>
                  <a:lnTo>
                    <a:pt x="62" y="79"/>
                  </a:lnTo>
                  <a:lnTo>
                    <a:pt x="60" y="82"/>
                  </a:lnTo>
                  <a:lnTo>
                    <a:pt x="60" y="87"/>
                  </a:lnTo>
                  <a:lnTo>
                    <a:pt x="62" y="93"/>
                  </a:lnTo>
                  <a:lnTo>
                    <a:pt x="64" y="96"/>
                  </a:lnTo>
                  <a:lnTo>
                    <a:pt x="66" y="98"/>
                  </a:lnTo>
                  <a:lnTo>
                    <a:pt x="69" y="101"/>
                  </a:lnTo>
                  <a:lnTo>
                    <a:pt x="71" y="101"/>
                  </a:lnTo>
                  <a:lnTo>
                    <a:pt x="71" y="104"/>
                  </a:lnTo>
                  <a:lnTo>
                    <a:pt x="73" y="107"/>
                  </a:lnTo>
                  <a:lnTo>
                    <a:pt x="76" y="112"/>
                  </a:lnTo>
                  <a:lnTo>
                    <a:pt x="76" y="115"/>
                  </a:lnTo>
                  <a:lnTo>
                    <a:pt x="71" y="112"/>
                  </a:lnTo>
                  <a:lnTo>
                    <a:pt x="69" y="109"/>
                  </a:lnTo>
                  <a:lnTo>
                    <a:pt x="64" y="104"/>
                  </a:lnTo>
                  <a:lnTo>
                    <a:pt x="62" y="101"/>
                  </a:lnTo>
                  <a:lnTo>
                    <a:pt x="60" y="101"/>
                  </a:lnTo>
                  <a:lnTo>
                    <a:pt x="57" y="98"/>
                  </a:lnTo>
                  <a:lnTo>
                    <a:pt x="53" y="101"/>
                  </a:lnTo>
                  <a:lnTo>
                    <a:pt x="48" y="104"/>
                  </a:lnTo>
                  <a:lnTo>
                    <a:pt x="46" y="107"/>
                  </a:lnTo>
                  <a:lnTo>
                    <a:pt x="39" y="109"/>
                  </a:lnTo>
                  <a:lnTo>
                    <a:pt x="32" y="107"/>
                  </a:lnTo>
                  <a:lnTo>
                    <a:pt x="27" y="104"/>
                  </a:lnTo>
                  <a:lnTo>
                    <a:pt x="25" y="101"/>
                  </a:lnTo>
                  <a:lnTo>
                    <a:pt x="25" y="98"/>
                  </a:lnTo>
                  <a:lnTo>
                    <a:pt x="23" y="96"/>
                  </a:lnTo>
                  <a:lnTo>
                    <a:pt x="18" y="93"/>
                  </a:lnTo>
                  <a:lnTo>
                    <a:pt x="14" y="96"/>
                  </a:lnTo>
                  <a:lnTo>
                    <a:pt x="11" y="87"/>
                  </a:lnTo>
                  <a:lnTo>
                    <a:pt x="7" y="82"/>
                  </a:lnTo>
                  <a:lnTo>
                    <a:pt x="0" y="77"/>
                  </a:lnTo>
                  <a:lnTo>
                    <a:pt x="0" y="71"/>
                  </a:lnTo>
                  <a:lnTo>
                    <a:pt x="2" y="68"/>
                  </a:lnTo>
                  <a:lnTo>
                    <a:pt x="5" y="71"/>
                  </a:lnTo>
                  <a:lnTo>
                    <a:pt x="9" y="60"/>
                  </a:lnTo>
                  <a:lnTo>
                    <a:pt x="18" y="55"/>
                  </a:lnTo>
                  <a:lnTo>
                    <a:pt x="23" y="52"/>
                  </a:lnTo>
                  <a:lnTo>
                    <a:pt x="30" y="46"/>
                  </a:lnTo>
                  <a:lnTo>
                    <a:pt x="34" y="44"/>
                  </a:lnTo>
                  <a:lnTo>
                    <a:pt x="34" y="41"/>
                  </a:lnTo>
                  <a:lnTo>
                    <a:pt x="34" y="35"/>
                  </a:lnTo>
                  <a:lnTo>
                    <a:pt x="34" y="33"/>
                  </a:lnTo>
                  <a:lnTo>
                    <a:pt x="34" y="24"/>
                  </a:lnTo>
                  <a:lnTo>
                    <a:pt x="34" y="16"/>
                  </a:lnTo>
                  <a:lnTo>
                    <a:pt x="34" y="13"/>
                  </a:lnTo>
                  <a:lnTo>
                    <a:pt x="34" y="11"/>
                  </a:lnTo>
                  <a:lnTo>
                    <a:pt x="32" y="5"/>
                  </a:lnTo>
                  <a:lnTo>
                    <a:pt x="32" y="0"/>
                  </a:lnTo>
                  <a:lnTo>
                    <a:pt x="37" y="0"/>
                  </a:lnTo>
                  <a:lnTo>
                    <a:pt x="39" y="2"/>
                  </a:lnTo>
                  <a:lnTo>
                    <a:pt x="41" y="8"/>
                  </a:lnTo>
                  <a:lnTo>
                    <a:pt x="43" y="13"/>
                  </a:lnTo>
                  <a:lnTo>
                    <a:pt x="48" y="11"/>
                  </a:lnTo>
                  <a:lnTo>
                    <a:pt x="53" y="8"/>
                  </a:lnTo>
                  <a:lnTo>
                    <a:pt x="55" y="5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2"/>
                  </a:lnTo>
                  <a:lnTo>
                    <a:pt x="69" y="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1" name="Freeform 201"/>
            <p:cNvSpPr>
              <a:spLocks noChangeAspect="1"/>
            </p:cNvSpPr>
            <p:nvPr/>
          </p:nvSpPr>
          <p:spPr bwMode="auto">
            <a:xfrm rot="9246">
              <a:off x="-263" y="3189"/>
              <a:ext cx="137" cy="162"/>
            </a:xfrm>
            <a:custGeom>
              <a:avLst/>
              <a:gdLst>
                <a:gd name="T0" fmla="*/ 2147483647 w 76"/>
                <a:gd name="T1" fmla="*/ 2147483647 h 115"/>
                <a:gd name="T2" fmla="*/ 2147483647 w 76"/>
                <a:gd name="T3" fmla="*/ 2147483647 h 115"/>
                <a:gd name="T4" fmla="*/ 2147483647 w 76"/>
                <a:gd name="T5" fmla="*/ 2147483647 h 115"/>
                <a:gd name="T6" fmla="*/ 2147483647 w 76"/>
                <a:gd name="T7" fmla="*/ 2147483647 h 115"/>
                <a:gd name="T8" fmla="*/ 2147483647 w 76"/>
                <a:gd name="T9" fmla="*/ 2147483647 h 115"/>
                <a:gd name="T10" fmla="*/ 2147483647 w 76"/>
                <a:gd name="T11" fmla="*/ 2147483647 h 115"/>
                <a:gd name="T12" fmla="*/ 2147483647 w 76"/>
                <a:gd name="T13" fmla="*/ 2147483647 h 115"/>
                <a:gd name="T14" fmla="*/ 2147483647 w 76"/>
                <a:gd name="T15" fmla="*/ 2147483647 h 115"/>
                <a:gd name="T16" fmla="*/ 2147483647 w 76"/>
                <a:gd name="T17" fmla="*/ 2147483647 h 115"/>
                <a:gd name="T18" fmla="*/ 2147483647 w 76"/>
                <a:gd name="T19" fmla="*/ 2147483647 h 115"/>
                <a:gd name="T20" fmla="*/ 2147483647 w 76"/>
                <a:gd name="T21" fmla="*/ 2147483647 h 115"/>
                <a:gd name="T22" fmla="*/ 2147483647 w 76"/>
                <a:gd name="T23" fmla="*/ 2147483647 h 115"/>
                <a:gd name="T24" fmla="*/ 2147483647 w 76"/>
                <a:gd name="T25" fmla="*/ 2147483647 h 115"/>
                <a:gd name="T26" fmla="*/ 2147483647 w 76"/>
                <a:gd name="T27" fmla="*/ 2147483647 h 115"/>
                <a:gd name="T28" fmla="*/ 2147483647 w 76"/>
                <a:gd name="T29" fmla="*/ 2147483647 h 115"/>
                <a:gd name="T30" fmla="*/ 2147483647 w 76"/>
                <a:gd name="T31" fmla="*/ 2147483647 h 115"/>
                <a:gd name="T32" fmla="*/ 2147483647 w 76"/>
                <a:gd name="T33" fmla="*/ 2147483647 h 115"/>
                <a:gd name="T34" fmla="*/ 2147483647 w 76"/>
                <a:gd name="T35" fmla="*/ 2147483647 h 115"/>
                <a:gd name="T36" fmla="*/ 2147483647 w 76"/>
                <a:gd name="T37" fmla="*/ 2147483647 h 115"/>
                <a:gd name="T38" fmla="*/ 2147483647 w 76"/>
                <a:gd name="T39" fmla="*/ 2147483647 h 115"/>
                <a:gd name="T40" fmla="*/ 2147483647 w 76"/>
                <a:gd name="T41" fmla="*/ 2147483647 h 115"/>
                <a:gd name="T42" fmla="*/ 2147483647 w 76"/>
                <a:gd name="T43" fmla="*/ 2147483647 h 115"/>
                <a:gd name="T44" fmla="*/ 2147483647 w 76"/>
                <a:gd name="T45" fmla="*/ 2147483647 h 115"/>
                <a:gd name="T46" fmla="*/ 0 w 76"/>
                <a:gd name="T47" fmla="*/ 2147483647 h 115"/>
                <a:gd name="T48" fmla="*/ 2147483647 w 76"/>
                <a:gd name="T49" fmla="*/ 2147483647 h 115"/>
                <a:gd name="T50" fmla="*/ 2147483647 w 76"/>
                <a:gd name="T51" fmla="*/ 2147483647 h 115"/>
                <a:gd name="T52" fmla="*/ 2147483647 w 76"/>
                <a:gd name="T53" fmla="*/ 2147483647 h 115"/>
                <a:gd name="T54" fmla="*/ 2147483647 w 76"/>
                <a:gd name="T55" fmla="*/ 2147483647 h 115"/>
                <a:gd name="T56" fmla="*/ 2147483647 w 76"/>
                <a:gd name="T57" fmla="*/ 2147483647 h 115"/>
                <a:gd name="T58" fmla="*/ 2147483647 w 76"/>
                <a:gd name="T59" fmla="*/ 2147483647 h 115"/>
                <a:gd name="T60" fmla="*/ 2147483647 w 76"/>
                <a:gd name="T61" fmla="*/ 2147483647 h 115"/>
                <a:gd name="T62" fmla="*/ 2147483647 w 76"/>
                <a:gd name="T63" fmla="*/ 0 h 115"/>
                <a:gd name="T64" fmla="*/ 2147483647 w 76"/>
                <a:gd name="T65" fmla="*/ 2147483647 h 115"/>
                <a:gd name="T66" fmla="*/ 2147483647 w 76"/>
                <a:gd name="T67" fmla="*/ 2147483647 h 115"/>
                <a:gd name="T68" fmla="*/ 2147483647 w 76"/>
                <a:gd name="T69" fmla="*/ 2147483647 h 115"/>
                <a:gd name="T70" fmla="*/ 2147483647 w 76"/>
                <a:gd name="T71" fmla="*/ 0 h 115"/>
                <a:gd name="T72" fmla="*/ 2147483647 w 76"/>
                <a:gd name="T73" fmla="*/ 2147483647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6"/>
                <a:gd name="T112" fmla="*/ 0 h 115"/>
                <a:gd name="T113" fmla="*/ 76 w 76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6" h="115">
                  <a:moveTo>
                    <a:pt x="69" y="2"/>
                  </a:moveTo>
                  <a:lnTo>
                    <a:pt x="66" y="8"/>
                  </a:lnTo>
                  <a:lnTo>
                    <a:pt x="66" y="11"/>
                  </a:lnTo>
                  <a:lnTo>
                    <a:pt x="66" y="13"/>
                  </a:lnTo>
                  <a:lnTo>
                    <a:pt x="62" y="16"/>
                  </a:lnTo>
                  <a:lnTo>
                    <a:pt x="62" y="22"/>
                  </a:lnTo>
                  <a:lnTo>
                    <a:pt x="62" y="27"/>
                  </a:lnTo>
                  <a:lnTo>
                    <a:pt x="60" y="38"/>
                  </a:lnTo>
                  <a:lnTo>
                    <a:pt x="60" y="44"/>
                  </a:lnTo>
                  <a:lnTo>
                    <a:pt x="60" y="49"/>
                  </a:lnTo>
                  <a:lnTo>
                    <a:pt x="60" y="52"/>
                  </a:lnTo>
                  <a:lnTo>
                    <a:pt x="57" y="57"/>
                  </a:lnTo>
                  <a:lnTo>
                    <a:pt x="57" y="63"/>
                  </a:lnTo>
                  <a:lnTo>
                    <a:pt x="57" y="66"/>
                  </a:lnTo>
                  <a:lnTo>
                    <a:pt x="60" y="74"/>
                  </a:lnTo>
                  <a:lnTo>
                    <a:pt x="62" y="79"/>
                  </a:lnTo>
                  <a:lnTo>
                    <a:pt x="60" y="82"/>
                  </a:lnTo>
                  <a:lnTo>
                    <a:pt x="60" y="87"/>
                  </a:lnTo>
                  <a:lnTo>
                    <a:pt x="62" y="93"/>
                  </a:lnTo>
                  <a:lnTo>
                    <a:pt x="64" y="96"/>
                  </a:lnTo>
                  <a:lnTo>
                    <a:pt x="66" y="98"/>
                  </a:lnTo>
                  <a:lnTo>
                    <a:pt x="69" y="101"/>
                  </a:lnTo>
                  <a:lnTo>
                    <a:pt x="71" y="101"/>
                  </a:lnTo>
                  <a:lnTo>
                    <a:pt x="71" y="104"/>
                  </a:lnTo>
                  <a:lnTo>
                    <a:pt x="73" y="107"/>
                  </a:lnTo>
                  <a:lnTo>
                    <a:pt x="76" y="112"/>
                  </a:lnTo>
                  <a:lnTo>
                    <a:pt x="76" y="115"/>
                  </a:lnTo>
                  <a:lnTo>
                    <a:pt x="71" y="112"/>
                  </a:lnTo>
                  <a:lnTo>
                    <a:pt x="69" y="109"/>
                  </a:lnTo>
                  <a:lnTo>
                    <a:pt x="64" y="104"/>
                  </a:lnTo>
                  <a:lnTo>
                    <a:pt x="62" y="101"/>
                  </a:lnTo>
                  <a:lnTo>
                    <a:pt x="60" y="101"/>
                  </a:lnTo>
                  <a:lnTo>
                    <a:pt x="57" y="98"/>
                  </a:lnTo>
                  <a:lnTo>
                    <a:pt x="53" y="101"/>
                  </a:lnTo>
                  <a:lnTo>
                    <a:pt x="48" y="104"/>
                  </a:lnTo>
                  <a:lnTo>
                    <a:pt x="46" y="107"/>
                  </a:lnTo>
                  <a:lnTo>
                    <a:pt x="39" y="109"/>
                  </a:lnTo>
                  <a:lnTo>
                    <a:pt x="32" y="107"/>
                  </a:lnTo>
                  <a:lnTo>
                    <a:pt x="27" y="104"/>
                  </a:lnTo>
                  <a:lnTo>
                    <a:pt x="25" y="101"/>
                  </a:lnTo>
                  <a:lnTo>
                    <a:pt x="25" y="98"/>
                  </a:lnTo>
                  <a:lnTo>
                    <a:pt x="23" y="96"/>
                  </a:lnTo>
                  <a:lnTo>
                    <a:pt x="18" y="93"/>
                  </a:lnTo>
                  <a:lnTo>
                    <a:pt x="14" y="96"/>
                  </a:lnTo>
                  <a:lnTo>
                    <a:pt x="11" y="87"/>
                  </a:lnTo>
                  <a:lnTo>
                    <a:pt x="7" y="82"/>
                  </a:lnTo>
                  <a:lnTo>
                    <a:pt x="0" y="77"/>
                  </a:lnTo>
                  <a:lnTo>
                    <a:pt x="0" y="71"/>
                  </a:lnTo>
                  <a:lnTo>
                    <a:pt x="2" y="68"/>
                  </a:lnTo>
                  <a:lnTo>
                    <a:pt x="5" y="71"/>
                  </a:lnTo>
                  <a:lnTo>
                    <a:pt x="9" y="60"/>
                  </a:lnTo>
                  <a:lnTo>
                    <a:pt x="18" y="55"/>
                  </a:lnTo>
                  <a:lnTo>
                    <a:pt x="23" y="52"/>
                  </a:lnTo>
                  <a:lnTo>
                    <a:pt x="30" y="46"/>
                  </a:lnTo>
                  <a:lnTo>
                    <a:pt x="34" y="44"/>
                  </a:lnTo>
                  <a:lnTo>
                    <a:pt x="34" y="41"/>
                  </a:lnTo>
                  <a:lnTo>
                    <a:pt x="34" y="35"/>
                  </a:lnTo>
                  <a:lnTo>
                    <a:pt x="34" y="33"/>
                  </a:lnTo>
                  <a:lnTo>
                    <a:pt x="34" y="24"/>
                  </a:lnTo>
                  <a:lnTo>
                    <a:pt x="34" y="16"/>
                  </a:lnTo>
                  <a:lnTo>
                    <a:pt x="34" y="13"/>
                  </a:lnTo>
                  <a:lnTo>
                    <a:pt x="34" y="11"/>
                  </a:lnTo>
                  <a:lnTo>
                    <a:pt x="32" y="5"/>
                  </a:lnTo>
                  <a:lnTo>
                    <a:pt x="32" y="0"/>
                  </a:lnTo>
                  <a:lnTo>
                    <a:pt x="37" y="0"/>
                  </a:lnTo>
                  <a:lnTo>
                    <a:pt x="39" y="2"/>
                  </a:lnTo>
                  <a:lnTo>
                    <a:pt x="41" y="8"/>
                  </a:lnTo>
                  <a:lnTo>
                    <a:pt x="43" y="13"/>
                  </a:lnTo>
                  <a:lnTo>
                    <a:pt x="48" y="11"/>
                  </a:lnTo>
                  <a:lnTo>
                    <a:pt x="53" y="8"/>
                  </a:lnTo>
                  <a:lnTo>
                    <a:pt x="55" y="5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2"/>
                  </a:lnTo>
                  <a:lnTo>
                    <a:pt x="69" y="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2" name="Freeform 202"/>
            <p:cNvSpPr>
              <a:spLocks noChangeAspect="1"/>
            </p:cNvSpPr>
            <p:nvPr/>
          </p:nvSpPr>
          <p:spPr bwMode="auto">
            <a:xfrm rot="9246">
              <a:off x="-317" y="3161"/>
              <a:ext cx="116" cy="132"/>
            </a:xfrm>
            <a:custGeom>
              <a:avLst/>
              <a:gdLst>
                <a:gd name="T0" fmla="*/ 2147483647 w 64"/>
                <a:gd name="T1" fmla="*/ 2147483647 h 94"/>
                <a:gd name="T2" fmla="*/ 2147483647 w 64"/>
                <a:gd name="T3" fmla="*/ 2147483647 h 94"/>
                <a:gd name="T4" fmla="*/ 2147483647 w 64"/>
                <a:gd name="T5" fmla="*/ 2147483647 h 94"/>
                <a:gd name="T6" fmla="*/ 2147483647 w 64"/>
                <a:gd name="T7" fmla="*/ 2147483647 h 94"/>
                <a:gd name="T8" fmla="*/ 2147483647 w 64"/>
                <a:gd name="T9" fmla="*/ 2147483647 h 94"/>
                <a:gd name="T10" fmla="*/ 2147483647 w 64"/>
                <a:gd name="T11" fmla="*/ 2147483647 h 94"/>
                <a:gd name="T12" fmla="*/ 0 w 64"/>
                <a:gd name="T13" fmla="*/ 2147483647 h 94"/>
                <a:gd name="T14" fmla="*/ 2147483647 w 64"/>
                <a:gd name="T15" fmla="*/ 2147483647 h 94"/>
                <a:gd name="T16" fmla="*/ 2147483647 w 64"/>
                <a:gd name="T17" fmla="*/ 2147483647 h 94"/>
                <a:gd name="T18" fmla="*/ 2147483647 w 64"/>
                <a:gd name="T19" fmla="*/ 2147483647 h 94"/>
                <a:gd name="T20" fmla="*/ 2147483647 w 64"/>
                <a:gd name="T21" fmla="*/ 2147483647 h 94"/>
                <a:gd name="T22" fmla="*/ 2147483647 w 64"/>
                <a:gd name="T23" fmla="*/ 2147483647 h 94"/>
                <a:gd name="T24" fmla="*/ 2147483647 w 64"/>
                <a:gd name="T25" fmla="*/ 2147483647 h 94"/>
                <a:gd name="T26" fmla="*/ 2147483647 w 64"/>
                <a:gd name="T27" fmla="*/ 2147483647 h 94"/>
                <a:gd name="T28" fmla="*/ 2147483647 w 64"/>
                <a:gd name="T29" fmla="*/ 2147483647 h 94"/>
                <a:gd name="T30" fmla="*/ 2147483647 w 64"/>
                <a:gd name="T31" fmla="*/ 2147483647 h 94"/>
                <a:gd name="T32" fmla="*/ 2147483647 w 64"/>
                <a:gd name="T33" fmla="*/ 2147483647 h 94"/>
                <a:gd name="T34" fmla="*/ 2147483647 w 64"/>
                <a:gd name="T35" fmla="*/ 2147483647 h 94"/>
                <a:gd name="T36" fmla="*/ 2147483647 w 64"/>
                <a:gd name="T37" fmla="*/ 2147483647 h 94"/>
                <a:gd name="T38" fmla="*/ 2147483647 w 64"/>
                <a:gd name="T39" fmla="*/ 2147483647 h 94"/>
                <a:gd name="T40" fmla="*/ 2147483647 w 64"/>
                <a:gd name="T41" fmla="*/ 2147483647 h 94"/>
                <a:gd name="T42" fmla="*/ 2147483647 w 64"/>
                <a:gd name="T43" fmla="*/ 2147483647 h 94"/>
                <a:gd name="T44" fmla="*/ 2147483647 w 64"/>
                <a:gd name="T45" fmla="*/ 2147483647 h 94"/>
                <a:gd name="T46" fmla="*/ 2147483647 w 64"/>
                <a:gd name="T47" fmla="*/ 2147483647 h 94"/>
                <a:gd name="T48" fmla="*/ 2147483647 w 64"/>
                <a:gd name="T49" fmla="*/ 2147483647 h 94"/>
                <a:gd name="T50" fmla="*/ 2147483647 w 64"/>
                <a:gd name="T51" fmla="*/ 2147483647 h 94"/>
                <a:gd name="T52" fmla="*/ 2147483647 w 64"/>
                <a:gd name="T53" fmla="*/ 2147483647 h 94"/>
                <a:gd name="T54" fmla="*/ 2147483647 w 64"/>
                <a:gd name="T55" fmla="*/ 2147483647 h 94"/>
                <a:gd name="T56" fmla="*/ 2147483647 w 64"/>
                <a:gd name="T57" fmla="*/ 2147483647 h 94"/>
                <a:gd name="T58" fmla="*/ 2147483647 w 64"/>
                <a:gd name="T59" fmla="*/ 2147483647 h 94"/>
                <a:gd name="T60" fmla="*/ 2147483647 w 64"/>
                <a:gd name="T61" fmla="*/ 2147483647 h 94"/>
                <a:gd name="T62" fmla="*/ 2147483647 w 64"/>
                <a:gd name="T63" fmla="*/ 2147483647 h 94"/>
                <a:gd name="T64" fmla="*/ 2147483647 w 64"/>
                <a:gd name="T65" fmla="*/ 2147483647 h 94"/>
                <a:gd name="T66" fmla="*/ 2147483647 w 64"/>
                <a:gd name="T67" fmla="*/ 2147483647 h 94"/>
                <a:gd name="T68" fmla="*/ 2147483647 w 64"/>
                <a:gd name="T69" fmla="*/ 2147483647 h 94"/>
                <a:gd name="T70" fmla="*/ 2147483647 w 64"/>
                <a:gd name="T71" fmla="*/ 2147483647 h 94"/>
                <a:gd name="T72" fmla="*/ 2147483647 w 64"/>
                <a:gd name="T73" fmla="*/ 2147483647 h 94"/>
                <a:gd name="T74" fmla="*/ 2147483647 w 64"/>
                <a:gd name="T75" fmla="*/ 2147483647 h 94"/>
                <a:gd name="T76" fmla="*/ 2147483647 w 64"/>
                <a:gd name="T77" fmla="*/ 2147483647 h 94"/>
                <a:gd name="T78" fmla="*/ 2147483647 w 64"/>
                <a:gd name="T79" fmla="*/ 2147483647 h 94"/>
                <a:gd name="T80" fmla="*/ 2147483647 w 64"/>
                <a:gd name="T81" fmla="*/ 2147483647 h 94"/>
                <a:gd name="T82" fmla="*/ 2147483647 w 64"/>
                <a:gd name="T83" fmla="*/ 2147483647 h 94"/>
                <a:gd name="T84" fmla="*/ 2147483647 w 64"/>
                <a:gd name="T85" fmla="*/ 2147483647 h 94"/>
                <a:gd name="T86" fmla="*/ 2147483647 w 64"/>
                <a:gd name="T87" fmla="*/ 0 h 94"/>
                <a:gd name="T88" fmla="*/ 2147483647 w 64"/>
                <a:gd name="T89" fmla="*/ 0 h 94"/>
                <a:gd name="T90" fmla="*/ 2147483647 w 64"/>
                <a:gd name="T91" fmla="*/ 0 h 94"/>
                <a:gd name="T92" fmla="*/ 2147483647 w 64"/>
                <a:gd name="T93" fmla="*/ 0 h 94"/>
                <a:gd name="T94" fmla="*/ 2147483647 w 64"/>
                <a:gd name="T95" fmla="*/ 0 h 94"/>
                <a:gd name="T96" fmla="*/ 2147483647 w 64"/>
                <a:gd name="T97" fmla="*/ 0 h 94"/>
                <a:gd name="T98" fmla="*/ 2147483647 w 64"/>
                <a:gd name="T99" fmla="*/ 2147483647 h 94"/>
                <a:gd name="T100" fmla="*/ 2147483647 w 64"/>
                <a:gd name="T101" fmla="*/ 2147483647 h 94"/>
                <a:gd name="T102" fmla="*/ 2147483647 w 64"/>
                <a:gd name="T103" fmla="*/ 2147483647 h 94"/>
                <a:gd name="T104" fmla="*/ 2147483647 w 64"/>
                <a:gd name="T105" fmla="*/ 2147483647 h 94"/>
                <a:gd name="T106" fmla="*/ 2147483647 w 64"/>
                <a:gd name="T107" fmla="*/ 2147483647 h 94"/>
                <a:gd name="T108" fmla="*/ 2147483647 w 64"/>
                <a:gd name="T109" fmla="*/ 2147483647 h 94"/>
                <a:gd name="T110" fmla="*/ 2147483647 w 64"/>
                <a:gd name="T111" fmla="*/ 2147483647 h 94"/>
                <a:gd name="T112" fmla="*/ 2147483647 w 64"/>
                <a:gd name="T113" fmla="*/ 2147483647 h 9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64"/>
                <a:gd name="T172" fmla="*/ 0 h 94"/>
                <a:gd name="T173" fmla="*/ 64 w 64"/>
                <a:gd name="T174" fmla="*/ 94 h 9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64" h="94">
                  <a:moveTo>
                    <a:pt x="5" y="22"/>
                  </a:moveTo>
                  <a:lnTo>
                    <a:pt x="5" y="25"/>
                  </a:lnTo>
                  <a:lnTo>
                    <a:pt x="2" y="33"/>
                  </a:lnTo>
                  <a:lnTo>
                    <a:pt x="5" y="36"/>
                  </a:lnTo>
                  <a:lnTo>
                    <a:pt x="7" y="39"/>
                  </a:lnTo>
                  <a:lnTo>
                    <a:pt x="2" y="47"/>
                  </a:lnTo>
                  <a:lnTo>
                    <a:pt x="0" y="53"/>
                  </a:lnTo>
                  <a:lnTo>
                    <a:pt x="5" y="55"/>
                  </a:lnTo>
                  <a:lnTo>
                    <a:pt x="9" y="55"/>
                  </a:lnTo>
                  <a:lnTo>
                    <a:pt x="12" y="58"/>
                  </a:lnTo>
                  <a:lnTo>
                    <a:pt x="9" y="66"/>
                  </a:lnTo>
                  <a:lnTo>
                    <a:pt x="5" y="72"/>
                  </a:lnTo>
                  <a:lnTo>
                    <a:pt x="5" y="77"/>
                  </a:lnTo>
                  <a:lnTo>
                    <a:pt x="5" y="83"/>
                  </a:lnTo>
                  <a:lnTo>
                    <a:pt x="9" y="86"/>
                  </a:lnTo>
                  <a:lnTo>
                    <a:pt x="14" y="88"/>
                  </a:lnTo>
                  <a:lnTo>
                    <a:pt x="18" y="94"/>
                  </a:lnTo>
                  <a:lnTo>
                    <a:pt x="21" y="94"/>
                  </a:lnTo>
                  <a:lnTo>
                    <a:pt x="23" y="91"/>
                  </a:lnTo>
                  <a:lnTo>
                    <a:pt x="25" y="91"/>
                  </a:lnTo>
                  <a:lnTo>
                    <a:pt x="30" y="91"/>
                  </a:lnTo>
                  <a:lnTo>
                    <a:pt x="32" y="88"/>
                  </a:lnTo>
                  <a:lnTo>
                    <a:pt x="35" y="91"/>
                  </a:lnTo>
                  <a:lnTo>
                    <a:pt x="39" y="80"/>
                  </a:lnTo>
                  <a:lnTo>
                    <a:pt x="48" y="75"/>
                  </a:lnTo>
                  <a:lnTo>
                    <a:pt x="53" y="72"/>
                  </a:lnTo>
                  <a:lnTo>
                    <a:pt x="60" y="66"/>
                  </a:lnTo>
                  <a:lnTo>
                    <a:pt x="64" y="64"/>
                  </a:lnTo>
                  <a:lnTo>
                    <a:pt x="64" y="61"/>
                  </a:lnTo>
                  <a:lnTo>
                    <a:pt x="64" y="55"/>
                  </a:lnTo>
                  <a:lnTo>
                    <a:pt x="64" y="53"/>
                  </a:lnTo>
                  <a:lnTo>
                    <a:pt x="64" y="44"/>
                  </a:lnTo>
                  <a:lnTo>
                    <a:pt x="64" y="36"/>
                  </a:lnTo>
                  <a:lnTo>
                    <a:pt x="64" y="33"/>
                  </a:lnTo>
                  <a:lnTo>
                    <a:pt x="64" y="31"/>
                  </a:lnTo>
                  <a:lnTo>
                    <a:pt x="62" y="25"/>
                  </a:lnTo>
                  <a:lnTo>
                    <a:pt x="62" y="22"/>
                  </a:lnTo>
                  <a:lnTo>
                    <a:pt x="62" y="20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7" y="11"/>
                  </a:lnTo>
                  <a:lnTo>
                    <a:pt x="57" y="9"/>
                  </a:lnTo>
                  <a:lnTo>
                    <a:pt x="55" y="3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7" y="3"/>
                  </a:lnTo>
                  <a:lnTo>
                    <a:pt x="30" y="6"/>
                  </a:lnTo>
                  <a:lnTo>
                    <a:pt x="25" y="11"/>
                  </a:lnTo>
                  <a:lnTo>
                    <a:pt x="18" y="14"/>
                  </a:lnTo>
                  <a:lnTo>
                    <a:pt x="14" y="14"/>
                  </a:lnTo>
                  <a:lnTo>
                    <a:pt x="12" y="17"/>
                  </a:lnTo>
                  <a:lnTo>
                    <a:pt x="9" y="17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3" name="Freeform 203"/>
            <p:cNvSpPr>
              <a:spLocks noChangeAspect="1"/>
            </p:cNvSpPr>
            <p:nvPr/>
          </p:nvSpPr>
          <p:spPr bwMode="auto">
            <a:xfrm rot="9246">
              <a:off x="-317" y="3161"/>
              <a:ext cx="116" cy="132"/>
            </a:xfrm>
            <a:custGeom>
              <a:avLst/>
              <a:gdLst>
                <a:gd name="T0" fmla="*/ 2147483647 w 64"/>
                <a:gd name="T1" fmla="*/ 2147483647 h 94"/>
                <a:gd name="T2" fmla="*/ 2147483647 w 64"/>
                <a:gd name="T3" fmla="*/ 2147483647 h 94"/>
                <a:gd name="T4" fmla="*/ 2147483647 w 64"/>
                <a:gd name="T5" fmla="*/ 2147483647 h 94"/>
                <a:gd name="T6" fmla="*/ 2147483647 w 64"/>
                <a:gd name="T7" fmla="*/ 2147483647 h 94"/>
                <a:gd name="T8" fmla="*/ 2147483647 w 64"/>
                <a:gd name="T9" fmla="*/ 2147483647 h 94"/>
                <a:gd name="T10" fmla="*/ 2147483647 w 64"/>
                <a:gd name="T11" fmla="*/ 2147483647 h 94"/>
                <a:gd name="T12" fmla="*/ 0 w 64"/>
                <a:gd name="T13" fmla="*/ 2147483647 h 94"/>
                <a:gd name="T14" fmla="*/ 2147483647 w 64"/>
                <a:gd name="T15" fmla="*/ 2147483647 h 94"/>
                <a:gd name="T16" fmla="*/ 2147483647 w 64"/>
                <a:gd name="T17" fmla="*/ 2147483647 h 94"/>
                <a:gd name="T18" fmla="*/ 2147483647 w 64"/>
                <a:gd name="T19" fmla="*/ 2147483647 h 94"/>
                <a:gd name="T20" fmla="*/ 2147483647 w 64"/>
                <a:gd name="T21" fmla="*/ 2147483647 h 94"/>
                <a:gd name="T22" fmla="*/ 2147483647 w 64"/>
                <a:gd name="T23" fmla="*/ 2147483647 h 94"/>
                <a:gd name="T24" fmla="*/ 2147483647 w 64"/>
                <a:gd name="T25" fmla="*/ 2147483647 h 94"/>
                <a:gd name="T26" fmla="*/ 2147483647 w 64"/>
                <a:gd name="T27" fmla="*/ 2147483647 h 94"/>
                <a:gd name="T28" fmla="*/ 2147483647 w 64"/>
                <a:gd name="T29" fmla="*/ 2147483647 h 94"/>
                <a:gd name="T30" fmla="*/ 2147483647 w 64"/>
                <a:gd name="T31" fmla="*/ 2147483647 h 94"/>
                <a:gd name="T32" fmla="*/ 2147483647 w 64"/>
                <a:gd name="T33" fmla="*/ 2147483647 h 94"/>
                <a:gd name="T34" fmla="*/ 2147483647 w 64"/>
                <a:gd name="T35" fmla="*/ 2147483647 h 94"/>
                <a:gd name="T36" fmla="*/ 2147483647 w 64"/>
                <a:gd name="T37" fmla="*/ 2147483647 h 94"/>
                <a:gd name="T38" fmla="*/ 2147483647 w 64"/>
                <a:gd name="T39" fmla="*/ 2147483647 h 94"/>
                <a:gd name="T40" fmla="*/ 2147483647 w 64"/>
                <a:gd name="T41" fmla="*/ 2147483647 h 94"/>
                <a:gd name="T42" fmla="*/ 2147483647 w 64"/>
                <a:gd name="T43" fmla="*/ 2147483647 h 94"/>
                <a:gd name="T44" fmla="*/ 2147483647 w 64"/>
                <a:gd name="T45" fmla="*/ 2147483647 h 94"/>
                <a:gd name="T46" fmla="*/ 2147483647 w 64"/>
                <a:gd name="T47" fmla="*/ 2147483647 h 94"/>
                <a:gd name="T48" fmla="*/ 2147483647 w 64"/>
                <a:gd name="T49" fmla="*/ 2147483647 h 94"/>
                <a:gd name="T50" fmla="*/ 2147483647 w 64"/>
                <a:gd name="T51" fmla="*/ 2147483647 h 94"/>
                <a:gd name="T52" fmla="*/ 2147483647 w 64"/>
                <a:gd name="T53" fmla="*/ 2147483647 h 94"/>
                <a:gd name="T54" fmla="*/ 2147483647 w 64"/>
                <a:gd name="T55" fmla="*/ 2147483647 h 94"/>
                <a:gd name="T56" fmla="*/ 2147483647 w 64"/>
                <a:gd name="T57" fmla="*/ 2147483647 h 94"/>
                <a:gd name="T58" fmla="*/ 2147483647 w 64"/>
                <a:gd name="T59" fmla="*/ 2147483647 h 94"/>
                <a:gd name="T60" fmla="*/ 2147483647 w 64"/>
                <a:gd name="T61" fmla="*/ 2147483647 h 94"/>
                <a:gd name="T62" fmla="*/ 2147483647 w 64"/>
                <a:gd name="T63" fmla="*/ 2147483647 h 94"/>
                <a:gd name="T64" fmla="*/ 2147483647 w 64"/>
                <a:gd name="T65" fmla="*/ 2147483647 h 94"/>
                <a:gd name="T66" fmla="*/ 2147483647 w 64"/>
                <a:gd name="T67" fmla="*/ 2147483647 h 94"/>
                <a:gd name="T68" fmla="*/ 2147483647 w 64"/>
                <a:gd name="T69" fmla="*/ 2147483647 h 94"/>
                <a:gd name="T70" fmla="*/ 2147483647 w 64"/>
                <a:gd name="T71" fmla="*/ 2147483647 h 94"/>
                <a:gd name="T72" fmla="*/ 2147483647 w 64"/>
                <a:gd name="T73" fmla="*/ 2147483647 h 94"/>
                <a:gd name="T74" fmla="*/ 2147483647 w 64"/>
                <a:gd name="T75" fmla="*/ 2147483647 h 94"/>
                <a:gd name="T76" fmla="*/ 2147483647 w 64"/>
                <a:gd name="T77" fmla="*/ 2147483647 h 94"/>
                <a:gd name="T78" fmla="*/ 2147483647 w 64"/>
                <a:gd name="T79" fmla="*/ 2147483647 h 94"/>
                <a:gd name="T80" fmla="*/ 2147483647 w 64"/>
                <a:gd name="T81" fmla="*/ 2147483647 h 94"/>
                <a:gd name="T82" fmla="*/ 2147483647 w 64"/>
                <a:gd name="T83" fmla="*/ 2147483647 h 94"/>
                <a:gd name="T84" fmla="*/ 2147483647 w 64"/>
                <a:gd name="T85" fmla="*/ 2147483647 h 94"/>
                <a:gd name="T86" fmla="*/ 2147483647 w 64"/>
                <a:gd name="T87" fmla="*/ 0 h 94"/>
                <a:gd name="T88" fmla="*/ 2147483647 w 64"/>
                <a:gd name="T89" fmla="*/ 0 h 94"/>
                <a:gd name="T90" fmla="*/ 2147483647 w 64"/>
                <a:gd name="T91" fmla="*/ 0 h 94"/>
                <a:gd name="T92" fmla="*/ 2147483647 w 64"/>
                <a:gd name="T93" fmla="*/ 0 h 94"/>
                <a:gd name="T94" fmla="*/ 2147483647 w 64"/>
                <a:gd name="T95" fmla="*/ 0 h 94"/>
                <a:gd name="T96" fmla="*/ 2147483647 w 64"/>
                <a:gd name="T97" fmla="*/ 0 h 94"/>
                <a:gd name="T98" fmla="*/ 2147483647 w 64"/>
                <a:gd name="T99" fmla="*/ 2147483647 h 94"/>
                <a:gd name="T100" fmla="*/ 2147483647 w 64"/>
                <a:gd name="T101" fmla="*/ 2147483647 h 94"/>
                <a:gd name="T102" fmla="*/ 2147483647 w 64"/>
                <a:gd name="T103" fmla="*/ 2147483647 h 94"/>
                <a:gd name="T104" fmla="*/ 2147483647 w 64"/>
                <a:gd name="T105" fmla="*/ 2147483647 h 94"/>
                <a:gd name="T106" fmla="*/ 2147483647 w 64"/>
                <a:gd name="T107" fmla="*/ 2147483647 h 94"/>
                <a:gd name="T108" fmla="*/ 2147483647 w 64"/>
                <a:gd name="T109" fmla="*/ 2147483647 h 94"/>
                <a:gd name="T110" fmla="*/ 2147483647 w 64"/>
                <a:gd name="T111" fmla="*/ 2147483647 h 94"/>
                <a:gd name="T112" fmla="*/ 2147483647 w 64"/>
                <a:gd name="T113" fmla="*/ 2147483647 h 9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64"/>
                <a:gd name="T172" fmla="*/ 0 h 94"/>
                <a:gd name="T173" fmla="*/ 64 w 64"/>
                <a:gd name="T174" fmla="*/ 94 h 9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64" h="94">
                  <a:moveTo>
                    <a:pt x="5" y="22"/>
                  </a:moveTo>
                  <a:lnTo>
                    <a:pt x="5" y="25"/>
                  </a:lnTo>
                  <a:lnTo>
                    <a:pt x="2" y="33"/>
                  </a:lnTo>
                  <a:lnTo>
                    <a:pt x="5" y="36"/>
                  </a:lnTo>
                  <a:lnTo>
                    <a:pt x="7" y="39"/>
                  </a:lnTo>
                  <a:lnTo>
                    <a:pt x="2" y="47"/>
                  </a:lnTo>
                  <a:lnTo>
                    <a:pt x="0" y="53"/>
                  </a:lnTo>
                  <a:lnTo>
                    <a:pt x="5" y="55"/>
                  </a:lnTo>
                  <a:lnTo>
                    <a:pt x="9" y="55"/>
                  </a:lnTo>
                  <a:lnTo>
                    <a:pt x="12" y="58"/>
                  </a:lnTo>
                  <a:lnTo>
                    <a:pt x="9" y="66"/>
                  </a:lnTo>
                  <a:lnTo>
                    <a:pt x="5" y="72"/>
                  </a:lnTo>
                  <a:lnTo>
                    <a:pt x="5" y="77"/>
                  </a:lnTo>
                  <a:lnTo>
                    <a:pt x="5" y="83"/>
                  </a:lnTo>
                  <a:lnTo>
                    <a:pt x="9" y="86"/>
                  </a:lnTo>
                  <a:lnTo>
                    <a:pt x="14" y="88"/>
                  </a:lnTo>
                  <a:lnTo>
                    <a:pt x="18" y="94"/>
                  </a:lnTo>
                  <a:lnTo>
                    <a:pt x="21" y="94"/>
                  </a:lnTo>
                  <a:lnTo>
                    <a:pt x="23" y="91"/>
                  </a:lnTo>
                  <a:lnTo>
                    <a:pt x="25" y="91"/>
                  </a:lnTo>
                  <a:lnTo>
                    <a:pt x="30" y="91"/>
                  </a:lnTo>
                  <a:lnTo>
                    <a:pt x="32" y="88"/>
                  </a:lnTo>
                  <a:lnTo>
                    <a:pt x="35" y="91"/>
                  </a:lnTo>
                  <a:lnTo>
                    <a:pt x="39" y="80"/>
                  </a:lnTo>
                  <a:lnTo>
                    <a:pt x="48" y="75"/>
                  </a:lnTo>
                  <a:lnTo>
                    <a:pt x="53" y="72"/>
                  </a:lnTo>
                  <a:lnTo>
                    <a:pt x="60" y="66"/>
                  </a:lnTo>
                  <a:lnTo>
                    <a:pt x="64" y="64"/>
                  </a:lnTo>
                  <a:lnTo>
                    <a:pt x="64" y="61"/>
                  </a:lnTo>
                  <a:lnTo>
                    <a:pt x="64" y="55"/>
                  </a:lnTo>
                  <a:lnTo>
                    <a:pt x="64" y="53"/>
                  </a:lnTo>
                  <a:lnTo>
                    <a:pt x="64" y="44"/>
                  </a:lnTo>
                  <a:lnTo>
                    <a:pt x="64" y="36"/>
                  </a:lnTo>
                  <a:lnTo>
                    <a:pt x="64" y="33"/>
                  </a:lnTo>
                  <a:lnTo>
                    <a:pt x="64" y="31"/>
                  </a:lnTo>
                  <a:lnTo>
                    <a:pt x="62" y="25"/>
                  </a:lnTo>
                  <a:lnTo>
                    <a:pt x="62" y="22"/>
                  </a:lnTo>
                  <a:lnTo>
                    <a:pt x="62" y="20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7" y="11"/>
                  </a:lnTo>
                  <a:lnTo>
                    <a:pt x="57" y="9"/>
                  </a:lnTo>
                  <a:lnTo>
                    <a:pt x="55" y="3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7" y="3"/>
                  </a:lnTo>
                  <a:lnTo>
                    <a:pt x="30" y="6"/>
                  </a:lnTo>
                  <a:lnTo>
                    <a:pt x="25" y="11"/>
                  </a:lnTo>
                  <a:lnTo>
                    <a:pt x="18" y="14"/>
                  </a:lnTo>
                  <a:lnTo>
                    <a:pt x="14" y="14"/>
                  </a:lnTo>
                  <a:lnTo>
                    <a:pt x="12" y="17"/>
                  </a:lnTo>
                  <a:lnTo>
                    <a:pt x="9" y="17"/>
                  </a:lnTo>
                  <a:lnTo>
                    <a:pt x="5" y="2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4" name="Freeform 204"/>
            <p:cNvSpPr>
              <a:spLocks noChangeAspect="1"/>
            </p:cNvSpPr>
            <p:nvPr/>
          </p:nvSpPr>
          <p:spPr bwMode="auto">
            <a:xfrm rot="9246">
              <a:off x="-376" y="3283"/>
              <a:ext cx="145" cy="70"/>
            </a:xfrm>
            <a:custGeom>
              <a:avLst/>
              <a:gdLst>
                <a:gd name="T0" fmla="*/ 2147483647 w 80"/>
                <a:gd name="T1" fmla="*/ 2147483647 h 50"/>
                <a:gd name="T2" fmla="*/ 2147483647 w 80"/>
                <a:gd name="T3" fmla="*/ 2147483647 h 50"/>
                <a:gd name="T4" fmla="*/ 2147483647 w 80"/>
                <a:gd name="T5" fmla="*/ 2147483647 h 50"/>
                <a:gd name="T6" fmla="*/ 2147483647 w 80"/>
                <a:gd name="T7" fmla="*/ 2147483647 h 50"/>
                <a:gd name="T8" fmla="*/ 2147483647 w 80"/>
                <a:gd name="T9" fmla="*/ 2147483647 h 50"/>
                <a:gd name="T10" fmla="*/ 2147483647 w 80"/>
                <a:gd name="T11" fmla="*/ 2147483647 h 50"/>
                <a:gd name="T12" fmla="*/ 2147483647 w 80"/>
                <a:gd name="T13" fmla="*/ 2147483647 h 50"/>
                <a:gd name="T14" fmla="*/ 2147483647 w 80"/>
                <a:gd name="T15" fmla="*/ 2147483647 h 50"/>
                <a:gd name="T16" fmla="*/ 2147483647 w 80"/>
                <a:gd name="T17" fmla="*/ 2147483647 h 50"/>
                <a:gd name="T18" fmla="*/ 2147483647 w 80"/>
                <a:gd name="T19" fmla="*/ 2147483647 h 50"/>
                <a:gd name="T20" fmla="*/ 2147483647 w 80"/>
                <a:gd name="T21" fmla="*/ 2147483647 h 50"/>
                <a:gd name="T22" fmla="*/ 2147483647 w 80"/>
                <a:gd name="T23" fmla="*/ 0 h 50"/>
                <a:gd name="T24" fmla="*/ 2147483647 w 80"/>
                <a:gd name="T25" fmla="*/ 0 h 50"/>
                <a:gd name="T26" fmla="*/ 2147483647 w 80"/>
                <a:gd name="T27" fmla="*/ 0 h 50"/>
                <a:gd name="T28" fmla="*/ 2147483647 w 80"/>
                <a:gd name="T29" fmla="*/ 2147483647 h 50"/>
                <a:gd name="T30" fmla="*/ 2147483647 w 80"/>
                <a:gd name="T31" fmla="*/ 2147483647 h 50"/>
                <a:gd name="T32" fmla="*/ 2147483647 w 80"/>
                <a:gd name="T33" fmla="*/ 2147483647 h 50"/>
                <a:gd name="T34" fmla="*/ 2147483647 w 80"/>
                <a:gd name="T35" fmla="*/ 2147483647 h 50"/>
                <a:gd name="T36" fmla="*/ 2147483647 w 80"/>
                <a:gd name="T37" fmla="*/ 2147483647 h 50"/>
                <a:gd name="T38" fmla="*/ 2147483647 w 80"/>
                <a:gd name="T39" fmla="*/ 2147483647 h 50"/>
                <a:gd name="T40" fmla="*/ 2147483647 w 80"/>
                <a:gd name="T41" fmla="*/ 2147483647 h 50"/>
                <a:gd name="T42" fmla="*/ 2147483647 w 80"/>
                <a:gd name="T43" fmla="*/ 2147483647 h 50"/>
                <a:gd name="T44" fmla="*/ 2147483647 w 80"/>
                <a:gd name="T45" fmla="*/ 2147483647 h 50"/>
                <a:gd name="T46" fmla="*/ 0 w 80"/>
                <a:gd name="T47" fmla="*/ 2147483647 h 50"/>
                <a:gd name="T48" fmla="*/ 0 w 80"/>
                <a:gd name="T49" fmla="*/ 2147483647 h 50"/>
                <a:gd name="T50" fmla="*/ 0 w 80"/>
                <a:gd name="T51" fmla="*/ 2147483647 h 50"/>
                <a:gd name="T52" fmla="*/ 0 w 80"/>
                <a:gd name="T53" fmla="*/ 2147483647 h 50"/>
                <a:gd name="T54" fmla="*/ 2147483647 w 80"/>
                <a:gd name="T55" fmla="*/ 2147483647 h 50"/>
                <a:gd name="T56" fmla="*/ 2147483647 w 80"/>
                <a:gd name="T57" fmla="*/ 2147483647 h 50"/>
                <a:gd name="T58" fmla="*/ 2147483647 w 80"/>
                <a:gd name="T59" fmla="*/ 2147483647 h 50"/>
                <a:gd name="T60" fmla="*/ 2147483647 w 80"/>
                <a:gd name="T61" fmla="*/ 2147483647 h 50"/>
                <a:gd name="T62" fmla="*/ 2147483647 w 80"/>
                <a:gd name="T63" fmla="*/ 2147483647 h 50"/>
                <a:gd name="T64" fmla="*/ 2147483647 w 80"/>
                <a:gd name="T65" fmla="*/ 2147483647 h 50"/>
                <a:gd name="T66" fmla="*/ 2147483647 w 80"/>
                <a:gd name="T67" fmla="*/ 2147483647 h 50"/>
                <a:gd name="T68" fmla="*/ 2147483647 w 80"/>
                <a:gd name="T69" fmla="*/ 2147483647 h 50"/>
                <a:gd name="T70" fmla="*/ 2147483647 w 80"/>
                <a:gd name="T71" fmla="*/ 2147483647 h 50"/>
                <a:gd name="T72" fmla="*/ 2147483647 w 80"/>
                <a:gd name="T73" fmla="*/ 2147483647 h 50"/>
                <a:gd name="T74" fmla="*/ 2147483647 w 80"/>
                <a:gd name="T75" fmla="*/ 2147483647 h 50"/>
                <a:gd name="T76" fmla="*/ 2147483647 w 80"/>
                <a:gd name="T77" fmla="*/ 2147483647 h 50"/>
                <a:gd name="T78" fmla="*/ 2147483647 w 80"/>
                <a:gd name="T79" fmla="*/ 2147483647 h 50"/>
                <a:gd name="T80" fmla="*/ 2147483647 w 80"/>
                <a:gd name="T81" fmla="*/ 2147483647 h 50"/>
                <a:gd name="T82" fmla="*/ 2147483647 w 80"/>
                <a:gd name="T83" fmla="*/ 2147483647 h 50"/>
                <a:gd name="T84" fmla="*/ 2147483647 w 80"/>
                <a:gd name="T85" fmla="*/ 2147483647 h 50"/>
                <a:gd name="T86" fmla="*/ 2147483647 w 80"/>
                <a:gd name="T87" fmla="*/ 2147483647 h 50"/>
                <a:gd name="T88" fmla="*/ 2147483647 w 80"/>
                <a:gd name="T89" fmla="*/ 2147483647 h 50"/>
                <a:gd name="T90" fmla="*/ 2147483647 w 80"/>
                <a:gd name="T91" fmla="*/ 2147483647 h 50"/>
                <a:gd name="T92" fmla="*/ 2147483647 w 80"/>
                <a:gd name="T93" fmla="*/ 2147483647 h 50"/>
                <a:gd name="T94" fmla="*/ 2147483647 w 80"/>
                <a:gd name="T95" fmla="*/ 2147483647 h 50"/>
                <a:gd name="T96" fmla="*/ 2147483647 w 80"/>
                <a:gd name="T97" fmla="*/ 2147483647 h 50"/>
                <a:gd name="T98" fmla="*/ 2147483647 w 80"/>
                <a:gd name="T99" fmla="*/ 2147483647 h 50"/>
                <a:gd name="T100" fmla="*/ 2147483647 w 80"/>
                <a:gd name="T101" fmla="*/ 2147483647 h 50"/>
                <a:gd name="T102" fmla="*/ 2147483647 w 80"/>
                <a:gd name="T103" fmla="*/ 2147483647 h 50"/>
                <a:gd name="T104" fmla="*/ 2147483647 w 80"/>
                <a:gd name="T105" fmla="*/ 2147483647 h 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80"/>
                <a:gd name="T160" fmla="*/ 0 h 50"/>
                <a:gd name="T161" fmla="*/ 80 w 80"/>
                <a:gd name="T162" fmla="*/ 50 h 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80" h="50">
                  <a:moveTo>
                    <a:pt x="76" y="28"/>
                  </a:moveTo>
                  <a:lnTo>
                    <a:pt x="73" y="19"/>
                  </a:lnTo>
                  <a:lnTo>
                    <a:pt x="69" y="14"/>
                  </a:lnTo>
                  <a:lnTo>
                    <a:pt x="62" y="9"/>
                  </a:lnTo>
                  <a:lnTo>
                    <a:pt x="62" y="3"/>
                  </a:lnTo>
                  <a:lnTo>
                    <a:pt x="57" y="3"/>
                  </a:lnTo>
                  <a:lnTo>
                    <a:pt x="55" y="3"/>
                  </a:lnTo>
                  <a:lnTo>
                    <a:pt x="53" y="6"/>
                  </a:lnTo>
                  <a:lnTo>
                    <a:pt x="50" y="6"/>
                  </a:lnTo>
                  <a:lnTo>
                    <a:pt x="46" y="3"/>
                  </a:lnTo>
                  <a:lnTo>
                    <a:pt x="41" y="3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5" y="3"/>
                  </a:lnTo>
                  <a:lnTo>
                    <a:pt x="21" y="9"/>
                  </a:lnTo>
                  <a:lnTo>
                    <a:pt x="21" y="11"/>
                  </a:lnTo>
                  <a:lnTo>
                    <a:pt x="16" y="17"/>
                  </a:lnTo>
                  <a:lnTo>
                    <a:pt x="14" y="17"/>
                  </a:lnTo>
                  <a:lnTo>
                    <a:pt x="12" y="19"/>
                  </a:lnTo>
                  <a:lnTo>
                    <a:pt x="9" y="22"/>
                  </a:lnTo>
                  <a:lnTo>
                    <a:pt x="7" y="22"/>
                  </a:lnTo>
                  <a:lnTo>
                    <a:pt x="5" y="25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0" y="44"/>
                  </a:lnTo>
                  <a:lnTo>
                    <a:pt x="2" y="44"/>
                  </a:lnTo>
                  <a:lnTo>
                    <a:pt x="7" y="50"/>
                  </a:lnTo>
                  <a:lnTo>
                    <a:pt x="12" y="50"/>
                  </a:lnTo>
                  <a:lnTo>
                    <a:pt x="12" y="44"/>
                  </a:lnTo>
                  <a:lnTo>
                    <a:pt x="14" y="41"/>
                  </a:lnTo>
                  <a:lnTo>
                    <a:pt x="18" y="39"/>
                  </a:lnTo>
                  <a:lnTo>
                    <a:pt x="23" y="39"/>
                  </a:lnTo>
                  <a:lnTo>
                    <a:pt x="28" y="41"/>
                  </a:lnTo>
                  <a:lnTo>
                    <a:pt x="32" y="44"/>
                  </a:lnTo>
                  <a:lnTo>
                    <a:pt x="34" y="47"/>
                  </a:lnTo>
                  <a:lnTo>
                    <a:pt x="39" y="47"/>
                  </a:lnTo>
                  <a:lnTo>
                    <a:pt x="46" y="47"/>
                  </a:lnTo>
                  <a:lnTo>
                    <a:pt x="50" y="47"/>
                  </a:lnTo>
                  <a:lnTo>
                    <a:pt x="53" y="47"/>
                  </a:lnTo>
                  <a:lnTo>
                    <a:pt x="60" y="47"/>
                  </a:lnTo>
                  <a:lnTo>
                    <a:pt x="64" y="47"/>
                  </a:lnTo>
                  <a:lnTo>
                    <a:pt x="67" y="44"/>
                  </a:lnTo>
                  <a:lnTo>
                    <a:pt x="71" y="44"/>
                  </a:lnTo>
                  <a:lnTo>
                    <a:pt x="76" y="44"/>
                  </a:lnTo>
                  <a:lnTo>
                    <a:pt x="80" y="44"/>
                  </a:lnTo>
                  <a:lnTo>
                    <a:pt x="78" y="41"/>
                  </a:lnTo>
                  <a:lnTo>
                    <a:pt x="76" y="39"/>
                  </a:lnTo>
                  <a:lnTo>
                    <a:pt x="76" y="36"/>
                  </a:lnTo>
                  <a:lnTo>
                    <a:pt x="76" y="33"/>
                  </a:lnTo>
                  <a:lnTo>
                    <a:pt x="78" y="30"/>
                  </a:lnTo>
                  <a:lnTo>
                    <a:pt x="76" y="2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5" name="Freeform 205"/>
            <p:cNvSpPr>
              <a:spLocks noChangeAspect="1"/>
            </p:cNvSpPr>
            <p:nvPr/>
          </p:nvSpPr>
          <p:spPr bwMode="auto">
            <a:xfrm rot="9246">
              <a:off x="-376" y="3283"/>
              <a:ext cx="145" cy="70"/>
            </a:xfrm>
            <a:custGeom>
              <a:avLst/>
              <a:gdLst>
                <a:gd name="T0" fmla="*/ 2147483647 w 80"/>
                <a:gd name="T1" fmla="*/ 2147483647 h 50"/>
                <a:gd name="T2" fmla="*/ 2147483647 w 80"/>
                <a:gd name="T3" fmla="*/ 2147483647 h 50"/>
                <a:gd name="T4" fmla="*/ 2147483647 w 80"/>
                <a:gd name="T5" fmla="*/ 2147483647 h 50"/>
                <a:gd name="T6" fmla="*/ 2147483647 w 80"/>
                <a:gd name="T7" fmla="*/ 2147483647 h 50"/>
                <a:gd name="T8" fmla="*/ 2147483647 w 80"/>
                <a:gd name="T9" fmla="*/ 2147483647 h 50"/>
                <a:gd name="T10" fmla="*/ 2147483647 w 80"/>
                <a:gd name="T11" fmla="*/ 2147483647 h 50"/>
                <a:gd name="T12" fmla="*/ 2147483647 w 80"/>
                <a:gd name="T13" fmla="*/ 2147483647 h 50"/>
                <a:gd name="T14" fmla="*/ 2147483647 w 80"/>
                <a:gd name="T15" fmla="*/ 2147483647 h 50"/>
                <a:gd name="T16" fmla="*/ 2147483647 w 80"/>
                <a:gd name="T17" fmla="*/ 2147483647 h 50"/>
                <a:gd name="T18" fmla="*/ 2147483647 w 80"/>
                <a:gd name="T19" fmla="*/ 2147483647 h 50"/>
                <a:gd name="T20" fmla="*/ 2147483647 w 80"/>
                <a:gd name="T21" fmla="*/ 2147483647 h 50"/>
                <a:gd name="T22" fmla="*/ 2147483647 w 80"/>
                <a:gd name="T23" fmla="*/ 0 h 50"/>
                <a:gd name="T24" fmla="*/ 2147483647 w 80"/>
                <a:gd name="T25" fmla="*/ 0 h 50"/>
                <a:gd name="T26" fmla="*/ 2147483647 w 80"/>
                <a:gd name="T27" fmla="*/ 0 h 50"/>
                <a:gd name="T28" fmla="*/ 2147483647 w 80"/>
                <a:gd name="T29" fmla="*/ 2147483647 h 50"/>
                <a:gd name="T30" fmla="*/ 2147483647 w 80"/>
                <a:gd name="T31" fmla="*/ 2147483647 h 50"/>
                <a:gd name="T32" fmla="*/ 2147483647 w 80"/>
                <a:gd name="T33" fmla="*/ 2147483647 h 50"/>
                <a:gd name="T34" fmla="*/ 2147483647 w 80"/>
                <a:gd name="T35" fmla="*/ 2147483647 h 50"/>
                <a:gd name="T36" fmla="*/ 2147483647 w 80"/>
                <a:gd name="T37" fmla="*/ 2147483647 h 50"/>
                <a:gd name="T38" fmla="*/ 2147483647 w 80"/>
                <a:gd name="T39" fmla="*/ 2147483647 h 50"/>
                <a:gd name="T40" fmla="*/ 2147483647 w 80"/>
                <a:gd name="T41" fmla="*/ 2147483647 h 50"/>
                <a:gd name="T42" fmla="*/ 2147483647 w 80"/>
                <a:gd name="T43" fmla="*/ 2147483647 h 50"/>
                <a:gd name="T44" fmla="*/ 2147483647 w 80"/>
                <a:gd name="T45" fmla="*/ 2147483647 h 50"/>
                <a:gd name="T46" fmla="*/ 0 w 80"/>
                <a:gd name="T47" fmla="*/ 2147483647 h 50"/>
                <a:gd name="T48" fmla="*/ 0 w 80"/>
                <a:gd name="T49" fmla="*/ 2147483647 h 50"/>
                <a:gd name="T50" fmla="*/ 0 w 80"/>
                <a:gd name="T51" fmla="*/ 2147483647 h 50"/>
                <a:gd name="T52" fmla="*/ 0 w 80"/>
                <a:gd name="T53" fmla="*/ 2147483647 h 50"/>
                <a:gd name="T54" fmla="*/ 2147483647 w 80"/>
                <a:gd name="T55" fmla="*/ 2147483647 h 50"/>
                <a:gd name="T56" fmla="*/ 2147483647 w 80"/>
                <a:gd name="T57" fmla="*/ 2147483647 h 50"/>
                <a:gd name="T58" fmla="*/ 2147483647 w 80"/>
                <a:gd name="T59" fmla="*/ 2147483647 h 50"/>
                <a:gd name="T60" fmla="*/ 2147483647 w 80"/>
                <a:gd name="T61" fmla="*/ 2147483647 h 50"/>
                <a:gd name="T62" fmla="*/ 2147483647 w 80"/>
                <a:gd name="T63" fmla="*/ 2147483647 h 50"/>
                <a:gd name="T64" fmla="*/ 2147483647 w 80"/>
                <a:gd name="T65" fmla="*/ 2147483647 h 50"/>
                <a:gd name="T66" fmla="*/ 2147483647 w 80"/>
                <a:gd name="T67" fmla="*/ 2147483647 h 50"/>
                <a:gd name="T68" fmla="*/ 2147483647 w 80"/>
                <a:gd name="T69" fmla="*/ 2147483647 h 50"/>
                <a:gd name="T70" fmla="*/ 2147483647 w 80"/>
                <a:gd name="T71" fmla="*/ 2147483647 h 50"/>
                <a:gd name="T72" fmla="*/ 2147483647 w 80"/>
                <a:gd name="T73" fmla="*/ 2147483647 h 50"/>
                <a:gd name="T74" fmla="*/ 2147483647 w 80"/>
                <a:gd name="T75" fmla="*/ 2147483647 h 50"/>
                <a:gd name="T76" fmla="*/ 2147483647 w 80"/>
                <a:gd name="T77" fmla="*/ 2147483647 h 50"/>
                <a:gd name="T78" fmla="*/ 2147483647 w 80"/>
                <a:gd name="T79" fmla="*/ 2147483647 h 50"/>
                <a:gd name="T80" fmla="*/ 2147483647 w 80"/>
                <a:gd name="T81" fmla="*/ 2147483647 h 50"/>
                <a:gd name="T82" fmla="*/ 2147483647 w 80"/>
                <a:gd name="T83" fmla="*/ 2147483647 h 50"/>
                <a:gd name="T84" fmla="*/ 2147483647 w 80"/>
                <a:gd name="T85" fmla="*/ 2147483647 h 50"/>
                <a:gd name="T86" fmla="*/ 2147483647 w 80"/>
                <a:gd name="T87" fmla="*/ 2147483647 h 50"/>
                <a:gd name="T88" fmla="*/ 2147483647 w 80"/>
                <a:gd name="T89" fmla="*/ 2147483647 h 50"/>
                <a:gd name="T90" fmla="*/ 2147483647 w 80"/>
                <a:gd name="T91" fmla="*/ 2147483647 h 50"/>
                <a:gd name="T92" fmla="*/ 2147483647 w 80"/>
                <a:gd name="T93" fmla="*/ 2147483647 h 50"/>
                <a:gd name="T94" fmla="*/ 2147483647 w 80"/>
                <a:gd name="T95" fmla="*/ 2147483647 h 50"/>
                <a:gd name="T96" fmla="*/ 2147483647 w 80"/>
                <a:gd name="T97" fmla="*/ 2147483647 h 50"/>
                <a:gd name="T98" fmla="*/ 2147483647 w 80"/>
                <a:gd name="T99" fmla="*/ 2147483647 h 50"/>
                <a:gd name="T100" fmla="*/ 2147483647 w 80"/>
                <a:gd name="T101" fmla="*/ 2147483647 h 50"/>
                <a:gd name="T102" fmla="*/ 2147483647 w 80"/>
                <a:gd name="T103" fmla="*/ 2147483647 h 50"/>
                <a:gd name="T104" fmla="*/ 2147483647 w 80"/>
                <a:gd name="T105" fmla="*/ 2147483647 h 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80"/>
                <a:gd name="T160" fmla="*/ 0 h 50"/>
                <a:gd name="T161" fmla="*/ 80 w 80"/>
                <a:gd name="T162" fmla="*/ 50 h 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80" h="50">
                  <a:moveTo>
                    <a:pt x="76" y="28"/>
                  </a:moveTo>
                  <a:lnTo>
                    <a:pt x="73" y="19"/>
                  </a:lnTo>
                  <a:lnTo>
                    <a:pt x="69" y="14"/>
                  </a:lnTo>
                  <a:lnTo>
                    <a:pt x="62" y="9"/>
                  </a:lnTo>
                  <a:lnTo>
                    <a:pt x="62" y="3"/>
                  </a:lnTo>
                  <a:lnTo>
                    <a:pt x="57" y="3"/>
                  </a:lnTo>
                  <a:lnTo>
                    <a:pt x="55" y="3"/>
                  </a:lnTo>
                  <a:lnTo>
                    <a:pt x="53" y="6"/>
                  </a:lnTo>
                  <a:lnTo>
                    <a:pt x="50" y="6"/>
                  </a:lnTo>
                  <a:lnTo>
                    <a:pt x="46" y="3"/>
                  </a:lnTo>
                  <a:lnTo>
                    <a:pt x="41" y="3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5" y="3"/>
                  </a:lnTo>
                  <a:lnTo>
                    <a:pt x="21" y="9"/>
                  </a:lnTo>
                  <a:lnTo>
                    <a:pt x="21" y="11"/>
                  </a:lnTo>
                  <a:lnTo>
                    <a:pt x="16" y="17"/>
                  </a:lnTo>
                  <a:lnTo>
                    <a:pt x="14" y="17"/>
                  </a:lnTo>
                  <a:lnTo>
                    <a:pt x="12" y="19"/>
                  </a:lnTo>
                  <a:lnTo>
                    <a:pt x="9" y="22"/>
                  </a:lnTo>
                  <a:lnTo>
                    <a:pt x="7" y="22"/>
                  </a:lnTo>
                  <a:lnTo>
                    <a:pt x="5" y="25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0" y="44"/>
                  </a:lnTo>
                  <a:lnTo>
                    <a:pt x="2" y="44"/>
                  </a:lnTo>
                  <a:lnTo>
                    <a:pt x="7" y="50"/>
                  </a:lnTo>
                  <a:lnTo>
                    <a:pt x="12" y="50"/>
                  </a:lnTo>
                  <a:lnTo>
                    <a:pt x="12" y="44"/>
                  </a:lnTo>
                  <a:lnTo>
                    <a:pt x="14" y="41"/>
                  </a:lnTo>
                  <a:lnTo>
                    <a:pt x="18" y="39"/>
                  </a:lnTo>
                  <a:lnTo>
                    <a:pt x="23" y="39"/>
                  </a:lnTo>
                  <a:lnTo>
                    <a:pt x="28" y="41"/>
                  </a:lnTo>
                  <a:lnTo>
                    <a:pt x="32" y="44"/>
                  </a:lnTo>
                  <a:lnTo>
                    <a:pt x="34" y="47"/>
                  </a:lnTo>
                  <a:lnTo>
                    <a:pt x="39" y="47"/>
                  </a:lnTo>
                  <a:lnTo>
                    <a:pt x="46" y="47"/>
                  </a:lnTo>
                  <a:lnTo>
                    <a:pt x="50" y="47"/>
                  </a:lnTo>
                  <a:lnTo>
                    <a:pt x="53" y="47"/>
                  </a:lnTo>
                  <a:lnTo>
                    <a:pt x="60" y="47"/>
                  </a:lnTo>
                  <a:lnTo>
                    <a:pt x="64" y="47"/>
                  </a:lnTo>
                  <a:lnTo>
                    <a:pt x="67" y="44"/>
                  </a:lnTo>
                  <a:lnTo>
                    <a:pt x="71" y="44"/>
                  </a:lnTo>
                  <a:lnTo>
                    <a:pt x="76" y="44"/>
                  </a:lnTo>
                  <a:lnTo>
                    <a:pt x="80" y="44"/>
                  </a:lnTo>
                  <a:lnTo>
                    <a:pt x="78" y="41"/>
                  </a:lnTo>
                  <a:lnTo>
                    <a:pt x="76" y="39"/>
                  </a:lnTo>
                  <a:lnTo>
                    <a:pt x="76" y="36"/>
                  </a:lnTo>
                  <a:lnTo>
                    <a:pt x="76" y="33"/>
                  </a:lnTo>
                  <a:lnTo>
                    <a:pt x="78" y="30"/>
                  </a:lnTo>
                  <a:lnTo>
                    <a:pt x="76" y="2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6" name="Freeform 206"/>
            <p:cNvSpPr>
              <a:spLocks noChangeAspect="1"/>
            </p:cNvSpPr>
            <p:nvPr/>
          </p:nvSpPr>
          <p:spPr bwMode="auto">
            <a:xfrm rot="9246">
              <a:off x="-281" y="3491"/>
              <a:ext cx="9" cy="18"/>
            </a:xfrm>
            <a:custGeom>
              <a:avLst/>
              <a:gdLst>
                <a:gd name="T0" fmla="*/ 2147483647 w 4"/>
                <a:gd name="T1" fmla="*/ 0 h 11"/>
                <a:gd name="T2" fmla="*/ 0 w 4"/>
                <a:gd name="T3" fmla="*/ 2147483647 h 11"/>
                <a:gd name="T4" fmla="*/ 0 w 4"/>
                <a:gd name="T5" fmla="*/ 2147483647 h 11"/>
                <a:gd name="T6" fmla="*/ 2147483647 w 4"/>
                <a:gd name="T7" fmla="*/ 2147483647 h 11"/>
                <a:gd name="T8" fmla="*/ 2147483647 w 4"/>
                <a:gd name="T9" fmla="*/ 2147483647 h 11"/>
                <a:gd name="T10" fmla="*/ 2147483647 w 4"/>
                <a:gd name="T11" fmla="*/ 2147483647 h 11"/>
                <a:gd name="T12" fmla="*/ 2147483647 w 4"/>
                <a:gd name="T13" fmla="*/ 2147483647 h 11"/>
                <a:gd name="T14" fmla="*/ 2147483647 w 4"/>
                <a:gd name="T15" fmla="*/ 0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"/>
                <a:gd name="T25" fmla="*/ 0 h 11"/>
                <a:gd name="T26" fmla="*/ 4 w 4"/>
                <a:gd name="T27" fmla="*/ 11 h 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" h="11">
                  <a:moveTo>
                    <a:pt x="2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2" y="8"/>
                  </a:lnTo>
                  <a:lnTo>
                    <a:pt x="4" y="11"/>
                  </a:lnTo>
                  <a:lnTo>
                    <a:pt x="4" y="8"/>
                  </a:lnTo>
                  <a:lnTo>
                    <a:pt x="4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7" name="Freeform 207"/>
            <p:cNvSpPr>
              <a:spLocks noChangeAspect="1"/>
            </p:cNvSpPr>
            <p:nvPr/>
          </p:nvSpPr>
          <p:spPr bwMode="auto">
            <a:xfrm rot="9246">
              <a:off x="-281" y="3491"/>
              <a:ext cx="9" cy="18"/>
            </a:xfrm>
            <a:custGeom>
              <a:avLst/>
              <a:gdLst>
                <a:gd name="T0" fmla="*/ 2147483647 w 4"/>
                <a:gd name="T1" fmla="*/ 0 h 11"/>
                <a:gd name="T2" fmla="*/ 0 w 4"/>
                <a:gd name="T3" fmla="*/ 2147483647 h 11"/>
                <a:gd name="T4" fmla="*/ 0 w 4"/>
                <a:gd name="T5" fmla="*/ 2147483647 h 11"/>
                <a:gd name="T6" fmla="*/ 2147483647 w 4"/>
                <a:gd name="T7" fmla="*/ 2147483647 h 11"/>
                <a:gd name="T8" fmla="*/ 2147483647 w 4"/>
                <a:gd name="T9" fmla="*/ 2147483647 h 11"/>
                <a:gd name="T10" fmla="*/ 2147483647 w 4"/>
                <a:gd name="T11" fmla="*/ 2147483647 h 11"/>
                <a:gd name="T12" fmla="*/ 2147483647 w 4"/>
                <a:gd name="T13" fmla="*/ 2147483647 h 11"/>
                <a:gd name="T14" fmla="*/ 2147483647 w 4"/>
                <a:gd name="T15" fmla="*/ 0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"/>
                <a:gd name="T25" fmla="*/ 0 h 11"/>
                <a:gd name="T26" fmla="*/ 4 w 4"/>
                <a:gd name="T27" fmla="*/ 11 h 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" h="11">
                  <a:moveTo>
                    <a:pt x="2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2" y="8"/>
                  </a:lnTo>
                  <a:lnTo>
                    <a:pt x="4" y="11"/>
                  </a:lnTo>
                  <a:lnTo>
                    <a:pt x="4" y="8"/>
                  </a:lnTo>
                  <a:lnTo>
                    <a:pt x="4" y="5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8" name="Freeform 208"/>
            <p:cNvSpPr>
              <a:spLocks noChangeAspect="1"/>
            </p:cNvSpPr>
            <p:nvPr/>
          </p:nvSpPr>
          <p:spPr bwMode="auto">
            <a:xfrm rot="9246">
              <a:off x="-354" y="3339"/>
              <a:ext cx="128" cy="48"/>
            </a:xfrm>
            <a:custGeom>
              <a:avLst/>
              <a:gdLst>
                <a:gd name="T0" fmla="*/ 2147483647 w 71"/>
                <a:gd name="T1" fmla="*/ 2147483647 h 35"/>
                <a:gd name="T2" fmla="*/ 2147483647 w 71"/>
                <a:gd name="T3" fmla="*/ 2147483647 h 35"/>
                <a:gd name="T4" fmla="*/ 2147483647 w 71"/>
                <a:gd name="T5" fmla="*/ 2147483647 h 35"/>
                <a:gd name="T6" fmla="*/ 2147483647 w 71"/>
                <a:gd name="T7" fmla="*/ 2147483647 h 35"/>
                <a:gd name="T8" fmla="*/ 2147483647 w 71"/>
                <a:gd name="T9" fmla="*/ 2147483647 h 35"/>
                <a:gd name="T10" fmla="*/ 2147483647 w 71"/>
                <a:gd name="T11" fmla="*/ 2147483647 h 35"/>
                <a:gd name="T12" fmla="*/ 2147483647 w 71"/>
                <a:gd name="T13" fmla="*/ 2147483647 h 35"/>
                <a:gd name="T14" fmla="*/ 2147483647 w 71"/>
                <a:gd name="T15" fmla="*/ 2147483647 h 35"/>
                <a:gd name="T16" fmla="*/ 2147483647 w 71"/>
                <a:gd name="T17" fmla="*/ 2147483647 h 35"/>
                <a:gd name="T18" fmla="*/ 2147483647 w 71"/>
                <a:gd name="T19" fmla="*/ 2147483647 h 35"/>
                <a:gd name="T20" fmla="*/ 2147483647 w 71"/>
                <a:gd name="T21" fmla="*/ 2147483647 h 35"/>
                <a:gd name="T22" fmla="*/ 2147483647 w 71"/>
                <a:gd name="T23" fmla="*/ 2147483647 h 35"/>
                <a:gd name="T24" fmla="*/ 2147483647 w 71"/>
                <a:gd name="T25" fmla="*/ 2147483647 h 35"/>
                <a:gd name="T26" fmla="*/ 2147483647 w 71"/>
                <a:gd name="T27" fmla="*/ 2147483647 h 35"/>
                <a:gd name="T28" fmla="*/ 2147483647 w 71"/>
                <a:gd name="T29" fmla="*/ 2147483647 h 35"/>
                <a:gd name="T30" fmla="*/ 2147483647 w 71"/>
                <a:gd name="T31" fmla="*/ 2147483647 h 35"/>
                <a:gd name="T32" fmla="*/ 2147483647 w 71"/>
                <a:gd name="T33" fmla="*/ 2147483647 h 35"/>
                <a:gd name="T34" fmla="*/ 2147483647 w 71"/>
                <a:gd name="T35" fmla="*/ 2147483647 h 35"/>
                <a:gd name="T36" fmla="*/ 2147483647 w 71"/>
                <a:gd name="T37" fmla="*/ 2147483647 h 35"/>
                <a:gd name="T38" fmla="*/ 2147483647 w 71"/>
                <a:gd name="T39" fmla="*/ 2147483647 h 35"/>
                <a:gd name="T40" fmla="*/ 2147483647 w 71"/>
                <a:gd name="T41" fmla="*/ 2147483647 h 35"/>
                <a:gd name="T42" fmla="*/ 0 w 71"/>
                <a:gd name="T43" fmla="*/ 2147483647 h 35"/>
                <a:gd name="T44" fmla="*/ 0 w 71"/>
                <a:gd name="T45" fmla="*/ 2147483647 h 35"/>
                <a:gd name="T46" fmla="*/ 0 w 71"/>
                <a:gd name="T47" fmla="*/ 1249391820 h 35"/>
                <a:gd name="T48" fmla="*/ 2147483647 w 71"/>
                <a:gd name="T49" fmla="*/ 484371924 h 35"/>
                <a:gd name="T50" fmla="*/ 2147483647 w 71"/>
                <a:gd name="T51" fmla="*/ 0 h 35"/>
                <a:gd name="T52" fmla="*/ 2147483647 w 71"/>
                <a:gd name="T53" fmla="*/ 0 h 35"/>
                <a:gd name="T54" fmla="*/ 2147483647 w 71"/>
                <a:gd name="T55" fmla="*/ 484371924 h 35"/>
                <a:gd name="T56" fmla="*/ 2147483647 w 71"/>
                <a:gd name="T57" fmla="*/ 1249391820 h 35"/>
                <a:gd name="T58" fmla="*/ 2147483647 w 71"/>
                <a:gd name="T59" fmla="*/ 1912451490 h 35"/>
                <a:gd name="T60" fmla="*/ 2147483647 w 71"/>
                <a:gd name="T61" fmla="*/ 1912451490 h 35"/>
                <a:gd name="T62" fmla="*/ 2147483647 w 71"/>
                <a:gd name="T63" fmla="*/ 1912451490 h 35"/>
                <a:gd name="T64" fmla="*/ 2147483647 w 71"/>
                <a:gd name="T65" fmla="*/ 1912451490 h 35"/>
                <a:gd name="T66" fmla="*/ 2147483647 w 71"/>
                <a:gd name="T67" fmla="*/ 1912451490 h 35"/>
                <a:gd name="T68" fmla="*/ 2147483647 w 71"/>
                <a:gd name="T69" fmla="*/ 1912451490 h 35"/>
                <a:gd name="T70" fmla="*/ 2147483647 w 71"/>
                <a:gd name="T71" fmla="*/ 1912451490 h 35"/>
                <a:gd name="T72" fmla="*/ 2147483647 w 71"/>
                <a:gd name="T73" fmla="*/ 1249391820 h 35"/>
                <a:gd name="T74" fmla="*/ 2147483647 w 71"/>
                <a:gd name="T75" fmla="*/ 1249391820 h 35"/>
                <a:gd name="T76" fmla="*/ 2147483647 w 71"/>
                <a:gd name="T77" fmla="*/ 1249391820 h 35"/>
                <a:gd name="T78" fmla="*/ 2147483647 w 71"/>
                <a:gd name="T79" fmla="*/ 1249391820 h 35"/>
                <a:gd name="T80" fmla="*/ 2147483647 w 71"/>
                <a:gd name="T81" fmla="*/ 2147483647 h 35"/>
                <a:gd name="T82" fmla="*/ 2147483647 w 71"/>
                <a:gd name="T83" fmla="*/ 2147483647 h 3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71"/>
                <a:gd name="T127" fmla="*/ 0 h 35"/>
                <a:gd name="T128" fmla="*/ 71 w 71"/>
                <a:gd name="T129" fmla="*/ 35 h 3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71" h="35">
                  <a:moveTo>
                    <a:pt x="68" y="22"/>
                  </a:moveTo>
                  <a:lnTo>
                    <a:pt x="64" y="22"/>
                  </a:lnTo>
                  <a:lnTo>
                    <a:pt x="59" y="22"/>
                  </a:lnTo>
                  <a:lnTo>
                    <a:pt x="59" y="24"/>
                  </a:lnTo>
                  <a:lnTo>
                    <a:pt x="57" y="24"/>
                  </a:lnTo>
                  <a:lnTo>
                    <a:pt x="55" y="27"/>
                  </a:lnTo>
                  <a:lnTo>
                    <a:pt x="55" y="30"/>
                  </a:lnTo>
                  <a:lnTo>
                    <a:pt x="52" y="30"/>
                  </a:lnTo>
                  <a:lnTo>
                    <a:pt x="48" y="24"/>
                  </a:lnTo>
                  <a:lnTo>
                    <a:pt x="45" y="24"/>
                  </a:lnTo>
                  <a:lnTo>
                    <a:pt x="43" y="27"/>
                  </a:lnTo>
                  <a:lnTo>
                    <a:pt x="38" y="33"/>
                  </a:lnTo>
                  <a:lnTo>
                    <a:pt x="36" y="35"/>
                  </a:lnTo>
                  <a:lnTo>
                    <a:pt x="32" y="35"/>
                  </a:lnTo>
                  <a:lnTo>
                    <a:pt x="25" y="33"/>
                  </a:lnTo>
                  <a:lnTo>
                    <a:pt x="20" y="30"/>
                  </a:lnTo>
                  <a:lnTo>
                    <a:pt x="16" y="27"/>
                  </a:lnTo>
                  <a:lnTo>
                    <a:pt x="13" y="27"/>
                  </a:lnTo>
                  <a:lnTo>
                    <a:pt x="9" y="22"/>
                  </a:lnTo>
                  <a:lnTo>
                    <a:pt x="4" y="16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6" y="2"/>
                  </a:lnTo>
                  <a:lnTo>
                    <a:pt x="20" y="5"/>
                  </a:lnTo>
                  <a:lnTo>
                    <a:pt x="22" y="8"/>
                  </a:lnTo>
                  <a:lnTo>
                    <a:pt x="27" y="8"/>
                  </a:lnTo>
                  <a:lnTo>
                    <a:pt x="34" y="8"/>
                  </a:lnTo>
                  <a:lnTo>
                    <a:pt x="38" y="8"/>
                  </a:lnTo>
                  <a:lnTo>
                    <a:pt x="41" y="8"/>
                  </a:lnTo>
                  <a:lnTo>
                    <a:pt x="48" y="8"/>
                  </a:lnTo>
                  <a:lnTo>
                    <a:pt x="52" y="8"/>
                  </a:lnTo>
                  <a:lnTo>
                    <a:pt x="55" y="5"/>
                  </a:lnTo>
                  <a:lnTo>
                    <a:pt x="59" y="5"/>
                  </a:lnTo>
                  <a:lnTo>
                    <a:pt x="64" y="5"/>
                  </a:lnTo>
                  <a:lnTo>
                    <a:pt x="68" y="5"/>
                  </a:lnTo>
                  <a:lnTo>
                    <a:pt x="71" y="16"/>
                  </a:lnTo>
                  <a:lnTo>
                    <a:pt x="68" y="2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9" name="Freeform 209"/>
            <p:cNvSpPr>
              <a:spLocks noChangeAspect="1"/>
            </p:cNvSpPr>
            <p:nvPr/>
          </p:nvSpPr>
          <p:spPr bwMode="auto">
            <a:xfrm rot="9246">
              <a:off x="-354" y="3339"/>
              <a:ext cx="128" cy="48"/>
            </a:xfrm>
            <a:custGeom>
              <a:avLst/>
              <a:gdLst>
                <a:gd name="T0" fmla="*/ 2147483647 w 71"/>
                <a:gd name="T1" fmla="*/ 2147483647 h 35"/>
                <a:gd name="T2" fmla="*/ 2147483647 w 71"/>
                <a:gd name="T3" fmla="*/ 2147483647 h 35"/>
                <a:gd name="T4" fmla="*/ 2147483647 w 71"/>
                <a:gd name="T5" fmla="*/ 2147483647 h 35"/>
                <a:gd name="T6" fmla="*/ 2147483647 w 71"/>
                <a:gd name="T7" fmla="*/ 2147483647 h 35"/>
                <a:gd name="T8" fmla="*/ 2147483647 w 71"/>
                <a:gd name="T9" fmla="*/ 2147483647 h 35"/>
                <a:gd name="T10" fmla="*/ 2147483647 w 71"/>
                <a:gd name="T11" fmla="*/ 2147483647 h 35"/>
                <a:gd name="T12" fmla="*/ 2147483647 w 71"/>
                <a:gd name="T13" fmla="*/ 2147483647 h 35"/>
                <a:gd name="T14" fmla="*/ 2147483647 w 71"/>
                <a:gd name="T15" fmla="*/ 2147483647 h 35"/>
                <a:gd name="T16" fmla="*/ 2147483647 w 71"/>
                <a:gd name="T17" fmla="*/ 2147483647 h 35"/>
                <a:gd name="T18" fmla="*/ 2147483647 w 71"/>
                <a:gd name="T19" fmla="*/ 2147483647 h 35"/>
                <a:gd name="T20" fmla="*/ 2147483647 w 71"/>
                <a:gd name="T21" fmla="*/ 2147483647 h 35"/>
                <a:gd name="T22" fmla="*/ 2147483647 w 71"/>
                <a:gd name="T23" fmla="*/ 2147483647 h 35"/>
                <a:gd name="T24" fmla="*/ 2147483647 w 71"/>
                <a:gd name="T25" fmla="*/ 2147483647 h 35"/>
                <a:gd name="T26" fmla="*/ 2147483647 w 71"/>
                <a:gd name="T27" fmla="*/ 2147483647 h 35"/>
                <a:gd name="T28" fmla="*/ 2147483647 w 71"/>
                <a:gd name="T29" fmla="*/ 2147483647 h 35"/>
                <a:gd name="T30" fmla="*/ 2147483647 w 71"/>
                <a:gd name="T31" fmla="*/ 2147483647 h 35"/>
                <a:gd name="T32" fmla="*/ 2147483647 w 71"/>
                <a:gd name="T33" fmla="*/ 2147483647 h 35"/>
                <a:gd name="T34" fmla="*/ 2147483647 w 71"/>
                <a:gd name="T35" fmla="*/ 2147483647 h 35"/>
                <a:gd name="T36" fmla="*/ 2147483647 w 71"/>
                <a:gd name="T37" fmla="*/ 2147483647 h 35"/>
                <a:gd name="T38" fmla="*/ 2147483647 w 71"/>
                <a:gd name="T39" fmla="*/ 2147483647 h 35"/>
                <a:gd name="T40" fmla="*/ 2147483647 w 71"/>
                <a:gd name="T41" fmla="*/ 2147483647 h 35"/>
                <a:gd name="T42" fmla="*/ 0 w 71"/>
                <a:gd name="T43" fmla="*/ 2147483647 h 35"/>
                <a:gd name="T44" fmla="*/ 0 w 71"/>
                <a:gd name="T45" fmla="*/ 2147483647 h 35"/>
                <a:gd name="T46" fmla="*/ 0 w 71"/>
                <a:gd name="T47" fmla="*/ 1249391820 h 35"/>
                <a:gd name="T48" fmla="*/ 2147483647 w 71"/>
                <a:gd name="T49" fmla="*/ 484371924 h 35"/>
                <a:gd name="T50" fmla="*/ 2147483647 w 71"/>
                <a:gd name="T51" fmla="*/ 0 h 35"/>
                <a:gd name="T52" fmla="*/ 2147483647 w 71"/>
                <a:gd name="T53" fmla="*/ 0 h 35"/>
                <a:gd name="T54" fmla="*/ 2147483647 w 71"/>
                <a:gd name="T55" fmla="*/ 484371924 h 35"/>
                <a:gd name="T56" fmla="*/ 2147483647 w 71"/>
                <a:gd name="T57" fmla="*/ 1249391820 h 35"/>
                <a:gd name="T58" fmla="*/ 2147483647 w 71"/>
                <a:gd name="T59" fmla="*/ 1912451490 h 35"/>
                <a:gd name="T60" fmla="*/ 2147483647 w 71"/>
                <a:gd name="T61" fmla="*/ 1912451490 h 35"/>
                <a:gd name="T62" fmla="*/ 2147483647 w 71"/>
                <a:gd name="T63" fmla="*/ 1912451490 h 35"/>
                <a:gd name="T64" fmla="*/ 2147483647 w 71"/>
                <a:gd name="T65" fmla="*/ 1912451490 h 35"/>
                <a:gd name="T66" fmla="*/ 2147483647 w 71"/>
                <a:gd name="T67" fmla="*/ 1912451490 h 35"/>
                <a:gd name="T68" fmla="*/ 2147483647 w 71"/>
                <a:gd name="T69" fmla="*/ 1912451490 h 35"/>
                <a:gd name="T70" fmla="*/ 2147483647 w 71"/>
                <a:gd name="T71" fmla="*/ 1912451490 h 35"/>
                <a:gd name="T72" fmla="*/ 2147483647 w 71"/>
                <a:gd name="T73" fmla="*/ 1249391820 h 35"/>
                <a:gd name="T74" fmla="*/ 2147483647 w 71"/>
                <a:gd name="T75" fmla="*/ 1249391820 h 35"/>
                <a:gd name="T76" fmla="*/ 2147483647 w 71"/>
                <a:gd name="T77" fmla="*/ 1249391820 h 35"/>
                <a:gd name="T78" fmla="*/ 2147483647 w 71"/>
                <a:gd name="T79" fmla="*/ 1249391820 h 35"/>
                <a:gd name="T80" fmla="*/ 2147483647 w 71"/>
                <a:gd name="T81" fmla="*/ 2147483647 h 35"/>
                <a:gd name="T82" fmla="*/ 2147483647 w 71"/>
                <a:gd name="T83" fmla="*/ 2147483647 h 3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71"/>
                <a:gd name="T127" fmla="*/ 0 h 35"/>
                <a:gd name="T128" fmla="*/ 71 w 71"/>
                <a:gd name="T129" fmla="*/ 35 h 3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71" h="35">
                  <a:moveTo>
                    <a:pt x="68" y="22"/>
                  </a:moveTo>
                  <a:lnTo>
                    <a:pt x="64" y="22"/>
                  </a:lnTo>
                  <a:lnTo>
                    <a:pt x="59" y="22"/>
                  </a:lnTo>
                  <a:lnTo>
                    <a:pt x="59" y="24"/>
                  </a:lnTo>
                  <a:lnTo>
                    <a:pt x="57" y="24"/>
                  </a:lnTo>
                  <a:lnTo>
                    <a:pt x="55" y="27"/>
                  </a:lnTo>
                  <a:lnTo>
                    <a:pt x="55" y="30"/>
                  </a:lnTo>
                  <a:lnTo>
                    <a:pt x="52" y="30"/>
                  </a:lnTo>
                  <a:lnTo>
                    <a:pt x="48" y="24"/>
                  </a:lnTo>
                  <a:lnTo>
                    <a:pt x="45" y="24"/>
                  </a:lnTo>
                  <a:lnTo>
                    <a:pt x="43" y="27"/>
                  </a:lnTo>
                  <a:lnTo>
                    <a:pt x="38" y="33"/>
                  </a:lnTo>
                  <a:lnTo>
                    <a:pt x="36" y="35"/>
                  </a:lnTo>
                  <a:lnTo>
                    <a:pt x="32" y="35"/>
                  </a:lnTo>
                  <a:lnTo>
                    <a:pt x="25" y="33"/>
                  </a:lnTo>
                  <a:lnTo>
                    <a:pt x="20" y="30"/>
                  </a:lnTo>
                  <a:lnTo>
                    <a:pt x="16" y="27"/>
                  </a:lnTo>
                  <a:lnTo>
                    <a:pt x="13" y="27"/>
                  </a:lnTo>
                  <a:lnTo>
                    <a:pt x="9" y="22"/>
                  </a:lnTo>
                  <a:lnTo>
                    <a:pt x="4" y="16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6" y="2"/>
                  </a:lnTo>
                  <a:lnTo>
                    <a:pt x="20" y="5"/>
                  </a:lnTo>
                  <a:lnTo>
                    <a:pt x="22" y="8"/>
                  </a:lnTo>
                  <a:lnTo>
                    <a:pt x="27" y="8"/>
                  </a:lnTo>
                  <a:lnTo>
                    <a:pt x="34" y="8"/>
                  </a:lnTo>
                  <a:lnTo>
                    <a:pt x="38" y="8"/>
                  </a:lnTo>
                  <a:lnTo>
                    <a:pt x="41" y="8"/>
                  </a:lnTo>
                  <a:lnTo>
                    <a:pt x="48" y="8"/>
                  </a:lnTo>
                  <a:lnTo>
                    <a:pt x="52" y="8"/>
                  </a:lnTo>
                  <a:lnTo>
                    <a:pt x="55" y="5"/>
                  </a:lnTo>
                  <a:lnTo>
                    <a:pt x="59" y="5"/>
                  </a:lnTo>
                  <a:lnTo>
                    <a:pt x="64" y="5"/>
                  </a:lnTo>
                  <a:lnTo>
                    <a:pt x="68" y="5"/>
                  </a:lnTo>
                  <a:lnTo>
                    <a:pt x="71" y="16"/>
                  </a:lnTo>
                  <a:lnTo>
                    <a:pt x="68" y="2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0" name="Freeform 210"/>
            <p:cNvSpPr>
              <a:spLocks noChangeAspect="1"/>
            </p:cNvSpPr>
            <p:nvPr/>
          </p:nvSpPr>
          <p:spPr bwMode="auto">
            <a:xfrm rot="9246">
              <a:off x="-344" y="3371"/>
              <a:ext cx="93" cy="82"/>
            </a:xfrm>
            <a:custGeom>
              <a:avLst/>
              <a:gdLst>
                <a:gd name="T0" fmla="*/ 2147483647 w 51"/>
                <a:gd name="T1" fmla="*/ 2147483647 h 58"/>
                <a:gd name="T2" fmla="*/ 2147483647 w 51"/>
                <a:gd name="T3" fmla="*/ 2147483647 h 58"/>
                <a:gd name="T4" fmla="*/ 2147483647 w 51"/>
                <a:gd name="T5" fmla="*/ 2147483647 h 58"/>
                <a:gd name="T6" fmla="*/ 2147483647 w 51"/>
                <a:gd name="T7" fmla="*/ 2147483647 h 58"/>
                <a:gd name="T8" fmla="*/ 2147483647 w 51"/>
                <a:gd name="T9" fmla="*/ 2147483647 h 58"/>
                <a:gd name="T10" fmla="*/ 2147483647 w 51"/>
                <a:gd name="T11" fmla="*/ 2147483647 h 58"/>
                <a:gd name="T12" fmla="*/ 2147483647 w 51"/>
                <a:gd name="T13" fmla="*/ 2147483647 h 58"/>
                <a:gd name="T14" fmla="*/ 2147483647 w 51"/>
                <a:gd name="T15" fmla="*/ 2147483647 h 58"/>
                <a:gd name="T16" fmla="*/ 2147483647 w 51"/>
                <a:gd name="T17" fmla="*/ 2147483647 h 58"/>
                <a:gd name="T18" fmla="*/ 2147483647 w 51"/>
                <a:gd name="T19" fmla="*/ 2147483647 h 58"/>
                <a:gd name="T20" fmla="*/ 2147483647 w 51"/>
                <a:gd name="T21" fmla="*/ 2147483647 h 58"/>
                <a:gd name="T22" fmla="*/ 2147483647 w 51"/>
                <a:gd name="T23" fmla="*/ 2147483647 h 58"/>
                <a:gd name="T24" fmla="*/ 2147483647 w 51"/>
                <a:gd name="T25" fmla="*/ 2147483647 h 58"/>
                <a:gd name="T26" fmla="*/ 2147483647 w 51"/>
                <a:gd name="T27" fmla="*/ 2147483647 h 58"/>
                <a:gd name="T28" fmla="*/ 2147483647 w 51"/>
                <a:gd name="T29" fmla="*/ 2147483647 h 58"/>
                <a:gd name="T30" fmla="*/ 2147483647 w 51"/>
                <a:gd name="T31" fmla="*/ 2147483647 h 58"/>
                <a:gd name="T32" fmla="*/ 2147483647 w 51"/>
                <a:gd name="T33" fmla="*/ 2147483647 h 58"/>
                <a:gd name="T34" fmla="*/ 2147483647 w 51"/>
                <a:gd name="T35" fmla="*/ 2147483647 h 58"/>
                <a:gd name="T36" fmla="*/ 2147483647 w 51"/>
                <a:gd name="T37" fmla="*/ 2147483647 h 58"/>
                <a:gd name="T38" fmla="*/ 2147483647 w 51"/>
                <a:gd name="T39" fmla="*/ 2147483647 h 58"/>
                <a:gd name="T40" fmla="*/ 2147483647 w 51"/>
                <a:gd name="T41" fmla="*/ 2147483647 h 58"/>
                <a:gd name="T42" fmla="*/ 2147483647 w 51"/>
                <a:gd name="T43" fmla="*/ 2147483647 h 58"/>
                <a:gd name="T44" fmla="*/ 2147483647 w 51"/>
                <a:gd name="T45" fmla="*/ 2147483647 h 58"/>
                <a:gd name="T46" fmla="*/ 2147483647 w 51"/>
                <a:gd name="T47" fmla="*/ 2147483647 h 58"/>
                <a:gd name="T48" fmla="*/ 2147483647 w 51"/>
                <a:gd name="T49" fmla="*/ 2147483647 h 58"/>
                <a:gd name="T50" fmla="*/ 2147483647 w 51"/>
                <a:gd name="T51" fmla="*/ 2147483647 h 58"/>
                <a:gd name="T52" fmla="*/ 2147483647 w 51"/>
                <a:gd name="T53" fmla="*/ 2147483647 h 58"/>
                <a:gd name="T54" fmla="*/ 2147483647 w 51"/>
                <a:gd name="T55" fmla="*/ 2147483647 h 58"/>
                <a:gd name="T56" fmla="*/ 2147483647 w 51"/>
                <a:gd name="T57" fmla="*/ 2147483647 h 58"/>
                <a:gd name="T58" fmla="*/ 2147483647 w 51"/>
                <a:gd name="T59" fmla="*/ 2147483647 h 58"/>
                <a:gd name="T60" fmla="*/ 2147483647 w 51"/>
                <a:gd name="T61" fmla="*/ 2147483647 h 58"/>
                <a:gd name="T62" fmla="*/ 2147483647 w 51"/>
                <a:gd name="T63" fmla="*/ 2147483647 h 58"/>
                <a:gd name="T64" fmla="*/ 0 w 51"/>
                <a:gd name="T65" fmla="*/ 2147483647 h 58"/>
                <a:gd name="T66" fmla="*/ 0 w 51"/>
                <a:gd name="T67" fmla="*/ 2147483647 h 58"/>
                <a:gd name="T68" fmla="*/ 2147483647 w 51"/>
                <a:gd name="T69" fmla="*/ 2147483647 h 58"/>
                <a:gd name="T70" fmla="*/ 0 w 51"/>
                <a:gd name="T71" fmla="*/ 2147483647 h 58"/>
                <a:gd name="T72" fmla="*/ 0 w 51"/>
                <a:gd name="T73" fmla="*/ 2147483647 h 58"/>
                <a:gd name="T74" fmla="*/ 2147483647 w 51"/>
                <a:gd name="T75" fmla="*/ 2147483647 h 58"/>
                <a:gd name="T76" fmla="*/ 2147483647 w 51"/>
                <a:gd name="T77" fmla="*/ 2147483647 h 58"/>
                <a:gd name="T78" fmla="*/ 2147483647 w 51"/>
                <a:gd name="T79" fmla="*/ 2147483647 h 58"/>
                <a:gd name="T80" fmla="*/ 2147483647 w 51"/>
                <a:gd name="T81" fmla="*/ 2147483647 h 58"/>
                <a:gd name="T82" fmla="*/ 2147483647 w 51"/>
                <a:gd name="T83" fmla="*/ 2147483647 h 58"/>
                <a:gd name="T84" fmla="*/ 2147483647 w 51"/>
                <a:gd name="T85" fmla="*/ 2147483647 h 58"/>
                <a:gd name="T86" fmla="*/ 2147483647 w 51"/>
                <a:gd name="T87" fmla="*/ 2147483647 h 58"/>
                <a:gd name="T88" fmla="*/ 2147483647 w 51"/>
                <a:gd name="T89" fmla="*/ 2147483647 h 58"/>
                <a:gd name="T90" fmla="*/ 2147483647 w 51"/>
                <a:gd name="T91" fmla="*/ 2147483647 h 58"/>
                <a:gd name="T92" fmla="*/ 2147483647 w 51"/>
                <a:gd name="T93" fmla="*/ 2147483647 h 58"/>
                <a:gd name="T94" fmla="*/ 2147483647 w 51"/>
                <a:gd name="T95" fmla="*/ 2147483647 h 58"/>
                <a:gd name="T96" fmla="*/ 2147483647 w 51"/>
                <a:gd name="T97" fmla="*/ 2147483647 h 58"/>
                <a:gd name="T98" fmla="*/ 2147483647 w 51"/>
                <a:gd name="T99" fmla="*/ 2147483647 h 58"/>
                <a:gd name="T100" fmla="*/ 2147483647 w 51"/>
                <a:gd name="T101" fmla="*/ 2147483647 h 58"/>
                <a:gd name="T102" fmla="*/ 2147483647 w 51"/>
                <a:gd name="T103" fmla="*/ 0 h 58"/>
                <a:gd name="T104" fmla="*/ 2147483647 w 51"/>
                <a:gd name="T105" fmla="*/ 0 h 58"/>
                <a:gd name="T106" fmla="*/ 2147483647 w 51"/>
                <a:gd name="T107" fmla="*/ 2147483647 h 58"/>
                <a:gd name="T108" fmla="*/ 2147483647 w 51"/>
                <a:gd name="T109" fmla="*/ 2147483647 h 5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1"/>
                <a:gd name="T166" fmla="*/ 0 h 58"/>
                <a:gd name="T167" fmla="*/ 51 w 51"/>
                <a:gd name="T168" fmla="*/ 58 h 5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1" h="58">
                  <a:moveTo>
                    <a:pt x="49" y="6"/>
                  </a:moveTo>
                  <a:lnTo>
                    <a:pt x="46" y="17"/>
                  </a:lnTo>
                  <a:lnTo>
                    <a:pt x="46" y="25"/>
                  </a:lnTo>
                  <a:lnTo>
                    <a:pt x="49" y="31"/>
                  </a:lnTo>
                  <a:lnTo>
                    <a:pt x="51" y="36"/>
                  </a:lnTo>
                  <a:lnTo>
                    <a:pt x="51" y="39"/>
                  </a:lnTo>
                  <a:lnTo>
                    <a:pt x="51" y="42"/>
                  </a:lnTo>
                  <a:lnTo>
                    <a:pt x="49" y="44"/>
                  </a:lnTo>
                  <a:lnTo>
                    <a:pt x="49" y="47"/>
                  </a:lnTo>
                  <a:lnTo>
                    <a:pt x="49" y="50"/>
                  </a:lnTo>
                  <a:lnTo>
                    <a:pt x="49" y="53"/>
                  </a:lnTo>
                  <a:lnTo>
                    <a:pt x="46" y="53"/>
                  </a:lnTo>
                  <a:lnTo>
                    <a:pt x="44" y="50"/>
                  </a:lnTo>
                  <a:lnTo>
                    <a:pt x="44" y="47"/>
                  </a:lnTo>
                  <a:lnTo>
                    <a:pt x="42" y="42"/>
                  </a:lnTo>
                  <a:lnTo>
                    <a:pt x="44" y="36"/>
                  </a:lnTo>
                  <a:lnTo>
                    <a:pt x="39" y="33"/>
                  </a:lnTo>
                  <a:lnTo>
                    <a:pt x="37" y="31"/>
                  </a:lnTo>
                  <a:lnTo>
                    <a:pt x="35" y="31"/>
                  </a:lnTo>
                  <a:lnTo>
                    <a:pt x="32" y="31"/>
                  </a:lnTo>
                  <a:lnTo>
                    <a:pt x="30" y="33"/>
                  </a:lnTo>
                  <a:lnTo>
                    <a:pt x="28" y="33"/>
                  </a:lnTo>
                  <a:lnTo>
                    <a:pt x="26" y="33"/>
                  </a:lnTo>
                  <a:lnTo>
                    <a:pt x="19" y="33"/>
                  </a:lnTo>
                  <a:lnTo>
                    <a:pt x="16" y="36"/>
                  </a:lnTo>
                  <a:lnTo>
                    <a:pt x="14" y="39"/>
                  </a:lnTo>
                  <a:lnTo>
                    <a:pt x="14" y="42"/>
                  </a:lnTo>
                  <a:lnTo>
                    <a:pt x="12" y="44"/>
                  </a:lnTo>
                  <a:lnTo>
                    <a:pt x="12" y="50"/>
                  </a:lnTo>
                  <a:lnTo>
                    <a:pt x="10" y="58"/>
                  </a:lnTo>
                  <a:lnTo>
                    <a:pt x="7" y="53"/>
                  </a:lnTo>
                  <a:lnTo>
                    <a:pt x="3" y="42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3" y="31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3" y="20"/>
                  </a:lnTo>
                  <a:lnTo>
                    <a:pt x="3" y="17"/>
                  </a:lnTo>
                  <a:lnTo>
                    <a:pt x="5" y="17"/>
                  </a:lnTo>
                  <a:lnTo>
                    <a:pt x="7" y="14"/>
                  </a:lnTo>
                  <a:lnTo>
                    <a:pt x="7" y="11"/>
                  </a:lnTo>
                  <a:lnTo>
                    <a:pt x="10" y="9"/>
                  </a:lnTo>
                  <a:lnTo>
                    <a:pt x="7" y="3"/>
                  </a:lnTo>
                  <a:lnTo>
                    <a:pt x="10" y="3"/>
                  </a:lnTo>
                  <a:lnTo>
                    <a:pt x="14" y="6"/>
                  </a:lnTo>
                  <a:lnTo>
                    <a:pt x="19" y="9"/>
                  </a:lnTo>
                  <a:lnTo>
                    <a:pt x="26" y="11"/>
                  </a:lnTo>
                  <a:lnTo>
                    <a:pt x="30" y="11"/>
                  </a:lnTo>
                  <a:lnTo>
                    <a:pt x="32" y="9"/>
                  </a:lnTo>
                  <a:lnTo>
                    <a:pt x="37" y="3"/>
                  </a:lnTo>
                  <a:lnTo>
                    <a:pt x="39" y="0"/>
                  </a:lnTo>
                  <a:lnTo>
                    <a:pt x="42" y="0"/>
                  </a:lnTo>
                  <a:lnTo>
                    <a:pt x="46" y="6"/>
                  </a:lnTo>
                  <a:lnTo>
                    <a:pt x="49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1" name="Freeform 211"/>
            <p:cNvSpPr>
              <a:spLocks noChangeAspect="1"/>
            </p:cNvSpPr>
            <p:nvPr/>
          </p:nvSpPr>
          <p:spPr bwMode="auto">
            <a:xfrm rot="9246">
              <a:off x="-344" y="3371"/>
              <a:ext cx="93" cy="82"/>
            </a:xfrm>
            <a:custGeom>
              <a:avLst/>
              <a:gdLst>
                <a:gd name="T0" fmla="*/ 2147483647 w 51"/>
                <a:gd name="T1" fmla="*/ 2147483647 h 58"/>
                <a:gd name="T2" fmla="*/ 2147483647 w 51"/>
                <a:gd name="T3" fmla="*/ 2147483647 h 58"/>
                <a:gd name="T4" fmla="*/ 2147483647 w 51"/>
                <a:gd name="T5" fmla="*/ 2147483647 h 58"/>
                <a:gd name="T6" fmla="*/ 2147483647 w 51"/>
                <a:gd name="T7" fmla="*/ 2147483647 h 58"/>
                <a:gd name="T8" fmla="*/ 2147483647 w 51"/>
                <a:gd name="T9" fmla="*/ 2147483647 h 58"/>
                <a:gd name="T10" fmla="*/ 2147483647 w 51"/>
                <a:gd name="T11" fmla="*/ 2147483647 h 58"/>
                <a:gd name="T12" fmla="*/ 2147483647 w 51"/>
                <a:gd name="T13" fmla="*/ 2147483647 h 58"/>
                <a:gd name="T14" fmla="*/ 2147483647 w 51"/>
                <a:gd name="T15" fmla="*/ 2147483647 h 58"/>
                <a:gd name="T16" fmla="*/ 2147483647 w 51"/>
                <a:gd name="T17" fmla="*/ 2147483647 h 58"/>
                <a:gd name="T18" fmla="*/ 2147483647 w 51"/>
                <a:gd name="T19" fmla="*/ 2147483647 h 58"/>
                <a:gd name="T20" fmla="*/ 2147483647 w 51"/>
                <a:gd name="T21" fmla="*/ 2147483647 h 58"/>
                <a:gd name="T22" fmla="*/ 2147483647 w 51"/>
                <a:gd name="T23" fmla="*/ 2147483647 h 58"/>
                <a:gd name="T24" fmla="*/ 2147483647 w 51"/>
                <a:gd name="T25" fmla="*/ 2147483647 h 58"/>
                <a:gd name="T26" fmla="*/ 2147483647 w 51"/>
                <a:gd name="T27" fmla="*/ 2147483647 h 58"/>
                <a:gd name="T28" fmla="*/ 2147483647 w 51"/>
                <a:gd name="T29" fmla="*/ 2147483647 h 58"/>
                <a:gd name="T30" fmla="*/ 2147483647 w 51"/>
                <a:gd name="T31" fmla="*/ 2147483647 h 58"/>
                <a:gd name="T32" fmla="*/ 2147483647 w 51"/>
                <a:gd name="T33" fmla="*/ 2147483647 h 58"/>
                <a:gd name="T34" fmla="*/ 2147483647 w 51"/>
                <a:gd name="T35" fmla="*/ 2147483647 h 58"/>
                <a:gd name="T36" fmla="*/ 2147483647 w 51"/>
                <a:gd name="T37" fmla="*/ 2147483647 h 58"/>
                <a:gd name="T38" fmla="*/ 2147483647 w 51"/>
                <a:gd name="T39" fmla="*/ 2147483647 h 58"/>
                <a:gd name="T40" fmla="*/ 2147483647 w 51"/>
                <a:gd name="T41" fmla="*/ 2147483647 h 58"/>
                <a:gd name="T42" fmla="*/ 2147483647 w 51"/>
                <a:gd name="T43" fmla="*/ 2147483647 h 58"/>
                <a:gd name="T44" fmla="*/ 2147483647 w 51"/>
                <a:gd name="T45" fmla="*/ 2147483647 h 58"/>
                <a:gd name="T46" fmla="*/ 2147483647 w 51"/>
                <a:gd name="T47" fmla="*/ 2147483647 h 58"/>
                <a:gd name="T48" fmla="*/ 2147483647 w 51"/>
                <a:gd name="T49" fmla="*/ 2147483647 h 58"/>
                <a:gd name="T50" fmla="*/ 2147483647 w 51"/>
                <a:gd name="T51" fmla="*/ 2147483647 h 58"/>
                <a:gd name="T52" fmla="*/ 2147483647 w 51"/>
                <a:gd name="T53" fmla="*/ 2147483647 h 58"/>
                <a:gd name="T54" fmla="*/ 2147483647 w 51"/>
                <a:gd name="T55" fmla="*/ 2147483647 h 58"/>
                <a:gd name="T56" fmla="*/ 2147483647 w 51"/>
                <a:gd name="T57" fmla="*/ 2147483647 h 58"/>
                <a:gd name="T58" fmla="*/ 2147483647 w 51"/>
                <a:gd name="T59" fmla="*/ 2147483647 h 58"/>
                <a:gd name="T60" fmla="*/ 2147483647 w 51"/>
                <a:gd name="T61" fmla="*/ 2147483647 h 58"/>
                <a:gd name="T62" fmla="*/ 2147483647 w 51"/>
                <a:gd name="T63" fmla="*/ 2147483647 h 58"/>
                <a:gd name="T64" fmla="*/ 0 w 51"/>
                <a:gd name="T65" fmla="*/ 2147483647 h 58"/>
                <a:gd name="T66" fmla="*/ 0 w 51"/>
                <a:gd name="T67" fmla="*/ 2147483647 h 58"/>
                <a:gd name="T68" fmla="*/ 2147483647 w 51"/>
                <a:gd name="T69" fmla="*/ 2147483647 h 58"/>
                <a:gd name="T70" fmla="*/ 0 w 51"/>
                <a:gd name="T71" fmla="*/ 2147483647 h 58"/>
                <a:gd name="T72" fmla="*/ 0 w 51"/>
                <a:gd name="T73" fmla="*/ 2147483647 h 58"/>
                <a:gd name="T74" fmla="*/ 2147483647 w 51"/>
                <a:gd name="T75" fmla="*/ 2147483647 h 58"/>
                <a:gd name="T76" fmla="*/ 2147483647 w 51"/>
                <a:gd name="T77" fmla="*/ 2147483647 h 58"/>
                <a:gd name="T78" fmla="*/ 2147483647 w 51"/>
                <a:gd name="T79" fmla="*/ 2147483647 h 58"/>
                <a:gd name="T80" fmla="*/ 2147483647 w 51"/>
                <a:gd name="T81" fmla="*/ 2147483647 h 58"/>
                <a:gd name="T82" fmla="*/ 2147483647 w 51"/>
                <a:gd name="T83" fmla="*/ 2147483647 h 58"/>
                <a:gd name="T84" fmla="*/ 2147483647 w 51"/>
                <a:gd name="T85" fmla="*/ 2147483647 h 58"/>
                <a:gd name="T86" fmla="*/ 2147483647 w 51"/>
                <a:gd name="T87" fmla="*/ 2147483647 h 58"/>
                <a:gd name="T88" fmla="*/ 2147483647 w 51"/>
                <a:gd name="T89" fmla="*/ 2147483647 h 58"/>
                <a:gd name="T90" fmla="*/ 2147483647 w 51"/>
                <a:gd name="T91" fmla="*/ 2147483647 h 58"/>
                <a:gd name="T92" fmla="*/ 2147483647 w 51"/>
                <a:gd name="T93" fmla="*/ 2147483647 h 58"/>
                <a:gd name="T94" fmla="*/ 2147483647 w 51"/>
                <a:gd name="T95" fmla="*/ 2147483647 h 58"/>
                <a:gd name="T96" fmla="*/ 2147483647 w 51"/>
                <a:gd name="T97" fmla="*/ 2147483647 h 58"/>
                <a:gd name="T98" fmla="*/ 2147483647 w 51"/>
                <a:gd name="T99" fmla="*/ 2147483647 h 58"/>
                <a:gd name="T100" fmla="*/ 2147483647 w 51"/>
                <a:gd name="T101" fmla="*/ 2147483647 h 58"/>
                <a:gd name="T102" fmla="*/ 2147483647 w 51"/>
                <a:gd name="T103" fmla="*/ 0 h 58"/>
                <a:gd name="T104" fmla="*/ 2147483647 w 51"/>
                <a:gd name="T105" fmla="*/ 0 h 58"/>
                <a:gd name="T106" fmla="*/ 2147483647 w 51"/>
                <a:gd name="T107" fmla="*/ 2147483647 h 58"/>
                <a:gd name="T108" fmla="*/ 2147483647 w 51"/>
                <a:gd name="T109" fmla="*/ 2147483647 h 5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1"/>
                <a:gd name="T166" fmla="*/ 0 h 58"/>
                <a:gd name="T167" fmla="*/ 51 w 51"/>
                <a:gd name="T168" fmla="*/ 58 h 5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1" h="58">
                  <a:moveTo>
                    <a:pt x="49" y="6"/>
                  </a:moveTo>
                  <a:lnTo>
                    <a:pt x="46" y="17"/>
                  </a:lnTo>
                  <a:lnTo>
                    <a:pt x="46" y="25"/>
                  </a:lnTo>
                  <a:lnTo>
                    <a:pt x="49" y="31"/>
                  </a:lnTo>
                  <a:lnTo>
                    <a:pt x="51" y="36"/>
                  </a:lnTo>
                  <a:lnTo>
                    <a:pt x="51" y="39"/>
                  </a:lnTo>
                  <a:lnTo>
                    <a:pt x="51" y="42"/>
                  </a:lnTo>
                  <a:lnTo>
                    <a:pt x="49" y="44"/>
                  </a:lnTo>
                  <a:lnTo>
                    <a:pt x="49" y="47"/>
                  </a:lnTo>
                  <a:lnTo>
                    <a:pt x="49" y="50"/>
                  </a:lnTo>
                  <a:lnTo>
                    <a:pt x="49" y="53"/>
                  </a:lnTo>
                  <a:lnTo>
                    <a:pt x="46" y="53"/>
                  </a:lnTo>
                  <a:lnTo>
                    <a:pt x="44" y="50"/>
                  </a:lnTo>
                  <a:lnTo>
                    <a:pt x="44" y="47"/>
                  </a:lnTo>
                  <a:lnTo>
                    <a:pt x="42" y="42"/>
                  </a:lnTo>
                  <a:lnTo>
                    <a:pt x="44" y="36"/>
                  </a:lnTo>
                  <a:lnTo>
                    <a:pt x="39" y="33"/>
                  </a:lnTo>
                  <a:lnTo>
                    <a:pt x="37" y="31"/>
                  </a:lnTo>
                  <a:lnTo>
                    <a:pt x="35" y="31"/>
                  </a:lnTo>
                  <a:lnTo>
                    <a:pt x="32" y="31"/>
                  </a:lnTo>
                  <a:lnTo>
                    <a:pt x="30" y="33"/>
                  </a:lnTo>
                  <a:lnTo>
                    <a:pt x="28" y="33"/>
                  </a:lnTo>
                  <a:lnTo>
                    <a:pt x="26" y="33"/>
                  </a:lnTo>
                  <a:lnTo>
                    <a:pt x="19" y="33"/>
                  </a:lnTo>
                  <a:lnTo>
                    <a:pt x="16" y="36"/>
                  </a:lnTo>
                  <a:lnTo>
                    <a:pt x="14" y="39"/>
                  </a:lnTo>
                  <a:lnTo>
                    <a:pt x="14" y="42"/>
                  </a:lnTo>
                  <a:lnTo>
                    <a:pt x="12" y="44"/>
                  </a:lnTo>
                  <a:lnTo>
                    <a:pt x="12" y="50"/>
                  </a:lnTo>
                  <a:lnTo>
                    <a:pt x="10" y="58"/>
                  </a:lnTo>
                  <a:lnTo>
                    <a:pt x="7" y="53"/>
                  </a:lnTo>
                  <a:lnTo>
                    <a:pt x="3" y="42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3" y="31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3" y="20"/>
                  </a:lnTo>
                  <a:lnTo>
                    <a:pt x="3" y="17"/>
                  </a:lnTo>
                  <a:lnTo>
                    <a:pt x="5" y="17"/>
                  </a:lnTo>
                  <a:lnTo>
                    <a:pt x="7" y="14"/>
                  </a:lnTo>
                  <a:lnTo>
                    <a:pt x="7" y="11"/>
                  </a:lnTo>
                  <a:lnTo>
                    <a:pt x="10" y="9"/>
                  </a:lnTo>
                  <a:lnTo>
                    <a:pt x="7" y="3"/>
                  </a:lnTo>
                  <a:lnTo>
                    <a:pt x="10" y="3"/>
                  </a:lnTo>
                  <a:lnTo>
                    <a:pt x="14" y="6"/>
                  </a:lnTo>
                  <a:lnTo>
                    <a:pt x="19" y="9"/>
                  </a:lnTo>
                  <a:lnTo>
                    <a:pt x="26" y="11"/>
                  </a:lnTo>
                  <a:lnTo>
                    <a:pt x="30" y="11"/>
                  </a:lnTo>
                  <a:lnTo>
                    <a:pt x="32" y="9"/>
                  </a:lnTo>
                  <a:lnTo>
                    <a:pt x="37" y="3"/>
                  </a:lnTo>
                  <a:lnTo>
                    <a:pt x="39" y="0"/>
                  </a:lnTo>
                  <a:lnTo>
                    <a:pt x="42" y="0"/>
                  </a:lnTo>
                  <a:lnTo>
                    <a:pt x="46" y="6"/>
                  </a:lnTo>
                  <a:lnTo>
                    <a:pt x="49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2" name="Freeform 212"/>
            <p:cNvSpPr>
              <a:spLocks noChangeAspect="1"/>
            </p:cNvSpPr>
            <p:nvPr/>
          </p:nvSpPr>
          <p:spPr bwMode="auto">
            <a:xfrm rot="9246">
              <a:off x="-245" y="3319"/>
              <a:ext cx="128" cy="154"/>
            </a:xfrm>
            <a:custGeom>
              <a:avLst/>
              <a:gdLst>
                <a:gd name="T0" fmla="*/ 2147483647 w 69"/>
                <a:gd name="T1" fmla="*/ 2147483647 h 110"/>
                <a:gd name="T2" fmla="*/ 2147483647 w 69"/>
                <a:gd name="T3" fmla="*/ 2147483647 h 110"/>
                <a:gd name="T4" fmla="*/ 2147483647 w 69"/>
                <a:gd name="T5" fmla="*/ 2147483647 h 110"/>
                <a:gd name="T6" fmla="*/ 2147483647 w 69"/>
                <a:gd name="T7" fmla="*/ 2147483647 h 110"/>
                <a:gd name="T8" fmla="*/ 2147483647 w 69"/>
                <a:gd name="T9" fmla="*/ 2147483647 h 110"/>
                <a:gd name="T10" fmla="*/ 2147483647 w 69"/>
                <a:gd name="T11" fmla="*/ 2147483647 h 110"/>
                <a:gd name="T12" fmla="*/ 2147483647 w 69"/>
                <a:gd name="T13" fmla="*/ 2147483647 h 110"/>
                <a:gd name="T14" fmla="*/ 2147483647 w 69"/>
                <a:gd name="T15" fmla="*/ 2147483647 h 110"/>
                <a:gd name="T16" fmla="*/ 2147483647 w 69"/>
                <a:gd name="T17" fmla="*/ 2147483647 h 110"/>
                <a:gd name="T18" fmla="*/ 2147483647 w 69"/>
                <a:gd name="T19" fmla="*/ 2147483647 h 110"/>
                <a:gd name="T20" fmla="*/ 2147483647 w 69"/>
                <a:gd name="T21" fmla="*/ 2147483647 h 110"/>
                <a:gd name="T22" fmla="*/ 2147483647 w 69"/>
                <a:gd name="T23" fmla="*/ 2147483647 h 110"/>
                <a:gd name="T24" fmla="*/ 0 w 69"/>
                <a:gd name="T25" fmla="*/ 2147483647 h 110"/>
                <a:gd name="T26" fmla="*/ 2147483647 w 69"/>
                <a:gd name="T27" fmla="*/ 2147483647 h 110"/>
                <a:gd name="T28" fmla="*/ 2147483647 w 69"/>
                <a:gd name="T29" fmla="*/ 2147483647 h 110"/>
                <a:gd name="T30" fmla="*/ 2147483647 w 69"/>
                <a:gd name="T31" fmla="*/ 2147483647 h 110"/>
                <a:gd name="T32" fmla="*/ 2147483647 w 69"/>
                <a:gd name="T33" fmla="*/ 2147483647 h 110"/>
                <a:gd name="T34" fmla="*/ 2147483647 w 69"/>
                <a:gd name="T35" fmla="*/ 2147483647 h 110"/>
                <a:gd name="T36" fmla="*/ 2147483647 w 69"/>
                <a:gd name="T37" fmla="*/ 2147483647 h 110"/>
                <a:gd name="T38" fmla="*/ 2147483647 w 69"/>
                <a:gd name="T39" fmla="*/ 2147483647 h 110"/>
                <a:gd name="T40" fmla="*/ 2147483647 w 69"/>
                <a:gd name="T41" fmla="*/ 2147483647 h 110"/>
                <a:gd name="T42" fmla="*/ 2147483647 w 69"/>
                <a:gd name="T43" fmla="*/ 2147483647 h 110"/>
                <a:gd name="T44" fmla="*/ 2147483647 w 69"/>
                <a:gd name="T45" fmla="*/ 2147483647 h 110"/>
                <a:gd name="T46" fmla="*/ 2147483647 w 69"/>
                <a:gd name="T47" fmla="*/ 2147483647 h 110"/>
                <a:gd name="T48" fmla="*/ 2147483647 w 69"/>
                <a:gd name="T49" fmla="*/ 2147483647 h 110"/>
                <a:gd name="T50" fmla="*/ 2147483647 w 69"/>
                <a:gd name="T51" fmla="*/ 2147483647 h 110"/>
                <a:gd name="T52" fmla="*/ 2147483647 w 69"/>
                <a:gd name="T53" fmla="*/ 2147483647 h 110"/>
                <a:gd name="T54" fmla="*/ 2147483647 w 69"/>
                <a:gd name="T55" fmla="*/ 2147483647 h 110"/>
                <a:gd name="T56" fmla="*/ 2147483647 w 69"/>
                <a:gd name="T57" fmla="*/ 2147483647 h 110"/>
                <a:gd name="T58" fmla="*/ 2147483647 w 69"/>
                <a:gd name="T59" fmla="*/ 2147483647 h 110"/>
                <a:gd name="T60" fmla="*/ 2147483647 w 69"/>
                <a:gd name="T61" fmla="*/ 2147483647 h 110"/>
                <a:gd name="T62" fmla="*/ 2147483647 w 69"/>
                <a:gd name="T63" fmla="*/ 2147483647 h 110"/>
                <a:gd name="T64" fmla="*/ 2147483647 w 69"/>
                <a:gd name="T65" fmla="*/ 2147483647 h 110"/>
                <a:gd name="T66" fmla="*/ 2147483647 w 69"/>
                <a:gd name="T67" fmla="*/ 2147483647 h 110"/>
                <a:gd name="T68" fmla="*/ 2147483647 w 69"/>
                <a:gd name="T69" fmla="*/ 2147483647 h 110"/>
                <a:gd name="T70" fmla="*/ 2147483647 w 69"/>
                <a:gd name="T71" fmla="*/ 2147483647 h 110"/>
                <a:gd name="T72" fmla="*/ 2147483647 w 69"/>
                <a:gd name="T73" fmla="*/ 2147483647 h 110"/>
                <a:gd name="T74" fmla="*/ 2147483647 w 69"/>
                <a:gd name="T75" fmla="*/ 0 h 110"/>
                <a:gd name="T76" fmla="*/ 2147483647 w 69"/>
                <a:gd name="T77" fmla="*/ 2147483647 h 110"/>
                <a:gd name="T78" fmla="*/ 2147483647 w 69"/>
                <a:gd name="T79" fmla="*/ 2147483647 h 110"/>
                <a:gd name="T80" fmla="*/ 2147483647 w 69"/>
                <a:gd name="T81" fmla="*/ 2147483647 h 110"/>
                <a:gd name="T82" fmla="*/ 2147483647 w 69"/>
                <a:gd name="T83" fmla="*/ 2147483647 h 1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9"/>
                <a:gd name="T127" fmla="*/ 0 h 110"/>
                <a:gd name="T128" fmla="*/ 69 w 69"/>
                <a:gd name="T129" fmla="*/ 110 h 1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9" h="110">
                  <a:moveTo>
                    <a:pt x="7" y="36"/>
                  </a:moveTo>
                  <a:lnTo>
                    <a:pt x="10" y="36"/>
                  </a:lnTo>
                  <a:lnTo>
                    <a:pt x="12" y="36"/>
                  </a:lnTo>
                  <a:lnTo>
                    <a:pt x="14" y="36"/>
                  </a:lnTo>
                  <a:lnTo>
                    <a:pt x="16" y="38"/>
                  </a:lnTo>
                  <a:lnTo>
                    <a:pt x="16" y="41"/>
                  </a:lnTo>
                  <a:lnTo>
                    <a:pt x="16" y="47"/>
                  </a:lnTo>
                  <a:lnTo>
                    <a:pt x="16" y="49"/>
                  </a:lnTo>
                  <a:lnTo>
                    <a:pt x="14" y="52"/>
                  </a:lnTo>
                  <a:lnTo>
                    <a:pt x="12" y="55"/>
                  </a:lnTo>
                  <a:lnTo>
                    <a:pt x="7" y="60"/>
                  </a:lnTo>
                  <a:lnTo>
                    <a:pt x="3" y="63"/>
                  </a:lnTo>
                  <a:lnTo>
                    <a:pt x="0" y="69"/>
                  </a:lnTo>
                  <a:lnTo>
                    <a:pt x="3" y="71"/>
                  </a:lnTo>
                  <a:lnTo>
                    <a:pt x="0" y="74"/>
                  </a:lnTo>
                  <a:lnTo>
                    <a:pt x="3" y="77"/>
                  </a:lnTo>
                  <a:lnTo>
                    <a:pt x="5" y="82"/>
                  </a:lnTo>
                  <a:lnTo>
                    <a:pt x="5" y="85"/>
                  </a:lnTo>
                  <a:lnTo>
                    <a:pt x="5" y="88"/>
                  </a:lnTo>
                  <a:lnTo>
                    <a:pt x="5" y="91"/>
                  </a:lnTo>
                  <a:lnTo>
                    <a:pt x="7" y="93"/>
                  </a:lnTo>
                  <a:lnTo>
                    <a:pt x="7" y="96"/>
                  </a:lnTo>
                  <a:lnTo>
                    <a:pt x="5" y="99"/>
                  </a:lnTo>
                  <a:lnTo>
                    <a:pt x="5" y="102"/>
                  </a:lnTo>
                  <a:lnTo>
                    <a:pt x="3" y="102"/>
                  </a:lnTo>
                  <a:lnTo>
                    <a:pt x="0" y="107"/>
                  </a:lnTo>
                  <a:lnTo>
                    <a:pt x="5" y="110"/>
                  </a:lnTo>
                  <a:lnTo>
                    <a:pt x="7" y="107"/>
                  </a:lnTo>
                  <a:lnTo>
                    <a:pt x="10" y="104"/>
                  </a:lnTo>
                  <a:lnTo>
                    <a:pt x="12" y="102"/>
                  </a:lnTo>
                  <a:lnTo>
                    <a:pt x="14" y="99"/>
                  </a:lnTo>
                  <a:lnTo>
                    <a:pt x="19" y="96"/>
                  </a:lnTo>
                  <a:lnTo>
                    <a:pt x="21" y="93"/>
                  </a:lnTo>
                  <a:lnTo>
                    <a:pt x="23" y="88"/>
                  </a:lnTo>
                  <a:lnTo>
                    <a:pt x="26" y="88"/>
                  </a:lnTo>
                  <a:lnTo>
                    <a:pt x="28" y="88"/>
                  </a:lnTo>
                  <a:lnTo>
                    <a:pt x="30" y="85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7"/>
                  </a:lnTo>
                  <a:lnTo>
                    <a:pt x="42" y="74"/>
                  </a:lnTo>
                  <a:lnTo>
                    <a:pt x="44" y="71"/>
                  </a:lnTo>
                  <a:lnTo>
                    <a:pt x="44" y="69"/>
                  </a:lnTo>
                  <a:lnTo>
                    <a:pt x="42" y="63"/>
                  </a:lnTo>
                  <a:lnTo>
                    <a:pt x="39" y="55"/>
                  </a:lnTo>
                  <a:lnTo>
                    <a:pt x="42" y="44"/>
                  </a:lnTo>
                  <a:lnTo>
                    <a:pt x="44" y="41"/>
                  </a:lnTo>
                  <a:lnTo>
                    <a:pt x="44" y="38"/>
                  </a:lnTo>
                  <a:lnTo>
                    <a:pt x="46" y="38"/>
                  </a:lnTo>
                  <a:lnTo>
                    <a:pt x="51" y="33"/>
                  </a:lnTo>
                  <a:lnTo>
                    <a:pt x="53" y="30"/>
                  </a:lnTo>
                  <a:lnTo>
                    <a:pt x="55" y="30"/>
                  </a:lnTo>
                  <a:lnTo>
                    <a:pt x="58" y="27"/>
                  </a:lnTo>
                  <a:lnTo>
                    <a:pt x="60" y="27"/>
                  </a:lnTo>
                  <a:lnTo>
                    <a:pt x="62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69" y="25"/>
                  </a:lnTo>
                  <a:lnTo>
                    <a:pt x="67" y="25"/>
                  </a:lnTo>
                  <a:lnTo>
                    <a:pt x="65" y="22"/>
                  </a:lnTo>
                  <a:lnTo>
                    <a:pt x="60" y="19"/>
                  </a:lnTo>
                  <a:lnTo>
                    <a:pt x="58" y="16"/>
                  </a:lnTo>
                  <a:lnTo>
                    <a:pt x="53" y="11"/>
                  </a:lnTo>
                  <a:lnTo>
                    <a:pt x="51" y="8"/>
                  </a:lnTo>
                  <a:lnTo>
                    <a:pt x="49" y="8"/>
                  </a:lnTo>
                  <a:lnTo>
                    <a:pt x="46" y="5"/>
                  </a:lnTo>
                  <a:lnTo>
                    <a:pt x="42" y="8"/>
                  </a:lnTo>
                  <a:lnTo>
                    <a:pt x="37" y="11"/>
                  </a:lnTo>
                  <a:lnTo>
                    <a:pt x="35" y="14"/>
                  </a:lnTo>
                  <a:lnTo>
                    <a:pt x="28" y="16"/>
                  </a:lnTo>
                  <a:lnTo>
                    <a:pt x="21" y="14"/>
                  </a:lnTo>
                  <a:lnTo>
                    <a:pt x="16" y="11"/>
                  </a:lnTo>
                  <a:lnTo>
                    <a:pt x="14" y="8"/>
                  </a:lnTo>
                  <a:lnTo>
                    <a:pt x="14" y="5"/>
                  </a:lnTo>
                  <a:lnTo>
                    <a:pt x="12" y="3"/>
                  </a:lnTo>
                  <a:lnTo>
                    <a:pt x="7" y="0"/>
                  </a:lnTo>
                  <a:lnTo>
                    <a:pt x="3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3" y="11"/>
                  </a:lnTo>
                  <a:lnTo>
                    <a:pt x="3" y="14"/>
                  </a:lnTo>
                  <a:lnTo>
                    <a:pt x="5" y="16"/>
                  </a:lnTo>
                  <a:lnTo>
                    <a:pt x="7" y="19"/>
                  </a:lnTo>
                  <a:lnTo>
                    <a:pt x="10" y="30"/>
                  </a:lnTo>
                  <a:lnTo>
                    <a:pt x="7" y="3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3" name="Freeform 213"/>
            <p:cNvSpPr>
              <a:spLocks noChangeAspect="1"/>
            </p:cNvSpPr>
            <p:nvPr/>
          </p:nvSpPr>
          <p:spPr bwMode="auto">
            <a:xfrm rot="9246">
              <a:off x="-245" y="3319"/>
              <a:ext cx="128" cy="154"/>
            </a:xfrm>
            <a:custGeom>
              <a:avLst/>
              <a:gdLst>
                <a:gd name="T0" fmla="*/ 2147483647 w 69"/>
                <a:gd name="T1" fmla="*/ 2147483647 h 110"/>
                <a:gd name="T2" fmla="*/ 2147483647 w 69"/>
                <a:gd name="T3" fmla="*/ 2147483647 h 110"/>
                <a:gd name="T4" fmla="*/ 2147483647 w 69"/>
                <a:gd name="T5" fmla="*/ 2147483647 h 110"/>
                <a:gd name="T6" fmla="*/ 2147483647 w 69"/>
                <a:gd name="T7" fmla="*/ 2147483647 h 110"/>
                <a:gd name="T8" fmla="*/ 2147483647 w 69"/>
                <a:gd name="T9" fmla="*/ 2147483647 h 110"/>
                <a:gd name="T10" fmla="*/ 2147483647 w 69"/>
                <a:gd name="T11" fmla="*/ 2147483647 h 110"/>
                <a:gd name="T12" fmla="*/ 2147483647 w 69"/>
                <a:gd name="T13" fmla="*/ 2147483647 h 110"/>
                <a:gd name="T14" fmla="*/ 2147483647 w 69"/>
                <a:gd name="T15" fmla="*/ 2147483647 h 110"/>
                <a:gd name="T16" fmla="*/ 2147483647 w 69"/>
                <a:gd name="T17" fmla="*/ 2147483647 h 110"/>
                <a:gd name="T18" fmla="*/ 2147483647 w 69"/>
                <a:gd name="T19" fmla="*/ 2147483647 h 110"/>
                <a:gd name="T20" fmla="*/ 2147483647 w 69"/>
                <a:gd name="T21" fmla="*/ 2147483647 h 110"/>
                <a:gd name="T22" fmla="*/ 2147483647 w 69"/>
                <a:gd name="T23" fmla="*/ 2147483647 h 110"/>
                <a:gd name="T24" fmla="*/ 0 w 69"/>
                <a:gd name="T25" fmla="*/ 2147483647 h 110"/>
                <a:gd name="T26" fmla="*/ 2147483647 w 69"/>
                <a:gd name="T27" fmla="*/ 2147483647 h 110"/>
                <a:gd name="T28" fmla="*/ 2147483647 w 69"/>
                <a:gd name="T29" fmla="*/ 2147483647 h 110"/>
                <a:gd name="T30" fmla="*/ 2147483647 w 69"/>
                <a:gd name="T31" fmla="*/ 2147483647 h 110"/>
                <a:gd name="T32" fmla="*/ 2147483647 w 69"/>
                <a:gd name="T33" fmla="*/ 2147483647 h 110"/>
                <a:gd name="T34" fmla="*/ 2147483647 w 69"/>
                <a:gd name="T35" fmla="*/ 2147483647 h 110"/>
                <a:gd name="T36" fmla="*/ 2147483647 w 69"/>
                <a:gd name="T37" fmla="*/ 2147483647 h 110"/>
                <a:gd name="T38" fmla="*/ 2147483647 w 69"/>
                <a:gd name="T39" fmla="*/ 2147483647 h 110"/>
                <a:gd name="T40" fmla="*/ 2147483647 w 69"/>
                <a:gd name="T41" fmla="*/ 2147483647 h 110"/>
                <a:gd name="T42" fmla="*/ 2147483647 w 69"/>
                <a:gd name="T43" fmla="*/ 2147483647 h 110"/>
                <a:gd name="T44" fmla="*/ 2147483647 w 69"/>
                <a:gd name="T45" fmla="*/ 2147483647 h 110"/>
                <a:gd name="T46" fmla="*/ 2147483647 w 69"/>
                <a:gd name="T47" fmla="*/ 2147483647 h 110"/>
                <a:gd name="T48" fmla="*/ 2147483647 w 69"/>
                <a:gd name="T49" fmla="*/ 2147483647 h 110"/>
                <a:gd name="T50" fmla="*/ 2147483647 w 69"/>
                <a:gd name="T51" fmla="*/ 2147483647 h 110"/>
                <a:gd name="T52" fmla="*/ 2147483647 w 69"/>
                <a:gd name="T53" fmla="*/ 2147483647 h 110"/>
                <a:gd name="T54" fmla="*/ 2147483647 w 69"/>
                <a:gd name="T55" fmla="*/ 2147483647 h 110"/>
                <a:gd name="T56" fmla="*/ 2147483647 w 69"/>
                <a:gd name="T57" fmla="*/ 2147483647 h 110"/>
                <a:gd name="T58" fmla="*/ 2147483647 w 69"/>
                <a:gd name="T59" fmla="*/ 2147483647 h 110"/>
                <a:gd name="T60" fmla="*/ 2147483647 w 69"/>
                <a:gd name="T61" fmla="*/ 2147483647 h 110"/>
                <a:gd name="T62" fmla="*/ 2147483647 w 69"/>
                <a:gd name="T63" fmla="*/ 2147483647 h 110"/>
                <a:gd name="T64" fmla="*/ 2147483647 w 69"/>
                <a:gd name="T65" fmla="*/ 2147483647 h 110"/>
                <a:gd name="T66" fmla="*/ 2147483647 w 69"/>
                <a:gd name="T67" fmla="*/ 2147483647 h 110"/>
                <a:gd name="T68" fmla="*/ 2147483647 w 69"/>
                <a:gd name="T69" fmla="*/ 2147483647 h 110"/>
                <a:gd name="T70" fmla="*/ 2147483647 w 69"/>
                <a:gd name="T71" fmla="*/ 2147483647 h 110"/>
                <a:gd name="T72" fmla="*/ 2147483647 w 69"/>
                <a:gd name="T73" fmla="*/ 2147483647 h 110"/>
                <a:gd name="T74" fmla="*/ 2147483647 w 69"/>
                <a:gd name="T75" fmla="*/ 0 h 110"/>
                <a:gd name="T76" fmla="*/ 2147483647 w 69"/>
                <a:gd name="T77" fmla="*/ 2147483647 h 110"/>
                <a:gd name="T78" fmla="*/ 2147483647 w 69"/>
                <a:gd name="T79" fmla="*/ 2147483647 h 110"/>
                <a:gd name="T80" fmla="*/ 2147483647 w 69"/>
                <a:gd name="T81" fmla="*/ 2147483647 h 110"/>
                <a:gd name="T82" fmla="*/ 2147483647 w 69"/>
                <a:gd name="T83" fmla="*/ 2147483647 h 1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9"/>
                <a:gd name="T127" fmla="*/ 0 h 110"/>
                <a:gd name="T128" fmla="*/ 69 w 69"/>
                <a:gd name="T129" fmla="*/ 110 h 1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9" h="110">
                  <a:moveTo>
                    <a:pt x="7" y="36"/>
                  </a:moveTo>
                  <a:lnTo>
                    <a:pt x="10" y="36"/>
                  </a:lnTo>
                  <a:lnTo>
                    <a:pt x="12" y="36"/>
                  </a:lnTo>
                  <a:lnTo>
                    <a:pt x="14" y="36"/>
                  </a:lnTo>
                  <a:lnTo>
                    <a:pt x="16" y="38"/>
                  </a:lnTo>
                  <a:lnTo>
                    <a:pt x="16" y="41"/>
                  </a:lnTo>
                  <a:lnTo>
                    <a:pt x="16" y="47"/>
                  </a:lnTo>
                  <a:lnTo>
                    <a:pt x="16" y="49"/>
                  </a:lnTo>
                  <a:lnTo>
                    <a:pt x="14" y="52"/>
                  </a:lnTo>
                  <a:lnTo>
                    <a:pt x="12" y="55"/>
                  </a:lnTo>
                  <a:lnTo>
                    <a:pt x="7" y="60"/>
                  </a:lnTo>
                  <a:lnTo>
                    <a:pt x="3" y="63"/>
                  </a:lnTo>
                  <a:lnTo>
                    <a:pt x="0" y="69"/>
                  </a:lnTo>
                  <a:lnTo>
                    <a:pt x="3" y="71"/>
                  </a:lnTo>
                  <a:lnTo>
                    <a:pt x="0" y="74"/>
                  </a:lnTo>
                  <a:lnTo>
                    <a:pt x="3" y="77"/>
                  </a:lnTo>
                  <a:lnTo>
                    <a:pt x="5" y="82"/>
                  </a:lnTo>
                  <a:lnTo>
                    <a:pt x="5" y="85"/>
                  </a:lnTo>
                  <a:lnTo>
                    <a:pt x="5" y="88"/>
                  </a:lnTo>
                  <a:lnTo>
                    <a:pt x="5" y="91"/>
                  </a:lnTo>
                  <a:lnTo>
                    <a:pt x="7" y="93"/>
                  </a:lnTo>
                  <a:lnTo>
                    <a:pt x="7" y="96"/>
                  </a:lnTo>
                  <a:lnTo>
                    <a:pt x="5" y="99"/>
                  </a:lnTo>
                  <a:lnTo>
                    <a:pt x="5" y="102"/>
                  </a:lnTo>
                  <a:lnTo>
                    <a:pt x="3" y="102"/>
                  </a:lnTo>
                  <a:lnTo>
                    <a:pt x="0" y="107"/>
                  </a:lnTo>
                  <a:lnTo>
                    <a:pt x="5" y="110"/>
                  </a:lnTo>
                  <a:lnTo>
                    <a:pt x="7" y="107"/>
                  </a:lnTo>
                  <a:lnTo>
                    <a:pt x="10" y="104"/>
                  </a:lnTo>
                  <a:lnTo>
                    <a:pt x="12" y="102"/>
                  </a:lnTo>
                  <a:lnTo>
                    <a:pt x="14" y="99"/>
                  </a:lnTo>
                  <a:lnTo>
                    <a:pt x="19" y="96"/>
                  </a:lnTo>
                  <a:lnTo>
                    <a:pt x="21" y="93"/>
                  </a:lnTo>
                  <a:lnTo>
                    <a:pt x="23" y="88"/>
                  </a:lnTo>
                  <a:lnTo>
                    <a:pt x="26" y="88"/>
                  </a:lnTo>
                  <a:lnTo>
                    <a:pt x="28" y="88"/>
                  </a:lnTo>
                  <a:lnTo>
                    <a:pt x="30" y="85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7"/>
                  </a:lnTo>
                  <a:lnTo>
                    <a:pt x="42" y="74"/>
                  </a:lnTo>
                  <a:lnTo>
                    <a:pt x="44" y="71"/>
                  </a:lnTo>
                  <a:lnTo>
                    <a:pt x="44" y="69"/>
                  </a:lnTo>
                  <a:lnTo>
                    <a:pt x="42" y="63"/>
                  </a:lnTo>
                  <a:lnTo>
                    <a:pt x="39" y="55"/>
                  </a:lnTo>
                  <a:lnTo>
                    <a:pt x="42" y="44"/>
                  </a:lnTo>
                  <a:lnTo>
                    <a:pt x="44" y="41"/>
                  </a:lnTo>
                  <a:lnTo>
                    <a:pt x="44" y="38"/>
                  </a:lnTo>
                  <a:lnTo>
                    <a:pt x="46" y="38"/>
                  </a:lnTo>
                  <a:lnTo>
                    <a:pt x="51" y="33"/>
                  </a:lnTo>
                  <a:lnTo>
                    <a:pt x="53" y="30"/>
                  </a:lnTo>
                  <a:lnTo>
                    <a:pt x="55" y="30"/>
                  </a:lnTo>
                  <a:lnTo>
                    <a:pt x="58" y="27"/>
                  </a:lnTo>
                  <a:lnTo>
                    <a:pt x="60" y="27"/>
                  </a:lnTo>
                  <a:lnTo>
                    <a:pt x="62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69" y="25"/>
                  </a:lnTo>
                  <a:lnTo>
                    <a:pt x="67" y="25"/>
                  </a:lnTo>
                  <a:lnTo>
                    <a:pt x="65" y="22"/>
                  </a:lnTo>
                  <a:lnTo>
                    <a:pt x="60" y="19"/>
                  </a:lnTo>
                  <a:lnTo>
                    <a:pt x="58" y="16"/>
                  </a:lnTo>
                  <a:lnTo>
                    <a:pt x="53" y="11"/>
                  </a:lnTo>
                  <a:lnTo>
                    <a:pt x="51" y="8"/>
                  </a:lnTo>
                  <a:lnTo>
                    <a:pt x="49" y="8"/>
                  </a:lnTo>
                  <a:lnTo>
                    <a:pt x="46" y="5"/>
                  </a:lnTo>
                  <a:lnTo>
                    <a:pt x="42" y="8"/>
                  </a:lnTo>
                  <a:lnTo>
                    <a:pt x="37" y="11"/>
                  </a:lnTo>
                  <a:lnTo>
                    <a:pt x="35" y="14"/>
                  </a:lnTo>
                  <a:lnTo>
                    <a:pt x="28" y="16"/>
                  </a:lnTo>
                  <a:lnTo>
                    <a:pt x="21" y="14"/>
                  </a:lnTo>
                  <a:lnTo>
                    <a:pt x="16" y="11"/>
                  </a:lnTo>
                  <a:lnTo>
                    <a:pt x="14" y="8"/>
                  </a:lnTo>
                  <a:lnTo>
                    <a:pt x="14" y="5"/>
                  </a:lnTo>
                  <a:lnTo>
                    <a:pt x="12" y="3"/>
                  </a:lnTo>
                  <a:lnTo>
                    <a:pt x="7" y="0"/>
                  </a:lnTo>
                  <a:lnTo>
                    <a:pt x="3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3" y="11"/>
                  </a:lnTo>
                  <a:lnTo>
                    <a:pt x="3" y="14"/>
                  </a:lnTo>
                  <a:lnTo>
                    <a:pt x="5" y="16"/>
                  </a:lnTo>
                  <a:lnTo>
                    <a:pt x="7" y="19"/>
                  </a:lnTo>
                  <a:lnTo>
                    <a:pt x="10" y="30"/>
                  </a:lnTo>
                  <a:lnTo>
                    <a:pt x="7" y="3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4" name="Freeform 214"/>
            <p:cNvSpPr>
              <a:spLocks noChangeAspect="1"/>
            </p:cNvSpPr>
            <p:nvPr/>
          </p:nvSpPr>
          <p:spPr bwMode="auto">
            <a:xfrm rot="9246">
              <a:off x="-426" y="3185"/>
              <a:ext cx="141" cy="146"/>
            </a:xfrm>
            <a:custGeom>
              <a:avLst/>
              <a:gdLst>
                <a:gd name="T0" fmla="*/ 2147483647 w 77"/>
                <a:gd name="T1" fmla="*/ 2147483647 h 104"/>
                <a:gd name="T2" fmla="*/ 2147483647 w 77"/>
                <a:gd name="T3" fmla="*/ 2147483647 h 104"/>
                <a:gd name="T4" fmla="*/ 2147483647 w 77"/>
                <a:gd name="T5" fmla="*/ 2147483647 h 104"/>
                <a:gd name="T6" fmla="*/ 0 w 77"/>
                <a:gd name="T7" fmla="*/ 2147483647 h 104"/>
                <a:gd name="T8" fmla="*/ 2147483647 w 77"/>
                <a:gd name="T9" fmla="*/ 2147483647 h 104"/>
                <a:gd name="T10" fmla="*/ 2147483647 w 77"/>
                <a:gd name="T11" fmla="*/ 2147483647 h 104"/>
                <a:gd name="T12" fmla="*/ 2147483647 w 77"/>
                <a:gd name="T13" fmla="*/ 2147483647 h 104"/>
                <a:gd name="T14" fmla="*/ 2147483647 w 77"/>
                <a:gd name="T15" fmla="*/ 2147483647 h 104"/>
                <a:gd name="T16" fmla="*/ 2147483647 w 77"/>
                <a:gd name="T17" fmla="*/ 2147483647 h 104"/>
                <a:gd name="T18" fmla="*/ 2147483647 w 77"/>
                <a:gd name="T19" fmla="*/ 2147483647 h 104"/>
                <a:gd name="T20" fmla="*/ 2147483647 w 77"/>
                <a:gd name="T21" fmla="*/ 2147483647 h 104"/>
                <a:gd name="T22" fmla="*/ 2147483647 w 77"/>
                <a:gd name="T23" fmla="*/ 2147483647 h 104"/>
                <a:gd name="T24" fmla="*/ 2147483647 w 77"/>
                <a:gd name="T25" fmla="*/ 2147483647 h 104"/>
                <a:gd name="T26" fmla="*/ 2147483647 w 77"/>
                <a:gd name="T27" fmla="*/ 2147483647 h 104"/>
                <a:gd name="T28" fmla="*/ 2147483647 w 77"/>
                <a:gd name="T29" fmla="*/ 2147483647 h 104"/>
                <a:gd name="T30" fmla="*/ 2147483647 w 77"/>
                <a:gd name="T31" fmla="*/ 2147483647 h 104"/>
                <a:gd name="T32" fmla="*/ 2147483647 w 77"/>
                <a:gd name="T33" fmla="*/ 2147483647 h 104"/>
                <a:gd name="T34" fmla="*/ 2147483647 w 77"/>
                <a:gd name="T35" fmla="*/ 2147483647 h 104"/>
                <a:gd name="T36" fmla="*/ 2147483647 w 77"/>
                <a:gd name="T37" fmla="*/ 2147483647 h 104"/>
                <a:gd name="T38" fmla="*/ 2147483647 w 77"/>
                <a:gd name="T39" fmla="*/ 2147483647 h 104"/>
                <a:gd name="T40" fmla="*/ 2147483647 w 77"/>
                <a:gd name="T41" fmla="*/ 2147483647 h 104"/>
                <a:gd name="T42" fmla="*/ 2147483647 w 77"/>
                <a:gd name="T43" fmla="*/ 2147483647 h 104"/>
                <a:gd name="T44" fmla="*/ 2147483647 w 77"/>
                <a:gd name="T45" fmla="*/ 2147483647 h 104"/>
                <a:gd name="T46" fmla="*/ 2147483647 w 77"/>
                <a:gd name="T47" fmla="*/ 2147483647 h 104"/>
                <a:gd name="T48" fmla="*/ 2147483647 w 77"/>
                <a:gd name="T49" fmla="*/ 2147483647 h 104"/>
                <a:gd name="T50" fmla="*/ 2147483647 w 77"/>
                <a:gd name="T51" fmla="*/ 2147483647 h 104"/>
                <a:gd name="T52" fmla="*/ 2147483647 w 77"/>
                <a:gd name="T53" fmla="*/ 2147483647 h 104"/>
                <a:gd name="T54" fmla="*/ 2147483647 w 77"/>
                <a:gd name="T55" fmla="*/ 2147483647 h 104"/>
                <a:gd name="T56" fmla="*/ 2147483647 w 77"/>
                <a:gd name="T57" fmla="*/ 0 h 104"/>
                <a:gd name="T58" fmla="*/ 2147483647 w 77"/>
                <a:gd name="T59" fmla="*/ 0 h 104"/>
                <a:gd name="T60" fmla="*/ 2147483647 w 77"/>
                <a:gd name="T61" fmla="*/ 2147483647 h 104"/>
                <a:gd name="T62" fmla="*/ 2147483647 w 77"/>
                <a:gd name="T63" fmla="*/ 2147483647 h 104"/>
                <a:gd name="T64" fmla="*/ 2147483647 w 77"/>
                <a:gd name="T65" fmla="*/ 2147483647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7"/>
                <a:gd name="T100" fmla="*/ 0 h 104"/>
                <a:gd name="T101" fmla="*/ 77 w 77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7" h="104">
                  <a:moveTo>
                    <a:pt x="16" y="16"/>
                  </a:moveTo>
                  <a:lnTo>
                    <a:pt x="13" y="25"/>
                  </a:lnTo>
                  <a:lnTo>
                    <a:pt x="9" y="33"/>
                  </a:lnTo>
                  <a:lnTo>
                    <a:pt x="4" y="44"/>
                  </a:lnTo>
                  <a:lnTo>
                    <a:pt x="4" y="47"/>
                  </a:lnTo>
                  <a:lnTo>
                    <a:pt x="2" y="49"/>
                  </a:lnTo>
                  <a:lnTo>
                    <a:pt x="0" y="55"/>
                  </a:lnTo>
                  <a:lnTo>
                    <a:pt x="0" y="60"/>
                  </a:lnTo>
                  <a:lnTo>
                    <a:pt x="4" y="63"/>
                  </a:lnTo>
                  <a:lnTo>
                    <a:pt x="6" y="63"/>
                  </a:lnTo>
                  <a:lnTo>
                    <a:pt x="11" y="63"/>
                  </a:lnTo>
                  <a:lnTo>
                    <a:pt x="13" y="63"/>
                  </a:lnTo>
                  <a:lnTo>
                    <a:pt x="16" y="66"/>
                  </a:lnTo>
                  <a:lnTo>
                    <a:pt x="20" y="74"/>
                  </a:lnTo>
                  <a:lnTo>
                    <a:pt x="18" y="80"/>
                  </a:lnTo>
                  <a:lnTo>
                    <a:pt x="18" y="85"/>
                  </a:lnTo>
                  <a:lnTo>
                    <a:pt x="20" y="88"/>
                  </a:lnTo>
                  <a:lnTo>
                    <a:pt x="20" y="90"/>
                  </a:lnTo>
                  <a:lnTo>
                    <a:pt x="20" y="96"/>
                  </a:lnTo>
                  <a:lnTo>
                    <a:pt x="22" y="99"/>
                  </a:lnTo>
                  <a:lnTo>
                    <a:pt x="27" y="101"/>
                  </a:lnTo>
                  <a:lnTo>
                    <a:pt x="27" y="104"/>
                  </a:lnTo>
                  <a:lnTo>
                    <a:pt x="27" y="99"/>
                  </a:lnTo>
                  <a:lnTo>
                    <a:pt x="32" y="96"/>
                  </a:lnTo>
                  <a:lnTo>
                    <a:pt x="34" y="93"/>
                  </a:lnTo>
                  <a:lnTo>
                    <a:pt x="36" y="93"/>
                  </a:lnTo>
                  <a:lnTo>
                    <a:pt x="39" y="90"/>
                  </a:lnTo>
                  <a:lnTo>
                    <a:pt x="41" y="88"/>
                  </a:lnTo>
                  <a:lnTo>
                    <a:pt x="43" y="88"/>
                  </a:lnTo>
                  <a:lnTo>
                    <a:pt x="48" y="82"/>
                  </a:lnTo>
                  <a:lnTo>
                    <a:pt x="48" y="80"/>
                  </a:lnTo>
                  <a:lnTo>
                    <a:pt x="52" y="74"/>
                  </a:lnTo>
                  <a:lnTo>
                    <a:pt x="57" y="71"/>
                  </a:lnTo>
                  <a:lnTo>
                    <a:pt x="59" y="71"/>
                  </a:lnTo>
                  <a:lnTo>
                    <a:pt x="64" y="71"/>
                  </a:lnTo>
                  <a:lnTo>
                    <a:pt x="68" y="74"/>
                  </a:lnTo>
                  <a:lnTo>
                    <a:pt x="73" y="74"/>
                  </a:lnTo>
                  <a:lnTo>
                    <a:pt x="77" y="77"/>
                  </a:lnTo>
                  <a:lnTo>
                    <a:pt x="73" y="71"/>
                  </a:lnTo>
                  <a:lnTo>
                    <a:pt x="68" y="69"/>
                  </a:lnTo>
                  <a:lnTo>
                    <a:pt x="64" y="66"/>
                  </a:lnTo>
                  <a:lnTo>
                    <a:pt x="64" y="60"/>
                  </a:lnTo>
                  <a:lnTo>
                    <a:pt x="64" y="55"/>
                  </a:lnTo>
                  <a:lnTo>
                    <a:pt x="68" y="49"/>
                  </a:lnTo>
                  <a:lnTo>
                    <a:pt x="71" y="41"/>
                  </a:lnTo>
                  <a:lnTo>
                    <a:pt x="68" y="38"/>
                  </a:lnTo>
                  <a:lnTo>
                    <a:pt x="64" y="38"/>
                  </a:lnTo>
                  <a:lnTo>
                    <a:pt x="59" y="36"/>
                  </a:lnTo>
                  <a:lnTo>
                    <a:pt x="61" y="30"/>
                  </a:lnTo>
                  <a:lnTo>
                    <a:pt x="66" y="22"/>
                  </a:lnTo>
                  <a:lnTo>
                    <a:pt x="64" y="19"/>
                  </a:lnTo>
                  <a:lnTo>
                    <a:pt x="61" y="16"/>
                  </a:lnTo>
                  <a:lnTo>
                    <a:pt x="64" y="8"/>
                  </a:lnTo>
                  <a:lnTo>
                    <a:pt x="64" y="5"/>
                  </a:lnTo>
                  <a:lnTo>
                    <a:pt x="61" y="5"/>
                  </a:lnTo>
                  <a:lnTo>
                    <a:pt x="59" y="3"/>
                  </a:lnTo>
                  <a:lnTo>
                    <a:pt x="55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5"/>
                  </a:lnTo>
                  <a:lnTo>
                    <a:pt x="34" y="11"/>
                  </a:lnTo>
                  <a:lnTo>
                    <a:pt x="29" y="11"/>
                  </a:lnTo>
                  <a:lnTo>
                    <a:pt x="22" y="11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5" name="Freeform 215"/>
            <p:cNvSpPr>
              <a:spLocks noChangeAspect="1"/>
            </p:cNvSpPr>
            <p:nvPr/>
          </p:nvSpPr>
          <p:spPr bwMode="auto">
            <a:xfrm rot="9246">
              <a:off x="-426" y="3185"/>
              <a:ext cx="141" cy="146"/>
            </a:xfrm>
            <a:custGeom>
              <a:avLst/>
              <a:gdLst>
                <a:gd name="T0" fmla="*/ 2147483647 w 77"/>
                <a:gd name="T1" fmla="*/ 2147483647 h 104"/>
                <a:gd name="T2" fmla="*/ 2147483647 w 77"/>
                <a:gd name="T3" fmla="*/ 2147483647 h 104"/>
                <a:gd name="T4" fmla="*/ 2147483647 w 77"/>
                <a:gd name="T5" fmla="*/ 2147483647 h 104"/>
                <a:gd name="T6" fmla="*/ 0 w 77"/>
                <a:gd name="T7" fmla="*/ 2147483647 h 104"/>
                <a:gd name="T8" fmla="*/ 2147483647 w 77"/>
                <a:gd name="T9" fmla="*/ 2147483647 h 104"/>
                <a:gd name="T10" fmla="*/ 2147483647 w 77"/>
                <a:gd name="T11" fmla="*/ 2147483647 h 104"/>
                <a:gd name="T12" fmla="*/ 2147483647 w 77"/>
                <a:gd name="T13" fmla="*/ 2147483647 h 104"/>
                <a:gd name="T14" fmla="*/ 2147483647 w 77"/>
                <a:gd name="T15" fmla="*/ 2147483647 h 104"/>
                <a:gd name="T16" fmla="*/ 2147483647 w 77"/>
                <a:gd name="T17" fmla="*/ 2147483647 h 104"/>
                <a:gd name="T18" fmla="*/ 2147483647 w 77"/>
                <a:gd name="T19" fmla="*/ 2147483647 h 104"/>
                <a:gd name="T20" fmla="*/ 2147483647 w 77"/>
                <a:gd name="T21" fmla="*/ 2147483647 h 104"/>
                <a:gd name="T22" fmla="*/ 2147483647 w 77"/>
                <a:gd name="T23" fmla="*/ 2147483647 h 104"/>
                <a:gd name="T24" fmla="*/ 2147483647 w 77"/>
                <a:gd name="T25" fmla="*/ 2147483647 h 104"/>
                <a:gd name="T26" fmla="*/ 2147483647 w 77"/>
                <a:gd name="T27" fmla="*/ 2147483647 h 104"/>
                <a:gd name="T28" fmla="*/ 2147483647 w 77"/>
                <a:gd name="T29" fmla="*/ 2147483647 h 104"/>
                <a:gd name="T30" fmla="*/ 2147483647 w 77"/>
                <a:gd name="T31" fmla="*/ 2147483647 h 104"/>
                <a:gd name="T32" fmla="*/ 2147483647 w 77"/>
                <a:gd name="T33" fmla="*/ 2147483647 h 104"/>
                <a:gd name="T34" fmla="*/ 2147483647 w 77"/>
                <a:gd name="T35" fmla="*/ 2147483647 h 104"/>
                <a:gd name="T36" fmla="*/ 2147483647 w 77"/>
                <a:gd name="T37" fmla="*/ 2147483647 h 104"/>
                <a:gd name="T38" fmla="*/ 2147483647 w 77"/>
                <a:gd name="T39" fmla="*/ 2147483647 h 104"/>
                <a:gd name="T40" fmla="*/ 2147483647 w 77"/>
                <a:gd name="T41" fmla="*/ 2147483647 h 104"/>
                <a:gd name="T42" fmla="*/ 2147483647 w 77"/>
                <a:gd name="T43" fmla="*/ 2147483647 h 104"/>
                <a:gd name="T44" fmla="*/ 2147483647 w 77"/>
                <a:gd name="T45" fmla="*/ 2147483647 h 104"/>
                <a:gd name="T46" fmla="*/ 2147483647 w 77"/>
                <a:gd name="T47" fmla="*/ 2147483647 h 104"/>
                <a:gd name="T48" fmla="*/ 2147483647 w 77"/>
                <a:gd name="T49" fmla="*/ 2147483647 h 104"/>
                <a:gd name="T50" fmla="*/ 2147483647 w 77"/>
                <a:gd name="T51" fmla="*/ 2147483647 h 104"/>
                <a:gd name="T52" fmla="*/ 2147483647 w 77"/>
                <a:gd name="T53" fmla="*/ 2147483647 h 104"/>
                <a:gd name="T54" fmla="*/ 2147483647 w 77"/>
                <a:gd name="T55" fmla="*/ 2147483647 h 104"/>
                <a:gd name="T56" fmla="*/ 2147483647 w 77"/>
                <a:gd name="T57" fmla="*/ 0 h 104"/>
                <a:gd name="T58" fmla="*/ 2147483647 w 77"/>
                <a:gd name="T59" fmla="*/ 0 h 104"/>
                <a:gd name="T60" fmla="*/ 2147483647 w 77"/>
                <a:gd name="T61" fmla="*/ 2147483647 h 104"/>
                <a:gd name="T62" fmla="*/ 2147483647 w 77"/>
                <a:gd name="T63" fmla="*/ 2147483647 h 104"/>
                <a:gd name="T64" fmla="*/ 2147483647 w 77"/>
                <a:gd name="T65" fmla="*/ 2147483647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7"/>
                <a:gd name="T100" fmla="*/ 0 h 104"/>
                <a:gd name="T101" fmla="*/ 77 w 77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7" h="104">
                  <a:moveTo>
                    <a:pt x="16" y="16"/>
                  </a:moveTo>
                  <a:lnTo>
                    <a:pt x="13" y="25"/>
                  </a:lnTo>
                  <a:lnTo>
                    <a:pt x="9" y="33"/>
                  </a:lnTo>
                  <a:lnTo>
                    <a:pt x="4" y="44"/>
                  </a:lnTo>
                  <a:lnTo>
                    <a:pt x="4" y="47"/>
                  </a:lnTo>
                  <a:lnTo>
                    <a:pt x="2" y="49"/>
                  </a:lnTo>
                  <a:lnTo>
                    <a:pt x="0" y="55"/>
                  </a:lnTo>
                  <a:lnTo>
                    <a:pt x="0" y="60"/>
                  </a:lnTo>
                  <a:lnTo>
                    <a:pt x="4" y="63"/>
                  </a:lnTo>
                  <a:lnTo>
                    <a:pt x="6" y="63"/>
                  </a:lnTo>
                  <a:lnTo>
                    <a:pt x="11" y="63"/>
                  </a:lnTo>
                  <a:lnTo>
                    <a:pt x="13" y="63"/>
                  </a:lnTo>
                  <a:lnTo>
                    <a:pt x="16" y="66"/>
                  </a:lnTo>
                  <a:lnTo>
                    <a:pt x="20" y="74"/>
                  </a:lnTo>
                  <a:lnTo>
                    <a:pt x="18" y="80"/>
                  </a:lnTo>
                  <a:lnTo>
                    <a:pt x="18" y="85"/>
                  </a:lnTo>
                  <a:lnTo>
                    <a:pt x="20" y="88"/>
                  </a:lnTo>
                  <a:lnTo>
                    <a:pt x="20" y="90"/>
                  </a:lnTo>
                  <a:lnTo>
                    <a:pt x="20" y="96"/>
                  </a:lnTo>
                  <a:lnTo>
                    <a:pt x="22" y="99"/>
                  </a:lnTo>
                  <a:lnTo>
                    <a:pt x="27" y="101"/>
                  </a:lnTo>
                  <a:lnTo>
                    <a:pt x="27" y="104"/>
                  </a:lnTo>
                  <a:lnTo>
                    <a:pt x="27" y="99"/>
                  </a:lnTo>
                  <a:lnTo>
                    <a:pt x="32" y="96"/>
                  </a:lnTo>
                  <a:lnTo>
                    <a:pt x="34" y="93"/>
                  </a:lnTo>
                  <a:lnTo>
                    <a:pt x="36" y="93"/>
                  </a:lnTo>
                  <a:lnTo>
                    <a:pt x="39" y="90"/>
                  </a:lnTo>
                  <a:lnTo>
                    <a:pt x="41" y="88"/>
                  </a:lnTo>
                  <a:lnTo>
                    <a:pt x="43" y="88"/>
                  </a:lnTo>
                  <a:lnTo>
                    <a:pt x="48" y="82"/>
                  </a:lnTo>
                  <a:lnTo>
                    <a:pt x="48" y="80"/>
                  </a:lnTo>
                  <a:lnTo>
                    <a:pt x="52" y="74"/>
                  </a:lnTo>
                  <a:lnTo>
                    <a:pt x="57" y="71"/>
                  </a:lnTo>
                  <a:lnTo>
                    <a:pt x="59" y="71"/>
                  </a:lnTo>
                  <a:lnTo>
                    <a:pt x="64" y="71"/>
                  </a:lnTo>
                  <a:lnTo>
                    <a:pt x="68" y="74"/>
                  </a:lnTo>
                  <a:lnTo>
                    <a:pt x="73" y="74"/>
                  </a:lnTo>
                  <a:lnTo>
                    <a:pt x="77" y="77"/>
                  </a:lnTo>
                  <a:lnTo>
                    <a:pt x="73" y="71"/>
                  </a:lnTo>
                  <a:lnTo>
                    <a:pt x="68" y="69"/>
                  </a:lnTo>
                  <a:lnTo>
                    <a:pt x="64" y="66"/>
                  </a:lnTo>
                  <a:lnTo>
                    <a:pt x="64" y="60"/>
                  </a:lnTo>
                  <a:lnTo>
                    <a:pt x="64" y="55"/>
                  </a:lnTo>
                  <a:lnTo>
                    <a:pt x="68" y="49"/>
                  </a:lnTo>
                  <a:lnTo>
                    <a:pt x="71" y="41"/>
                  </a:lnTo>
                  <a:lnTo>
                    <a:pt x="68" y="38"/>
                  </a:lnTo>
                  <a:lnTo>
                    <a:pt x="64" y="38"/>
                  </a:lnTo>
                  <a:lnTo>
                    <a:pt x="59" y="36"/>
                  </a:lnTo>
                  <a:lnTo>
                    <a:pt x="61" y="30"/>
                  </a:lnTo>
                  <a:lnTo>
                    <a:pt x="66" y="22"/>
                  </a:lnTo>
                  <a:lnTo>
                    <a:pt x="64" y="19"/>
                  </a:lnTo>
                  <a:lnTo>
                    <a:pt x="61" y="16"/>
                  </a:lnTo>
                  <a:lnTo>
                    <a:pt x="64" y="8"/>
                  </a:lnTo>
                  <a:lnTo>
                    <a:pt x="64" y="5"/>
                  </a:lnTo>
                  <a:lnTo>
                    <a:pt x="61" y="5"/>
                  </a:lnTo>
                  <a:lnTo>
                    <a:pt x="59" y="3"/>
                  </a:lnTo>
                  <a:lnTo>
                    <a:pt x="55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5"/>
                  </a:lnTo>
                  <a:lnTo>
                    <a:pt x="34" y="11"/>
                  </a:lnTo>
                  <a:lnTo>
                    <a:pt x="29" y="11"/>
                  </a:lnTo>
                  <a:lnTo>
                    <a:pt x="22" y="11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6" name="Freeform 216"/>
            <p:cNvSpPr>
              <a:spLocks noChangeAspect="1"/>
            </p:cNvSpPr>
            <p:nvPr/>
          </p:nvSpPr>
          <p:spPr bwMode="auto">
            <a:xfrm rot="9246">
              <a:off x="-192" y="3293"/>
              <a:ext cx="32" cy="30"/>
            </a:xfrm>
            <a:custGeom>
              <a:avLst/>
              <a:gdLst>
                <a:gd name="T0" fmla="*/ 2147483647 w 18"/>
                <a:gd name="T1" fmla="*/ 2147483647 h 22"/>
                <a:gd name="T2" fmla="*/ 2147483647 w 18"/>
                <a:gd name="T3" fmla="*/ 2147483647 h 22"/>
                <a:gd name="T4" fmla="*/ 2147483647 w 18"/>
                <a:gd name="T5" fmla="*/ 2147483647 h 22"/>
                <a:gd name="T6" fmla="*/ 2147483647 w 18"/>
                <a:gd name="T7" fmla="*/ 1749479088 h 22"/>
                <a:gd name="T8" fmla="*/ 2147483647 w 18"/>
                <a:gd name="T9" fmla="*/ 1282951289 h 22"/>
                <a:gd name="T10" fmla="*/ 2147483647 w 18"/>
                <a:gd name="T11" fmla="*/ 897081453 h 22"/>
                <a:gd name="T12" fmla="*/ 2147483647 w 18"/>
                <a:gd name="T13" fmla="*/ 482430678 h 22"/>
                <a:gd name="T14" fmla="*/ 2147483647 w 18"/>
                <a:gd name="T15" fmla="*/ 0 h 22"/>
                <a:gd name="T16" fmla="*/ 2147483647 w 18"/>
                <a:gd name="T17" fmla="*/ 482430678 h 22"/>
                <a:gd name="T18" fmla="*/ 2147483647 w 18"/>
                <a:gd name="T19" fmla="*/ 897081453 h 22"/>
                <a:gd name="T20" fmla="*/ 2147483647 w 18"/>
                <a:gd name="T21" fmla="*/ 1282951289 h 22"/>
                <a:gd name="T22" fmla="*/ 2147483647 w 18"/>
                <a:gd name="T23" fmla="*/ 1749479088 h 22"/>
                <a:gd name="T24" fmla="*/ 0 w 18"/>
                <a:gd name="T25" fmla="*/ 1749479088 h 22"/>
                <a:gd name="T26" fmla="*/ 0 w 18"/>
                <a:gd name="T27" fmla="*/ 2147483647 h 22"/>
                <a:gd name="T28" fmla="*/ 2147483647 w 18"/>
                <a:gd name="T29" fmla="*/ 2147483647 h 22"/>
                <a:gd name="T30" fmla="*/ 2147483647 w 18"/>
                <a:gd name="T31" fmla="*/ 2147483647 h 22"/>
                <a:gd name="T32" fmla="*/ 2147483647 w 18"/>
                <a:gd name="T33" fmla="*/ 2147483647 h 22"/>
                <a:gd name="T34" fmla="*/ 2147483647 w 18"/>
                <a:gd name="T35" fmla="*/ 2147483647 h 22"/>
                <a:gd name="T36" fmla="*/ 2147483647 w 18"/>
                <a:gd name="T37" fmla="*/ 2147483647 h 22"/>
                <a:gd name="T38" fmla="*/ 2147483647 w 18"/>
                <a:gd name="T39" fmla="*/ 2147483647 h 22"/>
                <a:gd name="T40" fmla="*/ 2147483647 w 18"/>
                <a:gd name="T41" fmla="*/ 2147483647 h 22"/>
                <a:gd name="T42" fmla="*/ 2147483647 w 18"/>
                <a:gd name="T43" fmla="*/ 2147483647 h 2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22"/>
                <a:gd name="T68" fmla="*/ 18 w 18"/>
                <a:gd name="T69" fmla="*/ 22 h 2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22">
                  <a:moveTo>
                    <a:pt x="18" y="22"/>
                  </a:moveTo>
                  <a:lnTo>
                    <a:pt x="16" y="19"/>
                  </a:lnTo>
                  <a:lnTo>
                    <a:pt x="14" y="13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9" y="0"/>
                  </a:lnTo>
                  <a:lnTo>
                    <a:pt x="9" y="3"/>
                  </a:lnTo>
                  <a:lnTo>
                    <a:pt x="9" y="5"/>
                  </a:lnTo>
                  <a:lnTo>
                    <a:pt x="7" y="8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2" y="13"/>
                  </a:lnTo>
                  <a:lnTo>
                    <a:pt x="7" y="13"/>
                  </a:lnTo>
                  <a:lnTo>
                    <a:pt x="7" y="16"/>
                  </a:lnTo>
                  <a:lnTo>
                    <a:pt x="9" y="19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6" y="22"/>
                  </a:lnTo>
                  <a:lnTo>
                    <a:pt x="18" y="2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7" name="Freeform 217"/>
            <p:cNvSpPr>
              <a:spLocks noChangeAspect="1"/>
            </p:cNvSpPr>
            <p:nvPr/>
          </p:nvSpPr>
          <p:spPr bwMode="auto">
            <a:xfrm rot="9246">
              <a:off x="-192" y="3293"/>
              <a:ext cx="32" cy="30"/>
            </a:xfrm>
            <a:custGeom>
              <a:avLst/>
              <a:gdLst>
                <a:gd name="T0" fmla="*/ 2147483647 w 18"/>
                <a:gd name="T1" fmla="*/ 2147483647 h 22"/>
                <a:gd name="T2" fmla="*/ 2147483647 w 18"/>
                <a:gd name="T3" fmla="*/ 2147483647 h 22"/>
                <a:gd name="T4" fmla="*/ 2147483647 w 18"/>
                <a:gd name="T5" fmla="*/ 2147483647 h 22"/>
                <a:gd name="T6" fmla="*/ 2147483647 w 18"/>
                <a:gd name="T7" fmla="*/ 1749479088 h 22"/>
                <a:gd name="T8" fmla="*/ 2147483647 w 18"/>
                <a:gd name="T9" fmla="*/ 1282951289 h 22"/>
                <a:gd name="T10" fmla="*/ 2147483647 w 18"/>
                <a:gd name="T11" fmla="*/ 897081453 h 22"/>
                <a:gd name="T12" fmla="*/ 2147483647 w 18"/>
                <a:gd name="T13" fmla="*/ 482430678 h 22"/>
                <a:gd name="T14" fmla="*/ 2147483647 w 18"/>
                <a:gd name="T15" fmla="*/ 0 h 22"/>
                <a:gd name="T16" fmla="*/ 2147483647 w 18"/>
                <a:gd name="T17" fmla="*/ 482430678 h 22"/>
                <a:gd name="T18" fmla="*/ 2147483647 w 18"/>
                <a:gd name="T19" fmla="*/ 897081453 h 22"/>
                <a:gd name="T20" fmla="*/ 2147483647 w 18"/>
                <a:gd name="T21" fmla="*/ 1282951289 h 22"/>
                <a:gd name="T22" fmla="*/ 2147483647 w 18"/>
                <a:gd name="T23" fmla="*/ 1749479088 h 22"/>
                <a:gd name="T24" fmla="*/ 0 w 18"/>
                <a:gd name="T25" fmla="*/ 1749479088 h 22"/>
                <a:gd name="T26" fmla="*/ 0 w 18"/>
                <a:gd name="T27" fmla="*/ 2147483647 h 22"/>
                <a:gd name="T28" fmla="*/ 2147483647 w 18"/>
                <a:gd name="T29" fmla="*/ 2147483647 h 22"/>
                <a:gd name="T30" fmla="*/ 2147483647 w 18"/>
                <a:gd name="T31" fmla="*/ 2147483647 h 22"/>
                <a:gd name="T32" fmla="*/ 2147483647 w 18"/>
                <a:gd name="T33" fmla="*/ 2147483647 h 22"/>
                <a:gd name="T34" fmla="*/ 2147483647 w 18"/>
                <a:gd name="T35" fmla="*/ 2147483647 h 22"/>
                <a:gd name="T36" fmla="*/ 2147483647 w 18"/>
                <a:gd name="T37" fmla="*/ 2147483647 h 22"/>
                <a:gd name="T38" fmla="*/ 2147483647 w 18"/>
                <a:gd name="T39" fmla="*/ 2147483647 h 22"/>
                <a:gd name="T40" fmla="*/ 2147483647 w 18"/>
                <a:gd name="T41" fmla="*/ 2147483647 h 22"/>
                <a:gd name="T42" fmla="*/ 2147483647 w 18"/>
                <a:gd name="T43" fmla="*/ 2147483647 h 2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22"/>
                <a:gd name="T68" fmla="*/ 18 w 18"/>
                <a:gd name="T69" fmla="*/ 22 h 2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22">
                  <a:moveTo>
                    <a:pt x="18" y="22"/>
                  </a:moveTo>
                  <a:lnTo>
                    <a:pt x="16" y="19"/>
                  </a:lnTo>
                  <a:lnTo>
                    <a:pt x="14" y="13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9" y="0"/>
                  </a:lnTo>
                  <a:lnTo>
                    <a:pt x="9" y="3"/>
                  </a:lnTo>
                  <a:lnTo>
                    <a:pt x="9" y="5"/>
                  </a:lnTo>
                  <a:lnTo>
                    <a:pt x="7" y="8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2" y="13"/>
                  </a:lnTo>
                  <a:lnTo>
                    <a:pt x="7" y="13"/>
                  </a:lnTo>
                  <a:lnTo>
                    <a:pt x="7" y="16"/>
                  </a:lnTo>
                  <a:lnTo>
                    <a:pt x="9" y="19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6" y="22"/>
                  </a:lnTo>
                  <a:lnTo>
                    <a:pt x="18" y="2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8" name="Freeform 218"/>
            <p:cNvSpPr>
              <a:spLocks noChangeAspect="1"/>
            </p:cNvSpPr>
            <p:nvPr/>
          </p:nvSpPr>
          <p:spPr bwMode="auto">
            <a:xfrm rot="9246">
              <a:off x="-163" y="3297"/>
              <a:ext cx="12" cy="18"/>
            </a:xfrm>
            <a:custGeom>
              <a:avLst/>
              <a:gdLst>
                <a:gd name="T0" fmla="*/ 2147483647 w 7"/>
                <a:gd name="T1" fmla="*/ 2147483647 h 13"/>
                <a:gd name="T2" fmla="*/ 2147483647 w 7"/>
                <a:gd name="T3" fmla="*/ 2147483647 h 13"/>
                <a:gd name="T4" fmla="*/ 2147483647 w 7"/>
                <a:gd name="T5" fmla="*/ 2145890117 h 13"/>
                <a:gd name="T6" fmla="*/ 2147483647 w 7"/>
                <a:gd name="T7" fmla="*/ 881297032 h 13"/>
                <a:gd name="T8" fmla="*/ 2147483647 w 7"/>
                <a:gd name="T9" fmla="*/ 0 h 13"/>
                <a:gd name="T10" fmla="*/ 0 w 7"/>
                <a:gd name="T11" fmla="*/ 881297032 h 13"/>
                <a:gd name="T12" fmla="*/ 0 w 7"/>
                <a:gd name="T13" fmla="*/ 2145890117 h 13"/>
                <a:gd name="T14" fmla="*/ 0 w 7"/>
                <a:gd name="T15" fmla="*/ 2147483647 h 13"/>
                <a:gd name="T16" fmla="*/ 2147483647 w 7"/>
                <a:gd name="T17" fmla="*/ 2147483647 h 13"/>
                <a:gd name="T18" fmla="*/ 2147483647 w 7"/>
                <a:gd name="T19" fmla="*/ 2147483647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3"/>
                <a:gd name="T32" fmla="*/ 7 w 7"/>
                <a:gd name="T33" fmla="*/ 13 h 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3">
                  <a:moveTo>
                    <a:pt x="7" y="13"/>
                  </a:moveTo>
                  <a:lnTo>
                    <a:pt x="5" y="10"/>
                  </a:lnTo>
                  <a:lnTo>
                    <a:pt x="2" y="5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8"/>
                  </a:lnTo>
                  <a:lnTo>
                    <a:pt x="2" y="10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9" name="Freeform 219"/>
            <p:cNvSpPr>
              <a:spLocks noChangeAspect="1"/>
            </p:cNvSpPr>
            <p:nvPr/>
          </p:nvSpPr>
          <p:spPr bwMode="auto">
            <a:xfrm rot="9246">
              <a:off x="-163" y="3297"/>
              <a:ext cx="12" cy="18"/>
            </a:xfrm>
            <a:custGeom>
              <a:avLst/>
              <a:gdLst>
                <a:gd name="T0" fmla="*/ 2147483647 w 7"/>
                <a:gd name="T1" fmla="*/ 2147483647 h 13"/>
                <a:gd name="T2" fmla="*/ 2147483647 w 7"/>
                <a:gd name="T3" fmla="*/ 2147483647 h 13"/>
                <a:gd name="T4" fmla="*/ 2147483647 w 7"/>
                <a:gd name="T5" fmla="*/ 2145890117 h 13"/>
                <a:gd name="T6" fmla="*/ 2147483647 w 7"/>
                <a:gd name="T7" fmla="*/ 881297032 h 13"/>
                <a:gd name="T8" fmla="*/ 2147483647 w 7"/>
                <a:gd name="T9" fmla="*/ 0 h 13"/>
                <a:gd name="T10" fmla="*/ 0 w 7"/>
                <a:gd name="T11" fmla="*/ 881297032 h 13"/>
                <a:gd name="T12" fmla="*/ 0 w 7"/>
                <a:gd name="T13" fmla="*/ 2145890117 h 13"/>
                <a:gd name="T14" fmla="*/ 0 w 7"/>
                <a:gd name="T15" fmla="*/ 2147483647 h 13"/>
                <a:gd name="T16" fmla="*/ 2147483647 w 7"/>
                <a:gd name="T17" fmla="*/ 2147483647 h 13"/>
                <a:gd name="T18" fmla="*/ 2147483647 w 7"/>
                <a:gd name="T19" fmla="*/ 2147483647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3"/>
                <a:gd name="T32" fmla="*/ 7 w 7"/>
                <a:gd name="T33" fmla="*/ 13 h 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3">
                  <a:moveTo>
                    <a:pt x="7" y="13"/>
                  </a:moveTo>
                  <a:lnTo>
                    <a:pt x="5" y="10"/>
                  </a:lnTo>
                  <a:lnTo>
                    <a:pt x="2" y="5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8"/>
                  </a:lnTo>
                  <a:lnTo>
                    <a:pt x="2" y="10"/>
                  </a:lnTo>
                  <a:lnTo>
                    <a:pt x="7" y="1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</p:grpSp>
      <p:sp>
        <p:nvSpPr>
          <p:cNvPr id="561" name="AutoShape 276"/>
          <p:cNvSpPr>
            <a:spLocks noChangeArrowheads="1"/>
          </p:cNvSpPr>
          <p:nvPr/>
        </p:nvSpPr>
        <p:spPr bwMode="auto">
          <a:xfrm>
            <a:off x="187072" y="2921614"/>
            <a:ext cx="1279720" cy="527050"/>
          </a:xfrm>
          <a:prstGeom prst="bevel">
            <a:avLst>
              <a:gd name="adj" fmla="val 8796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200" dirty="0">
                <a:solidFill>
                  <a:prstClr val="white"/>
                </a:solidFill>
              </a:rPr>
              <a:t>秋田事業所</a:t>
            </a:r>
            <a:endParaRPr lang="en-US" altLang="ja-JP" sz="1200" dirty="0">
              <a:solidFill>
                <a:prstClr val="white"/>
              </a:solidFill>
            </a:endParaRPr>
          </a:p>
          <a:p>
            <a:r>
              <a:rPr lang="en-US" altLang="ja-JP" sz="1200" dirty="0">
                <a:solidFill>
                  <a:prstClr val="white"/>
                </a:solidFill>
              </a:rPr>
              <a:t> </a:t>
            </a:r>
            <a:r>
              <a:rPr lang="ja-JP" altLang="en-US" sz="1200" dirty="0">
                <a:solidFill>
                  <a:prstClr val="white"/>
                </a:solidFill>
              </a:rPr>
              <a:t>秋田県秋田市</a:t>
            </a:r>
          </a:p>
        </p:txBody>
      </p:sp>
      <p:sp>
        <p:nvSpPr>
          <p:cNvPr id="562" name="Oval 279"/>
          <p:cNvSpPr>
            <a:spLocks noChangeArrowheads="1"/>
          </p:cNvSpPr>
          <p:nvPr/>
        </p:nvSpPr>
        <p:spPr bwMode="auto">
          <a:xfrm rot="9246">
            <a:off x="1817433" y="3302614"/>
            <a:ext cx="152400" cy="141288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F99FF"/>
              </a:gs>
            </a:gsLst>
            <a:lin ang="2700000" scaled="1"/>
          </a:gradFill>
          <a:ln w="28575">
            <a:solidFill>
              <a:srgbClr val="BA4E56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ja-JP" altLang="en-US" sz="2200">
              <a:solidFill>
                <a:srgbClr val="000000"/>
              </a:solidFill>
            </a:endParaRPr>
          </a:p>
        </p:txBody>
      </p:sp>
      <p:pic>
        <p:nvPicPr>
          <p:cNvPr id="563" name="Picture 280" descr="立川高松_外観北東面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1528" y="3240565"/>
            <a:ext cx="9842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4" name="Line 274"/>
          <p:cNvSpPr>
            <a:spLocks noChangeShapeType="1"/>
          </p:cNvSpPr>
          <p:nvPr/>
        </p:nvSpPr>
        <p:spPr bwMode="auto">
          <a:xfrm flipH="1" flipV="1">
            <a:off x="1850769" y="3826486"/>
            <a:ext cx="558801" cy="359237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565" name="Oval 315"/>
          <p:cNvSpPr>
            <a:spLocks noChangeArrowheads="1"/>
          </p:cNvSpPr>
          <p:nvPr/>
        </p:nvSpPr>
        <p:spPr bwMode="auto">
          <a:xfrm rot="9246">
            <a:off x="1772983" y="3766164"/>
            <a:ext cx="152400" cy="1428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00CCFF"/>
              </a:gs>
            </a:gsLst>
            <a:lin ang="2700000" scaled="1"/>
          </a:gradFill>
          <a:ln w="28575">
            <a:solidFill>
              <a:srgbClr val="3333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ja-JP" altLang="en-US" sz="2800">
              <a:solidFill>
                <a:srgbClr val="000000"/>
              </a:solidFill>
            </a:endParaRPr>
          </a:p>
        </p:txBody>
      </p:sp>
      <p:sp>
        <p:nvSpPr>
          <p:cNvPr id="569" name="Line 274"/>
          <p:cNvSpPr>
            <a:spLocks noChangeShapeType="1"/>
          </p:cNvSpPr>
          <p:nvPr/>
        </p:nvSpPr>
        <p:spPr bwMode="auto">
          <a:xfrm flipV="1">
            <a:off x="1379427" y="3889988"/>
            <a:ext cx="115743" cy="1897063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570" name="Oval 315"/>
          <p:cNvSpPr>
            <a:spLocks noChangeArrowheads="1"/>
          </p:cNvSpPr>
          <p:nvPr/>
        </p:nvSpPr>
        <p:spPr bwMode="auto">
          <a:xfrm rot="9246">
            <a:off x="1426908" y="3829664"/>
            <a:ext cx="152400" cy="1428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00CCFF"/>
              </a:gs>
            </a:gsLst>
            <a:lin ang="2700000" scaled="1"/>
          </a:gradFill>
          <a:ln w="28575">
            <a:solidFill>
              <a:srgbClr val="3333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ja-JP" altLang="en-US" sz="2800">
              <a:solidFill>
                <a:srgbClr val="000000"/>
              </a:solidFill>
            </a:endParaRPr>
          </a:p>
        </p:txBody>
      </p:sp>
      <p:sp>
        <p:nvSpPr>
          <p:cNvPr id="571" name="AutoShape 311"/>
          <p:cNvSpPr>
            <a:spLocks noChangeArrowheads="1"/>
          </p:cNvSpPr>
          <p:nvPr/>
        </p:nvSpPr>
        <p:spPr bwMode="auto">
          <a:xfrm>
            <a:off x="1333035" y="5787052"/>
            <a:ext cx="1321966" cy="542925"/>
          </a:xfrm>
          <a:prstGeom prst="bevel">
            <a:avLst>
              <a:gd name="adj" fmla="val 8796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200" dirty="0">
                <a:solidFill>
                  <a:prstClr val="black"/>
                </a:solidFill>
              </a:rPr>
              <a:t>中部営業所</a:t>
            </a:r>
            <a:endParaRPr lang="en-US" altLang="ja-JP" sz="1200" dirty="0">
              <a:solidFill>
                <a:prstClr val="black"/>
              </a:solidFill>
            </a:endParaRPr>
          </a:p>
          <a:p>
            <a:r>
              <a:rPr lang="en-US" altLang="ja-JP" sz="1200" dirty="0">
                <a:solidFill>
                  <a:prstClr val="black"/>
                </a:solidFill>
              </a:rPr>
              <a:t> </a:t>
            </a:r>
            <a:r>
              <a:rPr lang="ja-JP" altLang="en-US" sz="1200" dirty="0">
                <a:solidFill>
                  <a:prstClr val="black"/>
                </a:solidFill>
              </a:rPr>
              <a:t>愛知県名古屋市</a:t>
            </a:r>
          </a:p>
        </p:txBody>
      </p:sp>
      <p:sp>
        <p:nvSpPr>
          <p:cNvPr id="573" name="Oval 315"/>
          <p:cNvSpPr>
            <a:spLocks noChangeArrowheads="1"/>
          </p:cNvSpPr>
          <p:nvPr/>
        </p:nvSpPr>
        <p:spPr bwMode="auto">
          <a:xfrm rot="9246">
            <a:off x="1237996" y="3923327"/>
            <a:ext cx="152400" cy="1428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00CCFF"/>
              </a:gs>
            </a:gsLst>
            <a:lin ang="2700000" scaled="1"/>
          </a:gradFill>
          <a:ln w="28575">
            <a:solidFill>
              <a:srgbClr val="3333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ja-JP" altLang="en-US" sz="2800">
              <a:solidFill>
                <a:srgbClr val="000000"/>
              </a:solidFill>
            </a:endParaRPr>
          </a:p>
        </p:txBody>
      </p:sp>
      <p:sp>
        <p:nvSpPr>
          <p:cNvPr id="574" name="AutoShape 311"/>
          <p:cNvSpPr>
            <a:spLocks noChangeArrowheads="1"/>
          </p:cNvSpPr>
          <p:nvPr/>
        </p:nvSpPr>
        <p:spPr bwMode="auto">
          <a:xfrm>
            <a:off x="126089" y="5785464"/>
            <a:ext cx="1176348" cy="542925"/>
          </a:xfrm>
          <a:prstGeom prst="bevel">
            <a:avLst>
              <a:gd name="adj" fmla="val 8796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200" dirty="0">
                <a:solidFill>
                  <a:prstClr val="black"/>
                </a:solidFill>
              </a:rPr>
              <a:t>関西営業所</a:t>
            </a:r>
            <a:endParaRPr lang="en-US" altLang="ja-JP" sz="1200" dirty="0">
              <a:solidFill>
                <a:prstClr val="black"/>
              </a:solidFill>
            </a:endParaRPr>
          </a:p>
          <a:p>
            <a:r>
              <a:rPr lang="en-US" altLang="ja-JP" sz="1200" dirty="0">
                <a:solidFill>
                  <a:prstClr val="black"/>
                </a:solidFill>
              </a:rPr>
              <a:t> </a:t>
            </a:r>
            <a:r>
              <a:rPr lang="ja-JP" altLang="en-US" sz="1200" dirty="0">
                <a:solidFill>
                  <a:prstClr val="black"/>
                </a:solidFill>
              </a:rPr>
              <a:t>大阪府大阪市</a:t>
            </a:r>
          </a:p>
        </p:txBody>
      </p:sp>
      <p:sp>
        <p:nvSpPr>
          <p:cNvPr id="575" name="Rectangle 305"/>
          <p:cNvSpPr>
            <a:spLocks noChangeArrowheads="1"/>
          </p:cNvSpPr>
          <p:nvPr/>
        </p:nvSpPr>
        <p:spPr bwMode="auto">
          <a:xfrm>
            <a:off x="77533" y="2429489"/>
            <a:ext cx="3748088" cy="4219575"/>
          </a:xfrm>
          <a:prstGeom prst="rect">
            <a:avLst/>
          </a:prstGeom>
          <a:noFill/>
          <a:ln w="19050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 sz="1800">
              <a:solidFill>
                <a:srgbClr val="000000"/>
              </a:solidFill>
            </a:endParaRPr>
          </a:p>
        </p:txBody>
      </p:sp>
      <p:sp>
        <p:nvSpPr>
          <p:cNvPr id="576" name="Text Box 306"/>
          <p:cNvSpPr txBox="1">
            <a:spLocks noChangeArrowheads="1"/>
          </p:cNvSpPr>
          <p:nvPr/>
        </p:nvSpPr>
        <p:spPr bwMode="auto">
          <a:xfrm>
            <a:off x="785558" y="6363314"/>
            <a:ext cx="23177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1200" dirty="0">
                <a:solidFill>
                  <a:srgbClr val="000000"/>
                </a:solidFill>
              </a:rPr>
              <a:t>本社／営業所／事業所　所在地</a:t>
            </a:r>
            <a:endParaRPr lang="en-US" altLang="ja-JP" sz="1200" dirty="0">
              <a:solidFill>
                <a:srgbClr val="000000"/>
              </a:solidFill>
            </a:endParaRPr>
          </a:p>
        </p:txBody>
      </p:sp>
      <p:sp>
        <p:nvSpPr>
          <p:cNvPr id="577" name="AutoShape 311"/>
          <p:cNvSpPr>
            <a:spLocks noChangeArrowheads="1"/>
          </p:cNvSpPr>
          <p:nvPr/>
        </p:nvSpPr>
        <p:spPr bwMode="auto">
          <a:xfrm>
            <a:off x="2409570" y="3940144"/>
            <a:ext cx="1334145" cy="508000"/>
          </a:xfrm>
          <a:prstGeom prst="bevel">
            <a:avLst>
              <a:gd name="adj" fmla="val 8796"/>
            </a:avLst>
          </a:prstGeom>
          <a:solidFill>
            <a:srgbClr val="3755A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200" dirty="0">
                <a:solidFill>
                  <a:prstClr val="white"/>
                </a:solidFill>
              </a:rPr>
              <a:t>本社</a:t>
            </a:r>
            <a:endParaRPr lang="en-US" altLang="ja-JP" sz="1200" dirty="0">
              <a:solidFill>
                <a:prstClr val="white"/>
              </a:solidFill>
            </a:endParaRPr>
          </a:p>
          <a:p>
            <a:r>
              <a:rPr lang="ja-JP" altLang="en-US" sz="1200" dirty="0">
                <a:solidFill>
                  <a:prstClr val="white"/>
                </a:solidFill>
              </a:rPr>
              <a:t> 東京都立川市</a:t>
            </a:r>
          </a:p>
        </p:txBody>
      </p:sp>
      <p:sp>
        <p:nvSpPr>
          <p:cNvPr id="578" name="Text Box 155"/>
          <p:cNvSpPr txBox="1">
            <a:spLocks noChangeArrowheads="1"/>
          </p:cNvSpPr>
          <p:nvPr/>
        </p:nvSpPr>
        <p:spPr bwMode="auto">
          <a:xfrm>
            <a:off x="7548308" y="5822947"/>
            <a:ext cx="1584325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0" bIns="36000">
            <a:spAutoFit/>
          </a:bodyPr>
          <a:lstStyle/>
          <a:p>
            <a:pPr>
              <a:lnSpc>
                <a:spcPts val="1200"/>
              </a:lnSpc>
            </a:pPr>
            <a:r>
              <a:rPr lang="ja-JP" altLang="en-US" sz="1200" dirty="0" smtClean="0">
                <a:solidFill>
                  <a:srgbClr val="1F497D">
                    <a:lumMod val="50000"/>
                  </a:srgbClr>
                </a:solidFill>
              </a:rPr>
              <a:t>ﾃﾞﾊﾞｲｽ総合</a:t>
            </a:r>
            <a:endParaRPr lang="en-US" altLang="ja-JP" sz="1200" dirty="0" smtClean="0">
              <a:solidFill>
                <a:srgbClr val="1F497D">
                  <a:lumMod val="50000"/>
                </a:srgbClr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 smtClean="0">
                <a:solidFill>
                  <a:srgbClr val="1F497D">
                    <a:lumMod val="50000"/>
                  </a:srgbClr>
                </a:solidFill>
              </a:rPr>
              <a:t>ｴﾝｼﾞﾆｱﾘﾝｸﾞ</a:t>
            </a:r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事業</a:t>
            </a:r>
          </a:p>
        </p:txBody>
      </p:sp>
      <p:sp>
        <p:nvSpPr>
          <p:cNvPr id="579" name="Oval 315"/>
          <p:cNvSpPr>
            <a:spLocks noChangeArrowheads="1"/>
          </p:cNvSpPr>
          <p:nvPr/>
        </p:nvSpPr>
        <p:spPr bwMode="auto">
          <a:xfrm rot="9246">
            <a:off x="1925383" y="3713777"/>
            <a:ext cx="152400" cy="1428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00CCFF"/>
              </a:gs>
            </a:gsLst>
            <a:lin ang="2700000" scaled="1"/>
          </a:gradFill>
          <a:ln w="28575">
            <a:solidFill>
              <a:srgbClr val="3333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ja-JP" altLang="en-US" sz="2800">
              <a:solidFill>
                <a:srgbClr val="000000"/>
              </a:solidFill>
            </a:endParaRPr>
          </a:p>
        </p:txBody>
      </p:sp>
      <p:sp>
        <p:nvSpPr>
          <p:cNvPr id="580" name="AutoShape 311"/>
          <p:cNvSpPr>
            <a:spLocks noChangeArrowheads="1"/>
          </p:cNvSpPr>
          <p:nvPr/>
        </p:nvSpPr>
        <p:spPr bwMode="auto">
          <a:xfrm>
            <a:off x="2149221" y="2589194"/>
            <a:ext cx="1600200" cy="508000"/>
          </a:xfrm>
          <a:prstGeom prst="bevel">
            <a:avLst>
              <a:gd name="adj" fmla="val 8796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200" dirty="0">
                <a:solidFill>
                  <a:prstClr val="black"/>
                </a:solidFill>
              </a:rPr>
              <a:t>茨城営業所</a:t>
            </a:r>
            <a:endParaRPr lang="en-US" altLang="ja-JP" sz="1200" dirty="0">
              <a:solidFill>
                <a:prstClr val="black"/>
              </a:solidFill>
            </a:endParaRPr>
          </a:p>
          <a:p>
            <a:r>
              <a:rPr lang="ja-JP" altLang="en-US" sz="1200" dirty="0">
                <a:solidFill>
                  <a:prstClr val="black"/>
                </a:solidFill>
              </a:rPr>
              <a:t> 茨城県ひたちなか市</a:t>
            </a:r>
          </a:p>
        </p:txBody>
      </p:sp>
      <p:sp>
        <p:nvSpPr>
          <p:cNvPr id="581" name="Line 274"/>
          <p:cNvSpPr>
            <a:spLocks noChangeShapeType="1"/>
          </p:cNvSpPr>
          <p:nvPr/>
        </p:nvSpPr>
        <p:spPr bwMode="auto">
          <a:xfrm flipH="1">
            <a:off x="2019429" y="3062993"/>
            <a:ext cx="336140" cy="650579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cxnSp>
        <p:nvCxnSpPr>
          <p:cNvPr id="582" name="直線コネクタ 313"/>
          <p:cNvCxnSpPr>
            <a:cxnSpLocks noChangeShapeType="1"/>
          </p:cNvCxnSpPr>
          <p:nvPr/>
        </p:nvCxnSpPr>
        <p:spPr bwMode="auto">
          <a:xfrm flipH="1">
            <a:off x="3949446" y="1110837"/>
            <a:ext cx="1" cy="4911875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84" name="Rectangle 58"/>
          <p:cNvSpPr>
            <a:spLocks noChangeArrowheads="1"/>
          </p:cNvSpPr>
          <p:nvPr/>
        </p:nvSpPr>
        <p:spPr bwMode="auto">
          <a:xfrm>
            <a:off x="5039217" y="3686065"/>
            <a:ext cx="2735263" cy="3095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ts val="2000"/>
              </a:lnSpc>
              <a:defRPr/>
            </a:pPr>
            <a:r>
              <a:rPr lang="ja-JP" altLang="en-US" sz="1800" dirty="0" smtClean="0">
                <a:solidFill>
                  <a:srgbClr val="FFFFFF"/>
                </a:solidFill>
              </a:rPr>
              <a:t>秋田</a:t>
            </a:r>
            <a:r>
              <a:rPr lang="ja-JP" altLang="en-US" sz="1800" dirty="0">
                <a:solidFill>
                  <a:srgbClr val="FFFFFF"/>
                </a:solidFill>
              </a:rPr>
              <a:t>事業所</a:t>
            </a:r>
          </a:p>
        </p:txBody>
      </p:sp>
      <p:sp>
        <p:nvSpPr>
          <p:cNvPr id="585" name="Text Box 59"/>
          <p:cNvSpPr txBox="1">
            <a:spLocks noChangeArrowheads="1"/>
          </p:cNvSpPr>
          <p:nvPr/>
        </p:nvSpPr>
        <p:spPr bwMode="auto">
          <a:xfrm>
            <a:off x="4868608" y="6340190"/>
            <a:ext cx="185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ja-JP" altLang="en-US" sz="1800">
              <a:solidFill>
                <a:srgbClr val="000000"/>
              </a:solidFill>
            </a:endParaRPr>
          </a:p>
        </p:txBody>
      </p:sp>
      <p:sp>
        <p:nvSpPr>
          <p:cNvPr id="586" name="Text Box 155"/>
          <p:cNvSpPr txBox="1">
            <a:spLocks noChangeArrowheads="1"/>
          </p:cNvSpPr>
          <p:nvPr/>
        </p:nvSpPr>
        <p:spPr bwMode="auto">
          <a:xfrm>
            <a:off x="7833264" y="3670435"/>
            <a:ext cx="1373187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組込ｿﾌﾄ</a:t>
            </a:r>
            <a:r>
              <a:rPr lang="en-US" altLang="ja-JP" sz="1200" dirty="0">
                <a:solidFill>
                  <a:srgbClr val="1F497D">
                    <a:lumMod val="50000"/>
                  </a:srgbClr>
                </a:solidFill>
              </a:rPr>
              <a:t>/</a:t>
            </a:r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ﾃﾞﾊﾞｲｽ</a:t>
            </a:r>
            <a:endParaRPr lang="en-US" altLang="ja-JP" sz="1200" dirty="0">
              <a:solidFill>
                <a:srgbClr val="1F497D">
                  <a:lumMod val="50000"/>
                </a:srgbClr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ｴﾝｼﾞﾆｱﾘﾝｸﾞ事業</a:t>
            </a:r>
          </a:p>
        </p:txBody>
      </p:sp>
      <p:sp>
        <p:nvSpPr>
          <p:cNvPr id="587" name="Text Box 57"/>
          <p:cNvSpPr txBox="1">
            <a:spLocks noChangeArrowheads="1"/>
          </p:cNvSpPr>
          <p:nvPr/>
        </p:nvSpPr>
        <p:spPr bwMode="auto">
          <a:xfrm>
            <a:off x="4751133" y="2980396"/>
            <a:ext cx="20415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事業部長　高橋 孝</a:t>
            </a:r>
            <a:endParaRPr lang="en-US" altLang="ja-JP" sz="1200" dirty="0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588" name="Text Box 57"/>
          <p:cNvSpPr txBox="1">
            <a:spLocks noChangeArrowheads="1"/>
          </p:cNvSpPr>
          <p:nvPr/>
        </p:nvSpPr>
        <p:spPr bwMode="auto">
          <a:xfrm>
            <a:off x="4751133" y="4458313"/>
            <a:ext cx="2041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事業部長　小林 正和 </a:t>
            </a:r>
            <a:endParaRPr lang="en-US" altLang="ja-JP" sz="1200" dirty="0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590" name="Text Box 155"/>
          <p:cNvSpPr txBox="1">
            <a:spLocks noChangeArrowheads="1"/>
          </p:cNvSpPr>
          <p:nvPr/>
        </p:nvSpPr>
        <p:spPr bwMode="auto">
          <a:xfrm>
            <a:off x="7518146" y="4634706"/>
            <a:ext cx="1783554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ja-JP" sz="1200" dirty="0" err="1">
                <a:solidFill>
                  <a:prstClr val="black"/>
                </a:solidFill>
              </a:rPr>
              <a:t>IoT</a:t>
            </a:r>
            <a:r>
              <a:rPr lang="ja-JP" altLang="en-US" sz="1200" dirty="0" smtClean="0">
                <a:solidFill>
                  <a:prstClr val="black"/>
                </a:solidFill>
              </a:rPr>
              <a:t>ｿﾘｭｰｼｮﾝ</a:t>
            </a:r>
            <a:endParaRPr lang="en-US" altLang="ja-JP" sz="1200" dirty="0" smtClean="0">
              <a:solidFill>
                <a:prstClr val="black"/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 smtClean="0">
                <a:solidFill>
                  <a:prstClr val="black"/>
                </a:solidFill>
              </a:rPr>
              <a:t>ｲﾝﾌﾗ等ｴﾝｼﾞﾆｱﾘﾝｸﾞ事業</a:t>
            </a:r>
            <a:endParaRPr lang="en-US" altLang="ja-JP" sz="1200" dirty="0" smtClean="0">
              <a:solidFill>
                <a:prstClr val="black"/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 smtClean="0">
                <a:solidFill>
                  <a:prstClr val="black"/>
                </a:solidFill>
              </a:rPr>
              <a:t>ｼｽﾃﾑ</a:t>
            </a:r>
            <a:r>
              <a:rPr lang="ja-JP" altLang="en-US" sz="1200" dirty="0">
                <a:solidFill>
                  <a:prstClr val="black"/>
                </a:solidFill>
              </a:rPr>
              <a:t>、ｿﾌﾄ</a:t>
            </a:r>
            <a:r>
              <a:rPr lang="ja-JP" altLang="en-US" sz="1200" dirty="0" smtClean="0">
                <a:solidFill>
                  <a:prstClr val="black"/>
                </a:solidFill>
              </a:rPr>
              <a:t>製品</a:t>
            </a:r>
            <a:endParaRPr lang="ja-JP" altLang="en-US" sz="1200" dirty="0">
              <a:solidFill>
                <a:prstClr val="black"/>
              </a:solidFill>
            </a:endParaRPr>
          </a:p>
        </p:txBody>
      </p:sp>
      <p:sp>
        <p:nvSpPr>
          <p:cNvPr id="591" name="Text Box 155"/>
          <p:cNvSpPr txBox="1">
            <a:spLocks noChangeArrowheads="1"/>
          </p:cNvSpPr>
          <p:nvPr/>
        </p:nvSpPr>
        <p:spPr bwMode="auto">
          <a:xfrm>
            <a:off x="7540371" y="1945346"/>
            <a:ext cx="1074737" cy="283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7200" rIns="18000" bIns="18000">
            <a:spAutoFit/>
          </a:bodyPr>
          <a:lstStyle/>
          <a:p>
            <a:pPr>
              <a:lnSpc>
                <a:spcPct val="140000"/>
              </a:lnSpc>
            </a:pPr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営業</a:t>
            </a:r>
          </a:p>
        </p:txBody>
      </p:sp>
      <p:sp>
        <p:nvSpPr>
          <p:cNvPr id="592" name="Text Box 49"/>
          <p:cNvSpPr txBox="1">
            <a:spLocks noChangeArrowheads="1"/>
          </p:cNvSpPr>
          <p:nvPr/>
        </p:nvSpPr>
        <p:spPr bwMode="auto">
          <a:xfrm>
            <a:off x="4695571" y="4724009"/>
            <a:ext cx="25747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ja-JP"/>
            </a:defPPr>
            <a:lvl1pPr>
              <a:defRPr sz="1800">
                <a:solidFill>
                  <a:prstClr val="white"/>
                </a:solidFill>
              </a:defRPr>
            </a:lvl1pPr>
          </a:lstStyle>
          <a:p>
            <a:r>
              <a:rPr lang="ja-JP" altLang="en-US" dirty="0"/>
              <a:t>ＩｏＴソリューション事業部</a:t>
            </a:r>
          </a:p>
        </p:txBody>
      </p:sp>
      <p:sp>
        <p:nvSpPr>
          <p:cNvPr id="595" name="Text Box 155"/>
          <p:cNvSpPr txBox="1">
            <a:spLocks noChangeArrowheads="1"/>
          </p:cNvSpPr>
          <p:nvPr/>
        </p:nvSpPr>
        <p:spPr bwMode="auto">
          <a:xfrm>
            <a:off x="7505446" y="2531686"/>
            <a:ext cx="1584325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prstClr val="black"/>
                </a:solidFill>
              </a:rPr>
              <a:t>事業の</a:t>
            </a:r>
            <a:r>
              <a:rPr lang="ja-JP" altLang="en-US" sz="1200" dirty="0" smtClean="0">
                <a:solidFill>
                  <a:prstClr val="black"/>
                </a:solidFill>
              </a:rPr>
              <a:t>管掌、創生</a:t>
            </a:r>
            <a:endParaRPr lang="en-US" altLang="ja-JP" sz="1200" dirty="0">
              <a:solidFill>
                <a:prstClr val="black"/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prstClr val="black"/>
                </a:solidFill>
              </a:rPr>
              <a:t>ﾌﾟﾛｼﾞｪｸﾄ・事業部連携</a:t>
            </a:r>
            <a:endParaRPr lang="en-US" altLang="ja-JP" sz="1200" dirty="0">
              <a:solidFill>
                <a:prstClr val="black"/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prstClr val="black"/>
                </a:solidFill>
              </a:rPr>
              <a:t>品証・調達　</a:t>
            </a:r>
          </a:p>
        </p:txBody>
      </p:sp>
      <p:sp>
        <p:nvSpPr>
          <p:cNvPr id="601" name="Rectangle 58"/>
          <p:cNvSpPr>
            <a:spLocks noChangeArrowheads="1"/>
          </p:cNvSpPr>
          <p:nvPr/>
        </p:nvSpPr>
        <p:spPr bwMode="auto">
          <a:xfrm>
            <a:off x="5048742" y="5214917"/>
            <a:ext cx="2735263" cy="3095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ts val="2000"/>
              </a:lnSpc>
              <a:defRPr/>
            </a:pPr>
            <a:r>
              <a:rPr lang="ja-JP" altLang="en-US" sz="1800" dirty="0" smtClean="0">
                <a:solidFill>
                  <a:prstClr val="white"/>
                </a:solidFill>
              </a:rPr>
              <a:t>横浜設計センタ</a:t>
            </a:r>
            <a:endParaRPr lang="ja-JP" altLang="en-US" sz="1800" dirty="0">
              <a:solidFill>
                <a:prstClr val="white"/>
              </a:solidFill>
            </a:endParaRPr>
          </a:p>
        </p:txBody>
      </p:sp>
      <p:sp>
        <p:nvSpPr>
          <p:cNvPr id="602" name="Text Box 155"/>
          <p:cNvSpPr txBox="1">
            <a:spLocks noChangeArrowheads="1"/>
          </p:cNvSpPr>
          <p:nvPr/>
        </p:nvSpPr>
        <p:spPr bwMode="auto">
          <a:xfrm>
            <a:off x="7852314" y="5185428"/>
            <a:ext cx="1373187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>
              <a:lnSpc>
                <a:spcPts val="1200"/>
              </a:lnSpc>
            </a:pPr>
            <a:r>
              <a:rPr lang="ja-JP" altLang="en-US" sz="1200" dirty="0" smtClean="0">
                <a:solidFill>
                  <a:prstClr val="black"/>
                </a:solidFill>
              </a:rPr>
              <a:t>ｴﾝｼﾞﾆｱﾘﾝｸﾞ事業</a:t>
            </a:r>
            <a:endParaRPr lang="en-US" altLang="ja-JP" sz="1200" dirty="0" smtClean="0">
              <a:solidFill>
                <a:prstClr val="black"/>
              </a:solidFill>
            </a:endParaRPr>
          </a:p>
          <a:p>
            <a:pPr>
              <a:lnSpc>
                <a:spcPts val="1200"/>
              </a:lnSpc>
            </a:pPr>
            <a:r>
              <a:rPr lang="en-US" altLang="ja-JP" sz="1200" dirty="0" err="1" smtClean="0">
                <a:solidFill>
                  <a:prstClr val="black"/>
                </a:solidFill>
              </a:rPr>
              <a:t>IoT</a:t>
            </a:r>
            <a:r>
              <a:rPr lang="ja-JP" altLang="en-US" sz="1200" dirty="0">
                <a:solidFill>
                  <a:prstClr val="black"/>
                </a:solidFill>
              </a:rPr>
              <a:t>ｿﾘｭｰｼｮﾝ</a:t>
            </a:r>
          </a:p>
        </p:txBody>
      </p:sp>
      <p:sp>
        <p:nvSpPr>
          <p:cNvPr id="604" name="AutoShape 311"/>
          <p:cNvSpPr>
            <a:spLocks noChangeArrowheads="1"/>
          </p:cNvSpPr>
          <p:nvPr/>
        </p:nvSpPr>
        <p:spPr bwMode="auto">
          <a:xfrm>
            <a:off x="2423707" y="5203149"/>
            <a:ext cx="1321966" cy="542925"/>
          </a:xfrm>
          <a:prstGeom prst="bevel">
            <a:avLst>
              <a:gd name="adj" fmla="val 8796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200" dirty="0" smtClean="0">
                <a:solidFill>
                  <a:prstClr val="white"/>
                </a:solidFill>
              </a:rPr>
              <a:t>中部事業所</a:t>
            </a:r>
            <a:endParaRPr lang="en-US" altLang="ja-JP" sz="1200" dirty="0" smtClean="0">
              <a:solidFill>
                <a:prstClr val="white"/>
              </a:solidFill>
            </a:endParaRPr>
          </a:p>
          <a:p>
            <a:r>
              <a:rPr lang="en-US" altLang="ja-JP" sz="1200" dirty="0" smtClean="0">
                <a:solidFill>
                  <a:prstClr val="white"/>
                </a:solidFill>
              </a:rPr>
              <a:t> </a:t>
            </a:r>
            <a:r>
              <a:rPr lang="ja-JP" altLang="en-US" sz="1200" dirty="0">
                <a:solidFill>
                  <a:prstClr val="white"/>
                </a:solidFill>
              </a:rPr>
              <a:t>愛知県刈谷市</a:t>
            </a:r>
          </a:p>
        </p:txBody>
      </p:sp>
      <p:sp>
        <p:nvSpPr>
          <p:cNvPr id="605" name="Line 274"/>
          <p:cNvSpPr>
            <a:spLocks noChangeShapeType="1"/>
          </p:cNvSpPr>
          <p:nvPr/>
        </p:nvSpPr>
        <p:spPr bwMode="auto">
          <a:xfrm flipH="1" flipV="1">
            <a:off x="1660378" y="3997331"/>
            <a:ext cx="763329" cy="1527148"/>
          </a:xfrm>
          <a:prstGeom prst="line">
            <a:avLst/>
          </a:prstGeom>
          <a:noFill/>
          <a:ln w="28575">
            <a:solidFill>
              <a:srgbClr val="BA4E56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607" name="Oval 279"/>
          <p:cNvSpPr>
            <a:spLocks noChangeArrowheads="1"/>
          </p:cNvSpPr>
          <p:nvPr/>
        </p:nvSpPr>
        <p:spPr bwMode="auto">
          <a:xfrm rot="9246">
            <a:off x="1540485" y="3883235"/>
            <a:ext cx="152400" cy="141288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F99FF"/>
              </a:gs>
            </a:gsLst>
            <a:lin ang="2700000" scaled="1"/>
          </a:gradFill>
          <a:ln w="28575">
            <a:solidFill>
              <a:srgbClr val="BA4E56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ja-JP" altLang="en-US" sz="2200">
              <a:solidFill>
                <a:srgbClr val="000000"/>
              </a:solidFill>
            </a:endParaRPr>
          </a:p>
        </p:txBody>
      </p:sp>
      <p:cxnSp>
        <p:nvCxnSpPr>
          <p:cNvPr id="613" name="直線コネクタ 612"/>
          <p:cNvCxnSpPr/>
          <p:nvPr/>
        </p:nvCxnSpPr>
        <p:spPr bwMode="auto">
          <a:xfrm flipV="1">
            <a:off x="4390521" y="1977343"/>
            <a:ext cx="0" cy="3903129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02" name="Text Box 37"/>
          <p:cNvSpPr txBox="1">
            <a:spLocks noChangeArrowheads="1"/>
          </p:cNvSpPr>
          <p:nvPr/>
        </p:nvSpPr>
        <p:spPr bwMode="auto">
          <a:xfrm>
            <a:off x="1722436" y="1261089"/>
            <a:ext cx="18079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1200" dirty="0" smtClean="0">
                <a:solidFill>
                  <a:srgbClr val="1F497D">
                    <a:lumMod val="50000"/>
                  </a:srgbClr>
                </a:solidFill>
              </a:rPr>
              <a:t>取締役社長  河路　幹規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303" name="Text Box 37"/>
          <p:cNvSpPr txBox="1">
            <a:spLocks noChangeArrowheads="1"/>
          </p:cNvSpPr>
          <p:nvPr/>
        </p:nvSpPr>
        <p:spPr bwMode="auto">
          <a:xfrm>
            <a:off x="1731672" y="1556409"/>
            <a:ext cx="177561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1200" dirty="0" smtClean="0">
                <a:solidFill>
                  <a:srgbClr val="1F497D">
                    <a:lumMod val="50000"/>
                  </a:srgbClr>
                </a:solidFill>
              </a:rPr>
              <a:t>取締役　　　　倉地 雅美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304" name="Text Box 37"/>
          <p:cNvSpPr txBox="1">
            <a:spLocks noChangeArrowheads="1"/>
          </p:cNvSpPr>
          <p:nvPr/>
        </p:nvSpPr>
        <p:spPr bwMode="auto">
          <a:xfrm>
            <a:off x="1739499" y="1842933"/>
            <a:ext cx="177561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1200" dirty="0" smtClean="0">
                <a:solidFill>
                  <a:srgbClr val="1F497D">
                    <a:lumMod val="50000"/>
                  </a:srgbClr>
                </a:solidFill>
              </a:rPr>
              <a:t>取締役　　　　森山　隆志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305" name="Rectangle 58"/>
          <p:cNvSpPr>
            <a:spLocks noChangeArrowheads="1"/>
          </p:cNvSpPr>
          <p:nvPr/>
        </p:nvSpPr>
        <p:spPr bwMode="auto">
          <a:xfrm>
            <a:off x="5039217" y="4095640"/>
            <a:ext cx="2735263" cy="3095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ts val="2000"/>
              </a:lnSpc>
              <a:defRPr/>
            </a:pPr>
            <a:r>
              <a:rPr lang="ja-JP" altLang="en-US" sz="1800" dirty="0" smtClean="0">
                <a:solidFill>
                  <a:srgbClr val="FFFFFF"/>
                </a:solidFill>
              </a:rPr>
              <a:t>中部事業所</a:t>
            </a:r>
            <a:endParaRPr lang="ja-JP" altLang="en-US" sz="1800" dirty="0">
              <a:solidFill>
                <a:srgbClr val="FFFFFF"/>
              </a:solidFill>
            </a:endParaRPr>
          </a:p>
        </p:txBody>
      </p:sp>
      <p:sp>
        <p:nvSpPr>
          <p:cNvPr id="313" name="Text Box 155"/>
          <p:cNvSpPr txBox="1">
            <a:spLocks noChangeArrowheads="1"/>
          </p:cNvSpPr>
          <p:nvPr/>
        </p:nvSpPr>
        <p:spPr bwMode="auto">
          <a:xfrm>
            <a:off x="7833263" y="4107871"/>
            <a:ext cx="1373187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prstClr val="black"/>
                </a:solidFill>
              </a:rPr>
              <a:t>車載組込ｿﾌﾄ</a:t>
            </a:r>
            <a:endParaRPr lang="en-US" altLang="ja-JP" sz="1200" dirty="0">
              <a:solidFill>
                <a:prstClr val="black"/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prstClr val="black"/>
                </a:solidFill>
              </a:rPr>
              <a:t>ｴﾝｼﾞﾆｱﾘﾝｸﾞ事業</a:t>
            </a:r>
          </a:p>
        </p:txBody>
      </p:sp>
      <p:cxnSp>
        <p:nvCxnSpPr>
          <p:cNvPr id="335" name="直線コネクタ 334"/>
          <p:cNvCxnSpPr/>
          <p:nvPr/>
        </p:nvCxnSpPr>
        <p:spPr bwMode="auto">
          <a:xfrm flipH="1">
            <a:off x="4410652" y="2726271"/>
            <a:ext cx="331790" cy="0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38" name="直線コネクタ 337"/>
          <p:cNvCxnSpPr/>
          <p:nvPr/>
        </p:nvCxnSpPr>
        <p:spPr bwMode="auto">
          <a:xfrm flipH="1">
            <a:off x="4381823" y="3329137"/>
            <a:ext cx="331790" cy="0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89" name="直線コネクタ 588"/>
          <p:cNvCxnSpPr/>
          <p:nvPr/>
        </p:nvCxnSpPr>
        <p:spPr bwMode="auto">
          <a:xfrm flipH="1">
            <a:off x="4410652" y="4863410"/>
            <a:ext cx="331790" cy="0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93" name="直線コネクタ 592"/>
          <p:cNvCxnSpPr/>
          <p:nvPr/>
        </p:nvCxnSpPr>
        <p:spPr bwMode="auto">
          <a:xfrm flipH="1">
            <a:off x="4373306" y="5924232"/>
            <a:ext cx="331790" cy="0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94" name="直線コネクタ 593"/>
          <p:cNvCxnSpPr>
            <a:endCxn id="303" idx="3"/>
          </p:cNvCxnSpPr>
          <p:nvPr/>
        </p:nvCxnSpPr>
        <p:spPr bwMode="auto">
          <a:xfrm flipH="1" flipV="1">
            <a:off x="3507287" y="1694909"/>
            <a:ext cx="883234" cy="19823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98" name="直線コネクタ 597"/>
          <p:cNvCxnSpPr/>
          <p:nvPr/>
        </p:nvCxnSpPr>
        <p:spPr bwMode="auto">
          <a:xfrm flipV="1">
            <a:off x="4390521" y="1539194"/>
            <a:ext cx="0" cy="175538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99" name="直線コネクタ 598"/>
          <p:cNvCxnSpPr/>
          <p:nvPr/>
        </p:nvCxnSpPr>
        <p:spPr bwMode="auto">
          <a:xfrm flipH="1">
            <a:off x="4373306" y="1538088"/>
            <a:ext cx="331790" cy="0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00" name="直線コネクタ 599"/>
          <p:cNvCxnSpPr/>
          <p:nvPr/>
        </p:nvCxnSpPr>
        <p:spPr bwMode="auto">
          <a:xfrm flipV="1">
            <a:off x="4872614" y="3559525"/>
            <a:ext cx="0" cy="750030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03" name="直線コネクタ 602"/>
          <p:cNvCxnSpPr/>
          <p:nvPr/>
        </p:nvCxnSpPr>
        <p:spPr bwMode="auto">
          <a:xfrm flipH="1">
            <a:off x="4867561" y="3863466"/>
            <a:ext cx="165895" cy="0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06" name="直線コネクタ 605"/>
          <p:cNvCxnSpPr/>
          <p:nvPr/>
        </p:nvCxnSpPr>
        <p:spPr bwMode="auto">
          <a:xfrm flipH="1">
            <a:off x="4854066" y="4303735"/>
            <a:ext cx="165895" cy="0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09" name="直線コネクタ 608"/>
          <p:cNvCxnSpPr/>
          <p:nvPr/>
        </p:nvCxnSpPr>
        <p:spPr bwMode="auto">
          <a:xfrm flipV="1">
            <a:off x="4883222" y="5093341"/>
            <a:ext cx="0" cy="291853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17" name="直線コネクタ 616"/>
          <p:cNvCxnSpPr/>
          <p:nvPr/>
        </p:nvCxnSpPr>
        <p:spPr bwMode="auto">
          <a:xfrm flipH="1">
            <a:off x="4878169" y="5385193"/>
            <a:ext cx="165895" cy="0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618" name="AutoShape 311"/>
          <p:cNvSpPr>
            <a:spLocks noChangeArrowheads="1"/>
          </p:cNvSpPr>
          <p:nvPr/>
        </p:nvSpPr>
        <p:spPr bwMode="auto">
          <a:xfrm>
            <a:off x="2423707" y="4584024"/>
            <a:ext cx="1321966" cy="542925"/>
          </a:xfrm>
          <a:prstGeom prst="bevel">
            <a:avLst>
              <a:gd name="adj" fmla="val 8796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200" dirty="0" smtClean="0">
                <a:solidFill>
                  <a:prstClr val="white"/>
                </a:solidFill>
              </a:rPr>
              <a:t>横浜設計センタ</a:t>
            </a:r>
            <a:endParaRPr lang="en-US" altLang="ja-JP" sz="1200" dirty="0" smtClean="0">
              <a:solidFill>
                <a:prstClr val="white"/>
              </a:solidFill>
            </a:endParaRPr>
          </a:p>
          <a:p>
            <a:r>
              <a:rPr lang="ja-JP" altLang="en-US" sz="1200" dirty="0" smtClean="0">
                <a:solidFill>
                  <a:prstClr val="white"/>
                </a:solidFill>
              </a:rPr>
              <a:t> 神奈川県横浜市</a:t>
            </a:r>
            <a:endParaRPr lang="ja-JP" altLang="en-US" sz="1200" dirty="0">
              <a:solidFill>
                <a:prstClr val="white"/>
              </a:solidFill>
            </a:endParaRPr>
          </a:p>
        </p:txBody>
      </p:sp>
      <p:sp>
        <p:nvSpPr>
          <p:cNvPr id="619" name="Line 274"/>
          <p:cNvSpPr>
            <a:spLocks noChangeShapeType="1"/>
          </p:cNvSpPr>
          <p:nvPr/>
        </p:nvSpPr>
        <p:spPr bwMode="auto">
          <a:xfrm flipV="1">
            <a:off x="597916" y="4052095"/>
            <a:ext cx="697760" cy="179438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620" name="Line 274"/>
          <p:cNvSpPr>
            <a:spLocks noChangeShapeType="1"/>
          </p:cNvSpPr>
          <p:nvPr/>
        </p:nvSpPr>
        <p:spPr bwMode="auto">
          <a:xfrm flipH="1" flipV="1">
            <a:off x="1793727" y="3959231"/>
            <a:ext cx="629979" cy="904179"/>
          </a:xfrm>
          <a:prstGeom prst="line">
            <a:avLst/>
          </a:prstGeom>
          <a:noFill/>
          <a:ln w="28575">
            <a:solidFill>
              <a:srgbClr val="BA4E56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621" name="Oval 279"/>
          <p:cNvSpPr>
            <a:spLocks noChangeArrowheads="1"/>
          </p:cNvSpPr>
          <p:nvPr/>
        </p:nvSpPr>
        <p:spPr bwMode="auto">
          <a:xfrm rot="9246">
            <a:off x="1673835" y="3845135"/>
            <a:ext cx="152400" cy="141288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F99FF"/>
              </a:gs>
            </a:gsLst>
            <a:lin ang="2700000" scaled="1"/>
          </a:gradFill>
          <a:ln w="28575">
            <a:solidFill>
              <a:srgbClr val="BA4E56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ja-JP" altLang="en-US" sz="2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633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スライド番号プレースホルダ 44"/>
          <p:cNvSpPr txBox="1">
            <a:spLocks noGrp="1"/>
          </p:cNvSpPr>
          <p:nvPr/>
        </p:nvSpPr>
        <p:spPr>
          <a:xfrm>
            <a:off x="8604250" y="6545263"/>
            <a:ext cx="488950" cy="304800"/>
          </a:xfrm>
          <a:prstGeom prst="rect">
            <a:avLst/>
          </a:prstGeom>
          <a:noFill/>
        </p:spPr>
        <p:txBody>
          <a:bodyPr/>
          <a:lstStyle/>
          <a:p>
            <a:pPr algn="r">
              <a:lnSpc>
                <a:spcPct val="90000"/>
              </a:lnSpc>
              <a:defRPr/>
            </a:pPr>
            <a:fld id="{3D925822-67C3-4566-9496-DFEFFA595FC9}" type="slidenum">
              <a:rPr lang="en-US" altLang="ja-JP" sz="1400">
                <a:solidFill>
                  <a:prstClr val="black"/>
                </a:solidFill>
                <a:latin typeface="Arial"/>
                <a:cs typeface="Arial" pitchFamily="34" charset="0"/>
              </a:rPr>
              <a:pPr algn="r">
                <a:lnSpc>
                  <a:spcPct val="90000"/>
                </a:lnSpc>
                <a:defRPr/>
              </a:pPr>
              <a:t>3</a:t>
            </a:fld>
            <a:endParaRPr lang="en-US" altLang="ja-JP" sz="14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graphicFrame>
        <p:nvGraphicFramePr>
          <p:cNvPr id="18" name="グラフ 17"/>
          <p:cNvGraphicFramePr/>
          <p:nvPr>
            <p:extLst>
              <p:ext uri="{D42A27DB-BD31-4B8C-83A1-F6EECF244321}">
                <p14:modId xmlns:p14="http://schemas.microsoft.com/office/powerpoint/2010/main" val="1571066519"/>
              </p:ext>
            </p:extLst>
          </p:nvPr>
        </p:nvGraphicFramePr>
        <p:xfrm>
          <a:off x="671010" y="1913595"/>
          <a:ext cx="7308812" cy="4284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" name="Text Box 3682"/>
          <p:cNvSpPr txBox="1">
            <a:spLocks noChangeArrowheads="1"/>
          </p:cNvSpPr>
          <p:nvPr/>
        </p:nvSpPr>
        <p:spPr bwMode="auto">
          <a:xfrm>
            <a:off x="6267051" y="2365120"/>
            <a:ext cx="2731790" cy="468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ja-JP" altLang="en-US" sz="1800" dirty="0" smtClean="0">
                <a:solidFill>
                  <a:srgbClr val="3049C6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情報・通信分野</a:t>
            </a:r>
            <a:endParaRPr lang="ja-JP" altLang="en-US" sz="1800" dirty="0">
              <a:solidFill>
                <a:srgbClr val="3049C6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3" name="Text Box 3682"/>
          <p:cNvSpPr txBox="1">
            <a:spLocks noChangeArrowheads="1"/>
          </p:cNvSpPr>
          <p:nvPr/>
        </p:nvSpPr>
        <p:spPr bwMode="auto">
          <a:xfrm>
            <a:off x="6860750" y="2806558"/>
            <a:ext cx="2947249" cy="75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800" dirty="0">
                <a:solidFill>
                  <a:srgbClr val="3049C6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ヘルスケア</a:t>
            </a:r>
            <a:endParaRPr lang="en-US" altLang="ja-JP" sz="1800" dirty="0">
              <a:solidFill>
                <a:srgbClr val="3049C6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eaLnBrk="1" hangingPunct="1"/>
            <a:r>
              <a:rPr lang="ja-JP" altLang="en-US" sz="1800" dirty="0">
                <a:solidFill>
                  <a:srgbClr val="3049C6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・インフラ分野</a:t>
            </a:r>
          </a:p>
        </p:txBody>
      </p:sp>
      <p:sp>
        <p:nvSpPr>
          <p:cNvPr id="26" name="タイトル 6"/>
          <p:cNvSpPr>
            <a:spLocks/>
          </p:cNvSpPr>
          <p:nvPr/>
        </p:nvSpPr>
        <p:spPr bwMode="auto">
          <a:xfrm>
            <a:off x="733538" y="208939"/>
            <a:ext cx="5434501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lnSpc>
                <a:spcPct val="90000"/>
              </a:lnSpc>
            </a:pPr>
            <a:r>
              <a:rPr lang="ja-JP" altLang="en-US" dirty="0">
                <a:solidFill>
                  <a:prstClr val="black"/>
                </a:solidFill>
              </a:rPr>
              <a:t>顧客別 売上構成比</a:t>
            </a:r>
            <a:r>
              <a:rPr lang="ja-JP" altLang="en-US" sz="1800" dirty="0">
                <a:solidFill>
                  <a:prstClr val="black"/>
                </a:solidFill>
              </a:rPr>
              <a:t>　</a:t>
            </a:r>
            <a:r>
              <a:rPr lang="en-US" altLang="ja-JP" sz="1800" dirty="0">
                <a:solidFill>
                  <a:prstClr val="black"/>
                </a:solidFill>
              </a:rPr>
              <a:t>(2015</a:t>
            </a:r>
            <a:r>
              <a:rPr lang="ja-JP" altLang="en-US" sz="1800" dirty="0">
                <a:solidFill>
                  <a:prstClr val="black"/>
                </a:solidFill>
              </a:rPr>
              <a:t>年度実績</a:t>
            </a:r>
            <a:r>
              <a:rPr lang="en-US" altLang="ja-JP" sz="18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108012" y="-25400"/>
            <a:ext cx="1644588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3.</a:t>
            </a:r>
          </a:p>
        </p:txBody>
      </p:sp>
      <p:grpSp>
        <p:nvGrpSpPr>
          <p:cNvPr id="2" name="グループ化 1"/>
          <p:cNvGrpSpPr/>
          <p:nvPr/>
        </p:nvGrpSpPr>
        <p:grpSpPr>
          <a:xfrm>
            <a:off x="1209192" y="1371600"/>
            <a:ext cx="7496658" cy="4794304"/>
            <a:chOff x="1352067" y="1371600"/>
            <a:chExt cx="7496658" cy="4794304"/>
          </a:xfrm>
        </p:grpSpPr>
        <p:sp>
          <p:nvSpPr>
            <p:cNvPr id="34" name="正方形/長方形 33"/>
            <p:cNvSpPr/>
            <p:nvPr/>
          </p:nvSpPr>
          <p:spPr bwMode="auto">
            <a:xfrm>
              <a:off x="1352067" y="1371600"/>
              <a:ext cx="2304256" cy="520114"/>
            </a:xfrm>
            <a:prstGeom prst="rect">
              <a:avLst/>
            </a:prstGeom>
            <a:gradFill flip="none" rotWithShape="1">
              <a:gsLst>
                <a:gs pos="0">
                  <a:srgbClr val="8BBCC7">
                    <a:alpha val="48235"/>
                  </a:srgbClr>
                </a:gs>
                <a:gs pos="25000">
                  <a:srgbClr val="74B0BE"/>
                </a:gs>
                <a:gs pos="59000">
                  <a:srgbClr val="57A3B3"/>
                </a:gs>
                <a:gs pos="100000">
                  <a:srgbClr val="488A9A"/>
                </a:gs>
              </a:gsLst>
              <a:lin ang="54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ja-JP" altLang="en-US" sz="2400" dirty="0" smtClean="0">
                  <a:solidFill>
                    <a:prstClr val="white"/>
                  </a:solidFill>
                </a:rPr>
                <a:t>設計受託：</a:t>
              </a:r>
              <a:r>
                <a:rPr lang="en-US" altLang="ja-JP" sz="2400" dirty="0" smtClean="0">
                  <a:solidFill>
                    <a:prstClr val="white"/>
                  </a:solidFill>
                </a:rPr>
                <a:t>89</a:t>
              </a:r>
              <a:r>
                <a:rPr lang="ja-JP" altLang="en-US" sz="2400" dirty="0" smtClean="0">
                  <a:solidFill>
                    <a:prstClr val="white"/>
                  </a:solidFill>
                </a:rPr>
                <a:t>％</a:t>
              </a:r>
            </a:p>
          </p:txBody>
        </p:sp>
        <p:sp>
          <p:nvSpPr>
            <p:cNvPr id="38" name="Text Box 3682"/>
            <p:cNvSpPr txBox="1">
              <a:spLocks noChangeArrowheads="1"/>
            </p:cNvSpPr>
            <p:nvPr/>
          </p:nvSpPr>
          <p:spPr bwMode="auto">
            <a:xfrm>
              <a:off x="1762205" y="2347192"/>
              <a:ext cx="1044116" cy="468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1pPr>
              <a:lvl2pPr marL="742950" indent="-28575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2pPr>
              <a:lvl3pPr marL="11430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3pPr>
              <a:lvl4pPr marL="16002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4pPr>
              <a:lvl5pPr marL="20574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5pPr>
              <a:lvl6pPr marL="25146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6pPr>
              <a:lvl7pPr marL="29718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7pPr>
              <a:lvl8pPr marL="34290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8pPr>
              <a:lvl9pPr marL="38862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ja-JP" altLang="en-US" sz="1800" dirty="0">
                  <a:solidFill>
                    <a:srgbClr val="3049C6"/>
                  </a:solidFill>
                  <a:latin typeface="HGPｺﾞｼｯｸE" pitchFamily="50" charset="-128"/>
                  <a:ea typeface="HGPｺﾞｼｯｸE" pitchFamily="50" charset="-128"/>
                </a:rPr>
                <a:t>外　販</a:t>
              </a:r>
            </a:p>
          </p:txBody>
        </p:sp>
        <p:sp>
          <p:nvSpPr>
            <p:cNvPr id="40" name="Text Box 3682"/>
            <p:cNvSpPr txBox="1">
              <a:spLocks noChangeArrowheads="1"/>
            </p:cNvSpPr>
            <p:nvPr/>
          </p:nvSpPr>
          <p:spPr bwMode="auto">
            <a:xfrm>
              <a:off x="6836587" y="4719104"/>
              <a:ext cx="1437827" cy="549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1pPr>
              <a:lvl2pPr marL="742950" indent="-28575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2pPr>
              <a:lvl3pPr marL="11430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3pPr>
              <a:lvl4pPr marL="16002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4pPr>
              <a:lvl5pPr marL="20574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5pPr>
              <a:lvl6pPr marL="25146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6pPr>
              <a:lvl7pPr marL="29718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7pPr>
              <a:lvl8pPr marL="34290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8pPr>
              <a:lvl9pPr marL="38862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ja-JP" altLang="en-US" sz="1800" dirty="0">
                  <a:solidFill>
                    <a:srgbClr val="3049C6"/>
                  </a:solidFill>
                  <a:latin typeface="HGPｺﾞｼｯｸE" pitchFamily="50" charset="-128"/>
                  <a:ea typeface="HGPｺﾞｼｯｸE" pitchFamily="50" charset="-128"/>
                </a:rPr>
                <a:t>車載分野</a:t>
              </a:r>
            </a:p>
          </p:txBody>
        </p:sp>
        <p:sp>
          <p:nvSpPr>
            <p:cNvPr id="42" name="Text Box 3682"/>
            <p:cNvSpPr txBox="1">
              <a:spLocks noChangeArrowheads="1"/>
            </p:cNvSpPr>
            <p:nvPr/>
          </p:nvSpPr>
          <p:spPr bwMode="auto">
            <a:xfrm>
              <a:off x="7228415" y="3529097"/>
              <a:ext cx="1620310" cy="468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ja-JP"/>
              </a:defPPr>
              <a:lvl1pPr defTabSz="838200" eaLnBrk="1" hangingPunct="1">
                <a:defRPr sz="2400">
                  <a:solidFill>
                    <a:srgbClr val="0066FF"/>
                  </a:solidFill>
                </a:defRPr>
              </a:lvl1pPr>
              <a:lvl2pPr marL="742950" indent="-285750" defTabSz="838200" eaLnBrk="0" hangingPunct="0">
                <a:defRPr>
                  <a:latin typeface="ＭＳ Ｐゴシック" charset="-128"/>
                  <a:ea typeface="ＭＳ Ｐゴシック" charset="-128"/>
                </a:defRPr>
              </a:lvl2pPr>
              <a:lvl3pPr marL="1143000" indent="-228600" defTabSz="838200" eaLnBrk="0" hangingPunct="0">
                <a:defRPr>
                  <a:latin typeface="ＭＳ Ｐゴシック" charset="-128"/>
                  <a:ea typeface="ＭＳ Ｐゴシック" charset="-128"/>
                </a:defRPr>
              </a:lvl3pPr>
              <a:lvl4pPr marL="1600200" indent="-228600" defTabSz="838200" eaLnBrk="0" hangingPunct="0">
                <a:defRPr>
                  <a:latin typeface="ＭＳ Ｐゴシック" charset="-128"/>
                  <a:ea typeface="ＭＳ Ｐゴシック" charset="-128"/>
                </a:defRPr>
              </a:lvl4pPr>
              <a:lvl5pPr marL="2057400" indent="-228600" defTabSz="838200" eaLnBrk="0" hangingPunct="0">
                <a:defRPr>
                  <a:latin typeface="ＭＳ Ｐゴシック" charset="-128"/>
                  <a:ea typeface="ＭＳ Ｐゴシック" charset="-128"/>
                </a:defRPr>
              </a:lvl5pPr>
              <a:lvl6pPr marL="25146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ＭＳ Ｐゴシック" charset="-128"/>
                  <a:ea typeface="ＭＳ Ｐゴシック" charset="-128"/>
                </a:defRPr>
              </a:lvl6pPr>
              <a:lvl7pPr marL="29718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ＭＳ Ｐゴシック" charset="-128"/>
                  <a:ea typeface="ＭＳ Ｐゴシック" charset="-128"/>
                </a:defRPr>
              </a:lvl7pPr>
              <a:lvl8pPr marL="34290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ＭＳ Ｐゴシック" charset="-128"/>
                  <a:ea typeface="ＭＳ Ｐゴシック" charset="-128"/>
                </a:defRPr>
              </a:lvl8pPr>
              <a:lvl9pPr marL="38862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ＭＳ Ｐゴシック" charset="-128"/>
                  <a:ea typeface="ＭＳ Ｐゴシック" charset="-128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ja-JP" altLang="en-US" sz="1800" dirty="0">
                  <a:solidFill>
                    <a:srgbClr val="3049C6"/>
                  </a:solidFill>
                </a:rPr>
                <a:t>研究開発分野</a:t>
              </a:r>
            </a:p>
          </p:txBody>
        </p:sp>
        <p:cxnSp>
          <p:nvCxnSpPr>
            <p:cNvPr id="47" name="直線コネクタ 46"/>
            <p:cNvCxnSpPr/>
            <p:nvPr/>
          </p:nvCxnSpPr>
          <p:spPr bwMode="auto">
            <a:xfrm flipH="1">
              <a:off x="4994140" y="1801224"/>
              <a:ext cx="861658" cy="65379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9" name="パイ 8"/>
            <p:cNvSpPr/>
            <p:nvPr/>
          </p:nvSpPr>
          <p:spPr bwMode="auto">
            <a:xfrm rot="624450">
              <a:off x="3284581" y="2677702"/>
              <a:ext cx="2430265" cy="1489895"/>
            </a:xfrm>
            <a:prstGeom prst="pie">
              <a:avLst>
                <a:gd name="adj1" fmla="val 19214912"/>
                <a:gd name="adj2" fmla="val 2460973"/>
              </a:avLst>
            </a:prstGeom>
            <a:solidFill>
              <a:srgbClr val="275EA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prstClr val="black"/>
                </a:solidFill>
              </a:endParaRPr>
            </a:p>
          </p:txBody>
        </p:sp>
        <p:sp>
          <p:nvSpPr>
            <p:cNvPr id="28" name="Rectangle 41"/>
            <p:cNvSpPr>
              <a:spLocks noChangeArrowheads="1"/>
            </p:cNvSpPr>
            <p:nvPr/>
          </p:nvSpPr>
          <p:spPr bwMode="auto">
            <a:xfrm>
              <a:off x="4897980" y="3251124"/>
              <a:ext cx="51296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ja-JP" altLang="ja-JP" sz="2000" dirty="0" smtClean="0">
                  <a:solidFill>
                    <a:srgbClr val="F7EB4B"/>
                  </a:solidFill>
                </a:rPr>
                <a:t>日立</a:t>
              </a:r>
              <a:endParaRPr lang="en-US" altLang="ja-JP" sz="2000" dirty="0">
                <a:solidFill>
                  <a:srgbClr val="F7EB4B"/>
                </a:solidFill>
              </a:endParaRPr>
            </a:p>
          </p:txBody>
        </p:sp>
        <p:sp>
          <p:nvSpPr>
            <p:cNvPr id="52" name="Text Box 3682"/>
            <p:cNvSpPr txBox="1">
              <a:spLocks noChangeArrowheads="1"/>
            </p:cNvSpPr>
            <p:nvPr/>
          </p:nvSpPr>
          <p:spPr bwMode="auto">
            <a:xfrm>
              <a:off x="4785312" y="3470274"/>
              <a:ext cx="1044116" cy="468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1pPr>
              <a:lvl2pPr marL="742950" indent="-28575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2pPr>
              <a:lvl3pPr marL="11430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3pPr>
              <a:lvl4pPr marL="16002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4pPr>
              <a:lvl5pPr marL="20574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5pPr>
              <a:lvl6pPr marL="25146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6pPr>
              <a:lvl7pPr marL="29718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7pPr>
              <a:lvl8pPr marL="34290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8pPr>
              <a:lvl9pPr marL="38862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en-US" altLang="ja-JP" sz="2400" b="1" dirty="0" smtClean="0">
                  <a:solidFill>
                    <a:srgbClr val="F7EB4B"/>
                  </a:solidFill>
                  <a:latin typeface="Arial"/>
                  <a:ea typeface="HGPｺﾞｼｯｸE"/>
                </a:rPr>
                <a:t>33</a:t>
              </a:r>
              <a:r>
                <a:rPr lang="en-US" altLang="ja-JP" sz="2400" dirty="0" smtClean="0">
                  <a:solidFill>
                    <a:srgbClr val="F7EB4B"/>
                  </a:solidFill>
                  <a:latin typeface="Arial"/>
                  <a:ea typeface="HGPｺﾞｼｯｸE"/>
                </a:rPr>
                <a:t>%</a:t>
              </a:r>
              <a:endParaRPr lang="ja-JP" altLang="en-US" sz="2400" dirty="0">
                <a:solidFill>
                  <a:srgbClr val="F7EB4B"/>
                </a:solidFill>
                <a:latin typeface="Arial"/>
                <a:ea typeface="HGPｺﾞｼｯｸE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 bwMode="auto">
            <a:xfrm>
              <a:off x="4470139" y="2356209"/>
              <a:ext cx="14734" cy="1095375"/>
            </a:xfrm>
            <a:prstGeom prst="line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直線コネクタ 22"/>
            <p:cNvCxnSpPr/>
            <p:nvPr/>
          </p:nvCxnSpPr>
          <p:spPr bwMode="auto">
            <a:xfrm flipH="1">
              <a:off x="4475594" y="2564435"/>
              <a:ext cx="1524776" cy="868860"/>
            </a:xfrm>
            <a:prstGeom prst="line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直線コネクタ 24"/>
            <p:cNvCxnSpPr/>
            <p:nvPr/>
          </p:nvCxnSpPr>
          <p:spPr bwMode="auto">
            <a:xfrm>
              <a:off x="4471497" y="3422650"/>
              <a:ext cx="1203579" cy="1430235"/>
            </a:xfrm>
            <a:prstGeom prst="line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直線コネクタ 23"/>
            <p:cNvCxnSpPr/>
            <p:nvPr/>
          </p:nvCxnSpPr>
          <p:spPr bwMode="auto">
            <a:xfrm>
              <a:off x="5657229" y="4852885"/>
              <a:ext cx="0" cy="639111"/>
            </a:xfrm>
            <a:prstGeom prst="line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直線コネクタ 29"/>
            <p:cNvCxnSpPr/>
            <p:nvPr/>
          </p:nvCxnSpPr>
          <p:spPr bwMode="auto">
            <a:xfrm>
              <a:off x="2573697" y="4612341"/>
              <a:ext cx="35421" cy="629638"/>
            </a:xfrm>
            <a:prstGeom prst="line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正方形/長方形 21"/>
            <p:cNvSpPr/>
            <p:nvPr/>
          </p:nvSpPr>
          <p:spPr bwMode="auto">
            <a:xfrm>
              <a:off x="5073286" y="1371600"/>
              <a:ext cx="2324882" cy="500658"/>
            </a:xfrm>
            <a:prstGeom prst="rect">
              <a:avLst/>
            </a:prstGeom>
            <a:gradFill flip="none" rotWithShape="1">
              <a:gsLst>
                <a:gs pos="0">
                  <a:srgbClr val="8BBCC7">
                    <a:alpha val="48235"/>
                  </a:srgbClr>
                </a:gs>
                <a:gs pos="25000">
                  <a:srgbClr val="74B0BE"/>
                </a:gs>
                <a:gs pos="59000">
                  <a:srgbClr val="57A3B3"/>
                </a:gs>
                <a:gs pos="100000">
                  <a:srgbClr val="488A9A"/>
                </a:gs>
              </a:gsLst>
              <a:lin ang="54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ja-JP" altLang="en-US" sz="2400" dirty="0">
                  <a:solidFill>
                    <a:prstClr val="white"/>
                  </a:solidFill>
                </a:rPr>
                <a:t>製品：</a:t>
              </a:r>
              <a:r>
                <a:rPr lang="en-US" altLang="ja-JP" sz="2400" dirty="0">
                  <a:solidFill>
                    <a:prstClr val="white"/>
                  </a:solidFill>
                </a:rPr>
                <a:t>11</a:t>
              </a:r>
              <a:r>
                <a:rPr lang="ja-JP" altLang="en-US" sz="2400" dirty="0">
                  <a:solidFill>
                    <a:prstClr val="white"/>
                  </a:solidFill>
                </a:rPr>
                <a:t>％</a:t>
              </a:r>
            </a:p>
          </p:txBody>
        </p:sp>
        <p:cxnSp>
          <p:nvCxnSpPr>
            <p:cNvPr id="36" name="直線コネクタ 35"/>
            <p:cNvCxnSpPr/>
            <p:nvPr/>
          </p:nvCxnSpPr>
          <p:spPr bwMode="auto">
            <a:xfrm flipH="1">
              <a:off x="2591408" y="3441040"/>
              <a:ext cx="1886181" cy="1189788"/>
            </a:xfrm>
            <a:prstGeom prst="line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Text Box 3682"/>
            <p:cNvSpPr txBox="1">
              <a:spLocks noChangeArrowheads="1"/>
            </p:cNvSpPr>
            <p:nvPr/>
          </p:nvSpPr>
          <p:spPr bwMode="auto">
            <a:xfrm>
              <a:off x="3391623" y="5616134"/>
              <a:ext cx="1538788" cy="549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1pPr>
              <a:lvl2pPr marL="742950" indent="-28575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2pPr>
              <a:lvl3pPr marL="11430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3pPr>
              <a:lvl4pPr marL="16002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4pPr>
              <a:lvl5pPr marL="20574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5pPr>
              <a:lvl6pPr marL="25146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6pPr>
              <a:lvl7pPr marL="29718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7pPr>
              <a:lvl8pPr marL="34290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8pPr>
              <a:lvl9pPr marL="38862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ja-JP" altLang="en-US" sz="1800" dirty="0">
                  <a:solidFill>
                    <a:srgbClr val="3049C6"/>
                  </a:solidFill>
                  <a:latin typeface="HGPｺﾞｼｯｸE" pitchFamily="50" charset="-128"/>
                  <a:ea typeface="HGPｺﾞｼｯｸE" pitchFamily="50" charset="-128"/>
                </a:rPr>
                <a:t>ルネサス</a:t>
              </a:r>
              <a:r>
                <a:rPr lang="en-US" altLang="ja-JP" sz="1800" dirty="0">
                  <a:solidFill>
                    <a:srgbClr val="3049C6"/>
                  </a:solidFill>
                  <a:latin typeface="HGPｺﾞｼｯｸE" pitchFamily="50" charset="-128"/>
                  <a:ea typeface="HGPｺﾞｼｯｸE" pitchFamily="50" charset="-128"/>
                </a:rPr>
                <a:t>Gr</a:t>
              </a:r>
              <a:endParaRPr lang="ja-JP" altLang="en-US" sz="1800" dirty="0">
                <a:solidFill>
                  <a:srgbClr val="3049C6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4044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AutoShape 16"/>
          <p:cNvSpPr>
            <a:spLocks noChangeArrowheads="1"/>
          </p:cNvSpPr>
          <p:nvPr/>
        </p:nvSpPr>
        <p:spPr bwMode="auto">
          <a:xfrm rot="10800000">
            <a:off x="871759" y="4715912"/>
            <a:ext cx="336551" cy="1067413"/>
          </a:xfrm>
          <a:prstGeom prst="upArrow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>
            <a:lvl1pPr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ja-JP" altLang="en-US" sz="2000">
              <a:solidFill>
                <a:srgbClr val="1F497D"/>
              </a:solidFill>
            </a:endParaRPr>
          </a:p>
        </p:txBody>
      </p:sp>
      <p:sp>
        <p:nvSpPr>
          <p:cNvPr id="77" name="AutoShape 16"/>
          <p:cNvSpPr>
            <a:spLocks noChangeArrowheads="1"/>
          </p:cNvSpPr>
          <p:nvPr/>
        </p:nvSpPr>
        <p:spPr bwMode="auto">
          <a:xfrm rot="10800000">
            <a:off x="871759" y="1575119"/>
            <a:ext cx="336551" cy="1067413"/>
          </a:xfrm>
          <a:prstGeom prst="upArrow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>
            <a:lvl1pPr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ja-JP" altLang="en-US" sz="2000">
              <a:solidFill>
                <a:srgbClr val="1F497D"/>
              </a:solidFill>
            </a:endParaRPr>
          </a:p>
        </p:txBody>
      </p:sp>
      <p:sp>
        <p:nvSpPr>
          <p:cNvPr id="78" name="Rectangle 51"/>
          <p:cNvSpPr>
            <a:spLocks noChangeArrowheads="1"/>
          </p:cNvSpPr>
          <p:nvPr/>
        </p:nvSpPr>
        <p:spPr bwMode="auto">
          <a:xfrm>
            <a:off x="115070" y="2266042"/>
            <a:ext cx="1806282" cy="3007528"/>
          </a:xfrm>
          <a:prstGeom prst="rect">
            <a:avLst/>
          </a:prstGeom>
          <a:solidFill>
            <a:srgbClr val="7CB5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 anchor="ctr">
            <a:spAutoFit/>
          </a:bodyPr>
          <a:lstStyle>
            <a:lvl1pPr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ja-JP" altLang="en-US" sz="2000">
              <a:solidFill>
                <a:srgbClr val="1F497D"/>
              </a:solidFill>
            </a:endParaRPr>
          </a:p>
        </p:txBody>
      </p:sp>
      <p:sp>
        <p:nvSpPr>
          <p:cNvPr id="90" name="正方形/長方形 89"/>
          <p:cNvSpPr/>
          <p:nvPr/>
        </p:nvSpPr>
        <p:spPr bwMode="auto">
          <a:xfrm>
            <a:off x="201379" y="3034258"/>
            <a:ext cx="1677309" cy="20621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rgbClr val="5E7CC6"/>
            </a:solidFill>
            <a:round/>
            <a:headEnd/>
            <a:tailEnd/>
          </a:ln>
          <a:effectLst/>
          <a:extLst/>
        </p:spPr>
        <p:txBody>
          <a:bodyPr rtlCol="0" anchor="ctr"/>
          <a:lstStyle/>
          <a:p>
            <a:pPr algn="ctr"/>
            <a:endParaRPr lang="ja-JP" altLang="en-US" kern="0" smtClean="0">
              <a:solidFill>
                <a:prstClr val="white"/>
              </a:solidFill>
            </a:endParaRPr>
          </a:p>
        </p:txBody>
      </p: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017382" y="4104339"/>
            <a:ext cx="6804025" cy="2085975"/>
          </a:xfrm>
          <a:prstGeom prst="rect">
            <a:avLst/>
          </a:prstGeom>
          <a:solidFill>
            <a:srgbClr val="FFFFE1"/>
          </a:solidFill>
          <a:ln w="9525">
            <a:solidFill>
              <a:srgbClr val="5373C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lang="ja-JP" altLang="en-US" sz="2000" b="1">
              <a:solidFill>
                <a:srgbClr val="1F497D"/>
              </a:solidFill>
            </a:endParaRPr>
          </a:p>
        </p:txBody>
      </p:sp>
      <p:sp>
        <p:nvSpPr>
          <p:cNvPr id="13316" name="Rectangle 5"/>
          <p:cNvSpPr>
            <a:spLocks noChangeArrowheads="1"/>
          </p:cNvSpPr>
          <p:nvPr/>
        </p:nvSpPr>
        <p:spPr bwMode="auto">
          <a:xfrm>
            <a:off x="2016125" y="1057276"/>
            <a:ext cx="6804025" cy="2683452"/>
          </a:xfrm>
          <a:prstGeom prst="rect">
            <a:avLst/>
          </a:prstGeom>
          <a:solidFill>
            <a:srgbClr val="FFFFE1"/>
          </a:solidFill>
          <a:ln w="9525">
            <a:solidFill>
              <a:srgbClr val="5373C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ja-JP" altLang="en-US" sz="2000" b="1">
              <a:solidFill>
                <a:srgbClr val="1F497D"/>
              </a:solidFill>
              <a:ea typeface="HGPｺﾞｼｯｸE" pitchFamily="50" charset="-128"/>
            </a:endParaRPr>
          </a:p>
        </p:txBody>
      </p:sp>
      <p:sp>
        <p:nvSpPr>
          <p:cNvPr id="13318" name="Text Box 35"/>
          <p:cNvSpPr txBox="1">
            <a:spLocks noChangeArrowheads="1"/>
          </p:cNvSpPr>
          <p:nvPr/>
        </p:nvSpPr>
        <p:spPr bwMode="auto">
          <a:xfrm>
            <a:off x="2165835" y="887413"/>
            <a:ext cx="2105025" cy="339725"/>
          </a:xfrm>
          <a:prstGeom prst="rect">
            <a:avLst/>
          </a:prstGeom>
          <a:gradFill flip="none" rotWithShape="1">
            <a:gsLst>
              <a:gs pos="0">
                <a:srgbClr val="A4CBD4">
                  <a:alpha val="47451"/>
                </a:srgbClr>
              </a:gs>
              <a:gs pos="0">
                <a:srgbClr val="74B0BE"/>
              </a:gs>
              <a:gs pos="46000">
                <a:srgbClr val="4A95A4"/>
              </a:gs>
              <a:gs pos="100000">
                <a:srgbClr val="43818F"/>
              </a:gs>
            </a:gsLst>
            <a:lin ang="5400000" scaled="1"/>
            <a:tileRect/>
          </a:gradFill>
          <a:ln w="9525">
            <a:noFill/>
            <a:miter lim="800000"/>
            <a:headEnd/>
            <a:tailEnd/>
          </a:ln>
          <a:effectLst/>
          <a:extLst/>
        </p:spPr>
        <p:txBody>
          <a:bodyPr wrap="none" rtlCol="0" anchor="ctr" anchorCtr="0">
            <a:noAutofit/>
          </a:bodyPr>
          <a:lstStyle>
            <a:defPPr>
              <a:defRPr lang="ja-JP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エンジニアリング事業</a:t>
            </a:r>
          </a:p>
        </p:txBody>
      </p:sp>
      <p:sp>
        <p:nvSpPr>
          <p:cNvPr id="13320" name="Text Box 35"/>
          <p:cNvSpPr txBox="1">
            <a:spLocks noChangeArrowheads="1"/>
          </p:cNvSpPr>
          <p:nvPr/>
        </p:nvSpPr>
        <p:spPr bwMode="auto">
          <a:xfrm>
            <a:off x="2117395" y="3878914"/>
            <a:ext cx="3667125" cy="338554"/>
          </a:xfrm>
          <a:prstGeom prst="rect">
            <a:avLst/>
          </a:prstGeom>
          <a:gradFill flip="none" rotWithShape="1">
            <a:gsLst>
              <a:gs pos="0">
                <a:srgbClr val="A4CBD4">
                  <a:alpha val="47451"/>
                </a:srgbClr>
              </a:gs>
              <a:gs pos="0">
                <a:srgbClr val="74B0BE"/>
              </a:gs>
              <a:gs pos="46000">
                <a:srgbClr val="4A95A4"/>
              </a:gs>
              <a:gs pos="100000">
                <a:srgbClr val="43818F"/>
              </a:gs>
            </a:gsLst>
            <a:lin ang="5400000" scaled="1"/>
            <a:tileRect/>
          </a:gradFill>
          <a:ln w="9525">
            <a:noFill/>
            <a:miter lim="800000"/>
            <a:headEnd/>
            <a:tailEnd/>
          </a:ln>
          <a:effectLst/>
          <a:extLst/>
        </p:spPr>
        <p:txBody>
          <a:bodyPr wrap="none" rtlCol="0" anchor="ctr" anchorCtr="0">
            <a:noAutofit/>
          </a:bodyPr>
          <a:lstStyle>
            <a:defPPr>
              <a:defRPr lang="ja-JP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製品事業（システム製品、ソフト製品）</a:t>
            </a:r>
          </a:p>
        </p:txBody>
      </p:sp>
      <p:pic>
        <p:nvPicPr>
          <p:cNvPr id="13332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063" y="1495425"/>
            <a:ext cx="14605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3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526" y="1619250"/>
            <a:ext cx="6794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4" name="Picture 23" descr="インターネット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92" y="4658377"/>
            <a:ext cx="544512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6" name="Picture 14" descr="サーバ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955" y="4758389"/>
            <a:ext cx="736600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7" name="Picture 26" descr="インターネット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017" y="5225114"/>
            <a:ext cx="5095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33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52646"/>
              </p:ext>
            </p:extLst>
          </p:nvPr>
        </p:nvGraphicFramePr>
        <p:xfrm>
          <a:off x="4559455" y="4732989"/>
          <a:ext cx="652462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5" name="Photo Editor Photo" r:id="rId7" imgW="3296110" imgH="2486372" progId="">
                  <p:embed/>
                </p:oleObj>
              </mc:Choice>
              <mc:Fallback>
                <p:oleObj name="Photo Editor Photo" r:id="rId7" imgW="3296110" imgH="2486372" progId="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455" y="4732989"/>
                        <a:ext cx="652462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9" name="Text Box 35"/>
          <p:cNvSpPr txBox="1">
            <a:spLocks noChangeArrowheads="1"/>
          </p:cNvSpPr>
          <p:nvPr/>
        </p:nvSpPr>
        <p:spPr bwMode="auto">
          <a:xfrm>
            <a:off x="4337205" y="4301755"/>
            <a:ext cx="2087077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1200" u="sng" dirty="0" smtClean="0">
                <a:solidFill>
                  <a:srgbClr val="1064C0"/>
                </a:solidFill>
                <a:ea typeface="HGPｺﾞｼｯｸE" pitchFamily="50" charset="-128"/>
              </a:rPr>
              <a:t>◆</a:t>
            </a:r>
            <a:r>
              <a:rPr lang="en-US" altLang="ja-JP" sz="1200" u="sng" dirty="0" err="1" smtClean="0">
                <a:solidFill>
                  <a:srgbClr val="1064C0"/>
                </a:solidFill>
                <a:ea typeface="HGPｺﾞｼｯｸE" pitchFamily="50" charset="-128"/>
              </a:rPr>
              <a:t>RubyTalk</a:t>
            </a:r>
            <a:r>
              <a:rPr lang="ja-JP" altLang="en-US" sz="1200" u="sng" dirty="0" smtClean="0">
                <a:solidFill>
                  <a:srgbClr val="1064C0"/>
                </a:solidFill>
                <a:ea typeface="HGPｺﾞｼｯｸE" pitchFamily="50" charset="-128"/>
              </a:rPr>
              <a:t>：音声合成ﾐﾄﾞﾙ</a:t>
            </a:r>
            <a:endParaRPr lang="en-US" altLang="ja-JP" sz="1200" u="sng" dirty="0" smtClean="0">
              <a:solidFill>
                <a:srgbClr val="1064C0"/>
              </a:solidFill>
              <a:ea typeface="HGPｺﾞｼｯｸE" pitchFamily="50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ja-JP" altLang="en-US" sz="1200" dirty="0" smtClean="0">
                <a:solidFill>
                  <a:srgbClr val="1064C0"/>
                </a:solidFill>
                <a:ea typeface="HGPｺﾞｼｯｸE" pitchFamily="50" charset="-128"/>
              </a:rPr>
              <a:t>　　</a:t>
            </a:r>
            <a:r>
              <a:rPr lang="en-US" altLang="ja-JP" sz="1200" u="sng" dirty="0" smtClean="0">
                <a:solidFill>
                  <a:srgbClr val="1064C0"/>
                </a:solidFill>
                <a:ea typeface="HGPｺﾞｼｯｸE" pitchFamily="50" charset="-128"/>
              </a:rPr>
              <a:t>(</a:t>
            </a:r>
            <a:r>
              <a:rPr lang="ja-JP" altLang="en-US" sz="1200" u="sng" dirty="0" smtClean="0">
                <a:solidFill>
                  <a:srgbClr val="1064C0"/>
                </a:solidFill>
                <a:ea typeface="HGPｺﾞｼｯｸE" pitchFamily="50" charset="-128"/>
              </a:rPr>
              <a:t>ｿﾌﾄ製品</a:t>
            </a:r>
            <a:r>
              <a:rPr lang="en-US" altLang="ja-JP" sz="1200" u="sng" dirty="0" smtClean="0">
                <a:solidFill>
                  <a:srgbClr val="1064C0"/>
                </a:solidFill>
                <a:ea typeface="HGPｺﾞｼｯｸE" pitchFamily="50" charset="-128"/>
              </a:rPr>
              <a:t>)</a:t>
            </a:r>
            <a:endParaRPr lang="ja-JP" altLang="en-US" sz="1200" u="sng" dirty="0">
              <a:solidFill>
                <a:srgbClr val="1064C0"/>
              </a:solidFill>
              <a:ea typeface="HGPｺﾞｼｯｸE" pitchFamily="50" charset="-128"/>
            </a:endParaRPr>
          </a:p>
        </p:txBody>
      </p:sp>
      <p:sp>
        <p:nvSpPr>
          <p:cNvPr id="13347" name="Text Box 35"/>
          <p:cNvSpPr txBox="1">
            <a:spLocks noChangeArrowheads="1"/>
          </p:cNvSpPr>
          <p:nvPr/>
        </p:nvSpPr>
        <p:spPr bwMode="auto">
          <a:xfrm>
            <a:off x="6525358" y="4269856"/>
            <a:ext cx="209267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1200" u="sng" dirty="0">
                <a:solidFill>
                  <a:srgbClr val="1064C0"/>
                </a:solidFill>
                <a:ea typeface="HGPｺﾞｼｯｸE" pitchFamily="50" charset="-128"/>
              </a:rPr>
              <a:t>◆</a:t>
            </a:r>
            <a:r>
              <a:rPr lang="ja-JP" altLang="en-US" sz="1200" u="sng" dirty="0">
                <a:solidFill>
                  <a:srgbClr val="1064C0"/>
                </a:solidFill>
                <a:ea typeface="HGPｺﾞｼｯｸE" pitchFamily="50" charset="-128"/>
              </a:rPr>
              <a:t> </a:t>
            </a:r>
            <a:r>
              <a:rPr lang="en-US" altLang="ja-JP" sz="1200" u="sng" dirty="0">
                <a:solidFill>
                  <a:srgbClr val="1064C0"/>
                </a:solidFill>
                <a:ea typeface="HGPｺﾞｼｯｸE" pitchFamily="50" charset="-128"/>
              </a:rPr>
              <a:t>NET-BM</a:t>
            </a:r>
            <a:r>
              <a:rPr lang="ja-JP" altLang="en-US" sz="1200" u="sng" dirty="0">
                <a:solidFill>
                  <a:srgbClr val="1064C0"/>
                </a:solidFill>
                <a:ea typeface="HGPｺﾞｼｯｸE" pitchFamily="50" charset="-128"/>
              </a:rPr>
              <a:t>：通信ﾓｼﾞｭｰﾙ</a:t>
            </a:r>
            <a:endParaRPr lang="en-US" altLang="ja-JP" sz="1200" u="sng" dirty="0">
              <a:solidFill>
                <a:srgbClr val="1064C0"/>
              </a:solidFill>
              <a:ea typeface="HGPｺﾞｼｯｸE" pitchFamily="50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ja-JP" altLang="en-US" sz="1200" dirty="0">
                <a:solidFill>
                  <a:srgbClr val="1064C0"/>
                </a:solidFill>
                <a:ea typeface="HGPｺﾞｼｯｸE" pitchFamily="50" charset="-128"/>
              </a:rPr>
              <a:t>　　</a:t>
            </a:r>
            <a:r>
              <a:rPr lang="en-US" altLang="ja-JP" sz="1200" u="sng" dirty="0">
                <a:solidFill>
                  <a:srgbClr val="1064C0"/>
                </a:solidFill>
                <a:ea typeface="HGPｺﾞｼｯｸE" pitchFamily="50" charset="-128"/>
              </a:rPr>
              <a:t>(</a:t>
            </a:r>
            <a:r>
              <a:rPr lang="ja-JP" altLang="en-US" sz="1200" u="sng" dirty="0">
                <a:solidFill>
                  <a:srgbClr val="1064C0"/>
                </a:solidFill>
                <a:ea typeface="HGPｺﾞｼｯｸE" pitchFamily="50" charset="-128"/>
              </a:rPr>
              <a:t>ｼｽﾃﾑ製品</a:t>
            </a:r>
            <a:r>
              <a:rPr lang="en-US" altLang="ja-JP" sz="1200" u="sng" dirty="0">
                <a:solidFill>
                  <a:srgbClr val="1064C0"/>
                </a:solidFill>
                <a:ea typeface="HGPｺﾞｼｯｸE" pitchFamily="50" charset="-128"/>
              </a:rPr>
              <a:t>)</a:t>
            </a:r>
          </a:p>
        </p:txBody>
      </p:sp>
      <p:pic>
        <p:nvPicPr>
          <p:cNvPr id="13348" name="Picture 44" descr="b3-06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567" y="5474352"/>
            <a:ext cx="46037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45"/>
          <p:cNvSpPr>
            <a:spLocks noChangeArrowheads="1"/>
          </p:cNvSpPr>
          <p:nvPr/>
        </p:nvSpPr>
        <p:spPr bwMode="auto">
          <a:xfrm>
            <a:off x="7185082" y="1283071"/>
            <a:ext cx="1323975" cy="1343025"/>
          </a:xfrm>
          <a:prstGeom prst="rect">
            <a:avLst/>
          </a:prstGeom>
          <a:solidFill>
            <a:srgbClr val="769DC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>
              <a:lnSpc>
                <a:spcPct val="90000"/>
              </a:lnSpc>
              <a:defRPr/>
            </a:pPr>
            <a:endParaRPr lang="ja-JP" altLang="en-US" sz="2000">
              <a:solidFill>
                <a:srgbClr val="1F497D"/>
              </a:solidFill>
            </a:endParaRPr>
          </a:p>
        </p:txBody>
      </p:sp>
      <p:pic>
        <p:nvPicPr>
          <p:cNvPr id="13350" name="Picture 14" descr="サーバ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860" y="1414834"/>
            <a:ext cx="9588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7" name="Picture 11" descr="b4-0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5" r="10966" b="24573"/>
          <a:stretch>
            <a:fillRect/>
          </a:stretch>
        </p:blipFill>
        <p:spPr bwMode="auto">
          <a:xfrm>
            <a:off x="5161117" y="5574364"/>
            <a:ext cx="749300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60" name="Picture 20" descr="駐車場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854" y="5120339"/>
            <a:ext cx="133032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61" name="Picture 153" descr="駐車場精算機端末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29" y="5179077"/>
            <a:ext cx="51752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62" name="Picture 104" descr="NET_BM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54" y="4817127"/>
            <a:ext cx="665163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63" name="Picture 14" descr="サーバ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204" y="4658377"/>
            <a:ext cx="43497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64" name="Text Box 35"/>
          <p:cNvSpPr txBox="1">
            <a:spLocks noChangeArrowheads="1"/>
          </p:cNvSpPr>
          <p:nvPr/>
        </p:nvSpPr>
        <p:spPr bwMode="auto">
          <a:xfrm>
            <a:off x="6532604" y="4815539"/>
            <a:ext cx="903288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1200" dirty="0" smtClean="0">
                <a:solidFill>
                  <a:srgbClr val="0C4A8E"/>
                </a:solidFill>
                <a:ea typeface="HGPｺﾞｼｯｸE" pitchFamily="50" charset="-128"/>
              </a:rPr>
              <a:t>NET-BM</a:t>
            </a:r>
            <a:endParaRPr lang="en-US" altLang="ja-JP" sz="1200" dirty="0">
              <a:solidFill>
                <a:srgbClr val="0C4A8E"/>
              </a:solidFill>
              <a:ea typeface="HGPｺﾞｼｯｸE" pitchFamily="50" charset="-128"/>
            </a:endParaRPr>
          </a:p>
        </p:txBody>
      </p:sp>
      <p:sp>
        <p:nvSpPr>
          <p:cNvPr id="13365" name="Text Box 35"/>
          <p:cNvSpPr txBox="1">
            <a:spLocks noChangeArrowheads="1"/>
          </p:cNvSpPr>
          <p:nvPr/>
        </p:nvSpPr>
        <p:spPr bwMode="auto">
          <a:xfrm>
            <a:off x="6991392" y="5920439"/>
            <a:ext cx="903287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1200" dirty="0">
                <a:solidFill>
                  <a:srgbClr val="0C4A8E"/>
                </a:solidFill>
                <a:ea typeface="HGPｺﾞｼｯｸE" pitchFamily="50" charset="-128"/>
              </a:rPr>
              <a:t>駐車場</a:t>
            </a:r>
            <a:endParaRPr lang="en-US" altLang="ja-JP" sz="1200" dirty="0">
              <a:solidFill>
                <a:srgbClr val="0C4A8E"/>
              </a:solidFill>
              <a:ea typeface="HGPｺﾞｼｯｸE" pitchFamily="50" charset="-128"/>
            </a:endParaRPr>
          </a:p>
        </p:txBody>
      </p:sp>
      <p:pic>
        <p:nvPicPr>
          <p:cNvPr id="57" name="Picture 51" descr="VCIM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2363417" y="4525113"/>
            <a:ext cx="1657350" cy="1428750"/>
          </a:xfrm>
          <a:prstGeom prst="rect">
            <a:avLst/>
          </a:prstGeom>
          <a:noFill/>
        </p:spPr>
      </p:pic>
      <p:sp>
        <p:nvSpPr>
          <p:cNvPr id="58" name="Text Box 52"/>
          <p:cNvSpPr txBox="1">
            <a:spLocks noChangeArrowheads="1"/>
          </p:cNvSpPr>
          <p:nvPr/>
        </p:nvSpPr>
        <p:spPr bwMode="auto">
          <a:xfrm>
            <a:off x="2109897" y="5895126"/>
            <a:ext cx="2165979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ja-JP" sz="900" dirty="0" err="1">
                <a:solidFill>
                  <a:prstClr val="black"/>
                </a:solidFill>
              </a:rPr>
              <a:t>CIM:Computer</a:t>
            </a:r>
            <a:r>
              <a:rPr lang="en-US" altLang="ja-JP" sz="900" dirty="0">
                <a:solidFill>
                  <a:prstClr val="black"/>
                </a:solidFill>
              </a:rPr>
              <a:t> Integrated Manufacturing </a:t>
            </a:r>
            <a:endParaRPr lang="ja-JP" altLang="en-US" sz="900" dirty="0">
              <a:solidFill>
                <a:prstClr val="black"/>
              </a:solidFill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2138560" y="6277196"/>
            <a:ext cx="4400564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solidFill>
                  <a:prstClr val="black"/>
                </a:solidFill>
              </a:rPr>
              <a:t>ｼｽﾃﾑ</a:t>
            </a:r>
            <a:r>
              <a:rPr lang="en-US" altLang="ja-JP" sz="1600" dirty="0" smtClean="0">
                <a:solidFill>
                  <a:prstClr val="black"/>
                </a:solidFill>
              </a:rPr>
              <a:t>(</a:t>
            </a:r>
            <a:r>
              <a:rPr lang="ja-JP" altLang="en-US" sz="1600" dirty="0" smtClean="0">
                <a:solidFill>
                  <a:prstClr val="black"/>
                </a:solidFill>
              </a:rPr>
              <a:t>ﾊｰﾄﾞ</a:t>
            </a:r>
            <a:r>
              <a:rPr lang="en-US" altLang="ja-JP" sz="1600" dirty="0" smtClean="0">
                <a:solidFill>
                  <a:prstClr val="black"/>
                </a:solidFill>
              </a:rPr>
              <a:t>+</a:t>
            </a:r>
            <a:r>
              <a:rPr lang="ja-JP" altLang="en-US" sz="1600" dirty="0" smtClean="0">
                <a:solidFill>
                  <a:prstClr val="black"/>
                </a:solidFill>
              </a:rPr>
              <a:t>ｿﾌﾄ</a:t>
            </a:r>
            <a:r>
              <a:rPr lang="en-US" altLang="ja-JP" sz="1600" dirty="0" smtClean="0">
                <a:solidFill>
                  <a:prstClr val="black"/>
                </a:solidFill>
              </a:rPr>
              <a:t>)</a:t>
            </a:r>
            <a:r>
              <a:rPr lang="ja-JP" altLang="en-US" sz="1600" dirty="0" smtClean="0">
                <a:solidFill>
                  <a:prstClr val="black"/>
                </a:solidFill>
              </a:rPr>
              <a:t>製品販売、製品ﾍﾞｰｽｶｽﾀﾑ開発</a:t>
            </a:r>
          </a:p>
        </p:txBody>
      </p:sp>
      <p:sp>
        <p:nvSpPr>
          <p:cNvPr id="53" name="スライド番号プレースホルダ 328"/>
          <p:cNvSpPr>
            <a:spLocks noGrp="1"/>
          </p:cNvSpPr>
          <p:nvPr>
            <p:ph type="sldNum" sz="quarter" idx="10"/>
          </p:nvPr>
        </p:nvSpPr>
        <p:spPr bwMode="auto">
          <a:xfrm>
            <a:off x="8604250" y="6545263"/>
            <a:ext cx="48895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fld id="{51A7BC13-068A-4C68-9462-1CAF313FAB87}" type="slidenum">
              <a:rPr lang="en-US" altLang="ja-JP" sz="1400" smtClean="0">
                <a:solidFill>
                  <a:srgbClr val="000000"/>
                </a:solidFill>
                <a:ea typeface="HGPｺﾞｼｯｸE" pitchFamily="50" charset="-128"/>
              </a:rPr>
              <a:pPr eaLnBrk="1" hangingPunct="1"/>
              <a:t>4</a:t>
            </a:fld>
            <a:endParaRPr lang="en-US" altLang="ja-JP" sz="1400" dirty="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79" name="Rectangle 52"/>
          <p:cNvSpPr>
            <a:spLocks noChangeArrowheads="1"/>
          </p:cNvSpPr>
          <p:nvPr/>
        </p:nvSpPr>
        <p:spPr bwMode="auto">
          <a:xfrm>
            <a:off x="467108" y="2427494"/>
            <a:ext cx="1012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fontAlgn="ctr" hangingPunct="1"/>
            <a:r>
              <a:rPr lang="ja-JP" altLang="en-US" sz="1600" dirty="0">
                <a:solidFill>
                  <a:prstClr val="white"/>
                </a:solidFill>
                <a:latin typeface="HGSｺﾞｼｯｸE" pitchFamily="50" charset="-128"/>
                <a:ea typeface="HGSｺﾞｼｯｸE" pitchFamily="50" charset="-128"/>
              </a:rPr>
              <a:t>ビジネス</a:t>
            </a:r>
            <a:endParaRPr lang="en-US" altLang="ja-JP" sz="1600" dirty="0">
              <a:solidFill>
                <a:prstClr val="white"/>
              </a:solidFill>
              <a:latin typeface="HGSｺﾞｼｯｸE" pitchFamily="50" charset="-128"/>
              <a:ea typeface="HGSｺﾞｼｯｸE" pitchFamily="50" charset="-128"/>
            </a:endParaRPr>
          </a:p>
          <a:p>
            <a:pPr eaLnBrk="1" fontAlgn="ctr" hangingPunct="1"/>
            <a:r>
              <a:rPr lang="ja-JP" altLang="en-US" sz="1600" dirty="0">
                <a:solidFill>
                  <a:prstClr val="white"/>
                </a:solidFill>
                <a:latin typeface="HGSｺﾞｼｯｸE" pitchFamily="50" charset="-128"/>
                <a:ea typeface="HGSｺﾞｼｯｸE" pitchFamily="50" charset="-128"/>
              </a:rPr>
              <a:t>ドメイン</a:t>
            </a:r>
          </a:p>
        </p:txBody>
      </p:sp>
      <p:graphicFrame>
        <p:nvGraphicFramePr>
          <p:cNvPr id="80" name="グラフ 79"/>
          <p:cNvGraphicFramePr/>
          <p:nvPr>
            <p:extLst>
              <p:ext uri="{D42A27DB-BD31-4B8C-83A1-F6EECF244321}">
                <p14:modId xmlns:p14="http://schemas.microsoft.com/office/powerpoint/2010/main" val="316635074"/>
              </p:ext>
            </p:extLst>
          </p:nvPr>
        </p:nvGraphicFramePr>
        <p:xfrm>
          <a:off x="48842" y="3650090"/>
          <a:ext cx="2314575" cy="1543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92" name="AutoShape 15"/>
          <p:cNvSpPr>
            <a:spLocks noChangeArrowheads="1"/>
          </p:cNvSpPr>
          <p:nvPr/>
        </p:nvSpPr>
        <p:spPr bwMode="auto">
          <a:xfrm rot="5400000">
            <a:off x="1325664" y="1136422"/>
            <a:ext cx="260350" cy="993488"/>
          </a:xfrm>
          <a:prstGeom prst="upArrow">
            <a:avLst>
              <a:gd name="adj1" fmla="val 50000"/>
              <a:gd name="adj2" fmla="val 113803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>
              <a:lnSpc>
                <a:spcPct val="90000"/>
              </a:lnSpc>
              <a:defRPr/>
            </a:pPr>
            <a:endParaRPr lang="ja-JP" altLang="en-US" sz="2000">
              <a:solidFill>
                <a:srgbClr val="1F497D"/>
              </a:solidFill>
            </a:endParaRPr>
          </a:p>
        </p:txBody>
      </p:sp>
      <p:sp>
        <p:nvSpPr>
          <p:cNvPr id="93" name="AutoShape 15"/>
          <p:cNvSpPr>
            <a:spLocks noChangeArrowheads="1"/>
          </p:cNvSpPr>
          <p:nvPr/>
        </p:nvSpPr>
        <p:spPr bwMode="auto">
          <a:xfrm rot="5400000">
            <a:off x="1326995" y="5256371"/>
            <a:ext cx="260350" cy="993488"/>
          </a:xfrm>
          <a:prstGeom prst="upArrow">
            <a:avLst>
              <a:gd name="adj1" fmla="val 50000"/>
              <a:gd name="adj2" fmla="val 113803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>
              <a:lnSpc>
                <a:spcPct val="90000"/>
              </a:lnSpc>
              <a:defRPr/>
            </a:pPr>
            <a:endParaRPr lang="ja-JP" altLang="en-US" sz="2000">
              <a:solidFill>
                <a:srgbClr val="1F497D"/>
              </a:solidFill>
            </a:endParaRPr>
          </a:p>
        </p:txBody>
      </p:sp>
      <p:sp>
        <p:nvSpPr>
          <p:cNvPr id="65" name="Rectangle 6"/>
          <p:cNvSpPr>
            <a:spLocks noChangeArrowheads="1"/>
          </p:cNvSpPr>
          <p:nvPr/>
        </p:nvSpPr>
        <p:spPr bwMode="auto">
          <a:xfrm>
            <a:off x="2138560" y="1324350"/>
            <a:ext cx="2667000" cy="1476375"/>
          </a:xfrm>
          <a:prstGeom prst="rect">
            <a:avLst/>
          </a:prstGeom>
          <a:solidFill>
            <a:srgbClr val="8CADD4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lnSpc>
                <a:spcPct val="90000"/>
              </a:lnSpc>
              <a:defRPr/>
            </a:pPr>
            <a:endParaRPr lang="ja-JP" altLang="en-US" sz="2000">
              <a:solidFill>
                <a:srgbClr val="1F497D"/>
              </a:solidFill>
            </a:endParaRPr>
          </a:p>
        </p:txBody>
      </p:sp>
      <p:sp>
        <p:nvSpPr>
          <p:cNvPr id="66" name="Text Box 35"/>
          <p:cNvSpPr txBox="1">
            <a:spLocks noChangeArrowheads="1"/>
          </p:cNvSpPr>
          <p:nvPr/>
        </p:nvSpPr>
        <p:spPr bwMode="auto">
          <a:xfrm>
            <a:off x="2721173" y="2435600"/>
            <a:ext cx="2019600" cy="314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 b="1" dirty="0">
                <a:solidFill>
                  <a:prstClr val="black"/>
                </a:solidFill>
                <a:latin typeface="Times New Roman" pitchFamily="18" charset="0"/>
                <a:ea typeface="HGPｺﾞｼｯｸE" pitchFamily="50" charset="-128"/>
              </a:rPr>
              <a:t>Hardware</a:t>
            </a:r>
          </a:p>
        </p:txBody>
      </p:sp>
      <p:sp>
        <p:nvSpPr>
          <p:cNvPr id="67" name="Text Box 35"/>
          <p:cNvSpPr txBox="1">
            <a:spLocks noChangeArrowheads="1"/>
          </p:cNvSpPr>
          <p:nvPr/>
        </p:nvSpPr>
        <p:spPr bwMode="auto">
          <a:xfrm>
            <a:off x="2721173" y="2070475"/>
            <a:ext cx="2019600" cy="314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 b="1" dirty="0">
                <a:solidFill>
                  <a:prstClr val="black"/>
                </a:solidFill>
                <a:latin typeface="Times New Roman" pitchFamily="18" charset="0"/>
                <a:ea typeface="HGPｺﾞｼｯｸE" pitchFamily="50" charset="-128"/>
              </a:rPr>
              <a:t>OS &amp; Driver</a:t>
            </a:r>
          </a:p>
        </p:txBody>
      </p:sp>
      <p:sp>
        <p:nvSpPr>
          <p:cNvPr id="68" name="Text Box 35"/>
          <p:cNvSpPr txBox="1">
            <a:spLocks noChangeArrowheads="1"/>
          </p:cNvSpPr>
          <p:nvPr/>
        </p:nvSpPr>
        <p:spPr bwMode="auto">
          <a:xfrm>
            <a:off x="2721173" y="1718050"/>
            <a:ext cx="2019600" cy="314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 b="1" dirty="0">
                <a:solidFill>
                  <a:prstClr val="black"/>
                </a:solidFill>
                <a:latin typeface="Times New Roman" pitchFamily="18" charset="0"/>
                <a:ea typeface="HGPｺﾞｼｯｸE" pitchFamily="50" charset="-128"/>
              </a:rPr>
              <a:t>Middleware</a:t>
            </a:r>
          </a:p>
        </p:txBody>
      </p:sp>
      <p:sp>
        <p:nvSpPr>
          <p:cNvPr id="69" name="Text Box 35"/>
          <p:cNvSpPr txBox="1">
            <a:spLocks noChangeArrowheads="1"/>
          </p:cNvSpPr>
          <p:nvPr/>
        </p:nvSpPr>
        <p:spPr bwMode="auto">
          <a:xfrm>
            <a:off x="2721173" y="1362450"/>
            <a:ext cx="2019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 b="1" dirty="0">
                <a:solidFill>
                  <a:prstClr val="black"/>
                </a:solidFill>
                <a:latin typeface="Times New Roman" pitchFamily="18" charset="0"/>
                <a:ea typeface="HGPｺﾞｼｯｸE" pitchFamily="50" charset="-128"/>
              </a:rPr>
              <a:t>Application</a:t>
            </a:r>
          </a:p>
        </p:txBody>
      </p:sp>
      <p:pic>
        <p:nvPicPr>
          <p:cNvPr id="70" name="Picture 47" descr="C:\Documents and Settings\20080693\デスクトップ\tk2透明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210" y="2091113"/>
            <a:ext cx="236538" cy="2778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20" descr="WS00006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48" y="2083175"/>
            <a:ext cx="2476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ectangle 19"/>
          <p:cNvSpPr>
            <a:spLocks noChangeArrowheads="1"/>
          </p:cNvSpPr>
          <p:nvPr/>
        </p:nvSpPr>
        <p:spPr bwMode="auto">
          <a:xfrm>
            <a:off x="2224285" y="1371975"/>
            <a:ext cx="419100" cy="13811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>
              <a:lnSpc>
                <a:spcPct val="90000"/>
              </a:lnSpc>
              <a:defRPr/>
            </a:pPr>
            <a:endParaRPr lang="ja-JP" altLang="en-US" sz="2000">
              <a:solidFill>
                <a:srgbClr val="1F497D"/>
              </a:solidFill>
            </a:endParaRPr>
          </a:p>
        </p:txBody>
      </p:sp>
      <p:sp>
        <p:nvSpPr>
          <p:cNvPr id="73" name="Text Box 35"/>
          <p:cNvSpPr txBox="1">
            <a:spLocks noChangeArrowheads="1"/>
          </p:cNvSpPr>
          <p:nvPr/>
        </p:nvSpPr>
        <p:spPr bwMode="auto">
          <a:xfrm rot="10800000" flipV="1">
            <a:off x="1789311" y="1769860"/>
            <a:ext cx="1306512" cy="526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1800"/>
              </a:lnSpc>
            </a:pPr>
            <a:r>
              <a:rPr lang="ja-JP" altLang="en-US" sz="13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開発</a:t>
            </a:r>
            <a:endParaRPr lang="en-US" altLang="ja-JP" sz="1300" dirty="0" smtClean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 algn="ctr" eaLnBrk="1" hangingPunct="1">
              <a:lnSpc>
                <a:spcPts val="1800"/>
              </a:lnSpc>
            </a:pPr>
            <a:r>
              <a:rPr lang="ja-JP" altLang="en-US" sz="1300" dirty="0">
                <a:solidFill>
                  <a:prstClr val="black"/>
                </a:solidFill>
                <a:latin typeface="HGPｺﾞｼｯｸE"/>
                <a:ea typeface="HGPｺﾞｼｯｸE"/>
              </a:rPr>
              <a:t>環境</a:t>
            </a:r>
          </a:p>
        </p:txBody>
      </p:sp>
      <p:pic>
        <p:nvPicPr>
          <p:cNvPr id="13354" name="Picture 186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3" y="1112838"/>
            <a:ext cx="8223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AutoShape 17"/>
          <p:cNvSpPr>
            <a:spLocks noChangeArrowheads="1"/>
          </p:cNvSpPr>
          <p:nvPr/>
        </p:nvSpPr>
        <p:spPr bwMode="auto">
          <a:xfrm rot="10800000">
            <a:off x="4955260" y="1634412"/>
            <a:ext cx="487362" cy="109658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99B3D3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lnSpc>
                <a:spcPct val="90000"/>
              </a:lnSpc>
              <a:defRPr/>
            </a:pPr>
            <a:endParaRPr lang="ja-JP" altLang="en-US" sz="2000">
              <a:solidFill>
                <a:srgbClr val="1F497D"/>
              </a:solidFill>
            </a:endParaRPr>
          </a:p>
        </p:txBody>
      </p:sp>
      <p:sp>
        <p:nvSpPr>
          <p:cNvPr id="94" name="Text Box 35"/>
          <p:cNvSpPr txBox="1">
            <a:spLocks noChangeArrowheads="1"/>
          </p:cNvSpPr>
          <p:nvPr/>
        </p:nvSpPr>
        <p:spPr bwMode="auto">
          <a:xfrm>
            <a:off x="2207110" y="2797777"/>
            <a:ext cx="2911475" cy="938719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100" u="sng" dirty="0">
                <a:solidFill>
                  <a:prstClr val="black"/>
                </a:solidFill>
                <a:ea typeface="HGPｺﾞｼｯｸE" pitchFamily="50" charset="-128"/>
              </a:rPr>
              <a:t>組込システム</a:t>
            </a:r>
            <a:endParaRPr lang="en-US" altLang="ja-JP" sz="1100" u="sng" dirty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/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 </a:t>
            </a:r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- </a:t>
            </a:r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ハード設計（ボード</a:t>
            </a:r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/FPGA/</a:t>
            </a:r>
            <a:r>
              <a:rPr lang="en-US" altLang="ja-JP" sz="1100" dirty="0" err="1">
                <a:solidFill>
                  <a:prstClr val="black"/>
                </a:solidFill>
                <a:ea typeface="HGPｺﾞｼｯｸE" pitchFamily="50" charset="-128"/>
              </a:rPr>
              <a:t>SoC</a:t>
            </a:r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/IC)</a:t>
            </a:r>
          </a:p>
          <a:p>
            <a:pPr eaLnBrk="1" hangingPunct="1"/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 - </a:t>
            </a:r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ソフト設計、テスト</a:t>
            </a:r>
            <a:endParaRPr lang="en-US" altLang="ja-JP" sz="1100" dirty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/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　（ドライバ</a:t>
            </a:r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/RTOS/</a:t>
            </a:r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ミドルウェア</a:t>
            </a:r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/</a:t>
            </a:r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アプリ</a:t>
            </a:r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)</a:t>
            </a:r>
            <a:endParaRPr lang="ja-JP" altLang="en-US" sz="1100" dirty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/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 </a:t>
            </a:r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- </a:t>
            </a:r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開発環境カスタマイズ</a:t>
            </a:r>
          </a:p>
        </p:txBody>
      </p:sp>
      <p:sp>
        <p:nvSpPr>
          <p:cNvPr id="95" name="Text Box 35"/>
          <p:cNvSpPr txBox="1">
            <a:spLocks noChangeArrowheads="1"/>
          </p:cNvSpPr>
          <p:nvPr/>
        </p:nvSpPr>
        <p:spPr bwMode="auto">
          <a:xfrm>
            <a:off x="5068129" y="2797777"/>
            <a:ext cx="18732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100" u="sng" dirty="0">
                <a:solidFill>
                  <a:prstClr val="black"/>
                </a:solidFill>
                <a:ea typeface="HGPｺﾞｼｯｸE" pitchFamily="50" charset="-128"/>
              </a:rPr>
              <a:t>リファレンス</a:t>
            </a:r>
            <a:r>
              <a:rPr lang="en-US" altLang="ja-JP" sz="1100" u="sng" dirty="0">
                <a:solidFill>
                  <a:prstClr val="black"/>
                </a:solidFill>
                <a:ea typeface="HGPｺﾞｼｯｸE" pitchFamily="50" charset="-128"/>
              </a:rPr>
              <a:t>PF</a:t>
            </a:r>
          </a:p>
          <a:p>
            <a:pPr eaLnBrk="1" hangingPunct="1"/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 - </a:t>
            </a:r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ハード</a:t>
            </a:r>
          </a:p>
          <a:p>
            <a:pPr eaLnBrk="1" hangingPunct="1"/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 </a:t>
            </a:r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- </a:t>
            </a:r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ソフト</a:t>
            </a:r>
          </a:p>
          <a:p>
            <a:pPr eaLnBrk="1" hangingPunct="1"/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 </a:t>
            </a:r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- </a:t>
            </a:r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アプリケーション</a:t>
            </a:r>
          </a:p>
        </p:txBody>
      </p:sp>
      <p:sp>
        <p:nvSpPr>
          <p:cNvPr id="96" name="Text Box 35"/>
          <p:cNvSpPr txBox="1">
            <a:spLocks noChangeArrowheads="1"/>
          </p:cNvSpPr>
          <p:nvPr/>
        </p:nvSpPr>
        <p:spPr bwMode="auto">
          <a:xfrm>
            <a:off x="6906328" y="2777404"/>
            <a:ext cx="2427288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100" u="sng" dirty="0">
                <a:solidFill>
                  <a:prstClr val="black"/>
                </a:solidFill>
                <a:ea typeface="HGPｺﾞｼｯｸE" pitchFamily="50" charset="-128"/>
              </a:rPr>
              <a:t>情報通信インフラシステム</a:t>
            </a:r>
          </a:p>
          <a:p>
            <a:pPr eaLnBrk="1" hangingPunct="1"/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 </a:t>
            </a:r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- </a:t>
            </a:r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情報系ソフト設計</a:t>
            </a:r>
            <a:endParaRPr lang="en-US" altLang="ja-JP" sz="1100" dirty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/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　（</a:t>
            </a:r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Web</a:t>
            </a:r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アプリ、アプリ高速化</a:t>
            </a:r>
            <a:r>
              <a:rPr lang="ja-JP" altLang="en-US" sz="1100" dirty="0" smtClean="0">
                <a:solidFill>
                  <a:prstClr val="black"/>
                </a:solidFill>
                <a:ea typeface="HGPｺﾞｼｯｸE" pitchFamily="50" charset="-128"/>
              </a:rPr>
              <a:t>）</a:t>
            </a:r>
            <a:endParaRPr lang="ja-JP" altLang="en-US" sz="1100" dirty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/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 </a:t>
            </a:r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- </a:t>
            </a:r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クラウドサービス</a:t>
            </a:r>
            <a:r>
              <a:rPr lang="ja-JP" altLang="en-US" sz="1100" dirty="0" smtClean="0">
                <a:solidFill>
                  <a:prstClr val="black"/>
                </a:solidFill>
                <a:ea typeface="HGPｺﾞｼｯｸE" pitchFamily="50" charset="-128"/>
              </a:rPr>
              <a:t>支援　等</a:t>
            </a:r>
            <a:r>
              <a:rPr lang="ja-JP" altLang="en-US" sz="1200" b="1" dirty="0">
                <a:solidFill>
                  <a:prstClr val="black"/>
                </a:solidFill>
                <a:ea typeface="HGPｺﾞｼｯｸE" pitchFamily="50" charset="-128"/>
              </a:rPr>
              <a:t>　　</a:t>
            </a:r>
          </a:p>
        </p:txBody>
      </p:sp>
      <p:sp>
        <p:nvSpPr>
          <p:cNvPr id="97" name="Text Box 35"/>
          <p:cNvSpPr txBox="1">
            <a:spLocks noChangeArrowheads="1"/>
          </p:cNvSpPr>
          <p:nvPr/>
        </p:nvSpPr>
        <p:spPr bwMode="auto">
          <a:xfrm>
            <a:off x="1820697" y="4334888"/>
            <a:ext cx="2663825" cy="24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ja-JP" sz="1200" u="sng" dirty="0">
                <a:solidFill>
                  <a:srgbClr val="1064C0"/>
                </a:solidFill>
              </a:rPr>
              <a:t>◆VCIM</a:t>
            </a:r>
            <a:r>
              <a:rPr lang="ja-JP" altLang="en-US" sz="1200" u="sng" dirty="0">
                <a:solidFill>
                  <a:srgbClr val="1064C0"/>
                </a:solidFill>
              </a:rPr>
              <a:t>（製造</a:t>
            </a:r>
            <a:r>
              <a:rPr lang="en-US" altLang="ja-JP" sz="1200" u="sng" dirty="0">
                <a:solidFill>
                  <a:srgbClr val="1064C0"/>
                </a:solidFill>
              </a:rPr>
              <a:t>CIM</a:t>
            </a:r>
            <a:r>
              <a:rPr lang="ja-JP" altLang="en-US" sz="1200" u="sng" dirty="0">
                <a:solidFill>
                  <a:srgbClr val="1064C0"/>
                </a:solidFill>
              </a:rPr>
              <a:t>システム）</a:t>
            </a:r>
            <a:endParaRPr lang="en-US" altLang="ja-JP" sz="1200" u="sng" dirty="0">
              <a:solidFill>
                <a:srgbClr val="1064C0"/>
              </a:solidFill>
            </a:endParaRPr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258099" y="3075464"/>
            <a:ext cx="16951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 smtClean="0">
                <a:solidFill>
                  <a:schemeClr val="tx1"/>
                </a:solidFill>
              </a:rPr>
              <a:t>[</a:t>
            </a:r>
            <a:r>
              <a:rPr lang="ja-JP" altLang="en-US" sz="1100" dirty="0" smtClean="0">
                <a:solidFill>
                  <a:schemeClr val="tx1"/>
                </a:solidFill>
              </a:rPr>
              <a:t>エンジニア人員構成</a:t>
            </a:r>
            <a:r>
              <a:rPr lang="en-US" altLang="ja-JP" sz="1100" dirty="0" smtClean="0">
                <a:solidFill>
                  <a:schemeClr val="tx1"/>
                </a:solidFill>
              </a:rPr>
              <a:t>]</a:t>
            </a:r>
            <a:endParaRPr lang="ja-JP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81" name="正方形/長方形 80"/>
          <p:cNvSpPr/>
          <p:nvPr/>
        </p:nvSpPr>
        <p:spPr bwMode="auto">
          <a:xfrm>
            <a:off x="1143186" y="3938760"/>
            <a:ext cx="621623" cy="3733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rtlCol="0" anchor="ctr"/>
          <a:lstStyle/>
          <a:p>
            <a:pPr algn="ctr"/>
            <a:endParaRPr lang="ja-JP" altLang="en-US" kern="0" smtClean="0">
              <a:solidFill>
                <a:prstClr val="white"/>
              </a:solidFill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1178196" y="3927684"/>
            <a:ext cx="56938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000" dirty="0" smtClean="0">
                <a:solidFill>
                  <a:prstClr val="black"/>
                </a:solidFill>
              </a:rPr>
              <a:t>組込み</a:t>
            </a:r>
            <a:endParaRPr lang="en-US" altLang="ja-JP" sz="10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ja-JP" altLang="en-US" sz="1000" dirty="0">
                <a:solidFill>
                  <a:prstClr val="black"/>
                </a:solidFill>
              </a:rPr>
              <a:t>　</a:t>
            </a:r>
            <a:r>
              <a:rPr lang="ja-JP" altLang="en-US" sz="1000" dirty="0" smtClean="0">
                <a:solidFill>
                  <a:prstClr val="black"/>
                </a:solidFill>
              </a:rPr>
              <a:t>ソフト</a:t>
            </a:r>
            <a:endParaRPr lang="en-US" altLang="ja-JP" sz="1000" dirty="0">
              <a:solidFill>
                <a:prstClr val="black"/>
              </a:solidFill>
            </a:endParaRPr>
          </a:p>
        </p:txBody>
      </p:sp>
      <p:sp>
        <p:nvSpPr>
          <p:cNvPr id="83" name="正方形/長方形 82"/>
          <p:cNvSpPr/>
          <p:nvPr/>
        </p:nvSpPr>
        <p:spPr bwMode="auto">
          <a:xfrm>
            <a:off x="276004" y="4531833"/>
            <a:ext cx="685801" cy="3333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rtlCol="0" anchor="ctr"/>
          <a:lstStyle/>
          <a:p>
            <a:pPr algn="ctr"/>
            <a:endParaRPr lang="ja-JP" altLang="en-US" kern="0" smtClean="0">
              <a:solidFill>
                <a:prstClr val="white"/>
              </a:solidFill>
            </a:endParaRPr>
          </a:p>
        </p:txBody>
      </p:sp>
      <p:sp>
        <p:nvSpPr>
          <p:cNvPr id="84" name="正方形/長方形 83"/>
          <p:cNvSpPr/>
          <p:nvPr/>
        </p:nvSpPr>
        <p:spPr bwMode="auto">
          <a:xfrm>
            <a:off x="267050" y="3409160"/>
            <a:ext cx="774826" cy="5149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rtlCol="0" anchor="ctr"/>
          <a:lstStyle/>
          <a:p>
            <a:pPr algn="ctr"/>
            <a:endParaRPr lang="ja-JP" altLang="en-US" kern="0" smtClean="0">
              <a:solidFill>
                <a:prstClr val="white"/>
              </a:solidFill>
            </a:endParaRPr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119612" y="3373405"/>
            <a:ext cx="10898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1000" dirty="0" smtClean="0">
                <a:solidFill>
                  <a:prstClr val="black"/>
                </a:solidFill>
              </a:rPr>
              <a:t>ハード</a:t>
            </a:r>
            <a:endParaRPr lang="en-US" altLang="ja-JP" sz="1000" dirty="0" smtClean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ja-JP" altLang="en-US" sz="1000" dirty="0" smtClean="0">
                <a:solidFill>
                  <a:prstClr val="black"/>
                </a:solidFill>
              </a:rPr>
              <a:t>（ﾎﾞｰﾄﾞ</a:t>
            </a:r>
            <a:r>
              <a:rPr lang="en-US" altLang="ja-JP" sz="1000" dirty="0" smtClean="0">
                <a:solidFill>
                  <a:prstClr val="black"/>
                </a:solidFill>
              </a:rPr>
              <a:t>/FPGA</a:t>
            </a:r>
          </a:p>
          <a:p>
            <a:pPr algn="ctr">
              <a:defRPr/>
            </a:pPr>
            <a:r>
              <a:rPr lang="en-US" altLang="ja-JP" sz="1000" dirty="0" smtClean="0">
                <a:solidFill>
                  <a:prstClr val="black"/>
                </a:solidFill>
              </a:rPr>
              <a:t>/ASIC)</a:t>
            </a:r>
            <a:endParaRPr lang="en-US" altLang="ja-JP" sz="1000" dirty="0">
              <a:solidFill>
                <a:prstClr val="black"/>
              </a:solidFill>
            </a:endParaRPr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300013" y="4498465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ja-JP" altLang="en-US" sz="1000" dirty="0" smtClean="0">
                <a:solidFill>
                  <a:prstClr val="black"/>
                </a:solidFill>
              </a:rPr>
              <a:t>情報通信</a:t>
            </a:r>
            <a:endParaRPr lang="en-US" altLang="ja-JP" sz="1000" dirty="0" smtClean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ja-JP" altLang="en-US" sz="1000" dirty="0" smtClean="0">
                <a:solidFill>
                  <a:prstClr val="black"/>
                </a:solidFill>
              </a:rPr>
              <a:t>系ソフト</a:t>
            </a:r>
            <a:endParaRPr lang="en-US" altLang="ja-JP" sz="1000" dirty="0">
              <a:solidFill>
                <a:prstClr val="black"/>
              </a:solidFill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1149419" y="4406049"/>
            <a:ext cx="41549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100" dirty="0">
                <a:solidFill>
                  <a:prstClr val="black"/>
                </a:solidFill>
              </a:rPr>
              <a:t>52</a:t>
            </a:r>
            <a:r>
              <a:rPr lang="en-US" altLang="ja-JP" sz="1100" dirty="0" smtClean="0">
                <a:solidFill>
                  <a:prstClr val="black"/>
                </a:solidFill>
              </a:rPr>
              <a:t>%</a:t>
            </a:r>
            <a:endParaRPr lang="en-US" altLang="ja-JP" sz="1100" dirty="0">
              <a:solidFill>
                <a:prstClr val="black"/>
              </a:solidFill>
            </a:endParaRPr>
          </a:p>
        </p:txBody>
      </p:sp>
      <p:sp>
        <p:nvSpPr>
          <p:cNvPr id="88" name="テキスト ボックス 87"/>
          <p:cNvSpPr txBox="1"/>
          <p:nvPr/>
        </p:nvSpPr>
        <p:spPr>
          <a:xfrm>
            <a:off x="488683" y="4248863"/>
            <a:ext cx="41549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100" dirty="0">
                <a:solidFill>
                  <a:prstClr val="black"/>
                </a:solidFill>
              </a:rPr>
              <a:t>26</a:t>
            </a:r>
            <a:r>
              <a:rPr lang="en-US" altLang="ja-JP" sz="1100" dirty="0" smtClean="0">
                <a:solidFill>
                  <a:prstClr val="black"/>
                </a:solidFill>
              </a:rPr>
              <a:t>%</a:t>
            </a:r>
            <a:endParaRPr lang="en-US" altLang="ja-JP" sz="1100" dirty="0">
              <a:solidFill>
                <a:prstClr val="black"/>
              </a:solidFill>
            </a:endParaRPr>
          </a:p>
        </p:txBody>
      </p:sp>
      <p:sp>
        <p:nvSpPr>
          <p:cNvPr id="89" name="テキスト ボックス 88"/>
          <p:cNvSpPr txBox="1"/>
          <p:nvPr/>
        </p:nvSpPr>
        <p:spPr>
          <a:xfrm>
            <a:off x="571389" y="3927403"/>
            <a:ext cx="41549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100" dirty="0">
                <a:solidFill>
                  <a:prstClr val="black"/>
                </a:solidFill>
              </a:rPr>
              <a:t>22</a:t>
            </a:r>
            <a:r>
              <a:rPr lang="en-US" altLang="ja-JP" sz="1100" dirty="0" smtClean="0">
                <a:solidFill>
                  <a:prstClr val="black"/>
                </a:solidFill>
              </a:rPr>
              <a:t>%</a:t>
            </a:r>
            <a:endParaRPr lang="en-US" altLang="ja-JP" sz="1100" dirty="0">
              <a:solidFill>
                <a:prstClr val="black"/>
              </a:solidFill>
            </a:endParaRPr>
          </a:p>
        </p:txBody>
      </p:sp>
      <p:sp>
        <p:nvSpPr>
          <p:cNvPr id="64" name="タイトル 71"/>
          <p:cNvSpPr txBox="1">
            <a:spLocks/>
          </p:cNvSpPr>
          <p:nvPr/>
        </p:nvSpPr>
        <p:spPr>
          <a:xfrm>
            <a:off x="460577" y="178422"/>
            <a:ext cx="2505072" cy="45243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pPr>
              <a:defRPr/>
            </a:pPr>
            <a:r>
              <a:rPr lang="en-US" altLang="ja-JP" sz="2800" kern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-</a:t>
            </a:r>
            <a:r>
              <a:rPr lang="ja-JP" altLang="en-US" sz="2800" kern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１．事業領域</a:t>
            </a:r>
            <a:endParaRPr lang="en-US" altLang="ja-JP" sz="28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108012" y="-25400"/>
            <a:ext cx="528092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77229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角丸四角形 18"/>
          <p:cNvSpPr/>
          <p:nvPr/>
        </p:nvSpPr>
        <p:spPr bwMode="auto">
          <a:xfrm>
            <a:off x="2003608" y="4455042"/>
            <a:ext cx="6615953" cy="890437"/>
          </a:xfrm>
          <a:prstGeom prst="roundRect">
            <a:avLst/>
          </a:prstGeom>
          <a:gradFill>
            <a:gsLst>
              <a:gs pos="0">
                <a:srgbClr val="A3D1FF"/>
              </a:gs>
              <a:gs pos="80000">
                <a:srgbClr val="BFD5EF"/>
              </a:gs>
              <a:gs pos="100000">
                <a:srgbClr val="C0E7F2"/>
              </a:gs>
            </a:gsLst>
          </a:gradFill>
          <a:ln>
            <a:noFill/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ja-JP" altLang="en-US" sz="1800" dirty="0">
              <a:solidFill>
                <a:prstClr val="black"/>
              </a:solidFill>
            </a:endParaRPr>
          </a:p>
        </p:txBody>
      </p:sp>
      <p:sp>
        <p:nvSpPr>
          <p:cNvPr id="13" name="角丸四角形 12"/>
          <p:cNvSpPr/>
          <p:nvPr/>
        </p:nvSpPr>
        <p:spPr bwMode="auto">
          <a:xfrm>
            <a:off x="2003608" y="2538280"/>
            <a:ext cx="6615953" cy="1619050"/>
          </a:xfrm>
          <a:prstGeom prst="roundRect">
            <a:avLst/>
          </a:prstGeom>
          <a:gradFill>
            <a:gsLst>
              <a:gs pos="0">
                <a:srgbClr val="A3D1FF"/>
              </a:gs>
              <a:gs pos="80000">
                <a:srgbClr val="BFD5EF"/>
              </a:gs>
              <a:gs pos="100000">
                <a:srgbClr val="C0E7F2"/>
              </a:gs>
            </a:gsLst>
          </a:gradFill>
          <a:ln>
            <a:noFill/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ja-JP" alt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0" name="角丸四角形 9"/>
          <p:cNvSpPr/>
          <p:nvPr/>
        </p:nvSpPr>
        <p:spPr bwMode="auto">
          <a:xfrm>
            <a:off x="2003608" y="5598088"/>
            <a:ext cx="6615953" cy="927967"/>
          </a:xfrm>
          <a:prstGeom prst="roundRect">
            <a:avLst/>
          </a:prstGeom>
          <a:gradFill>
            <a:gsLst>
              <a:gs pos="0">
                <a:srgbClr val="A3D1FF"/>
              </a:gs>
              <a:gs pos="80000">
                <a:srgbClr val="BFD5EF"/>
              </a:gs>
              <a:gs pos="100000">
                <a:srgbClr val="C0E7F2"/>
              </a:gs>
            </a:gsLst>
          </a:gradFill>
          <a:ln>
            <a:noFill/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ja-JP" altLang="en-US" sz="1800" dirty="0">
              <a:solidFill>
                <a:prstClr val="black"/>
              </a:solidFill>
            </a:endParaRPr>
          </a:p>
        </p:txBody>
      </p:sp>
      <p:sp>
        <p:nvSpPr>
          <p:cNvPr id="51" name="スライド番号プレースホル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73568A-ABB9-4F64-BB79-A2EBF562980E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86400" y="201613"/>
            <a:ext cx="5176838" cy="452437"/>
          </a:xfrm>
          <a:prstGeom prst="rect">
            <a:avLst/>
          </a:prstGeom>
        </p:spPr>
        <p:txBody>
          <a:bodyPr/>
          <a:lstStyle/>
          <a:p>
            <a:r>
              <a:rPr lang="en-US" altLang="ja-JP" sz="2600" dirty="0" smtClean="0">
                <a:latin typeface="HGPｺﾞｼｯｸE" pitchFamily="50" charset="-128"/>
                <a:ea typeface="HGPｺﾞｼｯｸE" pitchFamily="50" charset="-128"/>
              </a:rPr>
              <a:t>11</a:t>
            </a:r>
            <a:r>
              <a:rPr lang="en-US" altLang="ja-JP" sz="2000" dirty="0" smtClean="0">
                <a:latin typeface="HGPｺﾞｼｯｸE" pitchFamily="50" charset="-128"/>
                <a:ea typeface="HGPｺﾞｼｯｸE" pitchFamily="50" charset="-128"/>
              </a:rPr>
              <a:t>-2</a:t>
            </a:r>
            <a:r>
              <a:rPr lang="en-US" altLang="ja-JP" sz="2600" dirty="0" smtClean="0">
                <a:latin typeface="HGPｺﾞｼｯｸE" pitchFamily="50" charset="-128"/>
                <a:ea typeface="HGPｺﾞｼｯｸE" pitchFamily="50" charset="-128"/>
              </a:rPr>
              <a:t>. </a:t>
            </a:r>
            <a:r>
              <a:rPr lang="ja-JP" altLang="en-US" sz="2600" dirty="0" smtClean="0">
                <a:latin typeface="HGPｺﾞｼｯｸE" pitchFamily="50" charset="-128"/>
                <a:ea typeface="HGPｺﾞｼｯｸE" pitchFamily="50" charset="-128"/>
              </a:rPr>
              <a:t>成長戦略　</a:t>
            </a:r>
            <a:r>
              <a:rPr lang="en-US" altLang="ja-JP" sz="2000" dirty="0" smtClean="0">
                <a:latin typeface="HGPｺﾞｼｯｸE" pitchFamily="50" charset="-128"/>
                <a:ea typeface="HGPｺﾞｼｯｸE" pitchFamily="50" charset="-128"/>
              </a:rPr>
              <a:t>-</a:t>
            </a:r>
            <a:r>
              <a:rPr lang="ja-JP" altLang="en-US" sz="2000" dirty="0" smtClean="0">
                <a:latin typeface="HGPｺﾞｼｯｸE" pitchFamily="50" charset="-128"/>
                <a:ea typeface="HGPｺﾞｼｯｸE" pitchFamily="50" charset="-128"/>
              </a:rPr>
              <a:t> </a:t>
            </a:r>
            <a:r>
              <a:rPr lang="en-US" altLang="ja-JP" sz="2000" dirty="0" err="1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IoT</a:t>
            </a:r>
            <a:r>
              <a:rPr lang="ja-JP" altLang="en-US" sz="2000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ソリューション構想 </a:t>
            </a:r>
            <a:r>
              <a:rPr lang="en-US" altLang="ja-JP" sz="2000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</a:t>
            </a:r>
            <a:endParaRPr kumimoji="1" lang="ja-JP" altLang="en-US" sz="20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" name="Text Box 31"/>
          <p:cNvSpPr txBox="1">
            <a:spLocks noChangeArrowheads="1"/>
          </p:cNvSpPr>
          <p:nvPr/>
        </p:nvSpPr>
        <p:spPr bwMode="gray">
          <a:xfrm>
            <a:off x="197894" y="949885"/>
            <a:ext cx="8765131" cy="1085649"/>
          </a:xfrm>
          <a:prstGeom prst="rect">
            <a:avLst/>
          </a:prstGeom>
          <a:gradFill>
            <a:gsLst>
              <a:gs pos="0">
                <a:srgbClr val="5373C2"/>
              </a:gs>
              <a:gs pos="80000">
                <a:srgbClr val="748ECE"/>
              </a:gs>
              <a:gs pos="100000">
                <a:srgbClr val="869CD4"/>
              </a:gs>
            </a:gsLst>
            <a:lin ang="162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252000" rtlCol="0" anchor="ctr" anchorCtr="0">
            <a:noAutofit/>
          </a:bodyPr>
          <a:lstStyle>
            <a:defPPr>
              <a:defRPr lang="ja-JP"/>
            </a:defPPr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ja-JP" altLang="en-US" dirty="0"/>
              <a:t>（１）注力するサービス・ドメイン（縦串）を定め、ソリューションを提供</a:t>
            </a:r>
            <a:endParaRPr lang="en-US" altLang="ja-JP" dirty="0"/>
          </a:p>
          <a:p>
            <a:r>
              <a:rPr lang="ja-JP" altLang="en-US" dirty="0"/>
              <a:t>（２）デバイス（ＭＩ、ＵＩ）と連携するサービス・アプリケーションで他社差別化</a:t>
            </a:r>
            <a:endParaRPr lang="en-US" altLang="ja-JP" dirty="0"/>
          </a:p>
          <a:p>
            <a:r>
              <a:rPr lang="ja-JP" altLang="en-US" dirty="0"/>
              <a:t>（３）プラットフォーム（横串）は、サービス・アプリ共通のシステム製品を提供</a:t>
            </a:r>
            <a:endParaRPr lang="en-US" altLang="ja-JP" dirty="0"/>
          </a:p>
        </p:txBody>
      </p:sp>
      <p:sp>
        <p:nvSpPr>
          <p:cNvPr id="6" name="角丸四角形 5"/>
          <p:cNvSpPr/>
          <p:nvPr/>
        </p:nvSpPr>
        <p:spPr bwMode="auto">
          <a:xfrm>
            <a:off x="4410314" y="3139792"/>
            <a:ext cx="860612" cy="3274453"/>
          </a:xfrm>
          <a:prstGeom prst="roundRect">
            <a:avLst/>
          </a:prstGeom>
          <a:gradFill>
            <a:gsLst>
              <a:gs pos="0">
                <a:srgbClr val="E58E47"/>
              </a:gs>
              <a:gs pos="72000">
                <a:srgbClr val="FFAE65"/>
              </a:gs>
              <a:gs pos="100000">
                <a:srgbClr val="FFD3AB"/>
              </a:gs>
            </a:gsLst>
          </a:gra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214F87"/>
                </a:solidFill>
                <a:latin typeface="HGPｺﾞｼｯｸE" panose="020B0900000000000000" pitchFamily="50" charset="-128"/>
              </a:rPr>
              <a:t>音声</a:t>
            </a:r>
            <a:endParaRPr lang="en-US" altLang="ja-JP" sz="1800" dirty="0">
              <a:solidFill>
                <a:srgbClr val="214F87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214F87"/>
                </a:solidFill>
                <a:latin typeface="HGPｺﾞｼｯｸE" panose="020B0900000000000000" pitchFamily="50" charset="-128"/>
              </a:rPr>
              <a:t>ＨＭＩ</a:t>
            </a:r>
            <a:endParaRPr lang="en-US" altLang="ja-JP" sz="1800" dirty="0">
              <a:solidFill>
                <a:srgbClr val="214F87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endParaRPr lang="en-US" altLang="ja-JP" sz="1800" dirty="0">
              <a:solidFill>
                <a:prstClr val="black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endParaRPr lang="en-US" altLang="ja-JP" sz="18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</p:txBody>
      </p:sp>
      <p:sp>
        <p:nvSpPr>
          <p:cNvPr id="7" name="角丸四角形 6"/>
          <p:cNvSpPr/>
          <p:nvPr/>
        </p:nvSpPr>
        <p:spPr bwMode="auto">
          <a:xfrm>
            <a:off x="5423326" y="3139792"/>
            <a:ext cx="860612" cy="3274453"/>
          </a:xfrm>
          <a:prstGeom prst="roundRect">
            <a:avLst/>
          </a:prstGeom>
          <a:gradFill>
            <a:gsLst>
              <a:gs pos="0">
                <a:srgbClr val="E58E47"/>
              </a:gs>
              <a:gs pos="72000">
                <a:srgbClr val="FFAE65"/>
              </a:gs>
              <a:gs pos="100000">
                <a:srgbClr val="FFD3AB"/>
              </a:gs>
            </a:gsLst>
          </a:gra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214F87"/>
                </a:solidFill>
                <a:latin typeface="HGPｺﾞｼｯｸE" panose="020B0900000000000000" pitchFamily="50" charset="-128"/>
              </a:rPr>
              <a:t>カメラ</a:t>
            </a:r>
            <a:endParaRPr lang="en-US" altLang="ja-JP" sz="1800" dirty="0">
              <a:solidFill>
                <a:srgbClr val="214F87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214F87"/>
                </a:solidFill>
                <a:latin typeface="HGPｺﾞｼｯｸE" panose="020B0900000000000000" pitchFamily="50" charset="-128"/>
              </a:rPr>
              <a:t>モニタ</a:t>
            </a:r>
            <a:endParaRPr lang="en-US" altLang="ja-JP" sz="1800" dirty="0">
              <a:solidFill>
                <a:srgbClr val="214F87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214F87"/>
                </a:solidFill>
                <a:latin typeface="HGPｺﾞｼｯｸE" panose="020B0900000000000000" pitchFamily="50" charset="-128"/>
              </a:rPr>
              <a:t>リング</a:t>
            </a:r>
            <a:endParaRPr lang="en-US" altLang="ja-JP" sz="1800" dirty="0">
              <a:solidFill>
                <a:srgbClr val="214F87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endParaRPr lang="en-US" altLang="ja-JP" sz="1800" dirty="0">
              <a:solidFill>
                <a:srgbClr val="283D72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endParaRPr lang="ja-JP" altLang="en-US" sz="1800" dirty="0">
              <a:solidFill>
                <a:srgbClr val="283D72"/>
              </a:solidFill>
              <a:latin typeface="HGPｺﾞｼｯｸE" panose="020B0900000000000000" pitchFamily="50" charset="-128"/>
            </a:endParaRPr>
          </a:p>
        </p:txBody>
      </p:sp>
      <p:sp>
        <p:nvSpPr>
          <p:cNvPr id="8" name="角丸四角形 7"/>
          <p:cNvSpPr/>
          <p:nvPr/>
        </p:nvSpPr>
        <p:spPr bwMode="auto">
          <a:xfrm>
            <a:off x="6472197" y="3139792"/>
            <a:ext cx="860612" cy="3274453"/>
          </a:xfrm>
          <a:prstGeom prst="roundRect">
            <a:avLst/>
          </a:prstGeom>
          <a:gradFill>
            <a:gsLst>
              <a:gs pos="0">
                <a:srgbClr val="E58E47"/>
              </a:gs>
              <a:gs pos="72000">
                <a:srgbClr val="FFAE65"/>
              </a:gs>
              <a:gs pos="100000">
                <a:srgbClr val="FFD3AB"/>
              </a:gs>
            </a:gsLst>
          </a:gra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tIns="720000" rtlCol="0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lang="en-US" altLang="ja-JP" sz="1800" dirty="0">
              <a:solidFill>
                <a:srgbClr val="283D72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214F87"/>
                </a:solidFill>
                <a:latin typeface="HGPｺﾞｼｯｸE" panose="020B0900000000000000" pitchFamily="50" charset="-128"/>
              </a:rPr>
              <a:t>生体</a:t>
            </a:r>
            <a:endParaRPr lang="en-US" altLang="ja-JP" sz="1800" dirty="0">
              <a:solidFill>
                <a:srgbClr val="214F87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214F87"/>
                </a:solidFill>
                <a:latin typeface="HGPｺﾞｼｯｸE" panose="020B0900000000000000" pitchFamily="50" charset="-128"/>
              </a:rPr>
              <a:t>センシ</a:t>
            </a:r>
            <a:endParaRPr lang="en-US" altLang="ja-JP" sz="1800" dirty="0">
              <a:solidFill>
                <a:srgbClr val="214F87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214F87"/>
                </a:solidFill>
                <a:latin typeface="HGPｺﾞｼｯｸE" panose="020B0900000000000000" pitchFamily="50" charset="-128"/>
              </a:rPr>
              <a:t>ング</a:t>
            </a:r>
            <a:endParaRPr lang="en-US" altLang="ja-JP" sz="1800" dirty="0">
              <a:solidFill>
                <a:srgbClr val="214F87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endParaRPr lang="en-US" altLang="ja-JP" sz="1800" dirty="0">
              <a:solidFill>
                <a:srgbClr val="283D72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endParaRPr lang="en-US" altLang="ja-JP" sz="1800" dirty="0">
              <a:solidFill>
                <a:srgbClr val="283D72"/>
              </a:solidFill>
              <a:latin typeface="HGPｺﾞｼｯｸE" panose="020B0900000000000000" pitchFamily="50" charset="-128"/>
            </a:endParaRPr>
          </a:p>
        </p:txBody>
      </p:sp>
      <p:sp>
        <p:nvSpPr>
          <p:cNvPr id="9" name="角丸四角形 8"/>
          <p:cNvSpPr/>
          <p:nvPr/>
        </p:nvSpPr>
        <p:spPr bwMode="auto">
          <a:xfrm>
            <a:off x="7521068" y="3139792"/>
            <a:ext cx="860612" cy="3274453"/>
          </a:xfrm>
          <a:prstGeom prst="roundRect">
            <a:avLst/>
          </a:prstGeom>
          <a:gradFill>
            <a:gsLst>
              <a:gs pos="0">
                <a:srgbClr val="E58E47"/>
              </a:gs>
              <a:gs pos="72000">
                <a:srgbClr val="FFAE65"/>
              </a:gs>
              <a:gs pos="100000">
                <a:srgbClr val="FFD3AB"/>
              </a:gs>
            </a:gsLst>
          </a:gra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214F87"/>
                </a:solidFill>
                <a:latin typeface="HGPｺﾞｼｯｸE" panose="020B0900000000000000" pitchFamily="50" charset="-128"/>
              </a:rPr>
              <a:t>ＭＥＳ</a:t>
            </a:r>
            <a:endParaRPr lang="en-US" altLang="ja-JP" sz="1800" dirty="0">
              <a:solidFill>
                <a:srgbClr val="214F87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endParaRPr lang="en-US" altLang="ja-JP" sz="1800" dirty="0">
              <a:solidFill>
                <a:srgbClr val="283D72"/>
              </a:solidFill>
              <a:latin typeface="HGPｺﾞｼｯｸE" panose="020B0900000000000000" pitchFamily="50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43802" y="5846023"/>
            <a:ext cx="131189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1600" dirty="0" smtClean="0">
                <a:solidFill>
                  <a:prstClr val="black"/>
                </a:solidFill>
              </a:rPr>
              <a:t>・デバイス</a:t>
            </a:r>
            <a:endParaRPr lang="en-US" altLang="ja-JP" sz="1600" dirty="0" smtClean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ja-JP" altLang="en-US" sz="1600" dirty="0" smtClean="0">
                <a:solidFill>
                  <a:prstClr val="black"/>
                </a:solidFill>
              </a:rPr>
              <a:t>・設備</a:t>
            </a:r>
            <a:endParaRPr lang="en-US" altLang="ja-JP" sz="1600" dirty="0" smtClean="0">
              <a:solidFill>
                <a:prstClr val="black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07894" y="4358714"/>
            <a:ext cx="1447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1600" dirty="0" smtClean="0">
                <a:solidFill>
                  <a:prstClr val="black"/>
                </a:solidFill>
              </a:rPr>
              <a:t>・クラウド</a:t>
            </a:r>
            <a:endParaRPr lang="en-US" altLang="ja-JP" sz="1600" dirty="0" smtClean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ja-JP" altLang="en-US" sz="1600" dirty="0" smtClean="0">
                <a:solidFill>
                  <a:prstClr val="black"/>
                </a:solidFill>
              </a:rPr>
              <a:t>　（オンプレ）</a:t>
            </a:r>
            <a:endParaRPr lang="en-US" altLang="ja-JP" sz="1600" dirty="0" smtClean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ja-JP" altLang="en-US" sz="1600" dirty="0" smtClean="0">
                <a:solidFill>
                  <a:prstClr val="black"/>
                </a:solidFill>
              </a:rPr>
              <a:t>・ネットワーク</a:t>
            </a:r>
            <a:endParaRPr lang="en-US" altLang="ja-JP" sz="1600" dirty="0" smtClean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ja-JP" altLang="en-US" sz="1600" dirty="0" smtClean="0">
                <a:solidFill>
                  <a:prstClr val="black"/>
                </a:solidFill>
              </a:rPr>
              <a:t>・ゲートウェイ</a:t>
            </a:r>
            <a:endParaRPr lang="en-US" altLang="ja-JP" sz="1600" dirty="0" smtClean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ja-JP" altLang="en-US" sz="1600" dirty="0">
                <a:solidFill>
                  <a:prstClr val="black"/>
                </a:solidFill>
              </a:rPr>
              <a:t>　</a:t>
            </a:r>
            <a:r>
              <a:rPr lang="ja-JP" altLang="en-US" sz="1600" dirty="0" smtClean="0">
                <a:solidFill>
                  <a:prstClr val="black"/>
                </a:solidFill>
              </a:rPr>
              <a:t>（ＳＤＧＷ）</a:t>
            </a:r>
            <a:endParaRPr lang="en-US" altLang="ja-JP" sz="1600" dirty="0" smtClean="0">
              <a:solidFill>
                <a:prstClr val="black"/>
              </a:solidFill>
            </a:endParaRPr>
          </a:p>
        </p:txBody>
      </p:sp>
      <p:sp>
        <p:nvSpPr>
          <p:cNvPr id="21" name="六角形 20"/>
          <p:cNvSpPr/>
          <p:nvPr/>
        </p:nvSpPr>
        <p:spPr bwMode="auto">
          <a:xfrm>
            <a:off x="4435471" y="3226310"/>
            <a:ext cx="828731" cy="699247"/>
          </a:xfrm>
          <a:prstGeom prst="hexagon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altLang="en-US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音声</a:t>
            </a:r>
            <a:endParaRPr lang="en-US" altLang="ja-JP" sz="14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400" dirty="0">
                <a:solidFill>
                  <a:prstClr val="black"/>
                </a:solidFill>
                <a:latin typeface="HGPｺﾞｼｯｸE" panose="020B0900000000000000" pitchFamily="50" charset="-128"/>
              </a:rPr>
              <a:t> </a:t>
            </a:r>
            <a:r>
              <a:rPr lang="ja-JP" altLang="en-US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翻訳</a:t>
            </a:r>
            <a:r>
              <a:rPr lang="en-US" altLang="ja-JP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,</a:t>
            </a:r>
          </a:p>
          <a:p>
            <a:pPr algn="ctr">
              <a:lnSpc>
                <a:spcPct val="90000"/>
              </a:lnSpc>
            </a:pPr>
            <a:r>
              <a:rPr lang="ja-JP" altLang="en-US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 ＩＶＲ</a:t>
            </a:r>
            <a:endParaRPr lang="en-US" altLang="ja-JP" sz="14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3789" y="3610878"/>
            <a:ext cx="165847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ja-JP" altLang="en-US" sz="1600" dirty="0" smtClean="0">
                <a:solidFill>
                  <a:prstClr val="black"/>
                </a:solidFill>
              </a:rPr>
              <a:t>サービスアプリ</a:t>
            </a:r>
            <a:endParaRPr lang="en-US" altLang="ja-JP" sz="1600" dirty="0" smtClean="0">
              <a:solidFill>
                <a:prstClr val="black"/>
              </a:solidFill>
            </a:endParaRPr>
          </a:p>
        </p:txBody>
      </p:sp>
      <p:sp>
        <p:nvSpPr>
          <p:cNvPr id="23" name="六角形 22"/>
          <p:cNvSpPr/>
          <p:nvPr/>
        </p:nvSpPr>
        <p:spPr bwMode="auto">
          <a:xfrm>
            <a:off x="5450220" y="3226310"/>
            <a:ext cx="828731" cy="699247"/>
          </a:xfrm>
          <a:prstGeom prst="hexagon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ja-JP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View,</a:t>
            </a:r>
          </a:p>
          <a:p>
            <a:pPr algn="ctr">
              <a:lnSpc>
                <a:spcPct val="90000"/>
              </a:lnSpc>
            </a:pPr>
            <a:r>
              <a:rPr lang="ja-JP" altLang="en-US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乗客</a:t>
            </a:r>
            <a:endParaRPr lang="en-US" altLang="ja-JP" sz="14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ｶｳﾝﾄ</a:t>
            </a:r>
            <a:endParaRPr lang="ja-JP" altLang="en-US" sz="1400" dirty="0">
              <a:solidFill>
                <a:prstClr val="black"/>
              </a:solidFill>
              <a:latin typeface="HGPｺﾞｼｯｸE" panose="020B0900000000000000" pitchFamily="50" charset="-128"/>
            </a:endParaRPr>
          </a:p>
        </p:txBody>
      </p:sp>
      <p:sp>
        <p:nvSpPr>
          <p:cNvPr id="24" name="六角形 23"/>
          <p:cNvSpPr/>
          <p:nvPr/>
        </p:nvSpPr>
        <p:spPr bwMode="auto">
          <a:xfrm>
            <a:off x="6479172" y="3226310"/>
            <a:ext cx="828731" cy="699247"/>
          </a:xfrm>
          <a:prstGeom prst="hexagon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altLang="en-US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ﾅｰｽｺｰﾙ</a:t>
            </a:r>
            <a:endParaRPr lang="en-US" altLang="ja-JP" sz="14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400" dirty="0">
                <a:solidFill>
                  <a:prstClr val="black"/>
                </a:solidFill>
                <a:latin typeface="HGPｺﾞｼｯｸE" panose="020B0900000000000000" pitchFamily="50" charset="-128"/>
              </a:rPr>
              <a:t>健康</a:t>
            </a:r>
            <a:r>
              <a:rPr lang="ja-JP" altLang="en-US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ﾓﾆﾀ</a:t>
            </a:r>
            <a:endParaRPr lang="ja-JP" altLang="en-US" sz="1400" dirty="0">
              <a:solidFill>
                <a:prstClr val="black"/>
              </a:solidFill>
              <a:latin typeface="HGPｺﾞｼｯｸE" panose="020B0900000000000000" pitchFamily="50" charset="-128"/>
            </a:endParaRPr>
          </a:p>
        </p:txBody>
      </p:sp>
      <p:sp>
        <p:nvSpPr>
          <p:cNvPr id="25" name="六角形 24"/>
          <p:cNvSpPr/>
          <p:nvPr/>
        </p:nvSpPr>
        <p:spPr bwMode="auto">
          <a:xfrm>
            <a:off x="7536756" y="3226310"/>
            <a:ext cx="828731" cy="699247"/>
          </a:xfrm>
          <a:prstGeom prst="hexagon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altLang="en-US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ｽﾏｰﾄ</a:t>
            </a:r>
            <a:endParaRPr lang="en-US" altLang="ja-JP" sz="14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400" dirty="0">
                <a:solidFill>
                  <a:prstClr val="black"/>
                </a:solidFill>
                <a:latin typeface="HGPｺﾞｼｯｸE" panose="020B0900000000000000" pitchFamily="50" charset="-128"/>
              </a:rPr>
              <a:t>ﾌｧｸﾄﾘ</a:t>
            </a:r>
            <a:endParaRPr lang="en-US" altLang="ja-JP" sz="14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2323653" y="3139793"/>
            <a:ext cx="860612" cy="3287516"/>
          </a:xfrm>
          <a:prstGeom prst="roundRect">
            <a:avLst/>
          </a:prstGeom>
          <a:gradFill>
            <a:gsLst>
              <a:gs pos="0">
                <a:srgbClr val="FFCDA3"/>
              </a:gs>
              <a:gs pos="35000">
                <a:srgbClr val="FFD9B9"/>
              </a:gs>
              <a:gs pos="100000">
                <a:srgbClr val="FFEFE1"/>
              </a:gs>
            </a:gsLst>
          </a:gradFill>
          <a:ln>
            <a:noFill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454545"/>
                </a:solidFill>
                <a:latin typeface="HGPｺﾞｼｯｸE" panose="020B0900000000000000" pitchFamily="50" charset="-128"/>
              </a:rPr>
              <a:t>設備</a:t>
            </a:r>
            <a:endParaRPr lang="en-US" altLang="ja-JP" sz="1800" dirty="0">
              <a:solidFill>
                <a:srgbClr val="454545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454545"/>
                </a:solidFill>
                <a:latin typeface="HGPｺﾞｼｯｸE" panose="020B0900000000000000" pitchFamily="50" charset="-128"/>
              </a:rPr>
              <a:t>監視</a:t>
            </a:r>
            <a:endParaRPr lang="en-US" altLang="ja-JP" sz="1800" dirty="0">
              <a:solidFill>
                <a:srgbClr val="454545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endParaRPr lang="en-US" altLang="ja-JP" sz="1800" dirty="0">
              <a:solidFill>
                <a:srgbClr val="454545"/>
              </a:solidFill>
              <a:latin typeface="HGPｺﾞｼｯｸE" panose="020B0900000000000000" pitchFamily="50" charset="-128"/>
            </a:endParaRPr>
          </a:p>
        </p:txBody>
      </p:sp>
      <p:sp>
        <p:nvSpPr>
          <p:cNvPr id="28" name="六角形 27"/>
          <p:cNvSpPr/>
          <p:nvPr/>
        </p:nvSpPr>
        <p:spPr bwMode="auto">
          <a:xfrm>
            <a:off x="2348809" y="3228740"/>
            <a:ext cx="828731" cy="699247"/>
          </a:xfrm>
          <a:prstGeom prst="hexagon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altLang="en-US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駐車場</a:t>
            </a:r>
            <a:endParaRPr lang="en-US" altLang="ja-JP" sz="14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400" dirty="0">
                <a:solidFill>
                  <a:prstClr val="black"/>
                </a:solidFill>
                <a:latin typeface="HGPｺﾞｼｯｸE" panose="020B0900000000000000" pitchFamily="50" charset="-128"/>
              </a:rPr>
              <a:t>管理</a:t>
            </a:r>
            <a:endParaRPr lang="en-US" altLang="ja-JP" sz="14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</p:txBody>
      </p:sp>
      <p:cxnSp>
        <p:nvCxnSpPr>
          <p:cNvPr id="30" name="直線矢印コネクタ 29"/>
          <p:cNvCxnSpPr/>
          <p:nvPr/>
        </p:nvCxnSpPr>
        <p:spPr bwMode="auto">
          <a:xfrm>
            <a:off x="2003608" y="2380129"/>
            <a:ext cx="6768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3906713" y="2059285"/>
            <a:ext cx="278733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ja-JP" altLang="en-US" sz="1600" dirty="0" smtClean="0">
                <a:solidFill>
                  <a:srgbClr val="C00000"/>
                </a:solidFill>
                <a:latin typeface="HGPｺﾞｼｯｸE"/>
                <a:ea typeface="HGPｺﾞｼｯｸE"/>
              </a:rPr>
              <a:t>注力ドメインにサービスを展開</a:t>
            </a:r>
          </a:p>
        </p:txBody>
      </p:sp>
      <p:cxnSp>
        <p:nvCxnSpPr>
          <p:cNvPr id="36" name="直線矢印コネクタ 35"/>
          <p:cNvCxnSpPr/>
          <p:nvPr/>
        </p:nvCxnSpPr>
        <p:spPr bwMode="auto">
          <a:xfrm flipV="1">
            <a:off x="1752601" y="2931691"/>
            <a:ext cx="0" cy="363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テキスト ボックス 38"/>
          <p:cNvSpPr txBox="1"/>
          <p:nvPr/>
        </p:nvSpPr>
        <p:spPr>
          <a:xfrm>
            <a:off x="211419" y="3033679"/>
            <a:ext cx="219083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1600" dirty="0" smtClean="0">
                <a:solidFill>
                  <a:srgbClr val="C00000"/>
                </a:solidFill>
              </a:rPr>
              <a:t>プラットフォーム</a:t>
            </a:r>
            <a:endParaRPr lang="en-US" altLang="ja-JP" sz="1600" dirty="0" smtClean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ja-JP" altLang="en-US" sz="1600" dirty="0" smtClean="0">
                <a:solidFill>
                  <a:srgbClr val="C00000"/>
                </a:solidFill>
              </a:rPr>
              <a:t>を整備</a:t>
            </a:r>
          </a:p>
        </p:txBody>
      </p:sp>
      <p:sp>
        <p:nvSpPr>
          <p:cNvPr id="41" name="角丸四角形 40"/>
          <p:cNvSpPr/>
          <p:nvPr/>
        </p:nvSpPr>
        <p:spPr bwMode="auto">
          <a:xfrm>
            <a:off x="3341150" y="3139793"/>
            <a:ext cx="860612" cy="3287516"/>
          </a:xfrm>
          <a:prstGeom prst="roundRect">
            <a:avLst/>
          </a:prstGeom>
          <a:gradFill>
            <a:gsLst>
              <a:gs pos="0">
                <a:srgbClr val="FFCDA3"/>
              </a:gs>
              <a:gs pos="35000">
                <a:srgbClr val="FFD9B9"/>
              </a:gs>
              <a:gs pos="100000">
                <a:srgbClr val="FFEFE1"/>
              </a:gs>
            </a:gsLst>
          </a:gradFill>
          <a:ln>
            <a:noFill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454545"/>
                </a:solidFill>
                <a:latin typeface="HGPｺﾞｼｯｸE" panose="020B0900000000000000" pitchFamily="50" charset="-128"/>
              </a:rPr>
              <a:t>産業</a:t>
            </a:r>
            <a:endParaRPr lang="en-US" altLang="ja-JP" sz="1800" dirty="0">
              <a:solidFill>
                <a:srgbClr val="454545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454545"/>
                </a:solidFill>
                <a:latin typeface="HGPｺﾞｼｯｸE" panose="020B0900000000000000" pitchFamily="50" charset="-128"/>
              </a:rPr>
              <a:t>建機</a:t>
            </a:r>
            <a:endParaRPr lang="en-US" altLang="ja-JP" sz="1800" dirty="0">
              <a:solidFill>
                <a:srgbClr val="454545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454545"/>
                </a:solidFill>
                <a:latin typeface="HGPｺﾞｼｯｸE" panose="020B0900000000000000" pitchFamily="50" charset="-128"/>
              </a:rPr>
              <a:t>交通</a:t>
            </a:r>
            <a:endParaRPr lang="en-US" altLang="ja-JP" sz="1800" dirty="0">
              <a:solidFill>
                <a:srgbClr val="454545"/>
              </a:solidFill>
              <a:latin typeface="HGPｺﾞｼｯｸE" panose="020B0900000000000000" pitchFamily="50" charset="-128"/>
            </a:endParaRPr>
          </a:p>
        </p:txBody>
      </p:sp>
      <p:sp>
        <p:nvSpPr>
          <p:cNvPr id="42" name="対角する 2 つの角を切り取った四角形 41"/>
          <p:cNvSpPr/>
          <p:nvPr/>
        </p:nvSpPr>
        <p:spPr bwMode="auto">
          <a:xfrm>
            <a:off x="3391359" y="5575527"/>
            <a:ext cx="739588" cy="763749"/>
          </a:xfrm>
          <a:prstGeom prst="snip2Diag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altLang="en-US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６１５０８</a:t>
            </a:r>
            <a:endParaRPr lang="en-US" altLang="ja-JP" sz="14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機能安全</a:t>
            </a:r>
            <a:endParaRPr lang="en-US" altLang="ja-JP" sz="14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機器</a:t>
            </a:r>
            <a:endParaRPr lang="en-US" altLang="ja-JP" sz="14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</p:txBody>
      </p:sp>
      <p:sp>
        <p:nvSpPr>
          <p:cNvPr id="45" name="六角形 44"/>
          <p:cNvSpPr/>
          <p:nvPr/>
        </p:nvSpPr>
        <p:spPr bwMode="auto">
          <a:xfrm>
            <a:off x="3342225" y="3243683"/>
            <a:ext cx="828731" cy="699247"/>
          </a:xfrm>
          <a:prstGeom prst="hexagon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altLang="en-US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専用</a:t>
            </a:r>
            <a:endParaRPr lang="en-US" altLang="ja-JP" sz="14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400" dirty="0">
                <a:solidFill>
                  <a:prstClr val="black"/>
                </a:solidFill>
                <a:latin typeface="HGPｺﾞｼｯｸE" panose="020B0900000000000000" pitchFamily="50" charset="-128"/>
              </a:rPr>
              <a:t>ｱﾌﾟﾘ</a:t>
            </a:r>
            <a:endParaRPr lang="en-US" altLang="ja-JP" sz="14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</p:txBody>
      </p:sp>
      <p:pic>
        <p:nvPicPr>
          <p:cNvPr id="47" name="Picture 104" descr="NET_B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462" y="4884878"/>
            <a:ext cx="627469" cy="465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図 47" descr="b3-145.wm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50220" y="5744835"/>
            <a:ext cx="836593" cy="48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58" y="5755468"/>
            <a:ext cx="825591" cy="510777"/>
          </a:xfrm>
          <a:prstGeom prst="rect">
            <a:avLst/>
          </a:prstGeom>
        </p:spPr>
      </p:pic>
      <p:pic>
        <p:nvPicPr>
          <p:cNvPr id="56" name="図 20" descr="PVDF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622" y="5743425"/>
            <a:ext cx="775607" cy="521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153" descr="駐車場精算機端末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461" y="5598088"/>
            <a:ext cx="526007" cy="77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角丸四角形 34"/>
          <p:cNvSpPr/>
          <p:nvPr/>
        </p:nvSpPr>
        <p:spPr bwMode="auto">
          <a:xfrm>
            <a:off x="2224819" y="2635621"/>
            <a:ext cx="6065617" cy="3996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altLang="en-US" sz="18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各種業務アプリ・サービス・ナレッジ</a:t>
            </a:r>
            <a:endParaRPr lang="en-US" altLang="ja-JP" sz="18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</p:txBody>
      </p:sp>
      <p:pic>
        <p:nvPicPr>
          <p:cNvPr id="37" name="Picture 104" descr="NET_B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639" y="4866133"/>
            <a:ext cx="627469" cy="465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104" descr="NET_B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690" y="4901208"/>
            <a:ext cx="627469" cy="465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04" descr="NET_B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781" y="4903080"/>
            <a:ext cx="627469" cy="465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タイトル 6"/>
          <p:cNvSpPr>
            <a:spLocks/>
          </p:cNvSpPr>
          <p:nvPr/>
        </p:nvSpPr>
        <p:spPr bwMode="auto">
          <a:xfrm>
            <a:off x="546269" y="183450"/>
            <a:ext cx="7336123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ja-JP" sz="28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-</a:t>
            </a:r>
            <a:r>
              <a:rPr lang="ja-JP" altLang="en-US" sz="28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２．</a:t>
            </a:r>
            <a:r>
              <a:rPr lang="ja-JP" altLang="en-US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ＩｏＴソリューション製品事業の取り組み</a:t>
            </a:r>
            <a:endParaRPr lang="en-US" altLang="ja-JP" dirty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0" name="Text Box 5"/>
          <p:cNvSpPr txBox="1">
            <a:spLocks noChangeArrowheads="1"/>
          </p:cNvSpPr>
          <p:nvPr/>
        </p:nvSpPr>
        <p:spPr bwMode="auto">
          <a:xfrm>
            <a:off x="193675" y="-25400"/>
            <a:ext cx="454026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4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pic>
        <p:nvPicPr>
          <p:cNvPr id="40" name="Picture 104" descr="NET_B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42" y="4858478"/>
            <a:ext cx="627469" cy="465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773" y="5687900"/>
            <a:ext cx="486606" cy="606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78252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スライド番号プレースホルダ 2"/>
          <p:cNvSpPr txBox="1">
            <a:spLocks noGrp="1"/>
          </p:cNvSpPr>
          <p:nvPr/>
        </p:nvSpPr>
        <p:spPr bwMode="auto">
          <a:xfrm>
            <a:off x="8709762" y="6555839"/>
            <a:ext cx="383438" cy="2862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defRPr/>
            </a:pPr>
            <a:fld id="{74131DD2-F1EC-4A4B-AD75-DC3352D6AF10}" type="slidenum">
              <a:rPr lang="en-US" altLang="ja-JP" sz="1400">
                <a:solidFill>
                  <a:srgbClr val="000000"/>
                </a:solidFill>
                <a:latin typeface="Arial"/>
                <a:cs typeface="Arial" pitchFamily="34" charset="0"/>
              </a:rPr>
              <a:pPr algn="r">
                <a:lnSpc>
                  <a:spcPct val="90000"/>
                </a:lnSpc>
                <a:defRPr/>
              </a:pPr>
              <a:t>6</a:t>
            </a:fld>
            <a:endParaRPr lang="en-US" altLang="ja-JP" sz="1400" dirty="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626" y="1121148"/>
            <a:ext cx="4390651" cy="5409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4548565" y="848324"/>
            <a:ext cx="47307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 u="sng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成田国際空港ﾆｭｰｽﾘﾘｰｽより</a:t>
            </a:r>
            <a:r>
              <a:rPr lang="ja-JP" altLang="en-US" sz="1050" u="sng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（音声処理に、日立製作所、日立超Ｌ技術活用）</a:t>
            </a:r>
          </a:p>
        </p:txBody>
      </p:sp>
      <p:pic>
        <p:nvPicPr>
          <p:cNvPr id="111" name="図 110" descr="a1-009.wm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82170" y="2644307"/>
            <a:ext cx="1352972" cy="1124772"/>
          </a:xfrm>
          <a:prstGeom prst="rect">
            <a:avLst/>
          </a:prstGeom>
        </p:spPr>
      </p:pic>
      <p:sp>
        <p:nvSpPr>
          <p:cNvPr id="113" name="テキスト ボックス 112"/>
          <p:cNvSpPr txBox="1"/>
          <p:nvPr/>
        </p:nvSpPr>
        <p:spPr>
          <a:xfrm>
            <a:off x="302481" y="2322928"/>
            <a:ext cx="399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prstClr val="black"/>
                </a:solidFill>
              </a:rPr>
              <a:t>*1</a:t>
            </a:r>
            <a:r>
              <a:rPr lang="ja-JP" altLang="en-US" sz="1200" dirty="0" smtClean="0">
                <a:solidFill>
                  <a:prstClr val="black"/>
                </a:solidFill>
              </a:rPr>
              <a:t>音源</a:t>
            </a:r>
            <a:r>
              <a:rPr lang="ja-JP" altLang="en-US" sz="1200" dirty="0">
                <a:solidFill>
                  <a:prstClr val="black"/>
                </a:solidFill>
              </a:rPr>
              <a:t>分離</a:t>
            </a:r>
            <a:r>
              <a:rPr lang="ja-JP" altLang="en-US" sz="1200" dirty="0" smtClean="0">
                <a:solidFill>
                  <a:prstClr val="black"/>
                </a:solidFill>
              </a:rPr>
              <a:t>：発話話者特定</a:t>
            </a:r>
            <a:r>
              <a:rPr lang="ja-JP" altLang="en-US" sz="1200" dirty="0">
                <a:solidFill>
                  <a:prstClr val="black"/>
                </a:solidFill>
              </a:rPr>
              <a:t>を行う</a:t>
            </a:r>
            <a:r>
              <a:rPr lang="ja-JP" altLang="en-US" sz="1200" dirty="0" smtClean="0">
                <a:solidFill>
                  <a:prstClr val="black"/>
                </a:solidFill>
              </a:rPr>
              <a:t>技術</a:t>
            </a:r>
            <a:endParaRPr lang="en-US" altLang="ja-JP" sz="1200" dirty="0" smtClean="0">
              <a:solidFill>
                <a:prstClr val="black"/>
              </a:solidFill>
            </a:endParaRPr>
          </a:p>
          <a:p>
            <a:r>
              <a:rPr lang="ja-JP" altLang="en-US" sz="1200" dirty="0">
                <a:solidFill>
                  <a:prstClr val="black"/>
                </a:solidFill>
              </a:rPr>
              <a:t> </a:t>
            </a:r>
            <a:r>
              <a:rPr lang="ja-JP" altLang="en-US" sz="1200" dirty="0" smtClean="0">
                <a:solidFill>
                  <a:prstClr val="black"/>
                </a:solidFill>
              </a:rPr>
              <a:t>   （</a:t>
            </a:r>
            <a:r>
              <a:rPr lang="ja-JP" altLang="en-US" sz="1200" dirty="0">
                <a:solidFill>
                  <a:prstClr val="black"/>
                </a:solidFill>
              </a:rPr>
              <a:t>発話区間検出、ノイズ</a:t>
            </a:r>
            <a:r>
              <a:rPr lang="ja-JP" altLang="en-US" sz="1200" dirty="0" smtClean="0">
                <a:solidFill>
                  <a:prstClr val="black"/>
                </a:solidFill>
              </a:rPr>
              <a:t>除去、エコーキャンセル）</a:t>
            </a:r>
            <a:endParaRPr lang="ja-JP" altLang="en-US" sz="1200" dirty="0">
              <a:solidFill>
                <a:prstClr val="black"/>
              </a:solidFill>
            </a:endParaRPr>
          </a:p>
        </p:txBody>
      </p:sp>
      <p:sp>
        <p:nvSpPr>
          <p:cNvPr id="116" name="正方形/長方形 115"/>
          <p:cNvSpPr/>
          <p:nvPr/>
        </p:nvSpPr>
        <p:spPr bwMode="auto">
          <a:xfrm>
            <a:off x="118159" y="1205122"/>
            <a:ext cx="4469471" cy="1092587"/>
          </a:xfrm>
          <a:prstGeom prst="rect">
            <a:avLst/>
          </a:prstGeom>
          <a:solidFill>
            <a:srgbClr val="C5E4ED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r>
              <a:rPr lang="ja-JP" altLang="en-US" sz="1600" dirty="0" smtClean="0">
                <a:solidFill>
                  <a:prstClr val="black"/>
                </a:solidFill>
              </a:rPr>
              <a:t>◆タブレット</a:t>
            </a:r>
            <a:r>
              <a:rPr lang="ja-JP" altLang="en-US" sz="1600" dirty="0">
                <a:solidFill>
                  <a:prstClr val="black"/>
                </a:solidFill>
              </a:rPr>
              <a:t>端末を利用した</a:t>
            </a:r>
            <a:r>
              <a:rPr lang="ja-JP" altLang="en-US" sz="1600" dirty="0" smtClean="0">
                <a:solidFill>
                  <a:prstClr val="black"/>
                </a:solidFill>
              </a:rPr>
              <a:t>音声翻訳アプリを提供</a:t>
            </a:r>
            <a:endParaRPr lang="en-US" altLang="ja-JP" sz="1600" dirty="0">
              <a:solidFill>
                <a:prstClr val="black"/>
              </a:solidFill>
            </a:endParaRPr>
          </a:p>
          <a:p>
            <a:r>
              <a:rPr lang="ja-JP" altLang="en-US" sz="1600" dirty="0">
                <a:solidFill>
                  <a:prstClr val="black"/>
                </a:solidFill>
              </a:rPr>
              <a:t>◆</a:t>
            </a:r>
            <a:r>
              <a:rPr lang="ja-JP" altLang="en-US" sz="1600" dirty="0" smtClean="0">
                <a:solidFill>
                  <a:prstClr val="black"/>
                </a:solidFill>
              </a:rPr>
              <a:t>音源分離</a:t>
            </a:r>
            <a:r>
              <a:rPr lang="en-US" altLang="ja-JP" sz="1600" baseline="30000" dirty="0" smtClean="0">
                <a:solidFill>
                  <a:prstClr val="black"/>
                </a:solidFill>
              </a:rPr>
              <a:t>*1</a:t>
            </a:r>
            <a:r>
              <a:rPr lang="ja-JP" altLang="en-US" sz="1600" dirty="0" err="1" smtClean="0">
                <a:solidFill>
                  <a:prstClr val="black"/>
                </a:solidFill>
              </a:rPr>
              <a:t>、</a:t>
            </a:r>
            <a:r>
              <a:rPr lang="ja-JP" altLang="en-US" sz="1600" dirty="0">
                <a:solidFill>
                  <a:prstClr val="black"/>
                </a:solidFill>
              </a:rPr>
              <a:t>音声</a:t>
            </a:r>
            <a:r>
              <a:rPr lang="ja-JP" altLang="en-US" sz="1600" dirty="0" smtClean="0">
                <a:solidFill>
                  <a:prstClr val="black"/>
                </a:solidFill>
              </a:rPr>
              <a:t>認識</a:t>
            </a:r>
            <a:r>
              <a:rPr lang="ja-JP" altLang="en-US" sz="1600" dirty="0">
                <a:solidFill>
                  <a:prstClr val="black"/>
                </a:solidFill>
              </a:rPr>
              <a:t>・</a:t>
            </a:r>
            <a:r>
              <a:rPr lang="ja-JP" altLang="en-US" sz="1600" dirty="0" smtClean="0">
                <a:solidFill>
                  <a:prstClr val="black"/>
                </a:solidFill>
              </a:rPr>
              <a:t>合成、翻訳技術を使用</a:t>
            </a:r>
            <a:endParaRPr lang="en-US" altLang="ja-JP" sz="1600" dirty="0" smtClean="0">
              <a:solidFill>
                <a:prstClr val="black"/>
              </a:solidFill>
            </a:endParaRPr>
          </a:p>
          <a:p>
            <a:r>
              <a:rPr lang="ja-JP" altLang="en-US" sz="1600" dirty="0">
                <a:solidFill>
                  <a:prstClr val="black"/>
                </a:solidFill>
              </a:rPr>
              <a:t>◆</a:t>
            </a:r>
            <a:r>
              <a:rPr lang="ja-JP" altLang="en-US" sz="1600" dirty="0" smtClean="0">
                <a:solidFill>
                  <a:prstClr val="black"/>
                </a:solidFill>
              </a:rPr>
              <a:t>発話区間の自動検出にて、音声入力可能</a:t>
            </a:r>
            <a:endParaRPr lang="en-US" altLang="ja-JP" sz="1600" dirty="0" smtClean="0">
              <a:solidFill>
                <a:prstClr val="black"/>
              </a:solidFill>
            </a:endParaRPr>
          </a:p>
          <a:p>
            <a:r>
              <a:rPr lang="ja-JP" altLang="en-US" sz="1600" dirty="0" smtClean="0">
                <a:solidFill>
                  <a:prstClr val="black"/>
                </a:solidFill>
              </a:rPr>
              <a:t>◆街頭騒音クラス</a:t>
            </a:r>
            <a:r>
              <a:rPr lang="en-US" altLang="ja-JP" sz="1600" dirty="0" smtClean="0">
                <a:solidFill>
                  <a:prstClr val="black"/>
                </a:solidFill>
              </a:rPr>
              <a:t>(70dB)</a:t>
            </a:r>
            <a:r>
              <a:rPr lang="ja-JP" altLang="en-US" sz="1600" dirty="0" smtClean="0">
                <a:solidFill>
                  <a:prstClr val="black"/>
                </a:solidFill>
              </a:rPr>
              <a:t>の</a:t>
            </a:r>
            <a:r>
              <a:rPr lang="ja-JP" altLang="en-US" sz="1600" dirty="0">
                <a:solidFill>
                  <a:prstClr val="black"/>
                </a:solidFill>
              </a:rPr>
              <a:t>雑音環境</a:t>
            </a:r>
            <a:r>
              <a:rPr lang="ja-JP" altLang="en-US" sz="1600" dirty="0" smtClean="0">
                <a:solidFill>
                  <a:prstClr val="black"/>
                </a:solidFill>
              </a:rPr>
              <a:t>で認識可能</a:t>
            </a:r>
            <a:endParaRPr lang="en-US" altLang="ja-JP" sz="1600" dirty="0" smtClean="0">
              <a:solidFill>
                <a:prstClr val="black"/>
              </a:solidFill>
            </a:endParaRPr>
          </a:p>
        </p:txBody>
      </p:sp>
      <p:sp>
        <p:nvSpPr>
          <p:cNvPr id="65" name="右矢印 64"/>
          <p:cNvSpPr/>
          <p:nvPr/>
        </p:nvSpPr>
        <p:spPr>
          <a:xfrm flipH="1">
            <a:off x="2268422" y="4964542"/>
            <a:ext cx="667001" cy="290282"/>
          </a:xfrm>
          <a:prstGeom prst="rightArrow">
            <a:avLst/>
          </a:prstGeom>
          <a:solidFill>
            <a:srgbClr val="8FB4BF"/>
          </a:solidFill>
          <a:ln>
            <a:noFill/>
          </a:ln>
        </p:spPr>
        <p:txBody>
          <a:bodyPr anchor="ctr">
            <a:noAutofit/>
          </a:bodyPr>
          <a:lstStyle/>
          <a:p>
            <a:endParaRPr lang="ja-JP" altLang="en-US" dirty="0">
              <a:solidFill>
                <a:srgbClr val="1F497D"/>
              </a:solidFill>
              <a:latin typeface="ＭＳ Ｐゴシック" pitchFamily="50" charset="-128"/>
              <a:ea typeface="ＭＳ Ｐゴシック" pitchFamily="50" charset="-128"/>
            </a:endParaRP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3507865" y="5836265"/>
            <a:ext cx="89144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300" spc="50" dirty="0" smtClean="0">
                <a:ln w="11430"/>
                <a:solidFill>
                  <a:srgbClr val="C00000"/>
                </a:solidFill>
                <a:latin typeface="HGP創英角ｺﾞｼｯｸUB"/>
                <a:ea typeface="HGP創英角ｺﾞｼｯｸUB"/>
              </a:rPr>
              <a:t>職員</a:t>
            </a:r>
            <a:endParaRPr lang="en-US" altLang="ja-JP" sz="1300" spc="50" dirty="0" smtClean="0">
              <a:ln w="11430"/>
              <a:solidFill>
                <a:srgbClr val="C00000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8153" y="8284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8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【</a:t>
            </a:r>
            <a:r>
              <a:rPr lang="ja-JP" altLang="en-US" sz="18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特長</a:t>
            </a:r>
            <a:r>
              <a:rPr lang="en-US" altLang="ja-JP" sz="18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】</a:t>
            </a:r>
            <a:endParaRPr lang="ja-JP" altLang="en-US" sz="1800" dirty="0" smtClean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74" name="タイトル 241"/>
          <p:cNvSpPr txBox="1">
            <a:spLocks/>
          </p:cNvSpPr>
          <p:nvPr/>
        </p:nvSpPr>
        <p:spPr>
          <a:xfrm>
            <a:off x="413952" y="179138"/>
            <a:ext cx="3661091" cy="496009"/>
          </a:xfrm>
          <a:prstGeom prst="rect">
            <a:avLst/>
          </a:prstGeom>
        </p:spPr>
        <p:txBody>
          <a:bodyPr/>
          <a:lstStyle/>
          <a:p>
            <a:pPr eaLnBrk="0" hangingPunct="0">
              <a:lnSpc>
                <a:spcPct val="90000"/>
              </a:lnSpc>
              <a:defRPr/>
            </a:pPr>
            <a:r>
              <a:rPr lang="en-US" altLang="ja-JP" dirty="0" smtClean="0">
                <a:solidFill>
                  <a:prstClr val="black"/>
                </a:solidFill>
              </a:rPr>
              <a:t>-</a:t>
            </a:r>
            <a:r>
              <a:rPr lang="ja-JP" altLang="en-US" dirty="0" smtClean="0">
                <a:solidFill>
                  <a:prstClr val="black"/>
                </a:solidFill>
              </a:rPr>
              <a:t>１．音声翻訳システム</a:t>
            </a:r>
            <a:endParaRPr lang="en-US" altLang="ja-JP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108012" y="-25400"/>
            <a:ext cx="591187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5</a:t>
            </a:r>
          </a:p>
        </p:txBody>
      </p:sp>
      <p:grpSp>
        <p:nvGrpSpPr>
          <p:cNvPr id="73" name="グループ化 72"/>
          <p:cNvGrpSpPr/>
          <p:nvPr/>
        </p:nvGrpSpPr>
        <p:grpSpPr>
          <a:xfrm>
            <a:off x="253196" y="2921445"/>
            <a:ext cx="934349" cy="1102021"/>
            <a:chOff x="470829" y="5021967"/>
            <a:chExt cx="1237091" cy="1501741"/>
          </a:xfrm>
        </p:grpSpPr>
        <p:grpSp>
          <p:nvGrpSpPr>
            <p:cNvPr id="76" name="グループ化 3"/>
            <p:cNvGrpSpPr/>
            <p:nvPr/>
          </p:nvGrpSpPr>
          <p:grpSpPr>
            <a:xfrm>
              <a:off x="470829" y="5021967"/>
              <a:ext cx="1237091" cy="1501741"/>
              <a:chOff x="650240" y="1229360"/>
              <a:chExt cx="2722880" cy="4155440"/>
            </a:xfrm>
          </p:grpSpPr>
          <p:sp>
            <p:nvSpPr>
              <p:cNvPr id="149" name="角丸四角形 148"/>
              <p:cNvSpPr/>
              <p:nvPr/>
            </p:nvSpPr>
            <p:spPr bwMode="auto">
              <a:xfrm>
                <a:off x="650240" y="1229360"/>
                <a:ext cx="2722880" cy="4155440"/>
              </a:xfrm>
              <a:prstGeom prst="roundRect">
                <a:avLst>
                  <a:gd name="adj" fmla="val 4727"/>
                </a:avLst>
              </a:prstGeom>
              <a:solidFill>
                <a:schemeClr val="bg1">
                  <a:lumMod val="50000"/>
                </a:schemeClr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3000" b="0" i="0" u="none" strike="noStrike" cap="none" normalizeH="0" baseline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HGPｺﾞｼｯｸE" pitchFamily="50" charset="-128"/>
                  <a:ea typeface="HGPｺﾞｼｯｸE" pitchFamily="50" charset="-128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 bwMode="auto">
              <a:xfrm>
                <a:off x="914401" y="1539089"/>
                <a:ext cx="2170092" cy="3584574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3000" b="0" i="0" u="none" strike="noStrike" cap="none" normalizeH="0" baseline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HGPｺﾞｼｯｸE" pitchFamily="50" charset="-128"/>
                  <a:ea typeface="HGPｺﾞｼｯｸE" pitchFamily="50" charset="-128"/>
                </a:endParaRPr>
              </a:p>
            </p:txBody>
          </p:sp>
        </p:grpSp>
        <p:sp>
          <p:nvSpPr>
            <p:cNvPr id="77" name="角丸四角形吹き出し 76"/>
            <p:cNvSpPr/>
            <p:nvPr/>
          </p:nvSpPr>
          <p:spPr bwMode="auto">
            <a:xfrm>
              <a:off x="663270" y="5871813"/>
              <a:ext cx="850756" cy="519395"/>
            </a:xfrm>
            <a:prstGeom prst="wedgeRoundRectCallout">
              <a:avLst>
                <a:gd name="adj1" fmla="val 34845"/>
                <a:gd name="adj2" fmla="val -6049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36000" tIns="36000" rIns="36000" bIns="36000" rtlCol="0" anchor="t" anchorCtr="0">
              <a:noAutofit/>
            </a:bodyPr>
            <a:lstStyle/>
            <a:p>
              <a:r>
                <a:rPr lang="zh-CN" altLang="en-US" sz="500" dirty="0" smtClean="0">
                  <a:latin typeface="+mn-ea"/>
                  <a:ea typeface="+mn-ea"/>
                </a:rPr>
                <a:t>请告诉我</a:t>
              </a:r>
              <a:r>
                <a:rPr lang="zh-CN" altLang="en-US" sz="500" dirty="0">
                  <a:latin typeface="+mn-ea"/>
                  <a:ea typeface="+mn-ea"/>
                </a:rPr>
                <a:t>，</a:t>
              </a:r>
              <a:endParaRPr lang="en-US" altLang="zh-CN" sz="500" dirty="0" smtClean="0">
                <a:latin typeface="+mn-ea"/>
                <a:ea typeface="+mn-ea"/>
              </a:endParaRPr>
            </a:p>
            <a:p>
              <a:r>
                <a:rPr lang="zh-CN" altLang="en-US" sz="500" dirty="0" smtClean="0">
                  <a:latin typeface="+mn-ea"/>
                  <a:ea typeface="+mn-ea"/>
                </a:rPr>
                <a:t>丢失的时间和地点</a:t>
              </a:r>
              <a:r>
                <a:rPr lang="zh-CN" altLang="en-US" sz="500" dirty="0">
                  <a:latin typeface="+mn-ea"/>
                  <a:ea typeface="+mn-ea"/>
                </a:rPr>
                <a:t>。</a:t>
              </a:r>
              <a:endParaRPr kumimoji="1" lang="ja-JP" altLang="en-US" sz="500" dirty="0" smtClean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grpSp>
          <p:nvGrpSpPr>
            <p:cNvPr id="78" name="グループ化 5761"/>
            <p:cNvGrpSpPr/>
            <p:nvPr/>
          </p:nvGrpSpPr>
          <p:grpSpPr>
            <a:xfrm>
              <a:off x="604080" y="5165827"/>
              <a:ext cx="205944" cy="219800"/>
              <a:chOff x="8075613" y="1127125"/>
              <a:chExt cx="2286130" cy="2667635"/>
            </a:xfrm>
          </p:grpSpPr>
          <p:sp>
            <p:nvSpPr>
              <p:cNvPr id="82" name="Freeform 72"/>
              <p:cNvSpPr>
                <a:spLocks/>
              </p:cNvSpPr>
              <p:nvPr/>
            </p:nvSpPr>
            <p:spPr bwMode="auto">
              <a:xfrm>
                <a:off x="8875713" y="2092325"/>
                <a:ext cx="523875" cy="593725"/>
              </a:xfrm>
              <a:custGeom>
                <a:avLst/>
                <a:gdLst/>
                <a:ahLst/>
                <a:cxnLst>
                  <a:cxn ang="0">
                    <a:pos x="320" y="14"/>
                  </a:cxn>
                  <a:cxn ang="0">
                    <a:pos x="168" y="4"/>
                  </a:cxn>
                  <a:cxn ang="0">
                    <a:pos x="0" y="0"/>
                  </a:cxn>
                  <a:cxn ang="0">
                    <a:pos x="6" y="374"/>
                  </a:cxn>
                  <a:cxn ang="0">
                    <a:pos x="330" y="348"/>
                  </a:cxn>
                  <a:cxn ang="0">
                    <a:pos x="322" y="20"/>
                  </a:cxn>
                  <a:cxn ang="0">
                    <a:pos x="320" y="14"/>
                  </a:cxn>
                </a:cxnLst>
                <a:rect l="0" t="0" r="r" b="b"/>
                <a:pathLst>
                  <a:path w="330" h="374">
                    <a:moveTo>
                      <a:pt x="320" y="14"/>
                    </a:moveTo>
                    <a:lnTo>
                      <a:pt x="168" y="4"/>
                    </a:lnTo>
                    <a:lnTo>
                      <a:pt x="0" y="0"/>
                    </a:lnTo>
                    <a:lnTo>
                      <a:pt x="6" y="374"/>
                    </a:lnTo>
                    <a:lnTo>
                      <a:pt x="330" y="348"/>
                    </a:lnTo>
                    <a:lnTo>
                      <a:pt x="322" y="20"/>
                    </a:lnTo>
                    <a:lnTo>
                      <a:pt x="320" y="14"/>
                    </a:lnTo>
                    <a:close/>
                  </a:path>
                </a:pathLst>
              </a:custGeom>
              <a:solidFill>
                <a:srgbClr val="F6995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83" name="Freeform 73"/>
              <p:cNvSpPr>
                <a:spLocks/>
              </p:cNvSpPr>
              <p:nvPr/>
            </p:nvSpPr>
            <p:spPr bwMode="auto">
              <a:xfrm>
                <a:off x="8875713" y="2092325"/>
                <a:ext cx="523875" cy="593725"/>
              </a:xfrm>
              <a:custGeom>
                <a:avLst/>
                <a:gdLst/>
                <a:ahLst/>
                <a:cxnLst>
                  <a:cxn ang="0">
                    <a:pos x="320" y="14"/>
                  </a:cxn>
                  <a:cxn ang="0">
                    <a:pos x="168" y="4"/>
                  </a:cxn>
                  <a:cxn ang="0">
                    <a:pos x="0" y="0"/>
                  </a:cxn>
                  <a:cxn ang="0">
                    <a:pos x="6" y="374"/>
                  </a:cxn>
                  <a:cxn ang="0">
                    <a:pos x="330" y="348"/>
                  </a:cxn>
                  <a:cxn ang="0">
                    <a:pos x="322" y="20"/>
                  </a:cxn>
                </a:cxnLst>
                <a:rect l="0" t="0" r="r" b="b"/>
                <a:pathLst>
                  <a:path w="330" h="374">
                    <a:moveTo>
                      <a:pt x="320" y="14"/>
                    </a:moveTo>
                    <a:lnTo>
                      <a:pt x="168" y="4"/>
                    </a:lnTo>
                    <a:lnTo>
                      <a:pt x="0" y="0"/>
                    </a:lnTo>
                    <a:lnTo>
                      <a:pt x="6" y="374"/>
                    </a:lnTo>
                    <a:lnTo>
                      <a:pt x="330" y="348"/>
                    </a:lnTo>
                    <a:lnTo>
                      <a:pt x="322" y="2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84" name="Freeform 74"/>
              <p:cNvSpPr>
                <a:spLocks/>
              </p:cNvSpPr>
              <p:nvPr/>
            </p:nvSpPr>
            <p:spPr bwMode="auto">
              <a:xfrm>
                <a:off x="8847138" y="2520950"/>
                <a:ext cx="641350" cy="977900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78" y="22"/>
                  </a:cxn>
                  <a:cxn ang="0">
                    <a:pos x="138" y="28"/>
                  </a:cxn>
                  <a:cxn ang="0">
                    <a:pos x="174" y="32"/>
                  </a:cxn>
                  <a:cxn ang="0">
                    <a:pos x="174" y="32"/>
                  </a:cxn>
                  <a:cxn ang="0">
                    <a:pos x="220" y="26"/>
                  </a:cxn>
                  <a:cxn ang="0">
                    <a:pos x="298" y="16"/>
                  </a:cxn>
                  <a:cxn ang="0">
                    <a:pos x="404" y="0"/>
                  </a:cxn>
                  <a:cxn ang="0">
                    <a:pos x="202" y="616"/>
                  </a:cxn>
                  <a:cxn ang="0">
                    <a:pos x="0" y="14"/>
                  </a:cxn>
                </a:cxnLst>
                <a:rect l="0" t="0" r="r" b="b"/>
                <a:pathLst>
                  <a:path w="404" h="616">
                    <a:moveTo>
                      <a:pt x="0" y="14"/>
                    </a:moveTo>
                    <a:lnTo>
                      <a:pt x="0" y="14"/>
                    </a:lnTo>
                    <a:lnTo>
                      <a:pt x="78" y="22"/>
                    </a:lnTo>
                    <a:lnTo>
                      <a:pt x="138" y="28"/>
                    </a:lnTo>
                    <a:lnTo>
                      <a:pt x="174" y="32"/>
                    </a:lnTo>
                    <a:lnTo>
                      <a:pt x="174" y="32"/>
                    </a:lnTo>
                    <a:lnTo>
                      <a:pt x="220" y="26"/>
                    </a:lnTo>
                    <a:lnTo>
                      <a:pt x="298" y="16"/>
                    </a:lnTo>
                    <a:lnTo>
                      <a:pt x="404" y="0"/>
                    </a:lnTo>
                    <a:lnTo>
                      <a:pt x="202" y="616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CECBE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85" name="Freeform 75"/>
              <p:cNvSpPr>
                <a:spLocks/>
              </p:cNvSpPr>
              <p:nvPr/>
            </p:nvSpPr>
            <p:spPr bwMode="auto">
              <a:xfrm>
                <a:off x="8932863" y="1930400"/>
                <a:ext cx="396875" cy="254000"/>
              </a:xfrm>
              <a:custGeom>
                <a:avLst/>
                <a:gdLst/>
                <a:ahLst/>
                <a:cxnLst>
                  <a:cxn ang="0">
                    <a:pos x="250" y="150"/>
                  </a:cxn>
                  <a:cxn ang="0">
                    <a:pos x="250" y="150"/>
                  </a:cxn>
                  <a:cxn ang="0">
                    <a:pos x="246" y="94"/>
                  </a:cxn>
                  <a:cxn ang="0">
                    <a:pos x="246" y="94"/>
                  </a:cxn>
                  <a:cxn ang="0">
                    <a:pos x="248" y="0"/>
                  </a:cxn>
                  <a:cxn ang="0">
                    <a:pos x="4" y="2"/>
                  </a:cxn>
                  <a:cxn ang="0">
                    <a:pos x="12" y="104"/>
                  </a:cxn>
                  <a:cxn ang="0">
                    <a:pos x="0" y="160"/>
                  </a:cxn>
                  <a:cxn ang="0">
                    <a:pos x="0" y="160"/>
                  </a:cxn>
                  <a:cxn ang="0">
                    <a:pos x="40" y="148"/>
                  </a:cxn>
                  <a:cxn ang="0">
                    <a:pos x="76" y="140"/>
                  </a:cxn>
                  <a:cxn ang="0">
                    <a:pos x="96" y="136"/>
                  </a:cxn>
                  <a:cxn ang="0">
                    <a:pos x="116" y="134"/>
                  </a:cxn>
                  <a:cxn ang="0">
                    <a:pos x="116" y="134"/>
                  </a:cxn>
                  <a:cxn ang="0">
                    <a:pos x="134" y="134"/>
                  </a:cxn>
                  <a:cxn ang="0">
                    <a:pos x="156" y="136"/>
                  </a:cxn>
                  <a:cxn ang="0">
                    <a:pos x="200" y="140"/>
                  </a:cxn>
                  <a:cxn ang="0">
                    <a:pos x="250" y="150"/>
                  </a:cxn>
                  <a:cxn ang="0">
                    <a:pos x="250" y="150"/>
                  </a:cxn>
                </a:cxnLst>
                <a:rect l="0" t="0" r="r" b="b"/>
                <a:pathLst>
                  <a:path w="250" h="160">
                    <a:moveTo>
                      <a:pt x="250" y="150"/>
                    </a:moveTo>
                    <a:lnTo>
                      <a:pt x="250" y="150"/>
                    </a:lnTo>
                    <a:lnTo>
                      <a:pt x="246" y="94"/>
                    </a:lnTo>
                    <a:lnTo>
                      <a:pt x="246" y="94"/>
                    </a:lnTo>
                    <a:lnTo>
                      <a:pt x="248" y="0"/>
                    </a:lnTo>
                    <a:lnTo>
                      <a:pt x="4" y="2"/>
                    </a:lnTo>
                    <a:lnTo>
                      <a:pt x="12" y="104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40" y="148"/>
                    </a:lnTo>
                    <a:lnTo>
                      <a:pt x="76" y="140"/>
                    </a:lnTo>
                    <a:lnTo>
                      <a:pt x="96" y="136"/>
                    </a:lnTo>
                    <a:lnTo>
                      <a:pt x="116" y="134"/>
                    </a:lnTo>
                    <a:lnTo>
                      <a:pt x="116" y="134"/>
                    </a:lnTo>
                    <a:lnTo>
                      <a:pt x="134" y="134"/>
                    </a:lnTo>
                    <a:lnTo>
                      <a:pt x="156" y="136"/>
                    </a:lnTo>
                    <a:lnTo>
                      <a:pt x="200" y="140"/>
                    </a:lnTo>
                    <a:lnTo>
                      <a:pt x="250" y="150"/>
                    </a:lnTo>
                    <a:lnTo>
                      <a:pt x="250" y="150"/>
                    </a:lnTo>
                    <a:close/>
                  </a:path>
                </a:pathLst>
              </a:custGeom>
              <a:solidFill>
                <a:srgbClr val="E4783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86" name="Freeform 76"/>
              <p:cNvSpPr>
                <a:spLocks/>
              </p:cNvSpPr>
              <p:nvPr/>
            </p:nvSpPr>
            <p:spPr bwMode="auto">
              <a:xfrm>
                <a:off x="8297863" y="2054225"/>
                <a:ext cx="1822450" cy="1587500"/>
              </a:xfrm>
              <a:custGeom>
                <a:avLst/>
                <a:gdLst/>
                <a:ahLst/>
                <a:cxnLst>
                  <a:cxn ang="0">
                    <a:pos x="864" y="1000"/>
                  </a:cxn>
                  <a:cxn ang="0">
                    <a:pos x="190" y="1000"/>
                  </a:cxn>
                  <a:cxn ang="0">
                    <a:pos x="126" y="642"/>
                  </a:cxn>
                  <a:cxn ang="0">
                    <a:pos x="0" y="290"/>
                  </a:cxn>
                  <a:cxn ang="0">
                    <a:pos x="42" y="178"/>
                  </a:cxn>
                  <a:cxn ang="0">
                    <a:pos x="196" y="124"/>
                  </a:cxn>
                  <a:cxn ang="0">
                    <a:pos x="346" y="48"/>
                  </a:cxn>
                  <a:cxn ang="0">
                    <a:pos x="412" y="0"/>
                  </a:cxn>
                  <a:cxn ang="0">
                    <a:pos x="412" y="0"/>
                  </a:cxn>
                  <a:cxn ang="0">
                    <a:pos x="410" y="46"/>
                  </a:cxn>
                  <a:cxn ang="0">
                    <a:pos x="408" y="92"/>
                  </a:cxn>
                  <a:cxn ang="0">
                    <a:pos x="410" y="140"/>
                  </a:cxn>
                  <a:cxn ang="0">
                    <a:pos x="410" y="140"/>
                  </a:cxn>
                  <a:cxn ang="0">
                    <a:pos x="424" y="304"/>
                  </a:cxn>
                  <a:cxn ang="0">
                    <a:pos x="434" y="422"/>
                  </a:cxn>
                  <a:cxn ang="0">
                    <a:pos x="542" y="868"/>
                  </a:cxn>
                  <a:cxn ang="0">
                    <a:pos x="640" y="418"/>
                  </a:cxn>
                  <a:cxn ang="0">
                    <a:pos x="646" y="84"/>
                  </a:cxn>
                  <a:cxn ang="0">
                    <a:pos x="648" y="0"/>
                  </a:cxn>
                  <a:cxn ang="0">
                    <a:pos x="702" y="62"/>
                  </a:cxn>
                  <a:cxn ang="0">
                    <a:pos x="806" y="106"/>
                  </a:cxn>
                  <a:cxn ang="0">
                    <a:pos x="924" y="166"/>
                  </a:cxn>
                  <a:cxn ang="0">
                    <a:pos x="936" y="202"/>
                  </a:cxn>
                  <a:cxn ang="0">
                    <a:pos x="980" y="348"/>
                  </a:cxn>
                  <a:cxn ang="0">
                    <a:pos x="1148" y="732"/>
                  </a:cxn>
                  <a:cxn ang="0">
                    <a:pos x="958" y="910"/>
                  </a:cxn>
                  <a:cxn ang="0">
                    <a:pos x="872" y="746"/>
                  </a:cxn>
                  <a:cxn ang="0">
                    <a:pos x="858" y="888"/>
                  </a:cxn>
                  <a:cxn ang="0">
                    <a:pos x="864" y="1000"/>
                  </a:cxn>
                </a:cxnLst>
                <a:rect l="0" t="0" r="r" b="b"/>
                <a:pathLst>
                  <a:path w="1148" h="1000">
                    <a:moveTo>
                      <a:pt x="864" y="1000"/>
                    </a:moveTo>
                    <a:lnTo>
                      <a:pt x="190" y="1000"/>
                    </a:lnTo>
                    <a:lnTo>
                      <a:pt x="126" y="642"/>
                    </a:lnTo>
                    <a:lnTo>
                      <a:pt x="0" y="290"/>
                    </a:lnTo>
                    <a:lnTo>
                      <a:pt x="42" y="178"/>
                    </a:lnTo>
                    <a:lnTo>
                      <a:pt x="196" y="124"/>
                    </a:lnTo>
                    <a:lnTo>
                      <a:pt x="346" y="48"/>
                    </a:lnTo>
                    <a:lnTo>
                      <a:pt x="412" y="0"/>
                    </a:lnTo>
                    <a:lnTo>
                      <a:pt x="412" y="0"/>
                    </a:lnTo>
                    <a:lnTo>
                      <a:pt x="410" y="46"/>
                    </a:lnTo>
                    <a:lnTo>
                      <a:pt x="408" y="92"/>
                    </a:lnTo>
                    <a:lnTo>
                      <a:pt x="410" y="140"/>
                    </a:lnTo>
                    <a:lnTo>
                      <a:pt x="410" y="140"/>
                    </a:lnTo>
                    <a:lnTo>
                      <a:pt x="424" y="304"/>
                    </a:lnTo>
                    <a:lnTo>
                      <a:pt x="434" y="422"/>
                    </a:lnTo>
                    <a:lnTo>
                      <a:pt x="542" y="868"/>
                    </a:lnTo>
                    <a:lnTo>
                      <a:pt x="640" y="418"/>
                    </a:lnTo>
                    <a:lnTo>
                      <a:pt x="646" y="84"/>
                    </a:lnTo>
                    <a:lnTo>
                      <a:pt x="648" y="0"/>
                    </a:lnTo>
                    <a:lnTo>
                      <a:pt x="702" y="62"/>
                    </a:lnTo>
                    <a:lnTo>
                      <a:pt x="806" y="106"/>
                    </a:lnTo>
                    <a:lnTo>
                      <a:pt x="924" y="166"/>
                    </a:lnTo>
                    <a:lnTo>
                      <a:pt x="936" y="202"/>
                    </a:lnTo>
                    <a:lnTo>
                      <a:pt x="980" y="348"/>
                    </a:lnTo>
                    <a:lnTo>
                      <a:pt x="1148" y="732"/>
                    </a:lnTo>
                    <a:lnTo>
                      <a:pt x="958" y="910"/>
                    </a:lnTo>
                    <a:lnTo>
                      <a:pt x="872" y="746"/>
                    </a:lnTo>
                    <a:lnTo>
                      <a:pt x="858" y="888"/>
                    </a:lnTo>
                    <a:lnTo>
                      <a:pt x="864" y="1000"/>
                    </a:lnTo>
                    <a:close/>
                  </a:path>
                </a:pathLst>
              </a:custGeom>
              <a:solidFill>
                <a:srgbClr val="0C0C5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87" name="Freeform 96"/>
              <p:cNvSpPr>
                <a:spLocks/>
              </p:cNvSpPr>
              <p:nvPr/>
            </p:nvSpPr>
            <p:spPr bwMode="auto">
              <a:xfrm>
                <a:off x="8075613" y="2378075"/>
                <a:ext cx="857250" cy="1384300"/>
              </a:xfrm>
              <a:custGeom>
                <a:avLst/>
                <a:gdLst/>
                <a:ahLst/>
                <a:cxnLst>
                  <a:cxn ang="0">
                    <a:pos x="194" y="0"/>
                  </a:cxn>
                  <a:cxn ang="0">
                    <a:pos x="204" y="6"/>
                  </a:cxn>
                  <a:cxn ang="0">
                    <a:pos x="228" y="32"/>
                  </a:cxn>
                  <a:cxn ang="0">
                    <a:pos x="240" y="58"/>
                  </a:cxn>
                  <a:cxn ang="0">
                    <a:pos x="252" y="98"/>
                  </a:cxn>
                  <a:cxn ang="0">
                    <a:pos x="260" y="150"/>
                  </a:cxn>
                  <a:cxn ang="0">
                    <a:pos x="266" y="218"/>
                  </a:cxn>
                  <a:cxn ang="0">
                    <a:pos x="270" y="350"/>
                  </a:cxn>
                  <a:cxn ang="0">
                    <a:pos x="270" y="486"/>
                  </a:cxn>
                  <a:cxn ang="0">
                    <a:pos x="270" y="506"/>
                  </a:cxn>
                  <a:cxn ang="0">
                    <a:pos x="256" y="524"/>
                  </a:cxn>
                  <a:cxn ang="0">
                    <a:pos x="246" y="540"/>
                  </a:cxn>
                  <a:cxn ang="0">
                    <a:pos x="246" y="544"/>
                  </a:cxn>
                  <a:cxn ang="0">
                    <a:pos x="258" y="572"/>
                  </a:cxn>
                  <a:cxn ang="0">
                    <a:pos x="266" y="596"/>
                  </a:cxn>
                  <a:cxn ang="0">
                    <a:pos x="268" y="602"/>
                  </a:cxn>
                  <a:cxn ang="0">
                    <a:pos x="256" y="628"/>
                  </a:cxn>
                  <a:cxn ang="0">
                    <a:pos x="244" y="646"/>
                  </a:cxn>
                  <a:cxn ang="0">
                    <a:pos x="280" y="644"/>
                  </a:cxn>
                  <a:cxn ang="0">
                    <a:pos x="292" y="646"/>
                  </a:cxn>
                  <a:cxn ang="0">
                    <a:pos x="422" y="658"/>
                  </a:cxn>
                  <a:cxn ang="0">
                    <a:pos x="540" y="668"/>
                  </a:cxn>
                  <a:cxn ang="0">
                    <a:pos x="534" y="742"/>
                  </a:cxn>
                  <a:cxn ang="0">
                    <a:pos x="528" y="786"/>
                  </a:cxn>
                  <a:cxn ang="0">
                    <a:pos x="512" y="846"/>
                  </a:cxn>
                  <a:cxn ang="0">
                    <a:pos x="96" y="822"/>
                  </a:cxn>
                  <a:cxn ang="0">
                    <a:pos x="86" y="818"/>
                  </a:cxn>
                  <a:cxn ang="0">
                    <a:pos x="54" y="802"/>
                  </a:cxn>
                  <a:cxn ang="0">
                    <a:pos x="28" y="782"/>
                  </a:cxn>
                  <a:cxn ang="0">
                    <a:pos x="18" y="768"/>
                  </a:cxn>
                  <a:cxn ang="0">
                    <a:pos x="8" y="748"/>
                  </a:cxn>
                  <a:cxn ang="0">
                    <a:pos x="0" y="696"/>
                  </a:cxn>
                  <a:cxn ang="0">
                    <a:pos x="2" y="650"/>
                  </a:cxn>
                  <a:cxn ang="0">
                    <a:pos x="8" y="614"/>
                  </a:cxn>
                  <a:cxn ang="0">
                    <a:pos x="138" y="80"/>
                  </a:cxn>
                </a:cxnLst>
                <a:rect l="0" t="0" r="r" b="b"/>
                <a:pathLst>
                  <a:path w="540" h="872">
                    <a:moveTo>
                      <a:pt x="194" y="0"/>
                    </a:moveTo>
                    <a:lnTo>
                      <a:pt x="194" y="0"/>
                    </a:lnTo>
                    <a:lnTo>
                      <a:pt x="198" y="2"/>
                    </a:lnTo>
                    <a:lnTo>
                      <a:pt x="204" y="6"/>
                    </a:lnTo>
                    <a:lnTo>
                      <a:pt x="216" y="14"/>
                    </a:lnTo>
                    <a:lnTo>
                      <a:pt x="228" y="32"/>
                    </a:lnTo>
                    <a:lnTo>
                      <a:pt x="234" y="44"/>
                    </a:lnTo>
                    <a:lnTo>
                      <a:pt x="240" y="58"/>
                    </a:lnTo>
                    <a:lnTo>
                      <a:pt x="246" y="76"/>
                    </a:lnTo>
                    <a:lnTo>
                      <a:pt x="252" y="98"/>
                    </a:lnTo>
                    <a:lnTo>
                      <a:pt x="256" y="122"/>
                    </a:lnTo>
                    <a:lnTo>
                      <a:pt x="260" y="150"/>
                    </a:lnTo>
                    <a:lnTo>
                      <a:pt x="264" y="182"/>
                    </a:lnTo>
                    <a:lnTo>
                      <a:pt x="266" y="218"/>
                    </a:lnTo>
                    <a:lnTo>
                      <a:pt x="266" y="218"/>
                    </a:lnTo>
                    <a:lnTo>
                      <a:pt x="270" y="350"/>
                    </a:lnTo>
                    <a:lnTo>
                      <a:pt x="270" y="436"/>
                    </a:lnTo>
                    <a:lnTo>
                      <a:pt x="270" y="486"/>
                    </a:lnTo>
                    <a:lnTo>
                      <a:pt x="270" y="506"/>
                    </a:lnTo>
                    <a:lnTo>
                      <a:pt x="270" y="506"/>
                    </a:lnTo>
                    <a:lnTo>
                      <a:pt x="264" y="514"/>
                    </a:lnTo>
                    <a:lnTo>
                      <a:pt x="256" y="524"/>
                    </a:lnTo>
                    <a:lnTo>
                      <a:pt x="250" y="536"/>
                    </a:lnTo>
                    <a:lnTo>
                      <a:pt x="246" y="540"/>
                    </a:lnTo>
                    <a:lnTo>
                      <a:pt x="246" y="544"/>
                    </a:lnTo>
                    <a:lnTo>
                      <a:pt x="246" y="544"/>
                    </a:lnTo>
                    <a:lnTo>
                      <a:pt x="250" y="556"/>
                    </a:lnTo>
                    <a:lnTo>
                      <a:pt x="258" y="572"/>
                    </a:lnTo>
                    <a:lnTo>
                      <a:pt x="264" y="588"/>
                    </a:lnTo>
                    <a:lnTo>
                      <a:pt x="266" y="596"/>
                    </a:lnTo>
                    <a:lnTo>
                      <a:pt x="268" y="602"/>
                    </a:lnTo>
                    <a:lnTo>
                      <a:pt x="268" y="602"/>
                    </a:lnTo>
                    <a:lnTo>
                      <a:pt x="264" y="612"/>
                    </a:lnTo>
                    <a:lnTo>
                      <a:pt x="256" y="628"/>
                    </a:lnTo>
                    <a:lnTo>
                      <a:pt x="244" y="646"/>
                    </a:lnTo>
                    <a:lnTo>
                      <a:pt x="244" y="646"/>
                    </a:lnTo>
                    <a:lnTo>
                      <a:pt x="264" y="644"/>
                    </a:lnTo>
                    <a:lnTo>
                      <a:pt x="280" y="644"/>
                    </a:lnTo>
                    <a:lnTo>
                      <a:pt x="292" y="646"/>
                    </a:lnTo>
                    <a:lnTo>
                      <a:pt x="292" y="646"/>
                    </a:lnTo>
                    <a:lnTo>
                      <a:pt x="336" y="650"/>
                    </a:lnTo>
                    <a:lnTo>
                      <a:pt x="422" y="658"/>
                    </a:lnTo>
                    <a:lnTo>
                      <a:pt x="540" y="668"/>
                    </a:lnTo>
                    <a:lnTo>
                      <a:pt x="540" y="668"/>
                    </a:lnTo>
                    <a:lnTo>
                      <a:pt x="538" y="704"/>
                    </a:lnTo>
                    <a:lnTo>
                      <a:pt x="534" y="742"/>
                    </a:lnTo>
                    <a:lnTo>
                      <a:pt x="528" y="786"/>
                    </a:lnTo>
                    <a:lnTo>
                      <a:pt x="528" y="786"/>
                    </a:lnTo>
                    <a:lnTo>
                      <a:pt x="520" y="818"/>
                    </a:lnTo>
                    <a:lnTo>
                      <a:pt x="512" y="846"/>
                    </a:lnTo>
                    <a:lnTo>
                      <a:pt x="502" y="872"/>
                    </a:lnTo>
                    <a:lnTo>
                      <a:pt x="96" y="822"/>
                    </a:lnTo>
                    <a:lnTo>
                      <a:pt x="96" y="822"/>
                    </a:lnTo>
                    <a:lnTo>
                      <a:pt x="86" y="818"/>
                    </a:lnTo>
                    <a:lnTo>
                      <a:pt x="66" y="810"/>
                    </a:lnTo>
                    <a:lnTo>
                      <a:pt x="54" y="802"/>
                    </a:lnTo>
                    <a:lnTo>
                      <a:pt x="40" y="792"/>
                    </a:lnTo>
                    <a:lnTo>
                      <a:pt x="28" y="782"/>
                    </a:lnTo>
                    <a:lnTo>
                      <a:pt x="18" y="768"/>
                    </a:lnTo>
                    <a:lnTo>
                      <a:pt x="18" y="768"/>
                    </a:lnTo>
                    <a:lnTo>
                      <a:pt x="12" y="758"/>
                    </a:lnTo>
                    <a:lnTo>
                      <a:pt x="8" y="748"/>
                    </a:lnTo>
                    <a:lnTo>
                      <a:pt x="2" y="722"/>
                    </a:lnTo>
                    <a:lnTo>
                      <a:pt x="0" y="696"/>
                    </a:lnTo>
                    <a:lnTo>
                      <a:pt x="0" y="672"/>
                    </a:lnTo>
                    <a:lnTo>
                      <a:pt x="2" y="650"/>
                    </a:lnTo>
                    <a:lnTo>
                      <a:pt x="6" y="632"/>
                    </a:lnTo>
                    <a:lnTo>
                      <a:pt x="8" y="614"/>
                    </a:lnTo>
                    <a:lnTo>
                      <a:pt x="60" y="442"/>
                    </a:lnTo>
                    <a:lnTo>
                      <a:pt x="138" y="80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0C0C5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88" name="Freeform 97"/>
              <p:cNvSpPr>
                <a:spLocks/>
              </p:cNvSpPr>
              <p:nvPr/>
            </p:nvSpPr>
            <p:spPr bwMode="auto">
              <a:xfrm>
                <a:off x="8275638" y="3089275"/>
                <a:ext cx="269875" cy="358775"/>
              </a:xfrm>
              <a:custGeom>
                <a:avLst/>
                <a:gdLst/>
                <a:ahLst/>
                <a:cxnLst>
                  <a:cxn ang="0">
                    <a:pos x="50" y="166"/>
                  </a:cxn>
                  <a:cxn ang="0">
                    <a:pos x="74" y="156"/>
                  </a:cxn>
                  <a:cxn ang="0">
                    <a:pos x="94" y="148"/>
                  </a:cxn>
                  <a:cxn ang="0">
                    <a:pos x="96" y="146"/>
                  </a:cxn>
                  <a:cxn ang="0">
                    <a:pos x="98" y="136"/>
                  </a:cxn>
                  <a:cxn ang="0">
                    <a:pos x="96" y="120"/>
                  </a:cxn>
                  <a:cxn ang="0">
                    <a:pos x="94" y="112"/>
                  </a:cxn>
                  <a:cxn ang="0">
                    <a:pos x="84" y="84"/>
                  </a:cxn>
                  <a:cxn ang="0">
                    <a:pos x="100" y="74"/>
                  </a:cxn>
                  <a:cxn ang="0">
                    <a:pos x="130" y="48"/>
                  </a:cxn>
                  <a:cxn ang="0">
                    <a:pos x="162" y="10"/>
                  </a:cxn>
                  <a:cxn ang="0">
                    <a:pos x="170" y="0"/>
                  </a:cxn>
                  <a:cxn ang="0">
                    <a:pos x="168" y="42"/>
                  </a:cxn>
                  <a:cxn ang="0">
                    <a:pos x="168" y="60"/>
                  </a:cxn>
                  <a:cxn ang="0">
                    <a:pos x="154" y="78"/>
                  </a:cxn>
                  <a:cxn ang="0">
                    <a:pos x="146" y="90"/>
                  </a:cxn>
                  <a:cxn ang="0">
                    <a:pos x="142" y="98"/>
                  </a:cxn>
                  <a:cxn ang="0">
                    <a:pos x="144" y="106"/>
                  </a:cxn>
                  <a:cxn ang="0">
                    <a:pos x="150" y="118"/>
                  </a:cxn>
                  <a:cxn ang="0">
                    <a:pos x="154" y="128"/>
                  </a:cxn>
                  <a:cxn ang="0">
                    <a:pos x="166" y="150"/>
                  </a:cxn>
                  <a:cxn ang="0">
                    <a:pos x="166" y="156"/>
                  </a:cxn>
                  <a:cxn ang="0">
                    <a:pos x="152" y="182"/>
                  </a:cxn>
                  <a:cxn ang="0">
                    <a:pos x="140" y="200"/>
                  </a:cxn>
                  <a:cxn ang="0">
                    <a:pos x="108" y="206"/>
                  </a:cxn>
                  <a:cxn ang="0">
                    <a:pos x="56" y="224"/>
                  </a:cxn>
                  <a:cxn ang="0">
                    <a:pos x="48" y="226"/>
                  </a:cxn>
                  <a:cxn ang="0">
                    <a:pos x="22" y="222"/>
                  </a:cxn>
                  <a:cxn ang="0">
                    <a:pos x="2" y="212"/>
                  </a:cxn>
                  <a:cxn ang="0">
                    <a:pos x="0" y="208"/>
                  </a:cxn>
                  <a:cxn ang="0">
                    <a:pos x="6" y="200"/>
                  </a:cxn>
                  <a:cxn ang="0">
                    <a:pos x="36" y="176"/>
                  </a:cxn>
                  <a:cxn ang="0">
                    <a:pos x="50" y="166"/>
                  </a:cxn>
                </a:cxnLst>
                <a:rect l="0" t="0" r="r" b="b"/>
                <a:pathLst>
                  <a:path w="170" h="226">
                    <a:moveTo>
                      <a:pt x="50" y="166"/>
                    </a:moveTo>
                    <a:lnTo>
                      <a:pt x="50" y="166"/>
                    </a:lnTo>
                    <a:lnTo>
                      <a:pt x="62" y="162"/>
                    </a:lnTo>
                    <a:lnTo>
                      <a:pt x="74" y="156"/>
                    </a:lnTo>
                    <a:lnTo>
                      <a:pt x="86" y="152"/>
                    </a:lnTo>
                    <a:lnTo>
                      <a:pt x="94" y="148"/>
                    </a:lnTo>
                    <a:lnTo>
                      <a:pt x="94" y="148"/>
                    </a:lnTo>
                    <a:lnTo>
                      <a:pt x="96" y="146"/>
                    </a:lnTo>
                    <a:lnTo>
                      <a:pt x="98" y="142"/>
                    </a:lnTo>
                    <a:lnTo>
                      <a:pt x="98" y="136"/>
                    </a:lnTo>
                    <a:lnTo>
                      <a:pt x="96" y="128"/>
                    </a:lnTo>
                    <a:lnTo>
                      <a:pt x="96" y="120"/>
                    </a:lnTo>
                    <a:lnTo>
                      <a:pt x="96" y="120"/>
                    </a:lnTo>
                    <a:lnTo>
                      <a:pt x="94" y="112"/>
                    </a:lnTo>
                    <a:lnTo>
                      <a:pt x="92" y="100"/>
                    </a:lnTo>
                    <a:lnTo>
                      <a:pt x="84" y="84"/>
                    </a:lnTo>
                    <a:lnTo>
                      <a:pt x="84" y="84"/>
                    </a:lnTo>
                    <a:lnTo>
                      <a:pt x="100" y="74"/>
                    </a:lnTo>
                    <a:lnTo>
                      <a:pt x="130" y="48"/>
                    </a:lnTo>
                    <a:lnTo>
                      <a:pt x="130" y="48"/>
                    </a:lnTo>
                    <a:lnTo>
                      <a:pt x="146" y="32"/>
                    </a:lnTo>
                    <a:lnTo>
                      <a:pt x="162" y="10"/>
                    </a:lnTo>
                    <a:lnTo>
                      <a:pt x="162" y="10"/>
                    </a:lnTo>
                    <a:lnTo>
                      <a:pt x="170" y="0"/>
                    </a:lnTo>
                    <a:lnTo>
                      <a:pt x="170" y="0"/>
                    </a:lnTo>
                    <a:lnTo>
                      <a:pt x="168" y="42"/>
                    </a:lnTo>
                    <a:lnTo>
                      <a:pt x="168" y="60"/>
                    </a:lnTo>
                    <a:lnTo>
                      <a:pt x="168" y="60"/>
                    </a:lnTo>
                    <a:lnTo>
                      <a:pt x="162" y="68"/>
                    </a:lnTo>
                    <a:lnTo>
                      <a:pt x="154" y="78"/>
                    </a:lnTo>
                    <a:lnTo>
                      <a:pt x="154" y="78"/>
                    </a:lnTo>
                    <a:lnTo>
                      <a:pt x="146" y="90"/>
                    </a:lnTo>
                    <a:lnTo>
                      <a:pt x="142" y="94"/>
                    </a:lnTo>
                    <a:lnTo>
                      <a:pt x="142" y="98"/>
                    </a:lnTo>
                    <a:lnTo>
                      <a:pt x="142" y="98"/>
                    </a:lnTo>
                    <a:lnTo>
                      <a:pt x="144" y="106"/>
                    </a:lnTo>
                    <a:lnTo>
                      <a:pt x="150" y="118"/>
                    </a:lnTo>
                    <a:lnTo>
                      <a:pt x="150" y="118"/>
                    </a:lnTo>
                    <a:lnTo>
                      <a:pt x="154" y="128"/>
                    </a:lnTo>
                    <a:lnTo>
                      <a:pt x="154" y="128"/>
                    </a:lnTo>
                    <a:lnTo>
                      <a:pt x="162" y="144"/>
                    </a:lnTo>
                    <a:lnTo>
                      <a:pt x="166" y="150"/>
                    </a:lnTo>
                    <a:lnTo>
                      <a:pt x="166" y="156"/>
                    </a:lnTo>
                    <a:lnTo>
                      <a:pt x="166" y="156"/>
                    </a:lnTo>
                    <a:lnTo>
                      <a:pt x="160" y="168"/>
                    </a:lnTo>
                    <a:lnTo>
                      <a:pt x="152" y="182"/>
                    </a:lnTo>
                    <a:lnTo>
                      <a:pt x="140" y="200"/>
                    </a:lnTo>
                    <a:lnTo>
                      <a:pt x="140" y="200"/>
                    </a:lnTo>
                    <a:lnTo>
                      <a:pt x="108" y="206"/>
                    </a:lnTo>
                    <a:lnTo>
                      <a:pt x="108" y="206"/>
                    </a:lnTo>
                    <a:lnTo>
                      <a:pt x="84" y="212"/>
                    </a:lnTo>
                    <a:lnTo>
                      <a:pt x="56" y="224"/>
                    </a:lnTo>
                    <a:lnTo>
                      <a:pt x="56" y="224"/>
                    </a:lnTo>
                    <a:lnTo>
                      <a:pt x="48" y="226"/>
                    </a:lnTo>
                    <a:lnTo>
                      <a:pt x="40" y="226"/>
                    </a:lnTo>
                    <a:lnTo>
                      <a:pt x="22" y="222"/>
                    </a:lnTo>
                    <a:lnTo>
                      <a:pt x="8" y="216"/>
                    </a:lnTo>
                    <a:lnTo>
                      <a:pt x="2" y="212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2" y="204"/>
                    </a:lnTo>
                    <a:lnTo>
                      <a:pt x="6" y="200"/>
                    </a:lnTo>
                    <a:lnTo>
                      <a:pt x="20" y="188"/>
                    </a:lnTo>
                    <a:lnTo>
                      <a:pt x="36" y="176"/>
                    </a:lnTo>
                    <a:lnTo>
                      <a:pt x="50" y="166"/>
                    </a:lnTo>
                    <a:lnTo>
                      <a:pt x="50" y="166"/>
                    </a:lnTo>
                    <a:close/>
                  </a:path>
                </a:pathLst>
              </a:custGeom>
              <a:solidFill>
                <a:srgbClr val="09094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89" name="Freeform 98"/>
              <p:cNvSpPr>
                <a:spLocks/>
              </p:cNvSpPr>
              <p:nvPr/>
            </p:nvSpPr>
            <p:spPr bwMode="auto">
              <a:xfrm>
                <a:off x="8491538" y="2676525"/>
                <a:ext cx="85725" cy="476250"/>
              </a:xfrm>
              <a:custGeom>
                <a:avLst/>
                <a:gdLst/>
                <a:ahLst/>
                <a:cxnLst>
                  <a:cxn ang="0">
                    <a:pos x="32" y="298"/>
                  </a:cxn>
                  <a:cxn ang="0">
                    <a:pos x="32" y="298"/>
                  </a:cxn>
                  <a:cxn ang="0">
                    <a:pos x="44" y="228"/>
                  </a:cxn>
                  <a:cxn ang="0">
                    <a:pos x="52" y="174"/>
                  </a:cxn>
                  <a:cxn ang="0">
                    <a:pos x="54" y="152"/>
                  </a:cxn>
                  <a:cxn ang="0">
                    <a:pos x="54" y="138"/>
                  </a:cxn>
                  <a:cxn ang="0">
                    <a:pos x="54" y="138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8" y="102"/>
                  </a:cxn>
                  <a:cxn ang="0">
                    <a:pos x="38" y="102"/>
                  </a:cxn>
                  <a:cxn ang="0">
                    <a:pos x="20" y="204"/>
                  </a:cxn>
                  <a:cxn ang="0">
                    <a:pos x="0" y="300"/>
                  </a:cxn>
                  <a:cxn ang="0">
                    <a:pos x="32" y="298"/>
                  </a:cxn>
                </a:cxnLst>
                <a:rect l="0" t="0" r="r" b="b"/>
                <a:pathLst>
                  <a:path w="54" h="300">
                    <a:moveTo>
                      <a:pt x="32" y="298"/>
                    </a:moveTo>
                    <a:lnTo>
                      <a:pt x="32" y="298"/>
                    </a:lnTo>
                    <a:lnTo>
                      <a:pt x="44" y="228"/>
                    </a:lnTo>
                    <a:lnTo>
                      <a:pt x="52" y="174"/>
                    </a:lnTo>
                    <a:lnTo>
                      <a:pt x="54" y="152"/>
                    </a:lnTo>
                    <a:lnTo>
                      <a:pt x="54" y="138"/>
                    </a:lnTo>
                    <a:lnTo>
                      <a:pt x="54" y="138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38" y="102"/>
                    </a:lnTo>
                    <a:lnTo>
                      <a:pt x="38" y="102"/>
                    </a:lnTo>
                    <a:lnTo>
                      <a:pt x="20" y="204"/>
                    </a:lnTo>
                    <a:lnTo>
                      <a:pt x="0" y="300"/>
                    </a:lnTo>
                    <a:lnTo>
                      <a:pt x="32" y="298"/>
                    </a:lnTo>
                    <a:close/>
                  </a:path>
                </a:pathLst>
              </a:custGeom>
              <a:solidFill>
                <a:srgbClr val="09094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90" name="Freeform 99"/>
              <p:cNvSpPr>
                <a:spLocks/>
              </p:cNvSpPr>
              <p:nvPr/>
            </p:nvSpPr>
            <p:spPr bwMode="auto">
              <a:xfrm>
                <a:off x="8491538" y="2676525"/>
                <a:ext cx="85725" cy="476250"/>
              </a:xfrm>
              <a:custGeom>
                <a:avLst/>
                <a:gdLst/>
                <a:ahLst/>
                <a:cxnLst>
                  <a:cxn ang="0">
                    <a:pos x="32" y="298"/>
                  </a:cxn>
                  <a:cxn ang="0">
                    <a:pos x="32" y="298"/>
                  </a:cxn>
                  <a:cxn ang="0">
                    <a:pos x="44" y="228"/>
                  </a:cxn>
                  <a:cxn ang="0">
                    <a:pos x="52" y="174"/>
                  </a:cxn>
                  <a:cxn ang="0">
                    <a:pos x="54" y="152"/>
                  </a:cxn>
                  <a:cxn ang="0">
                    <a:pos x="54" y="138"/>
                  </a:cxn>
                  <a:cxn ang="0">
                    <a:pos x="54" y="138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8" y="102"/>
                  </a:cxn>
                  <a:cxn ang="0">
                    <a:pos x="38" y="102"/>
                  </a:cxn>
                  <a:cxn ang="0">
                    <a:pos x="20" y="204"/>
                  </a:cxn>
                  <a:cxn ang="0">
                    <a:pos x="0" y="300"/>
                  </a:cxn>
                </a:cxnLst>
                <a:rect l="0" t="0" r="r" b="b"/>
                <a:pathLst>
                  <a:path w="54" h="300">
                    <a:moveTo>
                      <a:pt x="32" y="298"/>
                    </a:moveTo>
                    <a:lnTo>
                      <a:pt x="32" y="298"/>
                    </a:lnTo>
                    <a:lnTo>
                      <a:pt x="44" y="228"/>
                    </a:lnTo>
                    <a:lnTo>
                      <a:pt x="52" y="174"/>
                    </a:lnTo>
                    <a:lnTo>
                      <a:pt x="54" y="152"/>
                    </a:lnTo>
                    <a:lnTo>
                      <a:pt x="54" y="138"/>
                    </a:lnTo>
                    <a:lnTo>
                      <a:pt x="54" y="138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38" y="102"/>
                    </a:lnTo>
                    <a:lnTo>
                      <a:pt x="38" y="102"/>
                    </a:lnTo>
                    <a:lnTo>
                      <a:pt x="20" y="204"/>
                    </a:lnTo>
                    <a:lnTo>
                      <a:pt x="0" y="30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92" name="Freeform 105"/>
              <p:cNvSpPr>
                <a:spLocks/>
              </p:cNvSpPr>
              <p:nvPr/>
            </p:nvSpPr>
            <p:spPr bwMode="auto">
              <a:xfrm>
                <a:off x="8732838" y="1371600"/>
                <a:ext cx="219075" cy="812800"/>
              </a:xfrm>
              <a:custGeom>
                <a:avLst/>
                <a:gdLst/>
                <a:ahLst/>
                <a:cxnLst>
                  <a:cxn ang="0">
                    <a:pos x="0" y="194"/>
                  </a:cxn>
                  <a:cxn ang="0">
                    <a:pos x="0" y="194"/>
                  </a:cxn>
                  <a:cxn ang="0">
                    <a:pos x="0" y="172"/>
                  </a:cxn>
                  <a:cxn ang="0">
                    <a:pos x="4" y="148"/>
                  </a:cxn>
                  <a:cxn ang="0">
                    <a:pos x="10" y="100"/>
                  </a:cxn>
                  <a:cxn ang="0">
                    <a:pos x="30" y="0"/>
                  </a:cxn>
                  <a:cxn ang="0">
                    <a:pos x="124" y="274"/>
                  </a:cxn>
                  <a:cxn ang="0">
                    <a:pos x="124" y="274"/>
                  </a:cxn>
                  <a:cxn ang="0">
                    <a:pos x="128" y="302"/>
                  </a:cxn>
                  <a:cxn ang="0">
                    <a:pos x="132" y="332"/>
                  </a:cxn>
                  <a:cxn ang="0">
                    <a:pos x="136" y="368"/>
                  </a:cxn>
                  <a:cxn ang="0">
                    <a:pos x="138" y="406"/>
                  </a:cxn>
                  <a:cxn ang="0">
                    <a:pos x="138" y="440"/>
                  </a:cxn>
                  <a:cxn ang="0">
                    <a:pos x="136" y="456"/>
                  </a:cxn>
                  <a:cxn ang="0">
                    <a:pos x="134" y="468"/>
                  </a:cxn>
                  <a:cxn ang="0">
                    <a:pos x="130" y="480"/>
                  </a:cxn>
                  <a:cxn ang="0">
                    <a:pos x="124" y="488"/>
                  </a:cxn>
                  <a:cxn ang="0">
                    <a:pos x="124" y="488"/>
                  </a:cxn>
                  <a:cxn ang="0">
                    <a:pos x="116" y="496"/>
                  </a:cxn>
                  <a:cxn ang="0">
                    <a:pos x="108" y="500"/>
                  </a:cxn>
                  <a:cxn ang="0">
                    <a:pos x="98" y="506"/>
                  </a:cxn>
                  <a:cxn ang="0">
                    <a:pos x="90" y="508"/>
                  </a:cxn>
                  <a:cxn ang="0">
                    <a:pos x="72" y="512"/>
                  </a:cxn>
                  <a:cxn ang="0">
                    <a:pos x="54" y="512"/>
                  </a:cxn>
                  <a:cxn ang="0">
                    <a:pos x="40" y="510"/>
                  </a:cxn>
                  <a:cxn ang="0">
                    <a:pos x="28" y="508"/>
                  </a:cxn>
                  <a:cxn ang="0">
                    <a:pos x="18" y="504"/>
                  </a:cxn>
                  <a:cxn ang="0">
                    <a:pos x="18" y="504"/>
                  </a:cxn>
                  <a:cxn ang="0">
                    <a:pos x="28" y="500"/>
                  </a:cxn>
                  <a:cxn ang="0">
                    <a:pos x="38" y="496"/>
                  </a:cxn>
                  <a:cxn ang="0">
                    <a:pos x="50" y="490"/>
                  </a:cxn>
                  <a:cxn ang="0">
                    <a:pos x="62" y="480"/>
                  </a:cxn>
                  <a:cxn ang="0">
                    <a:pos x="72" y="468"/>
                  </a:cxn>
                  <a:cxn ang="0">
                    <a:pos x="76" y="462"/>
                  </a:cxn>
                  <a:cxn ang="0">
                    <a:pos x="78" y="454"/>
                  </a:cxn>
                  <a:cxn ang="0">
                    <a:pos x="80" y="446"/>
                  </a:cxn>
                  <a:cxn ang="0">
                    <a:pos x="80" y="436"/>
                  </a:cxn>
                  <a:cxn ang="0">
                    <a:pos x="80" y="436"/>
                  </a:cxn>
                  <a:cxn ang="0">
                    <a:pos x="76" y="420"/>
                  </a:cxn>
                  <a:cxn ang="0">
                    <a:pos x="66" y="400"/>
                  </a:cxn>
                  <a:cxn ang="0">
                    <a:pos x="40" y="342"/>
                  </a:cxn>
                  <a:cxn ang="0">
                    <a:pos x="24" y="306"/>
                  </a:cxn>
                  <a:cxn ang="0">
                    <a:pos x="12" y="270"/>
                  </a:cxn>
                  <a:cxn ang="0">
                    <a:pos x="8" y="252"/>
                  </a:cxn>
                  <a:cxn ang="0">
                    <a:pos x="4" y="232"/>
                  </a:cxn>
                  <a:cxn ang="0">
                    <a:pos x="0" y="212"/>
                  </a:cxn>
                  <a:cxn ang="0">
                    <a:pos x="0" y="194"/>
                  </a:cxn>
                  <a:cxn ang="0">
                    <a:pos x="0" y="194"/>
                  </a:cxn>
                </a:cxnLst>
                <a:rect l="0" t="0" r="r" b="b"/>
                <a:pathLst>
                  <a:path w="138" h="512">
                    <a:moveTo>
                      <a:pt x="0" y="194"/>
                    </a:moveTo>
                    <a:lnTo>
                      <a:pt x="0" y="194"/>
                    </a:lnTo>
                    <a:lnTo>
                      <a:pt x="0" y="172"/>
                    </a:lnTo>
                    <a:lnTo>
                      <a:pt x="4" y="148"/>
                    </a:lnTo>
                    <a:lnTo>
                      <a:pt x="10" y="100"/>
                    </a:lnTo>
                    <a:lnTo>
                      <a:pt x="30" y="0"/>
                    </a:lnTo>
                    <a:lnTo>
                      <a:pt x="124" y="274"/>
                    </a:lnTo>
                    <a:lnTo>
                      <a:pt x="124" y="274"/>
                    </a:lnTo>
                    <a:lnTo>
                      <a:pt x="128" y="302"/>
                    </a:lnTo>
                    <a:lnTo>
                      <a:pt x="132" y="332"/>
                    </a:lnTo>
                    <a:lnTo>
                      <a:pt x="136" y="368"/>
                    </a:lnTo>
                    <a:lnTo>
                      <a:pt x="138" y="406"/>
                    </a:lnTo>
                    <a:lnTo>
                      <a:pt x="138" y="440"/>
                    </a:lnTo>
                    <a:lnTo>
                      <a:pt x="136" y="456"/>
                    </a:lnTo>
                    <a:lnTo>
                      <a:pt x="134" y="468"/>
                    </a:lnTo>
                    <a:lnTo>
                      <a:pt x="130" y="480"/>
                    </a:lnTo>
                    <a:lnTo>
                      <a:pt x="124" y="488"/>
                    </a:lnTo>
                    <a:lnTo>
                      <a:pt x="124" y="488"/>
                    </a:lnTo>
                    <a:lnTo>
                      <a:pt x="116" y="496"/>
                    </a:lnTo>
                    <a:lnTo>
                      <a:pt x="108" y="500"/>
                    </a:lnTo>
                    <a:lnTo>
                      <a:pt x="98" y="506"/>
                    </a:lnTo>
                    <a:lnTo>
                      <a:pt x="90" y="508"/>
                    </a:lnTo>
                    <a:lnTo>
                      <a:pt x="72" y="512"/>
                    </a:lnTo>
                    <a:lnTo>
                      <a:pt x="54" y="512"/>
                    </a:lnTo>
                    <a:lnTo>
                      <a:pt x="40" y="510"/>
                    </a:lnTo>
                    <a:lnTo>
                      <a:pt x="28" y="508"/>
                    </a:lnTo>
                    <a:lnTo>
                      <a:pt x="18" y="504"/>
                    </a:lnTo>
                    <a:lnTo>
                      <a:pt x="18" y="504"/>
                    </a:lnTo>
                    <a:lnTo>
                      <a:pt x="28" y="500"/>
                    </a:lnTo>
                    <a:lnTo>
                      <a:pt x="38" y="496"/>
                    </a:lnTo>
                    <a:lnTo>
                      <a:pt x="50" y="490"/>
                    </a:lnTo>
                    <a:lnTo>
                      <a:pt x="62" y="480"/>
                    </a:lnTo>
                    <a:lnTo>
                      <a:pt x="72" y="468"/>
                    </a:lnTo>
                    <a:lnTo>
                      <a:pt x="76" y="462"/>
                    </a:lnTo>
                    <a:lnTo>
                      <a:pt x="78" y="454"/>
                    </a:lnTo>
                    <a:lnTo>
                      <a:pt x="80" y="446"/>
                    </a:lnTo>
                    <a:lnTo>
                      <a:pt x="80" y="436"/>
                    </a:lnTo>
                    <a:lnTo>
                      <a:pt x="80" y="436"/>
                    </a:lnTo>
                    <a:lnTo>
                      <a:pt x="76" y="420"/>
                    </a:lnTo>
                    <a:lnTo>
                      <a:pt x="66" y="400"/>
                    </a:lnTo>
                    <a:lnTo>
                      <a:pt x="40" y="342"/>
                    </a:lnTo>
                    <a:lnTo>
                      <a:pt x="24" y="306"/>
                    </a:lnTo>
                    <a:lnTo>
                      <a:pt x="12" y="270"/>
                    </a:lnTo>
                    <a:lnTo>
                      <a:pt x="8" y="252"/>
                    </a:lnTo>
                    <a:lnTo>
                      <a:pt x="4" y="232"/>
                    </a:lnTo>
                    <a:lnTo>
                      <a:pt x="0" y="212"/>
                    </a:lnTo>
                    <a:lnTo>
                      <a:pt x="0" y="194"/>
                    </a:lnTo>
                    <a:lnTo>
                      <a:pt x="0" y="194"/>
                    </a:lnTo>
                    <a:close/>
                  </a:path>
                </a:pathLst>
              </a:custGeom>
              <a:solidFill>
                <a:srgbClr val="993F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93" name="Freeform 106"/>
              <p:cNvSpPr>
                <a:spLocks/>
              </p:cNvSpPr>
              <p:nvPr/>
            </p:nvSpPr>
            <p:spPr bwMode="auto">
              <a:xfrm>
                <a:off x="9317038" y="1435100"/>
                <a:ext cx="200025" cy="746125"/>
              </a:xfrm>
              <a:custGeom>
                <a:avLst/>
                <a:gdLst/>
                <a:ahLst/>
                <a:cxnLst>
                  <a:cxn ang="0">
                    <a:pos x="104" y="0"/>
                  </a:cxn>
                  <a:cxn ang="0">
                    <a:pos x="104" y="0"/>
                  </a:cxn>
                  <a:cxn ang="0">
                    <a:pos x="116" y="68"/>
                  </a:cxn>
                  <a:cxn ang="0">
                    <a:pos x="122" y="126"/>
                  </a:cxn>
                  <a:cxn ang="0">
                    <a:pos x="126" y="152"/>
                  </a:cxn>
                  <a:cxn ang="0">
                    <a:pos x="126" y="174"/>
                  </a:cxn>
                  <a:cxn ang="0">
                    <a:pos x="126" y="174"/>
                  </a:cxn>
                  <a:cxn ang="0">
                    <a:pos x="126" y="184"/>
                  </a:cxn>
                  <a:cxn ang="0">
                    <a:pos x="124" y="196"/>
                  </a:cxn>
                  <a:cxn ang="0">
                    <a:pos x="116" y="222"/>
                  </a:cxn>
                  <a:cxn ang="0">
                    <a:pos x="104" y="250"/>
                  </a:cxn>
                  <a:cxn ang="0">
                    <a:pos x="92" y="278"/>
                  </a:cxn>
                  <a:cxn ang="0">
                    <a:pos x="70" y="324"/>
                  </a:cxn>
                  <a:cxn ang="0">
                    <a:pos x="58" y="344"/>
                  </a:cxn>
                  <a:cxn ang="0">
                    <a:pos x="58" y="344"/>
                  </a:cxn>
                  <a:cxn ang="0">
                    <a:pos x="56" y="352"/>
                  </a:cxn>
                  <a:cxn ang="0">
                    <a:pos x="52" y="372"/>
                  </a:cxn>
                  <a:cxn ang="0">
                    <a:pos x="52" y="384"/>
                  </a:cxn>
                  <a:cxn ang="0">
                    <a:pos x="52" y="394"/>
                  </a:cxn>
                  <a:cxn ang="0">
                    <a:pos x="56" y="406"/>
                  </a:cxn>
                  <a:cxn ang="0">
                    <a:pos x="60" y="414"/>
                  </a:cxn>
                  <a:cxn ang="0">
                    <a:pos x="60" y="414"/>
                  </a:cxn>
                  <a:cxn ang="0">
                    <a:pos x="108" y="470"/>
                  </a:cxn>
                  <a:cxn ang="0">
                    <a:pos x="108" y="470"/>
                  </a:cxn>
                  <a:cxn ang="0">
                    <a:pos x="94" y="468"/>
                  </a:cxn>
                  <a:cxn ang="0">
                    <a:pos x="80" y="468"/>
                  </a:cxn>
                  <a:cxn ang="0">
                    <a:pos x="62" y="464"/>
                  </a:cxn>
                  <a:cxn ang="0">
                    <a:pos x="46" y="460"/>
                  </a:cxn>
                  <a:cxn ang="0">
                    <a:pos x="30" y="452"/>
                  </a:cxn>
                  <a:cxn ang="0">
                    <a:pos x="22" y="448"/>
                  </a:cxn>
                  <a:cxn ang="0">
                    <a:pos x="18" y="442"/>
                  </a:cxn>
                  <a:cxn ang="0">
                    <a:pos x="12" y="436"/>
                  </a:cxn>
                  <a:cxn ang="0">
                    <a:pos x="10" y="430"/>
                  </a:cxn>
                  <a:cxn ang="0">
                    <a:pos x="10" y="430"/>
                  </a:cxn>
                  <a:cxn ang="0">
                    <a:pos x="6" y="414"/>
                  </a:cxn>
                  <a:cxn ang="0">
                    <a:pos x="4" y="394"/>
                  </a:cxn>
                  <a:cxn ang="0">
                    <a:pos x="2" y="350"/>
                  </a:cxn>
                  <a:cxn ang="0">
                    <a:pos x="0" y="298"/>
                  </a:cxn>
                  <a:cxn ang="0">
                    <a:pos x="104" y="0"/>
                  </a:cxn>
                </a:cxnLst>
                <a:rect l="0" t="0" r="r" b="b"/>
                <a:pathLst>
                  <a:path w="126" h="470">
                    <a:moveTo>
                      <a:pt x="104" y="0"/>
                    </a:moveTo>
                    <a:lnTo>
                      <a:pt x="104" y="0"/>
                    </a:lnTo>
                    <a:lnTo>
                      <a:pt x="116" y="68"/>
                    </a:lnTo>
                    <a:lnTo>
                      <a:pt x="122" y="126"/>
                    </a:lnTo>
                    <a:lnTo>
                      <a:pt x="126" y="152"/>
                    </a:lnTo>
                    <a:lnTo>
                      <a:pt x="126" y="174"/>
                    </a:lnTo>
                    <a:lnTo>
                      <a:pt x="126" y="174"/>
                    </a:lnTo>
                    <a:lnTo>
                      <a:pt x="126" y="184"/>
                    </a:lnTo>
                    <a:lnTo>
                      <a:pt x="124" y="196"/>
                    </a:lnTo>
                    <a:lnTo>
                      <a:pt x="116" y="222"/>
                    </a:lnTo>
                    <a:lnTo>
                      <a:pt x="104" y="250"/>
                    </a:lnTo>
                    <a:lnTo>
                      <a:pt x="92" y="278"/>
                    </a:lnTo>
                    <a:lnTo>
                      <a:pt x="70" y="324"/>
                    </a:lnTo>
                    <a:lnTo>
                      <a:pt x="58" y="344"/>
                    </a:lnTo>
                    <a:lnTo>
                      <a:pt x="58" y="344"/>
                    </a:lnTo>
                    <a:lnTo>
                      <a:pt x="56" y="352"/>
                    </a:lnTo>
                    <a:lnTo>
                      <a:pt x="52" y="372"/>
                    </a:lnTo>
                    <a:lnTo>
                      <a:pt x="52" y="384"/>
                    </a:lnTo>
                    <a:lnTo>
                      <a:pt x="52" y="394"/>
                    </a:lnTo>
                    <a:lnTo>
                      <a:pt x="56" y="406"/>
                    </a:lnTo>
                    <a:lnTo>
                      <a:pt x="60" y="414"/>
                    </a:lnTo>
                    <a:lnTo>
                      <a:pt x="60" y="414"/>
                    </a:lnTo>
                    <a:lnTo>
                      <a:pt x="108" y="470"/>
                    </a:lnTo>
                    <a:lnTo>
                      <a:pt x="108" y="470"/>
                    </a:lnTo>
                    <a:lnTo>
                      <a:pt x="94" y="468"/>
                    </a:lnTo>
                    <a:lnTo>
                      <a:pt x="80" y="468"/>
                    </a:lnTo>
                    <a:lnTo>
                      <a:pt x="62" y="464"/>
                    </a:lnTo>
                    <a:lnTo>
                      <a:pt x="46" y="460"/>
                    </a:lnTo>
                    <a:lnTo>
                      <a:pt x="30" y="452"/>
                    </a:lnTo>
                    <a:lnTo>
                      <a:pt x="22" y="448"/>
                    </a:lnTo>
                    <a:lnTo>
                      <a:pt x="18" y="442"/>
                    </a:lnTo>
                    <a:lnTo>
                      <a:pt x="12" y="436"/>
                    </a:lnTo>
                    <a:lnTo>
                      <a:pt x="10" y="430"/>
                    </a:lnTo>
                    <a:lnTo>
                      <a:pt x="10" y="430"/>
                    </a:lnTo>
                    <a:lnTo>
                      <a:pt x="6" y="414"/>
                    </a:lnTo>
                    <a:lnTo>
                      <a:pt x="4" y="394"/>
                    </a:lnTo>
                    <a:lnTo>
                      <a:pt x="2" y="350"/>
                    </a:lnTo>
                    <a:lnTo>
                      <a:pt x="0" y="298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993F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94" name="Freeform 107"/>
              <p:cNvSpPr>
                <a:spLocks/>
              </p:cNvSpPr>
              <p:nvPr/>
            </p:nvSpPr>
            <p:spPr bwMode="auto">
              <a:xfrm>
                <a:off x="8828088" y="1812925"/>
                <a:ext cx="114300" cy="36830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56" y="0"/>
                  </a:cxn>
                  <a:cxn ang="0">
                    <a:pos x="62" y="32"/>
                  </a:cxn>
                  <a:cxn ang="0">
                    <a:pos x="66" y="64"/>
                  </a:cxn>
                  <a:cxn ang="0">
                    <a:pos x="72" y="102"/>
                  </a:cxn>
                  <a:cxn ang="0">
                    <a:pos x="72" y="140"/>
                  </a:cxn>
                  <a:cxn ang="0">
                    <a:pos x="72" y="158"/>
                  </a:cxn>
                  <a:cxn ang="0">
                    <a:pos x="72" y="176"/>
                  </a:cxn>
                  <a:cxn ang="0">
                    <a:pos x="68" y="190"/>
                  </a:cxn>
                  <a:cxn ang="0">
                    <a:pos x="64" y="202"/>
                  </a:cxn>
                  <a:cxn ang="0">
                    <a:pos x="58" y="212"/>
                  </a:cxn>
                  <a:cxn ang="0">
                    <a:pos x="50" y="218"/>
                  </a:cxn>
                  <a:cxn ang="0">
                    <a:pos x="50" y="218"/>
                  </a:cxn>
                  <a:cxn ang="0">
                    <a:pos x="22" y="228"/>
                  </a:cxn>
                  <a:cxn ang="0">
                    <a:pos x="8" y="232"/>
                  </a:cxn>
                  <a:cxn ang="0">
                    <a:pos x="2" y="230"/>
                  </a:cxn>
                  <a:cxn ang="0">
                    <a:pos x="0" y="230"/>
                  </a:cxn>
                  <a:cxn ang="0">
                    <a:pos x="0" y="230"/>
                  </a:cxn>
                  <a:cxn ang="0">
                    <a:pos x="6" y="228"/>
                  </a:cxn>
                  <a:cxn ang="0">
                    <a:pos x="18" y="222"/>
                  </a:cxn>
                  <a:cxn ang="0">
                    <a:pos x="26" y="216"/>
                  </a:cxn>
                  <a:cxn ang="0">
                    <a:pos x="32" y="208"/>
                  </a:cxn>
                  <a:cxn ang="0">
                    <a:pos x="38" y="198"/>
                  </a:cxn>
                  <a:cxn ang="0">
                    <a:pos x="42" y="184"/>
                  </a:cxn>
                  <a:cxn ang="0">
                    <a:pos x="42" y="184"/>
                  </a:cxn>
                  <a:cxn ang="0">
                    <a:pos x="44" y="166"/>
                  </a:cxn>
                  <a:cxn ang="0">
                    <a:pos x="42" y="142"/>
                  </a:cxn>
                  <a:cxn ang="0">
                    <a:pos x="40" y="116"/>
                  </a:cxn>
                  <a:cxn ang="0">
                    <a:pos x="36" y="90"/>
                  </a:cxn>
                  <a:cxn ang="0">
                    <a:pos x="26" y="46"/>
                  </a:cxn>
                  <a:cxn ang="0">
                    <a:pos x="22" y="28"/>
                  </a:cxn>
                  <a:cxn ang="0">
                    <a:pos x="56" y="0"/>
                  </a:cxn>
                </a:cxnLst>
                <a:rect l="0" t="0" r="r" b="b"/>
                <a:pathLst>
                  <a:path w="72" h="232">
                    <a:moveTo>
                      <a:pt x="56" y="0"/>
                    </a:moveTo>
                    <a:lnTo>
                      <a:pt x="56" y="0"/>
                    </a:lnTo>
                    <a:lnTo>
                      <a:pt x="62" y="32"/>
                    </a:lnTo>
                    <a:lnTo>
                      <a:pt x="66" y="64"/>
                    </a:lnTo>
                    <a:lnTo>
                      <a:pt x="72" y="102"/>
                    </a:lnTo>
                    <a:lnTo>
                      <a:pt x="72" y="140"/>
                    </a:lnTo>
                    <a:lnTo>
                      <a:pt x="72" y="158"/>
                    </a:lnTo>
                    <a:lnTo>
                      <a:pt x="72" y="176"/>
                    </a:lnTo>
                    <a:lnTo>
                      <a:pt x="68" y="190"/>
                    </a:lnTo>
                    <a:lnTo>
                      <a:pt x="64" y="202"/>
                    </a:lnTo>
                    <a:lnTo>
                      <a:pt x="58" y="212"/>
                    </a:lnTo>
                    <a:lnTo>
                      <a:pt x="50" y="218"/>
                    </a:lnTo>
                    <a:lnTo>
                      <a:pt x="50" y="218"/>
                    </a:lnTo>
                    <a:lnTo>
                      <a:pt x="22" y="228"/>
                    </a:lnTo>
                    <a:lnTo>
                      <a:pt x="8" y="232"/>
                    </a:lnTo>
                    <a:lnTo>
                      <a:pt x="2" y="230"/>
                    </a:lnTo>
                    <a:lnTo>
                      <a:pt x="0" y="230"/>
                    </a:lnTo>
                    <a:lnTo>
                      <a:pt x="0" y="230"/>
                    </a:lnTo>
                    <a:lnTo>
                      <a:pt x="6" y="228"/>
                    </a:lnTo>
                    <a:lnTo>
                      <a:pt x="18" y="222"/>
                    </a:lnTo>
                    <a:lnTo>
                      <a:pt x="26" y="216"/>
                    </a:lnTo>
                    <a:lnTo>
                      <a:pt x="32" y="208"/>
                    </a:lnTo>
                    <a:lnTo>
                      <a:pt x="38" y="198"/>
                    </a:lnTo>
                    <a:lnTo>
                      <a:pt x="42" y="184"/>
                    </a:lnTo>
                    <a:lnTo>
                      <a:pt x="42" y="184"/>
                    </a:lnTo>
                    <a:lnTo>
                      <a:pt x="44" y="166"/>
                    </a:lnTo>
                    <a:lnTo>
                      <a:pt x="42" y="142"/>
                    </a:lnTo>
                    <a:lnTo>
                      <a:pt x="40" y="116"/>
                    </a:lnTo>
                    <a:lnTo>
                      <a:pt x="36" y="90"/>
                    </a:lnTo>
                    <a:lnTo>
                      <a:pt x="26" y="46"/>
                    </a:lnTo>
                    <a:lnTo>
                      <a:pt x="22" y="28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95" name="Freeform 108"/>
              <p:cNvSpPr>
                <a:spLocks/>
              </p:cNvSpPr>
              <p:nvPr/>
            </p:nvSpPr>
            <p:spPr bwMode="auto">
              <a:xfrm>
                <a:off x="8828088" y="1812925"/>
                <a:ext cx="114300" cy="36830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56" y="0"/>
                  </a:cxn>
                  <a:cxn ang="0">
                    <a:pos x="62" y="32"/>
                  </a:cxn>
                  <a:cxn ang="0">
                    <a:pos x="66" y="64"/>
                  </a:cxn>
                  <a:cxn ang="0">
                    <a:pos x="72" y="102"/>
                  </a:cxn>
                  <a:cxn ang="0">
                    <a:pos x="72" y="140"/>
                  </a:cxn>
                  <a:cxn ang="0">
                    <a:pos x="72" y="158"/>
                  </a:cxn>
                  <a:cxn ang="0">
                    <a:pos x="72" y="176"/>
                  </a:cxn>
                  <a:cxn ang="0">
                    <a:pos x="68" y="190"/>
                  </a:cxn>
                  <a:cxn ang="0">
                    <a:pos x="64" y="202"/>
                  </a:cxn>
                  <a:cxn ang="0">
                    <a:pos x="58" y="212"/>
                  </a:cxn>
                  <a:cxn ang="0">
                    <a:pos x="50" y="218"/>
                  </a:cxn>
                  <a:cxn ang="0">
                    <a:pos x="50" y="218"/>
                  </a:cxn>
                  <a:cxn ang="0">
                    <a:pos x="22" y="228"/>
                  </a:cxn>
                  <a:cxn ang="0">
                    <a:pos x="8" y="232"/>
                  </a:cxn>
                  <a:cxn ang="0">
                    <a:pos x="2" y="230"/>
                  </a:cxn>
                  <a:cxn ang="0">
                    <a:pos x="0" y="230"/>
                  </a:cxn>
                  <a:cxn ang="0">
                    <a:pos x="0" y="230"/>
                  </a:cxn>
                  <a:cxn ang="0">
                    <a:pos x="6" y="228"/>
                  </a:cxn>
                  <a:cxn ang="0">
                    <a:pos x="18" y="222"/>
                  </a:cxn>
                  <a:cxn ang="0">
                    <a:pos x="26" y="216"/>
                  </a:cxn>
                  <a:cxn ang="0">
                    <a:pos x="32" y="208"/>
                  </a:cxn>
                  <a:cxn ang="0">
                    <a:pos x="38" y="198"/>
                  </a:cxn>
                  <a:cxn ang="0">
                    <a:pos x="42" y="184"/>
                  </a:cxn>
                  <a:cxn ang="0">
                    <a:pos x="42" y="184"/>
                  </a:cxn>
                  <a:cxn ang="0">
                    <a:pos x="44" y="166"/>
                  </a:cxn>
                  <a:cxn ang="0">
                    <a:pos x="42" y="142"/>
                  </a:cxn>
                  <a:cxn ang="0">
                    <a:pos x="40" y="116"/>
                  </a:cxn>
                  <a:cxn ang="0">
                    <a:pos x="36" y="90"/>
                  </a:cxn>
                  <a:cxn ang="0">
                    <a:pos x="26" y="46"/>
                  </a:cxn>
                  <a:cxn ang="0">
                    <a:pos x="22" y="28"/>
                  </a:cxn>
                </a:cxnLst>
                <a:rect l="0" t="0" r="r" b="b"/>
                <a:pathLst>
                  <a:path w="72" h="232">
                    <a:moveTo>
                      <a:pt x="56" y="0"/>
                    </a:moveTo>
                    <a:lnTo>
                      <a:pt x="56" y="0"/>
                    </a:lnTo>
                    <a:lnTo>
                      <a:pt x="62" y="32"/>
                    </a:lnTo>
                    <a:lnTo>
                      <a:pt x="66" y="64"/>
                    </a:lnTo>
                    <a:lnTo>
                      <a:pt x="72" y="102"/>
                    </a:lnTo>
                    <a:lnTo>
                      <a:pt x="72" y="140"/>
                    </a:lnTo>
                    <a:lnTo>
                      <a:pt x="72" y="158"/>
                    </a:lnTo>
                    <a:lnTo>
                      <a:pt x="72" y="176"/>
                    </a:lnTo>
                    <a:lnTo>
                      <a:pt x="68" y="190"/>
                    </a:lnTo>
                    <a:lnTo>
                      <a:pt x="64" y="202"/>
                    </a:lnTo>
                    <a:lnTo>
                      <a:pt x="58" y="212"/>
                    </a:lnTo>
                    <a:lnTo>
                      <a:pt x="50" y="218"/>
                    </a:lnTo>
                    <a:lnTo>
                      <a:pt x="50" y="218"/>
                    </a:lnTo>
                    <a:lnTo>
                      <a:pt x="22" y="228"/>
                    </a:lnTo>
                    <a:lnTo>
                      <a:pt x="8" y="232"/>
                    </a:lnTo>
                    <a:lnTo>
                      <a:pt x="2" y="230"/>
                    </a:lnTo>
                    <a:lnTo>
                      <a:pt x="0" y="230"/>
                    </a:lnTo>
                    <a:lnTo>
                      <a:pt x="0" y="230"/>
                    </a:lnTo>
                    <a:lnTo>
                      <a:pt x="6" y="228"/>
                    </a:lnTo>
                    <a:lnTo>
                      <a:pt x="18" y="222"/>
                    </a:lnTo>
                    <a:lnTo>
                      <a:pt x="26" y="216"/>
                    </a:lnTo>
                    <a:lnTo>
                      <a:pt x="32" y="208"/>
                    </a:lnTo>
                    <a:lnTo>
                      <a:pt x="38" y="198"/>
                    </a:lnTo>
                    <a:lnTo>
                      <a:pt x="42" y="184"/>
                    </a:lnTo>
                    <a:lnTo>
                      <a:pt x="42" y="184"/>
                    </a:lnTo>
                    <a:lnTo>
                      <a:pt x="44" y="166"/>
                    </a:lnTo>
                    <a:lnTo>
                      <a:pt x="42" y="142"/>
                    </a:lnTo>
                    <a:lnTo>
                      <a:pt x="40" y="116"/>
                    </a:lnTo>
                    <a:lnTo>
                      <a:pt x="36" y="90"/>
                    </a:lnTo>
                    <a:lnTo>
                      <a:pt x="26" y="46"/>
                    </a:lnTo>
                    <a:lnTo>
                      <a:pt x="22" y="28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96" name="Freeform 109"/>
              <p:cNvSpPr>
                <a:spLocks/>
              </p:cNvSpPr>
              <p:nvPr/>
            </p:nvSpPr>
            <p:spPr bwMode="auto">
              <a:xfrm>
                <a:off x="9313863" y="1663700"/>
                <a:ext cx="142875" cy="508000"/>
              </a:xfrm>
              <a:custGeom>
                <a:avLst/>
                <a:gdLst/>
                <a:ahLst/>
                <a:cxnLst>
                  <a:cxn ang="0">
                    <a:pos x="88" y="0"/>
                  </a:cxn>
                  <a:cxn ang="0">
                    <a:pos x="88" y="0"/>
                  </a:cxn>
                  <a:cxn ang="0">
                    <a:pos x="90" y="16"/>
                  </a:cxn>
                  <a:cxn ang="0">
                    <a:pos x="90" y="56"/>
                  </a:cxn>
                  <a:cxn ang="0">
                    <a:pos x="88" y="98"/>
                  </a:cxn>
                  <a:cxn ang="0">
                    <a:pos x="86" y="116"/>
                  </a:cxn>
                  <a:cxn ang="0">
                    <a:pos x="82" y="128"/>
                  </a:cxn>
                  <a:cxn ang="0">
                    <a:pos x="82" y="128"/>
                  </a:cxn>
                  <a:cxn ang="0">
                    <a:pos x="68" y="152"/>
                  </a:cxn>
                  <a:cxn ang="0">
                    <a:pos x="48" y="188"/>
                  </a:cxn>
                  <a:cxn ang="0">
                    <a:pos x="32" y="224"/>
                  </a:cxn>
                  <a:cxn ang="0">
                    <a:pos x="28" y="238"/>
                  </a:cxn>
                  <a:cxn ang="0">
                    <a:pos x="26" y="250"/>
                  </a:cxn>
                  <a:cxn ang="0">
                    <a:pos x="26" y="250"/>
                  </a:cxn>
                  <a:cxn ang="0">
                    <a:pos x="28" y="260"/>
                  </a:cxn>
                  <a:cxn ang="0">
                    <a:pos x="30" y="270"/>
                  </a:cxn>
                  <a:cxn ang="0">
                    <a:pos x="40" y="294"/>
                  </a:cxn>
                  <a:cxn ang="0">
                    <a:pos x="54" y="320"/>
                  </a:cxn>
                  <a:cxn ang="0">
                    <a:pos x="54" y="320"/>
                  </a:cxn>
                  <a:cxn ang="0">
                    <a:pos x="46" y="320"/>
                  </a:cxn>
                  <a:cxn ang="0">
                    <a:pos x="38" y="316"/>
                  </a:cxn>
                  <a:cxn ang="0">
                    <a:pos x="30" y="312"/>
                  </a:cxn>
                  <a:cxn ang="0">
                    <a:pos x="20" y="302"/>
                  </a:cxn>
                  <a:cxn ang="0">
                    <a:pos x="12" y="286"/>
                  </a:cxn>
                  <a:cxn ang="0">
                    <a:pos x="8" y="278"/>
                  </a:cxn>
                  <a:cxn ang="0">
                    <a:pos x="6" y="266"/>
                  </a:cxn>
                  <a:cxn ang="0">
                    <a:pos x="4" y="252"/>
                  </a:cxn>
                  <a:cxn ang="0">
                    <a:pos x="4" y="238"/>
                  </a:cxn>
                  <a:cxn ang="0">
                    <a:pos x="4" y="238"/>
                  </a:cxn>
                  <a:cxn ang="0">
                    <a:pos x="4" y="190"/>
                  </a:cxn>
                  <a:cxn ang="0">
                    <a:pos x="2" y="160"/>
                  </a:cxn>
                  <a:cxn ang="0">
                    <a:pos x="0" y="140"/>
                  </a:cxn>
                  <a:cxn ang="0">
                    <a:pos x="88" y="0"/>
                  </a:cxn>
                </a:cxnLst>
                <a:rect l="0" t="0" r="r" b="b"/>
                <a:pathLst>
                  <a:path w="90" h="320">
                    <a:moveTo>
                      <a:pt x="88" y="0"/>
                    </a:moveTo>
                    <a:lnTo>
                      <a:pt x="88" y="0"/>
                    </a:lnTo>
                    <a:lnTo>
                      <a:pt x="90" y="16"/>
                    </a:lnTo>
                    <a:lnTo>
                      <a:pt x="90" y="56"/>
                    </a:lnTo>
                    <a:lnTo>
                      <a:pt x="88" y="98"/>
                    </a:lnTo>
                    <a:lnTo>
                      <a:pt x="86" y="116"/>
                    </a:lnTo>
                    <a:lnTo>
                      <a:pt x="82" y="128"/>
                    </a:lnTo>
                    <a:lnTo>
                      <a:pt x="82" y="128"/>
                    </a:lnTo>
                    <a:lnTo>
                      <a:pt x="68" y="152"/>
                    </a:lnTo>
                    <a:lnTo>
                      <a:pt x="48" y="188"/>
                    </a:lnTo>
                    <a:lnTo>
                      <a:pt x="32" y="224"/>
                    </a:lnTo>
                    <a:lnTo>
                      <a:pt x="28" y="238"/>
                    </a:lnTo>
                    <a:lnTo>
                      <a:pt x="26" y="250"/>
                    </a:lnTo>
                    <a:lnTo>
                      <a:pt x="26" y="250"/>
                    </a:lnTo>
                    <a:lnTo>
                      <a:pt x="28" y="260"/>
                    </a:lnTo>
                    <a:lnTo>
                      <a:pt x="30" y="270"/>
                    </a:lnTo>
                    <a:lnTo>
                      <a:pt x="40" y="294"/>
                    </a:lnTo>
                    <a:lnTo>
                      <a:pt x="54" y="320"/>
                    </a:lnTo>
                    <a:lnTo>
                      <a:pt x="54" y="320"/>
                    </a:lnTo>
                    <a:lnTo>
                      <a:pt x="46" y="320"/>
                    </a:lnTo>
                    <a:lnTo>
                      <a:pt x="38" y="316"/>
                    </a:lnTo>
                    <a:lnTo>
                      <a:pt x="30" y="312"/>
                    </a:lnTo>
                    <a:lnTo>
                      <a:pt x="20" y="302"/>
                    </a:lnTo>
                    <a:lnTo>
                      <a:pt x="12" y="286"/>
                    </a:lnTo>
                    <a:lnTo>
                      <a:pt x="8" y="278"/>
                    </a:lnTo>
                    <a:lnTo>
                      <a:pt x="6" y="266"/>
                    </a:lnTo>
                    <a:lnTo>
                      <a:pt x="4" y="252"/>
                    </a:lnTo>
                    <a:lnTo>
                      <a:pt x="4" y="238"/>
                    </a:lnTo>
                    <a:lnTo>
                      <a:pt x="4" y="238"/>
                    </a:lnTo>
                    <a:lnTo>
                      <a:pt x="4" y="190"/>
                    </a:lnTo>
                    <a:lnTo>
                      <a:pt x="2" y="160"/>
                    </a:lnTo>
                    <a:lnTo>
                      <a:pt x="0" y="14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97" name="Freeform 110"/>
              <p:cNvSpPr>
                <a:spLocks/>
              </p:cNvSpPr>
              <p:nvPr/>
            </p:nvSpPr>
            <p:spPr bwMode="auto">
              <a:xfrm>
                <a:off x="9313863" y="1663700"/>
                <a:ext cx="142875" cy="508000"/>
              </a:xfrm>
              <a:custGeom>
                <a:avLst/>
                <a:gdLst/>
                <a:ahLst/>
                <a:cxnLst>
                  <a:cxn ang="0">
                    <a:pos x="88" y="0"/>
                  </a:cxn>
                  <a:cxn ang="0">
                    <a:pos x="88" y="0"/>
                  </a:cxn>
                  <a:cxn ang="0">
                    <a:pos x="90" y="16"/>
                  </a:cxn>
                  <a:cxn ang="0">
                    <a:pos x="90" y="56"/>
                  </a:cxn>
                  <a:cxn ang="0">
                    <a:pos x="88" y="98"/>
                  </a:cxn>
                  <a:cxn ang="0">
                    <a:pos x="86" y="116"/>
                  </a:cxn>
                  <a:cxn ang="0">
                    <a:pos x="82" y="128"/>
                  </a:cxn>
                  <a:cxn ang="0">
                    <a:pos x="82" y="128"/>
                  </a:cxn>
                  <a:cxn ang="0">
                    <a:pos x="68" y="152"/>
                  </a:cxn>
                  <a:cxn ang="0">
                    <a:pos x="48" y="188"/>
                  </a:cxn>
                  <a:cxn ang="0">
                    <a:pos x="32" y="224"/>
                  </a:cxn>
                  <a:cxn ang="0">
                    <a:pos x="28" y="238"/>
                  </a:cxn>
                  <a:cxn ang="0">
                    <a:pos x="26" y="250"/>
                  </a:cxn>
                  <a:cxn ang="0">
                    <a:pos x="26" y="250"/>
                  </a:cxn>
                  <a:cxn ang="0">
                    <a:pos x="28" y="260"/>
                  </a:cxn>
                  <a:cxn ang="0">
                    <a:pos x="30" y="270"/>
                  </a:cxn>
                  <a:cxn ang="0">
                    <a:pos x="40" y="294"/>
                  </a:cxn>
                  <a:cxn ang="0">
                    <a:pos x="54" y="320"/>
                  </a:cxn>
                  <a:cxn ang="0">
                    <a:pos x="54" y="320"/>
                  </a:cxn>
                  <a:cxn ang="0">
                    <a:pos x="46" y="320"/>
                  </a:cxn>
                  <a:cxn ang="0">
                    <a:pos x="38" y="316"/>
                  </a:cxn>
                  <a:cxn ang="0">
                    <a:pos x="30" y="312"/>
                  </a:cxn>
                  <a:cxn ang="0">
                    <a:pos x="20" y="302"/>
                  </a:cxn>
                  <a:cxn ang="0">
                    <a:pos x="12" y="286"/>
                  </a:cxn>
                  <a:cxn ang="0">
                    <a:pos x="8" y="278"/>
                  </a:cxn>
                  <a:cxn ang="0">
                    <a:pos x="6" y="266"/>
                  </a:cxn>
                  <a:cxn ang="0">
                    <a:pos x="4" y="252"/>
                  </a:cxn>
                  <a:cxn ang="0">
                    <a:pos x="4" y="238"/>
                  </a:cxn>
                  <a:cxn ang="0">
                    <a:pos x="4" y="238"/>
                  </a:cxn>
                  <a:cxn ang="0">
                    <a:pos x="4" y="190"/>
                  </a:cxn>
                  <a:cxn ang="0">
                    <a:pos x="2" y="160"/>
                  </a:cxn>
                  <a:cxn ang="0">
                    <a:pos x="0" y="140"/>
                  </a:cxn>
                </a:cxnLst>
                <a:rect l="0" t="0" r="r" b="b"/>
                <a:pathLst>
                  <a:path w="90" h="320">
                    <a:moveTo>
                      <a:pt x="88" y="0"/>
                    </a:moveTo>
                    <a:lnTo>
                      <a:pt x="88" y="0"/>
                    </a:lnTo>
                    <a:lnTo>
                      <a:pt x="90" y="16"/>
                    </a:lnTo>
                    <a:lnTo>
                      <a:pt x="90" y="56"/>
                    </a:lnTo>
                    <a:lnTo>
                      <a:pt x="88" y="98"/>
                    </a:lnTo>
                    <a:lnTo>
                      <a:pt x="86" y="116"/>
                    </a:lnTo>
                    <a:lnTo>
                      <a:pt x="82" y="128"/>
                    </a:lnTo>
                    <a:lnTo>
                      <a:pt x="82" y="128"/>
                    </a:lnTo>
                    <a:lnTo>
                      <a:pt x="68" y="152"/>
                    </a:lnTo>
                    <a:lnTo>
                      <a:pt x="48" y="188"/>
                    </a:lnTo>
                    <a:lnTo>
                      <a:pt x="32" y="224"/>
                    </a:lnTo>
                    <a:lnTo>
                      <a:pt x="28" y="238"/>
                    </a:lnTo>
                    <a:lnTo>
                      <a:pt x="26" y="250"/>
                    </a:lnTo>
                    <a:lnTo>
                      <a:pt x="26" y="250"/>
                    </a:lnTo>
                    <a:lnTo>
                      <a:pt x="28" y="260"/>
                    </a:lnTo>
                    <a:lnTo>
                      <a:pt x="30" y="270"/>
                    </a:lnTo>
                    <a:lnTo>
                      <a:pt x="40" y="294"/>
                    </a:lnTo>
                    <a:lnTo>
                      <a:pt x="54" y="320"/>
                    </a:lnTo>
                    <a:lnTo>
                      <a:pt x="54" y="320"/>
                    </a:lnTo>
                    <a:lnTo>
                      <a:pt x="46" y="320"/>
                    </a:lnTo>
                    <a:lnTo>
                      <a:pt x="38" y="316"/>
                    </a:lnTo>
                    <a:lnTo>
                      <a:pt x="30" y="312"/>
                    </a:lnTo>
                    <a:lnTo>
                      <a:pt x="20" y="302"/>
                    </a:lnTo>
                    <a:lnTo>
                      <a:pt x="12" y="286"/>
                    </a:lnTo>
                    <a:lnTo>
                      <a:pt x="8" y="278"/>
                    </a:lnTo>
                    <a:lnTo>
                      <a:pt x="6" y="266"/>
                    </a:lnTo>
                    <a:lnTo>
                      <a:pt x="4" y="252"/>
                    </a:lnTo>
                    <a:lnTo>
                      <a:pt x="4" y="238"/>
                    </a:lnTo>
                    <a:lnTo>
                      <a:pt x="4" y="238"/>
                    </a:lnTo>
                    <a:lnTo>
                      <a:pt x="4" y="190"/>
                    </a:lnTo>
                    <a:lnTo>
                      <a:pt x="2" y="160"/>
                    </a:lnTo>
                    <a:lnTo>
                      <a:pt x="0" y="14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98" name="Freeform 111"/>
              <p:cNvSpPr>
                <a:spLocks/>
              </p:cNvSpPr>
              <p:nvPr/>
            </p:nvSpPr>
            <p:spPr bwMode="auto">
              <a:xfrm>
                <a:off x="8793163" y="1606550"/>
                <a:ext cx="69850" cy="234950"/>
              </a:xfrm>
              <a:custGeom>
                <a:avLst/>
                <a:gdLst/>
                <a:ahLst/>
                <a:cxnLst>
                  <a:cxn ang="0">
                    <a:pos x="36" y="30"/>
                  </a:cxn>
                  <a:cxn ang="0">
                    <a:pos x="36" y="30"/>
                  </a:cxn>
                  <a:cxn ang="0">
                    <a:pos x="34" y="24"/>
                  </a:cxn>
                  <a:cxn ang="0">
                    <a:pos x="32" y="12"/>
                  </a:cxn>
                  <a:cxn ang="0">
                    <a:pos x="28" y="8"/>
                  </a:cxn>
                  <a:cxn ang="0">
                    <a:pos x="26" y="2"/>
                  </a:cxn>
                  <a:cxn ang="0">
                    <a:pos x="20" y="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0" y="6"/>
                  </a:cxn>
                  <a:cxn ang="0">
                    <a:pos x="6" y="12"/>
                  </a:cxn>
                  <a:cxn ang="0">
                    <a:pos x="2" y="20"/>
                  </a:cxn>
                  <a:cxn ang="0">
                    <a:pos x="0" y="28"/>
                  </a:cxn>
                  <a:cxn ang="0">
                    <a:pos x="0" y="46"/>
                  </a:cxn>
                  <a:cxn ang="0">
                    <a:pos x="0" y="58"/>
                  </a:cxn>
                  <a:cxn ang="0">
                    <a:pos x="0" y="58"/>
                  </a:cxn>
                  <a:cxn ang="0">
                    <a:pos x="12" y="102"/>
                  </a:cxn>
                  <a:cxn ang="0">
                    <a:pos x="12" y="102"/>
                  </a:cxn>
                  <a:cxn ang="0">
                    <a:pos x="16" y="118"/>
                  </a:cxn>
                  <a:cxn ang="0">
                    <a:pos x="20" y="132"/>
                  </a:cxn>
                  <a:cxn ang="0">
                    <a:pos x="26" y="142"/>
                  </a:cxn>
                  <a:cxn ang="0">
                    <a:pos x="30" y="146"/>
                  </a:cxn>
                  <a:cxn ang="0">
                    <a:pos x="32" y="148"/>
                  </a:cxn>
                  <a:cxn ang="0">
                    <a:pos x="32" y="148"/>
                  </a:cxn>
                  <a:cxn ang="0">
                    <a:pos x="36" y="146"/>
                  </a:cxn>
                  <a:cxn ang="0">
                    <a:pos x="38" y="144"/>
                  </a:cxn>
                  <a:cxn ang="0">
                    <a:pos x="42" y="136"/>
                  </a:cxn>
                  <a:cxn ang="0">
                    <a:pos x="44" y="124"/>
                  </a:cxn>
                  <a:cxn ang="0">
                    <a:pos x="36" y="30"/>
                  </a:cxn>
                </a:cxnLst>
                <a:rect l="0" t="0" r="r" b="b"/>
                <a:pathLst>
                  <a:path w="44" h="148">
                    <a:moveTo>
                      <a:pt x="36" y="30"/>
                    </a:moveTo>
                    <a:lnTo>
                      <a:pt x="36" y="30"/>
                    </a:lnTo>
                    <a:lnTo>
                      <a:pt x="34" y="24"/>
                    </a:lnTo>
                    <a:lnTo>
                      <a:pt x="32" y="12"/>
                    </a:lnTo>
                    <a:lnTo>
                      <a:pt x="28" y="8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6"/>
                    </a:lnTo>
                    <a:lnTo>
                      <a:pt x="6" y="12"/>
                    </a:lnTo>
                    <a:lnTo>
                      <a:pt x="2" y="20"/>
                    </a:lnTo>
                    <a:lnTo>
                      <a:pt x="0" y="28"/>
                    </a:lnTo>
                    <a:lnTo>
                      <a:pt x="0" y="46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12" y="102"/>
                    </a:lnTo>
                    <a:lnTo>
                      <a:pt x="12" y="102"/>
                    </a:lnTo>
                    <a:lnTo>
                      <a:pt x="16" y="118"/>
                    </a:lnTo>
                    <a:lnTo>
                      <a:pt x="20" y="132"/>
                    </a:lnTo>
                    <a:lnTo>
                      <a:pt x="26" y="142"/>
                    </a:lnTo>
                    <a:lnTo>
                      <a:pt x="30" y="146"/>
                    </a:lnTo>
                    <a:lnTo>
                      <a:pt x="32" y="148"/>
                    </a:lnTo>
                    <a:lnTo>
                      <a:pt x="32" y="148"/>
                    </a:lnTo>
                    <a:lnTo>
                      <a:pt x="36" y="146"/>
                    </a:lnTo>
                    <a:lnTo>
                      <a:pt x="38" y="144"/>
                    </a:lnTo>
                    <a:lnTo>
                      <a:pt x="42" y="136"/>
                    </a:lnTo>
                    <a:lnTo>
                      <a:pt x="44" y="124"/>
                    </a:lnTo>
                    <a:lnTo>
                      <a:pt x="36" y="30"/>
                    </a:lnTo>
                    <a:close/>
                  </a:path>
                </a:pathLst>
              </a:custGeom>
              <a:solidFill>
                <a:srgbClr val="F8853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99" name="Freeform 112"/>
              <p:cNvSpPr>
                <a:spLocks/>
              </p:cNvSpPr>
              <p:nvPr/>
            </p:nvSpPr>
            <p:spPr bwMode="auto">
              <a:xfrm>
                <a:off x="8828088" y="1800225"/>
                <a:ext cx="47625" cy="47625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20" y="30"/>
                  </a:cxn>
                  <a:cxn ang="0">
                    <a:pos x="26" y="26"/>
                  </a:cxn>
                  <a:cxn ang="0">
                    <a:pos x="28" y="22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28" y="8"/>
                  </a:cxn>
                  <a:cxn ang="0">
                    <a:pos x="26" y="4"/>
                  </a:cxn>
                  <a:cxn ang="0">
                    <a:pos x="20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2" y="20"/>
                  </a:cxn>
                  <a:cxn ang="0">
                    <a:pos x="4" y="26"/>
                  </a:cxn>
                  <a:cxn ang="0">
                    <a:pos x="10" y="3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30" h="30">
                    <a:moveTo>
                      <a:pt x="14" y="30"/>
                    </a:moveTo>
                    <a:lnTo>
                      <a:pt x="14" y="30"/>
                    </a:lnTo>
                    <a:lnTo>
                      <a:pt x="20" y="30"/>
                    </a:lnTo>
                    <a:lnTo>
                      <a:pt x="26" y="26"/>
                    </a:lnTo>
                    <a:lnTo>
                      <a:pt x="28" y="22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28" y="8"/>
                    </a:lnTo>
                    <a:lnTo>
                      <a:pt x="26" y="4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20"/>
                    </a:lnTo>
                    <a:lnTo>
                      <a:pt x="4" y="26"/>
                    </a:lnTo>
                    <a:lnTo>
                      <a:pt x="1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00" name="Freeform 113"/>
              <p:cNvSpPr>
                <a:spLocks/>
              </p:cNvSpPr>
              <p:nvPr/>
            </p:nvSpPr>
            <p:spPr bwMode="auto">
              <a:xfrm>
                <a:off x="9390063" y="1612900"/>
                <a:ext cx="73025" cy="231775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0" y="28"/>
                  </a:cxn>
                  <a:cxn ang="0">
                    <a:pos x="10" y="22"/>
                  </a:cxn>
                  <a:cxn ang="0">
                    <a:pos x="14" y="12"/>
                  </a:cxn>
                  <a:cxn ang="0">
                    <a:pos x="16" y="6"/>
                  </a:cxn>
                  <a:cxn ang="0">
                    <a:pos x="20" y="2"/>
                  </a:cxn>
                  <a:cxn ang="0">
                    <a:pos x="24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36" y="4"/>
                  </a:cxn>
                  <a:cxn ang="0">
                    <a:pos x="40" y="12"/>
                  </a:cxn>
                  <a:cxn ang="0">
                    <a:pos x="42" y="20"/>
                  </a:cxn>
                  <a:cxn ang="0">
                    <a:pos x="44" y="28"/>
                  </a:cxn>
                  <a:cxn ang="0">
                    <a:pos x="46" y="46"/>
                  </a:cxn>
                  <a:cxn ang="0">
                    <a:pos x="44" y="58"/>
                  </a:cxn>
                  <a:cxn ang="0">
                    <a:pos x="44" y="58"/>
                  </a:cxn>
                  <a:cxn ang="0">
                    <a:pos x="32" y="102"/>
                  </a:cxn>
                  <a:cxn ang="0">
                    <a:pos x="32" y="102"/>
                  </a:cxn>
                  <a:cxn ang="0">
                    <a:pos x="28" y="116"/>
                  </a:cxn>
                  <a:cxn ang="0">
                    <a:pos x="22" y="132"/>
                  </a:cxn>
                  <a:cxn ang="0">
                    <a:pos x="16" y="142"/>
                  </a:cxn>
                  <a:cxn ang="0">
                    <a:pos x="14" y="146"/>
                  </a:cxn>
                  <a:cxn ang="0">
                    <a:pos x="10" y="146"/>
                  </a:cxn>
                  <a:cxn ang="0">
                    <a:pos x="10" y="146"/>
                  </a:cxn>
                  <a:cxn ang="0">
                    <a:pos x="8" y="146"/>
                  </a:cxn>
                  <a:cxn ang="0">
                    <a:pos x="6" y="142"/>
                  </a:cxn>
                  <a:cxn ang="0">
                    <a:pos x="2" y="134"/>
                  </a:cxn>
                  <a:cxn ang="0">
                    <a:pos x="0" y="122"/>
                  </a:cxn>
                  <a:cxn ang="0">
                    <a:pos x="10" y="28"/>
                  </a:cxn>
                </a:cxnLst>
                <a:rect l="0" t="0" r="r" b="b"/>
                <a:pathLst>
                  <a:path w="46" h="146">
                    <a:moveTo>
                      <a:pt x="10" y="28"/>
                    </a:moveTo>
                    <a:lnTo>
                      <a:pt x="10" y="28"/>
                    </a:lnTo>
                    <a:lnTo>
                      <a:pt x="10" y="22"/>
                    </a:lnTo>
                    <a:lnTo>
                      <a:pt x="14" y="12"/>
                    </a:lnTo>
                    <a:lnTo>
                      <a:pt x="16" y="6"/>
                    </a:lnTo>
                    <a:lnTo>
                      <a:pt x="20" y="2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6" y="4"/>
                    </a:lnTo>
                    <a:lnTo>
                      <a:pt x="40" y="12"/>
                    </a:lnTo>
                    <a:lnTo>
                      <a:pt x="42" y="20"/>
                    </a:lnTo>
                    <a:lnTo>
                      <a:pt x="44" y="28"/>
                    </a:lnTo>
                    <a:lnTo>
                      <a:pt x="46" y="46"/>
                    </a:lnTo>
                    <a:lnTo>
                      <a:pt x="44" y="58"/>
                    </a:lnTo>
                    <a:lnTo>
                      <a:pt x="44" y="58"/>
                    </a:lnTo>
                    <a:lnTo>
                      <a:pt x="32" y="102"/>
                    </a:lnTo>
                    <a:lnTo>
                      <a:pt x="32" y="102"/>
                    </a:lnTo>
                    <a:lnTo>
                      <a:pt x="28" y="116"/>
                    </a:lnTo>
                    <a:lnTo>
                      <a:pt x="22" y="132"/>
                    </a:lnTo>
                    <a:lnTo>
                      <a:pt x="16" y="142"/>
                    </a:lnTo>
                    <a:lnTo>
                      <a:pt x="14" y="146"/>
                    </a:lnTo>
                    <a:lnTo>
                      <a:pt x="10" y="146"/>
                    </a:lnTo>
                    <a:lnTo>
                      <a:pt x="10" y="146"/>
                    </a:lnTo>
                    <a:lnTo>
                      <a:pt x="8" y="146"/>
                    </a:lnTo>
                    <a:lnTo>
                      <a:pt x="6" y="142"/>
                    </a:lnTo>
                    <a:lnTo>
                      <a:pt x="2" y="134"/>
                    </a:lnTo>
                    <a:lnTo>
                      <a:pt x="0" y="122"/>
                    </a:lnTo>
                    <a:lnTo>
                      <a:pt x="10" y="28"/>
                    </a:lnTo>
                    <a:close/>
                  </a:path>
                </a:pathLst>
              </a:custGeom>
              <a:solidFill>
                <a:srgbClr val="E4783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03" name="Freeform 114"/>
              <p:cNvSpPr>
                <a:spLocks/>
              </p:cNvSpPr>
              <p:nvPr/>
            </p:nvSpPr>
            <p:spPr bwMode="auto">
              <a:xfrm>
                <a:off x="9377363" y="1803400"/>
                <a:ext cx="44450" cy="50800"/>
              </a:xfrm>
              <a:custGeom>
                <a:avLst/>
                <a:gdLst/>
                <a:ahLst/>
                <a:cxnLst>
                  <a:cxn ang="0">
                    <a:pos x="14" y="32"/>
                  </a:cxn>
                  <a:cxn ang="0">
                    <a:pos x="14" y="32"/>
                  </a:cxn>
                  <a:cxn ang="0">
                    <a:pos x="20" y="30"/>
                  </a:cxn>
                  <a:cxn ang="0">
                    <a:pos x="24" y="28"/>
                  </a:cxn>
                  <a:cxn ang="0">
                    <a:pos x="28" y="22"/>
                  </a:cxn>
                  <a:cxn ang="0">
                    <a:pos x="28" y="16"/>
                  </a:cxn>
                  <a:cxn ang="0">
                    <a:pos x="28" y="16"/>
                  </a:cxn>
                  <a:cxn ang="0">
                    <a:pos x="28" y="10"/>
                  </a:cxn>
                  <a:cxn ang="0">
                    <a:pos x="24" y="6"/>
                  </a:cxn>
                  <a:cxn ang="0">
                    <a:pos x="20" y="2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2"/>
                  </a:cxn>
                  <a:cxn ang="0">
                    <a:pos x="4" y="6"/>
                  </a:cxn>
                  <a:cxn ang="0">
                    <a:pos x="0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8" y="30"/>
                  </a:cxn>
                  <a:cxn ang="0">
                    <a:pos x="14" y="32"/>
                  </a:cxn>
                  <a:cxn ang="0">
                    <a:pos x="14" y="32"/>
                  </a:cxn>
                </a:cxnLst>
                <a:rect l="0" t="0" r="r" b="b"/>
                <a:pathLst>
                  <a:path w="28" h="32">
                    <a:moveTo>
                      <a:pt x="14" y="32"/>
                    </a:moveTo>
                    <a:lnTo>
                      <a:pt x="14" y="32"/>
                    </a:lnTo>
                    <a:lnTo>
                      <a:pt x="20" y="30"/>
                    </a:lnTo>
                    <a:lnTo>
                      <a:pt x="24" y="28"/>
                    </a:lnTo>
                    <a:lnTo>
                      <a:pt x="28" y="22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28" y="10"/>
                    </a:lnTo>
                    <a:lnTo>
                      <a:pt x="24" y="6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8" y="30"/>
                    </a:lnTo>
                    <a:lnTo>
                      <a:pt x="14" y="32"/>
                    </a:lnTo>
                    <a:lnTo>
                      <a:pt x="14" y="32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04" name="Freeform 115"/>
              <p:cNvSpPr>
                <a:spLocks/>
              </p:cNvSpPr>
              <p:nvPr/>
            </p:nvSpPr>
            <p:spPr bwMode="auto">
              <a:xfrm>
                <a:off x="8831263" y="1222375"/>
                <a:ext cx="581025" cy="889000"/>
              </a:xfrm>
              <a:custGeom>
                <a:avLst/>
                <a:gdLst/>
                <a:ahLst/>
                <a:cxnLst>
                  <a:cxn ang="0">
                    <a:pos x="0" y="194"/>
                  </a:cxn>
                  <a:cxn ang="0">
                    <a:pos x="14" y="350"/>
                  </a:cxn>
                  <a:cxn ang="0">
                    <a:pos x="22" y="406"/>
                  </a:cxn>
                  <a:cxn ang="0">
                    <a:pos x="28" y="426"/>
                  </a:cxn>
                  <a:cxn ang="0">
                    <a:pos x="68" y="480"/>
                  </a:cxn>
                  <a:cxn ang="0">
                    <a:pos x="80" y="496"/>
                  </a:cxn>
                  <a:cxn ang="0">
                    <a:pos x="106" y="524"/>
                  </a:cxn>
                  <a:cxn ang="0">
                    <a:pos x="136" y="546"/>
                  </a:cxn>
                  <a:cxn ang="0">
                    <a:pos x="166" y="558"/>
                  </a:cxn>
                  <a:cxn ang="0">
                    <a:pos x="182" y="560"/>
                  </a:cxn>
                  <a:cxn ang="0">
                    <a:pos x="206" y="554"/>
                  </a:cxn>
                  <a:cxn ang="0">
                    <a:pos x="232" y="540"/>
                  </a:cxn>
                  <a:cxn ang="0">
                    <a:pos x="256" y="520"/>
                  </a:cxn>
                  <a:cxn ang="0">
                    <a:pos x="280" y="496"/>
                  </a:cxn>
                  <a:cxn ang="0">
                    <a:pos x="320" y="448"/>
                  </a:cxn>
                  <a:cxn ang="0">
                    <a:pos x="342" y="412"/>
                  </a:cxn>
                  <a:cxn ang="0">
                    <a:pos x="346" y="396"/>
                  </a:cxn>
                  <a:cxn ang="0">
                    <a:pos x="358" y="304"/>
                  </a:cxn>
                  <a:cxn ang="0">
                    <a:pos x="366" y="198"/>
                  </a:cxn>
                  <a:cxn ang="0">
                    <a:pos x="364" y="170"/>
                  </a:cxn>
                  <a:cxn ang="0">
                    <a:pos x="350" y="98"/>
                  </a:cxn>
                  <a:cxn ang="0">
                    <a:pos x="336" y="58"/>
                  </a:cxn>
                  <a:cxn ang="0">
                    <a:pos x="328" y="46"/>
                  </a:cxn>
                  <a:cxn ang="0">
                    <a:pos x="296" y="26"/>
                  </a:cxn>
                  <a:cxn ang="0">
                    <a:pos x="252" y="10"/>
                  </a:cxn>
                  <a:cxn ang="0">
                    <a:pos x="208" y="2"/>
                  </a:cxn>
                  <a:cxn ang="0">
                    <a:pos x="188" y="0"/>
                  </a:cxn>
                  <a:cxn ang="0">
                    <a:pos x="138" y="4"/>
                  </a:cxn>
                  <a:cxn ang="0">
                    <a:pos x="92" y="14"/>
                  </a:cxn>
                  <a:cxn ang="0">
                    <a:pos x="56" y="28"/>
                  </a:cxn>
                  <a:cxn ang="0">
                    <a:pos x="36" y="40"/>
                  </a:cxn>
                  <a:cxn ang="0">
                    <a:pos x="30" y="50"/>
                  </a:cxn>
                  <a:cxn ang="0">
                    <a:pos x="14" y="108"/>
                  </a:cxn>
                  <a:cxn ang="0">
                    <a:pos x="0" y="176"/>
                  </a:cxn>
                  <a:cxn ang="0">
                    <a:pos x="0" y="194"/>
                  </a:cxn>
                </a:cxnLst>
                <a:rect l="0" t="0" r="r" b="b"/>
                <a:pathLst>
                  <a:path w="366" h="560">
                    <a:moveTo>
                      <a:pt x="0" y="194"/>
                    </a:moveTo>
                    <a:lnTo>
                      <a:pt x="0" y="194"/>
                    </a:lnTo>
                    <a:lnTo>
                      <a:pt x="8" y="280"/>
                    </a:lnTo>
                    <a:lnTo>
                      <a:pt x="14" y="350"/>
                    </a:lnTo>
                    <a:lnTo>
                      <a:pt x="22" y="406"/>
                    </a:lnTo>
                    <a:lnTo>
                      <a:pt x="22" y="406"/>
                    </a:lnTo>
                    <a:lnTo>
                      <a:pt x="24" y="416"/>
                    </a:lnTo>
                    <a:lnTo>
                      <a:pt x="28" y="426"/>
                    </a:lnTo>
                    <a:lnTo>
                      <a:pt x="40" y="444"/>
                    </a:lnTo>
                    <a:lnTo>
                      <a:pt x="68" y="480"/>
                    </a:lnTo>
                    <a:lnTo>
                      <a:pt x="68" y="480"/>
                    </a:lnTo>
                    <a:lnTo>
                      <a:pt x="80" y="496"/>
                    </a:lnTo>
                    <a:lnTo>
                      <a:pt x="92" y="512"/>
                    </a:lnTo>
                    <a:lnTo>
                      <a:pt x="106" y="524"/>
                    </a:lnTo>
                    <a:lnTo>
                      <a:pt x="120" y="536"/>
                    </a:lnTo>
                    <a:lnTo>
                      <a:pt x="136" y="546"/>
                    </a:lnTo>
                    <a:lnTo>
                      <a:pt x="150" y="552"/>
                    </a:lnTo>
                    <a:lnTo>
                      <a:pt x="166" y="558"/>
                    </a:lnTo>
                    <a:lnTo>
                      <a:pt x="182" y="560"/>
                    </a:lnTo>
                    <a:lnTo>
                      <a:pt x="182" y="560"/>
                    </a:lnTo>
                    <a:lnTo>
                      <a:pt x="194" y="558"/>
                    </a:lnTo>
                    <a:lnTo>
                      <a:pt x="206" y="554"/>
                    </a:lnTo>
                    <a:lnTo>
                      <a:pt x="220" y="548"/>
                    </a:lnTo>
                    <a:lnTo>
                      <a:pt x="232" y="540"/>
                    </a:lnTo>
                    <a:lnTo>
                      <a:pt x="244" y="532"/>
                    </a:lnTo>
                    <a:lnTo>
                      <a:pt x="256" y="520"/>
                    </a:lnTo>
                    <a:lnTo>
                      <a:pt x="280" y="496"/>
                    </a:lnTo>
                    <a:lnTo>
                      <a:pt x="280" y="496"/>
                    </a:lnTo>
                    <a:lnTo>
                      <a:pt x="302" y="472"/>
                    </a:lnTo>
                    <a:lnTo>
                      <a:pt x="320" y="448"/>
                    </a:lnTo>
                    <a:lnTo>
                      <a:pt x="334" y="428"/>
                    </a:lnTo>
                    <a:lnTo>
                      <a:pt x="342" y="412"/>
                    </a:lnTo>
                    <a:lnTo>
                      <a:pt x="342" y="412"/>
                    </a:lnTo>
                    <a:lnTo>
                      <a:pt x="346" y="396"/>
                    </a:lnTo>
                    <a:lnTo>
                      <a:pt x="350" y="370"/>
                    </a:lnTo>
                    <a:lnTo>
                      <a:pt x="358" y="304"/>
                    </a:lnTo>
                    <a:lnTo>
                      <a:pt x="364" y="240"/>
                    </a:lnTo>
                    <a:lnTo>
                      <a:pt x="366" y="198"/>
                    </a:lnTo>
                    <a:lnTo>
                      <a:pt x="366" y="198"/>
                    </a:lnTo>
                    <a:lnTo>
                      <a:pt x="364" y="170"/>
                    </a:lnTo>
                    <a:lnTo>
                      <a:pt x="358" y="136"/>
                    </a:lnTo>
                    <a:lnTo>
                      <a:pt x="350" y="98"/>
                    </a:lnTo>
                    <a:lnTo>
                      <a:pt x="336" y="58"/>
                    </a:lnTo>
                    <a:lnTo>
                      <a:pt x="336" y="58"/>
                    </a:lnTo>
                    <a:lnTo>
                      <a:pt x="332" y="52"/>
                    </a:lnTo>
                    <a:lnTo>
                      <a:pt x="328" y="46"/>
                    </a:lnTo>
                    <a:lnTo>
                      <a:pt x="314" y="36"/>
                    </a:lnTo>
                    <a:lnTo>
                      <a:pt x="296" y="26"/>
                    </a:lnTo>
                    <a:lnTo>
                      <a:pt x="276" y="18"/>
                    </a:lnTo>
                    <a:lnTo>
                      <a:pt x="252" y="10"/>
                    </a:lnTo>
                    <a:lnTo>
                      <a:pt x="230" y="6"/>
                    </a:lnTo>
                    <a:lnTo>
                      <a:pt x="208" y="2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64" y="2"/>
                    </a:lnTo>
                    <a:lnTo>
                      <a:pt x="138" y="4"/>
                    </a:lnTo>
                    <a:lnTo>
                      <a:pt x="114" y="8"/>
                    </a:lnTo>
                    <a:lnTo>
                      <a:pt x="92" y="14"/>
                    </a:lnTo>
                    <a:lnTo>
                      <a:pt x="72" y="20"/>
                    </a:lnTo>
                    <a:lnTo>
                      <a:pt x="56" y="28"/>
                    </a:lnTo>
                    <a:lnTo>
                      <a:pt x="42" y="34"/>
                    </a:lnTo>
                    <a:lnTo>
                      <a:pt x="36" y="40"/>
                    </a:lnTo>
                    <a:lnTo>
                      <a:pt x="36" y="40"/>
                    </a:lnTo>
                    <a:lnTo>
                      <a:pt x="30" y="50"/>
                    </a:lnTo>
                    <a:lnTo>
                      <a:pt x="26" y="66"/>
                    </a:lnTo>
                    <a:lnTo>
                      <a:pt x="14" y="108"/>
                    </a:lnTo>
                    <a:lnTo>
                      <a:pt x="4" y="154"/>
                    </a:lnTo>
                    <a:lnTo>
                      <a:pt x="0" y="176"/>
                    </a:lnTo>
                    <a:lnTo>
                      <a:pt x="0" y="194"/>
                    </a:lnTo>
                    <a:lnTo>
                      <a:pt x="0" y="194"/>
                    </a:lnTo>
                    <a:close/>
                  </a:path>
                </a:pathLst>
              </a:custGeom>
              <a:solidFill>
                <a:srgbClr val="F6995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05" name="Freeform 116"/>
              <p:cNvSpPr>
                <a:spLocks/>
              </p:cNvSpPr>
              <p:nvPr/>
            </p:nvSpPr>
            <p:spPr bwMode="auto">
              <a:xfrm>
                <a:off x="9123363" y="1577975"/>
                <a:ext cx="234950" cy="298450"/>
              </a:xfrm>
              <a:custGeom>
                <a:avLst/>
                <a:gdLst/>
                <a:ahLst/>
                <a:cxnLst>
                  <a:cxn ang="0">
                    <a:pos x="34" y="10"/>
                  </a:cxn>
                  <a:cxn ang="0">
                    <a:pos x="34" y="10"/>
                  </a:cxn>
                  <a:cxn ang="0">
                    <a:pos x="28" y="18"/>
                  </a:cxn>
                  <a:cxn ang="0">
                    <a:pos x="20" y="30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0" y="60"/>
                  </a:cxn>
                  <a:cxn ang="0">
                    <a:pos x="8" y="76"/>
                  </a:cxn>
                  <a:cxn ang="0">
                    <a:pos x="8" y="114"/>
                  </a:cxn>
                  <a:cxn ang="0">
                    <a:pos x="10" y="150"/>
                  </a:cxn>
                  <a:cxn ang="0">
                    <a:pos x="10" y="162"/>
                  </a:cxn>
                  <a:cxn ang="0">
                    <a:pos x="10" y="170"/>
                  </a:cxn>
                  <a:cxn ang="0">
                    <a:pos x="10" y="170"/>
                  </a:cxn>
                  <a:cxn ang="0">
                    <a:pos x="2" y="184"/>
                  </a:cxn>
                  <a:cxn ang="0">
                    <a:pos x="0" y="188"/>
                  </a:cxn>
                  <a:cxn ang="0">
                    <a:pos x="0" y="188"/>
                  </a:cxn>
                  <a:cxn ang="0">
                    <a:pos x="18" y="180"/>
                  </a:cxn>
                  <a:cxn ang="0">
                    <a:pos x="30" y="172"/>
                  </a:cxn>
                  <a:cxn ang="0">
                    <a:pos x="34" y="168"/>
                  </a:cxn>
                  <a:cxn ang="0">
                    <a:pos x="36" y="166"/>
                  </a:cxn>
                  <a:cxn ang="0">
                    <a:pos x="36" y="166"/>
                  </a:cxn>
                  <a:cxn ang="0">
                    <a:pos x="34" y="154"/>
                  </a:cxn>
                  <a:cxn ang="0">
                    <a:pos x="32" y="142"/>
                  </a:cxn>
                  <a:cxn ang="0">
                    <a:pos x="28" y="122"/>
                  </a:cxn>
                  <a:cxn ang="0">
                    <a:pos x="28" y="94"/>
                  </a:cxn>
                  <a:cxn ang="0">
                    <a:pos x="28" y="94"/>
                  </a:cxn>
                  <a:cxn ang="0">
                    <a:pos x="28" y="80"/>
                  </a:cxn>
                  <a:cxn ang="0">
                    <a:pos x="30" y="70"/>
                  </a:cxn>
                  <a:cxn ang="0">
                    <a:pos x="34" y="58"/>
                  </a:cxn>
                  <a:cxn ang="0">
                    <a:pos x="40" y="50"/>
                  </a:cxn>
                  <a:cxn ang="0">
                    <a:pos x="40" y="50"/>
                  </a:cxn>
                  <a:cxn ang="0">
                    <a:pos x="42" y="46"/>
                  </a:cxn>
                  <a:cxn ang="0">
                    <a:pos x="48" y="38"/>
                  </a:cxn>
                  <a:cxn ang="0">
                    <a:pos x="52" y="34"/>
                  </a:cxn>
                  <a:cxn ang="0">
                    <a:pos x="60" y="30"/>
                  </a:cxn>
                  <a:cxn ang="0">
                    <a:pos x="68" y="28"/>
                  </a:cxn>
                  <a:cxn ang="0">
                    <a:pos x="80" y="26"/>
                  </a:cxn>
                  <a:cxn ang="0">
                    <a:pos x="80" y="26"/>
                  </a:cxn>
                  <a:cxn ang="0">
                    <a:pos x="90" y="28"/>
                  </a:cxn>
                  <a:cxn ang="0">
                    <a:pos x="100" y="30"/>
                  </a:cxn>
                  <a:cxn ang="0">
                    <a:pos x="108" y="34"/>
                  </a:cxn>
                  <a:cxn ang="0">
                    <a:pos x="114" y="38"/>
                  </a:cxn>
                  <a:cxn ang="0">
                    <a:pos x="122" y="46"/>
                  </a:cxn>
                  <a:cxn ang="0">
                    <a:pos x="126" y="50"/>
                  </a:cxn>
                  <a:cxn ang="0">
                    <a:pos x="126" y="50"/>
                  </a:cxn>
                  <a:cxn ang="0">
                    <a:pos x="130" y="48"/>
                  </a:cxn>
                  <a:cxn ang="0">
                    <a:pos x="136" y="46"/>
                  </a:cxn>
                  <a:cxn ang="0">
                    <a:pos x="136" y="46"/>
                  </a:cxn>
                  <a:cxn ang="0">
                    <a:pos x="140" y="42"/>
                  </a:cxn>
                  <a:cxn ang="0">
                    <a:pos x="144" y="38"/>
                  </a:cxn>
                  <a:cxn ang="0">
                    <a:pos x="148" y="28"/>
                  </a:cxn>
                  <a:cxn ang="0">
                    <a:pos x="148" y="16"/>
                  </a:cxn>
                  <a:cxn ang="0">
                    <a:pos x="148" y="16"/>
                  </a:cxn>
                  <a:cxn ang="0">
                    <a:pos x="144" y="14"/>
                  </a:cxn>
                  <a:cxn ang="0">
                    <a:pos x="132" y="8"/>
                  </a:cxn>
                  <a:cxn ang="0">
                    <a:pos x="114" y="2"/>
                  </a:cxn>
                  <a:cxn ang="0">
                    <a:pos x="102" y="0"/>
                  </a:cxn>
                  <a:cxn ang="0">
                    <a:pos x="90" y="0"/>
                  </a:cxn>
                  <a:cxn ang="0">
                    <a:pos x="90" y="0"/>
                  </a:cxn>
                  <a:cxn ang="0">
                    <a:pos x="66" y="0"/>
                  </a:cxn>
                  <a:cxn ang="0">
                    <a:pos x="50" y="4"/>
                  </a:cxn>
                  <a:cxn ang="0">
                    <a:pos x="34" y="10"/>
                  </a:cxn>
                  <a:cxn ang="0">
                    <a:pos x="34" y="10"/>
                  </a:cxn>
                </a:cxnLst>
                <a:rect l="0" t="0" r="r" b="b"/>
                <a:pathLst>
                  <a:path w="148" h="188">
                    <a:moveTo>
                      <a:pt x="34" y="10"/>
                    </a:moveTo>
                    <a:lnTo>
                      <a:pt x="34" y="10"/>
                    </a:lnTo>
                    <a:lnTo>
                      <a:pt x="28" y="18"/>
                    </a:lnTo>
                    <a:lnTo>
                      <a:pt x="20" y="30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0" y="60"/>
                    </a:lnTo>
                    <a:lnTo>
                      <a:pt x="8" y="76"/>
                    </a:lnTo>
                    <a:lnTo>
                      <a:pt x="8" y="114"/>
                    </a:lnTo>
                    <a:lnTo>
                      <a:pt x="10" y="150"/>
                    </a:lnTo>
                    <a:lnTo>
                      <a:pt x="10" y="162"/>
                    </a:lnTo>
                    <a:lnTo>
                      <a:pt x="10" y="170"/>
                    </a:lnTo>
                    <a:lnTo>
                      <a:pt x="10" y="170"/>
                    </a:lnTo>
                    <a:lnTo>
                      <a:pt x="2" y="184"/>
                    </a:lnTo>
                    <a:lnTo>
                      <a:pt x="0" y="188"/>
                    </a:lnTo>
                    <a:lnTo>
                      <a:pt x="0" y="188"/>
                    </a:lnTo>
                    <a:lnTo>
                      <a:pt x="18" y="180"/>
                    </a:lnTo>
                    <a:lnTo>
                      <a:pt x="30" y="172"/>
                    </a:lnTo>
                    <a:lnTo>
                      <a:pt x="34" y="168"/>
                    </a:lnTo>
                    <a:lnTo>
                      <a:pt x="36" y="166"/>
                    </a:lnTo>
                    <a:lnTo>
                      <a:pt x="36" y="166"/>
                    </a:lnTo>
                    <a:lnTo>
                      <a:pt x="34" y="154"/>
                    </a:lnTo>
                    <a:lnTo>
                      <a:pt x="32" y="142"/>
                    </a:lnTo>
                    <a:lnTo>
                      <a:pt x="28" y="122"/>
                    </a:lnTo>
                    <a:lnTo>
                      <a:pt x="28" y="94"/>
                    </a:lnTo>
                    <a:lnTo>
                      <a:pt x="28" y="94"/>
                    </a:lnTo>
                    <a:lnTo>
                      <a:pt x="28" y="80"/>
                    </a:lnTo>
                    <a:lnTo>
                      <a:pt x="30" y="70"/>
                    </a:lnTo>
                    <a:lnTo>
                      <a:pt x="34" y="58"/>
                    </a:lnTo>
                    <a:lnTo>
                      <a:pt x="40" y="50"/>
                    </a:lnTo>
                    <a:lnTo>
                      <a:pt x="40" y="50"/>
                    </a:lnTo>
                    <a:lnTo>
                      <a:pt x="42" y="46"/>
                    </a:lnTo>
                    <a:lnTo>
                      <a:pt x="48" y="38"/>
                    </a:lnTo>
                    <a:lnTo>
                      <a:pt x="52" y="34"/>
                    </a:lnTo>
                    <a:lnTo>
                      <a:pt x="60" y="30"/>
                    </a:lnTo>
                    <a:lnTo>
                      <a:pt x="68" y="28"/>
                    </a:lnTo>
                    <a:lnTo>
                      <a:pt x="80" y="26"/>
                    </a:lnTo>
                    <a:lnTo>
                      <a:pt x="80" y="26"/>
                    </a:lnTo>
                    <a:lnTo>
                      <a:pt x="90" y="28"/>
                    </a:lnTo>
                    <a:lnTo>
                      <a:pt x="100" y="30"/>
                    </a:lnTo>
                    <a:lnTo>
                      <a:pt x="108" y="34"/>
                    </a:lnTo>
                    <a:lnTo>
                      <a:pt x="114" y="38"/>
                    </a:lnTo>
                    <a:lnTo>
                      <a:pt x="122" y="46"/>
                    </a:lnTo>
                    <a:lnTo>
                      <a:pt x="126" y="50"/>
                    </a:lnTo>
                    <a:lnTo>
                      <a:pt x="126" y="50"/>
                    </a:lnTo>
                    <a:lnTo>
                      <a:pt x="130" y="48"/>
                    </a:lnTo>
                    <a:lnTo>
                      <a:pt x="136" y="46"/>
                    </a:lnTo>
                    <a:lnTo>
                      <a:pt x="136" y="46"/>
                    </a:lnTo>
                    <a:lnTo>
                      <a:pt x="140" y="42"/>
                    </a:lnTo>
                    <a:lnTo>
                      <a:pt x="144" y="38"/>
                    </a:lnTo>
                    <a:lnTo>
                      <a:pt x="148" y="28"/>
                    </a:lnTo>
                    <a:lnTo>
                      <a:pt x="148" y="16"/>
                    </a:lnTo>
                    <a:lnTo>
                      <a:pt x="148" y="16"/>
                    </a:lnTo>
                    <a:lnTo>
                      <a:pt x="144" y="14"/>
                    </a:lnTo>
                    <a:lnTo>
                      <a:pt x="132" y="8"/>
                    </a:lnTo>
                    <a:lnTo>
                      <a:pt x="114" y="2"/>
                    </a:lnTo>
                    <a:lnTo>
                      <a:pt x="102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66" y="0"/>
                    </a:lnTo>
                    <a:lnTo>
                      <a:pt x="50" y="4"/>
                    </a:lnTo>
                    <a:lnTo>
                      <a:pt x="34" y="1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8853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06" name="Freeform 117"/>
              <p:cNvSpPr>
                <a:spLocks/>
              </p:cNvSpPr>
              <p:nvPr/>
            </p:nvSpPr>
            <p:spPr bwMode="auto">
              <a:xfrm>
                <a:off x="8872538" y="1577975"/>
                <a:ext cx="187325" cy="76200"/>
              </a:xfrm>
              <a:custGeom>
                <a:avLst/>
                <a:gdLst/>
                <a:ahLst/>
                <a:cxnLst>
                  <a:cxn ang="0">
                    <a:pos x="108" y="8"/>
                  </a:cxn>
                  <a:cxn ang="0">
                    <a:pos x="108" y="8"/>
                  </a:cxn>
                  <a:cxn ang="0">
                    <a:pos x="112" y="16"/>
                  </a:cxn>
                  <a:cxn ang="0">
                    <a:pos x="116" y="26"/>
                  </a:cxn>
                  <a:cxn ang="0">
                    <a:pos x="118" y="38"/>
                  </a:cxn>
                  <a:cxn ang="0">
                    <a:pos x="118" y="38"/>
                  </a:cxn>
                  <a:cxn ang="0">
                    <a:pos x="110" y="48"/>
                  </a:cxn>
                  <a:cxn ang="0">
                    <a:pos x="110" y="48"/>
                  </a:cxn>
                  <a:cxn ang="0">
                    <a:pos x="108" y="48"/>
                  </a:cxn>
                  <a:cxn ang="0">
                    <a:pos x="106" y="46"/>
                  </a:cxn>
                  <a:cxn ang="0">
                    <a:pos x="102" y="38"/>
                  </a:cxn>
                  <a:cxn ang="0">
                    <a:pos x="98" y="32"/>
                  </a:cxn>
                  <a:cxn ang="0">
                    <a:pos x="90" y="28"/>
                  </a:cxn>
                  <a:cxn ang="0">
                    <a:pos x="82" y="24"/>
                  </a:cxn>
                  <a:cxn ang="0">
                    <a:pos x="70" y="24"/>
                  </a:cxn>
                  <a:cxn ang="0">
                    <a:pos x="70" y="24"/>
                  </a:cxn>
                  <a:cxn ang="0">
                    <a:pos x="62" y="24"/>
                  </a:cxn>
                  <a:cxn ang="0">
                    <a:pos x="54" y="28"/>
                  </a:cxn>
                  <a:cxn ang="0">
                    <a:pos x="38" y="34"/>
                  </a:cxn>
                  <a:cxn ang="0">
                    <a:pos x="22" y="46"/>
                  </a:cxn>
                  <a:cxn ang="0">
                    <a:pos x="22" y="46"/>
                  </a:cxn>
                  <a:cxn ang="0">
                    <a:pos x="20" y="42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8" y="24"/>
                  </a:cxn>
                  <a:cxn ang="0">
                    <a:pos x="4" y="2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6" y="8"/>
                  </a:cxn>
                  <a:cxn ang="0">
                    <a:pos x="34" y="2"/>
                  </a:cxn>
                  <a:cxn ang="0">
                    <a:pos x="42" y="0"/>
                  </a:cxn>
                  <a:cxn ang="0">
                    <a:pos x="52" y="0"/>
                  </a:cxn>
                  <a:cxn ang="0">
                    <a:pos x="52" y="0"/>
                  </a:cxn>
                  <a:cxn ang="0">
                    <a:pos x="74" y="2"/>
                  </a:cxn>
                  <a:cxn ang="0">
                    <a:pos x="90" y="4"/>
                  </a:cxn>
                  <a:cxn ang="0">
                    <a:pos x="108" y="8"/>
                  </a:cxn>
                  <a:cxn ang="0">
                    <a:pos x="108" y="8"/>
                  </a:cxn>
                </a:cxnLst>
                <a:rect l="0" t="0" r="r" b="b"/>
                <a:pathLst>
                  <a:path w="118" h="48">
                    <a:moveTo>
                      <a:pt x="108" y="8"/>
                    </a:moveTo>
                    <a:lnTo>
                      <a:pt x="108" y="8"/>
                    </a:lnTo>
                    <a:lnTo>
                      <a:pt x="112" y="16"/>
                    </a:lnTo>
                    <a:lnTo>
                      <a:pt x="116" y="26"/>
                    </a:lnTo>
                    <a:lnTo>
                      <a:pt x="118" y="38"/>
                    </a:lnTo>
                    <a:lnTo>
                      <a:pt x="118" y="38"/>
                    </a:lnTo>
                    <a:lnTo>
                      <a:pt x="110" y="48"/>
                    </a:lnTo>
                    <a:lnTo>
                      <a:pt x="110" y="48"/>
                    </a:lnTo>
                    <a:lnTo>
                      <a:pt x="108" y="48"/>
                    </a:lnTo>
                    <a:lnTo>
                      <a:pt x="106" y="46"/>
                    </a:lnTo>
                    <a:lnTo>
                      <a:pt x="102" y="38"/>
                    </a:lnTo>
                    <a:lnTo>
                      <a:pt x="98" y="32"/>
                    </a:lnTo>
                    <a:lnTo>
                      <a:pt x="90" y="28"/>
                    </a:lnTo>
                    <a:lnTo>
                      <a:pt x="82" y="24"/>
                    </a:lnTo>
                    <a:lnTo>
                      <a:pt x="70" y="24"/>
                    </a:lnTo>
                    <a:lnTo>
                      <a:pt x="70" y="24"/>
                    </a:lnTo>
                    <a:lnTo>
                      <a:pt x="62" y="24"/>
                    </a:lnTo>
                    <a:lnTo>
                      <a:pt x="54" y="28"/>
                    </a:lnTo>
                    <a:lnTo>
                      <a:pt x="38" y="34"/>
                    </a:lnTo>
                    <a:lnTo>
                      <a:pt x="22" y="46"/>
                    </a:lnTo>
                    <a:lnTo>
                      <a:pt x="22" y="46"/>
                    </a:lnTo>
                    <a:lnTo>
                      <a:pt x="20" y="42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8" y="24"/>
                    </a:lnTo>
                    <a:lnTo>
                      <a:pt x="4" y="2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6" y="8"/>
                    </a:lnTo>
                    <a:lnTo>
                      <a:pt x="34" y="2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74" y="2"/>
                    </a:lnTo>
                    <a:lnTo>
                      <a:pt x="90" y="4"/>
                    </a:lnTo>
                    <a:lnTo>
                      <a:pt x="108" y="8"/>
                    </a:lnTo>
                    <a:lnTo>
                      <a:pt x="108" y="8"/>
                    </a:lnTo>
                    <a:close/>
                  </a:path>
                </a:pathLst>
              </a:custGeom>
              <a:solidFill>
                <a:srgbClr val="F8853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07" name="Freeform 118"/>
              <p:cNvSpPr>
                <a:spLocks/>
              </p:cNvSpPr>
              <p:nvPr/>
            </p:nvSpPr>
            <p:spPr bwMode="auto">
              <a:xfrm>
                <a:off x="8875713" y="1571625"/>
                <a:ext cx="171450" cy="25400"/>
              </a:xfrm>
              <a:custGeom>
                <a:avLst/>
                <a:gdLst/>
                <a:ahLst/>
                <a:cxnLst>
                  <a:cxn ang="0">
                    <a:pos x="108" y="12"/>
                  </a:cxn>
                  <a:cxn ang="0">
                    <a:pos x="108" y="12"/>
                  </a:cxn>
                  <a:cxn ang="0">
                    <a:pos x="98" y="8"/>
                  </a:cxn>
                  <a:cxn ang="0">
                    <a:pos x="88" y="4"/>
                  </a:cxn>
                  <a:cxn ang="0">
                    <a:pos x="78" y="2"/>
                  </a:cxn>
                  <a:cxn ang="0">
                    <a:pos x="78" y="2"/>
                  </a:cxn>
                  <a:cxn ang="0">
                    <a:pos x="54" y="0"/>
                  </a:cxn>
                  <a:cxn ang="0">
                    <a:pos x="34" y="0"/>
                  </a:cxn>
                  <a:cxn ang="0">
                    <a:pos x="34" y="0"/>
                  </a:cxn>
                  <a:cxn ang="0">
                    <a:pos x="26" y="2"/>
                  </a:cxn>
                  <a:cxn ang="0">
                    <a:pos x="14" y="8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32" y="8"/>
                  </a:cxn>
                  <a:cxn ang="0">
                    <a:pos x="32" y="8"/>
                  </a:cxn>
                  <a:cxn ang="0">
                    <a:pos x="42" y="8"/>
                  </a:cxn>
                  <a:cxn ang="0">
                    <a:pos x="56" y="8"/>
                  </a:cxn>
                  <a:cxn ang="0">
                    <a:pos x="78" y="10"/>
                  </a:cxn>
                  <a:cxn ang="0">
                    <a:pos x="78" y="10"/>
                  </a:cxn>
                  <a:cxn ang="0">
                    <a:pos x="92" y="16"/>
                  </a:cxn>
                  <a:cxn ang="0">
                    <a:pos x="102" y="16"/>
                  </a:cxn>
                  <a:cxn ang="0">
                    <a:pos x="106" y="16"/>
                  </a:cxn>
                  <a:cxn ang="0">
                    <a:pos x="108" y="12"/>
                  </a:cxn>
                  <a:cxn ang="0">
                    <a:pos x="108" y="12"/>
                  </a:cxn>
                </a:cxnLst>
                <a:rect l="0" t="0" r="r" b="b"/>
                <a:pathLst>
                  <a:path w="108" h="16">
                    <a:moveTo>
                      <a:pt x="108" y="12"/>
                    </a:moveTo>
                    <a:lnTo>
                      <a:pt x="108" y="12"/>
                    </a:lnTo>
                    <a:lnTo>
                      <a:pt x="98" y="8"/>
                    </a:lnTo>
                    <a:lnTo>
                      <a:pt x="88" y="4"/>
                    </a:lnTo>
                    <a:lnTo>
                      <a:pt x="78" y="2"/>
                    </a:lnTo>
                    <a:lnTo>
                      <a:pt x="78" y="2"/>
                    </a:lnTo>
                    <a:lnTo>
                      <a:pt x="54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6" y="2"/>
                    </a:lnTo>
                    <a:lnTo>
                      <a:pt x="14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2" y="8"/>
                    </a:lnTo>
                    <a:lnTo>
                      <a:pt x="56" y="8"/>
                    </a:lnTo>
                    <a:lnTo>
                      <a:pt x="78" y="10"/>
                    </a:lnTo>
                    <a:lnTo>
                      <a:pt x="78" y="10"/>
                    </a:lnTo>
                    <a:lnTo>
                      <a:pt x="92" y="16"/>
                    </a:lnTo>
                    <a:lnTo>
                      <a:pt x="102" y="16"/>
                    </a:lnTo>
                    <a:lnTo>
                      <a:pt x="106" y="16"/>
                    </a:lnTo>
                    <a:lnTo>
                      <a:pt x="108" y="12"/>
                    </a:lnTo>
                    <a:lnTo>
                      <a:pt x="108" y="12"/>
                    </a:lnTo>
                    <a:close/>
                  </a:path>
                </a:pathLst>
              </a:custGeom>
              <a:solidFill>
                <a:srgbClr val="7E2F0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08" name="Freeform 119"/>
              <p:cNvSpPr>
                <a:spLocks/>
              </p:cNvSpPr>
              <p:nvPr/>
            </p:nvSpPr>
            <p:spPr bwMode="auto">
              <a:xfrm>
                <a:off x="9193213" y="1631950"/>
                <a:ext cx="123825" cy="47625"/>
              </a:xfrm>
              <a:custGeom>
                <a:avLst/>
                <a:gdLst/>
                <a:ahLst/>
                <a:cxnLst>
                  <a:cxn ang="0">
                    <a:pos x="6" y="8"/>
                  </a:cxn>
                  <a:cxn ang="0">
                    <a:pos x="6" y="8"/>
                  </a:cxn>
                  <a:cxn ang="0">
                    <a:pos x="4" y="14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0" y="24"/>
                  </a:cxn>
                  <a:cxn ang="0">
                    <a:pos x="4" y="26"/>
                  </a:cxn>
                  <a:cxn ang="0">
                    <a:pos x="14" y="28"/>
                  </a:cxn>
                  <a:cxn ang="0">
                    <a:pos x="28" y="30"/>
                  </a:cxn>
                  <a:cxn ang="0">
                    <a:pos x="40" y="30"/>
                  </a:cxn>
                  <a:cxn ang="0">
                    <a:pos x="40" y="30"/>
                  </a:cxn>
                  <a:cxn ang="0">
                    <a:pos x="58" y="26"/>
                  </a:cxn>
                  <a:cxn ang="0">
                    <a:pos x="70" y="22"/>
                  </a:cxn>
                  <a:cxn ang="0">
                    <a:pos x="78" y="16"/>
                  </a:cxn>
                  <a:cxn ang="0">
                    <a:pos x="78" y="16"/>
                  </a:cxn>
                  <a:cxn ang="0">
                    <a:pos x="74" y="14"/>
                  </a:cxn>
                  <a:cxn ang="0">
                    <a:pos x="68" y="8"/>
                  </a:cxn>
                  <a:cxn ang="0">
                    <a:pos x="56" y="2"/>
                  </a:cxn>
                  <a:cxn ang="0">
                    <a:pos x="50" y="0"/>
                  </a:cxn>
                  <a:cxn ang="0">
                    <a:pos x="40" y="0"/>
                  </a:cxn>
                  <a:cxn ang="0">
                    <a:pos x="40" y="0"/>
                  </a:cxn>
                  <a:cxn ang="0">
                    <a:pos x="26" y="2"/>
                  </a:cxn>
                  <a:cxn ang="0">
                    <a:pos x="16" y="6"/>
                  </a:cxn>
                  <a:cxn ang="0">
                    <a:pos x="6" y="8"/>
                  </a:cxn>
                  <a:cxn ang="0">
                    <a:pos x="6" y="8"/>
                  </a:cxn>
                </a:cxnLst>
                <a:rect l="0" t="0" r="r" b="b"/>
                <a:pathLst>
                  <a:path w="78" h="30">
                    <a:moveTo>
                      <a:pt x="6" y="8"/>
                    </a:moveTo>
                    <a:lnTo>
                      <a:pt x="6" y="8"/>
                    </a:lnTo>
                    <a:lnTo>
                      <a:pt x="4" y="1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4" y="26"/>
                    </a:lnTo>
                    <a:lnTo>
                      <a:pt x="14" y="28"/>
                    </a:lnTo>
                    <a:lnTo>
                      <a:pt x="28" y="30"/>
                    </a:lnTo>
                    <a:lnTo>
                      <a:pt x="40" y="30"/>
                    </a:lnTo>
                    <a:lnTo>
                      <a:pt x="40" y="30"/>
                    </a:lnTo>
                    <a:lnTo>
                      <a:pt x="58" y="26"/>
                    </a:lnTo>
                    <a:lnTo>
                      <a:pt x="70" y="22"/>
                    </a:lnTo>
                    <a:lnTo>
                      <a:pt x="78" y="16"/>
                    </a:lnTo>
                    <a:lnTo>
                      <a:pt x="78" y="16"/>
                    </a:lnTo>
                    <a:lnTo>
                      <a:pt x="74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5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26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09" name="Freeform 120"/>
              <p:cNvSpPr>
                <a:spLocks/>
              </p:cNvSpPr>
              <p:nvPr/>
            </p:nvSpPr>
            <p:spPr bwMode="auto">
              <a:xfrm>
                <a:off x="9221788" y="1628775"/>
                <a:ext cx="53975" cy="53975"/>
              </a:xfrm>
              <a:custGeom>
                <a:avLst/>
                <a:gdLst/>
                <a:ahLst/>
                <a:cxnLst>
                  <a:cxn ang="0">
                    <a:pos x="8" y="32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8" y="34"/>
                  </a:cxn>
                  <a:cxn ang="0">
                    <a:pos x="28" y="32"/>
                  </a:cxn>
                  <a:cxn ang="0">
                    <a:pos x="28" y="32"/>
                  </a:cxn>
                  <a:cxn ang="0">
                    <a:pos x="32" y="26"/>
                  </a:cxn>
                  <a:cxn ang="0">
                    <a:pos x="34" y="22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32" y="10"/>
                  </a:cxn>
                  <a:cxn ang="0">
                    <a:pos x="28" y="4"/>
                  </a:cxn>
                  <a:cxn ang="0">
                    <a:pos x="22" y="2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4" y="6"/>
                  </a:cxn>
                  <a:cxn ang="0">
                    <a:pos x="0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8"/>
                  </a:cxn>
                  <a:cxn ang="0">
                    <a:pos x="8" y="32"/>
                  </a:cxn>
                  <a:cxn ang="0">
                    <a:pos x="8" y="32"/>
                  </a:cxn>
                </a:cxnLst>
                <a:rect l="0" t="0" r="r" b="b"/>
                <a:pathLst>
                  <a:path w="34" h="34">
                    <a:moveTo>
                      <a:pt x="8" y="32"/>
                    </a:moveTo>
                    <a:lnTo>
                      <a:pt x="8" y="32"/>
                    </a:lnTo>
                    <a:lnTo>
                      <a:pt x="12" y="34"/>
                    </a:lnTo>
                    <a:lnTo>
                      <a:pt x="18" y="34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32" y="26"/>
                    </a:lnTo>
                    <a:lnTo>
                      <a:pt x="34" y="22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2" y="10"/>
                    </a:lnTo>
                    <a:lnTo>
                      <a:pt x="28" y="4"/>
                    </a:lnTo>
                    <a:lnTo>
                      <a:pt x="22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8"/>
                    </a:lnTo>
                    <a:lnTo>
                      <a:pt x="8" y="32"/>
                    </a:lnTo>
                    <a:lnTo>
                      <a:pt x="8" y="32"/>
                    </a:lnTo>
                    <a:close/>
                  </a:path>
                </a:pathLst>
              </a:custGeom>
              <a:solidFill>
                <a:srgbClr val="6F261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10" name="Freeform 121"/>
              <p:cNvSpPr>
                <a:spLocks/>
              </p:cNvSpPr>
              <p:nvPr/>
            </p:nvSpPr>
            <p:spPr bwMode="auto">
              <a:xfrm>
                <a:off x="9240838" y="1647825"/>
                <a:ext cx="15875" cy="19050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6" y="12"/>
                  </a:cxn>
                  <a:cxn ang="0">
                    <a:pos x="6" y="12"/>
                  </a:cxn>
                </a:cxnLst>
                <a:rect l="0" t="0" r="r" b="b"/>
                <a:pathLst>
                  <a:path w="10" h="12">
                    <a:moveTo>
                      <a:pt x="6" y="12"/>
                    </a:moveTo>
                    <a:lnTo>
                      <a:pt x="6" y="12"/>
                    </a:lnTo>
                    <a:lnTo>
                      <a:pt x="10" y="1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6" y="12"/>
                    </a:lnTo>
                    <a:lnTo>
                      <a:pt x="6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21" name="Freeform 122"/>
              <p:cNvSpPr>
                <a:spLocks/>
              </p:cNvSpPr>
              <p:nvPr/>
            </p:nvSpPr>
            <p:spPr bwMode="auto">
              <a:xfrm>
                <a:off x="9190038" y="1635125"/>
                <a:ext cx="38100" cy="34925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0" y="22"/>
                  </a:cxn>
                  <a:cxn ang="0">
                    <a:pos x="2" y="16"/>
                  </a:cxn>
                  <a:cxn ang="0">
                    <a:pos x="6" y="10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8" y="2"/>
                  </a:cxn>
                  <a:cxn ang="0">
                    <a:pos x="22" y="0"/>
                  </a:cxn>
                  <a:cxn ang="0">
                    <a:pos x="24" y="2"/>
                  </a:cxn>
                  <a:cxn ang="0">
                    <a:pos x="18" y="4"/>
                  </a:cxn>
                  <a:cxn ang="0">
                    <a:pos x="18" y="4"/>
                  </a:cxn>
                  <a:cxn ang="0">
                    <a:pos x="12" y="8"/>
                  </a:cxn>
                  <a:cxn ang="0">
                    <a:pos x="6" y="16"/>
                  </a:cxn>
                  <a:cxn ang="0">
                    <a:pos x="0" y="22"/>
                  </a:cxn>
                  <a:cxn ang="0">
                    <a:pos x="0" y="22"/>
                  </a:cxn>
                </a:cxnLst>
                <a:rect l="0" t="0" r="r" b="b"/>
                <a:pathLst>
                  <a:path w="24" h="22">
                    <a:moveTo>
                      <a:pt x="0" y="22"/>
                    </a:moveTo>
                    <a:lnTo>
                      <a:pt x="0" y="22"/>
                    </a:lnTo>
                    <a:lnTo>
                      <a:pt x="2" y="16"/>
                    </a:lnTo>
                    <a:lnTo>
                      <a:pt x="6" y="10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22" y="0"/>
                    </a:lnTo>
                    <a:lnTo>
                      <a:pt x="24" y="2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2" y="8"/>
                    </a:lnTo>
                    <a:lnTo>
                      <a:pt x="6" y="16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B16C3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22" name="Freeform 123"/>
              <p:cNvSpPr>
                <a:spLocks/>
              </p:cNvSpPr>
              <p:nvPr/>
            </p:nvSpPr>
            <p:spPr bwMode="auto">
              <a:xfrm>
                <a:off x="9209088" y="1628775"/>
                <a:ext cx="107950" cy="4127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8" y="4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36" y="0"/>
                  </a:cxn>
                  <a:cxn ang="0">
                    <a:pos x="46" y="2"/>
                  </a:cxn>
                  <a:cxn ang="0">
                    <a:pos x="54" y="4"/>
                  </a:cxn>
                  <a:cxn ang="0">
                    <a:pos x="60" y="8"/>
                  </a:cxn>
                  <a:cxn ang="0">
                    <a:pos x="66" y="14"/>
                  </a:cxn>
                  <a:cxn ang="0">
                    <a:pos x="68" y="18"/>
                  </a:cxn>
                  <a:cxn ang="0">
                    <a:pos x="68" y="18"/>
                  </a:cxn>
                  <a:cxn ang="0">
                    <a:pos x="66" y="22"/>
                  </a:cxn>
                  <a:cxn ang="0">
                    <a:pos x="62" y="24"/>
                  </a:cxn>
                  <a:cxn ang="0">
                    <a:pos x="58" y="26"/>
                  </a:cxn>
                  <a:cxn ang="0">
                    <a:pos x="64" y="20"/>
                  </a:cxn>
                  <a:cxn ang="0">
                    <a:pos x="64" y="20"/>
                  </a:cxn>
                  <a:cxn ang="0">
                    <a:pos x="62" y="16"/>
                  </a:cxn>
                  <a:cxn ang="0">
                    <a:pos x="56" y="12"/>
                  </a:cxn>
                  <a:cxn ang="0">
                    <a:pos x="50" y="8"/>
                  </a:cxn>
                  <a:cxn ang="0">
                    <a:pos x="44" y="6"/>
                  </a:cxn>
                  <a:cxn ang="0">
                    <a:pos x="36" y="4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68" h="26">
                    <a:moveTo>
                      <a:pt x="0" y="8"/>
                    </a:moveTo>
                    <a:lnTo>
                      <a:pt x="6" y="6"/>
                    </a:lnTo>
                    <a:lnTo>
                      <a:pt x="6" y="6"/>
                    </a:lnTo>
                    <a:lnTo>
                      <a:pt x="8" y="4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36" y="0"/>
                    </a:lnTo>
                    <a:lnTo>
                      <a:pt x="46" y="2"/>
                    </a:lnTo>
                    <a:lnTo>
                      <a:pt x="54" y="4"/>
                    </a:lnTo>
                    <a:lnTo>
                      <a:pt x="60" y="8"/>
                    </a:lnTo>
                    <a:lnTo>
                      <a:pt x="66" y="14"/>
                    </a:lnTo>
                    <a:lnTo>
                      <a:pt x="68" y="18"/>
                    </a:lnTo>
                    <a:lnTo>
                      <a:pt x="68" y="18"/>
                    </a:lnTo>
                    <a:lnTo>
                      <a:pt x="66" y="22"/>
                    </a:lnTo>
                    <a:lnTo>
                      <a:pt x="62" y="24"/>
                    </a:lnTo>
                    <a:lnTo>
                      <a:pt x="58" y="26"/>
                    </a:lnTo>
                    <a:lnTo>
                      <a:pt x="64" y="20"/>
                    </a:lnTo>
                    <a:lnTo>
                      <a:pt x="64" y="20"/>
                    </a:lnTo>
                    <a:lnTo>
                      <a:pt x="62" y="16"/>
                    </a:lnTo>
                    <a:lnTo>
                      <a:pt x="56" y="12"/>
                    </a:lnTo>
                    <a:lnTo>
                      <a:pt x="50" y="8"/>
                    </a:lnTo>
                    <a:lnTo>
                      <a:pt x="44" y="6"/>
                    </a:lnTo>
                    <a:lnTo>
                      <a:pt x="3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23" name="Freeform 124"/>
              <p:cNvSpPr>
                <a:spLocks/>
              </p:cNvSpPr>
              <p:nvPr/>
            </p:nvSpPr>
            <p:spPr bwMode="auto">
              <a:xfrm>
                <a:off x="8920163" y="1631950"/>
                <a:ext cx="123825" cy="47625"/>
              </a:xfrm>
              <a:custGeom>
                <a:avLst/>
                <a:gdLst/>
                <a:ahLst/>
                <a:cxnLst>
                  <a:cxn ang="0">
                    <a:pos x="70" y="8"/>
                  </a:cxn>
                  <a:cxn ang="0">
                    <a:pos x="70" y="8"/>
                  </a:cxn>
                  <a:cxn ang="0">
                    <a:pos x="74" y="12"/>
                  </a:cxn>
                  <a:cxn ang="0">
                    <a:pos x="78" y="20"/>
                  </a:cxn>
                  <a:cxn ang="0">
                    <a:pos x="78" y="20"/>
                  </a:cxn>
                  <a:cxn ang="0">
                    <a:pos x="78" y="22"/>
                  </a:cxn>
                  <a:cxn ang="0">
                    <a:pos x="74" y="24"/>
                  </a:cxn>
                  <a:cxn ang="0">
                    <a:pos x="64" y="28"/>
                  </a:cxn>
                  <a:cxn ang="0">
                    <a:pos x="50" y="30"/>
                  </a:cxn>
                  <a:cxn ang="0">
                    <a:pos x="38" y="30"/>
                  </a:cxn>
                  <a:cxn ang="0">
                    <a:pos x="38" y="30"/>
                  </a:cxn>
                  <a:cxn ang="0">
                    <a:pos x="20" y="26"/>
                  </a:cxn>
                  <a:cxn ang="0">
                    <a:pos x="8" y="2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14"/>
                  </a:cxn>
                  <a:cxn ang="0">
                    <a:pos x="10" y="8"/>
                  </a:cxn>
                  <a:cxn ang="0">
                    <a:pos x="20" y="2"/>
                  </a:cxn>
                  <a:cxn ang="0">
                    <a:pos x="28" y="0"/>
                  </a:cxn>
                  <a:cxn ang="0">
                    <a:pos x="36" y="0"/>
                  </a:cxn>
                  <a:cxn ang="0">
                    <a:pos x="36" y="0"/>
                  </a:cxn>
                  <a:cxn ang="0">
                    <a:pos x="52" y="2"/>
                  </a:cxn>
                  <a:cxn ang="0">
                    <a:pos x="62" y="4"/>
                  </a:cxn>
                  <a:cxn ang="0">
                    <a:pos x="70" y="8"/>
                  </a:cxn>
                  <a:cxn ang="0">
                    <a:pos x="70" y="8"/>
                  </a:cxn>
                </a:cxnLst>
                <a:rect l="0" t="0" r="r" b="b"/>
                <a:pathLst>
                  <a:path w="78" h="30">
                    <a:moveTo>
                      <a:pt x="70" y="8"/>
                    </a:moveTo>
                    <a:lnTo>
                      <a:pt x="70" y="8"/>
                    </a:lnTo>
                    <a:lnTo>
                      <a:pt x="74" y="12"/>
                    </a:lnTo>
                    <a:lnTo>
                      <a:pt x="78" y="20"/>
                    </a:lnTo>
                    <a:lnTo>
                      <a:pt x="78" y="20"/>
                    </a:lnTo>
                    <a:lnTo>
                      <a:pt x="78" y="22"/>
                    </a:lnTo>
                    <a:lnTo>
                      <a:pt x="74" y="24"/>
                    </a:lnTo>
                    <a:lnTo>
                      <a:pt x="64" y="28"/>
                    </a:lnTo>
                    <a:lnTo>
                      <a:pt x="50" y="30"/>
                    </a:lnTo>
                    <a:lnTo>
                      <a:pt x="38" y="30"/>
                    </a:lnTo>
                    <a:lnTo>
                      <a:pt x="38" y="30"/>
                    </a:lnTo>
                    <a:lnTo>
                      <a:pt x="20" y="26"/>
                    </a:lnTo>
                    <a:lnTo>
                      <a:pt x="8" y="2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4"/>
                    </a:lnTo>
                    <a:lnTo>
                      <a:pt x="10" y="8"/>
                    </a:lnTo>
                    <a:lnTo>
                      <a:pt x="20" y="2"/>
                    </a:lnTo>
                    <a:lnTo>
                      <a:pt x="28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52" y="2"/>
                    </a:lnTo>
                    <a:lnTo>
                      <a:pt x="62" y="4"/>
                    </a:lnTo>
                    <a:lnTo>
                      <a:pt x="70" y="8"/>
                    </a:lnTo>
                    <a:lnTo>
                      <a:pt x="70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26" name="Freeform 125"/>
              <p:cNvSpPr>
                <a:spLocks/>
              </p:cNvSpPr>
              <p:nvPr/>
            </p:nvSpPr>
            <p:spPr bwMode="auto">
              <a:xfrm>
                <a:off x="8964613" y="1628775"/>
                <a:ext cx="53975" cy="53975"/>
              </a:xfrm>
              <a:custGeom>
                <a:avLst/>
                <a:gdLst/>
                <a:ahLst/>
                <a:cxnLst>
                  <a:cxn ang="0">
                    <a:pos x="26" y="32"/>
                  </a:cxn>
                  <a:cxn ang="0">
                    <a:pos x="26" y="32"/>
                  </a:cxn>
                  <a:cxn ang="0">
                    <a:pos x="22" y="32"/>
                  </a:cxn>
                  <a:cxn ang="0">
                    <a:pos x="16" y="3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" y="26"/>
                  </a:cxn>
                  <a:cxn ang="0">
                    <a:pos x="0" y="2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10"/>
                  </a:cxn>
                  <a:cxn ang="0">
                    <a:pos x="6" y="4"/>
                  </a:cxn>
                  <a:cxn ang="0">
                    <a:pos x="10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24" y="2"/>
                  </a:cxn>
                  <a:cxn ang="0">
                    <a:pos x="30" y="6"/>
                  </a:cxn>
                  <a:cxn ang="0">
                    <a:pos x="34" y="12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32" y="26"/>
                  </a:cxn>
                  <a:cxn ang="0">
                    <a:pos x="26" y="32"/>
                  </a:cxn>
                  <a:cxn ang="0">
                    <a:pos x="26" y="32"/>
                  </a:cxn>
                </a:cxnLst>
                <a:rect l="0" t="0" r="r" b="b"/>
                <a:pathLst>
                  <a:path w="34" h="34">
                    <a:moveTo>
                      <a:pt x="26" y="32"/>
                    </a:moveTo>
                    <a:lnTo>
                      <a:pt x="26" y="32"/>
                    </a:lnTo>
                    <a:lnTo>
                      <a:pt x="22" y="32"/>
                    </a:lnTo>
                    <a:lnTo>
                      <a:pt x="16" y="3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0"/>
                    </a:lnTo>
                    <a:lnTo>
                      <a:pt x="6" y="4"/>
                    </a:lnTo>
                    <a:lnTo>
                      <a:pt x="1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24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2" y="26"/>
                    </a:lnTo>
                    <a:lnTo>
                      <a:pt x="26" y="32"/>
                    </a:lnTo>
                    <a:lnTo>
                      <a:pt x="26" y="32"/>
                    </a:lnTo>
                    <a:close/>
                  </a:path>
                </a:pathLst>
              </a:custGeom>
              <a:solidFill>
                <a:srgbClr val="6F261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29" name="Freeform 126"/>
              <p:cNvSpPr>
                <a:spLocks/>
              </p:cNvSpPr>
              <p:nvPr/>
            </p:nvSpPr>
            <p:spPr bwMode="auto">
              <a:xfrm>
                <a:off x="8983663" y="1647825"/>
                <a:ext cx="15875" cy="19050"/>
              </a:xfrm>
              <a:custGeom>
                <a:avLst/>
                <a:gdLst/>
                <a:ahLst/>
                <a:cxnLst>
                  <a:cxn ang="0">
                    <a:pos x="4" y="12"/>
                  </a:cxn>
                  <a:cxn ang="0">
                    <a:pos x="4" y="12"/>
                  </a:cxn>
                  <a:cxn ang="0">
                    <a:pos x="0" y="1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0" y="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</a:cxnLst>
                <a:rect l="0" t="0" r="r" b="b"/>
                <a:pathLst>
                  <a:path w="10" h="12">
                    <a:moveTo>
                      <a:pt x="4" y="12"/>
                    </a:moveTo>
                    <a:lnTo>
                      <a:pt x="4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32" name="Freeform 127"/>
              <p:cNvSpPr>
                <a:spLocks/>
              </p:cNvSpPr>
              <p:nvPr/>
            </p:nvSpPr>
            <p:spPr bwMode="auto">
              <a:xfrm>
                <a:off x="9009063" y="1635125"/>
                <a:ext cx="38100" cy="34925"/>
              </a:xfrm>
              <a:custGeom>
                <a:avLst/>
                <a:gdLst/>
                <a:ahLst/>
                <a:cxnLst>
                  <a:cxn ang="0">
                    <a:pos x="24" y="22"/>
                  </a:cxn>
                  <a:cxn ang="0">
                    <a:pos x="24" y="22"/>
                  </a:cxn>
                  <a:cxn ang="0">
                    <a:pos x="22" y="14"/>
                  </a:cxn>
                  <a:cxn ang="0">
                    <a:pos x="18" y="8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12" y="8"/>
                  </a:cxn>
                  <a:cxn ang="0">
                    <a:pos x="18" y="14"/>
                  </a:cxn>
                  <a:cxn ang="0">
                    <a:pos x="24" y="22"/>
                  </a:cxn>
                  <a:cxn ang="0">
                    <a:pos x="24" y="22"/>
                  </a:cxn>
                </a:cxnLst>
                <a:rect l="0" t="0" r="r" b="b"/>
                <a:pathLst>
                  <a:path w="24" h="22">
                    <a:moveTo>
                      <a:pt x="24" y="22"/>
                    </a:moveTo>
                    <a:lnTo>
                      <a:pt x="24" y="22"/>
                    </a:lnTo>
                    <a:lnTo>
                      <a:pt x="22" y="14"/>
                    </a:lnTo>
                    <a:lnTo>
                      <a:pt x="18" y="8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12" y="8"/>
                    </a:lnTo>
                    <a:lnTo>
                      <a:pt x="18" y="14"/>
                    </a:lnTo>
                    <a:lnTo>
                      <a:pt x="24" y="22"/>
                    </a:lnTo>
                    <a:lnTo>
                      <a:pt x="24" y="22"/>
                    </a:lnTo>
                    <a:close/>
                  </a:path>
                </a:pathLst>
              </a:custGeom>
              <a:solidFill>
                <a:srgbClr val="B16C3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33" name="Freeform 128"/>
              <p:cNvSpPr>
                <a:spLocks/>
              </p:cNvSpPr>
              <p:nvPr/>
            </p:nvSpPr>
            <p:spPr bwMode="auto">
              <a:xfrm>
                <a:off x="8920163" y="1628775"/>
                <a:ext cx="107950" cy="41275"/>
              </a:xfrm>
              <a:custGeom>
                <a:avLst/>
                <a:gdLst/>
                <a:ahLst/>
                <a:cxnLst>
                  <a:cxn ang="0">
                    <a:pos x="68" y="8"/>
                  </a:cxn>
                  <a:cxn ang="0">
                    <a:pos x="62" y="4"/>
                  </a:cxn>
                  <a:cxn ang="0">
                    <a:pos x="62" y="4"/>
                  </a:cxn>
                  <a:cxn ang="0">
                    <a:pos x="58" y="2"/>
                  </a:cxn>
                  <a:cxn ang="0">
                    <a:pos x="52" y="0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2" y="16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2"/>
                  </a:cxn>
                  <a:cxn ang="0">
                    <a:pos x="6" y="26"/>
                  </a:cxn>
                  <a:cxn ang="0">
                    <a:pos x="10" y="26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6" y="18"/>
                  </a:cxn>
                  <a:cxn ang="0">
                    <a:pos x="12" y="12"/>
                  </a:cxn>
                  <a:cxn ang="0">
                    <a:pos x="16" y="10"/>
                  </a:cxn>
                  <a:cxn ang="0">
                    <a:pos x="22" y="6"/>
                  </a:cxn>
                  <a:cxn ang="0">
                    <a:pos x="32" y="4"/>
                  </a:cxn>
                  <a:cxn ang="0">
                    <a:pos x="42" y="4"/>
                  </a:cxn>
                  <a:cxn ang="0">
                    <a:pos x="42" y="4"/>
                  </a:cxn>
                  <a:cxn ang="0">
                    <a:pos x="68" y="8"/>
                  </a:cxn>
                  <a:cxn ang="0">
                    <a:pos x="68" y="8"/>
                  </a:cxn>
                </a:cxnLst>
                <a:rect l="0" t="0" r="r" b="b"/>
                <a:pathLst>
                  <a:path w="68" h="26">
                    <a:moveTo>
                      <a:pt x="68" y="8"/>
                    </a:moveTo>
                    <a:lnTo>
                      <a:pt x="62" y="4"/>
                    </a:lnTo>
                    <a:lnTo>
                      <a:pt x="62" y="4"/>
                    </a:lnTo>
                    <a:lnTo>
                      <a:pt x="58" y="2"/>
                    </a:lnTo>
                    <a:lnTo>
                      <a:pt x="52" y="0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6" y="26"/>
                    </a:lnTo>
                    <a:lnTo>
                      <a:pt x="10" y="2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6" y="18"/>
                    </a:lnTo>
                    <a:lnTo>
                      <a:pt x="12" y="12"/>
                    </a:lnTo>
                    <a:lnTo>
                      <a:pt x="16" y="10"/>
                    </a:lnTo>
                    <a:lnTo>
                      <a:pt x="22" y="6"/>
                    </a:lnTo>
                    <a:lnTo>
                      <a:pt x="32" y="4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68" y="8"/>
                    </a:lnTo>
                    <a:lnTo>
                      <a:pt x="68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34" name="Freeform 129"/>
              <p:cNvSpPr>
                <a:spLocks/>
              </p:cNvSpPr>
              <p:nvPr/>
            </p:nvSpPr>
            <p:spPr bwMode="auto">
              <a:xfrm>
                <a:off x="9078913" y="1844675"/>
                <a:ext cx="15875" cy="9525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10" y="6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4" y="6"/>
                  </a:cxn>
                  <a:cxn ang="0">
                    <a:pos x="1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6">
                    <a:moveTo>
                      <a:pt x="10" y="6"/>
                    </a:moveTo>
                    <a:lnTo>
                      <a:pt x="10" y="6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8853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35" name="Freeform 130"/>
              <p:cNvSpPr>
                <a:spLocks/>
              </p:cNvSpPr>
              <p:nvPr/>
            </p:nvSpPr>
            <p:spPr bwMode="auto">
              <a:xfrm>
                <a:off x="9129713" y="1349375"/>
                <a:ext cx="282575" cy="762000"/>
              </a:xfrm>
              <a:custGeom>
                <a:avLst/>
                <a:gdLst/>
                <a:ahLst/>
                <a:cxnLst>
                  <a:cxn ang="0">
                    <a:pos x="132" y="190"/>
                  </a:cxn>
                  <a:cxn ang="0">
                    <a:pos x="146" y="212"/>
                  </a:cxn>
                  <a:cxn ang="0">
                    <a:pos x="146" y="224"/>
                  </a:cxn>
                  <a:cxn ang="0">
                    <a:pos x="142" y="268"/>
                  </a:cxn>
                  <a:cxn ang="0">
                    <a:pos x="130" y="324"/>
                  </a:cxn>
                  <a:cxn ang="0">
                    <a:pos x="124" y="338"/>
                  </a:cxn>
                  <a:cxn ang="0">
                    <a:pos x="92" y="390"/>
                  </a:cxn>
                  <a:cxn ang="0">
                    <a:pos x="54" y="442"/>
                  </a:cxn>
                  <a:cxn ang="0">
                    <a:pos x="42" y="452"/>
                  </a:cxn>
                  <a:cxn ang="0">
                    <a:pos x="16" y="474"/>
                  </a:cxn>
                  <a:cxn ang="0">
                    <a:pos x="0" y="480"/>
                  </a:cxn>
                  <a:cxn ang="0">
                    <a:pos x="12" y="480"/>
                  </a:cxn>
                  <a:cxn ang="0">
                    <a:pos x="30" y="472"/>
                  </a:cxn>
                  <a:cxn ang="0">
                    <a:pos x="58" y="452"/>
                  </a:cxn>
                  <a:cxn ang="0">
                    <a:pos x="86" y="426"/>
                  </a:cxn>
                  <a:cxn ang="0">
                    <a:pos x="126" y="380"/>
                  </a:cxn>
                  <a:cxn ang="0">
                    <a:pos x="146" y="348"/>
                  </a:cxn>
                  <a:cxn ang="0">
                    <a:pos x="154" y="332"/>
                  </a:cxn>
                  <a:cxn ang="0">
                    <a:pos x="162" y="300"/>
                  </a:cxn>
                  <a:cxn ang="0">
                    <a:pos x="172" y="220"/>
                  </a:cxn>
                  <a:cxn ang="0">
                    <a:pos x="174" y="196"/>
                  </a:cxn>
                  <a:cxn ang="0">
                    <a:pos x="178" y="128"/>
                  </a:cxn>
                  <a:cxn ang="0">
                    <a:pos x="170" y="108"/>
                  </a:cxn>
                  <a:cxn ang="0">
                    <a:pos x="158" y="74"/>
                  </a:cxn>
                  <a:cxn ang="0">
                    <a:pos x="156" y="36"/>
                  </a:cxn>
                  <a:cxn ang="0">
                    <a:pos x="150" y="16"/>
                  </a:cxn>
                  <a:cxn ang="0">
                    <a:pos x="140" y="2"/>
                  </a:cxn>
                  <a:cxn ang="0">
                    <a:pos x="132" y="0"/>
                  </a:cxn>
                  <a:cxn ang="0">
                    <a:pos x="120" y="2"/>
                  </a:cxn>
                  <a:cxn ang="0">
                    <a:pos x="126" y="14"/>
                  </a:cxn>
                  <a:cxn ang="0">
                    <a:pos x="134" y="32"/>
                  </a:cxn>
                  <a:cxn ang="0">
                    <a:pos x="136" y="56"/>
                  </a:cxn>
                  <a:cxn ang="0">
                    <a:pos x="134" y="84"/>
                  </a:cxn>
                  <a:cxn ang="0">
                    <a:pos x="130" y="114"/>
                  </a:cxn>
                  <a:cxn ang="0">
                    <a:pos x="130" y="146"/>
                  </a:cxn>
                  <a:cxn ang="0">
                    <a:pos x="132" y="190"/>
                  </a:cxn>
                </a:cxnLst>
                <a:rect l="0" t="0" r="r" b="b"/>
                <a:pathLst>
                  <a:path w="178" h="480">
                    <a:moveTo>
                      <a:pt x="132" y="190"/>
                    </a:moveTo>
                    <a:lnTo>
                      <a:pt x="132" y="190"/>
                    </a:lnTo>
                    <a:lnTo>
                      <a:pt x="140" y="200"/>
                    </a:lnTo>
                    <a:lnTo>
                      <a:pt x="146" y="212"/>
                    </a:lnTo>
                    <a:lnTo>
                      <a:pt x="146" y="218"/>
                    </a:lnTo>
                    <a:lnTo>
                      <a:pt x="146" y="224"/>
                    </a:lnTo>
                    <a:lnTo>
                      <a:pt x="146" y="224"/>
                    </a:lnTo>
                    <a:lnTo>
                      <a:pt x="142" y="268"/>
                    </a:lnTo>
                    <a:lnTo>
                      <a:pt x="138" y="298"/>
                    </a:lnTo>
                    <a:lnTo>
                      <a:pt x="130" y="324"/>
                    </a:lnTo>
                    <a:lnTo>
                      <a:pt x="130" y="324"/>
                    </a:lnTo>
                    <a:lnTo>
                      <a:pt x="124" y="338"/>
                    </a:lnTo>
                    <a:lnTo>
                      <a:pt x="116" y="354"/>
                    </a:lnTo>
                    <a:lnTo>
                      <a:pt x="92" y="390"/>
                    </a:lnTo>
                    <a:lnTo>
                      <a:pt x="68" y="422"/>
                    </a:lnTo>
                    <a:lnTo>
                      <a:pt x="54" y="442"/>
                    </a:lnTo>
                    <a:lnTo>
                      <a:pt x="54" y="442"/>
                    </a:lnTo>
                    <a:lnTo>
                      <a:pt x="42" y="452"/>
                    </a:lnTo>
                    <a:lnTo>
                      <a:pt x="32" y="464"/>
                    </a:lnTo>
                    <a:lnTo>
                      <a:pt x="16" y="474"/>
                    </a:lnTo>
                    <a:lnTo>
                      <a:pt x="0" y="480"/>
                    </a:lnTo>
                    <a:lnTo>
                      <a:pt x="0" y="480"/>
                    </a:lnTo>
                    <a:lnTo>
                      <a:pt x="2" y="480"/>
                    </a:lnTo>
                    <a:lnTo>
                      <a:pt x="12" y="480"/>
                    </a:lnTo>
                    <a:lnTo>
                      <a:pt x="20" y="476"/>
                    </a:lnTo>
                    <a:lnTo>
                      <a:pt x="30" y="472"/>
                    </a:lnTo>
                    <a:lnTo>
                      <a:pt x="42" y="464"/>
                    </a:lnTo>
                    <a:lnTo>
                      <a:pt x="58" y="452"/>
                    </a:lnTo>
                    <a:lnTo>
                      <a:pt x="58" y="452"/>
                    </a:lnTo>
                    <a:lnTo>
                      <a:pt x="86" y="426"/>
                    </a:lnTo>
                    <a:lnTo>
                      <a:pt x="114" y="396"/>
                    </a:lnTo>
                    <a:lnTo>
                      <a:pt x="126" y="380"/>
                    </a:lnTo>
                    <a:lnTo>
                      <a:pt x="138" y="364"/>
                    </a:lnTo>
                    <a:lnTo>
                      <a:pt x="146" y="348"/>
                    </a:lnTo>
                    <a:lnTo>
                      <a:pt x="154" y="332"/>
                    </a:lnTo>
                    <a:lnTo>
                      <a:pt x="154" y="332"/>
                    </a:lnTo>
                    <a:lnTo>
                      <a:pt x="158" y="318"/>
                    </a:lnTo>
                    <a:lnTo>
                      <a:pt x="162" y="300"/>
                    </a:lnTo>
                    <a:lnTo>
                      <a:pt x="168" y="258"/>
                    </a:lnTo>
                    <a:lnTo>
                      <a:pt x="172" y="220"/>
                    </a:lnTo>
                    <a:lnTo>
                      <a:pt x="174" y="196"/>
                    </a:lnTo>
                    <a:lnTo>
                      <a:pt x="174" y="196"/>
                    </a:lnTo>
                    <a:lnTo>
                      <a:pt x="176" y="158"/>
                    </a:lnTo>
                    <a:lnTo>
                      <a:pt x="178" y="128"/>
                    </a:lnTo>
                    <a:lnTo>
                      <a:pt x="178" y="128"/>
                    </a:lnTo>
                    <a:lnTo>
                      <a:pt x="170" y="108"/>
                    </a:lnTo>
                    <a:lnTo>
                      <a:pt x="158" y="74"/>
                    </a:lnTo>
                    <a:lnTo>
                      <a:pt x="158" y="74"/>
                    </a:lnTo>
                    <a:lnTo>
                      <a:pt x="156" y="58"/>
                    </a:lnTo>
                    <a:lnTo>
                      <a:pt x="156" y="36"/>
                    </a:lnTo>
                    <a:lnTo>
                      <a:pt x="154" y="26"/>
                    </a:lnTo>
                    <a:lnTo>
                      <a:pt x="150" y="16"/>
                    </a:lnTo>
                    <a:lnTo>
                      <a:pt x="146" y="8"/>
                    </a:lnTo>
                    <a:lnTo>
                      <a:pt x="140" y="2"/>
                    </a:lnTo>
                    <a:lnTo>
                      <a:pt x="140" y="2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2"/>
                    </a:lnTo>
                    <a:lnTo>
                      <a:pt x="120" y="2"/>
                    </a:lnTo>
                    <a:lnTo>
                      <a:pt x="126" y="14"/>
                    </a:lnTo>
                    <a:lnTo>
                      <a:pt x="134" y="32"/>
                    </a:lnTo>
                    <a:lnTo>
                      <a:pt x="134" y="32"/>
                    </a:lnTo>
                    <a:lnTo>
                      <a:pt x="136" y="42"/>
                    </a:lnTo>
                    <a:lnTo>
                      <a:pt x="136" y="56"/>
                    </a:lnTo>
                    <a:lnTo>
                      <a:pt x="136" y="72"/>
                    </a:lnTo>
                    <a:lnTo>
                      <a:pt x="134" y="84"/>
                    </a:lnTo>
                    <a:lnTo>
                      <a:pt x="134" y="84"/>
                    </a:lnTo>
                    <a:lnTo>
                      <a:pt x="130" y="114"/>
                    </a:lnTo>
                    <a:lnTo>
                      <a:pt x="130" y="146"/>
                    </a:lnTo>
                    <a:lnTo>
                      <a:pt x="130" y="146"/>
                    </a:lnTo>
                    <a:lnTo>
                      <a:pt x="132" y="190"/>
                    </a:lnTo>
                    <a:lnTo>
                      <a:pt x="132" y="190"/>
                    </a:lnTo>
                    <a:close/>
                  </a:path>
                </a:pathLst>
              </a:custGeom>
              <a:solidFill>
                <a:srgbClr val="F8853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36" name="Freeform 131"/>
              <p:cNvSpPr>
                <a:spLocks/>
              </p:cNvSpPr>
              <p:nvPr/>
            </p:nvSpPr>
            <p:spPr bwMode="auto">
              <a:xfrm>
                <a:off x="9409113" y="1654175"/>
                <a:ext cx="34925" cy="149225"/>
              </a:xfrm>
              <a:custGeom>
                <a:avLst/>
                <a:gdLst/>
                <a:ahLst/>
                <a:cxnLst>
                  <a:cxn ang="0">
                    <a:pos x="2" y="28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20" y="10"/>
                  </a:cxn>
                  <a:cxn ang="0">
                    <a:pos x="22" y="18"/>
                  </a:cxn>
                  <a:cxn ang="0">
                    <a:pos x="22" y="28"/>
                  </a:cxn>
                  <a:cxn ang="0">
                    <a:pos x="22" y="28"/>
                  </a:cxn>
                  <a:cxn ang="0">
                    <a:pos x="20" y="36"/>
                  </a:cxn>
                  <a:cxn ang="0">
                    <a:pos x="18" y="42"/>
                  </a:cxn>
                  <a:cxn ang="0">
                    <a:pos x="14" y="48"/>
                  </a:cxn>
                  <a:cxn ang="0">
                    <a:pos x="14" y="56"/>
                  </a:cxn>
                  <a:cxn ang="0">
                    <a:pos x="14" y="56"/>
                  </a:cxn>
                  <a:cxn ang="0">
                    <a:pos x="12" y="64"/>
                  </a:cxn>
                  <a:cxn ang="0">
                    <a:pos x="6" y="78"/>
                  </a:cxn>
                  <a:cxn ang="0">
                    <a:pos x="0" y="94"/>
                  </a:cxn>
                  <a:cxn ang="0">
                    <a:pos x="2" y="28"/>
                  </a:cxn>
                </a:cxnLst>
                <a:rect l="0" t="0" r="r" b="b"/>
                <a:pathLst>
                  <a:path w="22" h="94">
                    <a:moveTo>
                      <a:pt x="2" y="28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20" y="10"/>
                    </a:lnTo>
                    <a:lnTo>
                      <a:pt x="22" y="18"/>
                    </a:lnTo>
                    <a:lnTo>
                      <a:pt x="22" y="28"/>
                    </a:lnTo>
                    <a:lnTo>
                      <a:pt x="22" y="28"/>
                    </a:lnTo>
                    <a:lnTo>
                      <a:pt x="20" y="36"/>
                    </a:lnTo>
                    <a:lnTo>
                      <a:pt x="18" y="42"/>
                    </a:lnTo>
                    <a:lnTo>
                      <a:pt x="14" y="48"/>
                    </a:lnTo>
                    <a:lnTo>
                      <a:pt x="14" y="56"/>
                    </a:lnTo>
                    <a:lnTo>
                      <a:pt x="14" y="56"/>
                    </a:lnTo>
                    <a:lnTo>
                      <a:pt x="12" y="64"/>
                    </a:lnTo>
                    <a:lnTo>
                      <a:pt x="6" y="78"/>
                    </a:lnTo>
                    <a:lnTo>
                      <a:pt x="0" y="94"/>
                    </a:lnTo>
                    <a:lnTo>
                      <a:pt x="2" y="28"/>
                    </a:lnTo>
                    <a:close/>
                  </a:path>
                </a:pathLst>
              </a:custGeom>
              <a:solidFill>
                <a:srgbClr val="CF6D2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37" name="Freeform 132"/>
              <p:cNvSpPr>
                <a:spLocks/>
              </p:cNvSpPr>
              <p:nvPr/>
            </p:nvSpPr>
            <p:spPr bwMode="auto">
              <a:xfrm>
                <a:off x="8815388" y="1660525"/>
                <a:ext cx="28575" cy="120650"/>
              </a:xfrm>
              <a:custGeom>
                <a:avLst/>
                <a:gdLst/>
                <a:ahLst/>
                <a:cxnLst>
                  <a:cxn ang="0">
                    <a:pos x="14" y="1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6"/>
                  </a:cxn>
                  <a:cxn ang="0">
                    <a:pos x="0" y="14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2" y="28"/>
                  </a:cxn>
                  <a:cxn ang="0">
                    <a:pos x="4" y="34"/>
                  </a:cxn>
                  <a:cxn ang="0">
                    <a:pos x="6" y="40"/>
                  </a:cxn>
                  <a:cxn ang="0">
                    <a:pos x="6" y="44"/>
                  </a:cxn>
                  <a:cxn ang="0">
                    <a:pos x="6" y="44"/>
                  </a:cxn>
                  <a:cxn ang="0">
                    <a:pos x="8" y="52"/>
                  </a:cxn>
                  <a:cxn ang="0">
                    <a:pos x="12" y="62"/>
                  </a:cxn>
                  <a:cxn ang="0">
                    <a:pos x="18" y="76"/>
                  </a:cxn>
                  <a:cxn ang="0">
                    <a:pos x="14" y="18"/>
                  </a:cxn>
                </a:cxnLst>
                <a:rect l="0" t="0" r="r" b="b"/>
                <a:pathLst>
                  <a:path w="18" h="76">
                    <a:moveTo>
                      <a:pt x="14" y="18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1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2" y="28"/>
                    </a:lnTo>
                    <a:lnTo>
                      <a:pt x="4" y="34"/>
                    </a:lnTo>
                    <a:lnTo>
                      <a:pt x="6" y="40"/>
                    </a:lnTo>
                    <a:lnTo>
                      <a:pt x="6" y="44"/>
                    </a:lnTo>
                    <a:lnTo>
                      <a:pt x="6" y="44"/>
                    </a:lnTo>
                    <a:lnTo>
                      <a:pt x="8" y="52"/>
                    </a:lnTo>
                    <a:lnTo>
                      <a:pt x="12" y="62"/>
                    </a:lnTo>
                    <a:lnTo>
                      <a:pt x="18" y="76"/>
                    </a:lnTo>
                    <a:lnTo>
                      <a:pt x="14" y="18"/>
                    </a:lnTo>
                    <a:close/>
                  </a:path>
                </a:pathLst>
              </a:custGeom>
              <a:solidFill>
                <a:srgbClr val="CF6D2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38" name="Freeform 133"/>
              <p:cNvSpPr>
                <a:spLocks/>
              </p:cNvSpPr>
              <p:nvPr/>
            </p:nvSpPr>
            <p:spPr bwMode="auto">
              <a:xfrm>
                <a:off x="8834438" y="1466850"/>
                <a:ext cx="44450" cy="60325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8" y="0"/>
                  </a:cxn>
                  <a:cxn ang="0">
                    <a:pos x="20" y="2"/>
                  </a:cxn>
                  <a:cxn ang="0">
                    <a:pos x="14" y="6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4" y="20"/>
                  </a:cxn>
                  <a:cxn ang="0">
                    <a:pos x="0" y="2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4" y="28"/>
                  </a:cxn>
                  <a:cxn ang="0">
                    <a:pos x="10" y="20"/>
                  </a:cxn>
                  <a:cxn ang="0">
                    <a:pos x="14" y="14"/>
                  </a:cxn>
                  <a:cxn ang="0">
                    <a:pos x="14" y="14"/>
                  </a:cxn>
                  <a:cxn ang="0">
                    <a:pos x="24" y="4"/>
                  </a:cxn>
                  <a:cxn ang="0">
                    <a:pos x="28" y="0"/>
                  </a:cxn>
                  <a:cxn ang="0">
                    <a:pos x="28" y="0"/>
                  </a:cxn>
                </a:cxnLst>
                <a:rect l="0" t="0" r="r" b="b"/>
                <a:pathLst>
                  <a:path w="28" h="38">
                    <a:moveTo>
                      <a:pt x="28" y="0"/>
                    </a:moveTo>
                    <a:lnTo>
                      <a:pt x="28" y="0"/>
                    </a:lnTo>
                    <a:lnTo>
                      <a:pt x="20" y="2"/>
                    </a:lnTo>
                    <a:lnTo>
                      <a:pt x="14" y="6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4" y="20"/>
                    </a:lnTo>
                    <a:lnTo>
                      <a:pt x="0" y="2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4" y="28"/>
                    </a:lnTo>
                    <a:lnTo>
                      <a:pt x="10" y="20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24" y="4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993F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39" name="Freeform 134"/>
              <p:cNvSpPr>
                <a:spLocks/>
              </p:cNvSpPr>
              <p:nvPr/>
            </p:nvSpPr>
            <p:spPr bwMode="auto">
              <a:xfrm>
                <a:off x="8755063" y="1127125"/>
                <a:ext cx="736600" cy="612775"/>
              </a:xfrm>
              <a:custGeom>
                <a:avLst/>
                <a:gdLst/>
                <a:ahLst/>
                <a:cxnLst>
                  <a:cxn ang="0">
                    <a:pos x="452" y="140"/>
                  </a:cxn>
                  <a:cxn ang="0">
                    <a:pos x="438" y="106"/>
                  </a:cxn>
                  <a:cxn ang="0">
                    <a:pos x="428" y="88"/>
                  </a:cxn>
                  <a:cxn ang="0">
                    <a:pos x="382" y="50"/>
                  </a:cxn>
                  <a:cxn ang="0">
                    <a:pos x="338" y="22"/>
                  </a:cxn>
                  <a:cxn ang="0">
                    <a:pos x="302" y="6"/>
                  </a:cxn>
                  <a:cxn ang="0">
                    <a:pos x="290" y="4"/>
                  </a:cxn>
                  <a:cxn ang="0">
                    <a:pos x="250" y="0"/>
                  </a:cxn>
                  <a:cxn ang="0">
                    <a:pos x="214" y="2"/>
                  </a:cxn>
                  <a:cxn ang="0">
                    <a:pos x="152" y="18"/>
                  </a:cxn>
                  <a:cxn ang="0">
                    <a:pos x="110" y="36"/>
                  </a:cxn>
                  <a:cxn ang="0">
                    <a:pos x="64" y="54"/>
                  </a:cxn>
                  <a:cxn ang="0">
                    <a:pos x="34" y="102"/>
                  </a:cxn>
                  <a:cxn ang="0">
                    <a:pos x="4" y="156"/>
                  </a:cxn>
                  <a:cxn ang="0">
                    <a:pos x="0" y="168"/>
                  </a:cxn>
                  <a:cxn ang="0">
                    <a:pos x="0" y="230"/>
                  </a:cxn>
                  <a:cxn ang="0">
                    <a:pos x="28" y="328"/>
                  </a:cxn>
                  <a:cxn ang="0">
                    <a:pos x="56" y="386"/>
                  </a:cxn>
                  <a:cxn ang="0">
                    <a:pos x="56" y="296"/>
                  </a:cxn>
                  <a:cxn ang="0">
                    <a:pos x="66" y="234"/>
                  </a:cxn>
                  <a:cxn ang="0">
                    <a:pos x="72" y="212"/>
                  </a:cxn>
                  <a:cxn ang="0">
                    <a:pos x="78" y="202"/>
                  </a:cxn>
                  <a:cxn ang="0">
                    <a:pos x="114" y="166"/>
                  </a:cxn>
                  <a:cxn ang="0">
                    <a:pos x="192" y="128"/>
                  </a:cxn>
                  <a:cxn ang="0">
                    <a:pos x="258" y="124"/>
                  </a:cxn>
                  <a:cxn ang="0">
                    <a:pos x="312" y="144"/>
                  </a:cxn>
                  <a:cxn ang="0">
                    <a:pos x="366" y="168"/>
                  </a:cxn>
                  <a:cxn ang="0">
                    <a:pos x="374" y="172"/>
                  </a:cxn>
                  <a:cxn ang="0">
                    <a:pos x="382" y="190"/>
                  </a:cxn>
                  <a:cxn ang="0">
                    <a:pos x="402" y="270"/>
                  </a:cxn>
                  <a:cxn ang="0">
                    <a:pos x="426" y="330"/>
                  </a:cxn>
                  <a:cxn ang="0">
                    <a:pos x="464" y="226"/>
                  </a:cxn>
                  <a:cxn ang="0">
                    <a:pos x="460" y="190"/>
                  </a:cxn>
                  <a:cxn ang="0">
                    <a:pos x="452" y="140"/>
                  </a:cxn>
                </a:cxnLst>
                <a:rect l="0" t="0" r="r" b="b"/>
                <a:pathLst>
                  <a:path w="464" h="386">
                    <a:moveTo>
                      <a:pt x="452" y="140"/>
                    </a:moveTo>
                    <a:lnTo>
                      <a:pt x="452" y="140"/>
                    </a:lnTo>
                    <a:lnTo>
                      <a:pt x="446" y="124"/>
                    </a:lnTo>
                    <a:lnTo>
                      <a:pt x="438" y="106"/>
                    </a:lnTo>
                    <a:lnTo>
                      <a:pt x="428" y="88"/>
                    </a:lnTo>
                    <a:lnTo>
                      <a:pt x="428" y="88"/>
                    </a:lnTo>
                    <a:lnTo>
                      <a:pt x="416" y="76"/>
                    </a:lnTo>
                    <a:lnTo>
                      <a:pt x="382" y="50"/>
                    </a:lnTo>
                    <a:lnTo>
                      <a:pt x="362" y="36"/>
                    </a:lnTo>
                    <a:lnTo>
                      <a:pt x="338" y="22"/>
                    </a:lnTo>
                    <a:lnTo>
                      <a:pt x="314" y="10"/>
                    </a:lnTo>
                    <a:lnTo>
                      <a:pt x="302" y="6"/>
                    </a:lnTo>
                    <a:lnTo>
                      <a:pt x="290" y="4"/>
                    </a:lnTo>
                    <a:lnTo>
                      <a:pt x="290" y="4"/>
                    </a:lnTo>
                    <a:lnTo>
                      <a:pt x="270" y="2"/>
                    </a:lnTo>
                    <a:lnTo>
                      <a:pt x="250" y="0"/>
                    </a:lnTo>
                    <a:lnTo>
                      <a:pt x="232" y="0"/>
                    </a:lnTo>
                    <a:lnTo>
                      <a:pt x="214" y="2"/>
                    </a:lnTo>
                    <a:lnTo>
                      <a:pt x="180" y="8"/>
                    </a:lnTo>
                    <a:lnTo>
                      <a:pt x="152" y="18"/>
                    </a:lnTo>
                    <a:lnTo>
                      <a:pt x="128" y="26"/>
                    </a:lnTo>
                    <a:lnTo>
                      <a:pt x="110" y="36"/>
                    </a:lnTo>
                    <a:lnTo>
                      <a:pt x="96" y="44"/>
                    </a:lnTo>
                    <a:lnTo>
                      <a:pt x="64" y="54"/>
                    </a:lnTo>
                    <a:lnTo>
                      <a:pt x="64" y="54"/>
                    </a:lnTo>
                    <a:lnTo>
                      <a:pt x="34" y="102"/>
                    </a:lnTo>
                    <a:lnTo>
                      <a:pt x="12" y="140"/>
                    </a:lnTo>
                    <a:lnTo>
                      <a:pt x="4" y="156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0" y="194"/>
                    </a:lnTo>
                    <a:lnTo>
                      <a:pt x="0" y="230"/>
                    </a:lnTo>
                    <a:lnTo>
                      <a:pt x="2" y="274"/>
                    </a:lnTo>
                    <a:lnTo>
                      <a:pt x="28" y="328"/>
                    </a:lnTo>
                    <a:lnTo>
                      <a:pt x="44" y="344"/>
                    </a:lnTo>
                    <a:lnTo>
                      <a:pt x="56" y="386"/>
                    </a:lnTo>
                    <a:lnTo>
                      <a:pt x="56" y="296"/>
                    </a:lnTo>
                    <a:lnTo>
                      <a:pt x="56" y="296"/>
                    </a:lnTo>
                    <a:lnTo>
                      <a:pt x="60" y="262"/>
                    </a:lnTo>
                    <a:lnTo>
                      <a:pt x="66" y="234"/>
                    </a:lnTo>
                    <a:lnTo>
                      <a:pt x="68" y="222"/>
                    </a:lnTo>
                    <a:lnTo>
                      <a:pt x="72" y="212"/>
                    </a:lnTo>
                    <a:lnTo>
                      <a:pt x="72" y="212"/>
                    </a:lnTo>
                    <a:lnTo>
                      <a:pt x="78" y="202"/>
                    </a:lnTo>
                    <a:lnTo>
                      <a:pt x="88" y="192"/>
                    </a:lnTo>
                    <a:lnTo>
                      <a:pt x="114" y="166"/>
                    </a:lnTo>
                    <a:lnTo>
                      <a:pt x="148" y="136"/>
                    </a:lnTo>
                    <a:lnTo>
                      <a:pt x="192" y="128"/>
                    </a:lnTo>
                    <a:lnTo>
                      <a:pt x="218" y="154"/>
                    </a:lnTo>
                    <a:lnTo>
                      <a:pt x="258" y="124"/>
                    </a:lnTo>
                    <a:lnTo>
                      <a:pt x="258" y="124"/>
                    </a:lnTo>
                    <a:lnTo>
                      <a:pt x="312" y="144"/>
                    </a:lnTo>
                    <a:lnTo>
                      <a:pt x="352" y="160"/>
                    </a:lnTo>
                    <a:lnTo>
                      <a:pt x="366" y="168"/>
                    </a:lnTo>
                    <a:lnTo>
                      <a:pt x="374" y="172"/>
                    </a:lnTo>
                    <a:lnTo>
                      <a:pt x="374" y="172"/>
                    </a:lnTo>
                    <a:lnTo>
                      <a:pt x="376" y="178"/>
                    </a:lnTo>
                    <a:lnTo>
                      <a:pt x="382" y="190"/>
                    </a:lnTo>
                    <a:lnTo>
                      <a:pt x="390" y="224"/>
                    </a:lnTo>
                    <a:lnTo>
                      <a:pt x="402" y="270"/>
                    </a:lnTo>
                    <a:lnTo>
                      <a:pt x="408" y="380"/>
                    </a:lnTo>
                    <a:lnTo>
                      <a:pt x="426" y="330"/>
                    </a:lnTo>
                    <a:lnTo>
                      <a:pt x="434" y="298"/>
                    </a:lnTo>
                    <a:lnTo>
                      <a:pt x="464" y="226"/>
                    </a:lnTo>
                    <a:lnTo>
                      <a:pt x="464" y="226"/>
                    </a:lnTo>
                    <a:lnTo>
                      <a:pt x="460" y="190"/>
                    </a:lnTo>
                    <a:lnTo>
                      <a:pt x="456" y="162"/>
                    </a:lnTo>
                    <a:lnTo>
                      <a:pt x="452" y="140"/>
                    </a:lnTo>
                    <a:lnTo>
                      <a:pt x="452" y="140"/>
                    </a:lnTo>
                    <a:close/>
                  </a:path>
                </a:pathLst>
              </a:custGeom>
              <a:solidFill>
                <a:srgbClr val="993F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40" name="Freeform 135"/>
              <p:cNvSpPr>
                <a:spLocks/>
              </p:cNvSpPr>
              <p:nvPr/>
            </p:nvSpPr>
            <p:spPr bwMode="auto">
              <a:xfrm>
                <a:off x="9167813" y="1571625"/>
                <a:ext cx="177800" cy="31750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10" y="10"/>
                  </a:cxn>
                  <a:cxn ang="0">
                    <a:pos x="22" y="6"/>
                  </a:cxn>
                  <a:cxn ang="0">
                    <a:pos x="32" y="4"/>
                  </a:cxn>
                  <a:cxn ang="0">
                    <a:pos x="32" y="4"/>
                  </a:cxn>
                  <a:cxn ang="0">
                    <a:pos x="58" y="2"/>
                  </a:cxn>
                  <a:cxn ang="0">
                    <a:pos x="78" y="0"/>
                  </a:cxn>
                  <a:cxn ang="0">
                    <a:pos x="78" y="0"/>
                  </a:cxn>
                  <a:cxn ang="0">
                    <a:pos x="86" y="4"/>
                  </a:cxn>
                  <a:cxn ang="0">
                    <a:pos x="98" y="8"/>
                  </a:cxn>
                  <a:cxn ang="0">
                    <a:pos x="112" y="16"/>
                  </a:cxn>
                  <a:cxn ang="0">
                    <a:pos x="112" y="16"/>
                  </a:cxn>
                  <a:cxn ang="0">
                    <a:pos x="80" y="8"/>
                  </a:cxn>
                  <a:cxn ang="0">
                    <a:pos x="80" y="8"/>
                  </a:cxn>
                  <a:cxn ang="0">
                    <a:pos x="70" y="8"/>
                  </a:cxn>
                  <a:cxn ang="0">
                    <a:pos x="56" y="10"/>
                  </a:cxn>
                  <a:cxn ang="0">
                    <a:pos x="34" y="12"/>
                  </a:cxn>
                  <a:cxn ang="0">
                    <a:pos x="34" y="12"/>
                  </a:cxn>
                  <a:cxn ang="0">
                    <a:pos x="18" y="18"/>
                  </a:cxn>
                  <a:cxn ang="0">
                    <a:pos x="6" y="20"/>
                  </a:cxn>
                  <a:cxn ang="0">
                    <a:pos x="2" y="18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112" h="20">
                    <a:moveTo>
                      <a:pt x="0" y="16"/>
                    </a:moveTo>
                    <a:lnTo>
                      <a:pt x="0" y="16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2" y="4"/>
                    </a:lnTo>
                    <a:lnTo>
                      <a:pt x="32" y="4"/>
                    </a:lnTo>
                    <a:lnTo>
                      <a:pt x="58" y="2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6" y="4"/>
                    </a:lnTo>
                    <a:lnTo>
                      <a:pt x="98" y="8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70" y="8"/>
                    </a:lnTo>
                    <a:lnTo>
                      <a:pt x="56" y="10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18" y="18"/>
                    </a:lnTo>
                    <a:lnTo>
                      <a:pt x="6" y="20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7E2F0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41" name="Freeform 136"/>
              <p:cNvSpPr>
                <a:spLocks/>
              </p:cNvSpPr>
              <p:nvPr/>
            </p:nvSpPr>
            <p:spPr bwMode="auto">
              <a:xfrm>
                <a:off x="8834438" y="1514475"/>
                <a:ext cx="50800" cy="117475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22" y="4"/>
                  </a:cxn>
                  <a:cxn ang="0">
                    <a:pos x="14" y="10"/>
                  </a:cxn>
                  <a:cxn ang="0">
                    <a:pos x="6" y="16"/>
                  </a:cxn>
                  <a:cxn ang="0">
                    <a:pos x="6" y="16"/>
                  </a:cxn>
                  <a:cxn ang="0">
                    <a:pos x="4" y="24"/>
                  </a:cxn>
                  <a:cxn ang="0">
                    <a:pos x="2" y="34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4" y="36"/>
                  </a:cxn>
                  <a:cxn ang="0">
                    <a:pos x="4" y="36"/>
                  </a:cxn>
                  <a:cxn ang="0">
                    <a:pos x="2" y="46"/>
                  </a:cxn>
                  <a:cxn ang="0">
                    <a:pos x="2" y="50"/>
                  </a:cxn>
                  <a:cxn ang="0">
                    <a:pos x="2" y="50"/>
                  </a:cxn>
                  <a:cxn ang="0">
                    <a:pos x="4" y="46"/>
                  </a:cxn>
                  <a:cxn ang="0">
                    <a:pos x="4" y="46"/>
                  </a:cxn>
                  <a:cxn ang="0">
                    <a:pos x="2" y="58"/>
                  </a:cxn>
                  <a:cxn ang="0">
                    <a:pos x="2" y="58"/>
                  </a:cxn>
                  <a:cxn ang="0">
                    <a:pos x="0" y="68"/>
                  </a:cxn>
                  <a:cxn ang="0">
                    <a:pos x="0" y="74"/>
                  </a:cxn>
                  <a:cxn ang="0">
                    <a:pos x="0" y="74"/>
                  </a:cxn>
                  <a:cxn ang="0">
                    <a:pos x="4" y="64"/>
                  </a:cxn>
                  <a:cxn ang="0">
                    <a:pos x="8" y="5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20" y="38"/>
                  </a:cxn>
                  <a:cxn ang="0">
                    <a:pos x="24" y="34"/>
                  </a:cxn>
                  <a:cxn ang="0">
                    <a:pos x="24" y="34"/>
                  </a:cxn>
                  <a:cxn ang="0">
                    <a:pos x="20" y="34"/>
                  </a:cxn>
                  <a:cxn ang="0">
                    <a:pos x="12" y="40"/>
                  </a:cxn>
                  <a:cxn ang="0">
                    <a:pos x="12" y="40"/>
                  </a:cxn>
                  <a:cxn ang="0">
                    <a:pos x="14" y="38"/>
                  </a:cxn>
                  <a:cxn ang="0">
                    <a:pos x="14" y="38"/>
                  </a:cxn>
                  <a:cxn ang="0">
                    <a:pos x="28" y="20"/>
                  </a:cxn>
                  <a:cxn ang="0">
                    <a:pos x="28" y="20"/>
                  </a:cxn>
                  <a:cxn ang="0">
                    <a:pos x="22" y="24"/>
                  </a:cxn>
                  <a:cxn ang="0">
                    <a:pos x="16" y="28"/>
                  </a:cxn>
                  <a:cxn ang="0">
                    <a:pos x="10" y="32"/>
                  </a:cxn>
                  <a:cxn ang="0">
                    <a:pos x="10" y="32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30" y="8"/>
                  </a:cxn>
                  <a:cxn ang="0">
                    <a:pos x="30" y="8"/>
                  </a:cxn>
                  <a:cxn ang="0">
                    <a:pos x="26" y="10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74">
                    <a:moveTo>
                      <a:pt x="32" y="0"/>
                    </a:moveTo>
                    <a:lnTo>
                      <a:pt x="32" y="0"/>
                    </a:lnTo>
                    <a:lnTo>
                      <a:pt x="22" y="4"/>
                    </a:lnTo>
                    <a:lnTo>
                      <a:pt x="14" y="10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24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2" y="46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2" y="58"/>
                    </a:lnTo>
                    <a:lnTo>
                      <a:pt x="2" y="58"/>
                    </a:lnTo>
                    <a:lnTo>
                      <a:pt x="0" y="6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4" y="64"/>
                    </a:lnTo>
                    <a:lnTo>
                      <a:pt x="8" y="5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20" y="38"/>
                    </a:lnTo>
                    <a:lnTo>
                      <a:pt x="24" y="34"/>
                    </a:lnTo>
                    <a:lnTo>
                      <a:pt x="24" y="34"/>
                    </a:lnTo>
                    <a:lnTo>
                      <a:pt x="20" y="34"/>
                    </a:lnTo>
                    <a:lnTo>
                      <a:pt x="12" y="40"/>
                    </a:lnTo>
                    <a:lnTo>
                      <a:pt x="12" y="40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28" y="20"/>
                    </a:lnTo>
                    <a:lnTo>
                      <a:pt x="28" y="20"/>
                    </a:lnTo>
                    <a:lnTo>
                      <a:pt x="22" y="24"/>
                    </a:lnTo>
                    <a:lnTo>
                      <a:pt x="16" y="28"/>
                    </a:lnTo>
                    <a:lnTo>
                      <a:pt x="10" y="32"/>
                    </a:lnTo>
                    <a:lnTo>
                      <a:pt x="10" y="32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30" y="8"/>
                    </a:lnTo>
                    <a:lnTo>
                      <a:pt x="30" y="8"/>
                    </a:lnTo>
                    <a:lnTo>
                      <a:pt x="26" y="10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42" name="Freeform 137"/>
              <p:cNvSpPr>
                <a:spLocks/>
              </p:cNvSpPr>
              <p:nvPr/>
            </p:nvSpPr>
            <p:spPr bwMode="auto">
              <a:xfrm>
                <a:off x="8840788" y="1450975"/>
                <a:ext cx="60325" cy="107950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28" y="2"/>
                  </a:cxn>
                  <a:cxn ang="0">
                    <a:pos x="20" y="8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8" y="22"/>
                  </a:cxn>
                  <a:cxn ang="0">
                    <a:pos x="4" y="30"/>
                  </a:cxn>
                  <a:cxn ang="0">
                    <a:pos x="2" y="38"/>
                  </a:cxn>
                  <a:cxn ang="0">
                    <a:pos x="2" y="38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4" y="42"/>
                  </a:cxn>
                  <a:cxn ang="0">
                    <a:pos x="4" y="46"/>
                  </a:cxn>
                  <a:cxn ang="0">
                    <a:pos x="4" y="46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2" y="54"/>
                  </a:cxn>
                  <a:cxn ang="0">
                    <a:pos x="2" y="54"/>
                  </a:cxn>
                  <a:cxn ang="0">
                    <a:pos x="0" y="64"/>
                  </a:cxn>
                  <a:cxn ang="0">
                    <a:pos x="0" y="68"/>
                  </a:cxn>
                  <a:cxn ang="0">
                    <a:pos x="0" y="68"/>
                  </a:cxn>
                  <a:cxn ang="0">
                    <a:pos x="4" y="60"/>
                  </a:cxn>
                  <a:cxn ang="0">
                    <a:pos x="10" y="52"/>
                  </a:cxn>
                  <a:cxn ang="0">
                    <a:pos x="14" y="46"/>
                  </a:cxn>
                  <a:cxn ang="0">
                    <a:pos x="14" y="46"/>
                  </a:cxn>
                  <a:cxn ang="0">
                    <a:pos x="24" y="36"/>
                  </a:cxn>
                  <a:cxn ang="0">
                    <a:pos x="28" y="32"/>
                  </a:cxn>
                  <a:cxn ang="0">
                    <a:pos x="28" y="32"/>
                  </a:cxn>
                  <a:cxn ang="0">
                    <a:pos x="24" y="34"/>
                  </a:cxn>
                  <a:cxn ang="0">
                    <a:pos x="14" y="38"/>
                  </a:cxn>
                  <a:cxn ang="0">
                    <a:pos x="14" y="38"/>
                  </a:cxn>
                  <a:cxn ang="0">
                    <a:pos x="16" y="34"/>
                  </a:cxn>
                  <a:cxn ang="0">
                    <a:pos x="16" y="34"/>
                  </a:cxn>
                  <a:cxn ang="0">
                    <a:pos x="32" y="20"/>
                  </a:cxn>
                  <a:cxn ang="0">
                    <a:pos x="32" y="20"/>
                  </a:cxn>
                  <a:cxn ang="0">
                    <a:pos x="26" y="22"/>
                  </a:cxn>
                  <a:cxn ang="0">
                    <a:pos x="20" y="24"/>
                  </a:cxn>
                  <a:cxn ang="0">
                    <a:pos x="12" y="30"/>
                  </a:cxn>
                  <a:cxn ang="0">
                    <a:pos x="12" y="30"/>
                  </a:cxn>
                  <a:cxn ang="0">
                    <a:pos x="18" y="24"/>
                  </a:cxn>
                  <a:cxn ang="0">
                    <a:pos x="18" y="24"/>
                  </a:cxn>
                  <a:cxn ang="0">
                    <a:pos x="36" y="8"/>
                  </a:cxn>
                  <a:cxn ang="0">
                    <a:pos x="36" y="8"/>
                  </a:cxn>
                  <a:cxn ang="0">
                    <a:pos x="32" y="10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68">
                    <a:moveTo>
                      <a:pt x="38" y="0"/>
                    </a:moveTo>
                    <a:lnTo>
                      <a:pt x="38" y="0"/>
                    </a:lnTo>
                    <a:lnTo>
                      <a:pt x="28" y="2"/>
                    </a:lnTo>
                    <a:lnTo>
                      <a:pt x="20" y="8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22"/>
                    </a:lnTo>
                    <a:lnTo>
                      <a:pt x="4" y="30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4" y="42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2" y="54"/>
                    </a:lnTo>
                    <a:lnTo>
                      <a:pt x="2" y="54"/>
                    </a:lnTo>
                    <a:lnTo>
                      <a:pt x="0" y="64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4" y="60"/>
                    </a:lnTo>
                    <a:lnTo>
                      <a:pt x="10" y="52"/>
                    </a:lnTo>
                    <a:lnTo>
                      <a:pt x="14" y="46"/>
                    </a:lnTo>
                    <a:lnTo>
                      <a:pt x="14" y="46"/>
                    </a:lnTo>
                    <a:lnTo>
                      <a:pt x="24" y="36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24" y="34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6" y="34"/>
                    </a:lnTo>
                    <a:lnTo>
                      <a:pt x="16" y="34"/>
                    </a:lnTo>
                    <a:lnTo>
                      <a:pt x="32" y="20"/>
                    </a:lnTo>
                    <a:lnTo>
                      <a:pt x="32" y="20"/>
                    </a:lnTo>
                    <a:lnTo>
                      <a:pt x="26" y="22"/>
                    </a:lnTo>
                    <a:lnTo>
                      <a:pt x="20" y="24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36" y="8"/>
                    </a:lnTo>
                    <a:lnTo>
                      <a:pt x="36" y="8"/>
                    </a:lnTo>
                    <a:lnTo>
                      <a:pt x="32" y="10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43" name="Freeform 138"/>
              <p:cNvSpPr>
                <a:spLocks/>
              </p:cNvSpPr>
              <p:nvPr/>
            </p:nvSpPr>
            <p:spPr bwMode="auto">
              <a:xfrm>
                <a:off x="8856663" y="1400175"/>
                <a:ext cx="79375" cy="98425"/>
              </a:xfrm>
              <a:custGeom>
                <a:avLst/>
                <a:gdLst/>
                <a:ahLst/>
                <a:cxnLst>
                  <a:cxn ang="0">
                    <a:pos x="50" y="0"/>
                  </a:cxn>
                  <a:cxn ang="0">
                    <a:pos x="50" y="0"/>
                  </a:cxn>
                  <a:cxn ang="0">
                    <a:pos x="40" y="2"/>
                  </a:cxn>
                  <a:cxn ang="0">
                    <a:pos x="30" y="4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16" y="16"/>
                  </a:cxn>
                  <a:cxn ang="0">
                    <a:pos x="12" y="24"/>
                  </a:cxn>
                  <a:cxn ang="0">
                    <a:pos x="8" y="32"/>
                  </a:cxn>
                  <a:cxn ang="0">
                    <a:pos x="8" y="32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8" y="36"/>
                  </a:cxn>
                  <a:cxn ang="0">
                    <a:pos x="8" y="40"/>
                  </a:cxn>
                  <a:cxn ang="0">
                    <a:pos x="8" y="40"/>
                  </a:cxn>
                  <a:cxn ang="0">
                    <a:pos x="10" y="36"/>
                  </a:cxn>
                  <a:cxn ang="0">
                    <a:pos x="10" y="36"/>
                  </a:cxn>
                  <a:cxn ang="0">
                    <a:pos x="6" y="46"/>
                  </a:cxn>
                  <a:cxn ang="0">
                    <a:pos x="6" y="46"/>
                  </a:cxn>
                  <a:cxn ang="0">
                    <a:pos x="2" y="56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6" y="52"/>
                  </a:cxn>
                  <a:cxn ang="0">
                    <a:pos x="14" y="46"/>
                  </a:cxn>
                  <a:cxn ang="0">
                    <a:pos x="20" y="42"/>
                  </a:cxn>
                  <a:cxn ang="0">
                    <a:pos x="20" y="42"/>
                  </a:cxn>
                  <a:cxn ang="0">
                    <a:pos x="30" y="34"/>
                  </a:cxn>
                  <a:cxn ang="0">
                    <a:pos x="34" y="30"/>
                  </a:cxn>
                  <a:cxn ang="0">
                    <a:pos x="34" y="30"/>
                  </a:cxn>
                  <a:cxn ang="0">
                    <a:pos x="30" y="30"/>
                  </a:cxn>
                  <a:cxn ang="0">
                    <a:pos x="20" y="34"/>
                  </a:cxn>
                  <a:cxn ang="0">
                    <a:pos x="20" y="34"/>
                  </a:cxn>
                  <a:cxn ang="0">
                    <a:pos x="22" y="32"/>
                  </a:cxn>
                  <a:cxn ang="0">
                    <a:pos x="22" y="32"/>
                  </a:cxn>
                  <a:cxn ang="0">
                    <a:pos x="40" y="18"/>
                  </a:cxn>
                  <a:cxn ang="0">
                    <a:pos x="40" y="18"/>
                  </a:cxn>
                  <a:cxn ang="0">
                    <a:pos x="34" y="20"/>
                  </a:cxn>
                  <a:cxn ang="0">
                    <a:pos x="26" y="22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26" y="20"/>
                  </a:cxn>
                  <a:cxn ang="0">
                    <a:pos x="26" y="20"/>
                  </a:cxn>
                  <a:cxn ang="0">
                    <a:pos x="46" y="8"/>
                  </a:cxn>
                  <a:cxn ang="0">
                    <a:pos x="46" y="8"/>
                  </a:cxn>
                  <a:cxn ang="0">
                    <a:pos x="42" y="8"/>
                  </a:cxn>
                  <a:cxn ang="0">
                    <a:pos x="32" y="10"/>
                  </a:cxn>
                  <a:cxn ang="0">
                    <a:pos x="32" y="10"/>
                  </a:cxn>
                  <a:cxn ang="0">
                    <a:pos x="50" y="0"/>
                  </a:cxn>
                  <a:cxn ang="0">
                    <a:pos x="50" y="0"/>
                  </a:cxn>
                </a:cxnLst>
                <a:rect l="0" t="0" r="r" b="b"/>
                <a:pathLst>
                  <a:path w="50" h="62">
                    <a:moveTo>
                      <a:pt x="50" y="0"/>
                    </a:moveTo>
                    <a:lnTo>
                      <a:pt x="50" y="0"/>
                    </a:lnTo>
                    <a:lnTo>
                      <a:pt x="40" y="2"/>
                    </a:lnTo>
                    <a:lnTo>
                      <a:pt x="30" y="4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16" y="16"/>
                    </a:lnTo>
                    <a:lnTo>
                      <a:pt x="12" y="24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8" y="36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6" y="46"/>
                    </a:lnTo>
                    <a:lnTo>
                      <a:pt x="6" y="46"/>
                    </a:lnTo>
                    <a:lnTo>
                      <a:pt x="2" y="5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6" y="52"/>
                    </a:lnTo>
                    <a:lnTo>
                      <a:pt x="14" y="46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30" y="34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0" y="30"/>
                    </a:lnTo>
                    <a:lnTo>
                      <a:pt x="20" y="34"/>
                    </a:lnTo>
                    <a:lnTo>
                      <a:pt x="20" y="34"/>
                    </a:lnTo>
                    <a:lnTo>
                      <a:pt x="22" y="32"/>
                    </a:lnTo>
                    <a:lnTo>
                      <a:pt x="22" y="32"/>
                    </a:lnTo>
                    <a:lnTo>
                      <a:pt x="40" y="18"/>
                    </a:lnTo>
                    <a:lnTo>
                      <a:pt x="40" y="18"/>
                    </a:lnTo>
                    <a:lnTo>
                      <a:pt x="34" y="20"/>
                    </a:lnTo>
                    <a:lnTo>
                      <a:pt x="26" y="22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46" y="8"/>
                    </a:lnTo>
                    <a:lnTo>
                      <a:pt x="46" y="8"/>
                    </a:lnTo>
                    <a:lnTo>
                      <a:pt x="42" y="8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44" name="Freeform 139"/>
              <p:cNvSpPr>
                <a:spLocks/>
              </p:cNvSpPr>
              <p:nvPr/>
            </p:nvSpPr>
            <p:spPr bwMode="auto">
              <a:xfrm>
                <a:off x="9104313" y="1247775"/>
                <a:ext cx="374650" cy="314325"/>
              </a:xfrm>
              <a:custGeom>
                <a:avLst/>
                <a:gdLst/>
                <a:ahLst/>
                <a:cxnLst>
                  <a:cxn ang="0">
                    <a:pos x="228" y="150"/>
                  </a:cxn>
                  <a:cxn ang="0">
                    <a:pos x="218" y="154"/>
                  </a:cxn>
                  <a:cxn ang="0">
                    <a:pos x="206" y="162"/>
                  </a:cxn>
                  <a:cxn ang="0">
                    <a:pos x="202" y="158"/>
                  </a:cxn>
                  <a:cxn ang="0">
                    <a:pos x="198" y="152"/>
                  </a:cxn>
                  <a:cxn ang="0">
                    <a:pos x="176" y="122"/>
                  </a:cxn>
                  <a:cxn ang="0">
                    <a:pos x="192" y="108"/>
                  </a:cxn>
                  <a:cxn ang="0">
                    <a:pos x="192" y="104"/>
                  </a:cxn>
                  <a:cxn ang="0">
                    <a:pos x="190" y="98"/>
                  </a:cxn>
                  <a:cxn ang="0">
                    <a:pos x="178" y="88"/>
                  </a:cxn>
                  <a:cxn ang="0">
                    <a:pos x="148" y="78"/>
                  </a:cxn>
                  <a:cxn ang="0">
                    <a:pos x="132" y="74"/>
                  </a:cxn>
                  <a:cxn ang="0">
                    <a:pos x="122" y="62"/>
                  </a:cxn>
                  <a:cxn ang="0">
                    <a:pos x="126" y="46"/>
                  </a:cxn>
                  <a:cxn ang="0">
                    <a:pos x="120" y="36"/>
                  </a:cxn>
                  <a:cxn ang="0">
                    <a:pos x="96" y="26"/>
                  </a:cxn>
                  <a:cxn ang="0">
                    <a:pos x="110" y="6"/>
                  </a:cxn>
                  <a:cxn ang="0">
                    <a:pos x="60" y="16"/>
                  </a:cxn>
                  <a:cxn ang="0">
                    <a:pos x="78" y="2"/>
                  </a:cxn>
                  <a:cxn ang="0">
                    <a:pos x="80" y="0"/>
                  </a:cxn>
                  <a:cxn ang="0">
                    <a:pos x="56" y="8"/>
                  </a:cxn>
                  <a:cxn ang="0">
                    <a:pos x="38" y="18"/>
                  </a:cxn>
                  <a:cxn ang="0">
                    <a:pos x="38" y="12"/>
                  </a:cxn>
                  <a:cxn ang="0">
                    <a:pos x="36" y="8"/>
                  </a:cxn>
                  <a:cxn ang="0">
                    <a:pos x="28" y="8"/>
                  </a:cxn>
                  <a:cxn ang="0">
                    <a:pos x="24" y="12"/>
                  </a:cxn>
                  <a:cxn ang="0">
                    <a:pos x="10" y="42"/>
                  </a:cxn>
                  <a:cxn ang="0">
                    <a:pos x="0" y="72"/>
                  </a:cxn>
                  <a:cxn ang="0">
                    <a:pos x="30" y="60"/>
                  </a:cxn>
                  <a:cxn ang="0">
                    <a:pos x="48" y="58"/>
                  </a:cxn>
                  <a:cxn ang="0">
                    <a:pos x="50" y="60"/>
                  </a:cxn>
                  <a:cxn ang="0">
                    <a:pos x="50" y="62"/>
                  </a:cxn>
                  <a:cxn ang="0">
                    <a:pos x="60" y="70"/>
                  </a:cxn>
                  <a:cxn ang="0">
                    <a:pos x="94" y="78"/>
                  </a:cxn>
                  <a:cxn ang="0">
                    <a:pos x="102" y="80"/>
                  </a:cxn>
                  <a:cxn ang="0">
                    <a:pos x="110" y="84"/>
                  </a:cxn>
                  <a:cxn ang="0">
                    <a:pos x="112" y="90"/>
                  </a:cxn>
                  <a:cxn ang="0">
                    <a:pos x="142" y="100"/>
                  </a:cxn>
                  <a:cxn ang="0">
                    <a:pos x="154" y="108"/>
                  </a:cxn>
                  <a:cxn ang="0">
                    <a:pos x="164" y="146"/>
                  </a:cxn>
                  <a:cxn ang="0">
                    <a:pos x="168" y="146"/>
                  </a:cxn>
                  <a:cxn ang="0">
                    <a:pos x="174" y="144"/>
                  </a:cxn>
                  <a:cxn ang="0">
                    <a:pos x="200" y="198"/>
                  </a:cxn>
                  <a:cxn ang="0">
                    <a:pos x="208" y="176"/>
                  </a:cxn>
                  <a:cxn ang="0">
                    <a:pos x="228" y="162"/>
                  </a:cxn>
                  <a:cxn ang="0">
                    <a:pos x="236" y="154"/>
                  </a:cxn>
                  <a:cxn ang="0">
                    <a:pos x="234" y="150"/>
                  </a:cxn>
                  <a:cxn ang="0">
                    <a:pos x="228" y="150"/>
                  </a:cxn>
                </a:cxnLst>
                <a:rect l="0" t="0" r="r" b="b"/>
                <a:pathLst>
                  <a:path w="236" h="198">
                    <a:moveTo>
                      <a:pt x="228" y="150"/>
                    </a:moveTo>
                    <a:lnTo>
                      <a:pt x="228" y="150"/>
                    </a:lnTo>
                    <a:lnTo>
                      <a:pt x="222" y="152"/>
                    </a:lnTo>
                    <a:lnTo>
                      <a:pt x="218" y="154"/>
                    </a:lnTo>
                    <a:lnTo>
                      <a:pt x="210" y="160"/>
                    </a:lnTo>
                    <a:lnTo>
                      <a:pt x="206" y="162"/>
                    </a:lnTo>
                    <a:lnTo>
                      <a:pt x="204" y="162"/>
                    </a:lnTo>
                    <a:lnTo>
                      <a:pt x="202" y="158"/>
                    </a:lnTo>
                    <a:lnTo>
                      <a:pt x="198" y="152"/>
                    </a:lnTo>
                    <a:lnTo>
                      <a:pt x="198" y="152"/>
                    </a:lnTo>
                    <a:lnTo>
                      <a:pt x="188" y="138"/>
                    </a:lnTo>
                    <a:lnTo>
                      <a:pt x="176" y="122"/>
                    </a:lnTo>
                    <a:lnTo>
                      <a:pt x="210" y="144"/>
                    </a:lnTo>
                    <a:lnTo>
                      <a:pt x="192" y="108"/>
                    </a:lnTo>
                    <a:lnTo>
                      <a:pt x="192" y="108"/>
                    </a:lnTo>
                    <a:lnTo>
                      <a:pt x="192" y="104"/>
                    </a:lnTo>
                    <a:lnTo>
                      <a:pt x="192" y="102"/>
                    </a:lnTo>
                    <a:lnTo>
                      <a:pt x="190" y="98"/>
                    </a:lnTo>
                    <a:lnTo>
                      <a:pt x="186" y="92"/>
                    </a:lnTo>
                    <a:lnTo>
                      <a:pt x="178" y="88"/>
                    </a:lnTo>
                    <a:lnTo>
                      <a:pt x="164" y="84"/>
                    </a:lnTo>
                    <a:lnTo>
                      <a:pt x="148" y="78"/>
                    </a:lnTo>
                    <a:lnTo>
                      <a:pt x="148" y="78"/>
                    </a:lnTo>
                    <a:lnTo>
                      <a:pt x="132" y="74"/>
                    </a:lnTo>
                    <a:lnTo>
                      <a:pt x="124" y="68"/>
                    </a:lnTo>
                    <a:lnTo>
                      <a:pt x="122" y="62"/>
                    </a:lnTo>
                    <a:lnTo>
                      <a:pt x="124" y="58"/>
                    </a:lnTo>
                    <a:lnTo>
                      <a:pt x="126" y="46"/>
                    </a:lnTo>
                    <a:lnTo>
                      <a:pt x="126" y="40"/>
                    </a:lnTo>
                    <a:lnTo>
                      <a:pt x="120" y="36"/>
                    </a:lnTo>
                    <a:lnTo>
                      <a:pt x="120" y="36"/>
                    </a:lnTo>
                    <a:lnTo>
                      <a:pt x="96" y="26"/>
                    </a:lnTo>
                    <a:lnTo>
                      <a:pt x="90" y="26"/>
                    </a:lnTo>
                    <a:lnTo>
                      <a:pt x="110" y="6"/>
                    </a:lnTo>
                    <a:lnTo>
                      <a:pt x="60" y="16"/>
                    </a:lnTo>
                    <a:lnTo>
                      <a:pt x="60" y="16"/>
                    </a:lnTo>
                    <a:lnTo>
                      <a:pt x="72" y="8"/>
                    </a:lnTo>
                    <a:lnTo>
                      <a:pt x="78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56" y="8"/>
                    </a:lnTo>
                    <a:lnTo>
                      <a:pt x="38" y="18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38" y="12"/>
                    </a:lnTo>
                    <a:lnTo>
                      <a:pt x="38" y="8"/>
                    </a:lnTo>
                    <a:lnTo>
                      <a:pt x="36" y="8"/>
                    </a:lnTo>
                    <a:lnTo>
                      <a:pt x="34" y="8"/>
                    </a:lnTo>
                    <a:lnTo>
                      <a:pt x="28" y="8"/>
                    </a:lnTo>
                    <a:lnTo>
                      <a:pt x="28" y="8"/>
                    </a:lnTo>
                    <a:lnTo>
                      <a:pt x="24" y="12"/>
                    </a:lnTo>
                    <a:lnTo>
                      <a:pt x="18" y="20"/>
                    </a:lnTo>
                    <a:lnTo>
                      <a:pt x="10" y="42"/>
                    </a:lnTo>
                    <a:lnTo>
                      <a:pt x="4" y="62"/>
                    </a:lnTo>
                    <a:lnTo>
                      <a:pt x="0" y="72"/>
                    </a:lnTo>
                    <a:lnTo>
                      <a:pt x="30" y="60"/>
                    </a:lnTo>
                    <a:lnTo>
                      <a:pt x="30" y="60"/>
                    </a:lnTo>
                    <a:lnTo>
                      <a:pt x="42" y="58"/>
                    </a:lnTo>
                    <a:lnTo>
                      <a:pt x="48" y="58"/>
                    </a:lnTo>
                    <a:lnTo>
                      <a:pt x="50" y="60"/>
                    </a:lnTo>
                    <a:lnTo>
                      <a:pt x="50" y="60"/>
                    </a:lnTo>
                    <a:lnTo>
                      <a:pt x="50" y="60"/>
                    </a:lnTo>
                    <a:lnTo>
                      <a:pt x="50" y="62"/>
                    </a:lnTo>
                    <a:lnTo>
                      <a:pt x="52" y="64"/>
                    </a:lnTo>
                    <a:lnTo>
                      <a:pt x="60" y="70"/>
                    </a:lnTo>
                    <a:lnTo>
                      <a:pt x="76" y="74"/>
                    </a:lnTo>
                    <a:lnTo>
                      <a:pt x="94" y="78"/>
                    </a:lnTo>
                    <a:lnTo>
                      <a:pt x="94" y="78"/>
                    </a:lnTo>
                    <a:lnTo>
                      <a:pt x="102" y="80"/>
                    </a:lnTo>
                    <a:lnTo>
                      <a:pt x="106" y="80"/>
                    </a:lnTo>
                    <a:lnTo>
                      <a:pt x="110" y="84"/>
                    </a:lnTo>
                    <a:lnTo>
                      <a:pt x="112" y="86"/>
                    </a:lnTo>
                    <a:lnTo>
                      <a:pt x="112" y="90"/>
                    </a:lnTo>
                    <a:lnTo>
                      <a:pt x="110" y="90"/>
                    </a:lnTo>
                    <a:lnTo>
                      <a:pt x="142" y="100"/>
                    </a:lnTo>
                    <a:lnTo>
                      <a:pt x="154" y="108"/>
                    </a:lnTo>
                    <a:lnTo>
                      <a:pt x="154" y="108"/>
                    </a:lnTo>
                    <a:lnTo>
                      <a:pt x="160" y="130"/>
                    </a:lnTo>
                    <a:lnTo>
                      <a:pt x="164" y="146"/>
                    </a:lnTo>
                    <a:lnTo>
                      <a:pt x="164" y="146"/>
                    </a:lnTo>
                    <a:lnTo>
                      <a:pt x="168" y="146"/>
                    </a:lnTo>
                    <a:lnTo>
                      <a:pt x="170" y="146"/>
                    </a:lnTo>
                    <a:lnTo>
                      <a:pt x="174" y="144"/>
                    </a:lnTo>
                    <a:lnTo>
                      <a:pt x="176" y="176"/>
                    </a:lnTo>
                    <a:lnTo>
                      <a:pt x="200" y="198"/>
                    </a:lnTo>
                    <a:lnTo>
                      <a:pt x="188" y="158"/>
                    </a:lnTo>
                    <a:lnTo>
                      <a:pt x="208" y="176"/>
                    </a:lnTo>
                    <a:lnTo>
                      <a:pt x="228" y="162"/>
                    </a:lnTo>
                    <a:lnTo>
                      <a:pt x="228" y="162"/>
                    </a:lnTo>
                    <a:lnTo>
                      <a:pt x="234" y="156"/>
                    </a:lnTo>
                    <a:lnTo>
                      <a:pt x="236" y="154"/>
                    </a:lnTo>
                    <a:lnTo>
                      <a:pt x="236" y="152"/>
                    </a:lnTo>
                    <a:lnTo>
                      <a:pt x="234" y="150"/>
                    </a:lnTo>
                    <a:lnTo>
                      <a:pt x="228" y="150"/>
                    </a:lnTo>
                    <a:lnTo>
                      <a:pt x="228" y="150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45" name="Freeform 140"/>
              <p:cNvSpPr>
                <a:spLocks/>
              </p:cNvSpPr>
              <p:nvPr/>
            </p:nvSpPr>
            <p:spPr bwMode="auto">
              <a:xfrm>
                <a:off x="8793163" y="1292225"/>
                <a:ext cx="301625" cy="276225"/>
              </a:xfrm>
              <a:custGeom>
                <a:avLst/>
                <a:gdLst/>
                <a:ahLst/>
                <a:cxnLst>
                  <a:cxn ang="0">
                    <a:pos x="186" y="28"/>
                  </a:cxn>
                  <a:cxn ang="0">
                    <a:pos x="186" y="28"/>
                  </a:cxn>
                  <a:cxn ang="0">
                    <a:pos x="186" y="24"/>
                  </a:cxn>
                  <a:cxn ang="0">
                    <a:pos x="180" y="16"/>
                  </a:cxn>
                  <a:cxn ang="0">
                    <a:pos x="172" y="8"/>
                  </a:cxn>
                  <a:cxn ang="0">
                    <a:pos x="166" y="4"/>
                  </a:cxn>
                  <a:cxn ang="0">
                    <a:pos x="158" y="2"/>
                  </a:cxn>
                  <a:cxn ang="0">
                    <a:pos x="158" y="2"/>
                  </a:cxn>
                  <a:cxn ang="0">
                    <a:pos x="148" y="0"/>
                  </a:cxn>
                  <a:cxn ang="0">
                    <a:pos x="140" y="0"/>
                  </a:cxn>
                  <a:cxn ang="0">
                    <a:pos x="124" y="2"/>
                  </a:cxn>
                  <a:cxn ang="0">
                    <a:pos x="116" y="6"/>
                  </a:cxn>
                  <a:cxn ang="0">
                    <a:pos x="114" y="8"/>
                  </a:cxn>
                  <a:cxn ang="0">
                    <a:pos x="114" y="8"/>
                  </a:cxn>
                  <a:cxn ang="0">
                    <a:pos x="114" y="8"/>
                  </a:cxn>
                  <a:cxn ang="0">
                    <a:pos x="124" y="12"/>
                  </a:cxn>
                  <a:cxn ang="0">
                    <a:pos x="134" y="14"/>
                  </a:cxn>
                  <a:cxn ang="0">
                    <a:pos x="74" y="26"/>
                  </a:cxn>
                  <a:cxn ang="0">
                    <a:pos x="60" y="48"/>
                  </a:cxn>
                  <a:cxn ang="0">
                    <a:pos x="60" y="48"/>
                  </a:cxn>
                  <a:cxn ang="0">
                    <a:pos x="58" y="56"/>
                  </a:cxn>
                  <a:cxn ang="0">
                    <a:pos x="56" y="64"/>
                  </a:cxn>
                  <a:cxn ang="0">
                    <a:pos x="54" y="66"/>
                  </a:cxn>
                  <a:cxn ang="0">
                    <a:pos x="50" y="68"/>
                  </a:cxn>
                  <a:cxn ang="0">
                    <a:pos x="50" y="68"/>
                  </a:cxn>
                  <a:cxn ang="0">
                    <a:pos x="42" y="72"/>
                  </a:cxn>
                  <a:cxn ang="0">
                    <a:pos x="32" y="80"/>
                  </a:cxn>
                  <a:cxn ang="0">
                    <a:pos x="22" y="90"/>
                  </a:cxn>
                  <a:cxn ang="0">
                    <a:pos x="0" y="130"/>
                  </a:cxn>
                  <a:cxn ang="0">
                    <a:pos x="14" y="126"/>
                  </a:cxn>
                  <a:cxn ang="0">
                    <a:pos x="14" y="126"/>
                  </a:cxn>
                  <a:cxn ang="0">
                    <a:pos x="12" y="174"/>
                  </a:cxn>
                  <a:cxn ang="0">
                    <a:pos x="12" y="174"/>
                  </a:cxn>
                  <a:cxn ang="0">
                    <a:pos x="12" y="174"/>
                  </a:cxn>
                  <a:cxn ang="0">
                    <a:pos x="12" y="172"/>
                  </a:cxn>
                  <a:cxn ang="0">
                    <a:pos x="18" y="158"/>
                  </a:cxn>
                  <a:cxn ang="0">
                    <a:pos x="26" y="142"/>
                  </a:cxn>
                  <a:cxn ang="0">
                    <a:pos x="30" y="134"/>
                  </a:cxn>
                  <a:cxn ang="0">
                    <a:pos x="36" y="130"/>
                  </a:cxn>
                  <a:cxn ang="0">
                    <a:pos x="36" y="130"/>
                  </a:cxn>
                  <a:cxn ang="0">
                    <a:pos x="40" y="126"/>
                  </a:cxn>
                  <a:cxn ang="0">
                    <a:pos x="44" y="120"/>
                  </a:cxn>
                  <a:cxn ang="0">
                    <a:pos x="52" y="106"/>
                  </a:cxn>
                  <a:cxn ang="0">
                    <a:pos x="60" y="90"/>
                  </a:cxn>
                  <a:cxn ang="0">
                    <a:pos x="74" y="58"/>
                  </a:cxn>
                  <a:cxn ang="0">
                    <a:pos x="84" y="64"/>
                  </a:cxn>
                  <a:cxn ang="0">
                    <a:pos x="124" y="36"/>
                  </a:cxn>
                  <a:cxn ang="0">
                    <a:pos x="152" y="34"/>
                  </a:cxn>
                  <a:cxn ang="0">
                    <a:pos x="190" y="42"/>
                  </a:cxn>
                  <a:cxn ang="0">
                    <a:pos x="186" y="28"/>
                  </a:cxn>
                </a:cxnLst>
                <a:rect l="0" t="0" r="r" b="b"/>
                <a:pathLst>
                  <a:path w="190" h="174">
                    <a:moveTo>
                      <a:pt x="186" y="28"/>
                    </a:moveTo>
                    <a:lnTo>
                      <a:pt x="186" y="28"/>
                    </a:lnTo>
                    <a:lnTo>
                      <a:pt x="186" y="24"/>
                    </a:lnTo>
                    <a:lnTo>
                      <a:pt x="180" y="16"/>
                    </a:lnTo>
                    <a:lnTo>
                      <a:pt x="172" y="8"/>
                    </a:lnTo>
                    <a:lnTo>
                      <a:pt x="166" y="4"/>
                    </a:lnTo>
                    <a:lnTo>
                      <a:pt x="158" y="2"/>
                    </a:lnTo>
                    <a:lnTo>
                      <a:pt x="158" y="2"/>
                    </a:lnTo>
                    <a:lnTo>
                      <a:pt x="148" y="0"/>
                    </a:lnTo>
                    <a:lnTo>
                      <a:pt x="140" y="0"/>
                    </a:lnTo>
                    <a:lnTo>
                      <a:pt x="124" y="2"/>
                    </a:lnTo>
                    <a:lnTo>
                      <a:pt x="116" y="6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24" y="12"/>
                    </a:lnTo>
                    <a:lnTo>
                      <a:pt x="134" y="14"/>
                    </a:lnTo>
                    <a:lnTo>
                      <a:pt x="74" y="26"/>
                    </a:lnTo>
                    <a:lnTo>
                      <a:pt x="60" y="48"/>
                    </a:lnTo>
                    <a:lnTo>
                      <a:pt x="60" y="48"/>
                    </a:lnTo>
                    <a:lnTo>
                      <a:pt x="58" y="56"/>
                    </a:lnTo>
                    <a:lnTo>
                      <a:pt x="56" y="64"/>
                    </a:lnTo>
                    <a:lnTo>
                      <a:pt x="54" y="66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22" y="90"/>
                    </a:lnTo>
                    <a:lnTo>
                      <a:pt x="0" y="130"/>
                    </a:lnTo>
                    <a:lnTo>
                      <a:pt x="14" y="126"/>
                    </a:lnTo>
                    <a:lnTo>
                      <a:pt x="14" y="126"/>
                    </a:lnTo>
                    <a:lnTo>
                      <a:pt x="12" y="174"/>
                    </a:lnTo>
                    <a:lnTo>
                      <a:pt x="12" y="174"/>
                    </a:lnTo>
                    <a:lnTo>
                      <a:pt x="12" y="174"/>
                    </a:lnTo>
                    <a:lnTo>
                      <a:pt x="12" y="172"/>
                    </a:lnTo>
                    <a:lnTo>
                      <a:pt x="18" y="158"/>
                    </a:lnTo>
                    <a:lnTo>
                      <a:pt x="26" y="142"/>
                    </a:lnTo>
                    <a:lnTo>
                      <a:pt x="30" y="134"/>
                    </a:lnTo>
                    <a:lnTo>
                      <a:pt x="36" y="130"/>
                    </a:lnTo>
                    <a:lnTo>
                      <a:pt x="36" y="130"/>
                    </a:lnTo>
                    <a:lnTo>
                      <a:pt x="40" y="126"/>
                    </a:lnTo>
                    <a:lnTo>
                      <a:pt x="44" y="120"/>
                    </a:lnTo>
                    <a:lnTo>
                      <a:pt x="52" y="106"/>
                    </a:lnTo>
                    <a:lnTo>
                      <a:pt x="60" y="90"/>
                    </a:lnTo>
                    <a:lnTo>
                      <a:pt x="74" y="58"/>
                    </a:lnTo>
                    <a:lnTo>
                      <a:pt x="84" y="64"/>
                    </a:lnTo>
                    <a:lnTo>
                      <a:pt x="124" y="36"/>
                    </a:lnTo>
                    <a:lnTo>
                      <a:pt x="152" y="34"/>
                    </a:lnTo>
                    <a:lnTo>
                      <a:pt x="190" y="42"/>
                    </a:lnTo>
                    <a:lnTo>
                      <a:pt x="186" y="28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46" name="Freeform 141"/>
              <p:cNvSpPr>
                <a:spLocks/>
              </p:cNvSpPr>
              <p:nvPr/>
            </p:nvSpPr>
            <p:spPr bwMode="auto">
              <a:xfrm>
                <a:off x="9015413" y="1908175"/>
                <a:ext cx="212725" cy="82550"/>
              </a:xfrm>
              <a:custGeom>
                <a:avLst/>
                <a:gdLst/>
                <a:ahLst/>
                <a:cxnLst>
                  <a:cxn ang="0">
                    <a:pos x="68" y="52"/>
                  </a:cxn>
                  <a:cxn ang="0">
                    <a:pos x="68" y="52"/>
                  </a:cxn>
                  <a:cxn ang="0">
                    <a:pos x="80" y="52"/>
                  </a:cxn>
                  <a:cxn ang="0">
                    <a:pos x="88" y="50"/>
                  </a:cxn>
                  <a:cxn ang="0">
                    <a:pos x="96" y="46"/>
                  </a:cxn>
                  <a:cxn ang="0">
                    <a:pos x="102" y="44"/>
                  </a:cxn>
                  <a:cxn ang="0">
                    <a:pos x="112" y="34"/>
                  </a:cxn>
                  <a:cxn ang="0">
                    <a:pos x="120" y="26"/>
                  </a:cxn>
                  <a:cxn ang="0">
                    <a:pos x="120" y="26"/>
                  </a:cxn>
                  <a:cxn ang="0">
                    <a:pos x="126" y="18"/>
                  </a:cxn>
                  <a:cxn ang="0">
                    <a:pos x="130" y="12"/>
                  </a:cxn>
                  <a:cxn ang="0">
                    <a:pos x="134" y="6"/>
                  </a:cxn>
                  <a:cxn ang="0">
                    <a:pos x="134" y="6"/>
                  </a:cxn>
                  <a:cxn ang="0">
                    <a:pos x="132" y="2"/>
                  </a:cxn>
                  <a:cxn ang="0">
                    <a:pos x="128" y="2"/>
                  </a:cxn>
                  <a:cxn ang="0">
                    <a:pos x="122" y="2"/>
                  </a:cxn>
                  <a:cxn ang="0">
                    <a:pos x="84" y="0"/>
                  </a:cxn>
                  <a:cxn ang="0">
                    <a:pos x="84" y="0"/>
                  </a:cxn>
                  <a:cxn ang="0">
                    <a:pos x="76" y="4"/>
                  </a:cxn>
                  <a:cxn ang="0">
                    <a:pos x="68" y="4"/>
                  </a:cxn>
                  <a:cxn ang="0">
                    <a:pos x="68" y="4"/>
                  </a:cxn>
                  <a:cxn ang="0">
                    <a:pos x="58" y="4"/>
                  </a:cxn>
                  <a:cxn ang="0">
                    <a:pos x="50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6" y="2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4" y="12"/>
                  </a:cxn>
                  <a:cxn ang="0">
                    <a:pos x="8" y="18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22" y="34"/>
                  </a:cxn>
                  <a:cxn ang="0">
                    <a:pos x="32" y="44"/>
                  </a:cxn>
                  <a:cxn ang="0">
                    <a:pos x="38" y="46"/>
                  </a:cxn>
                  <a:cxn ang="0">
                    <a:pos x="46" y="50"/>
                  </a:cxn>
                  <a:cxn ang="0">
                    <a:pos x="54" y="52"/>
                  </a:cxn>
                  <a:cxn ang="0">
                    <a:pos x="68" y="52"/>
                  </a:cxn>
                  <a:cxn ang="0">
                    <a:pos x="68" y="52"/>
                  </a:cxn>
                </a:cxnLst>
                <a:rect l="0" t="0" r="r" b="b"/>
                <a:pathLst>
                  <a:path w="134" h="52">
                    <a:moveTo>
                      <a:pt x="68" y="52"/>
                    </a:moveTo>
                    <a:lnTo>
                      <a:pt x="68" y="52"/>
                    </a:lnTo>
                    <a:lnTo>
                      <a:pt x="80" y="52"/>
                    </a:lnTo>
                    <a:lnTo>
                      <a:pt x="88" y="50"/>
                    </a:lnTo>
                    <a:lnTo>
                      <a:pt x="96" y="46"/>
                    </a:lnTo>
                    <a:lnTo>
                      <a:pt x="102" y="44"/>
                    </a:lnTo>
                    <a:lnTo>
                      <a:pt x="112" y="34"/>
                    </a:lnTo>
                    <a:lnTo>
                      <a:pt x="120" y="26"/>
                    </a:lnTo>
                    <a:lnTo>
                      <a:pt x="120" y="26"/>
                    </a:lnTo>
                    <a:lnTo>
                      <a:pt x="126" y="18"/>
                    </a:lnTo>
                    <a:lnTo>
                      <a:pt x="130" y="12"/>
                    </a:lnTo>
                    <a:lnTo>
                      <a:pt x="134" y="6"/>
                    </a:lnTo>
                    <a:lnTo>
                      <a:pt x="134" y="6"/>
                    </a:lnTo>
                    <a:lnTo>
                      <a:pt x="132" y="2"/>
                    </a:lnTo>
                    <a:lnTo>
                      <a:pt x="128" y="2"/>
                    </a:lnTo>
                    <a:lnTo>
                      <a:pt x="122" y="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76" y="4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58" y="4"/>
                    </a:lnTo>
                    <a:lnTo>
                      <a:pt x="50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8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22" y="34"/>
                    </a:lnTo>
                    <a:lnTo>
                      <a:pt x="32" y="44"/>
                    </a:lnTo>
                    <a:lnTo>
                      <a:pt x="38" y="46"/>
                    </a:lnTo>
                    <a:lnTo>
                      <a:pt x="46" y="50"/>
                    </a:lnTo>
                    <a:lnTo>
                      <a:pt x="54" y="52"/>
                    </a:lnTo>
                    <a:lnTo>
                      <a:pt x="68" y="52"/>
                    </a:lnTo>
                    <a:lnTo>
                      <a:pt x="68" y="52"/>
                    </a:lnTo>
                    <a:close/>
                  </a:path>
                </a:pathLst>
              </a:custGeom>
              <a:solidFill>
                <a:srgbClr val="982B2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47" name="Freeform 142"/>
              <p:cNvSpPr>
                <a:spLocks/>
              </p:cNvSpPr>
              <p:nvPr/>
            </p:nvSpPr>
            <p:spPr bwMode="auto">
              <a:xfrm>
                <a:off x="9043988" y="1927225"/>
                <a:ext cx="155575" cy="31750"/>
              </a:xfrm>
              <a:custGeom>
                <a:avLst/>
                <a:gdLst/>
                <a:ahLst/>
                <a:cxnLst>
                  <a:cxn ang="0">
                    <a:pos x="50" y="6"/>
                  </a:cxn>
                  <a:cxn ang="0">
                    <a:pos x="50" y="6"/>
                  </a:cxn>
                  <a:cxn ang="0">
                    <a:pos x="58" y="4"/>
                  </a:cxn>
                  <a:cxn ang="0">
                    <a:pos x="68" y="4"/>
                  </a:cxn>
                  <a:cxn ang="0">
                    <a:pos x="68" y="4"/>
                  </a:cxn>
                  <a:cxn ang="0">
                    <a:pos x="86" y="2"/>
                  </a:cxn>
                  <a:cxn ang="0">
                    <a:pos x="98" y="0"/>
                  </a:cxn>
                  <a:cxn ang="0">
                    <a:pos x="94" y="8"/>
                  </a:cxn>
                  <a:cxn ang="0">
                    <a:pos x="94" y="8"/>
                  </a:cxn>
                  <a:cxn ang="0">
                    <a:pos x="86" y="14"/>
                  </a:cxn>
                  <a:cxn ang="0">
                    <a:pos x="78" y="18"/>
                  </a:cxn>
                  <a:cxn ang="0">
                    <a:pos x="66" y="20"/>
                  </a:cxn>
                  <a:cxn ang="0">
                    <a:pos x="50" y="20"/>
                  </a:cxn>
                  <a:cxn ang="0">
                    <a:pos x="50" y="20"/>
                  </a:cxn>
                  <a:cxn ang="0">
                    <a:pos x="32" y="20"/>
                  </a:cxn>
                  <a:cxn ang="0">
                    <a:pos x="20" y="18"/>
                  </a:cxn>
                  <a:cxn ang="0">
                    <a:pos x="12" y="14"/>
                  </a:cxn>
                  <a:cxn ang="0">
                    <a:pos x="4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" y="2"/>
                  </a:cxn>
                  <a:cxn ang="0">
                    <a:pos x="30" y="4"/>
                  </a:cxn>
                  <a:cxn ang="0">
                    <a:pos x="30" y="4"/>
                  </a:cxn>
                  <a:cxn ang="0">
                    <a:pos x="40" y="4"/>
                  </a:cxn>
                  <a:cxn ang="0">
                    <a:pos x="50" y="6"/>
                  </a:cxn>
                  <a:cxn ang="0">
                    <a:pos x="50" y="6"/>
                  </a:cxn>
                </a:cxnLst>
                <a:rect l="0" t="0" r="r" b="b"/>
                <a:pathLst>
                  <a:path w="98" h="20">
                    <a:moveTo>
                      <a:pt x="50" y="6"/>
                    </a:moveTo>
                    <a:lnTo>
                      <a:pt x="50" y="6"/>
                    </a:lnTo>
                    <a:lnTo>
                      <a:pt x="58" y="4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86" y="2"/>
                    </a:lnTo>
                    <a:lnTo>
                      <a:pt x="98" y="0"/>
                    </a:lnTo>
                    <a:lnTo>
                      <a:pt x="94" y="8"/>
                    </a:lnTo>
                    <a:lnTo>
                      <a:pt x="94" y="8"/>
                    </a:lnTo>
                    <a:lnTo>
                      <a:pt x="86" y="14"/>
                    </a:lnTo>
                    <a:lnTo>
                      <a:pt x="78" y="18"/>
                    </a:lnTo>
                    <a:lnTo>
                      <a:pt x="66" y="20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32" y="20"/>
                    </a:lnTo>
                    <a:lnTo>
                      <a:pt x="20" y="18"/>
                    </a:lnTo>
                    <a:lnTo>
                      <a:pt x="12" y="14"/>
                    </a:lnTo>
                    <a:lnTo>
                      <a:pt x="4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2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40" y="4"/>
                    </a:lnTo>
                    <a:lnTo>
                      <a:pt x="50" y="6"/>
                    </a:lnTo>
                    <a:lnTo>
                      <a:pt x="50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48" name="正方形/長方形 147"/>
              <p:cNvSpPr/>
              <p:nvPr/>
            </p:nvSpPr>
            <p:spPr bwMode="auto">
              <a:xfrm>
                <a:off x="8190045" y="2423159"/>
                <a:ext cx="2171698" cy="137160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 anchorCtr="0">
                <a:noAutofit/>
              </a:bodyPr>
              <a:lstStyle/>
              <a:p>
                <a:pPr algn="ctr"/>
                <a:endParaRPr kumimoji="1" lang="ja-JP" altLang="en-US" sz="300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9" name="角丸四角形吹き出し 78"/>
            <p:cNvSpPr/>
            <p:nvPr/>
          </p:nvSpPr>
          <p:spPr bwMode="auto">
            <a:xfrm flipH="1">
              <a:off x="596203" y="5284537"/>
              <a:ext cx="888493" cy="386630"/>
            </a:xfrm>
            <a:prstGeom prst="wedgeRoundRectCallout">
              <a:avLst>
                <a:gd name="adj1" fmla="val 35100"/>
                <a:gd name="adj2" fmla="val -59341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36000" tIns="36000" rIns="36000" bIns="36000" rtlCol="0" anchor="t" anchorCtr="0">
              <a:noAutofit/>
            </a:bodyPr>
            <a:lstStyle/>
            <a:p>
              <a:r>
                <a:rPr lang="zh-CN" altLang="en-US" sz="500" dirty="0" smtClean="0">
                  <a:latin typeface="+mn-ea"/>
                  <a:ea typeface="+mn-ea"/>
                </a:rPr>
                <a:t>我的包丢了</a:t>
              </a:r>
              <a:r>
                <a:rPr lang="en-US" altLang="zh-CN" sz="500" dirty="0" smtClean="0">
                  <a:latin typeface="+mn-ea"/>
                  <a:ea typeface="+mn-ea"/>
                </a:rPr>
                <a:t>,</a:t>
              </a:r>
              <a:r>
                <a:rPr lang="zh-CN" altLang="en-US" sz="500" dirty="0" smtClean="0">
                  <a:latin typeface="+mn-ea"/>
                  <a:ea typeface="+mn-ea"/>
                </a:rPr>
                <a:t>可以帮忙找吗</a:t>
              </a:r>
              <a:r>
                <a:rPr lang="en-US" altLang="zh-CN" sz="500" dirty="0" smtClean="0">
                  <a:latin typeface="+mn-ea"/>
                  <a:ea typeface="+mn-ea"/>
                </a:rPr>
                <a:t>?</a:t>
              </a:r>
              <a:endParaRPr lang="en-US" altLang="ja-JP" sz="500" dirty="0" smtClean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80" name="角丸四角形 79"/>
            <p:cNvSpPr/>
            <p:nvPr/>
          </p:nvSpPr>
          <p:spPr bwMode="auto">
            <a:xfrm>
              <a:off x="976000" y="5038402"/>
              <a:ext cx="207616" cy="45837"/>
            </a:xfrm>
            <a:prstGeom prst="round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kumimoji="1" lang="ja-JP" altLang="en-US" sz="3000" smtClean="0">
                <a:solidFill>
                  <a:schemeClr val="tx1"/>
                </a:solidFill>
              </a:endParaRPr>
            </a:p>
          </p:txBody>
        </p:sp>
        <p:pic>
          <p:nvPicPr>
            <p:cNvPr id="81" name="図 80" descr="d5-005.wm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3918" y="5662337"/>
              <a:ext cx="213631" cy="165483"/>
            </a:xfrm>
            <a:prstGeom prst="rect">
              <a:avLst/>
            </a:prstGeom>
          </p:spPr>
        </p:pic>
      </p:grpSp>
      <p:grpSp>
        <p:nvGrpSpPr>
          <p:cNvPr id="151" name="グループ化 150"/>
          <p:cNvGrpSpPr/>
          <p:nvPr/>
        </p:nvGrpSpPr>
        <p:grpSpPr>
          <a:xfrm>
            <a:off x="3510581" y="4759402"/>
            <a:ext cx="948404" cy="1112730"/>
            <a:chOff x="470829" y="5021967"/>
            <a:chExt cx="1237091" cy="1501741"/>
          </a:xfrm>
        </p:grpSpPr>
        <p:grpSp>
          <p:nvGrpSpPr>
            <p:cNvPr id="152" name="グループ化 3"/>
            <p:cNvGrpSpPr/>
            <p:nvPr/>
          </p:nvGrpSpPr>
          <p:grpSpPr>
            <a:xfrm>
              <a:off x="470829" y="5021967"/>
              <a:ext cx="1237091" cy="1501741"/>
              <a:chOff x="650240" y="1229360"/>
              <a:chExt cx="2722880" cy="4155440"/>
            </a:xfrm>
          </p:grpSpPr>
          <p:sp>
            <p:nvSpPr>
              <p:cNvPr id="206" name="角丸四角形 205"/>
              <p:cNvSpPr/>
              <p:nvPr/>
            </p:nvSpPr>
            <p:spPr bwMode="auto">
              <a:xfrm>
                <a:off x="650240" y="1229360"/>
                <a:ext cx="2722880" cy="4155440"/>
              </a:xfrm>
              <a:prstGeom prst="roundRect">
                <a:avLst>
                  <a:gd name="adj" fmla="val 4727"/>
                </a:avLst>
              </a:prstGeom>
              <a:solidFill>
                <a:schemeClr val="bg1">
                  <a:lumMod val="50000"/>
                </a:schemeClr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3000" b="0" i="0" u="none" strike="noStrike" cap="none" normalizeH="0" baseline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HGPｺﾞｼｯｸE" pitchFamily="50" charset="-128"/>
                  <a:ea typeface="HGPｺﾞｼｯｸE" pitchFamily="50" charset="-128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 bwMode="auto">
              <a:xfrm>
                <a:off x="914401" y="1539089"/>
                <a:ext cx="2170092" cy="3584574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3000" b="0" i="0" u="none" strike="noStrike" cap="none" normalizeH="0" baseline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HGPｺﾞｼｯｸE" pitchFamily="50" charset="-128"/>
                  <a:ea typeface="HGPｺﾞｼｯｸE" pitchFamily="50" charset="-128"/>
                </a:endParaRPr>
              </a:p>
            </p:txBody>
          </p:sp>
        </p:grpSp>
        <p:sp>
          <p:nvSpPr>
            <p:cNvPr id="153" name="角丸四角形吹き出し 152"/>
            <p:cNvSpPr/>
            <p:nvPr/>
          </p:nvSpPr>
          <p:spPr bwMode="auto">
            <a:xfrm>
              <a:off x="614389" y="5922439"/>
              <a:ext cx="962399" cy="468766"/>
            </a:xfrm>
            <a:prstGeom prst="wedgeRoundRectCallout">
              <a:avLst>
                <a:gd name="adj1" fmla="val 34845"/>
                <a:gd name="adj2" fmla="val -6049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36000" tIns="36000" rIns="36000" bIns="36000" rtlCol="0" anchor="t" anchorCtr="0">
              <a:noAutofit/>
            </a:bodyPr>
            <a:lstStyle/>
            <a:p>
              <a:r>
                <a:rPr lang="ja-JP" altLang="en-US" sz="500" dirty="0"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落した</a:t>
              </a:r>
              <a:r>
                <a:rPr kumimoji="1" lang="ja-JP" altLang="en-US" sz="500" dirty="0" smtClean="0">
                  <a:solidFill>
                    <a:schemeClr val="tx1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時間と場所を教えてください。</a:t>
              </a:r>
            </a:p>
          </p:txBody>
        </p:sp>
        <p:grpSp>
          <p:nvGrpSpPr>
            <p:cNvPr id="154" name="グループ化 5761"/>
            <p:cNvGrpSpPr/>
            <p:nvPr/>
          </p:nvGrpSpPr>
          <p:grpSpPr>
            <a:xfrm>
              <a:off x="604080" y="5165827"/>
              <a:ext cx="205944" cy="219800"/>
              <a:chOff x="8075613" y="1127125"/>
              <a:chExt cx="2286130" cy="2667635"/>
            </a:xfrm>
          </p:grpSpPr>
          <p:sp>
            <p:nvSpPr>
              <p:cNvPr id="158" name="Freeform 72"/>
              <p:cNvSpPr>
                <a:spLocks/>
              </p:cNvSpPr>
              <p:nvPr/>
            </p:nvSpPr>
            <p:spPr bwMode="auto">
              <a:xfrm>
                <a:off x="8875713" y="2092325"/>
                <a:ext cx="523875" cy="593725"/>
              </a:xfrm>
              <a:custGeom>
                <a:avLst/>
                <a:gdLst/>
                <a:ahLst/>
                <a:cxnLst>
                  <a:cxn ang="0">
                    <a:pos x="320" y="14"/>
                  </a:cxn>
                  <a:cxn ang="0">
                    <a:pos x="168" y="4"/>
                  </a:cxn>
                  <a:cxn ang="0">
                    <a:pos x="0" y="0"/>
                  </a:cxn>
                  <a:cxn ang="0">
                    <a:pos x="6" y="374"/>
                  </a:cxn>
                  <a:cxn ang="0">
                    <a:pos x="330" y="348"/>
                  </a:cxn>
                  <a:cxn ang="0">
                    <a:pos x="322" y="20"/>
                  </a:cxn>
                  <a:cxn ang="0">
                    <a:pos x="320" y="14"/>
                  </a:cxn>
                </a:cxnLst>
                <a:rect l="0" t="0" r="r" b="b"/>
                <a:pathLst>
                  <a:path w="330" h="374">
                    <a:moveTo>
                      <a:pt x="320" y="14"/>
                    </a:moveTo>
                    <a:lnTo>
                      <a:pt x="168" y="4"/>
                    </a:lnTo>
                    <a:lnTo>
                      <a:pt x="0" y="0"/>
                    </a:lnTo>
                    <a:lnTo>
                      <a:pt x="6" y="374"/>
                    </a:lnTo>
                    <a:lnTo>
                      <a:pt x="330" y="348"/>
                    </a:lnTo>
                    <a:lnTo>
                      <a:pt x="322" y="20"/>
                    </a:lnTo>
                    <a:lnTo>
                      <a:pt x="320" y="14"/>
                    </a:lnTo>
                    <a:close/>
                  </a:path>
                </a:pathLst>
              </a:custGeom>
              <a:solidFill>
                <a:srgbClr val="F6995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59" name="Freeform 73"/>
              <p:cNvSpPr>
                <a:spLocks/>
              </p:cNvSpPr>
              <p:nvPr/>
            </p:nvSpPr>
            <p:spPr bwMode="auto">
              <a:xfrm>
                <a:off x="8875713" y="2092325"/>
                <a:ext cx="523875" cy="593725"/>
              </a:xfrm>
              <a:custGeom>
                <a:avLst/>
                <a:gdLst/>
                <a:ahLst/>
                <a:cxnLst>
                  <a:cxn ang="0">
                    <a:pos x="320" y="14"/>
                  </a:cxn>
                  <a:cxn ang="0">
                    <a:pos x="168" y="4"/>
                  </a:cxn>
                  <a:cxn ang="0">
                    <a:pos x="0" y="0"/>
                  </a:cxn>
                  <a:cxn ang="0">
                    <a:pos x="6" y="374"/>
                  </a:cxn>
                  <a:cxn ang="0">
                    <a:pos x="330" y="348"/>
                  </a:cxn>
                  <a:cxn ang="0">
                    <a:pos x="322" y="20"/>
                  </a:cxn>
                </a:cxnLst>
                <a:rect l="0" t="0" r="r" b="b"/>
                <a:pathLst>
                  <a:path w="330" h="374">
                    <a:moveTo>
                      <a:pt x="320" y="14"/>
                    </a:moveTo>
                    <a:lnTo>
                      <a:pt x="168" y="4"/>
                    </a:lnTo>
                    <a:lnTo>
                      <a:pt x="0" y="0"/>
                    </a:lnTo>
                    <a:lnTo>
                      <a:pt x="6" y="374"/>
                    </a:lnTo>
                    <a:lnTo>
                      <a:pt x="330" y="348"/>
                    </a:lnTo>
                    <a:lnTo>
                      <a:pt x="322" y="2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60" name="Freeform 74"/>
              <p:cNvSpPr>
                <a:spLocks/>
              </p:cNvSpPr>
              <p:nvPr/>
            </p:nvSpPr>
            <p:spPr bwMode="auto">
              <a:xfrm>
                <a:off x="8847138" y="2520950"/>
                <a:ext cx="641350" cy="977900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78" y="22"/>
                  </a:cxn>
                  <a:cxn ang="0">
                    <a:pos x="138" y="28"/>
                  </a:cxn>
                  <a:cxn ang="0">
                    <a:pos x="174" y="32"/>
                  </a:cxn>
                  <a:cxn ang="0">
                    <a:pos x="174" y="32"/>
                  </a:cxn>
                  <a:cxn ang="0">
                    <a:pos x="220" y="26"/>
                  </a:cxn>
                  <a:cxn ang="0">
                    <a:pos x="298" y="16"/>
                  </a:cxn>
                  <a:cxn ang="0">
                    <a:pos x="404" y="0"/>
                  </a:cxn>
                  <a:cxn ang="0">
                    <a:pos x="202" y="616"/>
                  </a:cxn>
                  <a:cxn ang="0">
                    <a:pos x="0" y="14"/>
                  </a:cxn>
                </a:cxnLst>
                <a:rect l="0" t="0" r="r" b="b"/>
                <a:pathLst>
                  <a:path w="404" h="616">
                    <a:moveTo>
                      <a:pt x="0" y="14"/>
                    </a:moveTo>
                    <a:lnTo>
                      <a:pt x="0" y="14"/>
                    </a:lnTo>
                    <a:lnTo>
                      <a:pt x="78" y="22"/>
                    </a:lnTo>
                    <a:lnTo>
                      <a:pt x="138" y="28"/>
                    </a:lnTo>
                    <a:lnTo>
                      <a:pt x="174" y="32"/>
                    </a:lnTo>
                    <a:lnTo>
                      <a:pt x="174" y="32"/>
                    </a:lnTo>
                    <a:lnTo>
                      <a:pt x="220" y="26"/>
                    </a:lnTo>
                    <a:lnTo>
                      <a:pt x="298" y="16"/>
                    </a:lnTo>
                    <a:lnTo>
                      <a:pt x="404" y="0"/>
                    </a:lnTo>
                    <a:lnTo>
                      <a:pt x="202" y="616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CECBE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61" name="Freeform 75"/>
              <p:cNvSpPr>
                <a:spLocks/>
              </p:cNvSpPr>
              <p:nvPr/>
            </p:nvSpPr>
            <p:spPr bwMode="auto">
              <a:xfrm>
                <a:off x="8932863" y="1930400"/>
                <a:ext cx="396875" cy="254000"/>
              </a:xfrm>
              <a:custGeom>
                <a:avLst/>
                <a:gdLst/>
                <a:ahLst/>
                <a:cxnLst>
                  <a:cxn ang="0">
                    <a:pos x="250" y="150"/>
                  </a:cxn>
                  <a:cxn ang="0">
                    <a:pos x="250" y="150"/>
                  </a:cxn>
                  <a:cxn ang="0">
                    <a:pos x="246" y="94"/>
                  </a:cxn>
                  <a:cxn ang="0">
                    <a:pos x="246" y="94"/>
                  </a:cxn>
                  <a:cxn ang="0">
                    <a:pos x="248" y="0"/>
                  </a:cxn>
                  <a:cxn ang="0">
                    <a:pos x="4" y="2"/>
                  </a:cxn>
                  <a:cxn ang="0">
                    <a:pos x="12" y="104"/>
                  </a:cxn>
                  <a:cxn ang="0">
                    <a:pos x="0" y="160"/>
                  </a:cxn>
                  <a:cxn ang="0">
                    <a:pos x="0" y="160"/>
                  </a:cxn>
                  <a:cxn ang="0">
                    <a:pos x="40" y="148"/>
                  </a:cxn>
                  <a:cxn ang="0">
                    <a:pos x="76" y="140"/>
                  </a:cxn>
                  <a:cxn ang="0">
                    <a:pos x="96" y="136"/>
                  </a:cxn>
                  <a:cxn ang="0">
                    <a:pos x="116" y="134"/>
                  </a:cxn>
                  <a:cxn ang="0">
                    <a:pos x="116" y="134"/>
                  </a:cxn>
                  <a:cxn ang="0">
                    <a:pos x="134" y="134"/>
                  </a:cxn>
                  <a:cxn ang="0">
                    <a:pos x="156" y="136"/>
                  </a:cxn>
                  <a:cxn ang="0">
                    <a:pos x="200" y="140"/>
                  </a:cxn>
                  <a:cxn ang="0">
                    <a:pos x="250" y="150"/>
                  </a:cxn>
                  <a:cxn ang="0">
                    <a:pos x="250" y="150"/>
                  </a:cxn>
                </a:cxnLst>
                <a:rect l="0" t="0" r="r" b="b"/>
                <a:pathLst>
                  <a:path w="250" h="160">
                    <a:moveTo>
                      <a:pt x="250" y="150"/>
                    </a:moveTo>
                    <a:lnTo>
                      <a:pt x="250" y="150"/>
                    </a:lnTo>
                    <a:lnTo>
                      <a:pt x="246" y="94"/>
                    </a:lnTo>
                    <a:lnTo>
                      <a:pt x="246" y="94"/>
                    </a:lnTo>
                    <a:lnTo>
                      <a:pt x="248" y="0"/>
                    </a:lnTo>
                    <a:lnTo>
                      <a:pt x="4" y="2"/>
                    </a:lnTo>
                    <a:lnTo>
                      <a:pt x="12" y="104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40" y="148"/>
                    </a:lnTo>
                    <a:lnTo>
                      <a:pt x="76" y="140"/>
                    </a:lnTo>
                    <a:lnTo>
                      <a:pt x="96" y="136"/>
                    </a:lnTo>
                    <a:lnTo>
                      <a:pt x="116" y="134"/>
                    </a:lnTo>
                    <a:lnTo>
                      <a:pt x="116" y="134"/>
                    </a:lnTo>
                    <a:lnTo>
                      <a:pt x="134" y="134"/>
                    </a:lnTo>
                    <a:lnTo>
                      <a:pt x="156" y="136"/>
                    </a:lnTo>
                    <a:lnTo>
                      <a:pt x="200" y="140"/>
                    </a:lnTo>
                    <a:lnTo>
                      <a:pt x="250" y="150"/>
                    </a:lnTo>
                    <a:lnTo>
                      <a:pt x="250" y="150"/>
                    </a:lnTo>
                    <a:close/>
                  </a:path>
                </a:pathLst>
              </a:custGeom>
              <a:solidFill>
                <a:srgbClr val="E4783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62" name="Freeform 76"/>
              <p:cNvSpPr>
                <a:spLocks/>
              </p:cNvSpPr>
              <p:nvPr/>
            </p:nvSpPr>
            <p:spPr bwMode="auto">
              <a:xfrm>
                <a:off x="8297863" y="2054225"/>
                <a:ext cx="1822450" cy="1587500"/>
              </a:xfrm>
              <a:custGeom>
                <a:avLst/>
                <a:gdLst/>
                <a:ahLst/>
                <a:cxnLst>
                  <a:cxn ang="0">
                    <a:pos x="864" y="1000"/>
                  </a:cxn>
                  <a:cxn ang="0">
                    <a:pos x="190" y="1000"/>
                  </a:cxn>
                  <a:cxn ang="0">
                    <a:pos x="126" y="642"/>
                  </a:cxn>
                  <a:cxn ang="0">
                    <a:pos x="0" y="290"/>
                  </a:cxn>
                  <a:cxn ang="0">
                    <a:pos x="42" y="178"/>
                  </a:cxn>
                  <a:cxn ang="0">
                    <a:pos x="196" y="124"/>
                  </a:cxn>
                  <a:cxn ang="0">
                    <a:pos x="346" y="48"/>
                  </a:cxn>
                  <a:cxn ang="0">
                    <a:pos x="412" y="0"/>
                  </a:cxn>
                  <a:cxn ang="0">
                    <a:pos x="412" y="0"/>
                  </a:cxn>
                  <a:cxn ang="0">
                    <a:pos x="410" y="46"/>
                  </a:cxn>
                  <a:cxn ang="0">
                    <a:pos x="408" y="92"/>
                  </a:cxn>
                  <a:cxn ang="0">
                    <a:pos x="410" y="140"/>
                  </a:cxn>
                  <a:cxn ang="0">
                    <a:pos x="410" y="140"/>
                  </a:cxn>
                  <a:cxn ang="0">
                    <a:pos x="424" y="304"/>
                  </a:cxn>
                  <a:cxn ang="0">
                    <a:pos x="434" y="422"/>
                  </a:cxn>
                  <a:cxn ang="0">
                    <a:pos x="542" y="868"/>
                  </a:cxn>
                  <a:cxn ang="0">
                    <a:pos x="640" y="418"/>
                  </a:cxn>
                  <a:cxn ang="0">
                    <a:pos x="646" y="84"/>
                  </a:cxn>
                  <a:cxn ang="0">
                    <a:pos x="648" y="0"/>
                  </a:cxn>
                  <a:cxn ang="0">
                    <a:pos x="702" y="62"/>
                  </a:cxn>
                  <a:cxn ang="0">
                    <a:pos x="806" y="106"/>
                  </a:cxn>
                  <a:cxn ang="0">
                    <a:pos x="924" y="166"/>
                  </a:cxn>
                  <a:cxn ang="0">
                    <a:pos x="936" y="202"/>
                  </a:cxn>
                  <a:cxn ang="0">
                    <a:pos x="980" y="348"/>
                  </a:cxn>
                  <a:cxn ang="0">
                    <a:pos x="1148" y="732"/>
                  </a:cxn>
                  <a:cxn ang="0">
                    <a:pos x="958" y="910"/>
                  </a:cxn>
                  <a:cxn ang="0">
                    <a:pos x="872" y="746"/>
                  </a:cxn>
                  <a:cxn ang="0">
                    <a:pos x="858" y="888"/>
                  </a:cxn>
                  <a:cxn ang="0">
                    <a:pos x="864" y="1000"/>
                  </a:cxn>
                </a:cxnLst>
                <a:rect l="0" t="0" r="r" b="b"/>
                <a:pathLst>
                  <a:path w="1148" h="1000">
                    <a:moveTo>
                      <a:pt x="864" y="1000"/>
                    </a:moveTo>
                    <a:lnTo>
                      <a:pt x="190" y="1000"/>
                    </a:lnTo>
                    <a:lnTo>
                      <a:pt x="126" y="642"/>
                    </a:lnTo>
                    <a:lnTo>
                      <a:pt x="0" y="290"/>
                    </a:lnTo>
                    <a:lnTo>
                      <a:pt x="42" y="178"/>
                    </a:lnTo>
                    <a:lnTo>
                      <a:pt x="196" y="124"/>
                    </a:lnTo>
                    <a:lnTo>
                      <a:pt x="346" y="48"/>
                    </a:lnTo>
                    <a:lnTo>
                      <a:pt x="412" y="0"/>
                    </a:lnTo>
                    <a:lnTo>
                      <a:pt x="412" y="0"/>
                    </a:lnTo>
                    <a:lnTo>
                      <a:pt x="410" y="46"/>
                    </a:lnTo>
                    <a:lnTo>
                      <a:pt x="408" y="92"/>
                    </a:lnTo>
                    <a:lnTo>
                      <a:pt x="410" y="140"/>
                    </a:lnTo>
                    <a:lnTo>
                      <a:pt x="410" y="140"/>
                    </a:lnTo>
                    <a:lnTo>
                      <a:pt x="424" y="304"/>
                    </a:lnTo>
                    <a:lnTo>
                      <a:pt x="434" y="422"/>
                    </a:lnTo>
                    <a:lnTo>
                      <a:pt x="542" y="868"/>
                    </a:lnTo>
                    <a:lnTo>
                      <a:pt x="640" y="418"/>
                    </a:lnTo>
                    <a:lnTo>
                      <a:pt x="646" y="84"/>
                    </a:lnTo>
                    <a:lnTo>
                      <a:pt x="648" y="0"/>
                    </a:lnTo>
                    <a:lnTo>
                      <a:pt x="702" y="62"/>
                    </a:lnTo>
                    <a:lnTo>
                      <a:pt x="806" y="106"/>
                    </a:lnTo>
                    <a:lnTo>
                      <a:pt x="924" y="166"/>
                    </a:lnTo>
                    <a:lnTo>
                      <a:pt x="936" y="202"/>
                    </a:lnTo>
                    <a:lnTo>
                      <a:pt x="980" y="348"/>
                    </a:lnTo>
                    <a:lnTo>
                      <a:pt x="1148" y="732"/>
                    </a:lnTo>
                    <a:lnTo>
                      <a:pt x="958" y="910"/>
                    </a:lnTo>
                    <a:lnTo>
                      <a:pt x="872" y="746"/>
                    </a:lnTo>
                    <a:lnTo>
                      <a:pt x="858" y="888"/>
                    </a:lnTo>
                    <a:lnTo>
                      <a:pt x="864" y="1000"/>
                    </a:lnTo>
                    <a:close/>
                  </a:path>
                </a:pathLst>
              </a:custGeom>
              <a:solidFill>
                <a:srgbClr val="0C0C5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63" name="Freeform 96"/>
              <p:cNvSpPr>
                <a:spLocks/>
              </p:cNvSpPr>
              <p:nvPr/>
            </p:nvSpPr>
            <p:spPr bwMode="auto">
              <a:xfrm>
                <a:off x="8075613" y="2378075"/>
                <a:ext cx="857250" cy="1384300"/>
              </a:xfrm>
              <a:custGeom>
                <a:avLst/>
                <a:gdLst/>
                <a:ahLst/>
                <a:cxnLst>
                  <a:cxn ang="0">
                    <a:pos x="194" y="0"/>
                  </a:cxn>
                  <a:cxn ang="0">
                    <a:pos x="204" y="6"/>
                  </a:cxn>
                  <a:cxn ang="0">
                    <a:pos x="228" y="32"/>
                  </a:cxn>
                  <a:cxn ang="0">
                    <a:pos x="240" y="58"/>
                  </a:cxn>
                  <a:cxn ang="0">
                    <a:pos x="252" y="98"/>
                  </a:cxn>
                  <a:cxn ang="0">
                    <a:pos x="260" y="150"/>
                  </a:cxn>
                  <a:cxn ang="0">
                    <a:pos x="266" y="218"/>
                  </a:cxn>
                  <a:cxn ang="0">
                    <a:pos x="270" y="350"/>
                  </a:cxn>
                  <a:cxn ang="0">
                    <a:pos x="270" y="486"/>
                  </a:cxn>
                  <a:cxn ang="0">
                    <a:pos x="270" y="506"/>
                  </a:cxn>
                  <a:cxn ang="0">
                    <a:pos x="256" y="524"/>
                  </a:cxn>
                  <a:cxn ang="0">
                    <a:pos x="246" y="540"/>
                  </a:cxn>
                  <a:cxn ang="0">
                    <a:pos x="246" y="544"/>
                  </a:cxn>
                  <a:cxn ang="0">
                    <a:pos x="258" y="572"/>
                  </a:cxn>
                  <a:cxn ang="0">
                    <a:pos x="266" y="596"/>
                  </a:cxn>
                  <a:cxn ang="0">
                    <a:pos x="268" y="602"/>
                  </a:cxn>
                  <a:cxn ang="0">
                    <a:pos x="256" y="628"/>
                  </a:cxn>
                  <a:cxn ang="0">
                    <a:pos x="244" y="646"/>
                  </a:cxn>
                  <a:cxn ang="0">
                    <a:pos x="280" y="644"/>
                  </a:cxn>
                  <a:cxn ang="0">
                    <a:pos x="292" y="646"/>
                  </a:cxn>
                  <a:cxn ang="0">
                    <a:pos x="422" y="658"/>
                  </a:cxn>
                  <a:cxn ang="0">
                    <a:pos x="540" y="668"/>
                  </a:cxn>
                  <a:cxn ang="0">
                    <a:pos x="534" y="742"/>
                  </a:cxn>
                  <a:cxn ang="0">
                    <a:pos x="528" y="786"/>
                  </a:cxn>
                  <a:cxn ang="0">
                    <a:pos x="512" y="846"/>
                  </a:cxn>
                  <a:cxn ang="0">
                    <a:pos x="96" y="822"/>
                  </a:cxn>
                  <a:cxn ang="0">
                    <a:pos x="86" y="818"/>
                  </a:cxn>
                  <a:cxn ang="0">
                    <a:pos x="54" y="802"/>
                  </a:cxn>
                  <a:cxn ang="0">
                    <a:pos x="28" y="782"/>
                  </a:cxn>
                  <a:cxn ang="0">
                    <a:pos x="18" y="768"/>
                  </a:cxn>
                  <a:cxn ang="0">
                    <a:pos x="8" y="748"/>
                  </a:cxn>
                  <a:cxn ang="0">
                    <a:pos x="0" y="696"/>
                  </a:cxn>
                  <a:cxn ang="0">
                    <a:pos x="2" y="650"/>
                  </a:cxn>
                  <a:cxn ang="0">
                    <a:pos x="8" y="614"/>
                  </a:cxn>
                  <a:cxn ang="0">
                    <a:pos x="138" y="80"/>
                  </a:cxn>
                </a:cxnLst>
                <a:rect l="0" t="0" r="r" b="b"/>
                <a:pathLst>
                  <a:path w="540" h="872">
                    <a:moveTo>
                      <a:pt x="194" y="0"/>
                    </a:moveTo>
                    <a:lnTo>
                      <a:pt x="194" y="0"/>
                    </a:lnTo>
                    <a:lnTo>
                      <a:pt x="198" y="2"/>
                    </a:lnTo>
                    <a:lnTo>
                      <a:pt x="204" y="6"/>
                    </a:lnTo>
                    <a:lnTo>
                      <a:pt x="216" y="14"/>
                    </a:lnTo>
                    <a:lnTo>
                      <a:pt x="228" y="32"/>
                    </a:lnTo>
                    <a:lnTo>
                      <a:pt x="234" y="44"/>
                    </a:lnTo>
                    <a:lnTo>
                      <a:pt x="240" y="58"/>
                    </a:lnTo>
                    <a:lnTo>
                      <a:pt x="246" y="76"/>
                    </a:lnTo>
                    <a:lnTo>
                      <a:pt x="252" y="98"/>
                    </a:lnTo>
                    <a:lnTo>
                      <a:pt x="256" y="122"/>
                    </a:lnTo>
                    <a:lnTo>
                      <a:pt x="260" y="150"/>
                    </a:lnTo>
                    <a:lnTo>
                      <a:pt x="264" y="182"/>
                    </a:lnTo>
                    <a:lnTo>
                      <a:pt x="266" y="218"/>
                    </a:lnTo>
                    <a:lnTo>
                      <a:pt x="266" y="218"/>
                    </a:lnTo>
                    <a:lnTo>
                      <a:pt x="270" y="350"/>
                    </a:lnTo>
                    <a:lnTo>
                      <a:pt x="270" y="436"/>
                    </a:lnTo>
                    <a:lnTo>
                      <a:pt x="270" y="486"/>
                    </a:lnTo>
                    <a:lnTo>
                      <a:pt x="270" y="506"/>
                    </a:lnTo>
                    <a:lnTo>
                      <a:pt x="270" y="506"/>
                    </a:lnTo>
                    <a:lnTo>
                      <a:pt x="264" y="514"/>
                    </a:lnTo>
                    <a:lnTo>
                      <a:pt x="256" y="524"/>
                    </a:lnTo>
                    <a:lnTo>
                      <a:pt x="250" y="536"/>
                    </a:lnTo>
                    <a:lnTo>
                      <a:pt x="246" y="540"/>
                    </a:lnTo>
                    <a:lnTo>
                      <a:pt x="246" y="544"/>
                    </a:lnTo>
                    <a:lnTo>
                      <a:pt x="246" y="544"/>
                    </a:lnTo>
                    <a:lnTo>
                      <a:pt x="250" y="556"/>
                    </a:lnTo>
                    <a:lnTo>
                      <a:pt x="258" y="572"/>
                    </a:lnTo>
                    <a:lnTo>
                      <a:pt x="264" y="588"/>
                    </a:lnTo>
                    <a:lnTo>
                      <a:pt x="266" y="596"/>
                    </a:lnTo>
                    <a:lnTo>
                      <a:pt x="268" y="602"/>
                    </a:lnTo>
                    <a:lnTo>
                      <a:pt x="268" y="602"/>
                    </a:lnTo>
                    <a:lnTo>
                      <a:pt x="264" y="612"/>
                    </a:lnTo>
                    <a:lnTo>
                      <a:pt x="256" y="628"/>
                    </a:lnTo>
                    <a:lnTo>
                      <a:pt x="244" y="646"/>
                    </a:lnTo>
                    <a:lnTo>
                      <a:pt x="244" y="646"/>
                    </a:lnTo>
                    <a:lnTo>
                      <a:pt x="264" y="644"/>
                    </a:lnTo>
                    <a:lnTo>
                      <a:pt x="280" y="644"/>
                    </a:lnTo>
                    <a:lnTo>
                      <a:pt x="292" y="646"/>
                    </a:lnTo>
                    <a:lnTo>
                      <a:pt x="292" y="646"/>
                    </a:lnTo>
                    <a:lnTo>
                      <a:pt x="336" y="650"/>
                    </a:lnTo>
                    <a:lnTo>
                      <a:pt x="422" y="658"/>
                    </a:lnTo>
                    <a:lnTo>
                      <a:pt x="540" y="668"/>
                    </a:lnTo>
                    <a:lnTo>
                      <a:pt x="540" y="668"/>
                    </a:lnTo>
                    <a:lnTo>
                      <a:pt x="538" y="704"/>
                    </a:lnTo>
                    <a:lnTo>
                      <a:pt x="534" y="742"/>
                    </a:lnTo>
                    <a:lnTo>
                      <a:pt x="528" y="786"/>
                    </a:lnTo>
                    <a:lnTo>
                      <a:pt x="528" y="786"/>
                    </a:lnTo>
                    <a:lnTo>
                      <a:pt x="520" y="818"/>
                    </a:lnTo>
                    <a:lnTo>
                      <a:pt x="512" y="846"/>
                    </a:lnTo>
                    <a:lnTo>
                      <a:pt x="502" y="872"/>
                    </a:lnTo>
                    <a:lnTo>
                      <a:pt x="96" y="822"/>
                    </a:lnTo>
                    <a:lnTo>
                      <a:pt x="96" y="822"/>
                    </a:lnTo>
                    <a:lnTo>
                      <a:pt x="86" y="818"/>
                    </a:lnTo>
                    <a:lnTo>
                      <a:pt x="66" y="810"/>
                    </a:lnTo>
                    <a:lnTo>
                      <a:pt x="54" y="802"/>
                    </a:lnTo>
                    <a:lnTo>
                      <a:pt x="40" y="792"/>
                    </a:lnTo>
                    <a:lnTo>
                      <a:pt x="28" y="782"/>
                    </a:lnTo>
                    <a:lnTo>
                      <a:pt x="18" y="768"/>
                    </a:lnTo>
                    <a:lnTo>
                      <a:pt x="18" y="768"/>
                    </a:lnTo>
                    <a:lnTo>
                      <a:pt x="12" y="758"/>
                    </a:lnTo>
                    <a:lnTo>
                      <a:pt x="8" y="748"/>
                    </a:lnTo>
                    <a:lnTo>
                      <a:pt x="2" y="722"/>
                    </a:lnTo>
                    <a:lnTo>
                      <a:pt x="0" y="696"/>
                    </a:lnTo>
                    <a:lnTo>
                      <a:pt x="0" y="672"/>
                    </a:lnTo>
                    <a:lnTo>
                      <a:pt x="2" y="650"/>
                    </a:lnTo>
                    <a:lnTo>
                      <a:pt x="6" y="632"/>
                    </a:lnTo>
                    <a:lnTo>
                      <a:pt x="8" y="614"/>
                    </a:lnTo>
                    <a:lnTo>
                      <a:pt x="60" y="442"/>
                    </a:lnTo>
                    <a:lnTo>
                      <a:pt x="138" y="80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0C0C5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64" name="Freeform 97"/>
              <p:cNvSpPr>
                <a:spLocks/>
              </p:cNvSpPr>
              <p:nvPr/>
            </p:nvSpPr>
            <p:spPr bwMode="auto">
              <a:xfrm>
                <a:off x="8275638" y="3089275"/>
                <a:ext cx="269875" cy="358775"/>
              </a:xfrm>
              <a:custGeom>
                <a:avLst/>
                <a:gdLst/>
                <a:ahLst/>
                <a:cxnLst>
                  <a:cxn ang="0">
                    <a:pos x="50" y="166"/>
                  </a:cxn>
                  <a:cxn ang="0">
                    <a:pos x="74" y="156"/>
                  </a:cxn>
                  <a:cxn ang="0">
                    <a:pos x="94" y="148"/>
                  </a:cxn>
                  <a:cxn ang="0">
                    <a:pos x="96" y="146"/>
                  </a:cxn>
                  <a:cxn ang="0">
                    <a:pos x="98" y="136"/>
                  </a:cxn>
                  <a:cxn ang="0">
                    <a:pos x="96" y="120"/>
                  </a:cxn>
                  <a:cxn ang="0">
                    <a:pos x="94" y="112"/>
                  </a:cxn>
                  <a:cxn ang="0">
                    <a:pos x="84" y="84"/>
                  </a:cxn>
                  <a:cxn ang="0">
                    <a:pos x="100" y="74"/>
                  </a:cxn>
                  <a:cxn ang="0">
                    <a:pos x="130" y="48"/>
                  </a:cxn>
                  <a:cxn ang="0">
                    <a:pos x="162" y="10"/>
                  </a:cxn>
                  <a:cxn ang="0">
                    <a:pos x="170" y="0"/>
                  </a:cxn>
                  <a:cxn ang="0">
                    <a:pos x="168" y="42"/>
                  </a:cxn>
                  <a:cxn ang="0">
                    <a:pos x="168" y="60"/>
                  </a:cxn>
                  <a:cxn ang="0">
                    <a:pos x="154" y="78"/>
                  </a:cxn>
                  <a:cxn ang="0">
                    <a:pos x="146" y="90"/>
                  </a:cxn>
                  <a:cxn ang="0">
                    <a:pos x="142" y="98"/>
                  </a:cxn>
                  <a:cxn ang="0">
                    <a:pos x="144" y="106"/>
                  </a:cxn>
                  <a:cxn ang="0">
                    <a:pos x="150" y="118"/>
                  </a:cxn>
                  <a:cxn ang="0">
                    <a:pos x="154" y="128"/>
                  </a:cxn>
                  <a:cxn ang="0">
                    <a:pos x="166" y="150"/>
                  </a:cxn>
                  <a:cxn ang="0">
                    <a:pos x="166" y="156"/>
                  </a:cxn>
                  <a:cxn ang="0">
                    <a:pos x="152" y="182"/>
                  </a:cxn>
                  <a:cxn ang="0">
                    <a:pos x="140" y="200"/>
                  </a:cxn>
                  <a:cxn ang="0">
                    <a:pos x="108" y="206"/>
                  </a:cxn>
                  <a:cxn ang="0">
                    <a:pos x="56" y="224"/>
                  </a:cxn>
                  <a:cxn ang="0">
                    <a:pos x="48" y="226"/>
                  </a:cxn>
                  <a:cxn ang="0">
                    <a:pos x="22" y="222"/>
                  </a:cxn>
                  <a:cxn ang="0">
                    <a:pos x="2" y="212"/>
                  </a:cxn>
                  <a:cxn ang="0">
                    <a:pos x="0" y="208"/>
                  </a:cxn>
                  <a:cxn ang="0">
                    <a:pos x="6" y="200"/>
                  </a:cxn>
                  <a:cxn ang="0">
                    <a:pos x="36" y="176"/>
                  </a:cxn>
                  <a:cxn ang="0">
                    <a:pos x="50" y="166"/>
                  </a:cxn>
                </a:cxnLst>
                <a:rect l="0" t="0" r="r" b="b"/>
                <a:pathLst>
                  <a:path w="170" h="226">
                    <a:moveTo>
                      <a:pt x="50" y="166"/>
                    </a:moveTo>
                    <a:lnTo>
                      <a:pt x="50" y="166"/>
                    </a:lnTo>
                    <a:lnTo>
                      <a:pt x="62" y="162"/>
                    </a:lnTo>
                    <a:lnTo>
                      <a:pt x="74" y="156"/>
                    </a:lnTo>
                    <a:lnTo>
                      <a:pt x="86" y="152"/>
                    </a:lnTo>
                    <a:lnTo>
                      <a:pt x="94" y="148"/>
                    </a:lnTo>
                    <a:lnTo>
                      <a:pt x="94" y="148"/>
                    </a:lnTo>
                    <a:lnTo>
                      <a:pt x="96" y="146"/>
                    </a:lnTo>
                    <a:lnTo>
                      <a:pt x="98" y="142"/>
                    </a:lnTo>
                    <a:lnTo>
                      <a:pt x="98" y="136"/>
                    </a:lnTo>
                    <a:lnTo>
                      <a:pt x="96" y="128"/>
                    </a:lnTo>
                    <a:lnTo>
                      <a:pt x="96" y="120"/>
                    </a:lnTo>
                    <a:lnTo>
                      <a:pt x="96" y="120"/>
                    </a:lnTo>
                    <a:lnTo>
                      <a:pt x="94" y="112"/>
                    </a:lnTo>
                    <a:lnTo>
                      <a:pt x="92" y="100"/>
                    </a:lnTo>
                    <a:lnTo>
                      <a:pt x="84" y="84"/>
                    </a:lnTo>
                    <a:lnTo>
                      <a:pt x="84" y="84"/>
                    </a:lnTo>
                    <a:lnTo>
                      <a:pt x="100" y="74"/>
                    </a:lnTo>
                    <a:lnTo>
                      <a:pt x="130" y="48"/>
                    </a:lnTo>
                    <a:lnTo>
                      <a:pt x="130" y="48"/>
                    </a:lnTo>
                    <a:lnTo>
                      <a:pt x="146" y="32"/>
                    </a:lnTo>
                    <a:lnTo>
                      <a:pt x="162" y="10"/>
                    </a:lnTo>
                    <a:lnTo>
                      <a:pt x="162" y="10"/>
                    </a:lnTo>
                    <a:lnTo>
                      <a:pt x="170" y="0"/>
                    </a:lnTo>
                    <a:lnTo>
                      <a:pt x="170" y="0"/>
                    </a:lnTo>
                    <a:lnTo>
                      <a:pt x="168" y="42"/>
                    </a:lnTo>
                    <a:lnTo>
                      <a:pt x="168" y="60"/>
                    </a:lnTo>
                    <a:lnTo>
                      <a:pt x="168" y="60"/>
                    </a:lnTo>
                    <a:lnTo>
                      <a:pt x="162" y="68"/>
                    </a:lnTo>
                    <a:lnTo>
                      <a:pt x="154" y="78"/>
                    </a:lnTo>
                    <a:lnTo>
                      <a:pt x="154" y="78"/>
                    </a:lnTo>
                    <a:lnTo>
                      <a:pt x="146" y="90"/>
                    </a:lnTo>
                    <a:lnTo>
                      <a:pt x="142" y="94"/>
                    </a:lnTo>
                    <a:lnTo>
                      <a:pt x="142" y="98"/>
                    </a:lnTo>
                    <a:lnTo>
                      <a:pt x="142" y="98"/>
                    </a:lnTo>
                    <a:lnTo>
                      <a:pt x="144" y="106"/>
                    </a:lnTo>
                    <a:lnTo>
                      <a:pt x="150" y="118"/>
                    </a:lnTo>
                    <a:lnTo>
                      <a:pt x="150" y="118"/>
                    </a:lnTo>
                    <a:lnTo>
                      <a:pt x="154" y="128"/>
                    </a:lnTo>
                    <a:lnTo>
                      <a:pt x="154" y="128"/>
                    </a:lnTo>
                    <a:lnTo>
                      <a:pt x="162" y="144"/>
                    </a:lnTo>
                    <a:lnTo>
                      <a:pt x="166" y="150"/>
                    </a:lnTo>
                    <a:lnTo>
                      <a:pt x="166" y="156"/>
                    </a:lnTo>
                    <a:lnTo>
                      <a:pt x="166" y="156"/>
                    </a:lnTo>
                    <a:lnTo>
                      <a:pt x="160" y="168"/>
                    </a:lnTo>
                    <a:lnTo>
                      <a:pt x="152" y="182"/>
                    </a:lnTo>
                    <a:lnTo>
                      <a:pt x="140" y="200"/>
                    </a:lnTo>
                    <a:lnTo>
                      <a:pt x="140" y="200"/>
                    </a:lnTo>
                    <a:lnTo>
                      <a:pt x="108" y="206"/>
                    </a:lnTo>
                    <a:lnTo>
                      <a:pt x="108" y="206"/>
                    </a:lnTo>
                    <a:lnTo>
                      <a:pt x="84" y="212"/>
                    </a:lnTo>
                    <a:lnTo>
                      <a:pt x="56" y="224"/>
                    </a:lnTo>
                    <a:lnTo>
                      <a:pt x="56" y="224"/>
                    </a:lnTo>
                    <a:lnTo>
                      <a:pt x="48" y="226"/>
                    </a:lnTo>
                    <a:lnTo>
                      <a:pt x="40" y="226"/>
                    </a:lnTo>
                    <a:lnTo>
                      <a:pt x="22" y="222"/>
                    </a:lnTo>
                    <a:lnTo>
                      <a:pt x="8" y="216"/>
                    </a:lnTo>
                    <a:lnTo>
                      <a:pt x="2" y="212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2" y="204"/>
                    </a:lnTo>
                    <a:lnTo>
                      <a:pt x="6" y="200"/>
                    </a:lnTo>
                    <a:lnTo>
                      <a:pt x="20" y="188"/>
                    </a:lnTo>
                    <a:lnTo>
                      <a:pt x="36" y="176"/>
                    </a:lnTo>
                    <a:lnTo>
                      <a:pt x="50" y="166"/>
                    </a:lnTo>
                    <a:lnTo>
                      <a:pt x="50" y="166"/>
                    </a:lnTo>
                    <a:close/>
                  </a:path>
                </a:pathLst>
              </a:custGeom>
              <a:solidFill>
                <a:srgbClr val="09094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65" name="Freeform 98"/>
              <p:cNvSpPr>
                <a:spLocks/>
              </p:cNvSpPr>
              <p:nvPr/>
            </p:nvSpPr>
            <p:spPr bwMode="auto">
              <a:xfrm>
                <a:off x="8491538" y="2676525"/>
                <a:ext cx="85725" cy="476250"/>
              </a:xfrm>
              <a:custGeom>
                <a:avLst/>
                <a:gdLst/>
                <a:ahLst/>
                <a:cxnLst>
                  <a:cxn ang="0">
                    <a:pos x="32" y="298"/>
                  </a:cxn>
                  <a:cxn ang="0">
                    <a:pos x="32" y="298"/>
                  </a:cxn>
                  <a:cxn ang="0">
                    <a:pos x="44" y="228"/>
                  </a:cxn>
                  <a:cxn ang="0">
                    <a:pos x="52" y="174"/>
                  </a:cxn>
                  <a:cxn ang="0">
                    <a:pos x="54" y="152"/>
                  </a:cxn>
                  <a:cxn ang="0">
                    <a:pos x="54" y="138"/>
                  </a:cxn>
                  <a:cxn ang="0">
                    <a:pos x="54" y="138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8" y="102"/>
                  </a:cxn>
                  <a:cxn ang="0">
                    <a:pos x="38" y="102"/>
                  </a:cxn>
                  <a:cxn ang="0">
                    <a:pos x="20" y="204"/>
                  </a:cxn>
                  <a:cxn ang="0">
                    <a:pos x="0" y="300"/>
                  </a:cxn>
                  <a:cxn ang="0">
                    <a:pos x="32" y="298"/>
                  </a:cxn>
                </a:cxnLst>
                <a:rect l="0" t="0" r="r" b="b"/>
                <a:pathLst>
                  <a:path w="54" h="300">
                    <a:moveTo>
                      <a:pt x="32" y="298"/>
                    </a:moveTo>
                    <a:lnTo>
                      <a:pt x="32" y="298"/>
                    </a:lnTo>
                    <a:lnTo>
                      <a:pt x="44" y="228"/>
                    </a:lnTo>
                    <a:lnTo>
                      <a:pt x="52" y="174"/>
                    </a:lnTo>
                    <a:lnTo>
                      <a:pt x="54" y="152"/>
                    </a:lnTo>
                    <a:lnTo>
                      <a:pt x="54" y="138"/>
                    </a:lnTo>
                    <a:lnTo>
                      <a:pt x="54" y="138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38" y="102"/>
                    </a:lnTo>
                    <a:lnTo>
                      <a:pt x="38" y="102"/>
                    </a:lnTo>
                    <a:lnTo>
                      <a:pt x="20" y="204"/>
                    </a:lnTo>
                    <a:lnTo>
                      <a:pt x="0" y="300"/>
                    </a:lnTo>
                    <a:lnTo>
                      <a:pt x="32" y="298"/>
                    </a:lnTo>
                    <a:close/>
                  </a:path>
                </a:pathLst>
              </a:custGeom>
              <a:solidFill>
                <a:srgbClr val="09094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66" name="Freeform 99"/>
              <p:cNvSpPr>
                <a:spLocks/>
              </p:cNvSpPr>
              <p:nvPr/>
            </p:nvSpPr>
            <p:spPr bwMode="auto">
              <a:xfrm>
                <a:off x="8491538" y="2676525"/>
                <a:ext cx="85725" cy="476250"/>
              </a:xfrm>
              <a:custGeom>
                <a:avLst/>
                <a:gdLst/>
                <a:ahLst/>
                <a:cxnLst>
                  <a:cxn ang="0">
                    <a:pos x="32" y="298"/>
                  </a:cxn>
                  <a:cxn ang="0">
                    <a:pos x="32" y="298"/>
                  </a:cxn>
                  <a:cxn ang="0">
                    <a:pos x="44" y="228"/>
                  </a:cxn>
                  <a:cxn ang="0">
                    <a:pos x="52" y="174"/>
                  </a:cxn>
                  <a:cxn ang="0">
                    <a:pos x="54" y="152"/>
                  </a:cxn>
                  <a:cxn ang="0">
                    <a:pos x="54" y="138"/>
                  </a:cxn>
                  <a:cxn ang="0">
                    <a:pos x="54" y="138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8" y="102"/>
                  </a:cxn>
                  <a:cxn ang="0">
                    <a:pos x="38" y="102"/>
                  </a:cxn>
                  <a:cxn ang="0">
                    <a:pos x="20" y="204"/>
                  </a:cxn>
                  <a:cxn ang="0">
                    <a:pos x="0" y="300"/>
                  </a:cxn>
                </a:cxnLst>
                <a:rect l="0" t="0" r="r" b="b"/>
                <a:pathLst>
                  <a:path w="54" h="300">
                    <a:moveTo>
                      <a:pt x="32" y="298"/>
                    </a:moveTo>
                    <a:lnTo>
                      <a:pt x="32" y="298"/>
                    </a:lnTo>
                    <a:lnTo>
                      <a:pt x="44" y="228"/>
                    </a:lnTo>
                    <a:lnTo>
                      <a:pt x="52" y="174"/>
                    </a:lnTo>
                    <a:lnTo>
                      <a:pt x="54" y="152"/>
                    </a:lnTo>
                    <a:lnTo>
                      <a:pt x="54" y="138"/>
                    </a:lnTo>
                    <a:lnTo>
                      <a:pt x="54" y="138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38" y="102"/>
                    </a:lnTo>
                    <a:lnTo>
                      <a:pt x="38" y="102"/>
                    </a:lnTo>
                    <a:lnTo>
                      <a:pt x="20" y="204"/>
                    </a:lnTo>
                    <a:lnTo>
                      <a:pt x="0" y="30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67" name="Freeform 105"/>
              <p:cNvSpPr>
                <a:spLocks/>
              </p:cNvSpPr>
              <p:nvPr/>
            </p:nvSpPr>
            <p:spPr bwMode="auto">
              <a:xfrm>
                <a:off x="8732838" y="1371600"/>
                <a:ext cx="219075" cy="812800"/>
              </a:xfrm>
              <a:custGeom>
                <a:avLst/>
                <a:gdLst/>
                <a:ahLst/>
                <a:cxnLst>
                  <a:cxn ang="0">
                    <a:pos x="0" y="194"/>
                  </a:cxn>
                  <a:cxn ang="0">
                    <a:pos x="0" y="194"/>
                  </a:cxn>
                  <a:cxn ang="0">
                    <a:pos x="0" y="172"/>
                  </a:cxn>
                  <a:cxn ang="0">
                    <a:pos x="4" y="148"/>
                  </a:cxn>
                  <a:cxn ang="0">
                    <a:pos x="10" y="100"/>
                  </a:cxn>
                  <a:cxn ang="0">
                    <a:pos x="30" y="0"/>
                  </a:cxn>
                  <a:cxn ang="0">
                    <a:pos x="124" y="274"/>
                  </a:cxn>
                  <a:cxn ang="0">
                    <a:pos x="124" y="274"/>
                  </a:cxn>
                  <a:cxn ang="0">
                    <a:pos x="128" y="302"/>
                  </a:cxn>
                  <a:cxn ang="0">
                    <a:pos x="132" y="332"/>
                  </a:cxn>
                  <a:cxn ang="0">
                    <a:pos x="136" y="368"/>
                  </a:cxn>
                  <a:cxn ang="0">
                    <a:pos x="138" y="406"/>
                  </a:cxn>
                  <a:cxn ang="0">
                    <a:pos x="138" y="440"/>
                  </a:cxn>
                  <a:cxn ang="0">
                    <a:pos x="136" y="456"/>
                  </a:cxn>
                  <a:cxn ang="0">
                    <a:pos x="134" y="468"/>
                  </a:cxn>
                  <a:cxn ang="0">
                    <a:pos x="130" y="480"/>
                  </a:cxn>
                  <a:cxn ang="0">
                    <a:pos x="124" y="488"/>
                  </a:cxn>
                  <a:cxn ang="0">
                    <a:pos x="124" y="488"/>
                  </a:cxn>
                  <a:cxn ang="0">
                    <a:pos x="116" y="496"/>
                  </a:cxn>
                  <a:cxn ang="0">
                    <a:pos x="108" y="500"/>
                  </a:cxn>
                  <a:cxn ang="0">
                    <a:pos x="98" y="506"/>
                  </a:cxn>
                  <a:cxn ang="0">
                    <a:pos x="90" y="508"/>
                  </a:cxn>
                  <a:cxn ang="0">
                    <a:pos x="72" y="512"/>
                  </a:cxn>
                  <a:cxn ang="0">
                    <a:pos x="54" y="512"/>
                  </a:cxn>
                  <a:cxn ang="0">
                    <a:pos x="40" y="510"/>
                  </a:cxn>
                  <a:cxn ang="0">
                    <a:pos x="28" y="508"/>
                  </a:cxn>
                  <a:cxn ang="0">
                    <a:pos x="18" y="504"/>
                  </a:cxn>
                  <a:cxn ang="0">
                    <a:pos x="18" y="504"/>
                  </a:cxn>
                  <a:cxn ang="0">
                    <a:pos x="28" y="500"/>
                  </a:cxn>
                  <a:cxn ang="0">
                    <a:pos x="38" y="496"/>
                  </a:cxn>
                  <a:cxn ang="0">
                    <a:pos x="50" y="490"/>
                  </a:cxn>
                  <a:cxn ang="0">
                    <a:pos x="62" y="480"/>
                  </a:cxn>
                  <a:cxn ang="0">
                    <a:pos x="72" y="468"/>
                  </a:cxn>
                  <a:cxn ang="0">
                    <a:pos x="76" y="462"/>
                  </a:cxn>
                  <a:cxn ang="0">
                    <a:pos x="78" y="454"/>
                  </a:cxn>
                  <a:cxn ang="0">
                    <a:pos x="80" y="446"/>
                  </a:cxn>
                  <a:cxn ang="0">
                    <a:pos x="80" y="436"/>
                  </a:cxn>
                  <a:cxn ang="0">
                    <a:pos x="80" y="436"/>
                  </a:cxn>
                  <a:cxn ang="0">
                    <a:pos x="76" y="420"/>
                  </a:cxn>
                  <a:cxn ang="0">
                    <a:pos x="66" y="400"/>
                  </a:cxn>
                  <a:cxn ang="0">
                    <a:pos x="40" y="342"/>
                  </a:cxn>
                  <a:cxn ang="0">
                    <a:pos x="24" y="306"/>
                  </a:cxn>
                  <a:cxn ang="0">
                    <a:pos x="12" y="270"/>
                  </a:cxn>
                  <a:cxn ang="0">
                    <a:pos x="8" y="252"/>
                  </a:cxn>
                  <a:cxn ang="0">
                    <a:pos x="4" y="232"/>
                  </a:cxn>
                  <a:cxn ang="0">
                    <a:pos x="0" y="212"/>
                  </a:cxn>
                  <a:cxn ang="0">
                    <a:pos x="0" y="194"/>
                  </a:cxn>
                  <a:cxn ang="0">
                    <a:pos x="0" y="194"/>
                  </a:cxn>
                </a:cxnLst>
                <a:rect l="0" t="0" r="r" b="b"/>
                <a:pathLst>
                  <a:path w="138" h="512">
                    <a:moveTo>
                      <a:pt x="0" y="194"/>
                    </a:moveTo>
                    <a:lnTo>
                      <a:pt x="0" y="194"/>
                    </a:lnTo>
                    <a:lnTo>
                      <a:pt x="0" y="172"/>
                    </a:lnTo>
                    <a:lnTo>
                      <a:pt x="4" y="148"/>
                    </a:lnTo>
                    <a:lnTo>
                      <a:pt x="10" y="100"/>
                    </a:lnTo>
                    <a:lnTo>
                      <a:pt x="30" y="0"/>
                    </a:lnTo>
                    <a:lnTo>
                      <a:pt x="124" y="274"/>
                    </a:lnTo>
                    <a:lnTo>
                      <a:pt x="124" y="274"/>
                    </a:lnTo>
                    <a:lnTo>
                      <a:pt x="128" y="302"/>
                    </a:lnTo>
                    <a:lnTo>
                      <a:pt x="132" y="332"/>
                    </a:lnTo>
                    <a:lnTo>
                      <a:pt x="136" y="368"/>
                    </a:lnTo>
                    <a:lnTo>
                      <a:pt x="138" y="406"/>
                    </a:lnTo>
                    <a:lnTo>
                      <a:pt x="138" y="440"/>
                    </a:lnTo>
                    <a:lnTo>
                      <a:pt x="136" y="456"/>
                    </a:lnTo>
                    <a:lnTo>
                      <a:pt x="134" y="468"/>
                    </a:lnTo>
                    <a:lnTo>
                      <a:pt x="130" y="480"/>
                    </a:lnTo>
                    <a:lnTo>
                      <a:pt x="124" y="488"/>
                    </a:lnTo>
                    <a:lnTo>
                      <a:pt x="124" y="488"/>
                    </a:lnTo>
                    <a:lnTo>
                      <a:pt x="116" y="496"/>
                    </a:lnTo>
                    <a:lnTo>
                      <a:pt x="108" y="500"/>
                    </a:lnTo>
                    <a:lnTo>
                      <a:pt x="98" y="506"/>
                    </a:lnTo>
                    <a:lnTo>
                      <a:pt x="90" y="508"/>
                    </a:lnTo>
                    <a:lnTo>
                      <a:pt x="72" y="512"/>
                    </a:lnTo>
                    <a:lnTo>
                      <a:pt x="54" y="512"/>
                    </a:lnTo>
                    <a:lnTo>
                      <a:pt x="40" y="510"/>
                    </a:lnTo>
                    <a:lnTo>
                      <a:pt x="28" y="508"/>
                    </a:lnTo>
                    <a:lnTo>
                      <a:pt x="18" y="504"/>
                    </a:lnTo>
                    <a:lnTo>
                      <a:pt x="18" y="504"/>
                    </a:lnTo>
                    <a:lnTo>
                      <a:pt x="28" y="500"/>
                    </a:lnTo>
                    <a:lnTo>
                      <a:pt x="38" y="496"/>
                    </a:lnTo>
                    <a:lnTo>
                      <a:pt x="50" y="490"/>
                    </a:lnTo>
                    <a:lnTo>
                      <a:pt x="62" y="480"/>
                    </a:lnTo>
                    <a:lnTo>
                      <a:pt x="72" y="468"/>
                    </a:lnTo>
                    <a:lnTo>
                      <a:pt x="76" y="462"/>
                    </a:lnTo>
                    <a:lnTo>
                      <a:pt x="78" y="454"/>
                    </a:lnTo>
                    <a:lnTo>
                      <a:pt x="80" y="446"/>
                    </a:lnTo>
                    <a:lnTo>
                      <a:pt x="80" y="436"/>
                    </a:lnTo>
                    <a:lnTo>
                      <a:pt x="80" y="436"/>
                    </a:lnTo>
                    <a:lnTo>
                      <a:pt x="76" y="420"/>
                    </a:lnTo>
                    <a:lnTo>
                      <a:pt x="66" y="400"/>
                    </a:lnTo>
                    <a:lnTo>
                      <a:pt x="40" y="342"/>
                    </a:lnTo>
                    <a:lnTo>
                      <a:pt x="24" y="306"/>
                    </a:lnTo>
                    <a:lnTo>
                      <a:pt x="12" y="270"/>
                    </a:lnTo>
                    <a:lnTo>
                      <a:pt x="8" y="252"/>
                    </a:lnTo>
                    <a:lnTo>
                      <a:pt x="4" y="232"/>
                    </a:lnTo>
                    <a:lnTo>
                      <a:pt x="0" y="212"/>
                    </a:lnTo>
                    <a:lnTo>
                      <a:pt x="0" y="194"/>
                    </a:lnTo>
                    <a:lnTo>
                      <a:pt x="0" y="194"/>
                    </a:lnTo>
                    <a:close/>
                  </a:path>
                </a:pathLst>
              </a:custGeom>
              <a:solidFill>
                <a:srgbClr val="993F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68" name="Freeform 106"/>
              <p:cNvSpPr>
                <a:spLocks/>
              </p:cNvSpPr>
              <p:nvPr/>
            </p:nvSpPr>
            <p:spPr bwMode="auto">
              <a:xfrm>
                <a:off x="9317038" y="1435100"/>
                <a:ext cx="200025" cy="746125"/>
              </a:xfrm>
              <a:custGeom>
                <a:avLst/>
                <a:gdLst/>
                <a:ahLst/>
                <a:cxnLst>
                  <a:cxn ang="0">
                    <a:pos x="104" y="0"/>
                  </a:cxn>
                  <a:cxn ang="0">
                    <a:pos x="104" y="0"/>
                  </a:cxn>
                  <a:cxn ang="0">
                    <a:pos x="116" y="68"/>
                  </a:cxn>
                  <a:cxn ang="0">
                    <a:pos x="122" y="126"/>
                  </a:cxn>
                  <a:cxn ang="0">
                    <a:pos x="126" y="152"/>
                  </a:cxn>
                  <a:cxn ang="0">
                    <a:pos x="126" y="174"/>
                  </a:cxn>
                  <a:cxn ang="0">
                    <a:pos x="126" y="174"/>
                  </a:cxn>
                  <a:cxn ang="0">
                    <a:pos x="126" y="184"/>
                  </a:cxn>
                  <a:cxn ang="0">
                    <a:pos x="124" y="196"/>
                  </a:cxn>
                  <a:cxn ang="0">
                    <a:pos x="116" y="222"/>
                  </a:cxn>
                  <a:cxn ang="0">
                    <a:pos x="104" y="250"/>
                  </a:cxn>
                  <a:cxn ang="0">
                    <a:pos x="92" y="278"/>
                  </a:cxn>
                  <a:cxn ang="0">
                    <a:pos x="70" y="324"/>
                  </a:cxn>
                  <a:cxn ang="0">
                    <a:pos x="58" y="344"/>
                  </a:cxn>
                  <a:cxn ang="0">
                    <a:pos x="58" y="344"/>
                  </a:cxn>
                  <a:cxn ang="0">
                    <a:pos x="56" y="352"/>
                  </a:cxn>
                  <a:cxn ang="0">
                    <a:pos x="52" y="372"/>
                  </a:cxn>
                  <a:cxn ang="0">
                    <a:pos x="52" y="384"/>
                  </a:cxn>
                  <a:cxn ang="0">
                    <a:pos x="52" y="394"/>
                  </a:cxn>
                  <a:cxn ang="0">
                    <a:pos x="56" y="406"/>
                  </a:cxn>
                  <a:cxn ang="0">
                    <a:pos x="60" y="414"/>
                  </a:cxn>
                  <a:cxn ang="0">
                    <a:pos x="60" y="414"/>
                  </a:cxn>
                  <a:cxn ang="0">
                    <a:pos x="108" y="470"/>
                  </a:cxn>
                  <a:cxn ang="0">
                    <a:pos x="108" y="470"/>
                  </a:cxn>
                  <a:cxn ang="0">
                    <a:pos x="94" y="468"/>
                  </a:cxn>
                  <a:cxn ang="0">
                    <a:pos x="80" y="468"/>
                  </a:cxn>
                  <a:cxn ang="0">
                    <a:pos x="62" y="464"/>
                  </a:cxn>
                  <a:cxn ang="0">
                    <a:pos x="46" y="460"/>
                  </a:cxn>
                  <a:cxn ang="0">
                    <a:pos x="30" y="452"/>
                  </a:cxn>
                  <a:cxn ang="0">
                    <a:pos x="22" y="448"/>
                  </a:cxn>
                  <a:cxn ang="0">
                    <a:pos x="18" y="442"/>
                  </a:cxn>
                  <a:cxn ang="0">
                    <a:pos x="12" y="436"/>
                  </a:cxn>
                  <a:cxn ang="0">
                    <a:pos x="10" y="430"/>
                  </a:cxn>
                  <a:cxn ang="0">
                    <a:pos x="10" y="430"/>
                  </a:cxn>
                  <a:cxn ang="0">
                    <a:pos x="6" y="414"/>
                  </a:cxn>
                  <a:cxn ang="0">
                    <a:pos x="4" y="394"/>
                  </a:cxn>
                  <a:cxn ang="0">
                    <a:pos x="2" y="350"/>
                  </a:cxn>
                  <a:cxn ang="0">
                    <a:pos x="0" y="298"/>
                  </a:cxn>
                  <a:cxn ang="0">
                    <a:pos x="104" y="0"/>
                  </a:cxn>
                </a:cxnLst>
                <a:rect l="0" t="0" r="r" b="b"/>
                <a:pathLst>
                  <a:path w="126" h="470">
                    <a:moveTo>
                      <a:pt x="104" y="0"/>
                    </a:moveTo>
                    <a:lnTo>
                      <a:pt x="104" y="0"/>
                    </a:lnTo>
                    <a:lnTo>
                      <a:pt x="116" y="68"/>
                    </a:lnTo>
                    <a:lnTo>
                      <a:pt x="122" y="126"/>
                    </a:lnTo>
                    <a:lnTo>
                      <a:pt x="126" y="152"/>
                    </a:lnTo>
                    <a:lnTo>
                      <a:pt x="126" y="174"/>
                    </a:lnTo>
                    <a:lnTo>
                      <a:pt x="126" y="174"/>
                    </a:lnTo>
                    <a:lnTo>
                      <a:pt x="126" y="184"/>
                    </a:lnTo>
                    <a:lnTo>
                      <a:pt x="124" y="196"/>
                    </a:lnTo>
                    <a:lnTo>
                      <a:pt x="116" y="222"/>
                    </a:lnTo>
                    <a:lnTo>
                      <a:pt x="104" y="250"/>
                    </a:lnTo>
                    <a:lnTo>
                      <a:pt x="92" y="278"/>
                    </a:lnTo>
                    <a:lnTo>
                      <a:pt x="70" y="324"/>
                    </a:lnTo>
                    <a:lnTo>
                      <a:pt x="58" y="344"/>
                    </a:lnTo>
                    <a:lnTo>
                      <a:pt x="58" y="344"/>
                    </a:lnTo>
                    <a:lnTo>
                      <a:pt x="56" y="352"/>
                    </a:lnTo>
                    <a:lnTo>
                      <a:pt x="52" y="372"/>
                    </a:lnTo>
                    <a:lnTo>
                      <a:pt x="52" y="384"/>
                    </a:lnTo>
                    <a:lnTo>
                      <a:pt x="52" y="394"/>
                    </a:lnTo>
                    <a:lnTo>
                      <a:pt x="56" y="406"/>
                    </a:lnTo>
                    <a:lnTo>
                      <a:pt x="60" y="414"/>
                    </a:lnTo>
                    <a:lnTo>
                      <a:pt x="60" y="414"/>
                    </a:lnTo>
                    <a:lnTo>
                      <a:pt x="108" y="470"/>
                    </a:lnTo>
                    <a:lnTo>
                      <a:pt x="108" y="470"/>
                    </a:lnTo>
                    <a:lnTo>
                      <a:pt x="94" y="468"/>
                    </a:lnTo>
                    <a:lnTo>
                      <a:pt x="80" y="468"/>
                    </a:lnTo>
                    <a:lnTo>
                      <a:pt x="62" y="464"/>
                    </a:lnTo>
                    <a:lnTo>
                      <a:pt x="46" y="460"/>
                    </a:lnTo>
                    <a:lnTo>
                      <a:pt x="30" y="452"/>
                    </a:lnTo>
                    <a:lnTo>
                      <a:pt x="22" y="448"/>
                    </a:lnTo>
                    <a:lnTo>
                      <a:pt x="18" y="442"/>
                    </a:lnTo>
                    <a:lnTo>
                      <a:pt x="12" y="436"/>
                    </a:lnTo>
                    <a:lnTo>
                      <a:pt x="10" y="430"/>
                    </a:lnTo>
                    <a:lnTo>
                      <a:pt x="10" y="430"/>
                    </a:lnTo>
                    <a:lnTo>
                      <a:pt x="6" y="414"/>
                    </a:lnTo>
                    <a:lnTo>
                      <a:pt x="4" y="394"/>
                    </a:lnTo>
                    <a:lnTo>
                      <a:pt x="2" y="350"/>
                    </a:lnTo>
                    <a:lnTo>
                      <a:pt x="0" y="298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993F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69" name="Freeform 107"/>
              <p:cNvSpPr>
                <a:spLocks/>
              </p:cNvSpPr>
              <p:nvPr/>
            </p:nvSpPr>
            <p:spPr bwMode="auto">
              <a:xfrm>
                <a:off x="8828088" y="1812925"/>
                <a:ext cx="114300" cy="36830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56" y="0"/>
                  </a:cxn>
                  <a:cxn ang="0">
                    <a:pos x="62" y="32"/>
                  </a:cxn>
                  <a:cxn ang="0">
                    <a:pos x="66" y="64"/>
                  </a:cxn>
                  <a:cxn ang="0">
                    <a:pos x="72" y="102"/>
                  </a:cxn>
                  <a:cxn ang="0">
                    <a:pos x="72" y="140"/>
                  </a:cxn>
                  <a:cxn ang="0">
                    <a:pos x="72" y="158"/>
                  </a:cxn>
                  <a:cxn ang="0">
                    <a:pos x="72" y="176"/>
                  </a:cxn>
                  <a:cxn ang="0">
                    <a:pos x="68" y="190"/>
                  </a:cxn>
                  <a:cxn ang="0">
                    <a:pos x="64" y="202"/>
                  </a:cxn>
                  <a:cxn ang="0">
                    <a:pos x="58" y="212"/>
                  </a:cxn>
                  <a:cxn ang="0">
                    <a:pos x="50" y="218"/>
                  </a:cxn>
                  <a:cxn ang="0">
                    <a:pos x="50" y="218"/>
                  </a:cxn>
                  <a:cxn ang="0">
                    <a:pos x="22" y="228"/>
                  </a:cxn>
                  <a:cxn ang="0">
                    <a:pos x="8" y="232"/>
                  </a:cxn>
                  <a:cxn ang="0">
                    <a:pos x="2" y="230"/>
                  </a:cxn>
                  <a:cxn ang="0">
                    <a:pos x="0" y="230"/>
                  </a:cxn>
                  <a:cxn ang="0">
                    <a:pos x="0" y="230"/>
                  </a:cxn>
                  <a:cxn ang="0">
                    <a:pos x="6" y="228"/>
                  </a:cxn>
                  <a:cxn ang="0">
                    <a:pos x="18" y="222"/>
                  </a:cxn>
                  <a:cxn ang="0">
                    <a:pos x="26" y="216"/>
                  </a:cxn>
                  <a:cxn ang="0">
                    <a:pos x="32" y="208"/>
                  </a:cxn>
                  <a:cxn ang="0">
                    <a:pos x="38" y="198"/>
                  </a:cxn>
                  <a:cxn ang="0">
                    <a:pos x="42" y="184"/>
                  </a:cxn>
                  <a:cxn ang="0">
                    <a:pos x="42" y="184"/>
                  </a:cxn>
                  <a:cxn ang="0">
                    <a:pos x="44" y="166"/>
                  </a:cxn>
                  <a:cxn ang="0">
                    <a:pos x="42" y="142"/>
                  </a:cxn>
                  <a:cxn ang="0">
                    <a:pos x="40" y="116"/>
                  </a:cxn>
                  <a:cxn ang="0">
                    <a:pos x="36" y="90"/>
                  </a:cxn>
                  <a:cxn ang="0">
                    <a:pos x="26" y="46"/>
                  </a:cxn>
                  <a:cxn ang="0">
                    <a:pos x="22" y="28"/>
                  </a:cxn>
                  <a:cxn ang="0">
                    <a:pos x="56" y="0"/>
                  </a:cxn>
                </a:cxnLst>
                <a:rect l="0" t="0" r="r" b="b"/>
                <a:pathLst>
                  <a:path w="72" h="232">
                    <a:moveTo>
                      <a:pt x="56" y="0"/>
                    </a:moveTo>
                    <a:lnTo>
                      <a:pt x="56" y="0"/>
                    </a:lnTo>
                    <a:lnTo>
                      <a:pt x="62" y="32"/>
                    </a:lnTo>
                    <a:lnTo>
                      <a:pt x="66" y="64"/>
                    </a:lnTo>
                    <a:lnTo>
                      <a:pt x="72" y="102"/>
                    </a:lnTo>
                    <a:lnTo>
                      <a:pt x="72" y="140"/>
                    </a:lnTo>
                    <a:lnTo>
                      <a:pt x="72" y="158"/>
                    </a:lnTo>
                    <a:lnTo>
                      <a:pt x="72" y="176"/>
                    </a:lnTo>
                    <a:lnTo>
                      <a:pt x="68" y="190"/>
                    </a:lnTo>
                    <a:lnTo>
                      <a:pt x="64" y="202"/>
                    </a:lnTo>
                    <a:lnTo>
                      <a:pt x="58" y="212"/>
                    </a:lnTo>
                    <a:lnTo>
                      <a:pt x="50" y="218"/>
                    </a:lnTo>
                    <a:lnTo>
                      <a:pt x="50" y="218"/>
                    </a:lnTo>
                    <a:lnTo>
                      <a:pt x="22" y="228"/>
                    </a:lnTo>
                    <a:lnTo>
                      <a:pt x="8" y="232"/>
                    </a:lnTo>
                    <a:lnTo>
                      <a:pt x="2" y="230"/>
                    </a:lnTo>
                    <a:lnTo>
                      <a:pt x="0" y="230"/>
                    </a:lnTo>
                    <a:lnTo>
                      <a:pt x="0" y="230"/>
                    </a:lnTo>
                    <a:lnTo>
                      <a:pt x="6" y="228"/>
                    </a:lnTo>
                    <a:lnTo>
                      <a:pt x="18" y="222"/>
                    </a:lnTo>
                    <a:lnTo>
                      <a:pt x="26" y="216"/>
                    </a:lnTo>
                    <a:lnTo>
                      <a:pt x="32" y="208"/>
                    </a:lnTo>
                    <a:lnTo>
                      <a:pt x="38" y="198"/>
                    </a:lnTo>
                    <a:lnTo>
                      <a:pt x="42" y="184"/>
                    </a:lnTo>
                    <a:lnTo>
                      <a:pt x="42" y="184"/>
                    </a:lnTo>
                    <a:lnTo>
                      <a:pt x="44" y="166"/>
                    </a:lnTo>
                    <a:lnTo>
                      <a:pt x="42" y="142"/>
                    </a:lnTo>
                    <a:lnTo>
                      <a:pt x="40" y="116"/>
                    </a:lnTo>
                    <a:lnTo>
                      <a:pt x="36" y="90"/>
                    </a:lnTo>
                    <a:lnTo>
                      <a:pt x="26" y="46"/>
                    </a:lnTo>
                    <a:lnTo>
                      <a:pt x="22" y="28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70" name="Freeform 108"/>
              <p:cNvSpPr>
                <a:spLocks/>
              </p:cNvSpPr>
              <p:nvPr/>
            </p:nvSpPr>
            <p:spPr bwMode="auto">
              <a:xfrm>
                <a:off x="8828088" y="1812925"/>
                <a:ext cx="114300" cy="36830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56" y="0"/>
                  </a:cxn>
                  <a:cxn ang="0">
                    <a:pos x="62" y="32"/>
                  </a:cxn>
                  <a:cxn ang="0">
                    <a:pos x="66" y="64"/>
                  </a:cxn>
                  <a:cxn ang="0">
                    <a:pos x="72" y="102"/>
                  </a:cxn>
                  <a:cxn ang="0">
                    <a:pos x="72" y="140"/>
                  </a:cxn>
                  <a:cxn ang="0">
                    <a:pos x="72" y="158"/>
                  </a:cxn>
                  <a:cxn ang="0">
                    <a:pos x="72" y="176"/>
                  </a:cxn>
                  <a:cxn ang="0">
                    <a:pos x="68" y="190"/>
                  </a:cxn>
                  <a:cxn ang="0">
                    <a:pos x="64" y="202"/>
                  </a:cxn>
                  <a:cxn ang="0">
                    <a:pos x="58" y="212"/>
                  </a:cxn>
                  <a:cxn ang="0">
                    <a:pos x="50" y="218"/>
                  </a:cxn>
                  <a:cxn ang="0">
                    <a:pos x="50" y="218"/>
                  </a:cxn>
                  <a:cxn ang="0">
                    <a:pos x="22" y="228"/>
                  </a:cxn>
                  <a:cxn ang="0">
                    <a:pos x="8" y="232"/>
                  </a:cxn>
                  <a:cxn ang="0">
                    <a:pos x="2" y="230"/>
                  </a:cxn>
                  <a:cxn ang="0">
                    <a:pos x="0" y="230"/>
                  </a:cxn>
                  <a:cxn ang="0">
                    <a:pos x="0" y="230"/>
                  </a:cxn>
                  <a:cxn ang="0">
                    <a:pos x="6" y="228"/>
                  </a:cxn>
                  <a:cxn ang="0">
                    <a:pos x="18" y="222"/>
                  </a:cxn>
                  <a:cxn ang="0">
                    <a:pos x="26" y="216"/>
                  </a:cxn>
                  <a:cxn ang="0">
                    <a:pos x="32" y="208"/>
                  </a:cxn>
                  <a:cxn ang="0">
                    <a:pos x="38" y="198"/>
                  </a:cxn>
                  <a:cxn ang="0">
                    <a:pos x="42" y="184"/>
                  </a:cxn>
                  <a:cxn ang="0">
                    <a:pos x="42" y="184"/>
                  </a:cxn>
                  <a:cxn ang="0">
                    <a:pos x="44" y="166"/>
                  </a:cxn>
                  <a:cxn ang="0">
                    <a:pos x="42" y="142"/>
                  </a:cxn>
                  <a:cxn ang="0">
                    <a:pos x="40" y="116"/>
                  </a:cxn>
                  <a:cxn ang="0">
                    <a:pos x="36" y="90"/>
                  </a:cxn>
                  <a:cxn ang="0">
                    <a:pos x="26" y="46"/>
                  </a:cxn>
                  <a:cxn ang="0">
                    <a:pos x="22" y="28"/>
                  </a:cxn>
                </a:cxnLst>
                <a:rect l="0" t="0" r="r" b="b"/>
                <a:pathLst>
                  <a:path w="72" h="232">
                    <a:moveTo>
                      <a:pt x="56" y="0"/>
                    </a:moveTo>
                    <a:lnTo>
                      <a:pt x="56" y="0"/>
                    </a:lnTo>
                    <a:lnTo>
                      <a:pt x="62" y="32"/>
                    </a:lnTo>
                    <a:lnTo>
                      <a:pt x="66" y="64"/>
                    </a:lnTo>
                    <a:lnTo>
                      <a:pt x="72" y="102"/>
                    </a:lnTo>
                    <a:lnTo>
                      <a:pt x="72" y="140"/>
                    </a:lnTo>
                    <a:lnTo>
                      <a:pt x="72" y="158"/>
                    </a:lnTo>
                    <a:lnTo>
                      <a:pt x="72" y="176"/>
                    </a:lnTo>
                    <a:lnTo>
                      <a:pt x="68" y="190"/>
                    </a:lnTo>
                    <a:lnTo>
                      <a:pt x="64" y="202"/>
                    </a:lnTo>
                    <a:lnTo>
                      <a:pt x="58" y="212"/>
                    </a:lnTo>
                    <a:lnTo>
                      <a:pt x="50" y="218"/>
                    </a:lnTo>
                    <a:lnTo>
                      <a:pt x="50" y="218"/>
                    </a:lnTo>
                    <a:lnTo>
                      <a:pt x="22" y="228"/>
                    </a:lnTo>
                    <a:lnTo>
                      <a:pt x="8" y="232"/>
                    </a:lnTo>
                    <a:lnTo>
                      <a:pt x="2" y="230"/>
                    </a:lnTo>
                    <a:lnTo>
                      <a:pt x="0" y="230"/>
                    </a:lnTo>
                    <a:lnTo>
                      <a:pt x="0" y="230"/>
                    </a:lnTo>
                    <a:lnTo>
                      <a:pt x="6" y="228"/>
                    </a:lnTo>
                    <a:lnTo>
                      <a:pt x="18" y="222"/>
                    </a:lnTo>
                    <a:lnTo>
                      <a:pt x="26" y="216"/>
                    </a:lnTo>
                    <a:lnTo>
                      <a:pt x="32" y="208"/>
                    </a:lnTo>
                    <a:lnTo>
                      <a:pt x="38" y="198"/>
                    </a:lnTo>
                    <a:lnTo>
                      <a:pt x="42" y="184"/>
                    </a:lnTo>
                    <a:lnTo>
                      <a:pt x="42" y="184"/>
                    </a:lnTo>
                    <a:lnTo>
                      <a:pt x="44" y="166"/>
                    </a:lnTo>
                    <a:lnTo>
                      <a:pt x="42" y="142"/>
                    </a:lnTo>
                    <a:lnTo>
                      <a:pt x="40" y="116"/>
                    </a:lnTo>
                    <a:lnTo>
                      <a:pt x="36" y="90"/>
                    </a:lnTo>
                    <a:lnTo>
                      <a:pt x="26" y="46"/>
                    </a:lnTo>
                    <a:lnTo>
                      <a:pt x="22" y="28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71" name="Freeform 109"/>
              <p:cNvSpPr>
                <a:spLocks/>
              </p:cNvSpPr>
              <p:nvPr/>
            </p:nvSpPr>
            <p:spPr bwMode="auto">
              <a:xfrm>
                <a:off x="9313863" y="1663700"/>
                <a:ext cx="142875" cy="508000"/>
              </a:xfrm>
              <a:custGeom>
                <a:avLst/>
                <a:gdLst/>
                <a:ahLst/>
                <a:cxnLst>
                  <a:cxn ang="0">
                    <a:pos x="88" y="0"/>
                  </a:cxn>
                  <a:cxn ang="0">
                    <a:pos x="88" y="0"/>
                  </a:cxn>
                  <a:cxn ang="0">
                    <a:pos x="90" y="16"/>
                  </a:cxn>
                  <a:cxn ang="0">
                    <a:pos x="90" y="56"/>
                  </a:cxn>
                  <a:cxn ang="0">
                    <a:pos x="88" y="98"/>
                  </a:cxn>
                  <a:cxn ang="0">
                    <a:pos x="86" y="116"/>
                  </a:cxn>
                  <a:cxn ang="0">
                    <a:pos x="82" y="128"/>
                  </a:cxn>
                  <a:cxn ang="0">
                    <a:pos x="82" y="128"/>
                  </a:cxn>
                  <a:cxn ang="0">
                    <a:pos x="68" y="152"/>
                  </a:cxn>
                  <a:cxn ang="0">
                    <a:pos x="48" y="188"/>
                  </a:cxn>
                  <a:cxn ang="0">
                    <a:pos x="32" y="224"/>
                  </a:cxn>
                  <a:cxn ang="0">
                    <a:pos x="28" y="238"/>
                  </a:cxn>
                  <a:cxn ang="0">
                    <a:pos x="26" y="250"/>
                  </a:cxn>
                  <a:cxn ang="0">
                    <a:pos x="26" y="250"/>
                  </a:cxn>
                  <a:cxn ang="0">
                    <a:pos x="28" y="260"/>
                  </a:cxn>
                  <a:cxn ang="0">
                    <a:pos x="30" y="270"/>
                  </a:cxn>
                  <a:cxn ang="0">
                    <a:pos x="40" y="294"/>
                  </a:cxn>
                  <a:cxn ang="0">
                    <a:pos x="54" y="320"/>
                  </a:cxn>
                  <a:cxn ang="0">
                    <a:pos x="54" y="320"/>
                  </a:cxn>
                  <a:cxn ang="0">
                    <a:pos x="46" y="320"/>
                  </a:cxn>
                  <a:cxn ang="0">
                    <a:pos x="38" y="316"/>
                  </a:cxn>
                  <a:cxn ang="0">
                    <a:pos x="30" y="312"/>
                  </a:cxn>
                  <a:cxn ang="0">
                    <a:pos x="20" y="302"/>
                  </a:cxn>
                  <a:cxn ang="0">
                    <a:pos x="12" y="286"/>
                  </a:cxn>
                  <a:cxn ang="0">
                    <a:pos x="8" y="278"/>
                  </a:cxn>
                  <a:cxn ang="0">
                    <a:pos x="6" y="266"/>
                  </a:cxn>
                  <a:cxn ang="0">
                    <a:pos x="4" y="252"/>
                  </a:cxn>
                  <a:cxn ang="0">
                    <a:pos x="4" y="238"/>
                  </a:cxn>
                  <a:cxn ang="0">
                    <a:pos x="4" y="238"/>
                  </a:cxn>
                  <a:cxn ang="0">
                    <a:pos x="4" y="190"/>
                  </a:cxn>
                  <a:cxn ang="0">
                    <a:pos x="2" y="160"/>
                  </a:cxn>
                  <a:cxn ang="0">
                    <a:pos x="0" y="140"/>
                  </a:cxn>
                  <a:cxn ang="0">
                    <a:pos x="88" y="0"/>
                  </a:cxn>
                </a:cxnLst>
                <a:rect l="0" t="0" r="r" b="b"/>
                <a:pathLst>
                  <a:path w="90" h="320">
                    <a:moveTo>
                      <a:pt x="88" y="0"/>
                    </a:moveTo>
                    <a:lnTo>
                      <a:pt x="88" y="0"/>
                    </a:lnTo>
                    <a:lnTo>
                      <a:pt x="90" y="16"/>
                    </a:lnTo>
                    <a:lnTo>
                      <a:pt x="90" y="56"/>
                    </a:lnTo>
                    <a:lnTo>
                      <a:pt x="88" y="98"/>
                    </a:lnTo>
                    <a:lnTo>
                      <a:pt x="86" y="116"/>
                    </a:lnTo>
                    <a:lnTo>
                      <a:pt x="82" y="128"/>
                    </a:lnTo>
                    <a:lnTo>
                      <a:pt x="82" y="128"/>
                    </a:lnTo>
                    <a:lnTo>
                      <a:pt x="68" y="152"/>
                    </a:lnTo>
                    <a:lnTo>
                      <a:pt x="48" y="188"/>
                    </a:lnTo>
                    <a:lnTo>
                      <a:pt x="32" y="224"/>
                    </a:lnTo>
                    <a:lnTo>
                      <a:pt x="28" y="238"/>
                    </a:lnTo>
                    <a:lnTo>
                      <a:pt x="26" y="250"/>
                    </a:lnTo>
                    <a:lnTo>
                      <a:pt x="26" y="250"/>
                    </a:lnTo>
                    <a:lnTo>
                      <a:pt x="28" y="260"/>
                    </a:lnTo>
                    <a:lnTo>
                      <a:pt x="30" y="270"/>
                    </a:lnTo>
                    <a:lnTo>
                      <a:pt x="40" y="294"/>
                    </a:lnTo>
                    <a:lnTo>
                      <a:pt x="54" y="320"/>
                    </a:lnTo>
                    <a:lnTo>
                      <a:pt x="54" y="320"/>
                    </a:lnTo>
                    <a:lnTo>
                      <a:pt x="46" y="320"/>
                    </a:lnTo>
                    <a:lnTo>
                      <a:pt x="38" y="316"/>
                    </a:lnTo>
                    <a:lnTo>
                      <a:pt x="30" y="312"/>
                    </a:lnTo>
                    <a:lnTo>
                      <a:pt x="20" y="302"/>
                    </a:lnTo>
                    <a:lnTo>
                      <a:pt x="12" y="286"/>
                    </a:lnTo>
                    <a:lnTo>
                      <a:pt x="8" y="278"/>
                    </a:lnTo>
                    <a:lnTo>
                      <a:pt x="6" y="266"/>
                    </a:lnTo>
                    <a:lnTo>
                      <a:pt x="4" y="252"/>
                    </a:lnTo>
                    <a:lnTo>
                      <a:pt x="4" y="238"/>
                    </a:lnTo>
                    <a:lnTo>
                      <a:pt x="4" y="238"/>
                    </a:lnTo>
                    <a:lnTo>
                      <a:pt x="4" y="190"/>
                    </a:lnTo>
                    <a:lnTo>
                      <a:pt x="2" y="160"/>
                    </a:lnTo>
                    <a:lnTo>
                      <a:pt x="0" y="14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72" name="Freeform 110"/>
              <p:cNvSpPr>
                <a:spLocks/>
              </p:cNvSpPr>
              <p:nvPr/>
            </p:nvSpPr>
            <p:spPr bwMode="auto">
              <a:xfrm>
                <a:off x="9313863" y="1663700"/>
                <a:ext cx="142875" cy="508000"/>
              </a:xfrm>
              <a:custGeom>
                <a:avLst/>
                <a:gdLst/>
                <a:ahLst/>
                <a:cxnLst>
                  <a:cxn ang="0">
                    <a:pos x="88" y="0"/>
                  </a:cxn>
                  <a:cxn ang="0">
                    <a:pos x="88" y="0"/>
                  </a:cxn>
                  <a:cxn ang="0">
                    <a:pos x="90" y="16"/>
                  </a:cxn>
                  <a:cxn ang="0">
                    <a:pos x="90" y="56"/>
                  </a:cxn>
                  <a:cxn ang="0">
                    <a:pos x="88" y="98"/>
                  </a:cxn>
                  <a:cxn ang="0">
                    <a:pos x="86" y="116"/>
                  </a:cxn>
                  <a:cxn ang="0">
                    <a:pos x="82" y="128"/>
                  </a:cxn>
                  <a:cxn ang="0">
                    <a:pos x="82" y="128"/>
                  </a:cxn>
                  <a:cxn ang="0">
                    <a:pos x="68" y="152"/>
                  </a:cxn>
                  <a:cxn ang="0">
                    <a:pos x="48" y="188"/>
                  </a:cxn>
                  <a:cxn ang="0">
                    <a:pos x="32" y="224"/>
                  </a:cxn>
                  <a:cxn ang="0">
                    <a:pos x="28" y="238"/>
                  </a:cxn>
                  <a:cxn ang="0">
                    <a:pos x="26" y="250"/>
                  </a:cxn>
                  <a:cxn ang="0">
                    <a:pos x="26" y="250"/>
                  </a:cxn>
                  <a:cxn ang="0">
                    <a:pos x="28" y="260"/>
                  </a:cxn>
                  <a:cxn ang="0">
                    <a:pos x="30" y="270"/>
                  </a:cxn>
                  <a:cxn ang="0">
                    <a:pos x="40" y="294"/>
                  </a:cxn>
                  <a:cxn ang="0">
                    <a:pos x="54" y="320"/>
                  </a:cxn>
                  <a:cxn ang="0">
                    <a:pos x="54" y="320"/>
                  </a:cxn>
                  <a:cxn ang="0">
                    <a:pos x="46" y="320"/>
                  </a:cxn>
                  <a:cxn ang="0">
                    <a:pos x="38" y="316"/>
                  </a:cxn>
                  <a:cxn ang="0">
                    <a:pos x="30" y="312"/>
                  </a:cxn>
                  <a:cxn ang="0">
                    <a:pos x="20" y="302"/>
                  </a:cxn>
                  <a:cxn ang="0">
                    <a:pos x="12" y="286"/>
                  </a:cxn>
                  <a:cxn ang="0">
                    <a:pos x="8" y="278"/>
                  </a:cxn>
                  <a:cxn ang="0">
                    <a:pos x="6" y="266"/>
                  </a:cxn>
                  <a:cxn ang="0">
                    <a:pos x="4" y="252"/>
                  </a:cxn>
                  <a:cxn ang="0">
                    <a:pos x="4" y="238"/>
                  </a:cxn>
                  <a:cxn ang="0">
                    <a:pos x="4" y="238"/>
                  </a:cxn>
                  <a:cxn ang="0">
                    <a:pos x="4" y="190"/>
                  </a:cxn>
                  <a:cxn ang="0">
                    <a:pos x="2" y="160"/>
                  </a:cxn>
                  <a:cxn ang="0">
                    <a:pos x="0" y="140"/>
                  </a:cxn>
                </a:cxnLst>
                <a:rect l="0" t="0" r="r" b="b"/>
                <a:pathLst>
                  <a:path w="90" h="320">
                    <a:moveTo>
                      <a:pt x="88" y="0"/>
                    </a:moveTo>
                    <a:lnTo>
                      <a:pt x="88" y="0"/>
                    </a:lnTo>
                    <a:lnTo>
                      <a:pt x="90" y="16"/>
                    </a:lnTo>
                    <a:lnTo>
                      <a:pt x="90" y="56"/>
                    </a:lnTo>
                    <a:lnTo>
                      <a:pt x="88" y="98"/>
                    </a:lnTo>
                    <a:lnTo>
                      <a:pt x="86" y="116"/>
                    </a:lnTo>
                    <a:lnTo>
                      <a:pt x="82" y="128"/>
                    </a:lnTo>
                    <a:lnTo>
                      <a:pt x="82" y="128"/>
                    </a:lnTo>
                    <a:lnTo>
                      <a:pt x="68" y="152"/>
                    </a:lnTo>
                    <a:lnTo>
                      <a:pt x="48" y="188"/>
                    </a:lnTo>
                    <a:lnTo>
                      <a:pt x="32" y="224"/>
                    </a:lnTo>
                    <a:lnTo>
                      <a:pt x="28" y="238"/>
                    </a:lnTo>
                    <a:lnTo>
                      <a:pt x="26" y="250"/>
                    </a:lnTo>
                    <a:lnTo>
                      <a:pt x="26" y="250"/>
                    </a:lnTo>
                    <a:lnTo>
                      <a:pt x="28" y="260"/>
                    </a:lnTo>
                    <a:lnTo>
                      <a:pt x="30" y="270"/>
                    </a:lnTo>
                    <a:lnTo>
                      <a:pt x="40" y="294"/>
                    </a:lnTo>
                    <a:lnTo>
                      <a:pt x="54" y="320"/>
                    </a:lnTo>
                    <a:lnTo>
                      <a:pt x="54" y="320"/>
                    </a:lnTo>
                    <a:lnTo>
                      <a:pt x="46" y="320"/>
                    </a:lnTo>
                    <a:lnTo>
                      <a:pt x="38" y="316"/>
                    </a:lnTo>
                    <a:lnTo>
                      <a:pt x="30" y="312"/>
                    </a:lnTo>
                    <a:lnTo>
                      <a:pt x="20" y="302"/>
                    </a:lnTo>
                    <a:lnTo>
                      <a:pt x="12" y="286"/>
                    </a:lnTo>
                    <a:lnTo>
                      <a:pt x="8" y="278"/>
                    </a:lnTo>
                    <a:lnTo>
                      <a:pt x="6" y="266"/>
                    </a:lnTo>
                    <a:lnTo>
                      <a:pt x="4" y="252"/>
                    </a:lnTo>
                    <a:lnTo>
                      <a:pt x="4" y="238"/>
                    </a:lnTo>
                    <a:lnTo>
                      <a:pt x="4" y="238"/>
                    </a:lnTo>
                    <a:lnTo>
                      <a:pt x="4" y="190"/>
                    </a:lnTo>
                    <a:lnTo>
                      <a:pt x="2" y="160"/>
                    </a:lnTo>
                    <a:lnTo>
                      <a:pt x="0" y="14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73" name="Freeform 111"/>
              <p:cNvSpPr>
                <a:spLocks/>
              </p:cNvSpPr>
              <p:nvPr/>
            </p:nvSpPr>
            <p:spPr bwMode="auto">
              <a:xfrm>
                <a:off x="8793163" y="1606550"/>
                <a:ext cx="69850" cy="234950"/>
              </a:xfrm>
              <a:custGeom>
                <a:avLst/>
                <a:gdLst/>
                <a:ahLst/>
                <a:cxnLst>
                  <a:cxn ang="0">
                    <a:pos x="36" y="30"/>
                  </a:cxn>
                  <a:cxn ang="0">
                    <a:pos x="36" y="30"/>
                  </a:cxn>
                  <a:cxn ang="0">
                    <a:pos x="34" y="24"/>
                  </a:cxn>
                  <a:cxn ang="0">
                    <a:pos x="32" y="12"/>
                  </a:cxn>
                  <a:cxn ang="0">
                    <a:pos x="28" y="8"/>
                  </a:cxn>
                  <a:cxn ang="0">
                    <a:pos x="26" y="2"/>
                  </a:cxn>
                  <a:cxn ang="0">
                    <a:pos x="20" y="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0" y="6"/>
                  </a:cxn>
                  <a:cxn ang="0">
                    <a:pos x="6" y="12"/>
                  </a:cxn>
                  <a:cxn ang="0">
                    <a:pos x="2" y="20"/>
                  </a:cxn>
                  <a:cxn ang="0">
                    <a:pos x="0" y="28"/>
                  </a:cxn>
                  <a:cxn ang="0">
                    <a:pos x="0" y="46"/>
                  </a:cxn>
                  <a:cxn ang="0">
                    <a:pos x="0" y="58"/>
                  </a:cxn>
                  <a:cxn ang="0">
                    <a:pos x="0" y="58"/>
                  </a:cxn>
                  <a:cxn ang="0">
                    <a:pos x="12" y="102"/>
                  </a:cxn>
                  <a:cxn ang="0">
                    <a:pos x="12" y="102"/>
                  </a:cxn>
                  <a:cxn ang="0">
                    <a:pos x="16" y="118"/>
                  </a:cxn>
                  <a:cxn ang="0">
                    <a:pos x="20" y="132"/>
                  </a:cxn>
                  <a:cxn ang="0">
                    <a:pos x="26" y="142"/>
                  </a:cxn>
                  <a:cxn ang="0">
                    <a:pos x="30" y="146"/>
                  </a:cxn>
                  <a:cxn ang="0">
                    <a:pos x="32" y="148"/>
                  </a:cxn>
                  <a:cxn ang="0">
                    <a:pos x="32" y="148"/>
                  </a:cxn>
                  <a:cxn ang="0">
                    <a:pos x="36" y="146"/>
                  </a:cxn>
                  <a:cxn ang="0">
                    <a:pos x="38" y="144"/>
                  </a:cxn>
                  <a:cxn ang="0">
                    <a:pos x="42" y="136"/>
                  </a:cxn>
                  <a:cxn ang="0">
                    <a:pos x="44" y="124"/>
                  </a:cxn>
                  <a:cxn ang="0">
                    <a:pos x="36" y="30"/>
                  </a:cxn>
                </a:cxnLst>
                <a:rect l="0" t="0" r="r" b="b"/>
                <a:pathLst>
                  <a:path w="44" h="148">
                    <a:moveTo>
                      <a:pt x="36" y="30"/>
                    </a:moveTo>
                    <a:lnTo>
                      <a:pt x="36" y="30"/>
                    </a:lnTo>
                    <a:lnTo>
                      <a:pt x="34" y="24"/>
                    </a:lnTo>
                    <a:lnTo>
                      <a:pt x="32" y="12"/>
                    </a:lnTo>
                    <a:lnTo>
                      <a:pt x="28" y="8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6"/>
                    </a:lnTo>
                    <a:lnTo>
                      <a:pt x="6" y="12"/>
                    </a:lnTo>
                    <a:lnTo>
                      <a:pt x="2" y="20"/>
                    </a:lnTo>
                    <a:lnTo>
                      <a:pt x="0" y="28"/>
                    </a:lnTo>
                    <a:lnTo>
                      <a:pt x="0" y="46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12" y="102"/>
                    </a:lnTo>
                    <a:lnTo>
                      <a:pt x="12" y="102"/>
                    </a:lnTo>
                    <a:lnTo>
                      <a:pt x="16" y="118"/>
                    </a:lnTo>
                    <a:lnTo>
                      <a:pt x="20" y="132"/>
                    </a:lnTo>
                    <a:lnTo>
                      <a:pt x="26" y="142"/>
                    </a:lnTo>
                    <a:lnTo>
                      <a:pt x="30" y="146"/>
                    </a:lnTo>
                    <a:lnTo>
                      <a:pt x="32" y="148"/>
                    </a:lnTo>
                    <a:lnTo>
                      <a:pt x="32" y="148"/>
                    </a:lnTo>
                    <a:lnTo>
                      <a:pt x="36" y="146"/>
                    </a:lnTo>
                    <a:lnTo>
                      <a:pt x="38" y="144"/>
                    </a:lnTo>
                    <a:lnTo>
                      <a:pt x="42" y="136"/>
                    </a:lnTo>
                    <a:lnTo>
                      <a:pt x="44" y="124"/>
                    </a:lnTo>
                    <a:lnTo>
                      <a:pt x="36" y="30"/>
                    </a:lnTo>
                    <a:close/>
                  </a:path>
                </a:pathLst>
              </a:custGeom>
              <a:solidFill>
                <a:srgbClr val="F8853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74" name="Freeform 112"/>
              <p:cNvSpPr>
                <a:spLocks/>
              </p:cNvSpPr>
              <p:nvPr/>
            </p:nvSpPr>
            <p:spPr bwMode="auto">
              <a:xfrm>
                <a:off x="8828088" y="1800225"/>
                <a:ext cx="47625" cy="47625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20" y="30"/>
                  </a:cxn>
                  <a:cxn ang="0">
                    <a:pos x="26" y="26"/>
                  </a:cxn>
                  <a:cxn ang="0">
                    <a:pos x="28" y="22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28" y="8"/>
                  </a:cxn>
                  <a:cxn ang="0">
                    <a:pos x="26" y="4"/>
                  </a:cxn>
                  <a:cxn ang="0">
                    <a:pos x="20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2" y="20"/>
                  </a:cxn>
                  <a:cxn ang="0">
                    <a:pos x="4" y="26"/>
                  </a:cxn>
                  <a:cxn ang="0">
                    <a:pos x="10" y="3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30" h="30">
                    <a:moveTo>
                      <a:pt x="14" y="30"/>
                    </a:moveTo>
                    <a:lnTo>
                      <a:pt x="14" y="30"/>
                    </a:lnTo>
                    <a:lnTo>
                      <a:pt x="20" y="30"/>
                    </a:lnTo>
                    <a:lnTo>
                      <a:pt x="26" y="26"/>
                    </a:lnTo>
                    <a:lnTo>
                      <a:pt x="28" y="22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28" y="8"/>
                    </a:lnTo>
                    <a:lnTo>
                      <a:pt x="26" y="4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20"/>
                    </a:lnTo>
                    <a:lnTo>
                      <a:pt x="4" y="26"/>
                    </a:lnTo>
                    <a:lnTo>
                      <a:pt x="1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75" name="Freeform 113"/>
              <p:cNvSpPr>
                <a:spLocks/>
              </p:cNvSpPr>
              <p:nvPr/>
            </p:nvSpPr>
            <p:spPr bwMode="auto">
              <a:xfrm>
                <a:off x="9390063" y="1612900"/>
                <a:ext cx="73025" cy="231775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0" y="28"/>
                  </a:cxn>
                  <a:cxn ang="0">
                    <a:pos x="10" y="22"/>
                  </a:cxn>
                  <a:cxn ang="0">
                    <a:pos x="14" y="12"/>
                  </a:cxn>
                  <a:cxn ang="0">
                    <a:pos x="16" y="6"/>
                  </a:cxn>
                  <a:cxn ang="0">
                    <a:pos x="20" y="2"/>
                  </a:cxn>
                  <a:cxn ang="0">
                    <a:pos x="24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36" y="4"/>
                  </a:cxn>
                  <a:cxn ang="0">
                    <a:pos x="40" y="12"/>
                  </a:cxn>
                  <a:cxn ang="0">
                    <a:pos x="42" y="20"/>
                  </a:cxn>
                  <a:cxn ang="0">
                    <a:pos x="44" y="28"/>
                  </a:cxn>
                  <a:cxn ang="0">
                    <a:pos x="46" y="46"/>
                  </a:cxn>
                  <a:cxn ang="0">
                    <a:pos x="44" y="58"/>
                  </a:cxn>
                  <a:cxn ang="0">
                    <a:pos x="44" y="58"/>
                  </a:cxn>
                  <a:cxn ang="0">
                    <a:pos x="32" y="102"/>
                  </a:cxn>
                  <a:cxn ang="0">
                    <a:pos x="32" y="102"/>
                  </a:cxn>
                  <a:cxn ang="0">
                    <a:pos x="28" y="116"/>
                  </a:cxn>
                  <a:cxn ang="0">
                    <a:pos x="22" y="132"/>
                  </a:cxn>
                  <a:cxn ang="0">
                    <a:pos x="16" y="142"/>
                  </a:cxn>
                  <a:cxn ang="0">
                    <a:pos x="14" y="146"/>
                  </a:cxn>
                  <a:cxn ang="0">
                    <a:pos x="10" y="146"/>
                  </a:cxn>
                  <a:cxn ang="0">
                    <a:pos x="10" y="146"/>
                  </a:cxn>
                  <a:cxn ang="0">
                    <a:pos x="8" y="146"/>
                  </a:cxn>
                  <a:cxn ang="0">
                    <a:pos x="6" y="142"/>
                  </a:cxn>
                  <a:cxn ang="0">
                    <a:pos x="2" y="134"/>
                  </a:cxn>
                  <a:cxn ang="0">
                    <a:pos x="0" y="122"/>
                  </a:cxn>
                  <a:cxn ang="0">
                    <a:pos x="10" y="28"/>
                  </a:cxn>
                </a:cxnLst>
                <a:rect l="0" t="0" r="r" b="b"/>
                <a:pathLst>
                  <a:path w="46" h="146">
                    <a:moveTo>
                      <a:pt x="10" y="28"/>
                    </a:moveTo>
                    <a:lnTo>
                      <a:pt x="10" y="28"/>
                    </a:lnTo>
                    <a:lnTo>
                      <a:pt x="10" y="22"/>
                    </a:lnTo>
                    <a:lnTo>
                      <a:pt x="14" y="12"/>
                    </a:lnTo>
                    <a:lnTo>
                      <a:pt x="16" y="6"/>
                    </a:lnTo>
                    <a:lnTo>
                      <a:pt x="20" y="2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6" y="4"/>
                    </a:lnTo>
                    <a:lnTo>
                      <a:pt x="40" y="12"/>
                    </a:lnTo>
                    <a:lnTo>
                      <a:pt x="42" y="20"/>
                    </a:lnTo>
                    <a:lnTo>
                      <a:pt x="44" y="28"/>
                    </a:lnTo>
                    <a:lnTo>
                      <a:pt x="46" y="46"/>
                    </a:lnTo>
                    <a:lnTo>
                      <a:pt x="44" y="58"/>
                    </a:lnTo>
                    <a:lnTo>
                      <a:pt x="44" y="58"/>
                    </a:lnTo>
                    <a:lnTo>
                      <a:pt x="32" y="102"/>
                    </a:lnTo>
                    <a:lnTo>
                      <a:pt x="32" y="102"/>
                    </a:lnTo>
                    <a:lnTo>
                      <a:pt x="28" y="116"/>
                    </a:lnTo>
                    <a:lnTo>
                      <a:pt x="22" y="132"/>
                    </a:lnTo>
                    <a:lnTo>
                      <a:pt x="16" y="142"/>
                    </a:lnTo>
                    <a:lnTo>
                      <a:pt x="14" y="146"/>
                    </a:lnTo>
                    <a:lnTo>
                      <a:pt x="10" y="146"/>
                    </a:lnTo>
                    <a:lnTo>
                      <a:pt x="10" y="146"/>
                    </a:lnTo>
                    <a:lnTo>
                      <a:pt x="8" y="146"/>
                    </a:lnTo>
                    <a:lnTo>
                      <a:pt x="6" y="142"/>
                    </a:lnTo>
                    <a:lnTo>
                      <a:pt x="2" y="134"/>
                    </a:lnTo>
                    <a:lnTo>
                      <a:pt x="0" y="122"/>
                    </a:lnTo>
                    <a:lnTo>
                      <a:pt x="10" y="28"/>
                    </a:lnTo>
                    <a:close/>
                  </a:path>
                </a:pathLst>
              </a:custGeom>
              <a:solidFill>
                <a:srgbClr val="E4783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76" name="Freeform 114"/>
              <p:cNvSpPr>
                <a:spLocks/>
              </p:cNvSpPr>
              <p:nvPr/>
            </p:nvSpPr>
            <p:spPr bwMode="auto">
              <a:xfrm>
                <a:off x="9377363" y="1803400"/>
                <a:ext cx="44450" cy="50800"/>
              </a:xfrm>
              <a:custGeom>
                <a:avLst/>
                <a:gdLst/>
                <a:ahLst/>
                <a:cxnLst>
                  <a:cxn ang="0">
                    <a:pos x="14" y="32"/>
                  </a:cxn>
                  <a:cxn ang="0">
                    <a:pos x="14" y="32"/>
                  </a:cxn>
                  <a:cxn ang="0">
                    <a:pos x="20" y="30"/>
                  </a:cxn>
                  <a:cxn ang="0">
                    <a:pos x="24" y="28"/>
                  </a:cxn>
                  <a:cxn ang="0">
                    <a:pos x="28" y="22"/>
                  </a:cxn>
                  <a:cxn ang="0">
                    <a:pos x="28" y="16"/>
                  </a:cxn>
                  <a:cxn ang="0">
                    <a:pos x="28" y="16"/>
                  </a:cxn>
                  <a:cxn ang="0">
                    <a:pos x="28" y="10"/>
                  </a:cxn>
                  <a:cxn ang="0">
                    <a:pos x="24" y="6"/>
                  </a:cxn>
                  <a:cxn ang="0">
                    <a:pos x="20" y="2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2"/>
                  </a:cxn>
                  <a:cxn ang="0">
                    <a:pos x="4" y="6"/>
                  </a:cxn>
                  <a:cxn ang="0">
                    <a:pos x="0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8" y="30"/>
                  </a:cxn>
                  <a:cxn ang="0">
                    <a:pos x="14" y="32"/>
                  </a:cxn>
                  <a:cxn ang="0">
                    <a:pos x="14" y="32"/>
                  </a:cxn>
                </a:cxnLst>
                <a:rect l="0" t="0" r="r" b="b"/>
                <a:pathLst>
                  <a:path w="28" h="32">
                    <a:moveTo>
                      <a:pt x="14" y="32"/>
                    </a:moveTo>
                    <a:lnTo>
                      <a:pt x="14" y="32"/>
                    </a:lnTo>
                    <a:lnTo>
                      <a:pt x="20" y="30"/>
                    </a:lnTo>
                    <a:lnTo>
                      <a:pt x="24" y="28"/>
                    </a:lnTo>
                    <a:lnTo>
                      <a:pt x="28" y="22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28" y="10"/>
                    </a:lnTo>
                    <a:lnTo>
                      <a:pt x="24" y="6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8" y="30"/>
                    </a:lnTo>
                    <a:lnTo>
                      <a:pt x="14" y="32"/>
                    </a:lnTo>
                    <a:lnTo>
                      <a:pt x="14" y="32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77" name="Freeform 115"/>
              <p:cNvSpPr>
                <a:spLocks/>
              </p:cNvSpPr>
              <p:nvPr/>
            </p:nvSpPr>
            <p:spPr bwMode="auto">
              <a:xfrm>
                <a:off x="8831263" y="1222375"/>
                <a:ext cx="581025" cy="889000"/>
              </a:xfrm>
              <a:custGeom>
                <a:avLst/>
                <a:gdLst/>
                <a:ahLst/>
                <a:cxnLst>
                  <a:cxn ang="0">
                    <a:pos x="0" y="194"/>
                  </a:cxn>
                  <a:cxn ang="0">
                    <a:pos x="14" y="350"/>
                  </a:cxn>
                  <a:cxn ang="0">
                    <a:pos x="22" y="406"/>
                  </a:cxn>
                  <a:cxn ang="0">
                    <a:pos x="28" y="426"/>
                  </a:cxn>
                  <a:cxn ang="0">
                    <a:pos x="68" y="480"/>
                  </a:cxn>
                  <a:cxn ang="0">
                    <a:pos x="80" y="496"/>
                  </a:cxn>
                  <a:cxn ang="0">
                    <a:pos x="106" y="524"/>
                  </a:cxn>
                  <a:cxn ang="0">
                    <a:pos x="136" y="546"/>
                  </a:cxn>
                  <a:cxn ang="0">
                    <a:pos x="166" y="558"/>
                  </a:cxn>
                  <a:cxn ang="0">
                    <a:pos x="182" y="560"/>
                  </a:cxn>
                  <a:cxn ang="0">
                    <a:pos x="206" y="554"/>
                  </a:cxn>
                  <a:cxn ang="0">
                    <a:pos x="232" y="540"/>
                  </a:cxn>
                  <a:cxn ang="0">
                    <a:pos x="256" y="520"/>
                  </a:cxn>
                  <a:cxn ang="0">
                    <a:pos x="280" y="496"/>
                  </a:cxn>
                  <a:cxn ang="0">
                    <a:pos x="320" y="448"/>
                  </a:cxn>
                  <a:cxn ang="0">
                    <a:pos x="342" y="412"/>
                  </a:cxn>
                  <a:cxn ang="0">
                    <a:pos x="346" y="396"/>
                  </a:cxn>
                  <a:cxn ang="0">
                    <a:pos x="358" y="304"/>
                  </a:cxn>
                  <a:cxn ang="0">
                    <a:pos x="366" y="198"/>
                  </a:cxn>
                  <a:cxn ang="0">
                    <a:pos x="364" y="170"/>
                  </a:cxn>
                  <a:cxn ang="0">
                    <a:pos x="350" y="98"/>
                  </a:cxn>
                  <a:cxn ang="0">
                    <a:pos x="336" y="58"/>
                  </a:cxn>
                  <a:cxn ang="0">
                    <a:pos x="328" y="46"/>
                  </a:cxn>
                  <a:cxn ang="0">
                    <a:pos x="296" y="26"/>
                  </a:cxn>
                  <a:cxn ang="0">
                    <a:pos x="252" y="10"/>
                  </a:cxn>
                  <a:cxn ang="0">
                    <a:pos x="208" y="2"/>
                  </a:cxn>
                  <a:cxn ang="0">
                    <a:pos x="188" y="0"/>
                  </a:cxn>
                  <a:cxn ang="0">
                    <a:pos x="138" y="4"/>
                  </a:cxn>
                  <a:cxn ang="0">
                    <a:pos x="92" y="14"/>
                  </a:cxn>
                  <a:cxn ang="0">
                    <a:pos x="56" y="28"/>
                  </a:cxn>
                  <a:cxn ang="0">
                    <a:pos x="36" y="40"/>
                  </a:cxn>
                  <a:cxn ang="0">
                    <a:pos x="30" y="50"/>
                  </a:cxn>
                  <a:cxn ang="0">
                    <a:pos x="14" y="108"/>
                  </a:cxn>
                  <a:cxn ang="0">
                    <a:pos x="0" y="176"/>
                  </a:cxn>
                  <a:cxn ang="0">
                    <a:pos x="0" y="194"/>
                  </a:cxn>
                </a:cxnLst>
                <a:rect l="0" t="0" r="r" b="b"/>
                <a:pathLst>
                  <a:path w="366" h="560">
                    <a:moveTo>
                      <a:pt x="0" y="194"/>
                    </a:moveTo>
                    <a:lnTo>
                      <a:pt x="0" y="194"/>
                    </a:lnTo>
                    <a:lnTo>
                      <a:pt x="8" y="280"/>
                    </a:lnTo>
                    <a:lnTo>
                      <a:pt x="14" y="350"/>
                    </a:lnTo>
                    <a:lnTo>
                      <a:pt x="22" y="406"/>
                    </a:lnTo>
                    <a:lnTo>
                      <a:pt x="22" y="406"/>
                    </a:lnTo>
                    <a:lnTo>
                      <a:pt x="24" y="416"/>
                    </a:lnTo>
                    <a:lnTo>
                      <a:pt x="28" y="426"/>
                    </a:lnTo>
                    <a:lnTo>
                      <a:pt x="40" y="444"/>
                    </a:lnTo>
                    <a:lnTo>
                      <a:pt x="68" y="480"/>
                    </a:lnTo>
                    <a:lnTo>
                      <a:pt x="68" y="480"/>
                    </a:lnTo>
                    <a:lnTo>
                      <a:pt x="80" y="496"/>
                    </a:lnTo>
                    <a:lnTo>
                      <a:pt x="92" y="512"/>
                    </a:lnTo>
                    <a:lnTo>
                      <a:pt x="106" y="524"/>
                    </a:lnTo>
                    <a:lnTo>
                      <a:pt x="120" y="536"/>
                    </a:lnTo>
                    <a:lnTo>
                      <a:pt x="136" y="546"/>
                    </a:lnTo>
                    <a:lnTo>
                      <a:pt x="150" y="552"/>
                    </a:lnTo>
                    <a:lnTo>
                      <a:pt x="166" y="558"/>
                    </a:lnTo>
                    <a:lnTo>
                      <a:pt x="182" y="560"/>
                    </a:lnTo>
                    <a:lnTo>
                      <a:pt x="182" y="560"/>
                    </a:lnTo>
                    <a:lnTo>
                      <a:pt x="194" y="558"/>
                    </a:lnTo>
                    <a:lnTo>
                      <a:pt x="206" y="554"/>
                    </a:lnTo>
                    <a:lnTo>
                      <a:pt x="220" y="548"/>
                    </a:lnTo>
                    <a:lnTo>
                      <a:pt x="232" y="540"/>
                    </a:lnTo>
                    <a:lnTo>
                      <a:pt x="244" y="532"/>
                    </a:lnTo>
                    <a:lnTo>
                      <a:pt x="256" y="520"/>
                    </a:lnTo>
                    <a:lnTo>
                      <a:pt x="280" y="496"/>
                    </a:lnTo>
                    <a:lnTo>
                      <a:pt x="280" y="496"/>
                    </a:lnTo>
                    <a:lnTo>
                      <a:pt x="302" y="472"/>
                    </a:lnTo>
                    <a:lnTo>
                      <a:pt x="320" y="448"/>
                    </a:lnTo>
                    <a:lnTo>
                      <a:pt x="334" y="428"/>
                    </a:lnTo>
                    <a:lnTo>
                      <a:pt x="342" y="412"/>
                    </a:lnTo>
                    <a:lnTo>
                      <a:pt x="342" y="412"/>
                    </a:lnTo>
                    <a:lnTo>
                      <a:pt x="346" y="396"/>
                    </a:lnTo>
                    <a:lnTo>
                      <a:pt x="350" y="370"/>
                    </a:lnTo>
                    <a:lnTo>
                      <a:pt x="358" y="304"/>
                    </a:lnTo>
                    <a:lnTo>
                      <a:pt x="364" y="240"/>
                    </a:lnTo>
                    <a:lnTo>
                      <a:pt x="366" y="198"/>
                    </a:lnTo>
                    <a:lnTo>
                      <a:pt x="366" y="198"/>
                    </a:lnTo>
                    <a:lnTo>
                      <a:pt x="364" y="170"/>
                    </a:lnTo>
                    <a:lnTo>
                      <a:pt x="358" y="136"/>
                    </a:lnTo>
                    <a:lnTo>
                      <a:pt x="350" y="98"/>
                    </a:lnTo>
                    <a:lnTo>
                      <a:pt x="336" y="58"/>
                    </a:lnTo>
                    <a:lnTo>
                      <a:pt x="336" y="58"/>
                    </a:lnTo>
                    <a:lnTo>
                      <a:pt x="332" y="52"/>
                    </a:lnTo>
                    <a:lnTo>
                      <a:pt x="328" y="46"/>
                    </a:lnTo>
                    <a:lnTo>
                      <a:pt x="314" y="36"/>
                    </a:lnTo>
                    <a:lnTo>
                      <a:pt x="296" y="26"/>
                    </a:lnTo>
                    <a:lnTo>
                      <a:pt x="276" y="18"/>
                    </a:lnTo>
                    <a:lnTo>
                      <a:pt x="252" y="10"/>
                    </a:lnTo>
                    <a:lnTo>
                      <a:pt x="230" y="6"/>
                    </a:lnTo>
                    <a:lnTo>
                      <a:pt x="208" y="2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64" y="2"/>
                    </a:lnTo>
                    <a:lnTo>
                      <a:pt x="138" y="4"/>
                    </a:lnTo>
                    <a:lnTo>
                      <a:pt x="114" y="8"/>
                    </a:lnTo>
                    <a:lnTo>
                      <a:pt x="92" y="14"/>
                    </a:lnTo>
                    <a:lnTo>
                      <a:pt x="72" y="20"/>
                    </a:lnTo>
                    <a:lnTo>
                      <a:pt x="56" y="28"/>
                    </a:lnTo>
                    <a:lnTo>
                      <a:pt x="42" y="34"/>
                    </a:lnTo>
                    <a:lnTo>
                      <a:pt x="36" y="40"/>
                    </a:lnTo>
                    <a:lnTo>
                      <a:pt x="36" y="40"/>
                    </a:lnTo>
                    <a:lnTo>
                      <a:pt x="30" y="50"/>
                    </a:lnTo>
                    <a:lnTo>
                      <a:pt x="26" y="66"/>
                    </a:lnTo>
                    <a:lnTo>
                      <a:pt x="14" y="108"/>
                    </a:lnTo>
                    <a:lnTo>
                      <a:pt x="4" y="154"/>
                    </a:lnTo>
                    <a:lnTo>
                      <a:pt x="0" y="176"/>
                    </a:lnTo>
                    <a:lnTo>
                      <a:pt x="0" y="194"/>
                    </a:lnTo>
                    <a:lnTo>
                      <a:pt x="0" y="194"/>
                    </a:lnTo>
                    <a:close/>
                  </a:path>
                </a:pathLst>
              </a:custGeom>
              <a:solidFill>
                <a:srgbClr val="F6995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78" name="Freeform 116"/>
              <p:cNvSpPr>
                <a:spLocks/>
              </p:cNvSpPr>
              <p:nvPr/>
            </p:nvSpPr>
            <p:spPr bwMode="auto">
              <a:xfrm>
                <a:off x="9123363" y="1577975"/>
                <a:ext cx="234950" cy="298450"/>
              </a:xfrm>
              <a:custGeom>
                <a:avLst/>
                <a:gdLst/>
                <a:ahLst/>
                <a:cxnLst>
                  <a:cxn ang="0">
                    <a:pos x="34" y="10"/>
                  </a:cxn>
                  <a:cxn ang="0">
                    <a:pos x="34" y="10"/>
                  </a:cxn>
                  <a:cxn ang="0">
                    <a:pos x="28" y="18"/>
                  </a:cxn>
                  <a:cxn ang="0">
                    <a:pos x="20" y="30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0" y="60"/>
                  </a:cxn>
                  <a:cxn ang="0">
                    <a:pos x="8" y="76"/>
                  </a:cxn>
                  <a:cxn ang="0">
                    <a:pos x="8" y="114"/>
                  </a:cxn>
                  <a:cxn ang="0">
                    <a:pos x="10" y="150"/>
                  </a:cxn>
                  <a:cxn ang="0">
                    <a:pos x="10" y="162"/>
                  </a:cxn>
                  <a:cxn ang="0">
                    <a:pos x="10" y="170"/>
                  </a:cxn>
                  <a:cxn ang="0">
                    <a:pos x="10" y="170"/>
                  </a:cxn>
                  <a:cxn ang="0">
                    <a:pos x="2" y="184"/>
                  </a:cxn>
                  <a:cxn ang="0">
                    <a:pos x="0" y="188"/>
                  </a:cxn>
                  <a:cxn ang="0">
                    <a:pos x="0" y="188"/>
                  </a:cxn>
                  <a:cxn ang="0">
                    <a:pos x="18" y="180"/>
                  </a:cxn>
                  <a:cxn ang="0">
                    <a:pos x="30" y="172"/>
                  </a:cxn>
                  <a:cxn ang="0">
                    <a:pos x="34" y="168"/>
                  </a:cxn>
                  <a:cxn ang="0">
                    <a:pos x="36" y="166"/>
                  </a:cxn>
                  <a:cxn ang="0">
                    <a:pos x="36" y="166"/>
                  </a:cxn>
                  <a:cxn ang="0">
                    <a:pos x="34" y="154"/>
                  </a:cxn>
                  <a:cxn ang="0">
                    <a:pos x="32" y="142"/>
                  </a:cxn>
                  <a:cxn ang="0">
                    <a:pos x="28" y="122"/>
                  </a:cxn>
                  <a:cxn ang="0">
                    <a:pos x="28" y="94"/>
                  </a:cxn>
                  <a:cxn ang="0">
                    <a:pos x="28" y="94"/>
                  </a:cxn>
                  <a:cxn ang="0">
                    <a:pos x="28" y="80"/>
                  </a:cxn>
                  <a:cxn ang="0">
                    <a:pos x="30" y="70"/>
                  </a:cxn>
                  <a:cxn ang="0">
                    <a:pos x="34" y="58"/>
                  </a:cxn>
                  <a:cxn ang="0">
                    <a:pos x="40" y="50"/>
                  </a:cxn>
                  <a:cxn ang="0">
                    <a:pos x="40" y="50"/>
                  </a:cxn>
                  <a:cxn ang="0">
                    <a:pos x="42" y="46"/>
                  </a:cxn>
                  <a:cxn ang="0">
                    <a:pos x="48" y="38"/>
                  </a:cxn>
                  <a:cxn ang="0">
                    <a:pos x="52" y="34"/>
                  </a:cxn>
                  <a:cxn ang="0">
                    <a:pos x="60" y="30"/>
                  </a:cxn>
                  <a:cxn ang="0">
                    <a:pos x="68" y="28"/>
                  </a:cxn>
                  <a:cxn ang="0">
                    <a:pos x="80" y="26"/>
                  </a:cxn>
                  <a:cxn ang="0">
                    <a:pos x="80" y="26"/>
                  </a:cxn>
                  <a:cxn ang="0">
                    <a:pos x="90" y="28"/>
                  </a:cxn>
                  <a:cxn ang="0">
                    <a:pos x="100" y="30"/>
                  </a:cxn>
                  <a:cxn ang="0">
                    <a:pos x="108" y="34"/>
                  </a:cxn>
                  <a:cxn ang="0">
                    <a:pos x="114" y="38"/>
                  </a:cxn>
                  <a:cxn ang="0">
                    <a:pos x="122" y="46"/>
                  </a:cxn>
                  <a:cxn ang="0">
                    <a:pos x="126" y="50"/>
                  </a:cxn>
                  <a:cxn ang="0">
                    <a:pos x="126" y="50"/>
                  </a:cxn>
                  <a:cxn ang="0">
                    <a:pos x="130" y="48"/>
                  </a:cxn>
                  <a:cxn ang="0">
                    <a:pos x="136" y="46"/>
                  </a:cxn>
                  <a:cxn ang="0">
                    <a:pos x="136" y="46"/>
                  </a:cxn>
                  <a:cxn ang="0">
                    <a:pos x="140" y="42"/>
                  </a:cxn>
                  <a:cxn ang="0">
                    <a:pos x="144" y="38"/>
                  </a:cxn>
                  <a:cxn ang="0">
                    <a:pos x="148" y="28"/>
                  </a:cxn>
                  <a:cxn ang="0">
                    <a:pos x="148" y="16"/>
                  </a:cxn>
                  <a:cxn ang="0">
                    <a:pos x="148" y="16"/>
                  </a:cxn>
                  <a:cxn ang="0">
                    <a:pos x="144" y="14"/>
                  </a:cxn>
                  <a:cxn ang="0">
                    <a:pos x="132" y="8"/>
                  </a:cxn>
                  <a:cxn ang="0">
                    <a:pos x="114" y="2"/>
                  </a:cxn>
                  <a:cxn ang="0">
                    <a:pos x="102" y="0"/>
                  </a:cxn>
                  <a:cxn ang="0">
                    <a:pos x="90" y="0"/>
                  </a:cxn>
                  <a:cxn ang="0">
                    <a:pos x="90" y="0"/>
                  </a:cxn>
                  <a:cxn ang="0">
                    <a:pos x="66" y="0"/>
                  </a:cxn>
                  <a:cxn ang="0">
                    <a:pos x="50" y="4"/>
                  </a:cxn>
                  <a:cxn ang="0">
                    <a:pos x="34" y="10"/>
                  </a:cxn>
                  <a:cxn ang="0">
                    <a:pos x="34" y="10"/>
                  </a:cxn>
                </a:cxnLst>
                <a:rect l="0" t="0" r="r" b="b"/>
                <a:pathLst>
                  <a:path w="148" h="188">
                    <a:moveTo>
                      <a:pt x="34" y="10"/>
                    </a:moveTo>
                    <a:lnTo>
                      <a:pt x="34" y="10"/>
                    </a:lnTo>
                    <a:lnTo>
                      <a:pt x="28" y="18"/>
                    </a:lnTo>
                    <a:lnTo>
                      <a:pt x="20" y="30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0" y="60"/>
                    </a:lnTo>
                    <a:lnTo>
                      <a:pt x="8" y="76"/>
                    </a:lnTo>
                    <a:lnTo>
                      <a:pt x="8" y="114"/>
                    </a:lnTo>
                    <a:lnTo>
                      <a:pt x="10" y="150"/>
                    </a:lnTo>
                    <a:lnTo>
                      <a:pt x="10" y="162"/>
                    </a:lnTo>
                    <a:lnTo>
                      <a:pt x="10" y="170"/>
                    </a:lnTo>
                    <a:lnTo>
                      <a:pt x="10" y="170"/>
                    </a:lnTo>
                    <a:lnTo>
                      <a:pt x="2" y="184"/>
                    </a:lnTo>
                    <a:lnTo>
                      <a:pt x="0" y="188"/>
                    </a:lnTo>
                    <a:lnTo>
                      <a:pt x="0" y="188"/>
                    </a:lnTo>
                    <a:lnTo>
                      <a:pt x="18" y="180"/>
                    </a:lnTo>
                    <a:lnTo>
                      <a:pt x="30" y="172"/>
                    </a:lnTo>
                    <a:lnTo>
                      <a:pt x="34" y="168"/>
                    </a:lnTo>
                    <a:lnTo>
                      <a:pt x="36" y="166"/>
                    </a:lnTo>
                    <a:lnTo>
                      <a:pt x="36" y="166"/>
                    </a:lnTo>
                    <a:lnTo>
                      <a:pt x="34" y="154"/>
                    </a:lnTo>
                    <a:lnTo>
                      <a:pt x="32" y="142"/>
                    </a:lnTo>
                    <a:lnTo>
                      <a:pt x="28" y="122"/>
                    </a:lnTo>
                    <a:lnTo>
                      <a:pt x="28" y="94"/>
                    </a:lnTo>
                    <a:lnTo>
                      <a:pt x="28" y="94"/>
                    </a:lnTo>
                    <a:lnTo>
                      <a:pt x="28" y="80"/>
                    </a:lnTo>
                    <a:lnTo>
                      <a:pt x="30" y="70"/>
                    </a:lnTo>
                    <a:lnTo>
                      <a:pt x="34" y="58"/>
                    </a:lnTo>
                    <a:lnTo>
                      <a:pt x="40" y="50"/>
                    </a:lnTo>
                    <a:lnTo>
                      <a:pt x="40" y="50"/>
                    </a:lnTo>
                    <a:lnTo>
                      <a:pt x="42" y="46"/>
                    </a:lnTo>
                    <a:lnTo>
                      <a:pt x="48" y="38"/>
                    </a:lnTo>
                    <a:lnTo>
                      <a:pt x="52" y="34"/>
                    </a:lnTo>
                    <a:lnTo>
                      <a:pt x="60" y="30"/>
                    </a:lnTo>
                    <a:lnTo>
                      <a:pt x="68" y="28"/>
                    </a:lnTo>
                    <a:lnTo>
                      <a:pt x="80" y="26"/>
                    </a:lnTo>
                    <a:lnTo>
                      <a:pt x="80" y="26"/>
                    </a:lnTo>
                    <a:lnTo>
                      <a:pt x="90" y="28"/>
                    </a:lnTo>
                    <a:lnTo>
                      <a:pt x="100" y="30"/>
                    </a:lnTo>
                    <a:lnTo>
                      <a:pt x="108" y="34"/>
                    </a:lnTo>
                    <a:lnTo>
                      <a:pt x="114" y="38"/>
                    </a:lnTo>
                    <a:lnTo>
                      <a:pt x="122" y="46"/>
                    </a:lnTo>
                    <a:lnTo>
                      <a:pt x="126" y="50"/>
                    </a:lnTo>
                    <a:lnTo>
                      <a:pt x="126" y="50"/>
                    </a:lnTo>
                    <a:lnTo>
                      <a:pt x="130" y="48"/>
                    </a:lnTo>
                    <a:lnTo>
                      <a:pt x="136" y="46"/>
                    </a:lnTo>
                    <a:lnTo>
                      <a:pt x="136" y="46"/>
                    </a:lnTo>
                    <a:lnTo>
                      <a:pt x="140" y="42"/>
                    </a:lnTo>
                    <a:lnTo>
                      <a:pt x="144" y="38"/>
                    </a:lnTo>
                    <a:lnTo>
                      <a:pt x="148" y="28"/>
                    </a:lnTo>
                    <a:lnTo>
                      <a:pt x="148" y="16"/>
                    </a:lnTo>
                    <a:lnTo>
                      <a:pt x="148" y="16"/>
                    </a:lnTo>
                    <a:lnTo>
                      <a:pt x="144" y="14"/>
                    </a:lnTo>
                    <a:lnTo>
                      <a:pt x="132" y="8"/>
                    </a:lnTo>
                    <a:lnTo>
                      <a:pt x="114" y="2"/>
                    </a:lnTo>
                    <a:lnTo>
                      <a:pt x="102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66" y="0"/>
                    </a:lnTo>
                    <a:lnTo>
                      <a:pt x="50" y="4"/>
                    </a:lnTo>
                    <a:lnTo>
                      <a:pt x="34" y="1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8853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79" name="Freeform 117"/>
              <p:cNvSpPr>
                <a:spLocks/>
              </p:cNvSpPr>
              <p:nvPr/>
            </p:nvSpPr>
            <p:spPr bwMode="auto">
              <a:xfrm>
                <a:off x="8872538" y="1577975"/>
                <a:ext cx="187325" cy="76200"/>
              </a:xfrm>
              <a:custGeom>
                <a:avLst/>
                <a:gdLst/>
                <a:ahLst/>
                <a:cxnLst>
                  <a:cxn ang="0">
                    <a:pos x="108" y="8"/>
                  </a:cxn>
                  <a:cxn ang="0">
                    <a:pos x="108" y="8"/>
                  </a:cxn>
                  <a:cxn ang="0">
                    <a:pos x="112" y="16"/>
                  </a:cxn>
                  <a:cxn ang="0">
                    <a:pos x="116" y="26"/>
                  </a:cxn>
                  <a:cxn ang="0">
                    <a:pos x="118" y="38"/>
                  </a:cxn>
                  <a:cxn ang="0">
                    <a:pos x="118" y="38"/>
                  </a:cxn>
                  <a:cxn ang="0">
                    <a:pos x="110" y="48"/>
                  </a:cxn>
                  <a:cxn ang="0">
                    <a:pos x="110" y="48"/>
                  </a:cxn>
                  <a:cxn ang="0">
                    <a:pos x="108" y="48"/>
                  </a:cxn>
                  <a:cxn ang="0">
                    <a:pos x="106" y="46"/>
                  </a:cxn>
                  <a:cxn ang="0">
                    <a:pos x="102" y="38"/>
                  </a:cxn>
                  <a:cxn ang="0">
                    <a:pos x="98" y="32"/>
                  </a:cxn>
                  <a:cxn ang="0">
                    <a:pos x="90" y="28"/>
                  </a:cxn>
                  <a:cxn ang="0">
                    <a:pos x="82" y="24"/>
                  </a:cxn>
                  <a:cxn ang="0">
                    <a:pos x="70" y="24"/>
                  </a:cxn>
                  <a:cxn ang="0">
                    <a:pos x="70" y="24"/>
                  </a:cxn>
                  <a:cxn ang="0">
                    <a:pos x="62" y="24"/>
                  </a:cxn>
                  <a:cxn ang="0">
                    <a:pos x="54" y="28"/>
                  </a:cxn>
                  <a:cxn ang="0">
                    <a:pos x="38" y="34"/>
                  </a:cxn>
                  <a:cxn ang="0">
                    <a:pos x="22" y="46"/>
                  </a:cxn>
                  <a:cxn ang="0">
                    <a:pos x="22" y="46"/>
                  </a:cxn>
                  <a:cxn ang="0">
                    <a:pos x="20" y="42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8" y="24"/>
                  </a:cxn>
                  <a:cxn ang="0">
                    <a:pos x="4" y="2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6" y="8"/>
                  </a:cxn>
                  <a:cxn ang="0">
                    <a:pos x="34" y="2"/>
                  </a:cxn>
                  <a:cxn ang="0">
                    <a:pos x="42" y="0"/>
                  </a:cxn>
                  <a:cxn ang="0">
                    <a:pos x="52" y="0"/>
                  </a:cxn>
                  <a:cxn ang="0">
                    <a:pos x="52" y="0"/>
                  </a:cxn>
                  <a:cxn ang="0">
                    <a:pos x="74" y="2"/>
                  </a:cxn>
                  <a:cxn ang="0">
                    <a:pos x="90" y="4"/>
                  </a:cxn>
                  <a:cxn ang="0">
                    <a:pos x="108" y="8"/>
                  </a:cxn>
                  <a:cxn ang="0">
                    <a:pos x="108" y="8"/>
                  </a:cxn>
                </a:cxnLst>
                <a:rect l="0" t="0" r="r" b="b"/>
                <a:pathLst>
                  <a:path w="118" h="48">
                    <a:moveTo>
                      <a:pt x="108" y="8"/>
                    </a:moveTo>
                    <a:lnTo>
                      <a:pt x="108" y="8"/>
                    </a:lnTo>
                    <a:lnTo>
                      <a:pt x="112" y="16"/>
                    </a:lnTo>
                    <a:lnTo>
                      <a:pt x="116" y="26"/>
                    </a:lnTo>
                    <a:lnTo>
                      <a:pt x="118" y="38"/>
                    </a:lnTo>
                    <a:lnTo>
                      <a:pt x="118" y="38"/>
                    </a:lnTo>
                    <a:lnTo>
                      <a:pt x="110" y="48"/>
                    </a:lnTo>
                    <a:lnTo>
                      <a:pt x="110" y="48"/>
                    </a:lnTo>
                    <a:lnTo>
                      <a:pt x="108" y="48"/>
                    </a:lnTo>
                    <a:lnTo>
                      <a:pt x="106" y="46"/>
                    </a:lnTo>
                    <a:lnTo>
                      <a:pt x="102" y="38"/>
                    </a:lnTo>
                    <a:lnTo>
                      <a:pt x="98" y="32"/>
                    </a:lnTo>
                    <a:lnTo>
                      <a:pt x="90" y="28"/>
                    </a:lnTo>
                    <a:lnTo>
                      <a:pt x="82" y="24"/>
                    </a:lnTo>
                    <a:lnTo>
                      <a:pt x="70" y="24"/>
                    </a:lnTo>
                    <a:lnTo>
                      <a:pt x="70" y="24"/>
                    </a:lnTo>
                    <a:lnTo>
                      <a:pt x="62" y="24"/>
                    </a:lnTo>
                    <a:lnTo>
                      <a:pt x="54" y="28"/>
                    </a:lnTo>
                    <a:lnTo>
                      <a:pt x="38" y="34"/>
                    </a:lnTo>
                    <a:lnTo>
                      <a:pt x="22" y="46"/>
                    </a:lnTo>
                    <a:lnTo>
                      <a:pt x="22" y="46"/>
                    </a:lnTo>
                    <a:lnTo>
                      <a:pt x="20" y="42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8" y="24"/>
                    </a:lnTo>
                    <a:lnTo>
                      <a:pt x="4" y="2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6" y="8"/>
                    </a:lnTo>
                    <a:lnTo>
                      <a:pt x="34" y="2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74" y="2"/>
                    </a:lnTo>
                    <a:lnTo>
                      <a:pt x="90" y="4"/>
                    </a:lnTo>
                    <a:lnTo>
                      <a:pt x="108" y="8"/>
                    </a:lnTo>
                    <a:lnTo>
                      <a:pt x="108" y="8"/>
                    </a:lnTo>
                    <a:close/>
                  </a:path>
                </a:pathLst>
              </a:custGeom>
              <a:solidFill>
                <a:srgbClr val="F8853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80" name="Freeform 118"/>
              <p:cNvSpPr>
                <a:spLocks/>
              </p:cNvSpPr>
              <p:nvPr/>
            </p:nvSpPr>
            <p:spPr bwMode="auto">
              <a:xfrm>
                <a:off x="8875713" y="1571625"/>
                <a:ext cx="171450" cy="25400"/>
              </a:xfrm>
              <a:custGeom>
                <a:avLst/>
                <a:gdLst/>
                <a:ahLst/>
                <a:cxnLst>
                  <a:cxn ang="0">
                    <a:pos x="108" y="12"/>
                  </a:cxn>
                  <a:cxn ang="0">
                    <a:pos x="108" y="12"/>
                  </a:cxn>
                  <a:cxn ang="0">
                    <a:pos x="98" y="8"/>
                  </a:cxn>
                  <a:cxn ang="0">
                    <a:pos x="88" y="4"/>
                  </a:cxn>
                  <a:cxn ang="0">
                    <a:pos x="78" y="2"/>
                  </a:cxn>
                  <a:cxn ang="0">
                    <a:pos x="78" y="2"/>
                  </a:cxn>
                  <a:cxn ang="0">
                    <a:pos x="54" y="0"/>
                  </a:cxn>
                  <a:cxn ang="0">
                    <a:pos x="34" y="0"/>
                  </a:cxn>
                  <a:cxn ang="0">
                    <a:pos x="34" y="0"/>
                  </a:cxn>
                  <a:cxn ang="0">
                    <a:pos x="26" y="2"/>
                  </a:cxn>
                  <a:cxn ang="0">
                    <a:pos x="14" y="8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32" y="8"/>
                  </a:cxn>
                  <a:cxn ang="0">
                    <a:pos x="32" y="8"/>
                  </a:cxn>
                  <a:cxn ang="0">
                    <a:pos x="42" y="8"/>
                  </a:cxn>
                  <a:cxn ang="0">
                    <a:pos x="56" y="8"/>
                  </a:cxn>
                  <a:cxn ang="0">
                    <a:pos x="78" y="10"/>
                  </a:cxn>
                  <a:cxn ang="0">
                    <a:pos x="78" y="10"/>
                  </a:cxn>
                  <a:cxn ang="0">
                    <a:pos x="92" y="16"/>
                  </a:cxn>
                  <a:cxn ang="0">
                    <a:pos x="102" y="16"/>
                  </a:cxn>
                  <a:cxn ang="0">
                    <a:pos x="106" y="16"/>
                  </a:cxn>
                  <a:cxn ang="0">
                    <a:pos x="108" y="12"/>
                  </a:cxn>
                  <a:cxn ang="0">
                    <a:pos x="108" y="12"/>
                  </a:cxn>
                </a:cxnLst>
                <a:rect l="0" t="0" r="r" b="b"/>
                <a:pathLst>
                  <a:path w="108" h="16">
                    <a:moveTo>
                      <a:pt x="108" y="12"/>
                    </a:moveTo>
                    <a:lnTo>
                      <a:pt x="108" y="12"/>
                    </a:lnTo>
                    <a:lnTo>
                      <a:pt x="98" y="8"/>
                    </a:lnTo>
                    <a:lnTo>
                      <a:pt x="88" y="4"/>
                    </a:lnTo>
                    <a:lnTo>
                      <a:pt x="78" y="2"/>
                    </a:lnTo>
                    <a:lnTo>
                      <a:pt x="78" y="2"/>
                    </a:lnTo>
                    <a:lnTo>
                      <a:pt x="54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6" y="2"/>
                    </a:lnTo>
                    <a:lnTo>
                      <a:pt x="14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2" y="8"/>
                    </a:lnTo>
                    <a:lnTo>
                      <a:pt x="56" y="8"/>
                    </a:lnTo>
                    <a:lnTo>
                      <a:pt x="78" y="10"/>
                    </a:lnTo>
                    <a:lnTo>
                      <a:pt x="78" y="10"/>
                    </a:lnTo>
                    <a:lnTo>
                      <a:pt x="92" y="16"/>
                    </a:lnTo>
                    <a:lnTo>
                      <a:pt x="102" y="16"/>
                    </a:lnTo>
                    <a:lnTo>
                      <a:pt x="106" y="16"/>
                    </a:lnTo>
                    <a:lnTo>
                      <a:pt x="108" y="12"/>
                    </a:lnTo>
                    <a:lnTo>
                      <a:pt x="108" y="12"/>
                    </a:lnTo>
                    <a:close/>
                  </a:path>
                </a:pathLst>
              </a:custGeom>
              <a:solidFill>
                <a:srgbClr val="7E2F0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81" name="Freeform 119"/>
              <p:cNvSpPr>
                <a:spLocks/>
              </p:cNvSpPr>
              <p:nvPr/>
            </p:nvSpPr>
            <p:spPr bwMode="auto">
              <a:xfrm>
                <a:off x="9193213" y="1631950"/>
                <a:ext cx="123825" cy="47625"/>
              </a:xfrm>
              <a:custGeom>
                <a:avLst/>
                <a:gdLst/>
                <a:ahLst/>
                <a:cxnLst>
                  <a:cxn ang="0">
                    <a:pos x="6" y="8"/>
                  </a:cxn>
                  <a:cxn ang="0">
                    <a:pos x="6" y="8"/>
                  </a:cxn>
                  <a:cxn ang="0">
                    <a:pos x="4" y="14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0" y="24"/>
                  </a:cxn>
                  <a:cxn ang="0">
                    <a:pos x="4" y="26"/>
                  </a:cxn>
                  <a:cxn ang="0">
                    <a:pos x="14" y="28"/>
                  </a:cxn>
                  <a:cxn ang="0">
                    <a:pos x="28" y="30"/>
                  </a:cxn>
                  <a:cxn ang="0">
                    <a:pos x="40" y="30"/>
                  </a:cxn>
                  <a:cxn ang="0">
                    <a:pos x="40" y="30"/>
                  </a:cxn>
                  <a:cxn ang="0">
                    <a:pos x="58" y="26"/>
                  </a:cxn>
                  <a:cxn ang="0">
                    <a:pos x="70" y="22"/>
                  </a:cxn>
                  <a:cxn ang="0">
                    <a:pos x="78" y="16"/>
                  </a:cxn>
                  <a:cxn ang="0">
                    <a:pos x="78" y="16"/>
                  </a:cxn>
                  <a:cxn ang="0">
                    <a:pos x="74" y="14"/>
                  </a:cxn>
                  <a:cxn ang="0">
                    <a:pos x="68" y="8"/>
                  </a:cxn>
                  <a:cxn ang="0">
                    <a:pos x="56" y="2"/>
                  </a:cxn>
                  <a:cxn ang="0">
                    <a:pos x="50" y="0"/>
                  </a:cxn>
                  <a:cxn ang="0">
                    <a:pos x="40" y="0"/>
                  </a:cxn>
                  <a:cxn ang="0">
                    <a:pos x="40" y="0"/>
                  </a:cxn>
                  <a:cxn ang="0">
                    <a:pos x="26" y="2"/>
                  </a:cxn>
                  <a:cxn ang="0">
                    <a:pos x="16" y="6"/>
                  </a:cxn>
                  <a:cxn ang="0">
                    <a:pos x="6" y="8"/>
                  </a:cxn>
                  <a:cxn ang="0">
                    <a:pos x="6" y="8"/>
                  </a:cxn>
                </a:cxnLst>
                <a:rect l="0" t="0" r="r" b="b"/>
                <a:pathLst>
                  <a:path w="78" h="30">
                    <a:moveTo>
                      <a:pt x="6" y="8"/>
                    </a:moveTo>
                    <a:lnTo>
                      <a:pt x="6" y="8"/>
                    </a:lnTo>
                    <a:lnTo>
                      <a:pt x="4" y="1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4" y="26"/>
                    </a:lnTo>
                    <a:lnTo>
                      <a:pt x="14" y="28"/>
                    </a:lnTo>
                    <a:lnTo>
                      <a:pt x="28" y="30"/>
                    </a:lnTo>
                    <a:lnTo>
                      <a:pt x="40" y="30"/>
                    </a:lnTo>
                    <a:lnTo>
                      <a:pt x="40" y="30"/>
                    </a:lnTo>
                    <a:lnTo>
                      <a:pt x="58" y="26"/>
                    </a:lnTo>
                    <a:lnTo>
                      <a:pt x="70" y="22"/>
                    </a:lnTo>
                    <a:lnTo>
                      <a:pt x="78" y="16"/>
                    </a:lnTo>
                    <a:lnTo>
                      <a:pt x="78" y="16"/>
                    </a:lnTo>
                    <a:lnTo>
                      <a:pt x="74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5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26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82" name="Freeform 120"/>
              <p:cNvSpPr>
                <a:spLocks/>
              </p:cNvSpPr>
              <p:nvPr/>
            </p:nvSpPr>
            <p:spPr bwMode="auto">
              <a:xfrm>
                <a:off x="9221788" y="1628775"/>
                <a:ext cx="53975" cy="53975"/>
              </a:xfrm>
              <a:custGeom>
                <a:avLst/>
                <a:gdLst/>
                <a:ahLst/>
                <a:cxnLst>
                  <a:cxn ang="0">
                    <a:pos x="8" y="32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8" y="34"/>
                  </a:cxn>
                  <a:cxn ang="0">
                    <a:pos x="28" y="32"/>
                  </a:cxn>
                  <a:cxn ang="0">
                    <a:pos x="28" y="32"/>
                  </a:cxn>
                  <a:cxn ang="0">
                    <a:pos x="32" y="26"/>
                  </a:cxn>
                  <a:cxn ang="0">
                    <a:pos x="34" y="22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32" y="10"/>
                  </a:cxn>
                  <a:cxn ang="0">
                    <a:pos x="28" y="4"/>
                  </a:cxn>
                  <a:cxn ang="0">
                    <a:pos x="22" y="2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4" y="6"/>
                  </a:cxn>
                  <a:cxn ang="0">
                    <a:pos x="0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8"/>
                  </a:cxn>
                  <a:cxn ang="0">
                    <a:pos x="8" y="32"/>
                  </a:cxn>
                  <a:cxn ang="0">
                    <a:pos x="8" y="32"/>
                  </a:cxn>
                </a:cxnLst>
                <a:rect l="0" t="0" r="r" b="b"/>
                <a:pathLst>
                  <a:path w="34" h="34">
                    <a:moveTo>
                      <a:pt x="8" y="32"/>
                    </a:moveTo>
                    <a:lnTo>
                      <a:pt x="8" y="32"/>
                    </a:lnTo>
                    <a:lnTo>
                      <a:pt x="12" y="34"/>
                    </a:lnTo>
                    <a:lnTo>
                      <a:pt x="18" y="34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32" y="26"/>
                    </a:lnTo>
                    <a:lnTo>
                      <a:pt x="34" y="22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2" y="10"/>
                    </a:lnTo>
                    <a:lnTo>
                      <a:pt x="28" y="4"/>
                    </a:lnTo>
                    <a:lnTo>
                      <a:pt x="22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8"/>
                    </a:lnTo>
                    <a:lnTo>
                      <a:pt x="8" y="32"/>
                    </a:lnTo>
                    <a:lnTo>
                      <a:pt x="8" y="32"/>
                    </a:lnTo>
                    <a:close/>
                  </a:path>
                </a:pathLst>
              </a:custGeom>
              <a:solidFill>
                <a:srgbClr val="6F261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83" name="Freeform 121"/>
              <p:cNvSpPr>
                <a:spLocks/>
              </p:cNvSpPr>
              <p:nvPr/>
            </p:nvSpPr>
            <p:spPr bwMode="auto">
              <a:xfrm>
                <a:off x="9240838" y="1647825"/>
                <a:ext cx="15875" cy="19050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6" y="12"/>
                  </a:cxn>
                  <a:cxn ang="0">
                    <a:pos x="6" y="12"/>
                  </a:cxn>
                </a:cxnLst>
                <a:rect l="0" t="0" r="r" b="b"/>
                <a:pathLst>
                  <a:path w="10" h="12">
                    <a:moveTo>
                      <a:pt x="6" y="12"/>
                    </a:moveTo>
                    <a:lnTo>
                      <a:pt x="6" y="12"/>
                    </a:lnTo>
                    <a:lnTo>
                      <a:pt x="10" y="1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6" y="12"/>
                    </a:lnTo>
                    <a:lnTo>
                      <a:pt x="6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84" name="Freeform 122"/>
              <p:cNvSpPr>
                <a:spLocks/>
              </p:cNvSpPr>
              <p:nvPr/>
            </p:nvSpPr>
            <p:spPr bwMode="auto">
              <a:xfrm>
                <a:off x="9190038" y="1635125"/>
                <a:ext cx="38100" cy="34925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0" y="22"/>
                  </a:cxn>
                  <a:cxn ang="0">
                    <a:pos x="2" y="16"/>
                  </a:cxn>
                  <a:cxn ang="0">
                    <a:pos x="6" y="10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8" y="2"/>
                  </a:cxn>
                  <a:cxn ang="0">
                    <a:pos x="22" y="0"/>
                  </a:cxn>
                  <a:cxn ang="0">
                    <a:pos x="24" y="2"/>
                  </a:cxn>
                  <a:cxn ang="0">
                    <a:pos x="18" y="4"/>
                  </a:cxn>
                  <a:cxn ang="0">
                    <a:pos x="18" y="4"/>
                  </a:cxn>
                  <a:cxn ang="0">
                    <a:pos x="12" y="8"/>
                  </a:cxn>
                  <a:cxn ang="0">
                    <a:pos x="6" y="16"/>
                  </a:cxn>
                  <a:cxn ang="0">
                    <a:pos x="0" y="22"/>
                  </a:cxn>
                  <a:cxn ang="0">
                    <a:pos x="0" y="22"/>
                  </a:cxn>
                </a:cxnLst>
                <a:rect l="0" t="0" r="r" b="b"/>
                <a:pathLst>
                  <a:path w="24" h="22">
                    <a:moveTo>
                      <a:pt x="0" y="22"/>
                    </a:moveTo>
                    <a:lnTo>
                      <a:pt x="0" y="22"/>
                    </a:lnTo>
                    <a:lnTo>
                      <a:pt x="2" y="16"/>
                    </a:lnTo>
                    <a:lnTo>
                      <a:pt x="6" y="10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22" y="0"/>
                    </a:lnTo>
                    <a:lnTo>
                      <a:pt x="24" y="2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2" y="8"/>
                    </a:lnTo>
                    <a:lnTo>
                      <a:pt x="6" y="16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B16C3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85" name="Freeform 123"/>
              <p:cNvSpPr>
                <a:spLocks/>
              </p:cNvSpPr>
              <p:nvPr/>
            </p:nvSpPr>
            <p:spPr bwMode="auto">
              <a:xfrm>
                <a:off x="9209088" y="1628775"/>
                <a:ext cx="107950" cy="4127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8" y="4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36" y="0"/>
                  </a:cxn>
                  <a:cxn ang="0">
                    <a:pos x="46" y="2"/>
                  </a:cxn>
                  <a:cxn ang="0">
                    <a:pos x="54" y="4"/>
                  </a:cxn>
                  <a:cxn ang="0">
                    <a:pos x="60" y="8"/>
                  </a:cxn>
                  <a:cxn ang="0">
                    <a:pos x="66" y="14"/>
                  </a:cxn>
                  <a:cxn ang="0">
                    <a:pos x="68" y="18"/>
                  </a:cxn>
                  <a:cxn ang="0">
                    <a:pos x="68" y="18"/>
                  </a:cxn>
                  <a:cxn ang="0">
                    <a:pos x="66" y="22"/>
                  </a:cxn>
                  <a:cxn ang="0">
                    <a:pos x="62" y="24"/>
                  </a:cxn>
                  <a:cxn ang="0">
                    <a:pos x="58" y="26"/>
                  </a:cxn>
                  <a:cxn ang="0">
                    <a:pos x="64" y="20"/>
                  </a:cxn>
                  <a:cxn ang="0">
                    <a:pos x="64" y="20"/>
                  </a:cxn>
                  <a:cxn ang="0">
                    <a:pos x="62" y="16"/>
                  </a:cxn>
                  <a:cxn ang="0">
                    <a:pos x="56" y="12"/>
                  </a:cxn>
                  <a:cxn ang="0">
                    <a:pos x="50" y="8"/>
                  </a:cxn>
                  <a:cxn ang="0">
                    <a:pos x="44" y="6"/>
                  </a:cxn>
                  <a:cxn ang="0">
                    <a:pos x="36" y="4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68" h="26">
                    <a:moveTo>
                      <a:pt x="0" y="8"/>
                    </a:moveTo>
                    <a:lnTo>
                      <a:pt x="6" y="6"/>
                    </a:lnTo>
                    <a:lnTo>
                      <a:pt x="6" y="6"/>
                    </a:lnTo>
                    <a:lnTo>
                      <a:pt x="8" y="4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36" y="0"/>
                    </a:lnTo>
                    <a:lnTo>
                      <a:pt x="46" y="2"/>
                    </a:lnTo>
                    <a:lnTo>
                      <a:pt x="54" y="4"/>
                    </a:lnTo>
                    <a:lnTo>
                      <a:pt x="60" y="8"/>
                    </a:lnTo>
                    <a:lnTo>
                      <a:pt x="66" y="14"/>
                    </a:lnTo>
                    <a:lnTo>
                      <a:pt x="68" y="18"/>
                    </a:lnTo>
                    <a:lnTo>
                      <a:pt x="68" y="18"/>
                    </a:lnTo>
                    <a:lnTo>
                      <a:pt x="66" y="22"/>
                    </a:lnTo>
                    <a:lnTo>
                      <a:pt x="62" y="24"/>
                    </a:lnTo>
                    <a:lnTo>
                      <a:pt x="58" y="26"/>
                    </a:lnTo>
                    <a:lnTo>
                      <a:pt x="64" y="20"/>
                    </a:lnTo>
                    <a:lnTo>
                      <a:pt x="64" y="20"/>
                    </a:lnTo>
                    <a:lnTo>
                      <a:pt x="62" y="16"/>
                    </a:lnTo>
                    <a:lnTo>
                      <a:pt x="56" y="12"/>
                    </a:lnTo>
                    <a:lnTo>
                      <a:pt x="50" y="8"/>
                    </a:lnTo>
                    <a:lnTo>
                      <a:pt x="44" y="6"/>
                    </a:lnTo>
                    <a:lnTo>
                      <a:pt x="3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86" name="Freeform 124"/>
              <p:cNvSpPr>
                <a:spLocks/>
              </p:cNvSpPr>
              <p:nvPr/>
            </p:nvSpPr>
            <p:spPr bwMode="auto">
              <a:xfrm>
                <a:off x="8920163" y="1631950"/>
                <a:ext cx="123825" cy="47625"/>
              </a:xfrm>
              <a:custGeom>
                <a:avLst/>
                <a:gdLst/>
                <a:ahLst/>
                <a:cxnLst>
                  <a:cxn ang="0">
                    <a:pos x="70" y="8"/>
                  </a:cxn>
                  <a:cxn ang="0">
                    <a:pos x="70" y="8"/>
                  </a:cxn>
                  <a:cxn ang="0">
                    <a:pos x="74" y="12"/>
                  </a:cxn>
                  <a:cxn ang="0">
                    <a:pos x="78" y="20"/>
                  </a:cxn>
                  <a:cxn ang="0">
                    <a:pos x="78" y="20"/>
                  </a:cxn>
                  <a:cxn ang="0">
                    <a:pos x="78" y="22"/>
                  </a:cxn>
                  <a:cxn ang="0">
                    <a:pos x="74" y="24"/>
                  </a:cxn>
                  <a:cxn ang="0">
                    <a:pos x="64" y="28"/>
                  </a:cxn>
                  <a:cxn ang="0">
                    <a:pos x="50" y="30"/>
                  </a:cxn>
                  <a:cxn ang="0">
                    <a:pos x="38" y="30"/>
                  </a:cxn>
                  <a:cxn ang="0">
                    <a:pos x="38" y="30"/>
                  </a:cxn>
                  <a:cxn ang="0">
                    <a:pos x="20" y="26"/>
                  </a:cxn>
                  <a:cxn ang="0">
                    <a:pos x="8" y="2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14"/>
                  </a:cxn>
                  <a:cxn ang="0">
                    <a:pos x="10" y="8"/>
                  </a:cxn>
                  <a:cxn ang="0">
                    <a:pos x="20" y="2"/>
                  </a:cxn>
                  <a:cxn ang="0">
                    <a:pos x="28" y="0"/>
                  </a:cxn>
                  <a:cxn ang="0">
                    <a:pos x="36" y="0"/>
                  </a:cxn>
                  <a:cxn ang="0">
                    <a:pos x="36" y="0"/>
                  </a:cxn>
                  <a:cxn ang="0">
                    <a:pos x="52" y="2"/>
                  </a:cxn>
                  <a:cxn ang="0">
                    <a:pos x="62" y="4"/>
                  </a:cxn>
                  <a:cxn ang="0">
                    <a:pos x="70" y="8"/>
                  </a:cxn>
                  <a:cxn ang="0">
                    <a:pos x="70" y="8"/>
                  </a:cxn>
                </a:cxnLst>
                <a:rect l="0" t="0" r="r" b="b"/>
                <a:pathLst>
                  <a:path w="78" h="30">
                    <a:moveTo>
                      <a:pt x="70" y="8"/>
                    </a:moveTo>
                    <a:lnTo>
                      <a:pt x="70" y="8"/>
                    </a:lnTo>
                    <a:lnTo>
                      <a:pt x="74" y="12"/>
                    </a:lnTo>
                    <a:lnTo>
                      <a:pt x="78" y="20"/>
                    </a:lnTo>
                    <a:lnTo>
                      <a:pt x="78" y="20"/>
                    </a:lnTo>
                    <a:lnTo>
                      <a:pt x="78" y="22"/>
                    </a:lnTo>
                    <a:lnTo>
                      <a:pt x="74" y="24"/>
                    </a:lnTo>
                    <a:lnTo>
                      <a:pt x="64" y="28"/>
                    </a:lnTo>
                    <a:lnTo>
                      <a:pt x="50" y="30"/>
                    </a:lnTo>
                    <a:lnTo>
                      <a:pt x="38" y="30"/>
                    </a:lnTo>
                    <a:lnTo>
                      <a:pt x="38" y="30"/>
                    </a:lnTo>
                    <a:lnTo>
                      <a:pt x="20" y="26"/>
                    </a:lnTo>
                    <a:lnTo>
                      <a:pt x="8" y="2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4"/>
                    </a:lnTo>
                    <a:lnTo>
                      <a:pt x="10" y="8"/>
                    </a:lnTo>
                    <a:lnTo>
                      <a:pt x="20" y="2"/>
                    </a:lnTo>
                    <a:lnTo>
                      <a:pt x="28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52" y="2"/>
                    </a:lnTo>
                    <a:lnTo>
                      <a:pt x="62" y="4"/>
                    </a:lnTo>
                    <a:lnTo>
                      <a:pt x="70" y="8"/>
                    </a:lnTo>
                    <a:lnTo>
                      <a:pt x="70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87" name="Freeform 125"/>
              <p:cNvSpPr>
                <a:spLocks/>
              </p:cNvSpPr>
              <p:nvPr/>
            </p:nvSpPr>
            <p:spPr bwMode="auto">
              <a:xfrm>
                <a:off x="8964613" y="1628775"/>
                <a:ext cx="53975" cy="53975"/>
              </a:xfrm>
              <a:custGeom>
                <a:avLst/>
                <a:gdLst/>
                <a:ahLst/>
                <a:cxnLst>
                  <a:cxn ang="0">
                    <a:pos x="26" y="32"/>
                  </a:cxn>
                  <a:cxn ang="0">
                    <a:pos x="26" y="32"/>
                  </a:cxn>
                  <a:cxn ang="0">
                    <a:pos x="22" y="32"/>
                  </a:cxn>
                  <a:cxn ang="0">
                    <a:pos x="16" y="3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" y="26"/>
                  </a:cxn>
                  <a:cxn ang="0">
                    <a:pos x="0" y="2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10"/>
                  </a:cxn>
                  <a:cxn ang="0">
                    <a:pos x="6" y="4"/>
                  </a:cxn>
                  <a:cxn ang="0">
                    <a:pos x="10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24" y="2"/>
                  </a:cxn>
                  <a:cxn ang="0">
                    <a:pos x="30" y="6"/>
                  </a:cxn>
                  <a:cxn ang="0">
                    <a:pos x="34" y="12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32" y="26"/>
                  </a:cxn>
                  <a:cxn ang="0">
                    <a:pos x="26" y="32"/>
                  </a:cxn>
                  <a:cxn ang="0">
                    <a:pos x="26" y="32"/>
                  </a:cxn>
                </a:cxnLst>
                <a:rect l="0" t="0" r="r" b="b"/>
                <a:pathLst>
                  <a:path w="34" h="34">
                    <a:moveTo>
                      <a:pt x="26" y="32"/>
                    </a:moveTo>
                    <a:lnTo>
                      <a:pt x="26" y="32"/>
                    </a:lnTo>
                    <a:lnTo>
                      <a:pt x="22" y="32"/>
                    </a:lnTo>
                    <a:lnTo>
                      <a:pt x="16" y="3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0"/>
                    </a:lnTo>
                    <a:lnTo>
                      <a:pt x="6" y="4"/>
                    </a:lnTo>
                    <a:lnTo>
                      <a:pt x="1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24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2" y="26"/>
                    </a:lnTo>
                    <a:lnTo>
                      <a:pt x="26" y="32"/>
                    </a:lnTo>
                    <a:lnTo>
                      <a:pt x="26" y="32"/>
                    </a:lnTo>
                    <a:close/>
                  </a:path>
                </a:pathLst>
              </a:custGeom>
              <a:solidFill>
                <a:srgbClr val="6F261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88" name="Freeform 126"/>
              <p:cNvSpPr>
                <a:spLocks/>
              </p:cNvSpPr>
              <p:nvPr/>
            </p:nvSpPr>
            <p:spPr bwMode="auto">
              <a:xfrm>
                <a:off x="8983663" y="1647825"/>
                <a:ext cx="15875" cy="19050"/>
              </a:xfrm>
              <a:custGeom>
                <a:avLst/>
                <a:gdLst/>
                <a:ahLst/>
                <a:cxnLst>
                  <a:cxn ang="0">
                    <a:pos x="4" y="12"/>
                  </a:cxn>
                  <a:cxn ang="0">
                    <a:pos x="4" y="12"/>
                  </a:cxn>
                  <a:cxn ang="0">
                    <a:pos x="0" y="1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0" y="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</a:cxnLst>
                <a:rect l="0" t="0" r="r" b="b"/>
                <a:pathLst>
                  <a:path w="10" h="12">
                    <a:moveTo>
                      <a:pt x="4" y="12"/>
                    </a:moveTo>
                    <a:lnTo>
                      <a:pt x="4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89" name="Freeform 127"/>
              <p:cNvSpPr>
                <a:spLocks/>
              </p:cNvSpPr>
              <p:nvPr/>
            </p:nvSpPr>
            <p:spPr bwMode="auto">
              <a:xfrm>
                <a:off x="9009063" y="1635125"/>
                <a:ext cx="38100" cy="34925"/>
              </a:xfrm>
              <a:custGeom>
                <a:avLst/>
                <a:gdLst/>
                <a:ahLst/>
                <a:cxnLst>
                  <a:cxn ang="0">
                    <a:pos x="24" y="22"/>
                  </a:cxn>
                  <a:cxn ang="0">
                    <a:pos x="24" y="22"/>
                  </a:cxn>
                  <a:cxn ang="0">
                    <a:pos x="22" y="14"/>
                  </a:cxn>
                  <a:cxn ang="0">
                    <a:pos x="18" y="8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12" y="8"/>
                  </a:cxn>
                  <a:cxn ang="0">
                    <a:pos x="18" y="14"/>
                  </a:cxn>
                  <a:cxn ang="0">
                    <a:pos x="24" y="22"/>
                  </a:cxn>
                  <a:cxn ang="0">
                    <a:pos x="24" y="22"/>
                  </a:cxn>
                </a:cxnLst>
                <a:rect l="0" t="0" r="r" b="b"/>
                <a:pathLst>
                  <a:path w="24" h="22">
                    <a:moveTo>
                      <a:pt x="24" y="22"/>
                    </a:moveTo>
                    <a:lnTo>
                      <a:pt x="24" y="22"/>
                    </a:lnTo>
                    <a:lnTo>
                      <a:pt x="22" y="14"/>
                    </a:lnTo>
                    <a:lnTo>
                      <a:pt x="18" y="8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12" y="8"/>
                    </a:lnTo>
                    <a:lnTo>
                      <a:pt x="18" y="14"/>
                    </a:lnTo>
                    <a:lnTo>
                      <a:pt x="24" y="22"/>
                    </a:lnTo>
                    <a:lnTo>
                      <a:pt x="24" y="22"/>
                    </a:lnTo>
                    <a:close/>
                  </a:path>
                </a:pathLst>
              </a:custGeom>
              <a:solidFill>
                <a:srgbClr val="B16C3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90" name="Freeform 128"/>
              <p:cNvSpPr>
                <a:spLocks/>
              </p:cNvSpPr>
              <p:nvPr/>
            </p:nvSpPr>
            <p:spPr bwMode="auto">
              <a:xfrm>
                <a:off x="8920163" y="1628775"/>
                <a:ext cx="107950" cy="41275"/>
              </a:xfrm>
              <a:custGeom>
                <a:avLst/>
                <a:gdLst/>
                <a:ahLst/>
                <a:cxnLst>
                  <a:cxn ang="0">
                    <a:pos x="68" y="8"/>
                  </a:cxn>
                  <a:cxn ang="0">
                    <a:pos x="62" y="4"/>
                  </a:cxn>
                  <a:cxn ang="0">
                    <a:pos x="62" y="4"/>
                  </a:cxn>
                  <a:cxn ang="0">
                    <a:pos x="58" y="2"/>
                  </a:cxn>
                  <a:cxn ang="0">
                    <a:pos x="52" y="0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2" y="16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2"/>
                  </a:cxn>
                  <a:cxn ang="0">
                    <a:pos x="6" y="26"/>
                  </a:cxn>
                  <a:cxn ang="0">
                    <a:pos x="10" y="26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6" y="18"/>
                  </a:cxn>
                  <a:cxn ang="0">
                    <a:pos x="12" y="12"/>
                  </a:cxn>
                  <a:cxn ang="0">
                    <a:pos x="16" y="10"/>
                  </a:cxn>
                  <a:cxn ang="0">
                    <a:pos x="22" y="6"/>
                  </a:cxn>
                  <a:cxn ang="0">
                    <a:pos x="32" y="4"/>
                  </a:cxn>
                  <a:cxn ang="0">
                    <a:pos x="42" y="4"/>
                  </a:cxn>
                  <a:cxn ang="0">
                    <a:pos x="42" y="4"/>
                  </a:cxn>
                  <a:cxn ang="0">
                    <a:pos x="68" y="8"/>
                  </a:cxn>
                  <a:cxn ang="0">
                    <a:pos x="68" y="8"/>
                  </a:cxn>
                </a:cxnLst>
                <a:rect l="0" t="0" r="r" b="b"/>
                <a:pathLst>
                  <a:path w="68" h="26">
                    <a:moveTo>
                      <a:pt x="68" y="8"/>
                    </a:moveTo>
                    <a:lnTo>
                      <a:pt x="62" y="4"/>
                    </a:lnTo>
                    <a:lnTo>
                      <a:pt x="62" y="4"/>
                    </a:lnTo>
                    <a:lnTo>
                      <a:pt x="58" y="2"/>
                    </a:lnTo>
                    <a:lnTo>
                      <a:pt x="52" y="0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6" y="26"/>
                    </a:lnTo>
                    <a:lnTo>
                      <a:pt x="10" y="2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6" y="18"/>
                    </a:lnTo>
                    <a:lnTo>
                      <a:pt x="12" y="12"/>
                    </a:lnTo>
                    <a:lnTo>
                      <a:pt x="16" y="10"/>
                    </a:lnTo>
                    <a:lnTo>
                      <a:pt x="22" y="6"/>
                    </a:lnTo>
                    <a:lnTo>
                      <a:pt x="32" y="4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68" y="8"/>
                    </a:lnTo>
                    <a:lnTo>
                      <a:pt x="68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91" name="Freeform 129"/>
              <p:cNvSpPr>
                <a:spLocks/>
              </p:cNvSpPr>
              <p:nvPr/>
            </p:nvSpPr>
            <p:spPr bwMode="auto">
              <a:xfrm>
                <a:off x="9078913" y="1844675"/>
                <a:ext cx="15875" cy="9525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10" y="6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4" y="6"/>
                  </a:cxn>
                  <a:cxn ang="0">
                    <a:pos x="1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6">
                    <a:moveTo>
                      <a:pt x="10" y="6"/>
                    </a:moveTo>
                    <a:lnTo>
                      <a:pt x="10" y="6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8853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92" name="Freeform 130"/>
              <p:cNvSpPr>
                <a:spLocks/>
              </p:cNvSpPr>
              <p:nvPr/>
            </p:nvSpPr>
            <p:spPr bwMode="auto">
              <a:xfrm>
                <a:off x="9129713" y="1349375"/>
                <a:ext cx="282575" cy="762000"/>
              </a:xfrm>
              <a:custGeom>
                <a:avLst/>
                <a:gdLst/>
                <a:ahLst/>
                <a:cxnLst>
                  <a:cxn ang="0">
                    <a:pos x="132" y="190"/>
                  </a:cxn>
                  <a:cxn ang="0">
                    <a:pos x="146" y="212"/>
                  </a:cxn>
                  <a:cxn ang="0">
                    <a:pos x="146" y="224"/>
                  </a:cxn>
                  <a:cxn ang="0">
                    <a:pos x="142" y="268"/>
                  </a:cxn>
                  <a:cxn ang="0">
                    <a:pos x="130" y="324"/>
                  </a:cxn>
                  <a:cxn ang="0">
                    <a:pos x="124" y="338"/>
                  </a:cxn>
                  <a:cxn ang="0">
                    <a:pos x="92" y="390"/>
                  </a:cxn>
                  <a:cxn ang="0">
                    <a:pos x="54" y="442"/>
                  </a:cxn>
                  <a:cxn ang="0">
                    <a:pos x="42" y="452"/>
                  </a:cxn>
                  <a:cxn ang="0">
                    <a:pos x="16" y="474"/>
                  </a:cxn>
                  <a:cxn ang="0">
                    <a:pos x="0" y="480"/>
                  </a:cxn>
                  <a:cxn ang="0">
                    <a:pos x="12" y="480"/>
                  </a:cxn>
                  <a:cxn ang="0">
                    <a:pos x="30" y="472"/>
                  </a:cxn>
                  <a:cxn ang="0">
                    <a:pos x="58" y="452"/>
                  </a:cxn>
                  <a:cxn ang="0">
                    <a:pos x="86" y="426"/>
                  </a:cxn>
                  <a:cxn ang="0">
                    <a:pos x="126" y="380"/>
                  </a:cxn>
                  <a:cxn ang="0">
                    <a:pos x="146" y="348"/>
                  </a:cxn>
                  <a:cxn ang="0">
                    <a:pos x="154" y="332"/>
                  </a:cxn>
                  <a:cxn ang="0">
                    <a:pos x="162" y="300"/>
                  </a:cxn>
                  <a:cxn ang="0">
                    <a:pos x="172" y="220"/>
                  </a:cxn>
                  <a:cxn ang="0">
                    <a:pos x="174" y="196"/>
                  </a:cxn>
                  <a:cxn ang="0">
                    <a:pos x="178" y="128"/>
                  </a:cxn>
                  <a:cxn ang="0">
                    <a:pos x="170" y="108"/>
                  </a:cxn>
                  <a:cxn ang="0">
                    <a:pos x="158" y="74"/>
                  </a:cxn>
                  <a:cxn ang="0">
                    <a:pos x="156" y="36"/>
                  </a:cxn>
                  <a:cxn ang="0">
                    <a:pos x="150" y="16"/>
                  </a:cxn>
                  <a:cxn ang="0">
                    <a:pos x="140" y="2"/>
                  </a:cxn>
                  <a:cxn ang="0">
                    <a:pos x="132" y="0"/>
                  </a:cxn>
                  <a:cxn ang="0">
                    <a:pos x="120" y="2"/>
                  </a:cxn>
                  <a:cxn ang="0">
                    <a:pos x="126" y="14"/>
                  </a:cxn>
                  <a:cxn ang="0">
                    <a:pos x="134" y="32"/>
                  </a:cxn>
                  <a:cxn ang="0">
                    <a:pos x="136" y="56"/>
                  </a:cxn>
                  <a:cxn ang="0">
                    <a:pos x="134" y="84"/>
                  </a:cxn>
                  <a:cxn ang="0">
                    <a:pos x="130" y="114"/>
                  </a:cxn>
                  <a:cxn ang="0">
                    <a:pos x="130" y="146"/>
                  </a:cxn>
                  <a:cxn ang="0">
                    <a:pos x="132" y="190"/>
                  </a:cxn>
                </a:cxnLst>
                <a:rect l="0" t="0" r="r" b="b"/>
                <a:pathLst>
                  <a:path w="178" h="480">
                    <a:moveTo>
                      <a:pt x="132" y="190"/>
                    </a:moveTo>
                    <a:lnTo>
                      <a:pt x="132" y="190"/>
                    </a:lnTo>
                    <a:lnTo>
                      <a:pt x="140" y="200"/>
                    </a:lnTo>
                    <a:lnTo>
                      <a:pt x="146" y="212"/>
                    </a:lnTo>
                    <a:lnTo>
                      <a:pt x="146" y="218"/>
                    </a:lnTo>
                    <a:lnTo>
                      <a:pt x="146" y="224"/>
                    </a:lnTo>
                    <a:lnTo>
                      <a:pt x="146" y="224"/>
                    </a:lnTo>
                    <a:lnTo>
                      <a:pt x="142" y="268"/>
                    </a:lnTo>
                    <a:lnTo>
                      <a:pt x="138" y="298"/>
                    </a:lnTo>
                    <a:lnTo>
                      <a:pt x="130" y="324"/>
                    </a:lnTo>
                    <a:lnTo>
                      <a:pt x="130" y="324"/>
                    </a:lnTo>
                    <a:lnTo>
                      <a:pt x="124" y="338"/>
                    </a:lnTo>
                    <a:lnTo>
                      <a:pt x="116" y="354"/>
                    </a:lnTo>
                    <a:lnTo>
                      <a:pt x="92" y="390"/>
                    </a:lnTo>
                    <a:lnTo>
                      <a:pt x="68" y="422"/>
                    </a:lnTo>
                    <a:lnTo>
                      <a:pt x="54" y="442"/>
                    </a:lnTo>
                    <a:lnTo>
                      <a:pt x="54" y="442"/>
                    </a:lnTo>
                    <a:lnTo>
                      <a:pt x="42" y="452"/>
                    </a:lnTo>
                    <a:lnTo>
                      <a:pt x="32" y="464"/>
                    </a:lnTo>
                    <a:lnTo>
                      <a:pt x="16" y="474"/>
                    </a:lnTo>
                    <a:lnTo>
                      <a:pt x="0" y="480"/>
                    </a:lnTo>
                    <a:lnTo>
                      <a:pt x="0" y="480"/>
                    </a:lnTo>
                    <a:lnTo>
                      <a:pt x="2" y="480"/>
                    </a:lnTo>
                    <a:lnTo>
                      <a:pt x="12" y="480"/>
                    </a:lnTo>
                    <a:lnTo>
                      <a:pt x="20" y="476"/>
                    </a:lnTo>
                    <a:lnTo>
                      <a:pt x="30" y="472"/>
                    </a:lnTo>
                    <a:lnTo>
                      <a:pt x="42" y="464"/>
                    </a:lnTo>
                    <a:lnTo>
                      <a:pt x="58" y="452"/>
                    </a:lnTo>
                    <a:lnTo>
                      <a:pt x="58" y="452"/>
                    </a:lnTo>
                    <a:lnTo>
                      <a:pt x="86" y="426"/>
                    </a:lnTo>
                    <a:lnTo>
                      <a:pt x="114" y="396"/>
                    </a:lnTo>
                    <a:lnTo>
                      <a:pt x="126" y="380"/>
                    </a:lnTo>
                    <a:lnTo>
                      <a:pt x="138" y="364"/>
                    </a:lnTo>
                    <a:lnTo>
                      <a:pt x="146" y="348"/>
                    </a:lnTo>
                    <a:lnTo>
                      <a:pt x="154" y="332"/>
                    </a:lnTo>
                    <a:lnTo>
                      <a:pt x="154" y="332"/>
                    </a:lnTo>
                    <a:lnTo>
                      <a:pt x="158" y="318"/>
                    </a:lnTo>
                    <a:lnTo>
                      <a:pt x="162" y="300"/>
                    </a:lnTo>
                    <a:lnTo>
                      <a:pt x="168" y="258"/>
                    </a:lnTo>
                    <a:lnTo>
                      <a:pt x="172" y="220"/>
                    </a:lnTo>
                    <a:lnTo>
                      <a:pt x="174" y="196"/>
                    </a:lnTo>
                    <a:lnTo>
                      <a:pt x="174" y="196"/>
                    </a:lnTo>
                    <a:lnTo>
                      <a:pt x="176" y="158"/>
                    </a:lnTo>
                    <a:lnTo>
                      <a:pt x="178" y="128"/>
                    </a:lnTo>
                    <a:lnTo>
                      <a:pt x="178" y="128"/>
                    </a:lnTo>
                    <a:lnTo>
                      <a:pt x="170" y="108"/>
                    </a:lnTo>
                    <a:lnTo>
                      <a:pt x="158" y="74"/>
                    </a:lnTo>
                    <a:lnTo>
                      <a:pt x="158" y="74"/>
                    </a:lnTo>
                    <a:lnTo>
                      <a:pt x="156" y="58"/>
                    </a:lnTo>
                    <a:lnTo>
                      <a:pt x="156" y="36"/>
                    </a:lnTo>
                    <a:lnTo>
                      <a:pt x="154" y="26"/>
                    </a:lnTo>
                    <a:lnTo>
                      <a:pt x="150" y="16"/>
                    </a:lnTo>
                    <a:lnTo>
                      <a:pt x="146" y="8"/>
                    </a:lnTo>
                    <a:lnTo>
                      <a:pt x="140" y="2"/>
                    </a:lnTo>
                    <a:lnTo>
                      <a:pt x="140" y="2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2"/>
                    </a:lnTo>
                    <a:lnTo>
                      <a:pt x="120" y="2"/>
                    </a:lnTo>
                    <a:lnTo>
                      <a:pt x="126" y="14"/>
                    </a:lnTo>
                    <a:lnTo>
                      <a:pt x="134" y="32"/>
                    </a:lnTo>
                    <a:lnTo>
                      <a:pt x="134" y="32"/>
                    </a:lnTo>
                    <a:lnTo>
                      <a:pt x="136" y="42"/>
                    </a:lnTo>
                    <a:lnTo>
                      <a:pt x="136" y="56"/>
                    </a:lnTo>
                    <a:lnTo>
                      <a:pt x="136" y="72"/>
                    </a:lnTo>
                    <a:lnTo>
                      <a:pt x="134" y="84"/>
                    </a:lnTo>
                    <a:lnTo>
                      <a:pt x="134" y="84"/>
                    </a:lnTo>
                    <a:lnTo>
                      <a:pt x="130" y="114"/>
                    </a:lnTo>
                    <a:lnTo>
                      <a:pt x="130" y="146"/>
                    </a:lnTo>
                    <a:lnTo>
                      <a:pt x="130" y="146"/>
                    </a:lnTo>
                    <a:lnTo>
                      <a:pt x="132" y="190"/>
                    </a:lnTo>
                    <a:lnTo>
                      <a:pt x="132" y="190"/>
                    </a:lnTo>
                    <a:close/>
                  </a:path>
                </a:pathLst>
              </a:custGeom>
              <a:solidFill>
                <a:srgbClr val="F8853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93" name="Freeform 131"/>
              <p:cNvSpPr>
                <a:spLocks/>
              </p:cNvSpPr>
              <p:nvPr/>
            </p:nvSpPr>
            <p:spPr bwMode="auto">
              <a:xfrm>
                <a:off x="9409113" y="1654175"/>
                <a:ext cx="34925" cy="149225"/>
              </a:xfrm>
              <a:custGeom>
                <a:avLst/>
                <a:gdLst/>
                <a:ahLst/>
                <a:cxnLst>
                  <a:cxn ang="0">
                    <a:pos x="2" y="28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20" y="10"/>
                  </a:cxn>
                  <a:cxn ang="0">
                    <a:pos x="22" y="18"/>
                  </a:cxn>
                  <a:cxn ang="0">
                    <a:pos x="22" y="28"/>
                  </a:cxn>
                  <a:cxn ang="0">
                    <a:pos x="22" y="28"/>
                  </a:cxn>
                  <a:cxn ang="0">
                    <a:pos x="20" y="36"/>
                  </a:cxn>
                  <a:cxn ang="0">
                    <a:pos x="18" y="42"/>
                  </a:cxn>
                  <a:cxn ang="0">
                    <a:pos x="14" y="48"/>
                  </a:cxn>
                  <a:cxn ang="0">
                    <a:pos x="14" y="56"/>
                  </a:cxn>
                  <a:cxn ang="0">
                    <a:pos x="14" y="56"/>
                  </a:cxn>
                  <a:cxn ang="0">
                    <a:pos x="12" y="64"/>
                  </a:cxn>
                  <a:cxn ang="0">
                    <a:pos x="6" y="78"/>
                  </a:cxn>
                  <a:cxn ang="0">
                    <a:pos x="0" y="94"/>
                  </a:cxn>
                  <a:cxn ang="0">
                    <a:pos x="2" y="28"/>
                  </a:cxn>
                </a:cxnLst>
                <a:rect l="0" t="0" r="r" b="b"/>
                <a:pathLst>
                  <a:path w="22" h="94">
                    <a:moveTo>
                      <a:pt x="2" y="28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20" y="10"/>
                    </a:lnTo>
                    <a:lnTo>
                      <a:pt x="22" y="18"/>
                    </a:lnTo>
                    <a:lnTo>
                      <a:pt x="22" y="28"/>
                    </a:lnTo>
                    <a:lnTo>
                      <a:pt x="22" y="28"/>
                    </a:lnTo>
                    <a:lnTo>
                      <a:pt x="20" y="36"/>
                    </a:lnTo>
                    <a:lnTo>
                      <a:pt x="18" y="42"/>
                    </a:lnTo>
                    <a:lnTo>
                      <a:pt x="14" y="48"/>
                    </a:lnTo>
                    <a:lnTo>
                      <a:pt x="14" y="56"/>
                    </a:lnTo>
                    <a:lnTo>
                      <a:pt x="14" y="56"/>
                    </a:lnTo>
                    <a:lnTo>
                      <a:pt x="12" y="64"/>
                    </a:lnTo>
                    <a:lnTo>
                      <a:pt x="6" y="78"/>
                    </a:lnTo>
                    <a:lnTo>
                      <a:pt x="0" y="94"/>
                    </a:lnTo>
                    <a:lnTo>
                      <a:pt x="2" y="28"/>
                    </a:lnTo>
                    <a:close/>
                  </a:path>
                </a:pathLst>
              </a:custGeom>
              <a:solidFill>
                <a:srgbClr val="CF6D2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94" name="Freeform 132"/>
              <p:cNvSpPr>
                <a:spLocks/>
              </p:cNvSpPr>
              <p:nvPr/>
            </p:nvSpPr>
            <p:spPr bwMode="auto">
              <a:xfrm>
                <a:off x="8815388" y="1660525"/>
                <a:ext cx="28575" cy="120650"/>
              </a:xfrm>
              <a:custGeom>
                <a:avLst/>
                <a:gdLst/>
                <a:ahLst/>
                <a:cxnLst>
                  <a:cxn ang="0">
                    <a:pos x="14" y="1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6"/>
                  </a:cxn>
                  <a:cxn ang="0">
                    <a:pos x="0" y="14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2" y="28"/>
                  </a:cxn>
                  <a:cxn ang="0">
                    <a:pos x="4" y="34"/>
                  </a:cxn>
                  <a:cxn ang="0">
                    <a:pos x="6" y="40"/>
                  </a:cxn>
                  <a:cxn ang="0">
                    <a:pos x="6" y="44"/>
                  </a:cxn>
                  <a:cxn ang="0">
                    <a:pos x="6" y="44"/>
                  </a:cxn>
                  <a:cxn ang="0">
                    <a:pos x="8" y="52"/>
                  </a:cxn>
                  <a:cxn ang="0">
                    <a:pos x="12" y="62"/>
                  </a:cxn>
                  <a:cxn ang="0">
                    <a:pos x="18" y="76"/>
                  </a:cxn>
                  <a:cxn ang="0">
                    <a:pos x="14" y="18"/>
                  </a:cxn>
                </a:cxnLst>
                <a:rect l="0" t="0" r="r" b="b"/>
                <a:pathLst>
                  <a:path w="18" h="76">
                    <a:moveTo>
                      <a:pt x="14" y="18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1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2" y="28"/>
                    </a:lnTo>
                    <a:lnTo>
                      <a:pt x="4" y="34"/>
                    </a:lnTo>
                    <a:lnTo>
                      <a:pt x="6" y="40"/>
                    </a:lnTo>
                    <a:lnTo>
                      <a:pt x="6" y="44"/>
                    </a:lnTo>
                    <a:lnTo>
                      <a:pt x="6" y="44"/>
                    </a:lnTo>
                    <a:lnTo>
                      <a:pt x="8" y="52"/>
                    </a:lnTo>
                    <a:lnTo>
                      <a:pt x="12" y="62"/>
                    </a:lnTo>
                    <a:lnTo>
                      <a:pt x="18" y="76"/>
                    </a:lnTo>
                    <a:lnTo>
                      <a:pt x="14" y="18"/>
                    </a:lnTo>
                    <a:close/>
                  </a:path>
                </a:pathLst>
              </a:custGeom>
              <a:solidFill>
                <a:srgbClr val="CF6D2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95" name="Freeform 133"/>
              <p:cNvSpPr>
                <a:spLocks/>
              </p:cNvSpPr>
              <p:nvPr/>
            </p:nvSpPr>
            <p:spPr bwMode="auto">
              <a:xfrm>
                <a:off x="8834438" y="1466850"/>
                <a:ext cx="44450" cy="60325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8" y="0"/>
                  </a:cxn>
                  <a:cxn ang="0">
                    <a:pos x="20" y="2"/>
                  </a:cxn>
                  <a:cxn ang="0">
                    <a:pos x="14" y="6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4" y="20"/>
                  </a:cxn>
                  <a:cxn ang="0">
                    <a:pos x="0" y="2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4" y="28"/>
                  </a:cxn>
                  <a:cxn ang="0">
                    <a:pos x="10" y="20"/>
                  </a:cxn>
                  <a:cxn ang="0">
                    <a:pos x="14" y="14"/>
                  </a:cxn>
                  <a:cxn ang="0">
                    <a:pos x="14" y="14"/>
                  </a:cxn>
                  <a:cxn ang="0">
                    <a:pos x="24" y="4"/>
                  </a:cxn>
                  <a:cxn ang="0">
                    <a:pos x="28" y="0"/>
                  </a:cxn>
                  <a:cxn ang="0">
                    <a:pos x="28" y="0"/>
                  </a:cxn>
                </a:cxnLst>
                <a:rect l="0" t="0" r="r" b="b"/>
                <a:pathLst>
                  <a:path w="28" h="38">
                    <a:moveTo>
                      <a:pt x="28" y="0"/>
                    </a:moveTo>
                    <a:lnTo>
                      <a:pt x="28" y="0"/>
                    </a:lnTo>
                    <a:lnTo>
                      <a:pt x="20" y="2"/>
                    </a:lnTo>
                    <a:lnTo>
                      <a:pt x="14" y="6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4" y="20"/>
                    </a:lnTo>
                    <a:lnTo>
                      <a:pt x="0" y="2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4" y="28"/>
                    </a:lnTo>
                    <a:lnTo>
                      <a:pt x="10" y="20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24" y="4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993F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96" name="Freeform 134"/>
              <p:cNvSpPr>
                <a:spLocks/>
              </p:cNvSpPr>
              <p:nvPr/>
            </p:nvSpPr>
            <p:spPr bwMode="auto">
              <a:xfrm>
                <a:off x="8755063" y="1127125"/>
                <a:ext cx="736600" cy="612775"/>
              </a:xfrm>
              <a:custGeom>
                <a:avLst/>
                <a:gdLst/>
                <a:ahLst/>
                <a:cxnLst>
                  <a:cxn ang="0">
                    <a:pos x="452" y="140"/>
                  </a:cxn>
                  <a:cxn ang="0">
                    <a:pos x="438" y="106"/>
                  </a:cxn>
                  <a:cxn ang="0">
                    <a:pos x="428" y="88"/>
                  </a:cxn>
                  <a:cxn ang="0">
                    <a:pos x="382" y="50"/>
                  </a:cxn>
                  <a:cxn ang="0">
                    <a:pos x="338" y="22"/>
                  </a:cxn>
                  <a:cxn ang="0">
                    <a:pos x="302" y="6"/>
                  </a:cxn>
                  <a:cxn ang="0">
                    <a:pos x="290" y="4"/>
                  </a:cxn>
                  <a:cxn ang="0">
                    <a:pos x="250" y="0"/>
                  </a:cxn>
                  <a:cxn ang="0">
                    <a:pos x="214" y="2"/>
                  </a:cxn>
                  <a:cxn ang="0">
                    <a:pos x="152" y="18"/>
                  </a:cxn>
                  <a:cxn ang="0">
                    <a:pos x="110" y="36"/>
                  </a:cxn>
                  <a:cxn ang="0">
                    <a:pos x="64" y="54"/>
                  </a:cxn>
                  <a:cxn ang="0">
                    <a:pos x="34" y="102"/>
                  </a:cxn>
                  <a:cxn ang="0">
                    <a:pos x="4" y="156"/>
                  </a:cxn>
                  <a:cxn ang="0">
                    <a:pos x="0" y="168"/>
                  </a:cxn>
                  <a:cxn ang="0">
                    <a:pos x="0" y="230"/>
                  </a:cxn>
                  <a:cxn ang="0">
                    <a:pos x="28" y="328"/>
                  </a:cxn>
                  <a:cxn ang="0">
                    <a:pos x="56" y="386"/>
                  </a:cxn>
                  <a:cxn ang="0">
                    <a:pos x="56" y="296"/>
                  </a:cxn>
                  <a:cxn ang="0">
                    <a:pos x="66" y="234"/>
                  </a:cxn>
                  <a:cxn ang="0">
                    <a:pos x="72" y="212"/>
                  </a:cxn>
                  <a:cxn ang="0">
                    <a:pos x="78" y="202"/>
                  </a:cxn>
                  <a:cxn ang="0">
                    <a:pos x="114" y="166"/>
                  </a:cxn>
                  <a:cxn ang="0">
                    <a:pos x="192" y="128"/>
                  </a:cxn>
                  <a:cxn ang="0">
                    <a:pos x="258" y="124"/>
                  </a:cxn>
                  <a:cxn ang="0">
                    <a:pos x="312" y="144"/>
                  </a:cxn>
                  <a:cxn ang="0">
                    <a:pos x="366" y="168"/>
                  </a:cxn>
                  <a:cxn ang="0">
                    <a:pos x="374" y="172"/>
                  </a:cxn>
                  <a:cxn ang="0">
                    <a:pos x="382" y="190"/>
                  </a:cxn>
                  <a:cxn ang="0">
                    <a:pos x="402" y="270"/>
                  </a:cxn>
                  <a:cxn ang="0">
                    <a:pos x="426" y="330"/>
                  </a:cxn>
                  <a:cxn ang="0">
                    <a:pos x="464" y="226"/>
                  </a:cxn>
                  <a:cxn ang="0">
                    <a:pos x="460" y="190"/>
                  </a:cxn>
                  <a:cxn ang="0">
                    <a:pos x="452" y="140"/>
                  </a:cxn>
                </a:cxnLst>
                <a:rect l="0" t="0" r="r" b="b"/>
                <a:pathLst>
                  <a:path w="464" h="386">
                    <a:moveTo>
                      <a:pt x="452" y="140"/>
                    </a:moveTo>
                    <a:lnTo>
                      <a:pt x="452" y="140"/>
                    </a:lnTo>
                    <a:lnTo>
                      <a:pt x="446" y="124"/>
                    </a:lnTo>
                    <a:lnTo>
                      <a:pt x="438" y="106"/>
                    </a:lnTo>
                    <a:lnTo>
                      <a:pt x="428" y="88"/>
                    </a:lnTo>
                    <a:lnTo>
                      <a:pt x="428" y="88"/>
                    </a:lnTo>
                    <a:lnTo>
                      <a:pt x="416" y="76"/>
                    </a:lnTo>
                    <a:lnTo>
                      <a:pt x="382" y="50"/>
                    </a:lnTo>
                    <a:lnTo>
                      <a:pt x="362" y="36"/>
                    </a:lnTo>
                    <a:lnTo>
                      <a:pt x="338" y="22"/>
                    </a:lnTo>
                    <a:lnTo>
                      <a:pt x="314" y="10"/>
                    </a:lnTo>
                    <a:lnTo>
                      <a:pt x="302" y="6"/>
                    </a:lnTo>
                    <a:lnTo>
                      <a:pt x="290" y="4"/>
                    </a:lnTo>
                    <a:lnTo>
                      <a:pt x="290" y="4"/>
                    </a:lnTo>
                    <a:lnTo>
                      <a:pt x="270" y="2"/>
                    </a:lnTo>
                    <a:lnTo>
                      <a:pt x="250" y="0"/>
                    </a:lnTo>
                    <a:lnTo>
                      <a:pt x="232" y="0"/>
                    </a:lnTo>
                    <a:lnTo>
                      <a:pt x="214" y="2"/>
                    </a:lnTo>
                    <a:lnTo>
                      <a:pt x="180" y="8"/>
                    </a:lnTo>
                    <a:lnTo>
                      <a:pt x="152" y="18"/>
                    </a:lnTo>
                    <a:lnTo>
                      <a:pt x="128" y="26"/>
                    </a:lnTo>
                    <a:lnTo>
                      <a:pt x="110" y="36"/>
                    </a:lnTo>
                    <a:lnTo>
                      <a:pt x="96" y="44"/>
                    </a:lnTo>
                    <a:lnTo>
                      <a:pt x="64" y="54"/>
                    </a:lnTo>
                    <a:lnTo>
                      <a:pt x="64" y="54"/>
                    </a:lnTo>
                    <a:lnTo>
                      <a:pt x="34" y="102"/>
                    </a:lnTo>
                    <a:lnTo>
                      <a:pt x="12" y="140"/>
                    </a:lnTo>
                    <a:lnTo>
                      <a:pt x="4" y="156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0" y="194"/>
                    </a:lnTo>
                    <a:lnTo>
                      <a:pt x="0" y="230"/>
                    </a:lnTo>
                    <a:lnTo>
                      <a:pt x="2" y="274"/>
                    </a:lnTo>
                    <a:lnTo>
                      <a:pt x="28" y="328"/>
                    </a:lnTo>
                    <a:lnTo>
                      <a:pt x="44" y="344"/>
                    </a:lnTo>
                    <a:lnTo>
                      <a:pt x="56" y="386"/>
                    </a:lnTo>
                    <a:lnTo>
                      <a:pt x="56" y="296"/>
                    </a:lnTo>
                    <a:lnTo>
                      <a:pt x="56" y="296"/>
                    </a:lnTo>
                    <a:lnTo>
                      <a:pt x="60" y="262"/>
                    </a:lnTo>
                    <a:lnTo>
                      <a:pt x="66" y="234"/>
                    </a:lnTo>
                    <a:lnTo>
                      <a:pt x="68" y="222"/>
                    </a:lnTo>
                    <a:lnTo>
                      <a:pt x="72" y="212"/>
                    </a:lnTo>
                    <a:lnTo>
                      <a:pt x="72" y="212"/>
                    </a:lnTo>
                    <a:lnTo>
                      <a:pt x="78" y="202"/>
                    </a:lnTo>
                    <a:lnTo>
                      <a:pt x="88" y="192"/>
                    </a:lnTo>
                    <a:lnTo>
                      <a:pt x="114" y="166"/>
                    </a:lnTo>
                    <a:lnTo>
                      <a:pt x="148" y="136"/>
                    </a:lnTo>
                    <a:lnTo>
                      <a:pt x="192" y="128"/>
                    </a:lnTo>
                    <a:lnTo>
                      <a:pt x="218" y="154"/>
                    </a:lnTo>
                    <a:lnTo>
                      <a:pt x="258" y="124"/>
                    </a:lnTo>
                    <a:lnTo>
                      <a:pt x="258" y="124"/>
                    </a:lnTo>
                    <a:lnTo>
                      <a:pt x="312" y="144"/>
                    </a:lnTo>
                    <a:lnTo>
                      <a:pt x="352" y="160"/>
                    </a:lnTo>
                    <a:lnTo>
                      <a:pt x="366" y="168"/>
                    </a:lnTo>
                    <a:lnTo>
                      <a:pt x="374" y="172"/>
                    </a:lnTo>
                    <a:lnTo>
                      <a:pt x="374" y="172"/>
                    </a:lnTo>
                    <a:lnTo>
                      <a:pt x="376" y="178"/>
                    </a:lnTo>
                    <a:lnTo>
                      <a:pt x="382" y="190"/>
                    </a:lnTo>
                    <a:lnTo>
                      <a:pt x="390" y="224"/>
                    </a:lnTo>
                    <a:lnTo>
                      <a:pt x="402" y="270"/>
                    </a:lnTo>
                    <a:lnTo>
                      <a:pt x="408" y="380"/>
                    </a:lnTo>
                    <a:lnTo>
                      <a:pt x="426" y="330"/>
                    </a:lnTo>
                    <a:lnTo>
                      <a:pt x="434" y="298"/>
                    </a:lnTo>
                    <a:lnTo>
                      <a:pt x="464" y="226"/>
                    </a:lnTo>
                    <a:lnTo>
                      <a:pt x="464" y="226"/>
                    </a:lnTo>
                    <a:lnTo>
                      <a:pt x="460" y="190"/>
                    </a:lnTo>
                    <a:lnTo>
                      <a:pt x="456" y="162"/>
                    </a:lnTo>
                    <a:lnTo>
                      <a:pt x="452" y="140"/>
                    </a:lnTo>
                    <a:lnTo>
                      <a:pt x="452" y="140"/>
                    </a:lnTo>
                    <a:close/>
                  </a:path>
                </a:pathLst>
              </a:custGeom>
              <a:solidFill>
                <a:srgbClr val="993F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97" name="Freeform 135"/>
              <p:cNvSpPr>
                <a:spLocks/>
              </p:cNvSpPr>
              <p:nvPr/>
            </p:nvSpPr>
            <p:spPr bwMode="auto">
              <a:xfrm>
                <a:off x="9167813" y="1571625"/>
                <a:ext cx="177800" cy="31750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10" y="10"/>
                  </a:cxn>
                  <a:cxn ang="0">
                    <a:pos x="22" y="6"/>
                  </a:cxn>
                  <a:cxn ang="0">
                    <a:pos x="32" y="4"/>
                  </a:cxn>
                  <a:cxn ang="0">
                    <a:pos x="32" y="4"/>
                  </a:cxn>
                  <a:cxn ang="0">
                    <a:pos x="58" y="2"/>
                  </a:cxn>
                  <a:cxn ang="0">
                    <a:pos x="78" y="0"/>
                  </a:cxn>
                  <a:cxn ang="0">
                    <a:pos x="78" y="0"/>
                  </a:cxn>
                  <a:cxn ang="0">
                    <a:pos x="86" y="4"/>
                  </a:cxn>
                  <a:cxn ang="0">
                    <a:pos x="98" y="8"/>
                  </a:cxn>
                  <a:cxn ang="0">
                    <a:pos x="112" y="16"/>
                  </a:cxn>
                  <a:cxn ang="0">
                    <a:pos x="112" y="16"/>
                  </a:cxn>
                  <a:cxn ang="0">
                    <a:pos x="80" y="8"/>
                  </a:cxn>
                  <a:cxn ang="0">
                    <a:pos x="80" y="8"/>
                  </a:cxn>
                  <a:cxn ang="0">
                    <a:pos x="70" y="8"/>
                  </a:cxn>
                  <a:cxn ang="0">
                    <a:pos x="56" y="10"/>
                  </a:cxn>
                  <a:cxn ang="0">
                    <a:pos x="34" y="12"/>
                  </a:cxn>
                  <a:cxn ang="0">
                    <a:pos x="34" y="12"/>
                  </a:cxn>
                  <a:cxn ang="0">
                    <a:pos x="18" y="18"/>
                  </a:cxn>
                  <a:cxn ang="0">
                    <a:pos x="6" y="20"/>
                  </a:cxn>
                  <a:cxn ang="0">
                    <a:pos x="2" y="18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112" h="20">
                    <a:moveTo>
                      <a:pt x="0" y="16"/>
                    </a:moveTo>
                    <a:lnTo>
                      <a:pt x="0" y="16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2" y="4"/>
                    </a:lnTo>
                    <a:lnTo>
                      <a:pt x="32" y="4"/>
                    </a:lnTo>
                    <a:lnTo>
                      <a:pt x="58" y="2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6" y="4"/>
                    </a:lnTo>
                    <a:lnTo>
                      <a:pt x="98" y="8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70" y="8"/>
                    </a:lnTo>
                    <a:lnTo>
                      <a:pt x="56" y="10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18" y="18"/>
                    </a:lnTo>
                    <a:lnTo>
                      <a:pt x="6" y="20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7E2F0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98" name="Freeform 136"/>
              <p:cNvSpPr>
                <a:spLocks/>
              </p:cNvSpPr>
              <p:nvPr/>
            </p:nvSpPr>
            <p:spPr bwMode="auto">
              <a:xfrm>
                <a:off x="8834438" y="1514475"/>
                <a:ext cx="50800" cy="117475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22" y="4"/>
                  </a:cxn>
                  <a:cxn ang="0">
                    <a:pos x="14" y="10"/>
                  </a:cxn>
                  <a:cxn ang="0">
                    <a:pos x="6" y="16"/>
                  </a:cxn>
                  <a:cxn ang="0">
                    <a:pos x="6" y="16"/>
                  </a:cxn>
                  <a:cxn ang="0">
                    <a:pos x="4" y="24"/>
                  </a:cxn>
                  <a:cxn ang="0">
                    <a:pos x="2" y="34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4" y="36"/>
                  </a:cxn>
                  <a:cxn ang="0">
                    <a:pos x="4" y="36"/>
                  </a:cxn>
                  <a:cxn ang="0">
                    <a:pos x="2" y="46"/>
                  </a:cxn>
                  <a:cxn ang="0">
                    <a:pos x="2" y="50"/>
                  </a:cxn>
                  <a:cxn ang="0">
                    <a:pos x="2" y="50"/>
                  </a:cxn>
                  <a:cxn ang="0">
                    <a:pos x="4" y="46"/>
                  </a:cxn>
                  <a:cxn ang="0">
                    <a:pos x="4" y="46"/>
                  </a:cxn>
                  <a:cxn ang="0">
                    <a:pos x="2" y="58"/>
                  </a:cxn>
                  <a:cxn ang="0">
                    <a:pos x="2" y="58"/>
                  </a:cxn>
                  <a:cxn ang="0">
                    <a:pos x="0" y="68"/>
                  </a:cxn>
                  <a:cxn ang="0">
                    <a:pos x="0" y="74"/>
                  </a:cxn>
                  <a:cxn ang="0">
                    <a:pos x="0" y="74"/>
                  </a:cxn>
                  <a:cxn ang="0">
                    <a:pos x="4" y="64"/>
                  </a:cxn>
                  <a:cxn ang="0">
                    <a:pos x="8" y="5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20" y="38"/>
                  </a:cxn>
                  <a:cxn ang="0">
                    <a:pos x="24" y="34"/>
                  </a:cxn>
                  <a:cxn ang="0">
                    <a:pos x="24" y="34"/>
                  </a:cxn>
                  <a:cxn ang="0">
                    <a:pos x="20" y="34"/>
                  </a:cxn>
                  <a:cxn ang="0">
                    <a:pos x="12" y="40"/>
                  </a:cxn>
                  <a:cxn ang="0">
                    <a:pos x="12" y="40"/>
                  </a:cxn>
                  <a:cxn ang="0">
                    <a:pos x="14" y="38"/>
                  </a:cxn>
                  <a:cxn ang="0">
                    <a:pos x="14" y="38"/>
                  </a:cxn>
                  <a:cxn ang="0">
                    <a:pos x="28" y="20"/>
                  </a:cxn>
                  <a:cxn ang="0">
                    <a:pos x="28" y="20"/>
                  </a:cxn>
                  <a:cxn ang="0">
                    <a:pos x="22" y="24"/>
                  </a:cxn>
                  <a:cxn ang="0">
                    <a:pos x="16" y="28"/>
                  </a:cxn>
                  <a:cxn ang="0">
                    <a:pos x="10" y="32"/>
                  </a:cxn>
                  <a:cxn ang="0">
                    <a:pos x="10" y="32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30" y="8"/>
                  </a:cxn>
                  <a:cxn ang="0">
                    <a:pos x="30" y="8"/>
                  </a:cxn>
                  <a:cxn ang="0">
                    <a:pos x="26" y="10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74">
                    <a:moveTo>
                      <a:pt x="32" y="0"/>
                    </a:moveTo>
                    <a:lnTo>
                      <a:pt x="32" y="0"/>
                    </a:lnTo>
                    <a:lnTo>
                      <a:pt x="22" y="4"/>
                    </a:lnTo>
                    <a:lnTo>
                      <a:pt x="14" y="10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24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2" y="46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2" y="58"/>
                    </a:lnTo>
                    <a:lnTo>
                      <a:pt x="2" y="58"/>
                    </a:lnTo>
                    <a:lnTo>
                      <a:pt x="0" y="6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4" y="64"/>
                    </a:lnTo>
                    <a:lnTo>
                      <a:pt x="8" y="5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20" y="38"/>
                    </a:lnTo>
                    <a:lnTo>
                      <a:pt x="24" y="34"/>
                    </a:lnTo>
                    <a:lnTo>
                      <a:pt x="24" y="34"/>
                    </a:lnTo>
                    <a:lnTo>
                      <a:pt x="20" y="34"/>
                    </a:lnTo>
                    <a:lnTo>
                      <a:pt x="12" y="40"/>
                    </a:lnTo>
                    <a:lnTo>
                      <a:pt x="12" y="40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28" y="20"/>
                    </a:lnTo>
                    <a:lnTo>
                      <a:pt x="28" y="20"/>
                    </a:lnTo>
                    <a:lnTo>
                      <a:pt x="22" y="24"/>
                    </a:lnTo>
                    <a:lnTo>
                      <a:pt x="16" y="28"/>
                    </a:lnTo>
                    <a:lnTo>
                      <a:pt x="10" y="32"/>
                    </a:lnTo>
                    <a:lnTo>
                      <a:pt x="10" y="32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30" y="8"/>
                    </a:lnTo>
                    <a:lnTo>
                      <a:pt x="30" y="8"/>
                    </a:lnTo>
                    <a:lnTo>
                      <a:pt x="26" y="10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99" name="Freeform 137"/>
              <p:cNvSpPr>
                <a:spLocks/>
              </p:cNvSpPr>
              <p:nvPr/>
            </p:nvSpPr>
            <p:spPr bwMode="auto">
              <a:xfrm>
                <a:off x="8840788" y="1450975"/>
                <a:ext cx="60325" cy="107950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28" y="2"/>
                  </a:cxn>
                  <a:cxn ang="0">
                    <a:pos x="20" y="8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8" y="22"/>
                  </a:cxn>
                  <a:cxn ang="0">
                    <a:pos x="4" y="30"/>
                  </a:cxn>
                  <a:cxn ang="0">
                    <a:pos x="2" y="38"/>
                  </a:cxn>
                  <a:cxn ang="0">
                    <a:pos x="2" y="38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4" y="42"/>
                  </a:cxn>
                  <a:cxn ang="0">
                    <a:pos x="4" y="46"/>
                  </a:cxn>
                  <a:cxn ang="0">
                    <a:pos x="4" y="46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2" y="54"/>
                  </a:cxn>
                  <a:cxn ang="0">
                    <a:pos x="2" y="54"/>
                  </a:cxn>
                  <a:cxn ang="0">
                    <a:pos x="0" y="64"/>
                  </a:cxn>
                  <a:cxn ang="0">
                    <a:pos x="0" y="68"/>
                  </a:cxn>
                  <a:cxn ang="0">
                    <a:pos x="0" y="68"/>
                  </a:cxn>
                  <a:cxn ang="0">
                    <a:pos x="4" y="60"/>
                  </a:cxn>
                  <a:cxn ang="0">
                    <a:pos x="10" y="52"/>
                  </a:cxn>
                  <a:cxn ang="0">
                    <a:pos x="14" y="46"/>
                  </a:cxn>
                  <a:cxn ang="0">
                    <a:pos x="14" y="46"/>
                  </a:cxn>
                  <a:cxn ang="0">
                    <a:pos x="24" y="36"/>
                  </a:cxn>
                  <a:cxn ang="0">
                    <a:pos x="28" y="32"/>
                  </a:cxn>
                  <a:cxn ang="0">
                    <a:pos x="28" y="32"/>
                  </a:cxn>
                  <a:cxn ang="0">
                    <a:pos x="24" y="34"/>
                  </a:cxn>
                  <a:cxn ang="0">
                    <a:pos x="14" y="38"/>
                  </a:cxn>
                  <a:cxn ang="0">
                    <a:pos x="14" y="38"/>
                  </a:cxn>
                  <a:cxn ang="0">
                    <a:pos x="16" y="34"/>
                  </a:cxn>
                  <a:cxn ang="0">
                    <a:pos x="16" y="34"/>
                  </a:cxn>
                  <a:cxn ang="0">
                    <a:pos x="32" y="20"/>
                  </a:cxn>
                  <a:cxn ang="0">
                    <a:pos x="32" y="20"/>
                  </a:cxn>
                  <a:cxn ang="0">
                    <a:pos x="26" y="22"/>
                  </a:cxn>
                  <a:cxn ang="0">
                    <a:pos x="20" y="24"/>
                  </a:cxn>
                  <a:cxn ang="0">
                    <a:pos x="12" y="30"/>
                  </a:cxn>
                  <a:cxn ang="0">
                    <a:pos x="12" y="30"/>
                  </a:cxn>
                  <a:cxn ang="0">
                    <a:pos x="18" y="24"/>
                  </a:cxn>
                  <a:cxn ang="0">
                    <a:pos x="18" y="24"/>
                  </a:cxn>
                  <a:cxn ang="0">
                    <a:pos x="36" y="8"/>
                  </a:cxn>
                  <a:cxn ang="0">
                    <a:pos x="36" y="8"/>
                  </a:cxn>
                  <a:cxn ang="0">
                    <a:pos x="32" y="10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68">
                    <a:moveTo>
                      <a:pt x="38" y="0"/>
                    </a:moveTo>
                    <a:lnTo>
                      <a:pt x="38" y="0"/>
                    </a:lnTo>
                    <a:lnTo>
                      <a:pt x="28" y="2"/>
                    </a:lnTo>
                    <a:lnTo>
                      <a:pt x="20" y="8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22"/>
                    </a:lnTo>
                    <a:lnTo>
                      <a:pt x="4" y="30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4" y="42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2" y="54"/>
                    </a:lnTo>
                    <a:lnTo>
                      <a:pt x="2" y="54"/>
                    </a:lnTo>
                    <a:lnTo>
                      <a:pt x="0" y="64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4" y="60"/>
                    </a:lnTo>
                    <a:lnTo>
                      <a:pt x="10" y="52"/>
                    </a:lnTo>
                    <a:lnTo>
                      <a:pt x="14" y="46"/>
                    </a:lnTo>
                    <a:lnTo>
                      <a:pt x="14" y="46"/>
                    </a:lnTo>
                    <a:lnTo>
                      <a:pt x="24" y="36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24" y="34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6" y="34"/>
                    </a:lnTo>
                    <a:lnTo>
                      <a:pt x="16" y="34"/>
                    </a:lnTo>
                    <a:lnTo>
                      <a:pt x="32" y="20"/>
                    </a:lnTo>
                    <a:lnTo>
                      <a:pt x="32" y="20"/>
                    </a:lnTo>
                    <a:lnTo>
                      <a:pt x="26" y="22"/>
                    </a:lnTo>
                    <a:lnTo>
                      <a:pt x="20" y="24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36" y="8"/>
                    </a:lnTo>
                    <a:lnTo>
                      <a:pt x="36" y="8"/>
                    </a:lnTo>
                    <a:lnTo>
                      <a:pt x="32" y="10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200" name="Freeform 138"/>
              <p:cNvSpPr>
                <a:spLocks/>
              </p:cNvSpPr>
              <p:nvPr/>
            </p:nvSpPr>
            <p:spPr bwMode="auto">
              <a:xfrm>
                <a:off x="8856663" y="1400175"/>
                <a:ext cx="79375" cy="98425"/>
              </a:xfrm>
              <a:custGeom>
                <a:avLst/>
                <a:gdLst/>
                <a:ahLst/>
                <a:cxnLst>
                  <a:cxn ang="0">
                    <a:pos x="50" y="0"/>
                  </a:cxn>
                  <a:cxn ang="0">
                    <a:pos x="50" y="0"/>
                  </a:cxn>
                  <a:cxn ang="0">
                    <a:pos x="40" y="2"/>
                  </a:cxn>
                  <a:cxn ang="0">
                    <a:pos x="30" y="4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16" y="16"/>
                  </a:cxn>
                  <a:cxn ang="0">
                    <a:pos x="12" y="24"/>
                  </a:cxn>
                  <a:cxn ang="0">
                    <a:pos x="8" y="32"/>
                  </a:cxn>
                  <a:cxn ang="0">
                    <a:pos x="8" y="32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8" y="36"/>
                  </a:cxn>
                  <a:cxn ang="0">
                    <a:pos x="8" y="40"/>
                  </a:cxn>
                  <a:cxn ang="0">
                    <a:pos x="8" y="40"/>
                  </a:cxn>
                  <a:cxn ang="0">
                    <a:pos x="10" y="36"/>
                  </a:cxn>
                  <a:cxn ang="0">
                    <a:pos x="10" y="36"/>
                  </a:cxn>
                  <a:cxn ang="0">
                    <a:pos x="6" y="46"/>
                  </a:cxn>
                  <a:cxn ang="0">
                    <a:pos x="6" y="46"/>
                  </a:cxn>
                  <a:cxn ang="0">
                    <a:pos x="2" y="56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6" y="52"/>
                  </a:cxn>
                  <a:cxn ang="0">
                    <a:pos x="14" y="46"/>
                  </a:cxn>
                  <a:cxn ang="0">
                    <a:pos x="20" y="42"/>
                  </a:cxn>
                  <a:cxn ang="0">
                    <a:pos x="20" y="42"/>
                  </a:cxn>
                  <a:cxn ang="0">
                    <a:pos x="30" y="34"/>
                  </a:cxn>
                  <a:cxn ang="0">
                    <a:pos x="34" y="30"/>
                  </a:cxn>
                  <a:cxn ang="0">
                    <a:pos x="34" y="30"/>
                  </a:cxn>
                  <a:cxn ang="0">
                    <a:pos x="30" y="30"/>
                  </a:cxn>
                  <a:cxn ang="0">
                    <a:pos x="20" y="34"/>
                  </a:cxn>
                  <a:cxn ang="0">
                    <a:pos x="20" y="34"/>
                  </a:cxn>
                  <a:cxn ang="0">
                    <a:pos x="22" y="32"/>
                  </a:cxn>
                  <a:cxn ang="0">
                    <a:pos x="22" y="32"/>
                  </a:cxn>
                  <a:cxn ang="0">
                    <a:pos x="40" y="18"/>
                  </a:cxn>
                  <a:cxn ang="0">
                    <a:pos x="40" y="18"/>
                  </a:cxn>
                  <a:cxn ang="0">
                    <a:pos x="34" y="20"/>
                  </a:cxn>
                  <a:cxn ang="0">
                    <a:pos x="26" y="22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26" y="20"/>
                  </a:cxn>
                  <a:cxn ang="0">
                    <a:pos x="26" y="20"/>
                  </a:cxn>
                  <a:cxn ang="0">
                    <a:pos x="46" y="8"/>
                  </a:cxn>
                  <a:cxn ang="0">
                    <a:pos x="46" y="8"/>
                  </a:cxn>
                  <a:cxn ang="0">
                    <a:pos x="42" y="8"/>
                  </a:cxn>
                  <a:cxn ang="0">
                    <a:pos x="32" y="10"/>
                  </a:cxn>
                  <a:cxn ang="0">
                    <a:pos x="32" y="10"/>
                  </a:cxn>
                  <a:cxn ang="0">
                    <a:pos x="50" y="0"/>
                  </a:cxn>
                  <a:cxn ang="0">
                    <a:pos x="50" y="0"/>
                  </a:cxn>
                </a:cxnLst>
                <a:rect l="0" t="0" r="r" b="b"/>
                <a:pathLst>
                  <a:path w="50" h="62">
                    <a:moveTo>
                      <a:pt x="50" y="0"/>
                    </a:moveTo>
                    <a:lnTo>
                      <a:pt x="50" y="0"/>
                    </a:lnTo>
                    <a:lnTo>
                      <a:pt x="40" y="2"/>
                    </a:lnTo>
                    <a:lnTo>
                      <a:pt x="30" y="4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16" y="16"/>
                    </a:lnTo>
                    <a:lnTo>
                      <a:pt x="12" y="24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8" y="36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6" y="46"/>
                    </a:lnTo>
                    <a:lnTo>
                      <a:pt x="6" y="46"/>
                    </a:lnTo>
                    <a:lnTo>
                      <a:pt x="2" y="5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6" y="52"/>
                    </a:lnTo>
                    <a:lnTo>
                      <a:pt x="14" y="46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30" y="34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0" y="30"/>
                    </a:lnTo>
                    <a:lnTo>
                      <a:pt x="20" y="34"/>
                    </a:lnTo>
                    <a:lnTo>
                      <a:pt x="20" y="34"/>
                    </a:lnTo>
                    <a:lnTo>
                      <a:pt x="22" y="32"/>
                    </a:lnTo>
                    <a:lnTo>
                      <a:pt x="22" y="32"/>
                    </a:lnTo>
                    <a:lnTo>
                      <a:pt x="40" y="18"/>
                    </a:lnTo>
                    <a:lnTo>
                      <a:pt x="40" y="18"/>
                    </a:lnTo>
                    <a:lnTo>
                      <a:pt x="34" y="20"/>
                    </a:lnTo>
                    <a:lnTo>
                      <a:pt x="26" y="22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46" y="8"/>
                    </a:lnTo>
                    <a:lnTo>
                      <a:pt x="46" y="8"/>
                    </a:lnTo>
                    <a:lnTo>
                      <a:pt x="42" y="8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201" name="Freeform 139"/>
              <p:cNvSpPr>
                <a:spLocks/>
              </p:cNvSpPr>
              <p:nvPr/>
            </p:nvSpPr>
            <p:spPr bwMode="auto">
              <a:xfrm>
                <a:off x="9104313" y="1247775"/>
                <a:ext cx="374650" cy="314325"/>
              </a:xfrm>
              <a:custGeom>
                <a:avLst/>
                <a:gdLst/>
                <a:ahLst/>
                <a:cxnLst>
                  <a:cxn ang="0">
                    <a:pos x="228" y="150"/>
                  </a:cxn>
                  <a:cxn ang="0">
                    <a:pos x="218" y="154"/>
                  </a:cxn>
                  <a:cxn ang="0">
                    <a:pos x="206" y="162"/>
                  </a:cxn>
                  <a:cxn ang="0">
                    <a:pos x="202" y="158"/>
                  </a:cxn>
                  <a:cxn ang="0">
                    <a:pos x="198" y="152"/>
                  </a:cxn>
                  <a:cxn ang="0">
                    <a:pos x="176" y="122"/>
                  </a:cxn>
                  <a:cxn ang="0">
                    <a:pos x="192" y="108"/>
                  </a:cxn>
                  <a:cxn ang="0">
                    <a:pos x="192" y="104"/>
                  </a:cxn>
                  <a:cxn ang="0">
                    <a:pos x="190" y="98"/>
                  </a:cxn>
                  <a:cxn ang="0">
                    <a:pos x="178" y="88"/>
                  </a:cxn>
                  <a:cxn ang="0">
                    <a:pos x="148" y="78"/>
                  </a:cxn>
                  <a:cxn ang="0">
                    <a:pos x="132" y="74"/>
                  </a:cxn>
                  <a:cxn ang="0">
                    <a:pos x="122" y="62"/>
                  </a:cxn>
                  <a:cxn ang="0">
                    <a:pos x="126" y="46"/>
                  </a:cxn>
                  <a:cxn ang="0">
                    <a:pos x="120" y="36"/>
                  </a:cxn>
                  <a:cxn ang="0">
                    <a:pos x="96" y="26"/>
                  </a:cxn>
                  <a:cxn ang="0">
                    <a:pos x="110" y="6"/>
                  </a:cxn>
                  <a:cxn ang="0">
                    <a:pos x="60" y="16"/>
                  </a:cxn>
                  <a:cxn ang="0">
                    <a:pos x="78" y="2"/>
                  </a:cxn>
                  <a:cxn ang="0">
                    <a:pos x="80" y="0"/>
                  </a:cxn>
                  <a:cxn ang="0">
                    <a:pos x="56" y="8"/>
                  </a:cxn>
                  <a:cxn ang="0">
                    <a:pos x="38" y="18"/>
                  </a:cxn>
                  <a:cxn ang="0">
                    <a:pos x="38" y="12"/>
                  </a:cxn>
                  <a:cxn ang="0">
                    <a:pos x="36" y="8"/>
                  </a:cxn>
                  <a:cxn ang="0">
                    <a:pos x="28" y="8"/>
                  </a:cxn>
                  <a:cxn ang="0">
                    <a:pos x="24" y="12"/>
                  </a:cxn>
                  <a:cxn ang="0">
                    <a:pos x="10" y="42"/>
                  </a:cxn>
                  <a:cxn ang="0">
                    <a:pos x="0" y="72"/>
                  </a:cxn>
                  <a:cxn ang="0">
                    <a:pos x="30" y="60"/>
                  </a:cxn>
                  <a:cxn ang="0">
                    <a:pos x="48" y="58"/>
                  </a:cxn>
                  <a:cxn ang="0">
                    <a:pos x="50" y="60"/>
                  </a:cxn>
                  <a:cxn ang="0">
                    <a:pos x="50" y="62"/>
                  </a:cxn>
                  <a:cxn ang="0">
                    <a:pos x="60" y="70"/>
                  </a:cxn>
                  <a:cxn ang="0">
                    <a:pos x="94" y="78"/>
                  </a:cxn>
                  <a:cxn ang="0">
                    <a:pos x="102" y="80"/>
                  </a:cxn>
                  <a:cxn ang="0">
                    <a:pos x="110" y="84"/>
                  </a:cxn>
                  <a:cxn ang="0">
                    <a:pos x="112" y="90"/>
                  </a:cxn>
                  <a:cxn ang="0">
                    <a:pos x="142" y="100"/>
                  </a:cxn>
                  <a:cxn ang="0">
                    <a:pos x="154" y="108"/>
                  </a:cxn>
                  <a:cxn ang="0">
                    <a:pos x="164" y="146"/>
                  </a:cxn>
                  <a:cxn ang="0">
                    <a:pos x="168" y="146"/>
                  </a:cxn>
                  <a:cxn ang="0">
                    <a:pos x="174" y="144"/>
                  </a:cxn>
                  <a:cxn ang="0">
                    <a:pos x="200" y="198"/>
                  </a:cxn>
                  <a:cxn ang="0">
                    <a:pos x="208" y="176"/>
                  </a:cxn>
                  <a:cxn ang="0">
                    <a:pos x="228" y="162"/>
                  </a:cxn>
                  <a:cxn ang="0">
                    <a:pos x="236" y="154"/>
                  </a:cxn>
                  <a:cxn ang="0">
                    <a:pos x="234" y="150"/>
                  </a:cxn>
                  <a:cxn ang="0">
                    <a:pos x="228" y="150"/>
                  </a:cxn>
                </a:cxnLst>
                <a:rect l="0" t="0" r="r" b="b"/>
                <a:pathLst>
                  <a:path w="236" h="198">
                    <a:moveTo>
                      <a:pt x="228" y="150"/>
                    </a:moveTo>
                    <a:lnTo>
                      <a:pt x="228" y="150"/>
                    </a:lnTo>
                    <a:lnTo>
                      <a:pt x="222" y="152"/>
                    </a:lnTo>
                    <a:lnTo>
                      <a:pt x="218" y="154"/>
                    </a:lnTo>
                    <a:lnTo>
                      <a:pt x="210" y="160"/>
                    </a:lnTo>
                    <a:lnTo>
                      <a:pt x="206" y="162"/>
                    </a:lnTo>
                    <a:lnTo>
                      <a:pt x="204" y="162"/>
                    </a:lnTo>
                    <a:lnTo>
                      <a:pt x="202" y="158"/>
                    </a:lnTo>
                    <a:lnTo>
                      <a:pt x="198" y="152"/>
                    </a:lnTo>
                    <a:lnTo>
                      <a:pt x="198" y="152"/>
                    </a:lnTo>
                    <a:lnTo>
                      <a:pt x="188" y="138"/>
                    </a:lnTo>
                    <a:lnTo>
                      <a:pt x="176" y="122"/>
                    </a:lnTo>
                    <a:lnTo>
                      <a:pt x="210" y="144"/>
                    </a:lnTo>
                    <a:lnTo>
                      <a:pt x="192" y="108"/>
                    </a:lnTo>
                    <a:lnTo>
                      <a:pt x="192" y="108"/>
                    </a:lnTo>
                    <a:lnTo>
                      <a:pt x="192" y="104"/>
                    </a:lnTo>
                    <a:lnTo>
                      <a:pt x="192" y="102"/>
                    </a:lnTo>
                    <a:lnTo>
                      <a:pt x="190" y="98"/>
                    </a:lnTo>
                    <a:lnTo>
                      <a:pt x="186" y="92"/>
                    </a:lnTo>
                    <a:lnTo>
                      <a:pt x="178" y="88"/>
                    </a:lnTo>
                    <a:lnTo>
                      <a:pt x="164" y="84"/>
                    </a:lnTo>
                    <a:lnTo>
                      <a:pt x="148" y="78"/>
                    </a:lnTo>
                    <a:lnTo>
                      <a:pt x="148" y="78"/>
                    </a:lnTo>
                    <a:lnTo>
                      <a:pt x="132" y="74"/>
                    </a:lnTo>
                    <a:lnTo>
                      <a:pt x="124" y="68"/>
                    </a:lnTo>
                    <a:lnTo>
                      <a:pt x="122" y="62"/>
                    </a:lnTo>
                    <a:lnTo>
                      <a:pt x="124" y="58"/>
                    </a:lnTo>
                    <a:lnTo>
                      <a:pt x="126" y="46"/>
                    </a:lnTo>
                    <a:lnTo>
                      <a:pt x="126" y="40"/>
                    </a:lnTo>
                    <a:lnTo>
                      <a:pt x="120" y="36"/>
                    </a:lnTo>
                    <a:lnTo>
                      <a:pt x="120" y="36"/>
                    </a:lnTo>
                    <a:lnTo>
                      <a:pt x="96" y="26"/>
                    </a:lnTo>
                    <a:lnTo>
                      <a:pt x="90" y="26"/>
                    </a:lnTo>
                    <a:lnTo>
                      <a:pt x="110" y="6"/>
                    </a:lnTo>
                    <a:lnTo>
                      <a:pt x="60" y="16"/>
                    </a:lnTo>
                    <a:lnTo>
                      <a:pt x="60" y="16"/>
                    </a:lnTo>
                    <a:lnTo>
                      <a:pt x="72" y="8"/>
                    </a:lnTo>
                    <a:lnTo>
                      <a:pt x="78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56" y="8"/>
                    </a:lnTo>
                    <a:lnTo>
                      <a:pt x="38" y="18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38" y="12"/>
                    </a:lnTo>
                    <a:lnTo>
                      <a:pt x="38" y="8"/>
                    </a:lnTo>
                    <a:lnTo>
                      <a:pt x="36" y="8"/>
                    </a:lnTo>
                    <a:lnTo>
                      <a:pt x="34" y="8"/>
                    </a:lnTo>
                    <a:lnTo>
                      <a:pt x="28" y="8"/>
                    </a:lnTo>
                    <a:lnTo>
                      <a:pt x="28" y="8"/>
                    </a:lnTo>
                    <a:lnTo>
                      <a:pt x="24" y="12"/>
                    </a:lnTo>
                    <a:lnTo>
                      <a:pt x="18" y="20"/>
                    </a:lnTo>
                    <a:lnTo>
                      <a:pt x="10" y="42"/>
                    </a:lnTo>
                    <a:lnTo>
                      <a:pt x="4" y="62"/>
                    </a:lnTo>
                    <a:lnTo>
                      <a:pt x="0" y="72"/>
                    </a:lnTo>
                    <a:lnTo>
                      <a:pt x="30" y="60"/>
                    </a:lnTo>
                    <a:lnTo>
                      <a:pt x="30" y="60"/>
                    </a:lnTo>
                    <a:lnTo>
                      <a:pt x="42" y="58"/>
                    </a:lnTo>
                    <a:lnTo>
                      <a:pt x="48" y="58"/>
                    </a:lnTo>
                    <a:lnTo>
                      <a:pt x="50" y="60"/>
                    </a:lnTo>
                    <a:lnTo>
                      <a:pt x="50" y="60"/>
                    </a:lnTo>
                    <a:lnTo>
                      <a:pt x="50" y="60"/>
                    </a:lnTo>
                    <a:lnTo>
                      <a:pt x="50" y="62"/>
                    </a:lnTo>
                    <a:lnTo>
                      <a:pt x="52" y="64"/>
                    </a:lnTo>
                    <a:lnTo>
                      <a:pt x="60" y="70"/>
                    </a:lnTo>
                    <a:lnTo>
                      <a:pt x="76" y="74"/>
                    </a:lnTo>
                    <a:lnTo>
                      <a:pt x="94" y="78"/>
                    </a:lnTo>
                    <a:lnTo>
                      <a:pt x="94" y="78"/>
                    </a:lnTo>
                    <a:lnTo>
                      <a:pt x="102" y="80"/>
                    </a:lnTo>
                    <a:lnTo>
                      <a:pt x="106" y="80"/>
                    </a:lnTo>
                    <a:lnTo>
                      <a:pt x="110" y="84"/>
                    </a:lnTo>
                    <a:lnTo>
                      <a:pt x="112" y="86"/>
                    </a:lnTo>
                    <a:lnTo>
                      <a:pt x="112" y="90"/>
                    </a:lnTo>
                    <a:lnTo>
                      <a:pt x="110" y="90"/>
                    </a:lnTo>
                    <a:lnTo>
                      <a:pt x="142" y="100"/>
                    </a:lnTo>
                    <a:lnTo>
                      <a:pt x="154" y="108"/>
                    </a:lnTo>
                    <a:lnTo>
                      <a:pt x="154" y="108"/>
                    </a:lnTo>
                    <a:lnTo>
                      <a:pt x="160" y="130"/>
                    </a:lnTo>
                    <a:lnTo>
                      <a:pt x="164" y="146"/>
                    </a:lnTo>
                    <a:lnTo>
                      <a:pt x="164" y="146"/>
                    </a:lnTo>
                    <a:lnTo>
                      <a:pt x="168" y="146"/>
                    </a:lnTo>
                    <a:lnTo>
                      <a:pt x="170" y="146"/>
                    </a:lnTo>
                    <a:lnTo>
                      <a:pt x="174" y="144"/>
                    </a:lnTo>
                    <a:lnTo>
                      <a:pt x="176" y="176"/>
                    </a:lnTo>
                    <a:lnTo>
                      <a:pt x="200" y="198"/>
                    </a:lnTo>
                    <a:lnTo>
                      <a:pt x="188" y="158"/>
                    </a:lnTo>
                    <a:lnTo>
                      <a:pt x="208" y="176"/>
                    </a:lnTo>
                    <a:lnTo>
                      <a:pt x="228" y="162"/>
                    </a:lnTo>
                    <a:lnTo>
                      <a:pt x="228" y="162"/>
                    </a:lnTo>
                    <a:lnTo>
                      <a:pt x="234" y="156"/>
                    </a:lnTo>
                    <a:lnTo>
                      <a:pt x="236" y="154"/>
                    </a:lnTo>
                    <a:lnTo>
                      <a:pt x="236" y="152"/>
                    </a:lnTo>
                    <a:lnTo>
                      <a:pt x="234" y="150"/>
                    </a:lnTo>
                    <a:lnTo>
                      <a:pt x="228" y="150"/>
                    </a:lnTo>
                    <a:lnTo>
                      <a:pt x="228" y="150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202" name="Freeform 140"/>
              <p:cNvSpPr>
                <a:spLocks/>
              </p:cNvSpPr>
              <p:nvPr/>
            </p:nvSpPr>
            <p:spPr bwMode="auto">
              <a:xfrm>
                <a:off x="8793163" y="1292225"/>
                <a:ext cx="301625" cy="276225"/>
              </a:xfrm>
              <a:custGeom>
                <a:avLst/>
                <a:gdLst/>
                <a:ahLst/>
                <a:cxnLst>
                  <a:cxn ang="0">
                    <a:pos x="186" y="28"/>
                  </a:cxn>
                  <a:cxn ang="0">
                    <a:pos x="186" y="28"/>
                  </a:cxn>
                  <a:cxn ang="0">
                    <a:pos x="186" y="24"/>
                  </a:cxn>
                  <a:cxn ang="0">
                    <a:pos x="180" y="16"/>
                  </a:cxn>
                  <a:cxn ang="0">
                    <a:pos x="172" y="8"/>
                  </a:cxn>
                  <a:cxn ang="0">
                    <a:pos x="166" y="4"/>
                  </a:cxn>
                  <a:cxn ang="0">
                    <a:pos x="158" y="2"/>
                  </a:cxn>
                  <a:cxn ang="0">
                    <a:pos x="158" y="2"/>
                  </a:cxn>
                  <a:cxn ang="0">
                    <a:pos x="148" y="0"/>
                  </a:cxn>
                  <a:cxn ang="0">
                    <a:pos x="140" y="0"/>
                  </a:cxn>
                  <a:cxn ang="0">
                    <a:pos x="124" y="2"/>
                  </a:cxn>
                  <a:cxn ang="0">
                    <a:pos x="116" y="6"/>
                  </a:cxn>
                  <a:cxn ang="0">
                    <a:pos x="114" y="8"/>
                  </a:cxn>
                  <a:cxn ang="0">
                    <a:pos x="114" y="8"/>
                  </a:cxn>
                  <a:cxn ang="0">
                    <a:pos x="114" y="8"/>
                  </a:cxn>
                  <a:cxn ang="0">
                    <a:pos x="124" y="12"/>
                  </a:cxn>
                  <a:cxn ang="0">
                    <a:pos x="134" y="14"/>
                  </a:cxn>
                  <a:cxn ang="0">
                    <a:pos x="74" y="26"/>
                  </a:cxn>
                  <a:cxn ang="0">
                    <a:pos x="60" y="48"/>
                  </a:cxn>
                  <a:cxn ang="0">
                    <a:pos x="60" y="48"/>
                  </a:cxn>
                  <a:cxn ang="0">
                    <a:pos x="58" y="56"/>
                  </a:cxn>
                  <a:cxn ang="0">
                    <a:pos x="56" y="64"/>
                  </a:cxn>
                  <a:cxn ang="0">
                    <a:pos x="54" y="66"/>
                  </a:cxn>
                  <a:cxn ang="0">
                    <a:pos x="50" y="68"/>
                  </a:cxn>
                  <a:cxn ang="0">
                    <a:pos x="50" y="68"/>
                  </a:cxn>
                  <a:cxn ang="0">
                    <a:pos x="42" y="72"/>
                  </a:cxn>
                  <a:cxn ang="0">
                    <a:pos x="32" y="80"/>
                  </a:cxn>
                  <a:cxn ang="0">
                    <a:pos x="22" y="90"/>
                  </a:cxn>
                  <a:cxn ang="0">
                    <a:pos x="0" y="130"/>
                  </a:cxn>
                  <a:cxn ang="0">
                    <a:pos x="14" y="126"/>
                  </a:cxn>
                  <a:cxn ang="0">
                    <a:pos x="14" y="126"/>
                  </a:cxn>
                  <a:cxn ang="0">
                    <a:pos x="12" y="174"/>
                  </a:cxn>
                  <a:cxn ang="0">
                    <a:pos x="12" y="174"/>
                  </a:cxn>
                  <a:cxn ang="0">
                    <a:pos x="12" y="174"/>
                  </a:cxn>
                  <a:cxn ang="0">
                    <a:pos x="12" y="172"/>
                  </a:cxn>
                  <a:cxn ang="0">
                    <a:pos x="18" y="158"/>
                  </a:cxn>
                  <a:cxn ang="0">
                    <a:pos x="26" y="142"/>
                  </a:cxn>
                  <a:cxn ang="0">
                    <a:pos x="30" y="134"/>
                  </a:cxn>
                  <a:cxn ang="0">
                    <a:pos x="36" y="130"/>
                  </a:cxn>
                  <a:cxn ang="0">
                    <a:pos x="36" y="130"/>
                  </a:cxn>
                  <a:cxn ang="0">
                    <a:pos x="40" y="126"/>
                  </a:cxn>
                  <a:cxn ang="0">
                    <a:pos x="44" y="120"/>
                  </a:cxn>
                  <a:cxn ang="0">
                    <a:pos x="52" y="106"/>
                  </a:cxn>
                  <a:cxn ang="0">
                    <a:pos x="60" y="90"/>
                  </a:cxn>
                  <a:cxn ang="0">
                    <a:pos x="74" y="58"/>
                  </a:cxn>
                  <a:cxn ang="0">
                    <a:pos x="84" y="64"/>
                  </a:cxn>
                  <a:cxn ang="0">
                    <a:pos x="124" y="36"/>
                  </a:cxn>
                  <a:cxn ang="0">
                    <a:pos x="152" y="34"/>
                  </a:cxn>
                  <a:cxn ang="0">
                    <a:pos x="190" y="42"/>
                  </a:cxn>
                  <a:cxn ang="0">
                    <a:pos x="186" y="28"/>
                  </a:cxn>
                </a:cxnLst>
                <a:rect l="0" t="0" r="r" b="b"/>
                <a:pathLst>
                  <a:path w="190" h="174">
                    <a:moveTo>
                      <a:pt x="186" y="28"/>
                    </a:moveTo>
                    <a:lnTo>
                      <a:pt x="186" y="28"/>
                    </a:lnTo>
                    <a:lnTo>
                      <a:pt x="186" y="24"/>
                    </a:lnTo>
                    <a:lnTo>
                      <a:pt x="180" y="16"/>
                    </a:lnTo>
                    <a:lnTo>
                      <a:pt x="172" y="8"/>
                    </a:lnTo>
                    <a:lnTo>
                      <a:pt x="166" y="4"/>
                    </a:lnTo>
                    <a:lnTo>
                      <a:pt x="158" y="2"/>
                    </a:lnTo>
                    <a:lnTo>
                      <a:pt x="158" y="2"/>
                    </a:lnTo>
                    <a:lnTo>
                      <a:pt x="148" y="0"/>
                    </a:lnTo>
                    <a:lnTo>
                      <a:pt x="140" y="0"/>
                    </a:lnTo>
                    <a:lnTo>
                      <a:pt x="124" y="2"/>
                    </a:lnTo>
                    <a:lnTo>
                      <a:pt x="116" y="6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24" y="12"/>
                    </a:lnTo>
                    <a:lnTo>
                      <a:pt x="134" y="14"/>
                    </a:lnTo>
                    <a:lnTo>
                      <a:pt x="74" y="26"/>
                    </a:lnTo>
                    <a:lnTo>
                      <a:pt x="60" y="48"/>
                    </a:lnTo>
                    <a:lnTo>
                      <a:pt x="60" y="48"/>
                    </a:lnTo>
                    <a:lnTo>
                      <a:pt x="58" y="56"/>
                    </a:lnTo>
                    <a:lnTo>
                      <a:pt x="56" y="64"/>
                    </a:lnTo>
                    <a:lnTo>
                      <a:pt x="54" y="66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22" y="90"/>
                    </a:lnTo>
                    <a:lnTo>
                      <a:pt x="0" y="130"/>
                    </a:lnTo>
                    <a:lnTo>
                      <a:pt x="14" y="126"/>
                    </a:lnTo>
                    <a:lnTo>
                      <a:pt x="14" y="126"/>
                    </a:lnTo>
                    <a:lnTo>
                      <a:pt x="12" y="174"/>
                    </a:lnTo>
                    <a:lnTo>
                      <a:pt x="12" y="174"/>
                    </a:lnTo>
                    <a:lnTo>
                      <a:pt x="12" y="174"/>
                    </a:lnTo>
                    <a:lnTo>
                      <a:pt x="12" y="172"/>
                    </a:lnTo>
                    <a:lnTo>
                      <a:pt x="18" y="158"/>
                    </a:lnTo>
                    <a:lnTo>
                      <a:pt x="26" y="142"/>
                    </a:lnTo>
                    <a:lnTo>
                      <a:pt x="30" y="134"/>
                    </a:lnTo>
                    <a:lnTo>
                      <a:pt x="36" y="130"/>
                    </a:lnTo>
                    <a:lnTo>
                      <a:pt x="36" y="130"/>
                    </a:lnTo>
                    <a:lnTo>
                      <a:pt x="40" y="126"/>
                    </a:lnTo>
                    <a:lnTo>
                      <a:pt x="44" y="120"/>
                    </a:lnTo>
                    <a:lnTo>
                      <a:pt x="52" y="106"/>
                    </a:lnTo>
                    <a:lnTo>
                      <a:pt x="60" y="90"/>
                    </a:lnTo>
                    <a:lnTo>
                      <a:pt x="74" y="58"/>
                    </a:lnTo>
                    <a:lnTo>
                      <a:pt x="84" y="64"/>
                    </a:lnTo>
                    <a:lnTo>
                      <a:pt x="124" y="36"/>
                    </a:lnTo>
                    <a:lnTo>
                      <a:pt x="152" y="34"/>
                    </a:lnTo>
                    <a:lnTo>
                      <a:pt x="190" y="42"/>
                    </a:lnTo>
                    <a:lnTo>
                      <a:pt x="186" y="28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203" name="Freeform 141"/>
              <p:cNvSpPr>
                <a:spLocks/>
              </p:cNvSpPr>
              <p:nvPr/>
            </p:nvSpPr>
            <p:spPr bwMode="auto">
              <a:xfrm>
                <a:off x="9015413" y="1908175"/>
                <a:ext cx="212725" cy="82550"/>
              </a:xfrm>
              <a:custGeom>
                <a:avLst/>
                <a:gdLst/>
                <a:ahLst/>
                <a:cxnLst>
                  <a:cxn ang="0">
                    <a:pos x="68" y="52"/>
                  </a:cxn>
                  <a:cxn ang="0">
                    <a:pos x="68" y="52"/>
                  </a:cxn>
                  <a:cxn ang="0">
                    <a:pos x="80" y="52"/>
                  </a:cxn>
                  <a:cxn ang="0">
                    <a:pos x="88" y="50"/>
                  </a:cxn>
                  <a:cxn ang="0">
                    <a:pos x="96" y="46"/>
                  </a:cxn>
                  <a:cxn ang="0">
                    <a:pos x="102" y="44"/>
                  </a:cxn>
                  <a:cxn ang="0">
                    <a:pos x="112" y="34"/>
                  </a:cxn>
                  <a:cxn ang="0">
                    <a:pos x="120" y="26"/>
                  </a:cxn>
                  <a:cxn ang="0">
                    <a:pos x="120" y="26"/>
                  </a:cxn>
                  <a:cxn ang="0">
                    <a:pos x="126" y="18"/>
                  </a:cxn>
                  <a:cxn ang="0">
                    <a:pos x="130" y="12"/>
                  </a:cxn>
                  <a:cxn ang="0">
                    <a:pos x="134" y="6"/>
                  </a:cxn>
                  <a:cxn ang="0">
                    <a:pos x="134" y="6"/>
                  </a:cxn>
                  <a:cxn ang="0">
                    <a:pos x="132" y="2"/>
                  </a:cxn>
                  <a:cxn ang="0">
                    <a:pos x="128" y="2"/>
                  </a:cxn>
                  <a:cxn ang="0">
                    <a:pos x="122" y="2"/>
                  </a:cxn>
                  <a:cxn ang="0">
                    <a:pos x="84" y="0"/>
                  </a:cxn>
                  <a:cxn ang="0">
                    <a:pos x="84" y="0"/>
                  </a:cxn>
                  <a:cxn ang="0">
                    <a:pos x="76" y="4"/>
                  </a:cxn>
                  <a:cxn ang="0">
                    <a:pos x="68" y="4"/>
                  </a:cxn>
                  <a:cxn ang="0">
                    <a:pos x="68" y="4"/>
                  </a:cxn>
                  <a:cxn ang="0">
                    <a:pos x="58" y="4"/>
                  </a:cxn>
                  <a:cxn ang="0">
                    <a:pos x="50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6" y="2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4" y="12"/>
                  </a:cxn>
                  <a:cxn ang="0">
                    <a:pos x="8" y="18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22" y="34"/>
                  </a:cxn>
                  <a:cxn ang="0">
                    <a:pos x="32" y="44"/>
                  </a:cxn>
                  <a:cxn ang="0">
                    <a:pos x="38" y="46"/>
                  </a:cxn>
                  <a:cxn ang="0">
                    <a:pos x="46" y="50"/>
                  </a:cxn>
                  <a:cxn ang="0">
                    <a:pos x="54" y="52"/>
                  </a:cxn>
                  <a:cxn ang="0">
                    <a:pos x="68" y="52"/>
                  </a:cxn>
                  <a:cxn ang="0">
                    <a:pos x="68" y="52"/>
                  </a:cxn>
                </a:cxnLst>
                <a:rect l="0" t="0" r="r" b="b"/>
                <a:pathLst>
                  <a:path w="134" h="52">
                    <a:moveTo>
                      <a:pt x="68" y="52"/>
                    </a:moveTo>
                    <a:lnTo>
                      <a:pt x="68" y="52"/>
                    </a:lnTo>
                    <a:lnTo>
                      <a:pt x="80" y="52"/>
                    </a:lnTo>
                    <a:lnTo>
                      <a:pt x="88" y="50"/>
                    </a:lnTo>
                    <a:lnTo>
                      <a:pt x="96" y="46"/>
                    </a:lnTo>
                    <a:lnTo>
                      <a:pt x="102" y="44"/>
                    </a:lnTo>
                    <a:lnTo>
                      <a:pt x="112" y="34"/>
                    </a:lnTo>
                    <a:lnTo>
                      <a:pt x="120" y="26"/>
                    </a:lnTo>
                    <a:lnTo>
                      <a:pt x="120" y="26"/>
                    </a:lnTo>
                    <a:lnTo>
                      <a:pt x="126" y="18"/>
                    </a:lnTo>
                    <a:lnTo>
                      <a:pt x="130" y="12"/>
                    </a:lnTo>
                    <a:lnTo>
                      <a:pt x="134" y="6"/>
                    </a:lnTo>
                    <a:lnTo>
                      <a:pt x="134" y="6"/>
                    </a:lnTo>
                    <a:lnTo>
                      <a:pt x="132" y="2"/>
                    </a:lnTo>
                    <a:lnTo>
                      <a:pt x="128" y="2"/>
                    </a:lnTo>
                    <a:lnTo>
                      <a:pt x="122" y="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76" y="4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58" y="4"/>
                    </a:lnTo>
                    <a:lnTo>
                      <a:pt x="50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8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22" y="34"/>
                    </a:lnTo>
                    <a:lnTo>
                      <a:pt x="32" y="44"/>
                    </a:lnTo>
                    <a:lnTo>
                      <a:pt x="38" y="46"/>
                    </a:lnTo>
                    <a:lnTo>
                      <a:pt x="46" y="50"/>
                    </a:lnTo>
                    <a:lnTo>
                      <a:pt x="54" y="52"/>
                    </a:lnTo>
                    <a:lnTo>
                      <a:pt x="68" y="52"/>
                    </a:lnTo>
                    <a:lnTo>
                      <a:pt x="68" y="52"/>
                    </a:lnTo>
                    <a:close/>
                  </a:path>
                </a:pathLst>
              </a:custGeom>
              <a:solidFill>
                <a:srgbClr val="982B2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204" name="Freeform 142"/>
              <p:cNvSpPr>
                <a:spLocks/>
              </p:cNvSpPr>
              <p:nvPr/>
            </p:nvSpPr>
            <p:spPr bwMode="auto">
              <a:xfrm>
                <a:off x="9043988" y="1927225"/>
                <a:ext cx="155575" cy="31750"/>
              </a:xfrm>
              <a:custGeom>
                <a:avLst/>
                <a:gdLst/>
                <a:ahLst/>
                <a:cxnLst>
                  <a:cxn ang="0">
                    <a:pos x="50" y="6"/>
                  </a:cxn>
                  <a:cxn ang="0">
                    <a:pos x="50" y="6"/>
                  </a:cxn>
                  <a:cxn ang="0">
                    <a:pos x="58" y="4"/>
                  </a:cxn>
                  <a:cxn ang="0">
                    <a:pos x="68" y="4"/>
                  </a:cxn>
                  <a:cxn ang="0">
                    <a:pos x="68" y="4"/>
                  </a:cxn>
                  <a:cxn ang="0">
                    <a:pos x="86" y="2"/>
                  </a:cxn>
                  <a:cxn ang="0">
                    <a:pos x="98" y="0"/>
                  </a:cxn>
                  <a:cxn ang="0">
                    <a:pos x="94" y="8"/>
                  </a:cxn>
                  <a:cxn ang="0">
                    <a:pos x="94" y="8"/>
                  </a:cxn>
                  <a:cxn ang="0">
                    <a:pos x="86" y="14"/>
                  </a:cxn>
                  <a:cxn ang="0">
                    <a:pos x="78" y="18"/>
                  </a:cxn>
                  <a:cxn ang="0">
                    <a:pos x="66" y="20"/>
                  </a:cxn>
                  <a:cxn ang="0">
                    <a:pos x="50" y="20"/>
                  </a:cxn>
                  <a:cxn ang="0">
                    <a:pos x="50" y="20"/>
                  </a:cxn>
                  <a:cxn ang="0">
                    <a:pos x="32" y="20"/>
                  </a:cxn>
                  <a:cxn ang="0">
                    <a:pos x="20" y="18"/>
                  </a:cxn>
                  <a:cxn ang="0">
                    <a:pos x="12" y="14"/>
                  </a:cxn>
                  <a:cxn ang="0">
                    <a:pos x="4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" y="2"/>
                  </a:cxn>
                  <a:cxn ang="0">
                    <a:pos x="30" y="4"/>
                  </a:cxn>
                  <a:cxn ang="0">
                    <a:pos x="30" y="4"/>
                  </a:cxn>
                  <a:cxn ang="0">
                    <a:pos x="40" y="4"/>
                  </a:cxn>
                  <a:cxn ang="0">
                    <a:pos x="50" y="6"/>
                  </a:cxn>
                  <a:cxn ang="0">
                    <a:pos x="50" y="6"/>
                  </a:cxn>
                </a:cxnLst>
                <a:rect l="0" t="0" r="r" b="b"/>
                <a:pathLst>
                  <a:path w="98" h="20">
                    <a:moveTo>
                      <a:pt x="50" y="6"/>
                    </a:moveTo>
                    <a:lnTo>
                      <a:pt x="50" y="6"/>
                    </a:lnTo>
                    <a:lnTo>
                      <a:pt x="58" y="4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86" y="2"/>
                    </a:lnTo>
                    <a:lnTo>
                      <a:pt x="98" y="0"/>
                    </a:lnTo>
                    <a:lnTo>
                      <a:pt x="94" y="8"/>
                    </a:lnTo>
                    <a:lnTo>
                      <a:pt x="94" y="8"/>
                    </a:lnTo>
                    <a:lnTo>
                      <a:pt x="86" y="14"/>
                    </a:lnTo>
                    <a:lnTo>
                      <a:pt x="78" y="18"/>
                    </a:lnTo>
                    <a:lnTo>
                      <a:pt x="66" y="20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32" y="20"/>
                    </a:lnTo>
                    <a:lnTo>
                      <a:pt x="20" y="18"/>
                    </a:lnTo>
                    <a:lnTo>
                      <a:pt x="12" y="14"/>
                    </a:lnTo>
                    <a:lnTo>
                      <a:pt x="4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2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40" y="4"/>
                    </a:lnTo>
                    <a:lnTo>
                      <a:pt x="50" y="6"/>
                    </a:lnTo>
                    <a:lnTo>
                      <a:pt x="50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205" name="正方形/長方形 204"/>
              <p:cNvSpPr/>
              <p:nvPr/>
            </p:nvSpPr>
            <p:spPr bwMode="auto">
              <a:xfrm>
                <a:off x="8190045" y="2423159"/>
                <a:ext cx="2171698" cy="137160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 anchorCtr="0">
                <a:noAutofit/>
              </a:bodyPr>
              <a:lstStyle/>
              <a:p>
                <a:pPr algn="ctr"/>
                <a:endParaRPr kumimoji="1" lang="ja-JP" altLang="en-US" sz="300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5" name="角丸四角形吹き出し 154"/>
            <p:cNvSpPr/>
            <p:nvPr/>
          </p:nvSpPr>
          <p:spPr bwMode="auto">
            <a:xfrm flipH="1">
              <a:off x="596203" y="5274919"/>
              <a:ext cx="980584" cy="480031"/>
            </a:xfrm>
            <a:prstGeom prst="wedgeRoundRectCallout">
              <a:avLst>
                <a:gd name="adj1" fmla="val 35100"/>
                <a:gd name="adj2" fmla="val -59341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36000" tIns="36000" rIns="36000" bIns="36000" rtlCol="0" anchor="t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ja-JP" altLang="en-US" sz="500" dirty="0"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バックを落して</a:t>
              </a:r>
              <a:r>
                <a:rPr lang="ja-JP" altLang="en-US" sz="500" dirty="0" smtClean="0"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しまった。探していただけますか？</a:t>
              </a:r>
              <a:endParaRPr kumimoji="1" lang="ja-JP" altLang="en-US" sz="500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endParaRPr>
            </a:p>
          </p:txBody>
        </p:sp>
        <p:sp>
          <p:nvSpPr>
            <p:cNvPr id="156" name="角丸四角形 155"/>
            <p:cNvSpPr/>
            <p:nvPr/>
          </p:nvSpPr>
          <p:spPr bwMode="auto">
            <a:xfrm>
              <a:off x="976000" y="5038402"/>
              <a:ext cx="207616" cy="45837"/>
            </a:xfrm>
            <a:prstGeom prst="round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kumimoji="1" lang="ja-JP" altLang="en-US" sz="3000" smtClean="0">
                <a:solidFill>
                  <a:schemeClr val="tx1"/>
                </a:solidFill>
              </a:endParaRPr>
            </a:p>
          </p:txBody>
        </p:sp>
        <p:pic>
          <p:nvPicPr>
            <p:cNvPr id="157" name="図 156" descr="d5-005.wm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3918" y="5734988"/>
              <a:ext cx="213631" cy="165483"/>
            </a:xfrm>
            <a:prstGeom prst="rect">
              <a:avLst/>
            </a:prstGeom>
          </p:spPr>
        </p:pic>
      </p:grpSp>
      <p:pic>
        <p:nvPicPr>
          <p:cNvPr id="208" name="図 207" descr="d5-011.wmf"/>
          <p:cNvPicPr>
            <a:picLocks noChangeAspect="1"/>
          </p:cNvPicPr>
          <p:nvPr/>
        </p:nvPicPr>
        <p:blipFill>
          <a:blip r:embed="rId6"/>
          <a:srcRect l="16334" r="38295" b="66249"/>
          <a:stretch>
            <a:fillRect/>
          </a:stretch>
        </p:blipFill>
        <p:spPr>
          <a:xfrm>
            <a:off x="1884385" y="4240622"/>
            <a:ext cx="849539" cy="753288"/>
          </a:xfrm>
          <a:prstGeom prst="rect">
            <a:avLst/>
          </a:prstGeom>
        </p:spPr>
      </p:pic>
      <p:grpSp>
        <p:nvGrpSpPr>
          <p:cNvPr id="209" name="グループ化 208"/>
          <p:cNvGrpSpPr/>
          <p:nvPr/>
        </p:nvGrpSpPr>
        <p:grpSpPr>
          <a:xfrm>
            <a:off x="895436" y="4718091"/>
            <a:ext cx="2375604" cy="1872428"/>
            <a:chOff x="4332192" y="3301776"/>
            <a:chExt cx="308661" cy="334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0" name="フリーフォーム 209"/>
            <p:cNvSpPr/>
            <p:nvPr/>
          </p:nvSpPr>
          <p:spPr bwMode="auto">
            <a:xfrm>
              <a:off x="4335143" y="3341908"/>
              <a:ext cx="212463" cy="265579"/>
            </a:xfrm>
            <a:custGeom>
              <a:avLst/>
              <a:gdLst>
                <a:gd name="connsiteX0" fmla="*/ 0 w 893686"/>
                <a:gd name="connsiteY0" fmla="*/ 168676 h 461639"/>
                <a:gd name="connsiteX1" fmla="*/ 467558 w 893686"/>
                <a:gd name="connsiteY1" fmla="*/ 461639 h 461639"/>
                <a:gd name="connsiteX2" fmla="*/ 893686 w 893686"/>
                <a:gd name="connsiteY2" fmla="*/ 304800 h 461639"/>
                <a:gd name="connsiteX3" fmla="*/ 378781 w 893686"/>
                <a:gd name="connsiteY3" fmla="*/ 0 h 461639"/>
                <a:gd name="connsiteX4" fmla="*/ 0 w 893686"/>
                <a:gd name="connsiteY4" fmla="*/ 168676 h 461639"/>
                <a:gd name="connsiteX0" fmla="*/ 2959 w 514905"/>
                <a:gd name="connsiteY0" fmla="*/ 343270 h 461639"/>
                <a:gd name="connsiteX1" fmla="*/ 88777 w 514905"/>
                <a:gd name="connsiteY1" fmla="*/ 461639 h 461639"/>
                <a:gd name="connsiteX2" fmla="*/ 514905 w 514905"/>
                <a:gd name="connsiteY2" fmla="*/ 304800 h 461639"/>
                <a:gd name="connsiteX3" fmla="*/ 0 w 514905"/>
                <a:gd name="connsiteY3" fmla="*/ 0 h 461639"/>
                <a:gd name="connsiteX4" fmla="*/ 2959 w 514905"/>
                <a:gd name="connsiteY4" fmla="*/ 343270 h 461639"/>
                <a:gd name="connsiteX0" fmla="*/ 2959 w 526742"/>
                <a:gd name="connsiteY0" fmla="*/ 343270 h 742765"/>
                <a:gd name="connsiteX1" fmla="*/ 526742 w 526742"/>
                <a:gd name="connsiteY1" fmla="*/ 742765 h 742765"/>
                <a:gd name="connsiteX2" fmla="*/ 514905 w 526742"/>
                <a:gd name="connsiteY2" fmla="*/ 304800 h 742765"/>
                <a:gd name="connsiteX3" fmla="*/ 0 w 526742"/>
                <a:gd name="connsiteY3" fmla="*/ 0 h 742765"/>
                <a:gd name="connsiteX4" fmla="*/ 2959 w 526742"/>
                <a:gd name="connsiteY4" fmla="*/ 343270 h 742765"/>
                <a:gd name="connsiteX0" fmla="*/ 5918 w 526742"/>
                <a:gd name="connsiteY0" fmla="*/ 414292 h 742765"/>
                <a:gd name="connsiteX1" fmla="*/ 526742 w 526742"/>
                <a:gd name="connsiteY1" fmla="*/ 742765 h 742765"/>
                <a:gd name="connsiteX2" fmla="*/ 514905 w 526742"/>
                <a:gd name="connsiteY2" fmla="*/ 304800 h 742765"/>
                <a:gd name="connsiteX3" fmla="*/ 0 w 526742"/>
                <a:gd name="connsiteY3" fmla="*/ 0 h 742765"/>
                <a:gd name="connsiteX4" fmla="*/ 5918 w 526742"/>
                <a:gd name="connsiteY4" fmla="*/ 414292 h 742765"/>
                <a:gd name="connsiteX0" fmla="*/ 5918 w 526742"/>
                <a:gd name="connsiteY0" fmla="*/ 414292 h 769398"/>
                <a:gd name="connsiteX1" fmla="*/ 526742 w 526742"/>
                <a:gd name="connsiteY1" fmla="*/ 769398 h 769398"/>
                <a:gd name="connsiteX2" fmla="*/ 514905 w 526742"/>
                <a:gd name="connsiteY2" fmla="*/ 304800 h 769398"/>
                <a:gd name="connsiteX3" fmla="*/ 0 w 526742"/>
                <a:gd name="connsiteY3" fmla="*/ 0 h 769398"/>
                <a:gd name="connsiteX4" fmla="*/ 5918 w 526742"/>
                <a:gd name="connsiteY4" fmla="*/ 414292 h 769398"/>
                <a:gd name="connsiteX0" fmla="*/ 5918 w 556334"/>
                <a:gd name="connsiteY0" fmla="*/ 414292 h 736847"/>
                <a:gd name="connsiteX1" fmla="*/ 556334 w 556334"/>
                <a:gd name="connsiteY1" fmla="*/ 736847 h 736847"/>
                <a:gd name="connsiteX2" fmla="*/ 514905 w 556334"/>
                <a:gd name="connsiteY2" fmla="*/ 304800 h 736847"/>
                <a:gd name="connsiteX3" fmla="*/ 0 w 556334"/>
                <a:gd name="connsiteY3" fmla="*/ 0 h 736847"/>
                <a:gd name="connsiteX4" fmla="*/ 5918 w 556334"/>
                <a:gd name="connsiteY4" fmla="*/ 414292 h 736847"/>
                <a:gd name="connsiteX0" fmla="*/ 5918 w 532661"/>
                <a:gd name="connsiteY0" fmla="*/ 414292 h 665825"/>
                <a:gd name="connsiteX1" fmla="*/ 532661 w 532661"/>
                <a:gd name="connsiteY1" fmla="*/ 665825 h 665825"/>
                <a:gd name="connsiteX2" fmla="*/ 514905 w 532661"/>
                <a:gd name="connsiteY2" fmla="*/ 304800 h 665825"/>
                <a:gd name="connsiteX3" fmla="*/ 0 w 532661"/>
                <a:gd name="connsiteY3" fmla="*/ 0 h 665825"/>
                <a:gd name="connsiteX4" fmla="*/ 5918 w 532661"/>
                <a:gd name="connsiteY4" fmla="*/ 414292 h 665825"/>
                <a:gd name="connsiteX0" fmla="*/ 5918 w 532661"/>
                <a:gd name="connsiteY0" fmla="*/ 414292 h 665825"/>
                <a:gd name="connsiteX1" fmla="*/ 532661 w 532661"/>
                <a:gd name="connsiteY1" fmla="*/ 665825 h 665825"/>
                <a:gd name="connsiteX2" fmla="*/ 517865 w 532661"/>
                <a:gd name="connsiteY2" fmla="*/ 180513 h 665825"/>
                <a:gd name="connsiteX3" fmla="*/ 0 w 532661"/>
                <a:gd name="connsiteY3" fmla="*/ 0 h 665825"/>
                <a:gd name="connsiteX4" fmla="*/ 5918 w 532661"/>
                <a:gd name="connsiteY4" fmla="*/ 414292 h 66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661" h="665825">
                  <a:moveTo>
                    <a:pt x="5918" y="414292"/>
                  </a:moveTo>
                  <a:lnTo>
                    <a:pt x="532661" y="665825"/>
                  </a:lnTo>
                  <a:lnTo>
                    <a:pt x="517865" y="180513"/>
                  </a:lnTo>
                  <a:lnTo>
                    <a:pt x="0" y="0"/>
                  </a:lnTo>
                  <a:cubicBezTo>
                    <a:pt x="986" y="114423"/>
                    <a:pt x="4932" y="299869"/>
                    <a:pt x="5918" y="41429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prstClr val="black"/>
                </a:solidFill>
              </a:endParaRPr>
            </a:p>
          </p:txBody>
        </p:sp>
        <p:sp>
          <p:nvSpPr>
            <p:cNvPr id="211" name="フリーフォーム 210"/>
            <p:cNvSpPr/>
            <p:nvPr/>
          </p:nvSpPr>
          <p:spPr bwMode="auto">
            <a:xfrm>
              <a:off x="4555277" y="3539618"/>
              <a:ext cx="82625" cy="95608"/>
            </a:xfrm>
            <a:custGeom>
              <a:avLst/>
              <a:gdLst>
                <a:gd name="connsiteX0" fmla="*/ 0 w 893686"/>
                <a:gd name="connsiteY0" fmla="*/ 168676 h 461639"/>
                <a:gd name="connsiteX1" fmla="*/ 467558 w 893686"/>
                <a:gd name="connsiteY1" fmla="*/ 461639 h 461639"/>
                <a:gd name="connsiteX2" fmla="*/ 893686 w 893686"/>
                <a:gd name="connsiteY2" fmla="*/ 304800 h 461639"/>
                <a:gd name="connsiteX3" fmla="*/ 378781 w 893686"/>
                <a:gd name="connsiteY3" fmla="*/ 0 h 461639"/>
                <a:gd name="connsiteX4" fmla="*/ 0 w 893686"/>
                <a:gd name="connsiteY4" fmla="*/ 168676 h 461639"/>
                <a:gd name="connsiteX0" fmla="*/ 0 w 893686"/>
                <a:gd name="connsiteY0" fmla="*/ 168676 h 349188"/>
                <a:gd name="connsiteX1" fmla="*/ 541539 w 893686"/>
                <a:gd name="connsiteY1" fmla="*/ 349188 h 349188"/>
                <a:gd name="connsiteX2" fmla="*/ 893686 w 893686"/>
                <a:gd name="connsiteY2" fmla="*/ 304800 h 349188"/>
                <a:gd name="connsiteX3" fmla="*/ 378781 w 893686"/>
                <a:gd name="connsiteY3" fmla="*/ 0 h 349188"/>
                <a:gd name="connsiteX4" fmla="*/ 0 w 893686"/>
                <a:gd name="connsiteY4" fmla="*/ 168676 h 349188"/>
                <a:gd name="connsiteX0" fmla="*/ 0 w 893686"/>
                <a:gd name="connsiteY0" fmla="*/ 82858 h 263370"/>
                <a:gd name="connsiteX1" fmla="*/ 541539 w 893686"/>
                <a:gd name="connsiteY1" fmla="*/ 263370 h 263370"/>
                <a:gd name="connsiteX2" fmla="*/ 893686 w 893686"/>
                <a:gd name="connsiteY2" fmla="*/ 218982 h 263370"/>
                <a:gd name="connsiteX3" fmla="*/ 236738 w 893686"/>
                <a:gd name="connsiteY3" fmla="*/ 0 h 263370"/>
                <a:gd name="connsiteX4" fmla="*/ 0 w 893686"/>
                <a:gd name="connsiteY4" fmla="*/ 82858 h 263370"/>
                <a:gd name="connsiteX0" fmla="*/ 0 w 757562"/>
                <a:gd name="connsiteY0" fmla="*/ 82858 h 263370"/>
                <a:gd name="connsiteX1" fmla="*/ 541539 w 757562"/>
                <a:gd name="connsiteY1" fmla="*/ 263370 h 263370"/>
                <a:gd name="connsiteX2" fmla="*/ 757562 w 757562"/>
                <a:gd name="connsiteY2" fmla="*/ 153879 h 263370"/>
                <a:gd name="connsiteX3" fmla="*/ 236738 w 757562"/>
                <a:gd name="connsiteY3" fmla="*/ 0 h 263370"/>
                <a:gd name="connsiteX4" fmla="*/ 0 w 757562"/>
                <a:gd name="connsiteY4" fmla="*/ 82858 h 263370"/>
                <a:gd name="connsiteX0" fmla="*/ 0 w 757562"/>
                <a:gd name="connsiteY0" fmla="*/ 82858 h 574089"/>
                <a:gd name="connsiteX1" fmla="*/ 23675 w 757562"/>
                <a:gd name="connsiteY1" fmla="*/ 574089 h 574089"/>
                <a:gd name="connsiteX2" fmla="*/ 757562 w 757562"/>
                <a:gd name="connsiteY2" fmla="*/ 153879 h 574089"/>
                <a:gd name="connsiteX3" fmla="*/ 236738 w 757562"/>
                <a:gd name="connsiteY3" fmla="*/ 0 h 574089"/>
                <a:gd name="connsiteX4" fmla="*/ 0 w 757562"/>
                <a:gd name="connsiteY4" fmla="*/ 82858 h 574089"/>
                <a:gd name="connsiteX0" fmla="*/ 0 w 260413"/>
                <a:gd name="connsiteY0" fmla="*/ 82858 h 574089"/>
                <a:gd name="connsiteX1" fmla="*/ 23675 w 260413"/>
                <a:gd name="connsiteY1" fmla="*/ 574089 h 574089"/>
                <a:gd name="connsiteX2" fmla="*/ 260413 w 260413"/>
                <a:gd name="connsiteY2" fmla="*/ 446842 h 574089"/>
                <a:gd name="connsiteX3" fmla="*/ 236738 w 260413"/>
                <a:gd name="connsiteY3" fmla="*/ 0 h 574089"/>
                <a:gd name="connsiteX4" fmla="*/ 0 w 260413"/>
                <a:gd name="connsiteY4" fmla="*/ 82858 h 574089"/>
                <a:gd name="connsiteX0" fmla="*/ 0 w 236738"/>
                <a:gd name="connsiteY0" fmla="*/ 82858 h 574089"/>
                <a:gd name="connsiteX1" fmla="*/ 23675 w 236738"/>
                <a:gd name="connsiteY1" fmla="*/ 574089 h 574089"/>
                <a:gd name="connsiteX2" fmla="*/ 224902 w 236738"/>
                <a:gd name="connsiteY2" fmla="*/ 455719 h 574089"/>
                <a:gd name="connsiteX3" fmla="*/ 236738 w 236738"/>
                <a:gd name="connsiteY3" fmla="*/ 0 h 574089"/>
                <a:gd name="connsiteX4" fmla="*/ 0 w 236738"/>
                <a:gd name="connsiteY4" fmla="*/ 82858 h 574089"/>
                <a:gd name="connsiteX0" fmla="*/ 0 w 224902"/>
                <a:gd name="connsiteY0" fmla="*/ 0 h 491231"/>
                <a:gd name="connsiteX1" fmla="*/ 23675 w 224902"/>
                <a:gd name="connsiteY1" fmla="*/ 491231 h 491231"/>
                <a:gd name="connsiteX2" fmla="*/ 224902 w 224902"/>
                <a:gd name="connsiteY2" fmla="*/ 372861 h 491231"/>
                <a:gd name="connsiteX3" fmla="*/ 221942 w 224902"/>
                <a:gd name="connsiteY3" fmla="*/ 251534 h 491231"/>
                <a:gd name="connsiteX4" fmla="*/ 0 w 224902"/>
                <a:gd name="connsiteY4" fmla="*/ 0 h 491231"/>
                <a:gd name="connsiteX0" fmla="*/ 0 w 207147"/>
                <a:gd name="connsiteY0" fmla="*/ 97654 h 239697"/>
                <a:gd name="connsiteX1" fmla="*/ 5920 w 207147"/>
                <a:gd name="connsiteY1" fmla="*/ 239697 h 239697"/>
                <a:gd name="connsiteX2" fmla="*/ 207147 w 207147"/>
                <a:gd name="connsiteY2" fmla="*/ 121327 h 239697"/>
                <a:gd name="connsiteX3" fmla="*/ 204187 w 207147"/>
                <a:gd name="connsiteY3" fmla="*/ 0 h 239697"/>
                <a:gd name="connsiteX4" fmla="*/ 0 w 207147"/>
                <a:gd name="connsiteY4" fmla="*/ 97654 h 239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147" h="239697">
                  <a:moveTo>
                    <a:pt x="0" y="97654"/>
                  </a:moveTo>
                  <a:lnTo>
                    <a:pt x="5920" y="239697"/>
                  </a:lnTo>
                  <a:lnTo>
                    <a:pt x="207147" y="121327"/>
                  </a:lnTo>
                  <a:cubicBezTo>
                    <a:pt x="206160" y="80885"/>
                    <a:pt x="205174" y="40442"/>
                    <a:pt x="204187" y="0"/>
                  </a:cubicBezTo>
                  <a:lnTo>
                    <a:pt x="0" y="9765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prstClr val="black"/>
                </a:solidFill>
              </a:endParaRPr>
            </a:p>
          </p:txBody>
        </p:sp>
        <p:sp>
          <p:nvSpPr>
            <p:cNvPr id="212" name="フリーフォーム 211"/>
            <p:cNvSpPr/>
            <p:nvPr/>
          </p:nvSpPr>
          <p:spPr bwMode="auto">
            <a:xfrm>
              <a:off x="4536982" y="3373779"/>
              <a:ext cx="103871" cy="228988"/>
            </a:xfrm>
            <a:custGeom>
              <a:avLst/>
              <a:gdLst>
                <a:gd name="connsiteX0" fmla="*/ 0 w 893686"/>
                <a:gd name="connsiteY0" fmla="*/ 168676 h 461639"/>
                <a:gd name="connsiteX1" fmla="*/ 467558 w 893686"/>
                <a:gd name="connsiteY1" fmla="*/ 461639 h 461639"/>
                <a:gd name="connsiteX2" fmla="*/ 893686 w 893686"/>
                <a:gd name="connsiteY2" fmla="*/ 304800 h 461639"/>
                <a:gd name="connsiteX3" fmla="*/ 378781 w 893686"/>
                <a:gd name="connsiteY3" fmla="*/ 0 h 461639"/>
                <a:gd name="connsiteX4" fmla="*/ 0 w 893686"/>
                <a:gd name="connsiteY4" fmla="*/ 168676 h 461639"/>
                <a:gd name="connsiteX0" fmla="*/ 0 w 893686"/>
                <a:gd name="connsiteY0" fmla="*/ 168676 h 349188"/>
                <a:gd name="connsiteX1" fmla="*/ 541539 w 893686"/>
                <a:gd name="connsiteY1" fmla="*/ 349188 h 349188"/>
                <a:gd name="connsiteX2" fmla="*/ 893686 w 893686"/>
                <a:gd name="connsiteY2" fmla="*/ 304800 h 349188"/>
                <a:gd name="connsiteX3" fmla="*/ 378781 w 893686"/>
                <a:gd name="connsiteY3" fmla="*/ 0 h 349188"/>
                <a:gd name="connsiteX4" fmla="*/ 0 w 893686"/>
                <a:gd name="connsiteY4" fmla="*/ 168676 h 349188"/>
                <a:gd name="connsiteX0" fmla="*/ 0 w 893686"/>
                <a:gd name="connsiteY0" fmla="*/ 82858 h 263370"/>
                <a:gd name="connsiteX1" fmla="*/ 541539 w 893686"/>
                <a:gd name="connsiteY1" fmla="*/ 263370 h 263370"/>
                <a:gd name="connsiteX2" fmla="*/ 893686 w 893686"/>
                <a:gd name="connsiteY2" fmla="*/ 218982 h 263370"/>
                <a:gd name="connsiteX3" fmla="*/ 236738 w 893686"/>
                <a:gd name="connsiteY3" fmla="*/ 0 h 263370"/>
                <a:gd name="connsiteX4" fmla="*/ 0 w 893686"/>
                <a:gd name="connsiteY4" fmla="*/ 82858 h 263370"/>
                <a:gd name="connsiteX0" fmla="*/ 0 w 757562"/>
                <a:gd name="connsiteY0" fmla="*/ 82858 h 263370"/>
                <a:gd name="connsiteX1" fmla="*/ 541539 w 757562"/>
                <a:gd name="connsiteY1" fmla="*/ 263370 h 263370"/>
                <a:gd name="connsiteX2" fmla="*/ 757562 w 757562"/>
                <a:gd name="connsiteY2" fmla="*/ 153879 h 263370"/>
                <a:gd name="connsiteX3" fmla="*/ 236738 w 757562"/>
                <a:gd name="connsiteY3" fmla="*/ 0 h 263370"/>
                <a:gd name="connsiteX4" fmla="*/ 0 w 757562"/>
                <a:gd name="connsiteY4" fmla="*/ 82858 h 263370"/>
                <a:gd name="connsiteX0" fmla="*/ 0 w 757562"/>
                <a:gd name="connsiteY0" fmla="*/ 82858 h 574089"/>
                <a:gd name="connsiteX1" fmla="*/ 23675 w 757562"/>
                <a:gd name="connsiteY1" fmla="*/ 574089 h 574089"/>
                <a:gd name="connsiteX2" fmla="*/ 757562 w 757562"/>
                <a:gd name="connsiteY2" fmla="*/ 153879 h 574089"/>
                <a:gd name="connsiteX3" fmla="*/ 236738 w 757562"/>
                <a:gd name="connsiteY3" fmla="*/ 0 h 574089"/>
                <a:gd name="connsiteX4" fmla="*/ 0 w 757562"/>
                <a:gd name="connsiteY4" fmla="*/ 82858 h 574089"/>
                <a:gd name="connsiteX0" fmla="*/ 0 w 260413"/>
                <a:gd name="connsiteY0" fmla="*/ 82858 h 574089"/>
                <a:gd name="connsiteX1" fmla="*/ 23675 w 260413"/>
                <a:gd name="connsiteY1" fmla="*/ 574089 h 574089"/>
                <a:gd name="connsiteX2" fmla="*/ 260413 w 260413"/>
                <a:gd name="connsiteY2" fmla="*/ 446842 h 574089"/>
                <a:gd name="connsiteX3" fmla="*/ 236738 w 260413"/>
                <a:gd name="connsiteY3" fmla="*/ 0 h 574089"/>
                <a:gd name="connsiteX4" fmla="*/ 0 w 260413"/>
                <a:gd name="connsiteY4" fmla="*/ 82858 h 57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13" h="574089">
                  <a:moveTo>
                    <a:pt x="0" y="82858"/>
                  </a:moveTo>
                  <a:lnTo>
                    <a:pt x="23675" y="574089"/>
                  </a:lnTo>
                  <a:lnTo>
                    <a:pt x="260413" y="446842"/>
                  </a:lnTo>
                  <a:lnTo>
                    <a:pt x="236738" y="0"/>
                  </a:lnTo>
                  <a:lnTo>
                    <a:pt x="0" y="8285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prstClr val="black"/>
                </a:solidFill>
              </a:endParaRPr>
            </a:p>
          </p:txBody>
        </p:sp>
        <p:sp>
          <p:nvSpPr>
            <p:cNvPr id="213" name="フリーフォーム 212"/>
            <p:cNvSpPr/>
            <p:nvPr/>
          </p:nvSpPr>
          <p:spPr bwMode="auto">
            <a:xfrm>
              <a:off x="4354619" y="3503027"/>
              <a:ext cx="203020" cy="133380"/>
            </a:xfrm>
            <a:custGeom>
              <a:avLst/>
              <a:gdLst>
                <a:gd name="connsiteX0" fmla="*/ 0 w 893686"/>
                <a:gd name="connsiteY0" fmla="*/ 168676 h 461639"/>
                <a:gd name="connsiteX1" fmla="*/ 467558 w 893686"/>
                <a:gd name="connsiteY1" fmla="*/ 461639 h 461639"/>
                <a:gd name="connsiteX2" fmla="*/ 893686 w 893686"/>
                <a:gd name="connsiteY2" fmla="*/ 304800 h 461639"/>
                <a:gd name="connsiteX3" fmla="*/ 378781 w 893686"/>
                <a:gd name="connsiteY3" fmla="*/ 0 h 461639"/>
                <a:gd name="connsiteX4" fmla="*/ 0 w 893686"/>
                <a:gd name="connsiteY4" fmla="*/ 168676 h 461639"/>
                <a:gd name="connsiteX0" fmla="*/ 2959 w 514905"/>
                <a:gd name="connsiteY0" fmla="*/ 343270 h 461639"/>
                <a:gd name="connsiteX1" fmla="*/ 88777 w 514905"/>
                <a:gd name="connsiteY1" fmla="*/ 461639 h 461639"/>
                <a:gd name="connsiteX2" fmla="*/ 514905 w 514905"/>
                <a:gd name="connsiteY2" fmla="*/ 304800 h 461639"/>
                <a:gd name="connsiteX3" fmla="*/ 0 w 514905"/>
                <a:gd name="connsiteY3" fmla="*/ 0 h 461639"/>
                <a:gd name="connsiteX4" fmla="*/ 2959 w 514905"/>
                <a:gd name="connsiteY4" fmla="*/ 343270 h 461639"/>
                <a:gd name="connsiteX0" fmla="*/ 2959 w 526742"/>
                <a:gd name="connsiteY0" fmla="*/ 343270 h 742765"/>
                <a:gd name="connsiteX1" fmla="*/ 526742 w 526742"/>
                <a:gd name="connsiteY1" fmla="*/ 742765 h 742765"/>
                <a:gd name="connsiteX2" fmla="*/ 514905 w 526742"/>
                <a:gd name="connsiteY2" fmla="*/ 304800 h 742765"/>
                <a:gd name="connsiteX3" fmla="*/ 0 w 526742"/>
                <a:gd name="connsiteY3" fmla="*/ 0 h 742765"/>
                <a:gd name="connsiteX4" fmla="*/ 2959 w 526742"/>
                <a:gd name="connsiteY4" fmla="*/ 343270 h 742765"/>
                <a:gd name="connsiteX0" fmla="*/ 5918 w 526742"/>
                <a:gd name="connsiteY0" fmla="*/ 414292 h 742765"/>
                <a:gd name="connsiteX1" fmla="*/ 526742 w 526742"/>
                <a:gd name="connsiteY1" fmla="*/ 742765 h 742765"/>
                <a:gd name="connsiteX2" fmla="*/ 514905 w 526742"/>
                <a:gd name="connsiteY2" fmla="*/ 304800 h 742765"/>
                <a:gd name="connsiteX3" fmla="*/ 0 w 526742"/>
                <a:gd name="connsiteY3" fmla="*/ 0 h 742765"/>
                <a:gd name="connsiteX4" fmla="*/ 5918 w 526742"/>
                <a:gd name="connsiteY4" fmla="*/ 414292 h 742765"/>
                <a:gd name="connsiteX0" fmla="*/ 5918 w 526742"/>
                <a:gd name="connsiteY0" fmla="*/ 414292 h 769398"/>
                <a:gd name="connsiteX1" fmla="*/ 526742 w 526742"/>
                <a:gd name="connsiteY1" fmla="*/ 769398 h 769398"/>
                <a:gd name="connsiteX2" fmla="*/ 514905 w 526742"/>
                <a:gd name="connsiteY2" fmla="*/ 304800 h 769398"/>
                <a:gd name="connsiteX3" fmla="*/ 0 w 526742"/>
                <a:gd name="connsiteY3" fmla="*/ 0 h 769398"/>
                <a:gd name="connsiteX4" fmla="*/ 5918 w 526742"/>
                <a:gd name="connsiteY4" fmla="*/ 414292 h 769398"/>
                <a:gd name="connsiteX0" fmla="*/ 986 w 521810"/>
                <a:gd name="connsiteY0" fmla="*/ 162758 h 517864"/>
                <a:gd name="connsiteX1" fmla="*/ 521810 w 521810"/>
                <a:gd name="connsiteY1" fmla="*/ 517864 h 517864"/>
                <a:gd name="connsiteX2" fmla="*/ 509973 w 521810"/>
                <a:gd name="connsiteY2" fmla="*/ 53266 h 517864"/>
                <a:gd name="connsiteX3" fmla="*/ 987 w 521810"/>
                <a:gd name="connsiteY3" fmla="*/ 0 h 517864"/>
                <a:gd name="connsiteX4" fmla="*/ 986 w 521810"/>
                <a:gd name="connsiteY4" fmla="*/ 162758 h 517864"/>
                <a:gd name="connsiteX0" fmla="*/ 986 w 521810"/>
                <a:gd name="connsiteY0" fmla="*/ 162758 h 517864"/>
                <a:gd name="connsiteX1" fmla="*/ 521810 w 521810"/>
                <a:gd name="connsiteY1" fmla="*/ 517864 h 517864"/>
                <a:gd name="connsiteX2" fmla="*/ 509973 w 521810"/>
                <a:gd name="connsiteY2" fmla="*/ 53266 h 517864"/>
                <a:gd name="connsiteX3" fmla="*/ 987 w 521810"/>
                <a:gd name="connsiteY3" fmla="*/ 0 h 517864"/>
                <a:gd name="connsiteX4" fmla="*/ 986 w 521810"/>
                <a:gd name="connsiteY4" fmla="*/ 162758 h 517864"/>
                <a:gd name="connsiteX0" fmla="*/ 986 w 521810"/>
                <a:gd name="connsiteY0" fmla="*/ 162758 h 517864"/>
                <a:gd name="connsiteX1" fmla="*/ 521810 w 521810"/>
                <a:gd name="connsiteY1" fmla="*/ 517864 h 517864"/>
                <a:gd name="connsiteX2" fmla="*/ 501096 w 521810"/>
                <a:gd name="connsiteY2" fmla="*/ 381739 h 517864"/>
                <a:gd name="connsiteX3" fmla="*/ 987 w 521810"/>
                <a:gd name="connsiteY3" fmla="*/ 0 h 517864"/>
                <a:gd name="connsiteX4" fmla="*/ 986 w 521810"/>
                <a:gd name="connsiteY4" fmla="*/ 162758 h 517864"/>
                <a:gd name="connsiteX0" fmla="*/ 986 w 521810"/>
                <a:gd name="connsiteY0" fmla="*/ 114423 h 469529"/>
                <a:gd name="connsiteX1" fmla="*/ 521810 w 521810"/>
                <a:gd name="connsiteY1" fmla="*/ 469529 h 469529"/>
                <a:gd name="connsiteX2" fmla="*/ 501096 w 521810"/>
                <a:gd name="connsiteY2" fmla="*/ 333404 h 469529"/>
                <a:gd name="connsiteX3" fmla="*/ 6906 w 521810"/>
                <a:gd name="connsiteY3" fmla="*/ 37482 h 469529"/>
                <a:gd name="connsiteX4" fmla="*/ 986 w 521810"/>
                <a:gd name="connsiteY4" fmla="*/ 114423 h 469529"/>
                <a:gd name="connsiteX0" fmla="*/ 986 w 521810"/>
                <a:gd name="connsiteY0" fmla="*/ 114423 h 469529"/>
                <a:gd name="connsiteX1" fmla="*/ 521810 w 521810"/>
                <a:gd name="connsiteY1" fmla="*/ 469529 h 469529"/>
                <a:gd name="connsiteX2" fmla="*/ 501096 w 521810"/>
                <a:gd name="connsiteY2" fmla="*/ 333404 h 469529"/>
                <a:gd name="connsiteX3" fmla="*/ 6906 w 521810"/>
                <a:gd name="connsiteY3" fmla="*/ 7890 h 469529"/>
                <a:gd name="connsiteX4" fmla="*/ 986 w 521810"/>
                <a:gd name="connsiteY4" fmla="*/ 114423 h 469529"/>
                <a:gd name="connsiteX0" fmla="*/ 986 w 521810"/>
                <a:gd name="connsiteY0" fmla="*/ 114423 h 469529"/>
                <a:gd name="connsiteX1" fmla="*/ 521810 w 521810"/>
                <a:gd name="connsiteY1" fmla="*/ 469529 h 469529"/>
                <a:gd name="connsiteX2" fmla="*/ 512933 w 521810"/>
                <a:gd name="connsiteY2" fmla="*/ 244628 h 469529"/>
                <a:gd name="connsiteX3" fmla="*/ 6906 w 521810"/>
                <a:gd name="connsiteY3" fmla="*/ 7890 h 469529"/>
                <a:gd name="connsiteX4" fmla="*/ 986 w 521810"/>
                <a:gd name="connsiteY4" fmla="*/ 114423 h 469529"/>
                <a:gd name="connsiteX0" fmla="*/ 986 w 515891"/>
                <a:gd name="connsiteY0" fmla="*/ 114423 h 342282"/>
                <a:gd name="connsiteX1" fmla="*/ 515891 w 515891"/>
                <a:gd name="connsiteY1" fmla="*/ 342282 h 342282"/>
                <a:gd name="connsiteX2" fmla="*/ 512933 w 515891"/>
                <a:gd name="connsiteY2" fmla="*/ 244628 h 342282"/>
                <a:gd name="connsiteX3" fmla="*/ 6906 w 515891"/>
                <a:gd name="connsiteY3" fmla="*/ 7890 h 342282"/>
                <a:gd name="connsiteX4" fmla="*/ 986 w 515891"/>
                <a:gd name="connsiteY4" fmla="*/ 114423 h 342282"/>
                <a:gd name="connsiteX0" fmla="*/ 26632 w 508985"/>
                <a:gd name="connsiteY0" fmla="*/ 114423 h 357078"/>
                <a:gd name="connsiteX1" fmla="*/ 508985 w 508985"/>
                <a:gd name="connsiteY1" fmla="*/ 357078 h 357078"/>
                <a:gd name="connsiteX2" fmla="*/ 506027 w 508985"/>
                <a:gd name="connsiteY2" fmla="*/ 259424 h 357078"/>
                <a:gd name="connsiteX3" fmla="*/ 0 w 508985"/>
                <a:gd name="connsiteY3" fmla="*/ 22686 h 357078"/>
                <a:gd name="connsiteX4" fmla="*/ 26632 w 508985"/>
                <a:gd name="connsiteY4" fmla="*/ 114423 h 357078"/>
                <a:gd name="connsiteX0" fmla="*/ 26632 w 508985"/>
                <a:gd name="connsiteY0" fmla="*/ 91737 h 334392"/>
                <a:gd name="connsiteX1" fmla="*/ 508985 w 508985"/>
                <a:gd name="connsiteY1" fmla="*/ 334392 h 334392"/>
                <a:gd name="connsiteX2" fmla="*/ 506027 w 508985"/>
                <a:gd name="connsiteY2" fmla="*/ 236738 h 334392"/>
                <a:gd name="connsiteX3" fmla="*/ 0 w 508985"/>
                <a:gd name="connsiteY3" fmla="*/ 0 h 334392"/>
                <a:gd name="connsiteX4" fmla="*/ 26632 w 508985"/>
                <a:gd name="connsiteY4" fmla="*/ 91737 h 334392"/>
                <a:gd name="connsiteX0" fmla="*/ 12823 w 518850"/>
                <a:gd name="connsiteY0" fmla="*/ 79900 h 334392"/>
                <a:gd name="connsiteX1" fmla="*/ 518850 w 518850"/>
                <a:gd name="connsiteY1" fmla="*/ 334392 h 334392"/>
                <a:gd name="connsiteX2" fmla="*/ 515892 w 518850"/>
                <a:gd name="connsiteY2" fmla="*/ 236738 h 334392"/>
                <a:gd name="connsiteX3" fmla="*/ 9865 w 518850"/>
                <a:gd name="connsiteY3" fmla="*/ 0 h 334392"/>
                <a:gd name="connsiteX4" fmla="*/ 12823 w 518850"/>
                <a:gd name="connsiteY4" fmla="*/ 79900 h 334392"/>
                <a:gd name="connsiteX0" fmla="*/ 2958 w 508985"/>
                <a:gd name="connsiteY0" fmla="*/ 79900 h 334392"/>
                <a:gd name="connsiteX1" fmla="*/ 508985 w 508985"/>
                <a:gd name="connsiteY1" fmla="*/ 334392 h 334392"/>
                <a:gd name="connsiteX2" fmla="*/ 506027 w 508985"/>
                <a:gd name="connsiteY2" fmla="*/ 236738 h 334392"/>
                <a:gd name="connsiteX3" fmla="*/ 0 w 508985"/>
                <a:gd name="connsiteY3" fmla="*/ 0 h 334392"/>
                <a:gd name="connsiteX4" fmla="*/ 2958 w 508985"/>
                <a:gd name="connsiteY4" fmla="*/ 79900 h 33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985" h="334392">
                  <a:moveTo>
                    <a:pt x="2958" y="79900"/>
                  </a:moveTo>
                  <a:lnTo>
                    <a:pt x="508985" y="334392"/>
                  </a:lnTo>
                  <a:lnTo>
                    <a:pt x="506027" y="236738"/>
                  </a:lnTo>
                  <a:lnTo>
                    <a:pt x="0" y="0"/>
                  </a:lnTo>
                  <a:cubicBezTo>
                    <a:pt x="986" y="13809"/>
                    <a:pt x="7891" y="48335"/>
                    <a:pt x="2958" y="7990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prstClr val="black"/>
                </a:solidFill>
              </a:endParaRPr>
            </a:p>
          </p:txBody>
        </p:sp>
        <p:sp>
          <p:nvSpPr>
            <p:cNvPr id="214" name="フリーフォーム 213"/>
            <p:cNvSpPr/>
            <p:nvPr/>
          </p:nvSpPr>
          <p:spPr bwMode="auto">
            <a:xfrm>
              <a:off x="4332192" y="3310629"/>
              <a:ext cx="302170" cy="105051"/>
            </a:xfrm>
            <a:custGeom>
              <a:avLst/>
              <a:gdLst>
                <a:gd name="connsiteX0" fmla="*/ 0 w 893686"/>
                <a:gd name="connsiteY0" fmla="*/ 168676 h 461639"/>
                <a:gd name="connsiteX1" fmla="*/ 467558 w 893686"/>
                <a:gd name="connsiteY1" fmla="*/ 461639 h 461639"/>
                <a:gd name="connsiteX2" fmla="*/ 893686 w 893686"/>
                <a:gd name="connsiteY2" fmla="*/ 304800 h 461639"/>
                <a:gd name="connsiteX3" fmla="*/ 378781 w 893686"/>
                <a:gd name="connsiteY3" fmla="*/ 0 h 461639"/>
                <a:gd name="connsiteX4" fmla="*/ 0 w 893686"/>
                <a:gd name="connsiteY4" fmla="*/ 168676 h 461639"/>
                <a:gd name="connsiteX0" fmla="*/ 0 w 893686"/>
                <a:gd name="connsiteY0" fmla="*/ 168676 h 349188"/>
                <a:gd name="connsiteX1" fmla="*/ 541539 w 893686"/>
                <a:gd name="connsiteY1" fmla="*/ 349188 h 349188"/>
                <a:gd name="connsiteX2" fmla="*/ 893686 w 893686"/>
                <a:gd name="connsiteY2" fmla="*/ 304800 h 349188"/>
                <a:gd name="connsiteX3" fmla="*/ 378781 w 893686"/>
                <a:gd name="connsiteY3" fmla="*/ 0 h 349188"/>
                <a:gd name="connsiteX4" fmla="*/ 0 w 893686"/>
                <a:gd name="connsiteY4" fmla="*/ 168676 h 349188"/>
                <a:gd name="connsiteX0" fmla="*/ 0 w 893686"/>
                <a:gd name="connsiteY0" fmla="*/ 82858 h 263370"/>
                <a:gd name="connsiteX1" fmla="*/ 541539 w 893686"/>
                <a:gd name="connsiteY1" fmla="*/ 263370 h 263370"/>
                <a:gd name="connsiteX2" fmla="*/ 893686 w 893686"/>
                <a:gd name="connsiteY2" fmla="*/ 218982 h 263370"/>
                <a:gd name="connsiteX3" fmla="*/ 236738 w 893686"/>
                <a:gd name="connsiteY3" fmla="*/ 0 h 263370"/>
                <a:gd name="connsiteX4" fmla="*/ 0 w 893686"/>
                <a:gd name="connsiteY4" fmla="*/ 82858 h 263370"/>
                <a:gd name="connsiteX0" fmla="*/ 0 w 757562"/>
                <a:gd name="connsiteY0" fmla="*/ 82858 h 263370"/>
                <a:gd name="connsiteX1" fmla="*/ 541539 w 757562"/>
                <a:gd name="connsiteY1" fmla="*/ 263370 h 263370"/>
                <a:gd name="connsiteX2" fmla="*/ 757562 w 757562"/>
                <a:gd name="connsiteY2" fmla="*/ 153879 h 263370"/>
                <a:gd name="connsiteX3" fmla="*/ 236738 w 757562"/>
                <a:gd name="connsiteY3" fmla="*/ 0 h 263370"/>
                <a:gd name="connsiteX4" fmla="*/ 0 w 757562"/>
                <a:gd name="connsiteY4" fmla="*/ 82858 h 263370"/>
                <a:gd name="connsiteX0" fmla="*/ 0 w 757562"/>
                <a:gd name="connsiteY0" fmla="*/ 82858 h 263370"/>
                <a:gd name="connsiteX1" fmla="*/ 529702 w 757562"/>
                <a:gd name="connsiteY1" fmla="*/ 263370 h 263370"/>
                <a:gd name="connsiteX2" fmla="*/ 757562 w 757562"/>
                <a:gd name="connsiteY2" fmla="*/ 153879 h 263370"/>
                <a:gd name="connsiteX3" fmla="*/ 236738 w 757562"/>
                <a:gd name="connsiteY3" fmla="*/ 0 h 263370"/>
                <a:gd name="connsiteX4" fmla="*/ 0 w 757562"/>
                <a:gd name="connsiteY4" fmla="*/ 82858 h 26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562" h="263370">
                  <a:moveTo>
                    <a:pt x="0" y="82858"/>
                  </a:moveTo>
                  <a:lnTo>
                    <a:pt x="529702" y="263370"/>
                  </a:lnTo>
                  <a:lnTo>
                    <a:pt x="757562" y="153879"/>
                  </a:lnTo>
                  <a:lnTo>
                    <a:pt x="236738" y="0"/>
                  </a:lnTo>
                  <a:lnTo>
                    <a:pt x="0" y="828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prstClr val="black"/>
                </a:solidFill>
              </a:endParaRPr>
            </a:p>
          </p:txBody>
        </p:sp>
        <p:sp>
          <p:nvSpPr>
            <p:cNvPr id="215" name="フリーフォーム 214"/>
            <p:cNvSpPr/>
            <p:nvPr/>
          </p:nvSpPr>
          <p:spPr bwMode="auto">
            <a:xfrm>
              <a:off x="4355208" y="3301776"/>
              <a:ext cx="193578" cy="105051"/>
            </a:xfrm>
            <a:custGeom>
              <a:avLst/>
              <a:gdLst>
                <a:gd name="connsiteX0" fmla="*/ 0 w 893686"/>
                <a:gd name="connsiteY0" fmla="*/ 168676 h 461639"/>
                <a:gd name="connsiteX1" fmla="*/ 467558 w 893686"/>
                <a:gd name="connsiteY1" fmla="*/ 461639 h 461639"/>
                <a:gd name="connsiteX2" fmla="*/ 893686 w 893686"/>
                <a:gd name="connsiteY2" fmla="*/ 304800 h 461639"/>
                <a:gd name="connsiteX3" fmla="*/ 378781 w 893686"/>
                <a:gd name="connsiteY3" fmla="*/ 0 h 461639"/>
                <a:gd name="connsiteX4" fmla="*/ 0 w 893686"/>
                <a:gd name="connsiteY4" fmla="*/ 168676 h 461639"/>
                <a:gd name="connsiteX0" fmla="*/ 0 w 893686"/>
                <a:gd name="connsiteY0" fmla="*/ 168676 h 349188"/>
                <a:gd name="connsiteX1" fmla="*/ 541539 w 893686"/>
                <a:gd name="connsiteY1" fmla="*/ 349188 h 349188"/>
                <a:gd name="connsiteX2" fmla="*/ 893686 w 893686"/>
                <a:gd name="connsiteY2" fmla="*/ 304800 h 349188"/>
                <a:gd name="connsiteX3" fmla="*/ 378781 w 893686"/>
                <a:gd name="connsiteY3" fmla="*/ 0 h 349188"/>
                <a:gd name="connsiteX4" fmla="*/ 0 w 893686"/>
                <a:gd name="connsiteY4" fmla="*/ 168676 h 349188"/>
                <a:gd name="connsiteX0" fmla="*/ 0 w 893686"/>
                <a:gd name="connsiteY0" fmla="*/ 82858 h 263370"/>
                <a:gd name="connsiteX1" fmla="*/ 541539 w 893686"/>
                <a:gd name="connsiteY1" fmla="*/ 263370 h 263370"/>
                <a:gd name="connsiteX2" fmla="*/ 893686 w 893686"/>
                <a:gd name="connsiteY2" fmla="*/ 218982 h 263370"/>
                <a:gd name="connsiteX3" fmla="*/ 236738 w 893686"/>
                <a:gd name="connsiteY3" fmla="*/ 0 h 263370"/>
                <a:gd name="connsiteX4" fmla="*/ 0 w 893686"/>
                <a:gd name="connsiteY4" fmla="*/ 82858 h 263370"/>
                <a:gd name="connsiteX0" fmla="*/ 0 w 757562"/>
                <a:gd name="connsiteY0" fmla="*/ 82858 h 263370"/>
                <a:gd name="connsiteX1" fmla="*/ 541539 w 757562"/>
                <a:gd name="connsiteY1" fmla="*/ 263370 h 263370"/>
                <a:gd name="connsiteX2" fmla="*/ 757562 w 757562"/>
                <a:gd name="connsiteY2" fmla="*/ 153879 h 263370"/>
                <a:gd name="connsiteX3" fmla="*/ 236738 w 757562"/>
                <a:gd name="connsiteY3" fmla="*/ 0 h 263370"/>
                <a:gd name="connsiteX4" fmla="*/ 0 w 757562"/>
                <a:gd name="connsiteY4" fmla="*/ 82858 h 263370"/>
                <a:gd name="connsiteX0" fmla="*/ 0 w 757562"/>
                <a:gd name="connsiteY0" fmla="*/ 100613 h 281125"/>
                <a:gd name="connsiteX1" fmla="*/ 541539 w 757562"/>
                <a:gd name="connsiteY1" fmla="*/ 281125 h 281125"/>
                <a:gd name="connsiteX2" fmla="*/ 757562 w 757562"/>
                <a:gd name="connsiteY2" fmla="*/ 171634 h 281125"/>
                <a:gd name="connsiteX3" fmla="*/ 1 w 757562"/>
                <a:gd name="connsiteY3" fmla="*/ 0 h 281125"/>
                <a:gd name="connsiteX4" fmla="*/ 0 w 757562"/>
                <a:gd name="connsiteY4" fmla="*/ 100613 h 281125"/>
                <a:gd name="connsiteX0" fmla="*/ 0 w 541539"/>
                <a:gd name="connsiteY0" fmla="*/ 100613 h 281125"/>
                <a:gd name="connsiteX1" fmla="*/ 541539 w 541539"/>
                <a:gd name="connsiteY1" fmla="*/ 281125 h 281125"/>
                <a:gd name="connsiteX2" fmla="*/ 526743 w 541539"/>
                <a:gd name="connsiteY2" fmla="*/ 168675 h 281125"/>
                <a:gd name="connsiteX3" fmla="*/ 1 w 541539"/>
                <a:gd name="connsiteY3" fmla="*/ 0 h 281125"/>
                <a:gd name="connsiteX4" fmla="*/ 0 w 541539"/>
                <a:gd name="connsiteY4" fmla="*/ 100613 h 281125"/>
                <a:gd name="connsiteX0" fmla="*/ 0 w 526743"/>
                <a:gd name="connsiteY0" fmla="*/ 100613 h 272247"/>
                <a:gd name="connsiteX1" fmla="*/ 520825 w 526743"/>
                <a:gd name="connsiteY1" fmla="*/ 272247 h 272247"/>
                <a:gd name="connsiteX2" fmla="*/ 526743 w 526743"/>
                <a:gd name="connsiteY2" fmla="*/ 168675 h 272247"/>
                <a:gd name="connsiteX3" fmla="*/ 1 w 526743"/>
                <a:gd name="connsiteY3" fmla="*/ 0 h 272247"/>
                <a:gd name="connsiteX4" fmla="*/ 0 w 526743"/>
                <a:gd name="connsiteY4" fmla="*/ 100613 h 272247"/>
                <a:gd name="connsiteX0" fmla="*/ 0 w 520825"/>
                <a:gd name="connsiteY0" fmla="*/ 100613 h 272247"/>
                <a:gd name="connsiteX1" fmla="*/ 520825 w 520825"/>
                <a:gd name="connsiteY1" fmla="*/ 272247 h 272247"/>
                <a:gd name="connsiteX2" fmla="*/ 514906 w 520825"/>
                <a:gd name="connsiteY2" fmla="*/ 147961 h 272247"/>
                <a:gd name="connsiteX3" fmla="*/ 1 w 520825"/>
                <a:gd name="connsiteY3" fmla="*/ 0 h 272247"/>
                <a:gd name="connsiteX4" fmla="*/ 0 w 520825"/>
                <a:gd name="connsiteY4" fmla="*/ 100613 h 272247"/>
                <a:gd name="connsiteX0" fmla="*/ 0 w 514906"/>
                <a:gd name="connsiteY0" fmla="*/ 100613 h 263369"/>
                <a:gd name="connsiteX1" fmla="*/ 503069 w 514906"/>
                <a:gd name="connsiteY1" fmla="*/ 263369 h 263369"/>
                <a:gd name="connsiteX2" fmla="*/ 514906 w 514906"/>
                <a:gd name="connsiteY2" fmla="*/ 147961 h 263369"/>
                <a:gd name="connsiteX3" fmla="*/ 1 w 514906"/>
                <a:gd name="connsiteY3" fmla="*/ 0 h 263369"/>
                <a:gd name="connsiteX4" fmla="*/ 0 w 514906"/>
                <a:gd name="connsiteY4" fmla="*/ 100613 h 263369"/>
                <a:gd name="connsiteX0" fmla="*/ 0 w 503069"/>
                <a:gd name="connsiteY0" fmla="*/ 100613 h 263369"/>
                <a:gd name="connsiteX1" fmla="*/ 503069 w 503069"/>
                <a:gd name="connsiteY1" fmla="*/ 263369 h 263369"/>
                <a:gd name="connsiteX2" fmla="*/ 494192 w 503069"/>
                <a:gd name="connsiteY2" fmla="*/ 147961 h 263369"/>
                <a:gd name="connsiteX3" fmla="*/ 1 w 503069"/>
                <a:gd name="connsiteY3" fmla="*/ 0 h 263369"/>
                <a:gd name="connsiteX4" fmla="*/ 0 w 503069"/>
                <a:gd name="connsiteY4" fmla="*/ 100613 h 263369"/>
                <a:gd name="connsiteX0" fmla="*/ 0 w 494192"/>
                <a:gd name="connsiteY0" fmla="*/ 100613 h 263369"/>
                <a:gd name="connsiteX1" fmla="*/ 485314 w 494192"/>
                <a:gd name="connsiteY1" fmla="*/ 263369 h 263369"/>
                <a:gd name="connsiteX2" fmla="*/ 494192 w 494192"/>
                <a:gd name="connsiteY2" fmla="*/ 147961 h 263369"/>
                <a:gd name="connsiteX3" fmla="*/ 1 w 494192"/>
                <a:gd name="connsiteY3" fmla="*/ 0 h 263369"/>
                <a:gd name="connsiteX4" fmla="*/ 0 w 494192"/>
                <a:gd name="connsiteY4" fmla="*/ 100613 h 263369"/>
                <a:gd name="connsiteX0" fmla="*/ 0 w 485314"/>
                <a:gd name="connsiteY0" fmla="*/ 100613 h 263369"/>
                <a:gd name="connsiteX1" fmla="*/ 485314 w 485314"/>
                <a:gd name="connsiteY1" fmla="*/ 263369 h 263369"/>
                <a:gd name="connsiteX2" fmla="*/ 479395 w 485314"/>
                <a:gd name="connsiteY2" fmla="*/ 147961 h 263369"/>
                <a:gd name="connsiteX3" fmla="*/ 1 w 485314"/>
                <a:gd name="connsiteY3" fmla="*/ 0 h 263369"/>
                <a:gd name="connsiteX4" fmla="*/ 0 w 485314"/>
                <a:gd name="connsiteY4" fmla="*/ 100613 h 26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314" h="263369">
                  <a:moveTo>
                    <a:pt x="0" y="100613"/>
                  </a:moveTo>
                  <a:lnTo>
                    <a:pt x="485314" y="263369"/>
                  </a:lnTo>
                  <a:lnTo>
                    <a:pt x="479395" y="147961"/>
                  </a:lnTo>
                  <a:lnTo>
                    <a:pt x="1" y="0"/>
                  </a:lnTo>
                  <a:cubicBezTo>
                    <a:pt x="1" y="33538"/>
                    <a:pt x="0" y="67075"/>
                    <a:pt x="0" y="1006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216" name="平行四辺形 215"/>
          <p:cNvSpPr/>
          <p:nvPr/>
        </p:nvSpPr>
        <p:spPr>
          <a:xfrm rot="522873" flipH="1">
            <a:off x="1716577" y="4748933"/>
            <a:ext cx="341131" cy="76092"/>
          </a:xfrm>
          <a:prstGeom prst="parallelogram">
            <a:avLst>
              <a:gd name="adj" fmla="val 40170"/>
            </a:avLst>
          </a:prstGeom>
          <a:solidFill>
            <a:sysClr val="windowText" lastClr="000000">
              <a:lumMod val="75000"/>
              <a:lumOff val="25000"/>
            </a:sysClr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295116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900" kern="0" smtClean="0">
              <a:solidFill>
                <a:prstClr val="black"/>
              </a:solidFill>
              <a:latin typeface="Calibri"/>
              <a:ea typeface="ＭＳ Ｐゴシック"/>
            </a:endParaRPr>
          </a:p>
        </p:txBody>
      </p:sp>
      <p:grpSp>
        <p:nvGrpSpPr>
          <p:cNvPr id="217" name="Group 253"/>
          <p:cNvGrpSpPr>
            <a:grpSpLocks/>
          </p:cNvGrpSpPr>
          <p:nvPr/>
        </p:nvGrpSpPr>
        <p:grpSpPr bwMode="auto">
          <a:xfrm rot="648441">
            <a:off x="1634126" y="4715743"/>
            <a:ext cx="354133" cy="423692"/>
            <a:chOff x="2496" y="3152"/>
            <a:chExt cx="1217" cy="766"/>
          </a:xfrm>
        </p:grpSpPr>
        <p:grpSp>
          <p:nvGrpSpPr>
            <p:cNvPr id="218" name="Group 254"/>
            <p:cNvGrpSpPr>
              <a:grpSpLocks/>
            </p:cNvGrpSpPr>
            <p:nvPr/>
          </p:nvGrpSpPr>
          <p:grpSpPr bwMode="auto">
            <a:xfrm>
              <a:off x="2496" y="3152"/>
              <a:ext cx="1217" cy="766"/>
              <a:chOff x="382" y="1253"/>
              <a:chExt cx="1217" cy="766"/>
            </a:xfrm>
          </p:grpSpPr>
          <p:sp>
            <p:nvSpPr>
              <p:cNvPr id="231" name="AutoShape 255"/>
              <p:cNvSpPr>
                <a:spLocks noChangeArrowheads="1"/>
              </p:cNvSpPr>
              <p:nvPr/>
            </p:nvSpPr>
            <p:spPr bwMode="auto">
              <a:xfrm>
                <a:off x="1400" y="1348"/>
                <a:ext cx="47" cy="97"/>
              </a:xfrm>
              <a:prstGeom prst="roundRect">
                <a:avLst>
                  <a:gd name="adj" fmla="val 22806"/>
                </a:avLst>
              </a:prstGeom>
              <a:solidFill>
                <a:srgbClr val="000000"/>
              </a:solidFill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AutoShape 256"/>
              <p:cNvSpPr>
                <a:spLocks noChangeArrowheads="1"/>
              </p:cNvSpPr>
              <p:nvPr/>
            </p:nvSpPr>
            <p:spPr bwMode="auto">
              <a:xfrm>
                <a:off x="1400" y="1468"/>
                <a:ext cx="47" cy="97"/>
              </a:xfrm>
              <a:prstGeom prst="roundRect">
                <a:avLst>
                  <a:gd name="adj" fmla="val 22806"/>
                </a:avLst>
              </a:prstGeom>
              <a:solidFill>
                <a:srgbClr val="000000"/>
              </a:solidFill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AutoShape 257"/>
              <p:cNvSpPr>
                <a:spLocks noChangeArrowheads="1"/>
              </p:cNvSpPr>
              <p:nvPr/>
            </p:nvSpPr>
            <p:spPr bwMode="auto">
              <a:xfrm>
                <a:off x="382" y="1253"/>
                <a:ext cx="1217" cy="766"/>
              </a:xfrm>
              <a:prstGeom prst="parallelogram">
                <a:avLst/>
              </a:prstGeom>
              <a:solidFill>
                <a:srgbClr val="000000"/>
              </a:solidFill>
              <a:ln w="3810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Rectangle 258"/>
              <p:cNvSpPr>
                <a:spLocks noChangeArrowheads="1"/>
              </p:cNvSpPr>
              <p:nvPr/>
            </p:nvSpPr>
            <p:spPr bwMode="auto">
              <a:xfrm>
                <a:off x="430" y="1301"/>
                <a:ext cx="957" cy="598"/>
              </a:xfrm>
              <a:prstGeom prst="parallelogram">
                <a:avLst/>
              </a:prstGeom>
              <a:solidFill>
                <a:srgbClr val="000000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Rectangle 260"/>
              <p:cNvSpPr>
                <a:spLocks noChangeArrowheads="1"/>
              </p:cNvSpPr>
              <p:nvPr/>
            </p:nvSpPr>
            <p:spPr bwMode="auto">
              <a:xfrm>
                <a:off x="860" y="1947"/>
                <a:ext cx="97" cy="24"/>
              </a:xfrm>
              <a:prstGeom prst="rect">
                <a:avLst/>
              </a:prstGeom>
              <a:solidFill>
                <a:srgbClr val="000000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Oval 261"/>
              <p:cNvSpPr>
                <a:spLocks noChangeArrowheads="1"/>
              </p:cNvSpPr>
              <p:nvPr/>
            </p:nvSpPr>
            <p:spPr bwMode="auto">
              <a:xfrm>
                <a:off x="1126" y="1919"/>
                <a:ext cx="72" cy="71"/>
              </a:xfrm>
              <a:prstGeom prst="ellipse">
                <a:avLst/>
              </a:prstGeom>
              <a:solidFill>
                <a:srgbClr val="000000"/>
              </a:solidFill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Oval 262"/>
              <p:cNvSpPr>
                <a:spLocks noChangeArrowheads="1"/>
              </p:cNvSpPr>
              <p:nvPr/>
            </p:nvSpPr>
            <p:spPr bwMode="auto">
              <a:xfrm rot="10800000">
                <a:off x="1102" y="1930"/>
                <a:ext cx="48" cy="49"/>
              </a:xfrm>
              <a:prstGeom prst="ellipse">
                <a:avLst/>
              </a:prstGeom>
              <a:solidFill>
                <a:srgbClr val="000000"/>
              </a:solidFill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Rectangle 263"/>
              <p:cNvSpPr>
                <a:spLocks noChangeArrowheads="1"/>
              </p:cNvSpPr>
              <p:nvPr/>
            </p:nvSpPr>
            <p:spPr bwMode="auto">
              <a:xfrm>
                <a:off x="430" y="1301"/>
                <a:ext cx="957" cy="598"/>
              </a:xfrm>
              <a:prstGeom prst="parallelogram">
                <a:avLst/>
              </a:prstGeom>
              <a:solidFill>
                <a:srgbClr val="000000">
                  <a:alpha val="0"/>
                </a:srgbClr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Oval 264"/>
              <p:cNvSpPr>
                <a:spLocks noChangeArrowheads="1"/>
              </p:cNvSpPr>
              <p:nvPr/>
            </p:nvSpPr>
            <p:spPr bwMode="auto">
              <a:xfrm>
                <a:off x="418" y="1924"/>
                <a:ext cx="72" cy="71"/>
              </a:xfrm>
              <a:prstGeom prst="ellipse">
                <a:avLst/>
              </a:prstGeom>
              <a:solidFill>
                <a:srgbClr val="000000"/>
              </a:solidFill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Oval 265"/>
              <p:cNvSpPr>
                <a:spLocks noChangeArrowheads="1"/>
              </p:cNvSpPr>
              <p:nvPr/>
            </p:nvSpPr>
            <p:spPr bwMode="auto">
              <a:xfrm rot="10800000">
                <a:off x="430" y="1935"/>
                <a:ext cx="48" cy="49"/>
              </a:xfrm>
              <a:prstGeom prst="ellipse">
                <a:avLst/>
              </a:prstGeom>
              <a:solidFill>
                <a:srgbClr val="000000"/>
              </a:solidFill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9" name="Group 266"/>
            <p:cNvGrpSpPr>
              <a:grpSpLocks/>
            </p:cNvGrpSpPr>
            <p:nvPr/>
          </p:nvGrpSpPr>
          <p:grpSpPr bwMode="auto">
            <a:xfrm>
              <a:off x="2496" y="3152"/>
              <a:ext cx="1217" cy="742"/>
              <a:chOff x="382" y="1253"/>
              <a:chExt cx="1217" cy="742"/>
            </a:xfrm>
          </p:grpSpPr>
          <p:sp>
            <p:nvSpPr>
              <p:cNvPr id="220" name="AutoShape 267"/>
              <p:cNvSpPr>
                <a:spLocks noChangeArrowheads="1"/>
              </p:cNvSpPr>
              <p:nvPr/>
            </p:nvSpPr>
            <p:spPr bwMode="auto">
              <a:xfrm>
                <a:off x="1400" y="1348"/>
                <a:ext cx="47" cy="97"/>
              </a:xfrm>
              <a:prstGeom prst="roundRect">
                <a:avLst>
                  <a:gd name="adj" fmla="val 22806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AutoShape 268"/>
              <p:cNvSpPr>
                <a:spLocks noChangeArrowheads="1"/>
              </p:cNvSpPr>
              <p:nvPr/>
            </p:nvSpPr>
            <p:spPr bwMode="auto">
              <a:xfrm>
                <a:off x="1400" y="1468"/>
                <a:ext cx="47" cy="97"/>
              </a:xfrm>
              <a:prstGeom prst="roundRect">
                <a:avLst>
                  <a:gd name="adj" fmla="val 22806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AutoShape 269"/>
              <p:cNvSpPr>
                <a:spLocks noChangeArrowheads="1"/>
              </p:cNvSpPr>
              <p:nvPr/>
            </p:nvSpPr>
            <p:spPr bwMode="auto">
              <a:xfrm>
                <a:off x="382" y="1253"/>
                <a:ext cx="1217" cy="742"/>
              </a:xfrm>
              <a:prstGeom prst="parallelogram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Rectangle 270"/>
              <p:cNvSpPr>
                <a:spLocks noChangeArrowheads="1"/>
              </p:cNvSpPr>
              <p:nvPr/>
            </p:nvSpPr>
            <p:spPr bwMode="auto">
              <a:xfrm>
                <a:off x="512" y="1313"/>
                <a:ext cx="957" cy="598"/>
              </a:xfrm>
              <a:prstGeom prst="parallelogram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Rectangle 271"/>
              <p:cNvSpPr>
                <a:spLocks noChangeArrowheads="1"/>
              </p:cNvSpPr>
              <p:nvPr/>
            </p:nvSpPr>
            <p:spPr bwMode="auto">
              <a:xfrm>
                <a:off x="517" y="1333"/>
                <a:ext cx="909" cy="550"/>
              </a:xfrm>
              <a:prstGeom prst="parallelogram">
                <a:avLst/>
              </a:prstGeom>
              <a:gradFill rotWithShape="1">
                <a:gsLst>
                  <a:gs pos="0">
                    <a:srgbClr val="99CCFF"/>
                  </a:gs>
                  <a:gs pos="100000">
                    <a:srgbClr val="99CCFF">
                      <a:gamma/>
                      <a:tint val="63529"/>
                      <a:invGamma/>
                    </a:srgb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Rectangle 272"/>
              <p:cNvSpPr>
                <a:spLocks noChangeArrowheads="1"/>
              </p:cNvSpPr>
              <p:nvPr/>
            </p:nvSpPr>
            <p:spPr bwMode="auto">
              <a:xfrm>
                <a:off x="860" y="1947"/>
                <a:ext cx="97" cy="24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Oval 273"/>
              <p:cNvSpPr>
                <a:spLocks noChangeArrowheads="1"/>
              </p:cNvSpPr>
              <p:nvPr/>
            </p:nvSpPr>
            <p:spPr bwMode="auto">
              <a:xfrm>
                <a:off x="1066" y="1919"/>
                <a:ext cx="72" cy="71"/>
              </a:xfrm>
              <a:prstGeom prst="ellipse">
                <a:avLst/>
              </a:prstGeom>
              <a:gradFill rotWithShape="1">
                <a:gsLst>
                  <a:gs pos="0">
                    <a:srgbClr val="333333"/>
                  </a:gs>
                  <a:gs pos="100000">
                    <a:srgbClr val="333333">
                      <a:gamma/>
                      <a:tint val="66667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Oval 274"/>
              <p:cNvSpPr>
                <a:spLocks noChangeArrowheads="1"/>
              </p:cNvSpPr>
              <p:nvPr/>
            </p:nvSpPr>
            <p:spPr bwMode="auto">
              <a:xfrm rot="10800000">
                <a:off x="1078" y="1924"/>
                <a:ext cx="48" cy="4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tint val="66667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Rectangle 275"/>
              <p:cNvSpPr>
                <a:spLocks noChangeArrowheads="1"/>
              </p:cNvSpPr>
              <p:nvPr/>
            </p:nvSpPr>
            <p:spPr bwMode="auto">
              <a:xfrm>
                <a:off x="454" y="1321"/>
                <a:ext cx="993" cy="574"/>
              </a:xfrm>
              <a:prstGeom prst="parallelogram">
                <a:avLst>
                  <a:gd name="adj" fmla="val 26769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ysClr val="window" lastClr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Oval 276"/>
              <p:cNvSpPr>
                <a:spLocks noChangeArrowheads="1"/>
              </p:cNvSpPr>
              <p:nvPr/>
            </p:nvSpPr>
            <p:spPr bwMode="auto">
              <a:xfrm>
                <a:off x="418" y="1924"/>
                <a:ext cx="72" cy="71"/>
              </a:xfrm>
              <a:prstGeom prst="ellipse">
                <a:avLst/>
              </a:prstGeom>
              <a:gradFill rotWithShape="1">
                <a:gsLst>
                  <a:gs pos="0">
                    <a:srgbClr val="333333"/>
                  </a:gs>
                  <a:gs pos="100000">
                    <a:srgbClr val="333333">
                      <a:gamma/>
                      <a:tint val="66667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Oval 277"/>
              <p:cNvSpPr>
                <a:spLocks noChangeArrowheads="1"/>
              </p:cNvSpPr>
              <p:nvPr/>
            </p:nvSpPr>
            <p:spPr bwMode="auto">
              <a:xfrm rot="10800000">
                <a:off x="430" y="1935"/>
                <a:ext cx="48" cy="4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tint val="66667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4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10" y="4233971"/>
            <a:ext cx="887165" cy="2388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4" name="テキスト ボックス 393"/>
          <p:cNvSpPr txBox="1"/>
          <p:nvPr/>
        </p:nvSpPr>
        <p:spPr>
          <a:xfrm>
            <a:off x="204549" y="3981722"/>
            <a:ext cx="89144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300" spc="50" dirty="0" smtClean="0">
                <a:ln w="11430"/>
                <a:solidFill>
                  <a:srgbClr val="C00000"/>
                </a:solidFill>
                <a:latin typeface="HGP創英角ｺﾞｼｯｸUB"/>
                <a:ea typeface="HGP創英角ｺﾞｼｯｸUB"/>
              </a:rPr>
              <a:t>外国人</a:t>
            </a:r>
            <a:endParaRPr lang="en-US" altLang="ja-JP" sz="1300" spc="50" dirty="0" smtClean="0">
              <a:ln w="11430"/>
              <a:solidFill>
                <a:srgbClr val="C00000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102" name="角丸四角形吹き出し 101"/>
          <p:cNvSpPr/>
          <p:nvPr/>
        </p:nvSpPr>
        <p:spPr bwMode="auto">
          <a:xfrm>
            <a:off x="2775117" y="4119153"/>
            <a:ext cx="1188697" cy="442871"/>
          </a:xfrm>
          <a:prstGeom prst="wedgeRoundRectCallout">
            <a:avLst>
              <a:gd name="adj1" fmla="val -113186"/>
              <a:gd name="adj2" fmla="val 101140"/>
              <a:gd name="adj3" fmla="val 16667"/>
            </a:avLst>
          </a:prstGeom>
          <a:solidFill>
            <a:srgbClr val="BE7072"/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ja-JP" altLang="en-US" sz="1050" dirty="0" smtClean="0">
                <a:solidFill>
                  <a:prstClr val="white"/>
                </a:solidFill>
                <a:latin typeface="HGPｺﾞｼｯｸE"/>
              </a:rPr>
              <a:t>バックを落として</a:t>
            </a:r>
            <a:endParaRPr lang="en-US" altLang="ja-JP" sz="1050" dirty="0" smtClean="0">
              <a:solidFill>
                <a:prstClr val="white"/>
              </a:solidFill>
              <a:latin typeface="HGPｺﾞｼｯｸE"/>
            </a:endParaRPr>
          </a:p>
          <a:p>
            <a:pPr algn="ctr"/>
            <a:r>
              <a:rPr lang="ja-JP" altLang="en-US" sz="1050" dirty="0" smtClean="0">
                <a:solidFill>
                  <a:prstClr val="white"/>
                </a:solidFill>
                <a:latin typeface="HGPｺﾞｼｯｸE"/>
              </a:rPr>
              <a:t>しまった・・・</a:t>
            </a:r>
            <a:endParaRPr lang="en-US" altLang="ja-JP" sz="1050" dirty="0" smtClean="0">
              <a:solidFill>
                <a:prstClr val="white"/>
              </a:solidFill>
              <a:latin typeface="HGPｺﾞｼｯｸE"/>
            </a:endParaRPr>
          </a:p>
        </p:txBody>
      </p:sp>
      <p:sp>
        <p:nvSpPr>
          <p:cNvPr id="395" name="角丸四角形吹き出し 394"/>
          <p:cNvSpPr/>
          <p:nvPr/>
        </p:nvSpPr>
        <p:spPr bwMode="auto">
          <a:xfrm>
            <a:off x="1296969" y="3773750"/>
            <a:ext cx="938283" cy="374571"/>
          </a:xfrm>
          <a:prstGeom prst="wedgeRoundRectCallout">
            <a:avLst>
              <a:gd name="adj1" fmla="val -64112"/>
              <a:gd name="adj2" fmla="val 14121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800" dirty="0" smtClean="0">
                <a:latin typeface="+mn-ea"/>
                <a:ea typeface="+mn-ea"/>
              </a:rPr>
              <a:t>我的包丢了</a:t>
            </a:r>
            <a:r>
              <a:rPr lang="en-US" altLang="zh-CN" sz="800" dirty="0">
                <a:latin typeface="+mn-ea"/>
                <a:ea typeface="+mn-ea"/>
              </a:rPr>
              <a:t>,</a:t>
            </a:r>
            <a:r>
              <a:rPr lang="zh-CN" altLang="en-US" sz="800" dirty="0">
                <a:latin typeface="+mn-ea"/>
                <a:ea typeface="+mn-ea"/>
              </a:rPr>
              <a:t>可以帮忙找吗</a:t>
            </a:r>
            <a:r>
              <a:rPr lang="en-US" altLang="zh-CN" sz="800" dirty="0">
                <a:latin typeface="+mn-ea"/>
                <a:ea typeface="+mn-ea"/>
              </a:rPr>
              <a:t>?</a:t>
            </a:r>
            <a:endParaRPr lang="en-US" altLang="ja-JP" sz="800" dirty="0">
              <a:latin typeface="+mn-ea"/>
              <a:ea typeface="+mn-ea"/>
            </a:endParaRPr>
          </a:p>
        </p:txBody>
      </p:sp>
      <p:sp>
        <p:nvSpPr>
          <p:cNvPr id="396" name="Freeform 6"/>
          <p:cNvSpPr>
            <a:spLocks noChangeAspect="1" noEditPoints="1"/>
          </p:cNvSpPr>
          <p:nvPr/>
        </p:nvSpPr>
        <p:spPr bwMode="auto">
          <a:xfrm>
            <a:off x="2203940" y="2995759"/>
            <a:ext cx="406598" cy="723014"/>
          </a:xfrm>
          <a:custGeom>
            <a:avLst/>
            <a:gdLst>
              <a:gd name="T0" fmla="*/ 2147483647 w 1644"/>
              <a:gd name="T1" fmla="*/ 2147483647 h 2820"/>
              <a:gd name="T2" fmla="*/ 2147483647 w 1644"/>
              <a:gd name="T3" fmla="*/ 2147483647 h 2820"/>
              <a:gd name="T4" fmla="*/ 2147483647 w 1644"/>
              <a:gd name="T5" fmla="*/ 2147483647 h 2820"/>
              <a:gd name="T6" fmla="*/ 2147483647 w 1644"/>
              <a:gd name="T7" fmla="*/ 2147483647 h 2820"/>
              <a:gd name="T8" fmla="*/ 2147483647 w 1644"/>
              <a:gd name="T9" fmla="*/ 2147483647 h 2820"/>
              <a:gd name="T10" fmla="*/ 2147483647 w 1644"/>
              <a:gd name="T11" fmla="*/ 2147483647 h 2820"/>
              <a:gd name="T12" fmla="*/ 2147483647 w 1644"/>
              <a:gd name="T13" fmla="*/ 2147483647 h 2820"/>
              <a:gd name="T14" fmla="*/ 2147483647 w 1644"/>
              <a:gd name="T15" fmla="*/ 2147483647 h 2820"/>
              <a:gd name="T16" fmla="*/ 2147483647 w 1644"/>
              <a:gd name="T17" fmla="*/ 2147483647 h 2820"/>
              <a:gd name="T18" fmla="*/ 2147483647 w 1644"/>
              <a:gd name="T19" fmla="*/ 2147483647 h 2820"/>
              <a:gd name="T20" fmla="*/ 2147483647 w 1644"/>
              <a:gd name="T21" fmla="*/ 2147483647 h 2820"/>
              <a:gd name="T22" fmla="*/ 2147483647 w 1644"/>
              <a:gd name="T23" fmla="*/ 2147483647 h 2820"/>
              <a:gd name="T24" fmla="*/ 2147483647 w 1644"/>
              <a:gd name="T25" fmla="*/ 2147483647 h 2820"/>
              <a:gd name="T26" fmla="*/ 2147483647 w 1644"/>
              <a:gd name="T27" fmla="*/ 2147483647 h 2820"/>
              <a:gd name="T28" fmla="*/ 2147483647 w 1644"/>
              <a:gd name="T29" fmla="*/ 2147483647 h 2820"/>
              <a:gd name="T30" fmla="*/ 2147483647 w 1644"/>
              <a:gd name="T31" fmla="*/ 2147483647 h 2820"/>
              <a:gd name="T32" fmla="*/ 2147483647 w 1644"/>
              <a:gd name="T33" fmla="*/ 2147483647 h 2820"/>
              <a:gd name="T34" fmla="*/ 2147483647 w 1644"/>
              <a:gd name="T35" fmla="*/ 2147483647 h 2820"/>
              <a:gd name="T36" fmla="*/ 2147483647 w 1644"/>
              <a:gd name="T37" fmla="*/ 2147483647 h 2820"/>
              <a:gd name="T38" fmla="*/ 2147483647 w 1644"/>
              <a:gd name="T39" fmla="*/ 2147483647 h 2820"/>
              <a:gd name="T40" fmla="*/ 2147483647 w 1644"/>
              <a:gd name="T41" fmla="*/ 2147483647 h 2820"/>
              <a:gd name="T42" fmla="*/ 2147483647 w 1644"/>
              <a:gd name="T43" fmla="*/ 2147483647 h 2820"/>
              <a:gd name="T44" fmla="*/ 2147483647 w 1644"/>
              <a:gd name="T45" fmla="*/ 2147483647 h 2820"/>
              <a:gd name="T46" fmla="*/ 2147483647 w 1644"/>
              <a:gd name="T47" fmla="*/ 2147483647 h 2820"/>
              <a:gd name="T48" fmla="*/ 2147483647 w 1644"/>
              <a:gd name="T49" fmla="*/ 2147483647 h 2820"/>
              <a:gd name="T50" fmla="*/ 2147483647 w 1644"/>
              <a:gd name="T51" fmla="*/ 2147483647 h 2820"/>
              <a:gd name="T52" fmla="*/ 2147483647 w 1644"/>
              <a:gd name="T53" fmla="*/ 2147483647 h 2820"/>
              <a:gd name="T54" fmla="*/ 2147483647 w 1644"/>
              <a:gd name="T55" fmla="*/ 2147483647 h 2820"/>
              <a:gd name="T56" fmla="*/ 2147483647 w 1644"/>
              <a:gd name="T57" fmla="*/ 2147483647 h 2820"/>
              <a:gd name="T58" fmla="*/ 2147483647 w 1644"/>
              <a:gd name="T59" fmla="*/ 2147483647 h 2820"/>
              <a:gd name="T60" fmla="*/ 2147483647 w 1644"/>
              <a:gd name="T61" fmla="*/ 2147483647 h 2820"/>
              <a:gd name="T62" fmla="*/ 2147483647 w 1644"/>
              <a:gd name="T63" fmla="*/ 2147483647 h 2820"/>
              <a:gd name="T64" fmla="*/ 2147483647 w 1644"/>
              <a:gd name="T65" fmla="*/ 2147483647 h 2820"/>
              <a:gd name="T66" fmla="*/ 2147483647 w 1644"/>
              <a:gd name="T67" fmla="*/ 2147483647 h 2820"/>
              <a:gd name="T68" fmla="*/ 2147483647 w 1644"/>
              <a:gd name="T69" fmla="*/ 2147483647 h 2820"/>
              <a:gd name="T70" fmla="*/ 2147483647 w 1644"/>
              <a:gd name="T71" fmla="*/ 2147483647 h 2820"/>
              <a:gd name="T72" fmla="*/ 2147483647 w 1644"/>
              <a:gd name="T73" fmla="*/ 2147483647 h 2820"/>
              <a:gd name="T74" fmla="*/ 2147483647 w 1644"/>
              <a:gd name="T75" fmla="*/ 2147483647 h 2820"/>
              <a:gd name="T76" fmla="*/ 2147483647 w 1644"/>
              <a:gd name="T77" fmla="*/ 2147483647 h 2820"/>
              <a:gd name="T78" fmla="*/ 2147483647 w 1644"/>
              <a:gd name="T79" fmla="*/ 2147483647 h 2820"/>
              <a:gd name="T80" fmla="*/ 2147483647 w 1644"/>
              <a:gd name="T81" fmla="*/ 2147483647 h 2820"/>
              <a:gd name="T82" fmla="*/ 0 w 1644"/>
              <a:gd name="T83" fmla="*/ 2147483647 h 2820"/>
              <a:gd name="T84" fmla="*/ 2147483647 w 1644"/>
              <a:gd name="T85" fmla="*/ 2147483647 h 2820"/>
              <a:gd name="T86" fmla="*/ 2147483647 w 1644"/>
              <a:gd name="T87" fmla="*/ 2147483647 h 28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644"/>
              <a:gd name="T133" fmla="*/ 0 h 2820"/>
              <a:gd name="T134" fmla="*/ 1644 w 1644"/>
              <a:gd name="T135" fmla="*/ 2820 h 282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644" h="2820">
                <a:moveTo>
                  <a:pt x="0" y="2321"/>
                </a:moveTo>
                <a:cubicBezTo>
                  <a:pt x="0" y="2337"/>
                  <a:pt x="7" y="2352"/>
                  <a:pt x="17" y="2363"/>
                </a:cubicBezTo>
                <a:cubicBezTo>
                  <a:pt x="26" y="2372"/>
                  <a:pt x="38" y="2377"/>
                  <a:pt x="51" y="2377"/>
                </a:cubicBezTo>
                <a:cubicBezTo>
                  <a:pt x="59" y="2377"/>
                  <a:pt x="67" y="2375"/>
                  <a:pt x="75" y="2370"/>
                </a:cubicBezTo>
                <a:cubicBezTo>
                  <a:pt x="186" y="2523"/>
                  <a:pt x="186" y="2523"/>
                  <a:pt x="186" y="2523"/>
                </a:cubicBezTo>
                <a:cubicBezTo>
                  <a:pt x="185" y="2528"/>
                  <a:pt x="184" y="2534"/>
                  <a:pt x="184" y="2540"/>
                </a:cubicBezTo>
                <a:cubicBezTo>
                  <a:pt x="184" y="2556"/>
                  <a:pt x="190" y="2571"/>
                  <a:pt x="201" y="2582"/>
                </a:cubicBezTo>
                <a:cubicBezTo>
                  <a:pt x="210" y="2591"/>
                  <a:pt x="222" y="2596"/>
                  <a:pt x="234" y="2596"/>
                </a:cubicBezTo>
                <a:cubicBezTo>
                  <a:pt x="247" y="2596"/>
                  <a:pt x="259" y="2591"/>
                  <a:pt x="268" y="2582"/>
                </a:cubicBezTo>
                <a:cubicBezTo>
                  <a:pt x="274" y="2576"/>
                  <a:pt x="278" y="2568"/>
                  <a:pt x="281" y="2560"/>
                </a:cubicBezTo>
                <a:cubicBezTo>
                  <a:pt x="356" y="2565"/>
                  <a:pt x="356" y="2565"/>
                  <a:pt x="356" y="2565"/>
                </a:cubicBezTo>
                <a:cubicBezTo>
                  <a:pt x="359" y="2574"/>
                  <a:pt x="364" y="2582"/>
                  <a:pt x="370" y="2588"/>
                </a:cubicBezTo>
                <a:cubicBezTo>
                  <a:pt x="380" y="2597"/>
                  <a:pt x="391" y="2603"/>
                  <a:pt x="404" y="2603"/>
                </a:cubicBezTo>
                <a:cubicBezTo>
                  <a:pt x="416" y="2603"/>
                  <a:pt x="428" y="2597"/>
                  <a:pt x="437" y="2588"/>
                </a:cubicBezTo>
                <a:cubicBezTo>
                  <a:pt x="442" y="2584"/>
                  <a:pt x="446" y="2578"/>
                  <a:pt x="448" y="2572"/>
                </a:cubicBezTo>
                <a:cubicBezTo>
                  <a:pt x="461" y="2573"/>
                  <a:pt x="461" y="2573"/>
                  <a:pt x="461" y="2573"/>
                </a:cubicBezTo>
                <a:cubicBezTo>
                  <a:pt x="463" y="2573"/>
                  <a:pt x="463" y="2573"/>
                  <a:pt x="463" y="2573"/>
                </a:cubicBezTo>
                <a:cubicBezTo>
                  <a:pt x="465" y="2570"/>
                  <a:pt x="465" y="2570"/>
                  <a:pt x="465" y="2570"/>
                </a:cubicBezTo>
                <a:cubicBezTo>
                  <a:pt x="858" y="1909"/>
                  <a:pt x="858" y="1909"/>
                  <a:pt x="858" y="1909"/>
                </a:cubicBezTo>
                <a:cubicBezTo>
                  <a:pt x="865" y="1909"/>
                  <a:pt x="865" y="1909"/>
                  <a:pt x="865" y="1909"/>
                </a:cubicBezTo>
                <a:cubicBezTo>
                  <a:pt x="861" y="1904"/>
                  <a:pt x="861" y="1904"/>
                  <a:pt x="861" y="1904"/>
                </a:cubicBezTo>
                <a:cubicBezTo>
                  <a:pt x="863" y="1900"/>
                  <a:pt x="863" y="1900"/>
                  <a:pt x="863" y="1900"/>
                </a:cubicBezTo>
                <a:cubicBezTo>
                  <a:pt x="858" y="1900"/>
                  <a:pt x="858" y="1900"/>
                  <a:pt x="858" y="1900"/>
                </a:cubicBezTo>
                <a:cubicBezTo>
                  <a:pt x="817" y="1845"/>
                  <a:pt x="817" y="1845"/>
                  <a:pt x="817" y="1845"/>
                </a:cubicBezTo>
                <a:cubicBezTo>
                  <a:pt x="977" y="1579"/>
                  <a:pt x="977" y="1579"/>
                  <a:pt x="977" y="1579"/>
                </a:cubicBezTo>
                <a:cubicBezTo>
                  <a:pt x="982" y="1571"/>
                  <a:pt x="982" y="1571"/>
                  <a:pt x="982" y="1571"/>
                </a:cubicBezTo>
                <a:cubicBezTo>
                  <a:pt x="977" y="1564"/>
                  <a:pt x="977" y="1564"/>
                  <a:pt x="977" y="1564"/>
                </a:cubicBezTo>
                <a:cubicBezTo>
                  <a:pt x="927" y="1495"/>
                  <a:pt x="927" y="1495"/>
                  <a:pt x="927" y="1495"/>
                </a:cubicBezTo>
                <a:cubicBezTo>
                  <a:pt x="928" y="1492"/>
                  <a:pt x="931" y="1490"/>
                  <a:pt x="937" y="1490"/>
                </a:cubicBezTo>
                <a:cubicBezTo>
                  <a:pt x="992" y="1540"/>
                  <a:pt x="992" y="1540"/>
                  <a:pt x="992" y="1540"/>
                </a:cubicBezTo>
                <a:cubicBezTo>
                  <a:pt x="988" y="1621"/>
                  <a:pt x="987" y="1702"/>
                  <a:pt x="982" y="1785"/>
                </a:cubicBezTo>
                <a:cubicBezTo>
                  <a:pt x="949" y="1881"/>
                  <a:pt x="912" y="1971"/>
                  <a:pt x="862" y="2061"/>
                </a:cubicBezTo>
                <a:cubicBezTo>
                  <a:pt x="838" y="2120"/>
                  <a:pt x="816" y="2181"/>
                  <a:pt x="773" y="2231"/>
                </a:cubicBezTo>
                <a:cubicBezTo>
                  <a:pt x="740" y="2301"/>
                  <a:pt x="670" y="2345"/>
                  <a:pt x="650" y="2420"/>
                </a:cubicBezTo>
                <a:cubicBezTo>
                  <a:pt x="685" y="2461"/>
                  <a:pt x="685" y="2461"/>
                  <a:pt x="685" y="2461"/>
                </a:cubicBezTo>
                <a:cubicBezTo>
                  <a:pt x="719" y="2450"/>
                  <a:pt x="719" y="2450"/>
                  <a:pt x="719" y="2450"/>
                </a:cubicBezTo>
                <a:cubicBezTo>
                  <a:pt x="722" y="2445"/>
                  <a:pt x="722" y="2445"/>
                  <a:pt x="722" y="2445"/>
                </a:cubicBezTo>
                <a:cubicBezTo>
                  <a:pt x="727" y="2452"/>
                  <a:pt x="727" y="2452"/>
                  <a:pt x="727" y="2452"/>
                </a:cubicBezTo>
                <a:cubicBezTo>
                  <a:pt x="731" y="2494"/>
                  <a:pt x="727" y="2541"/>
                  <a:pt x="759" y="2573"/>
                </a:cubicBezTo>
                <a:cubicBezTo>
                  <a:pt x="799" y="2615"/>
                  <a:pt x="841" y="2667"/>
                  <a:pt x="904" y="2650"/>
                </a:cubicBezTo>
                <a:cubicBezTo>
                  <a:pt x="925" y="2642"/>
                  <a:pt x="909" y="2617"/>
                  <a:pt x="906" y="2603"/>
                </a:cubicBezTo>
                <a:cubicBezTo>
                  <a:pt x="889" y="2578"/>
                  <a:pt x="888" y="2545"/>
                  <a:pt x="880" y="2515"/>
                </a:cubicBezTo>
                <a:cubicBezTo>
                  <a:pt x="887" y="2508"/>
                  <a:pt x="902" y="2515"/>
                  <a:pt x="905" y="2500"/>
                </a:cubicBezTo>
                <a:cubicBezTo>
                  <a:pt x="914" y="2470"/>
                  <a:pt x="936" y="2445"/>
                  <a:pt x="946" y="2416"/>
                </a:cubicBezTo>
                <a:cubicBezTo>
                  <a:pt x="950" y="2407"/>
                  <a:pt x="958" y="2399"/>
                  <a:pt x="968" y="2398"/>
                </a:cubicBezTo>
                <a:cubicBezTo>
                  <a:pt x="1003" y="2317"/>
                  <a:pt x="1060" y="2242"/>
                  <a:pt x="1105" y="2164"/>
                </a:cubicBezTo>
                <a:cubicBezTo>
                  <a:pt x="1130" y="2119"/>
                  <a:pt x="1173" y="2082"/>
                  <a:pt x="1192" y="2034"/>
                </a:cubicBezTo>
                <a:cubicBezTo>
                  <a:pt x="1202" y="2022"/>
                  <a:pt x="1206" y="2007"/>
                  <a:pt x="1217" y="1996"/>
                </a:cubicBezTo>
                <a:cubicBezTo>
                  <a:pt x="1218" y="2044"/>
                  <a:pt x="1216" y="2098"/>
                  <a:pt x="1209" y="2147"/>
                </a:cubicBezTo>
                <a:cubicBezTo>
                  <a:pt x="1198" y="2191"/>
                  <a:pt x="1161" y="2224"/>
                  <a:pt x="1155" y="2269"/>
                </a:cubicBezTo>
                <a:cubicBezTo>
                  <a:pt x="1131" y="2323"/>
                  <a:pt x="1162" y="2368"/>
                  <a:pt x="1140" y="2423"/>
                </a:cubicBezTo>
                <a:cubicBezTo>
                  <a:pt x="1118" y="2480"/>
                  <a:pt x="1108" y="2544"/>
                  <a:pt x="1094" y="2601"/>
                </a:cubicBezTo>
                <a:cubicBezTo>
                  <a:pt x="1084" y="2604"/>
                  <a:pt x="1097" y="2613"/>
                  <a:pt x="1097" y="2619"/>
                </a:cubicBezTo>
                <a:cubicBezTo>
                  <a:pt x="1107" y="2622"/>
                  <a:pt x="1103" y="2636"/>
                  <a:pt x="1102" y="2644"/>
                </a:cubicBezTo>
                <a:cubicBezTo>
                  <a:pt x="1095" y="2662"/>
                  <a:pt x="1093" y="2683"/>
                  <a:pt x="1092" y="2704"/>
                </a:cubicBezTo>
                <a:cubicBezTo>
                  <a:pt x="1103" y="2710"/>
                  <a:pt x="1118" y="2713"/>
                  <a:pt x="1130" y="2718"/>
                </a:cubicBezTo>
                <a:cubicBezTo>
                  <a:pt x="1141" y="2717"/>
                  <a:pt x="1155" y="2745"/>
                  <a:pt x="1161" y="2721"/>
                </a:cubicBezTo>
                <a:cubicBezTo>
                  <a:pt x="1164" y="2715"/>
                  <a:pt x="1166" y="2706"/>
                  <a:pt x="1174" y="2706"/>
                </a:cubicBezTo>
                <a:cubicBezTo>
                  <a:pt x="1194" y="2709"/>
                  <a:pt x="1184" y="2736"/>
                  <a:pt x="1200" y="2739"/>
                </a:cubicBezTo>
                <a:cubicBezTo>
                  <a:pt x="1222" y="2780"/>
                  <a:pt x="1267" y="2774"/>
                  <a:pt x="1302" y="2795"/>
                </a:cubicBezTo>
                <a:cubicBezTo>
                  <a:pt x="1347" y="2812"/>
                  <a:pt x="1409" y="2820"/>
                  <a:pt x="1448" y="2783"/>
                </a:cubicBezTo>
                <a:cubicBezTo>
                  <a:pt x="1452" y="2779"/>
                  <a:pt x="1451" y="2769"/>
                  <a:pt x="1449" y="2764"/>
                </a:cubicBezTo>
                <a:cubicBezTo>
                  <a:pt x="1408" y="2738"/>
                  <a:pt x="1363" y="2710"/>
                  <a:pt x="1339" y="2665"/>
                </a:cubicBezTo>
                <a:cubicBezTo>
                  <a:pt x="1349" y="2664"/>
                  <a:pt x="1352" y="2660"/>
                  <a:pt x="1357" y="2651"/>
                </a:cubicBezTo>
                <a:cubicBezTo>
                  <a:pt x="1360" y="2598"/>
                  <a:pt x="1388" y="2555"/>
                  <a:pt x="1389" y="2501"/>
                </a:cubicBezTo>
                <a:cubicBezTo>
                  <a:pt x="1396" y="2455"/>
                  <a:pt x="1419" y="2413"/>
                  <a:pt x="1423" y="2367"/>
                </a:cubicBezTo>
                <a:cubicBezTo>
                  <a:pt x="1435" y="2318"/>
                  <a:pt x="1444" y="2266"/>
                  <a:pt x="1452" y="2217"/>
                </a:cubicBezTo>
                <a:cubicBezTo>
                  <a:pt x="1456" y="2208"/>
                  <a:pt x="1457" y="2200"/>
                  <a:pt x="1455" y="2192"/>
                </a:cubicBezTo>
                <a:cubicBezTo>
                  <a:pt x="1465" y="2133"/>
                  <a:pt x="1478" y="2075"/>
                  <a:pt x="1490" y="2017"/>
                </a:cubicBezTo>
                <a:cubicBezTo>
                  <a:pt x="1500" y="2014"/>
                  <a:pt x="1506" y="2028"/>
                  <a:pt x="1516" y="2030"/>
                </a:cubicBezTo>
                <a:cubicBezTo>
                  <a:pt x="1526" y="2033"/>
                  <a:pt x="1535" y="2040"/>
                  <a:pt x="1547" y="2040"/>
                </a:cubicBezTo>
                <a:cubicBezTo>
                  <a:pt x="1575" y="2014"/>
                  <a:pt x="1612" y="2001"/>
                  <a:pt x="1631" y="1970"/>
                </a:cubicBezTo>
                <a:cubicBezTo>
                  <a:pt x="1640" y="1897"/>
                  <a:pt x="1637" y="1830"/>
                  <a:pt x="1640" y="1760"/>
                </a:cubicBezTo>
                <a:cubicBezTo>
                  <a:pt x="1640" y="1702"/>
                  <a:pt x="1644" y="1631"/>
                  <a:pt x="1641" y="1572"/>
                </a:cubicBezTo>
                <a:cubicBezTo>
                  <a:pt x="1626" y="1551"/>
                  <a:pt x="1600" y="1549"/>
                  <a:pt x="1579" y="1540"/>
                </a:cubicBezTo>
                <a:cubicBezTo>
                  <a:pt x="1566" y="1529"/>
                  <a:pt x="1551" y="1523"/>
                  <a:pt x="1536" y="1518"/>
                </a:cubicBezTo>
                <a:cubicBezTo>
                  <a:pt x="1562" y="1403"/>
                  <a:pt x="1558" y="1285"/>
                  <a:pt x="1582" y="1166"/>
                </a:cubicBezTo>
                <a:cubicBezTo>
                  <a:pt x="1593" y="1144"/>
                  <a:pt x="1580" y="1121"/>
                  <a:pt x="1577" y="1099"/>
                </a:cubicBezTo>
                <a:cubicBezTo>
                  <a:pt x="1570" y="1031"/>
                  <a:pt x="1569" y="970"/>
                  <a:pt x="1556" y="908"/>
                </a:cubicBezTo>
                <a:cubicBezTo>
                  <a:pt x="1551" y="861"/>
                  <a:pt x="1554" y="810"/>
                  <a:pt x="1542" y="765"/>
                </a:cubicBezTo>
                <a:cubicBezTo>
                  <a:pt x="1537" y="714"/>
                  <a:pt x="1514" y="672"/>
                  <a:pt x="1518" y="622"/>
                </a:cubicBezTo>
                <a:cubicBezTo>
                  <a:pt x="1518" y="602"/>
                  <a:pt x="1483" y="594"/>
                  <a:pt x="1494" y="575"/>
                </a:cubicBezTo>
                <a:cubicBezTo>
                  <a:pt x="1502" y="568"/>
                  <a:pt x="1501" y="557"/>
                  <a:pt x="1497" y="549"/>
                </a:cubicBezTo>
                <a:cubicBezTo>
                  <a:pt x="1478" y="512"/>
                  <a:pt x="1459" y="476"/>
                  <a:pt x="1445" y="437"/>
                </a:cubicBezTo>
                <a:cubicBezTo>
                  <a:pt x="1473" y="421"/>
                  <a:pt x="1482" y="386"/>
                  <a:pt x="1491" y="356"/>
                </a:cubicBezTo>
                <a:cubicBezTo>
                  <a:pt x="1497" y="356"/>
                  <a:pt x="1498" y="349"/>
                  <a:pt x="1501" y="346"/>
                </a:cubicBezTo>
                <a:cubicBezTo>
                  <a:pt x="1498" y="342"/>
                  <a:pt x="1495" y="339"/>
                  <a:pt x="1495" y="334"/>
                </a:cubicBezTo>
                <a:cubicBezTo>
                  <a:pt x="1505" y="329"/>
                  <a:pt x="1515" y="328"/>
                  <a:pt x="1522" y="317"/>
                </a:cubicBezTo>
                <a:cubicBezTo>
                  <a:pt x="1519" y="292"/>
                  <a:pt x="1481" y="262"/>
                  <a:pt x="1514" y="243"/>
                </a:cubicBezTo>
                <a:cubicBezTo>
                  <a:pt x="1516" y="230"/>
                  <a:pt x="1530" y="225"/>
                  <a:pt x="1535" y="214"/>
                </a:cubicBezTo>
                <a:cubicBezTo>
                  <a:pt x="1547" y="191"/>
                  <a:pt x="1540" y="163"/>
                  <a:pt x="1542" y="141"/>
                </a:cubicBezTo>
                <a:cubicBezTo>
                  <a:pt x="1508" y="113"/>
                  <a:pt x="1505" y="53"/>
                  <a:pt x="1451" y="55"/>
                </a:cubicBezTo>
                <a:cubicBezTo>
                  <a:pt x="1418" y="34"/>
                  <a:pt x="1382" y="25"/>
                  <a:pt x="1347" y="11"/>
                </a:cubicBezTo>
                <a:cubicBezTo>
                  <a:pt x="1309" y="0"/>
                  <a:pt x="1293" y="58"/>
                  <a:pt x="1258" y="37"/>
                </a:cubicBezTo>
                <a:cubicBezTo>
                  <a:pt x="1225" y="46"/>
                  <a:pt x="1216" y="86"/>
                  <a:pt x="1193" y="109"/>
                </a:cubicBezTo>
                <a:cubicBezTo>
                  <a:pt x="1161" y="160"/>
                  <a:pt x="1167" y="217"/>
                  <a:pt x="1199" y="267"/>
                </a:cubicBezTo>
                <a:cubicBezTo>
                  <a:pt x="1204" y="286"/>
                  <a:pt x="1232" y="311"/>
                  <a:pt x="1207" y="328"/>
                </a:cubicBezTo>
                <a:cubicBezTo>
                  <a:pt x="1192" y="346"/>
                  <a:pt x="1181" y="367"/>
                  <a:pt x="1178" y="391"/>
                </a:cubicBezTo>
                <a:cubicBezTo>
                  <a:pt x="1145" y="396"/>
                  <a:pt x="1130" y="437"/>
                  <a:pt x="1099" y="449"/>
                </a:cubicBezTo>
                <a:cubicBezTo>
                  <a:pt x="1071" y="473"/>
                  <a:pt x="1050" y="505"/>
                  <a:pt x="1021" y="528"/>
                </a:cubicBezTo>
                <a:cubicBezTo>
                  <a:pt x="1012" y="551"/>
                  <a:pt x="1006" y="579"/>
                  <a:pt x="986" y="598"/>
                </a:cubicBezTo>
                <a:cubicBezTo>
                  <a:pt x="932" y="647"/>
                  <a:pt x="958" y="725"/>
                  <a:pt x="922" y="782"/>
                </a:cubicBezTo>
                <a:cubicBezTo>
                  <a:pt x="914" y="796"/>
                  <a:pt x="916" y="823"/>
                  <a:pt x="892" y="822"/>
                </a:cubicBezTo>
                <a:cubicBezTo>
                  <a:pt x="873" y="859"/>
                  <a:pt x="861" y="898"/>
                  <a:pt x="855" y="941"/>
                </a:cubicBezTo>
                <a:cubicBezTo>
                  <a:pt x="842" y="966"/>
                  <a:pt x="847" y="1001"/>
                  <a:pt x="818" y="1018"/>
                </a:cubicBezTo>
                <a:cubicBezTo>
                  <a:pt x="807" y="1041"/>
                  <a:pt x="832" y="1064"/>
                  <a:pt x="804" y="1080"/>
                </a:cubicBezTo>
                <a:cubicBezTo>
                  <a:pt x="805" y="1119"/>
                  <a:pt x="793" y="1156"/>
                  <a:pt x="787" y="1194"/>
                </a:cubicBezTo>
                <a:cubicBezTo>
                  <a:pt x="775" y="1239"/>
                  <a:pt x="760" y="1288"/>
                  <a:pt x="762" y="1334"/>
                </a:cubicBezTo>
                <a:cubicBezTo>
                  <a:pt x="755" y="1346"/>
                  <a:pt x="766" y="1365"/>
                  <a:pt x="758" y="1379"/>
                </a:cubicBezTo>
                <a:cubicBezTo>
                  <a:pt x="759" y="1392"/>
                  <a:pt x="773" y="1395"/>
                  <a:pt x="783" y="1399"/>
                </a:cubicBezTo>
                <a:cubicBezTo>
                  <a:pt x="783" y="1407"/>
                  <a:pt x="784" y="1415"/>
                  <a:pt x="787" y="1422"/>
                </a:cubicBezTo>
                <a:cubicBezTo>
                  <a:pt x="794" y="1427"/>
                  <a:pt x="796" y="1435"/>
                  <a:pt x="797" y="1443"/>
                </a:cubicBezTo>
                <a:cubicBezTo>
                  <a:pt x="670" y="1649"/>
                  <a:pt x="670" y="1649"/>
                  <a:pt x="670" y="1649"/>
                </a:cubicBezTo>
                <a:cubicBezTo>
                  <a:pt x="655" y="1628"/>
                  <a:pt x="655" y="1628"/>
                  <a:pt x="655" y="1628"/>
                </a:cubicBezTo>
                <a:cubicBezTo>
                  <a:pt x="653" y="1626"/>
                  <a:pt x="653" y="1626"/>
                  <a:pt x="653" y="1626"/>
                </a:cubicBezTo>
                <a:cubicBezTo>
                  <a:pt x="651" y="1626"/>
                  <a:pt x="651" y="1626"/>
                  <a:pt x="651" y="1626"/>
                </a:cubicBezTo>
                <a:cubicBezTo>
                  <a:pt x="416" y="1612"/>
                  <a:pt x="416" y="1612"/>
                  <a:pt x="416" y="1612"/>
                </a:cubicBezTo>
                <a:cubicBezTo>
                  <a:pt x="413" y="1608"/>
                  <a:pt x="413" y="1608"/>
                  <a:pt x="413" y="1608"/>
                </a:cubicBezTo>
                <a:cubicBezTo>
                  <a:pt x="411" y="1612"/>
                  <a:pt x="411" y="1612"/>
                  <a:pt x="411" y="1612"/>
                </a:cubicBezTo>
                <a:cubicBezTo>
                  <a:pt x="405" y="1611"/>
                  <a:pt x="405" y="1611"/>
                  <a:pt x="405" y="1611"/>
                </a:cubicBezTo>
                <a:cubicBezTo>
                  <a:pt x="408" y="1616"/>
                  <a:pt x="408" y="1616"/>
                  <a:pt x="408" y="1616"/>
                </a:cubicBezTo>
                <a:cubicBezTo>
                  <a:pt x="6" y="2273"/>
                  <a:pt x="6" y="2273"/>
                  <a:pt x="6" y="2273"/>
                </a:cubicBezTo>
                <a:cubicBezTo>
                  <a:pt x="5" y="2275"/>
                  <a:pt x="5" y="2275"/>
                  <a:pt x="5" y="2275"/>
                </a:cubicBezTo>
                <a:cubicBezTo>
                  <a:pt x="7" y="2277"/>
                  <a:pt x="7" y="2277"/>
                  <a:pt x="7" y="2277"/>
                </a:cubicBezTo>
                <a:cubicBezTo>
                  <a:pt x="12" y="2285"/>
                  <a:pt x="12" y="2285"/>
                  <a:pt x="12" y="2285"/>
                </a:cubicBezTo>
                <a:cubicBezTo>
                  <a:pt x="5" y="2295"/>
                  <a:pt x="0" y="2308"/>
                  <a:pt x="0" y="2321"/>
                </a:cubicBezTo>
                <a:close/>
                <a:moveTo>
                  <a:pt x="800" y="1822"/>
                </a:moveTo>
                <a:cubicBezTo>
                  <a:pt x="687" y="1672"/>
                  <a:pt x="687" y="1672"/>
                  <a:pt x="687" y="1672"/>
                </a:cubicBezTo>
                <a:cubicBezTo>
                  <a:pt x="804" y="1481"/>
                  <a:pt x="804" y="1481"/>
                  <a:pt x="804" y="1481"/>
                </a:cubicBezTo>
                <a:cubicBezTo>
                  <a:pt x="813" y="1496"/>
                  <a:pt x="832" y="1499"/>
                  <a:pt x="843" y="1515"/>
                </a:cubicBezTo>
                <a:cubicBezTo>
                  <a:pt x="864" y="1520"/>
                  <a:pt x="884" y="1518"/>
                  <a:pt x="902" y="1533"/>
                </a:cubicBezTo>
                <a:cubicBezTo>
                  <a:pt x="907" y="1530"/>
                  <a:pt x="915" y="1534"/>
                  <a:pt x="920" y="1530"/>
                </a:cubicBezTo>
                <a:cubicBezTo>
                  <a:pt x="950" y="1572"/>
                  <a:pt x="950" y="1572"/>
                  <a:pt x="950" y="1572"/>
                </a:cubicBezTo>
                <a:lnTo>
                  <a:pt x="800" y="1822"/>
                </a:lnTo>
                <a:close/>
              </a:path>
            </a:pathLst>
          </a:custGeom>
          <a:solidFill>
            <a:srgbClr val="589E7D">
              <a:alpha val="40000"/>
            </a:srgbClr>
          </a:solidFill>
          <a:ln>
            <a:noFill/>
          </a:ln>
          <a:extLst/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397" name="Freeform 63"/>
          <p:cNvSpPr>
            <a:spLocks/>
          </p:cNvSpPr>
          <p:nvPr/>
        </p:nvSpPr>
        <p:spPr bwMode="auto">
          <a:xfrm flipH="1">
            <a:off x="2711979" y="3075839"/>
            <a:ext cx="196926" cy="767604"/>
          </a:xfrm>
          <a:custGeom>
            <a:avLst/>
            <a:gdLst>
              <a:gd name="T0" fmla="*/ 2147483647 w 600"/>
              <a:gd name="T1" fmla="*/ 2147483647 h 2074"/>
              <a:gd name="T2" fmla="*/ 2147483647 w 600"/>
              <a:gd name="T3" fmla="*/ 2147483647 h 2074"/>
              <a:gd name="T4" fmla="*/ 2147483647 w 600"/>
              <a:gd name="T5" fmla="*/ 2147483647 h 2074"/>
              <a:gd name="T6" fmla="*/ 2147483647 w 600"/>
              <a:gd name="T7" fmla="*/ 2147483647 h 2074"/>
              <a:gd name="T8" fmla="*/ 2147483647 w 600"/>
              <a:gd name="T9" fmla="*/ 2147483647 h 2074"/>
              <a:gd name="T10" fmla="*/ 2147483647 w 600"/>
              <a:gd name="T11" fmla="*/ 2147483647 h 2074"/>
              <a:gd name="T12" fmla="*/ 2147483647 w 600"/>
              <a:gd name="T13" fmla="*/ 2147483647 h 2074"/>
              <a:gd name="T14" fmla="*/ 2147483647 w 600"/>
              <a:gd name="T15" fmla="*/ 2147483647 h 2074"/>
              <a:gd name="T16" fmla="*/ 2147483647 w 600"/>
              <a:gd name="T17" fmla="*/ 2147483647 h 2074"/>
              <a:gd name="T18" fmla="*/ 2147483647 w 600"/>
              <a:gd name="T19" fmla="*/ 2147483647 h 2074"/>
              <a:gd name="T20" fmla="*/ 2147483647 w 600"/>
              <a:gd name="T21" fmla="*/ 2147483647 h 2074"/>
              <a:gd name="T22" fmla="*/ 2147483647 w 600"/>
              <a:gd name="T23" fmla="*/ 0 h 2074"/>
              <a:gd name="T24" fmla="*/ 2147483647 w 600"/>
              <a:gd name="T25" fmla="*/ 0 h 2074"/>
              <a:gd name="T26" fmla="*/ 2147483647 w 600"/>
              <a:gd name="T27" fmla="*/ 2147483647 h 2074"/>
              <a:gd name="T28" fmla="*/ 2147483647 w 600"/>
              <a:gd name="T29" fmla="*/ 2147483647 h 2074"/>
              <a:gd name="T30" fmla="*/ 2147483647 w 600"/>
              <a:gd name="T31" fmla="*/ 2147483647 h 2074"/>
              <a:gd name="T32" fmla="*/ 2147483647 w 600"/>
              <a:gd name="T33" fmla="*/ 2147483647 h 2074"/>
              <a:gd name="T34" fmla="*/ 2147483647 w 600"/>
              <a:gd name="T35" fmla="*/ 2147483647 h 2074"/>
              <a:gd name="T36" fmla="*/ 2147483647 w 600"/>
              <a:gd name="T37" fmla="*/ 2147483647 h 2074"/>
              <a:gd name="T38" fmla="*/ 2147483647 w 600"/>
              <a:gd name="T39" fmla="*/ 2147483647 h 2074"/>
              <a:gd name="T40" fmla="*/ 2147483647 w 600"/>
              <a:gd name="T41" fmla="*/ 2147483647 h 2074"/>
              <a:gd name="T42" fmla="*/ 0 w 600"/>
              <a:gd name="T43" fmla="*/ 2147483647 h 2074"/>
              <a:gd name="T44" fmla="*/ 2147483647 w 600"/>
              <a:gd name="T45" fmla="*/ 2147483647 h 2074"/>
              <a:gd name="T46" fmla="*/ 2147483647 w 600"/>
              <a:gd name="T47" fmla="*/ 2147483647 h 2074"/>
              <a:gd name="T48" fmla="*/ 2147483647 w 600"/>
              <a:gd name="T49" fmla="*/ 2147483647 h 2074"/>
              <a:gd name="T50" fmla="*/ 2147483647 w 600"/>
              <a:gd name="T51" fmla="*/ 2147483647 h 2074"/>
              <a:gd name="T52" fmla="*/ 2147483647 w 600"/>
              <a:gd name="T53" fmla="*/ 2147483647 h 2074"/>
              <a:gd name="T54" fmla="*/ 2147483647 w 600"/>
              <a:gd name="T55" fmla="*/ 2147483647 h 2074"/>
              <a:gd name="T56" fmla="*/ 2147483647 w 600"/>
              <a:gd name="T57" fmla="*/ 2147483647 h 2074"/>
              <a:gd name="T58" fmla="*/ 2147483647 w 600"/>
              <a:gd name="T59" fmla="*/ 2147483647 h 2074"/>
              <a:gd name="T60" fmla="*/ 2147483647 w 600"/>
              <a:gd name="T61" fmla="*/ 2147483647 h 2074"/>
              <a:gd name="T62" fmla="*/ 2147483647 w 600"/>
              <a:gd name="T63" fmla="*/ 2147483647 h 2074"/>
              <a:gd name="T64" fmla="*/ 2147483647 w 600"/>
              <a:gd name="T65" fmla="*/ 2147483647 h 2074"/>
              <a:gd name="T66" fmla="*/ 2147483647 w 600"/>
              <a:gd name="T67" fmla="*/ 2147483647 h 2074"/>
              <a:gd name="T68" fmla="*/ 2147483647 w 600"/>
              <a:gd name="T69" fmla="*/ 2147483647 h 2074"/>
              <a:gd name="T70" fmla="*/ 2147483647 w 600"/>
              <a:gd name="T71" fmla="*/ 2147483647 h 2074"/>
              <a:gd name="T72" fmla="*/ 2147483647 w 600"/>
              <a:gd name="T73" fmla="*/ 2147483647 h 2074"/>
              <a:gd name="T74" fmla="*/ 2147483647 w 600"/>
              <a:gd name="T75" fmla="*/ 2147483647 h 2074"/>
              <a:gd name="T76" fmla="*/ 2147483647 w 600"/>
              <a:gd name="T77" fmla="*/ 2147483647 h 2074"/>
              <a:gd name="T78" fmla="*/ 2147483647 w 600"/>
              <a:gd name="T79" fmla="*/ 2147483647 h 2074"/>
              <a:gd name="T80" fmla="*/ 2147483647 w 600"/>
              <a:gd name="T81" fmla="*/ 2147483647 h 2074"/>
              <a:gd name="T82" fmla="*/ 2147483647 w 600"/>
              <a:gd name="T83" fmla="*/ 2147483647 h 2074"/>
              <a:gd name="T84" fmla="*/ 2147483647 w 600"/>
              <a:gd name="T85" fmla="*/ 2147483647 h 2074"/>
              <a:gd name="T86" fmla="*/ 2147483647 w 600"/>
              <a:gd name="T87" fmla="*/ 2147483647 h 2074"/>
              <a:gd name="T88" fmla="*/ 2147483647 w 600"/>
              <a:gd name="T89" fmla="*/ 2147483647 h 2074"/>
              <a:gd name="T90" fmla="*/ 2147483647 w 600"/>
              <a:gd name="T91" fmla="*/ 2147483647 h 2074"/>
              <a:gd name="T92" fmla="*/ 2147483647 w 600"/>
              <a:gd name="T93" fmla="*/ 2147483647 h 2074"/>
              <a:gd name="T94" fmla="*/ 2147483647 w 600"/>
              <a:gd name="T95" fmla="*/ 2147483647 h 2074"/>
              <a:gd name="T96" fmla="*/ 2147483647 w 600"/>
              <a:gd name="T97" fmla="*/ 2147483647 h 2074"/>
              <a:gd name="T98" fmla="*/ 2147483647 w 600"/>
              <a:gd name="T99" fmla="*/ 2147483647 h 2074"/>
              <a:gd name="T100" fmla="*/ 2147483647 w 600"/>
              <a:gd name="T101" fmla="*/ 2147483647 h 2074"/>
              <a:gd name="T102" fmla="*/ 2147483647 w 600"/>
              <a:gd name="T103" fmla="*/ 2147483647 h 2074"/>
              <a:gd name="T104" fmla="*/ 2147483647 w 600"/>
              <a:gd name="T105" fmla="*/ 2147483647 h 2074"/>
              <a:gd name="T106" fmla="*/ 2147483647 w 600"/>
              <a:gd name="T107" fmla="*/ 2147483647 h 2074"/>
              <a:gd name="T108" fmla="*/ 2147483647 w 600"/>
              <a:gd name="T109" fmla="*/ 2147483647 h 2074"/>
              <a:gd name="T110" fmla="*/ 2147483647 w 600"/>
              <a:gd name="T111" fmla="*/ 2147483647 h 2074"/>
              <a:gd name="T112" fmla="*/ 2147483647 w 600"/>
              <a:gd name="T113" fmla="*/ 2147483647 h 2074"/>
              <a:gd name="T114" fmla="*/ 2147483647 w 600"/>
              <a:gd name="T115" fmla="*/ 2147483647 h 2074"/>
              <a:gd name="T116" fmla="*/ 2147483647 w 600"/>
              <a:gd name="T117" fmla="*/ 2147483647 h 207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600"/>
              <a:gd name="T178" fmla="*/ 0 h 2074"/>
              <a:gd name="T179" fmla="*/ 600 w 600"/>
              <a:gd name="T180" fmla="*/ 2074 h 2074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600" h="2074">
                <a:moveTo>
                  <a:pt x="592" y="764"/>
                </a:moveTo>
                <a:lnTo>
                  <a:pt x="592" y="764"/>
                </a:lnTo>
                <a:lnTo>
                  <a:pt x="598" y="754"/>
                </a:lnTo>
                <a:lnTo>
                  <a:pt x="600" y="744"/>
                </a:lnTo>
                <a:lnTo>
                  <a:pt x="598" y="732"/>
                </a:lnTo>
                <a:lnTo>
                  <a:pt x="596" y="720"/>
                </a:lnTo>
                <a:lnTo>
                  <a:pt x="588" y="698"/>
                </a:lnTo>
                <a:lnTo>
                  <a:pt x="584" y="684"/>
                </a:lnTo>
                <a:lnTo>
                  <a:pt x="582" y="674"/>
                </a:lnTo>
                <a:lnTo>
                  <a:pt x="582" y="660"/>
                </a:lnTo>
                <a:lnTo>
                  <a:pt x="582" y="640"/>
                </a:lnTo>
                <a:lnTo>
                  <a:pt x="580" y="614"/>
                </a:lnTo>
                <a:lnTo>
                  <a:pt x="578" y="600"/>
                </a:lnTo>
                <a:lnTo>
                  <a:pt x="576" y="588"/>
                </a:lnTo>
                <a:lnTo>
                  <a:pt x="568" y="566"/>
                </a:lnTo>
                <a:lnTo>
                  <a:pt x="560" y="552"/>
                </a:lnTo>
                <a:lnTo>
                  <a:pt x="556" y="542"/>
                </a:lnTo>
                <a:lnTo>
                  <a:pt x="548" y="494"/>
                </a:lnTo>
                <a:lnTo>
                  <a:pt x="542" y="440"/>
                </a:lnTo>
                <a:lnTo>
                  <a:pt x="542" y="424"/>
                </a:lnTo>
                <a:lnTo>
                  <a:pt x="540" y="408"/>
                </a:lnTo>
                <a:lnTo>
                  <a:pt x="538" y="400"/>
                </a:lnTo>
                <a:lnTo>
                  <a:pt x="534" y="394"/>
                </a:lnTo>
                <a:lnTo>
                  <a:pt x="526" y="388"/>
                </a:lnTo>
                <a:lnTo>
                  <a:pt x="514" y="384"/>
                </a:lnTo>
                <a:lnTo>
                  <a:pt x="510" y="384"/>
                </a:lnTo>
                <a:lnTo>
                  <a:pt x="452" y="362"/>
                </a:lnTo>
                <a:lnTo>
                  <a:pt x="424" y="302"/>
                </a:lnTo>
                <a:lnTo>
                  <a:pt x="410" y="270"/>
                </a:lnTo>
                <a:lnTo>
                  <a:pt x="402" y="248"/>
                </a:lnTo>
                <a:lnTo>
                  <a:pt x="400" y="234"/>
                </a:lnTo>
                <a:lnTo>
                  <a:pt x="398" y="218"/>
                </a:lnTo>
                <a:lnTo>
                  <a:pt x="398" y="180"/>
                </a:lnTo>
                <a:lnTo>
                  <a:pt x="398" y="174"/>
                </a:lnTo>
                <a:lnTo>
                  <a:pt x="396" y="168"/>
                </a:lnTo>
                <a:lnTo>
                  <a:pt x="396" y="152"/>
                </a:lnTo>
                <a:lnTo>
                  <a:pt x="392" y="136"/>
                </a:lnTo>
                <a:lnTo>
                  <a:pt x="384" y="106"/>
                </a:lnTo>
                <a:lnTo>
                  <a:pt x="374" y="76"/>
                </a:lnTo>
                <a:lnTo>
                  <a:pt x="362" y="48"/>
                </a:lnTo>
                <a:lnTo>
                  <a:pt x="356" y="36"/>
                </a:lnTo>
                <a:lnTo>
                  <a:pt x="348" y="26"/>
                </a:lnTo>
                <a:lnTo>
                  <a:pt x="340" y="18"/>
                </a:lnTo>
                <a:lnTo>
                  <a:pt x="332" y="12"/>
                </a:lnTo>
                <a:lnTo>
                  <a:pt x="316" y="6"/>
                </a:lnTo>
                <a:lnTo>
                  <a:pt x="304" y="2"/>
                </a:lnTo>
                <a:lnTo>
                  <a:pt x="300" y="0"/>
                </a:lnTo>
                <a:lnTo>
                  <a:pt x="294" y="0"/>
                </a:lnTo>
                <a:lnTo>
                  <a:pt x="288" y="4"/>
                </a:lnTo>
                <a:lnTo>
                  <a:pt x="286" y="2"/>
                </a:lnTo>
                <a:lnTo>
                  <a:pt x="280" y="2"/>
                </a:lnTo>
                <a:lnTo>
                  <a:pt x="278" y="2"/>
                </a:lnTo>
                <a:lnTo>
                  <a:pt x="278" y="0"/>
                </a:lnTo>
                <a:lnTo>
                  <a:pt x="276" y="0"/>
                </a:lnTo>
                <a:lnTo>
                  <a:pt x="270" y="0"/>
                </a:lnTo>
                <a:lnTo>
                  <a:pt x="258" y="0"/>
                </a:lnTo>
                <a:lnTo>
                  <a:pt x="240" y="6"/>
                </a:lnTo>
                <a:lnTo>
                  <a:pt x="230" y="10"/>
                </a:lnTo>
                <a:lnTo>
                  <a:pt x="218" y="16"/>
                </a:lnTo>
                <a:lnTo>
                  <a:pt x="208" y="26"/>
                </a:lnTo>
                <a:lnTo>
                  <a:pt x="198" y="38"/>
                </a:lnTo>
                <a:lnTo>
                  <a:pt x="188" y="52"/>
                </a:lnTo>
                <a:lnTo>
                  <a:pt x="182" y="66"/>
                </a:lnTo>
                <a:lnTo>
                  <a:pt x="170" y="98"/>
                </a:lnTo>
                <a:lnTo>
                  <a:pt x="164" y="126"/>
                </a:lnTo>
                <a:lnTo>
                  <a:pt x="162" y="138"/>
                </a:lnTo>
                <a:lnTo>
                  <a:pt x="162" y="152"/>
                </a:lnTo>
                <a:lnTo>
                  <a:pt x="162" y="184"/>
                </a:lnTo>
                <a:lnTo>
                  <a:pt x="164" y="210"/>
                </a:lnTo>
                <a:lnTo>
                  <a:pt x="168" y="228"/>
                </a:lnTo>
                <a:lnTo>
                  <a:pt x="168" y="240"/>
                </a:lnTo>
                <a:lnTo>
                  <a:pt x="168" y="252"/>
                </a:lnTo>
                <a:lnTo>
                  <a:pt x="164" y="274"/>
                </a:lnTo>
                <a:lnTo>
                  <a:pt x="160" y="306"/>
                </a:lnTo>
                <a:lnTo>
                  <a:pt x="156" y="354"/>
                </a:lnTo>
                <a:lnTo>
                  <a:pt x="132" y="368"/>
                </a:lnTo>
                <a:lnTo>
                  <a:pt x="96" y="390"/>
                </a:lnTo>
                <a:lnTo>
                  <a:pt x="76" y="402"/>
                </a:lnTo>
                <a:lnTo>
                  <a:pt x="64" y="410"/>
                </a:lnTo>
                <a:lnTo>
                  <a:pt x="58" y="412"/>
                </a:lnTo>
                <a:lnTo>
                  <a:pt x="52" y="418"/>
                </a:lnTo>
                <a:lnTo>
                  <a:pt x="48" y="426"/>
                </a:lnTo>
                <a:lnTo>
                  <a:pt x="46" y="436"/>
                </a:lnTo>
                <a:lnTo>
                  <a:pt x="44" y="474"/>
                </a:lnTo>
                <a:lnTo>
                  <a:pt x="46" y="536"/>
                </a:lnTo>
                <a:lnTo>
                  <a:pt x="48" y="666"/>
                </a:lnTo>
                <a:lnTo>
                  <a:pt x="34" y="828"/>
                </a:lnTo>
                <a:lnTo>
                  <a:pt x="28" y="882"/>
                </a:lnTo>
                <a:lnTo>
                  <a:pt x="16" y="960"/>
                </a:lnTo>
                <a:lnTo>
                  <a:pt x="0" y="1062"/>
                </a:lnTo>
                <a:lnTo>
                  <a:pt x="16" y="1064"/>
                </a:lnTo>
                <a:lnTo>
                  <a:pt x="14" y="1078"/>
                </a:lnTo>
                <a:lnTo>
                  <a:pt x="8" y="1104"/>
                </a:lnTo>
                <a:lnTo>
                  <a:pt x="0" y="1130"/>
                </a:lnTo>
                <a:lnTo>
                  <a:pt x="0" y="1138"/>
                </a:lnTo>
                <a:lnTo>
                  <a:pt x="2" y="1146"/>
                </a:lnTo>
                <a:lnTo>
                  <a:pt x="6" y="1164"/>
                </a:lnTo>
                <a:lnTo>
                  <a:pt x="10" y="1178"/>
                </a:lnTo>
                <a:lnTo>
                  <a:pt x="14" y="1186"/>
                </a:lnTo>
                <a:lnTo>
                  <a:pt x="18" y="1192"/>
                </a:lnTo>
                <a:lnTo>
                  <a:pt x="24" y="1200"/>
                </a:lnTo>
                <a:lnTo>
                  <a:pt x="28" y="1206"/>
                </a:lnTo>
                <a:lnTo>
                  <a:pt x="36" y="1212"/>
                </a:lnTo>
                <a:lnTo>
                  <a:pt x="38" y="1214"/>
                </a:lnTo>
                <a:lnTo>
                  <a:pt x="40" y="1214"/>
                </a:lnTo>
                <a:lnTo>
                  <a:pt x="42" y="1212"/>
                </a:lnTo>
                <a:lnTo>
                  <a:pt x="42" y="1208"/>
                </a:lnTo>
                <a:lnTo>
                  <a:pt x="40" y="1204"/>
                </a:lnTo>
                <a:lnTo>
                  <a:pt x="46" y="1208"/>
                </a:lnTo>
                <a:lnTo>
                  <a:pt x="50" y="1210"/>
                </a:lnTo>
                <a:lnTo>
                  <a:pt x="54" y="1210"/>
                </a:lnTo>
                <a:lnTo>
                  <a:pt x="54" y="1206"/>
                </a:lnTo>
                <a:lnTo>
                  <a:pt x="54" y="1204"/>
                </a:lnTo>
                <a:lnTo>
                  <a:pt x="52" y="1200"/>
                </a:lnTo>
                <a:lnTo>
                  <a:pt x="54" y="1200"/>
                </a:lnTo>
                <a:lnTo>
                  <a:pt x="54" y="1198"/>
                </a:lnTo>
                <a:lnTo>
                  <a:pt x="56" y="1196"/>
                </a:lnTo>
                <a:lnTo>
                  <a:pt x="54" y="1192"/>
                </a:lnTo>
                <a:lnTo>
                  <a:pt x="48" y="1188"/>
                </a:lnTo>
                <a:lnTo>
                  <a:pt x="38" y="1184"/>
                </a:lnTo>
                <a:lnTo>
                  <a:pt x="26" y="1172"/>
                </a:lnTo>
                <a:lnTo>
                  <a:pt x="28" y="1174"/>
                </a:lnTo>
                <a:lnTo>
                  <a:pt x="36" y="1180"/>
                </a:lnTo>
                <a:lnTo>
                  <a:pt x="44" y="1180"/>
                </a:lnTo>
                <a:lnTo>
                  <a:pt x="46" y="1180"/>
                </a:lnTo>
                <a:lnTo>
                  <a:pt x="48" y="1178"/>
                </a:lnTo>
                <a:lnTo>
                  <a:pt x="50" y="1174"/>
                </a:lnTo>
                <a:lnTo>
                  <a:pt x="34" y="1164"/>
                </a:lnTo>
                <a:lnTo>
                  <a:pt x="32" y="1160"/>
                </a:lnTo>
                <a:lnTo>
                  <a:pt x="32" y="1154"/>
                </a:lnTo>
                <a:lnTo>
                  <a:pt x="32" y="1140"/>
                </a:lnTo>
                <a:lnTo>
                  <a:pt x="36" y="1128"/>
                </a:lnTo>
                <a:lnTo>
                  <a:pt x="42" y="1130"/>
                </a:lnTo>
                <a:lnTo>
                  <a:pt x="44" y="1132"/>
                </a:lnTo>
                <a:lnTo>
                  <a:pt x="46" y="1138"/>
                </a:lnTo>
                <a:lnTo>
                  <a:pt x="46" y="1144"/>
                </a:lnTo>
                <a:lnTo>
                  <a:pt x="48" y="1158"/>
                </a:lnTo>
                <a:lnTo>
                  <a:pt x="48" y="1164"/>
                </a:lnTo>
                <a:lnTo>
                  <a:pt x="50" y="1170"/>
                </a:lnTo>
                <a:lnTo>
                  <a:pt x="54" y="1174"/>
                </a:lnTo>
                <a:lnTo>
                  <a:pt x="58" y="1174"/>
                </a:lnTo>
                <a:lnTo>
                  <a:pt x="62" y="1174"/>
                </a:lnTo>
                <a:lnTo>
                  <a:pt x="64" y="1172"/>
                </a:lnTo>
                <a:lnTo>
                  <a:pt x="66" y="1168"/>
                </a:lnTo>
                <a:lnTo>
                  <a:pt x="66" y="1166"/>
                </a:lnTo>
                <a:lnTo>
                  <a:pt x="64" y="1154"/>
                </a:lnTo>
                <a:lnTo>
                  <a:pt x="64" y="1138"/>
                </a:lnTo>
                <a:lnTo>
                  <a:pt x="66" y="1126"/>
                </a:lnTo>
                <a:lnTo>
                  <a:pt x="68" y="1116"/>
                </a:lnTo>
                <a:lnTo>
                  <a:pt x="68" y="1104"/>
                </a:lnTo>
                <a:lnTo>
                  <a:pt x="88" y="1110"/>
                </a:lnTo>
                <a:lnTo>
                  <a:pt x="76" y="1410"/>
                </a:lnTo>
                <a:lnTo>
                  <a:pt x="88" y="1406"/>
                </a:lnTo>
                <a:lnTo>
                  <a:pt x="92" y="1428"/>
                </a:lnTo>
                <a:lnTo>
                  <a:pt x="114" y="1418"/>
                </a:lnTo>
                <a:lnTo>
                  <a:pt x="162" y="1448"/>
                </a:lnTo>
                <a:lnTo>
                  <a:pt x="168" y="1436"/>
                </a:lnTo>
                <a:lnTo>
                  <a:pt x="218" y="1452"/>
                </a:lnTo>
                <a:lnTo>
                  <a:pt x="220" y="1452"/>
                </a:lnTo>
                <a:lnTo>
                  <a:pt x="222" y="1482"/>
                </a:lnTo>
                <a:lnTo>
                  <a:pt x="222" y="1490"/>
                </a:lnTo>
                <a:lnTo>
                  <a:pt x="226" y="1498"/>
                </a:lnTo>
                <a:lnTo>
                  <a:pt x="232" y="1514"/>
                </a:lnTo>
                <a:lnTo>
                  <a:pt x="234" y="1514"/>
                </a:lnTo>
                <a:lnTo>
                  <a:pt x="234" y="1516"/>
                </a:lnTo>
                <a:lnTo>
                  <a:pt x="236" y="1546"/>
                </a:lnTo>
                <a:lnTo>
                  <a:pt x="238" y="1576"/>
                </a:lnTo>
                <a:lnTo>
                  <a:pt x="242" y="1608"/>
                </a:lnTo>
                <a:lnTo>
                  <a:pt x="248" y="1638"/>
                </a:lnTo>
                <a:lnTo>
                  <a:pt x="256" y="1672"/>
                </a:lnTo>
                <a:lnTo>
                  <a:pt x="274" y="1748"/>
                </a:lnTo>
                <a:lnTo>
                  <a:pt x="290" y="1816"/>
                </a:lnTo>
                <a:lnTo>
                  <a:pt x="294" y="1844"/>
                </a:lnTo>
                <a:lnTo>
                  <a:pt x="296" y="1864"/>
                </a:lnTo>
                <a:lnTo>
                  <a:pt x="294" y="1874"/>
                </a:lnTo>
                <a:lnTo>
                  <a:pt x="290" y="1882"/>
                </a:lnTo>
                <a:lnTo>
                  <a:pt x="280" y="1896"/>
                </a:lnTo>
                <a:lnTo>
                  <a:pt x="272" y="1906"/>
                </a:lnTo>
                <a:lnTo>
                  <a:pt x="268" y="1908"/>
                </a:lnTo>
                <a:lnTo>
                  <a:pt x="256" y="1924"/>
                </a:lnTo>
                <a:lnTo>
                  <a:pt x="242" y="1936"/>
                </a:lnTo>
                <a:lnTo>
                  <a:pt x="226" y="1946"/>
                </a:lnTo>
                <a:lnTo>
                  <a:pt x="206" y="1956"/>
                </a:lnTo>
                <a:lnTo>
                  <a:pt x="186" y="1964"/>
                </a:lnTo>
                <a:lnTo>
                  <a:pt x="168" y="1972"/>
                </a:lnTo>
                <a:lnTo>
                  <a:pt x="162" y="1974"/>
                </a:lnTo>
                <a:lnTo>
                  <a:pt x="158" y="1978"/>
                </a:lnTo>
                <a:lnTo>
                  <a:pt x="152" y="1988"/>
                </a:lnTo>
                <a:lnTo>
                  <a:pt x="148" y="1998"/>
                </a:lnTo>
                <a:lnTo>
                  <a:pt x="148" y="2008"/>
                </a:lnTo>
                <a:lnTo>
                  <a:pt x="148" y="2012"/>
                </a:lnTo>
                <a:lnTo>
                  <a:pt x="152" y="2014"/>
                </a:lnTo>
                <a:lnTo>
                  <a:pt x="158" y="2016"/>
                </a:lnTo>
                <a:lnTo>
                  <a:pt x="168" y="2018"/>
                </a:lnTo>
                <a:lnTo>
                  <a:pt x="196" y="2020"/>
                </a:lnTo>
                <a:lnTo>
                  <a:pt x="226" y="2020"/>
                </a:lnTo>
                <a:lnTo>
                  <a:pt x="242" y="2018"/>
                </a:lnTo>
                <a:lnTo>
                  <a:pt x="256" y="2016"/>
                </a:lnTo>
                <a:lnTo>
                  <a:pt x="272" y="2010"/>
                </a:lnTo>
                <a:lnTo>
                  <a:pt x="294" y="2000"/>
                </a:lnTo>
                <a:lnTo>
                  <a:pt x="292" y="2024"/>
                </a:lnTo>
                <a:lnTo>
                  <a:pt x="292" y="2042"/>
                </a:lnTo>
                <a:lnTo>
                  <a:pt x="290" y="2054"/>
                </a:lnTo>
                <a:lnTo>
                  <a:pt x="292" y="2060"/>
                </a:lnTo>
                <a:lnTo>
                  <a:pt x="294" y="2064"/>
                </a:lnTo>
                <a:lnTo>
                  <a:pt x="298" y="2068"/>
                </a:lnTo>
                <a:lnTo>
                  <a:pt x="304" y="2072"/>
                </a:lnTo>
                <a:lnTo>
                  <a:pt x="312" y="2074"/>
                </a:lnTo>
                <a:lnTo>
                  <a:pt x="322" y="2074"/>
                </a:lnTo>
                <a:lnTo>
                  <a:pt x="348" y="2072"/>
                </a:lnTo>
                <a:lnTo>
                  <a:pt x="362" y="2070"/>
                </a:lnTo>
                <a:lnTo>
                  <a:pt x="374" y="2068"/>
                </a:lnTo>
                <a:lnTo>
                  <a:pt x="384" y="2064"/>
                </a:lnTo>
                <a:lnTo>
                  <a:pt x="394" y="2058"/>
                </a:lnTo>
                <a:lnTo>
                  <a:pt x="402" y="2050"/>
                </a:lnTo>
                <a:lnTo>
                  <a:pt x="404" y="2040"/>
                </a:lnTo>
                <a:lnTo>
                  <a:pt x="408" y="2018"/>
                </a:lnTo>
                <a:lnTo>
                  <a:pt x="410" y="1996"/>
                </a:lnTo>
                <a:lnTo>
                  <a:pt x="410" y="1958"/>
                </a:lnTo>
                <a:lnTo>
                  <a:pt x="406" y="1912"/>
                </a:lnTo>
                <a:lnTo>
                  <a:pt x="406" y="1904"/>
                </a:lnTo>
                <a:lnTo>
                  <a:pt x="402" y="1898"/>
                </a:lnTo>
                <a:lnTo>
                  <a:pt x="398" y="1892"/>
                </a:lnTo>
                <a:lnTo>
                  <a:pt x="394" y="1886"/>
                </a:lnTo>
                <a:lnTo>
                  <a:pt x="392" y="1876"/>
                </a:lnTo>
                <a:lnTo>
                  <a:pt x="398" y="1848"/>
                </a:lnTo>
                <a:lnTo>
                  <a:pt x="412" y="1790"/>
                </a:lnTo>
                <a:lnTo>
                  <a:pt x="446" y="1662"/>
                </a:lnTo>
                <a:lnTo>
                  <a:pt x="450" y="1642"/>
                </a:lnTo>
                <a:lnTo>
                  <a:pt x="452" y="1620"/>
                </a:lnTo>
                <a:lnTo>
                  <a:pt x="452" y="1598"/>
                </a:lnTo>
                <a:lnTo>
                  <a:pt x="448" y="1574"/>
                </a:lnTo>
                <a:lnTo>
                  <a:pt x="442" y="1530"/>
                </a:lnTo>
                <a:lnTo>
                  <a:pt x="434" y="1494"/>
                </a:lnTo>
                <a:lnTo>
                  <a:pt x="434" y="1496"/>
                </a:lnTo>
                <a:lnTo>
                  <a:pt x="428" y="1468"/>
                </a:lnTo>
                <a:lnTo>
                  <a:pt x="428" y="1428"/>
                </a:lnTo>
                <a:lnTo>
                  <a:pt x="454" y="1426"/>
                </a:lnTo>
                <a:lnTo>
                  <a:pt x="462" y="1408"/>
                </a:lnTo>
                <a:lnTo>
                  <a:pt x="518" y="1418"/>
                </a:lnTo>
                <a:lnTo>
                  <a:pt x="518" y="1402"/>
                </a:lnTo>
                <a:lnTo>
                  <a:pt x="536" y="1378"/>
                </a:lnTo>
                <a:lnTo>
                  <a:pt x="482" y="1106"/>
                </a:lnTo>
                <a:lnTo>
                  <a:pt x="498" y="1102"/>
                </a:lnTo>
                <a:lnTo>
                  <a:pt x="486" y="1056"/>
                </a:lnTo>
                <a:lnTo>
                  <a:pt x="476" y="1012"/>
                </a:lnTo>
                <a:lnTo>
                  <a:pt x="468" y="968"/>
                </a:lnTo>
                <a:lnTo>
                  <a:pt x="464" y="934"/>
                </a:lnTo>
                <a:lnTo>
                  <a:pt x="456" y="904"/>
                </a:lnTo>
                <a:lnTo>
                  <a:pt x="450" y="878"/>
                </a:lnTo>
                <a:lnTo>
                  <a:pt x="446" y="852"/>
                </a:lnTo>
                <a:lnTo>
                  <a:pt x="490" y="834"/>
                </a:lnTo>
                <a:lnTo>
                  <a:pt x="518" y="818"/>
                </a:lnTo>
                <a:lnTo>
                  <a:pt x="546" y="800"/>
                </a:lnTo>
                <a:lnTo>
                  <a:pt x="572" y="780"/>
                </a:lnTo>
                <a:lnTo>
                  <a:pt x="592" y="764"/>
                </a:lnTo>
                <a:close/>
              </a:path>
            </a:pathLst>
          </a:custGeom>
          <a:solidFill>
            <a:srgbClr val="589E7D">
              <a:alpha val="40000"/>
            </a:srgbClr>
          </a:solidFill>
          <a:ln>
            <a:noFill/>
          </a:ln>
          <a:extLst/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8666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3117242" y="4485734"/>
            <a:ext cx="1711574" cy="759200"/>
          </a:xfrm>
          <a:prstGeom prst="rect">
            <a:avLst/>
          </a:prstGeom>
          <a:gradFill>
            <a:gsLst>
              <a:gs pos="0">
                <a:srgbClr val="86C0A6"/>
              </a:gs>
              <a:gs pos="50000">
                <a:srgbClr val="57A381"/>
              </a:gs>
              <a:gs pos="100000">
                <a:srgbClr val="478569"/>
              </a:gs>
            </a:gsLst>
            <a:lin ang="5400000" scaled="0"/>
          </a:gradFill>
          <a:ln w="19050">
            <a:noFill/>
            <a:miter lim="800000"/>
            <a:headEnd/>
            <a:tailEnd/>
          </a:ln>
          <a:effectLst/>
          <a:extLst/>
        </p:spPr>
        <p:txBody>
          <a:bodyPr wrap="none" lIns="36000" tIns="36000" rIns="36000" bIns="36000" anchor="ctr" anchorCtr="0">
            <a:noAutofit/>
          </a:bodyPr>
          <a:lstStyle>
            <a:defPPr>
              <a:defRPr lang="ja-JP"/>
            </a:defPPr>
            <a:lvl1pPr algn="ctr">
              <a:lnSpc>
                <a:spcPct val="90000"/>
              </a:lnSpc>
              <a:spcBef>
                <a:spcPts val="0"/>
              </a:spcBef>
              <a:defRPr sz="2000" b="0">
                <a:solidFill>
                  <a:srgbClr val="FFFFFF"/>
                </a:solidFill>
              </a:defRPr>
            </a:lvl1pPr>
          </a:lstStyle>
          <a:p>
            <a:r>
              <a:rPr lang="ja-JP" altLang="en-US" sz="1800" dirty="0" smtClean="0"/>
              <a:t>自動音声応答</a:t>
            </a:r>
            <a:endParaRPr lang="en-GB" altLang="ja-JP" sz="1800" dirty="0"/>
          </a:p>
        </p:txBody>
      </p:sp>
      <p:sp>
        <p:nvSpPr>
          <p:cNvPr id="34" name="タイトル 11"/>
          <p:cNvSpPr txBox="1">
            <a:spLocks/>
          </p:cNvSpPr>
          <p:nvPr/>
        </p:nvSpPr>
        <p:spPr bwMode="auto">
          <a:xfrm>
            <a:off x="563114" y="192521"/>
            <a:ext cx="7227887" cy="44926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5pPr>
            <a:lvl6pPr marL="4572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2800" dirty="0" smtClean="0">
                <a:solidFill>
                  <a:srgbClr val="000000"/>
                </a:solidFill>
                <a:latin typeface="+mn-ea"/>
              </a:rPr>
              <a:t>-</a:t>
            </a:r>
            <a:r>
              <a:rPr lang="ja-JP" altLang="en-US" sz="2800" dirty="0">
                <a:solidFill>
                  <a:srgbClr val="000000"/>
                </a:solidFill>
                <a:latin typeface="+mn-ea"/>
              </a:rPr>
              <a:t>２</a:t>
            </a:r>
            <a:r>
              <a:rPr lang="ja-JP" altLang="en-US" sz="2800" dirty="0" smtClean="0">
                <a:solidFill>
                  <a:srgbClr val="000000"/>
                </a:solidFill>
                <a:latin typeface="+mn-ea"/>
              </a:rPr>
              <a:t>．</a:t>
            </a:r>
            <a:r>
              <a:rPr lang="ja-JP" altLang="en-US" dirty="0">
                <a:solidFill>
                  <a:schemeClr val="tx1"/>
                </a:solidFill>
                <a:latin typeface="+mn-ea"/>
                <a:ea typeface="+mn-ea"/>
              </a:rPr>
              <a:t>自動音声</a:t>
            </a:r>
            <a:r>
              <a:rPr lang="ja-JP" altLang="en-US" dirty="0" smtClean="0">
                <a:solidFill>
                  <a:schemeClr val="tx1"/>
                </a:solidFill>
                <a:latin typeface="+mn-ea"/>
                <a:ea typeface="+mn-ea"/>
              </a:rPr>
              <a:t>応答システム</a:t>
            </a:r>
            <a:r>
              <a:rPr lang="en-US" altLang="ja-JP" dirty="0" smtClean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ja-JP" altLang="en-US" dirty="0" smtClean="0">
                <a:solidFill>
                  <a:schemeClr val="tx1"/>
                </a:solidFill>
                <a:latin typeface="+mn-ea"/>
                <a:ea typeface="+mn-ea"/>
              </a:rPr>
              <a:t>音声</a:t>
            </a:r>
            <a:r>
              <a:rPr lang="en-US" altLang="ja-JP" dirty="0" err="1" smtClean="0">
                <a:solidFill>
                  <a:schemeClr val="tx1"/>
                </a:solidFill>
                <a:latin typeface="+mn-ea"/>
                <a:ea typeface="+mn-ea"/>
              </a:rPr>
              <a:t>iVR</a:t>
            </a:r>
            <a:r>
              <a:rPr lang="ja-JP" altLang="en-US" dirty="0" smtClean="0">
                <a:solidFill>
                  <a:schemeClr val="tx1"/>
                </a:solidFill>
                <a:latin typeface="+mn-ea"/>
                <a:ea typeface="+mn-ea"/>
              </a:rPr>
              <a:t>システム</a:t>
            </a:r>
            <a:r>
              <a:rPr lang="en-US" altLang="ja-JP" dirty="0" smtClean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lang="ja-JP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43" name="図 1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87" y="4485734"/>
            <a:ext cx="1260062" cy="1525185"/>
          </a:xfrm>
          <a:prstGeom prst="rect">
            <a:avLst/>
          </a:prstGeom>
        </p:spPr>
      </p:pic>
      <p:pic>
        <p:nvPicPr>
          <p:cNvPr id="150" name="図 1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78444" y="4231115"/>
            <a:ext cx="1176122" cy="908005"/>
          </a:xfrm>
          <a:prstGeom prst="rect">
            <a:avLst/>
          </a:prstGeom>
        </p:spPr>
      </p:pic>
      <p:pic>
        <p:nvPicPr>
          <p:cNvPr id="151" name="図 1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71897" y="4194210"/>
            <a:ext cx="1748467" cy="1155007"/>
          </a:xfrm>
          <a:prstGeom prst="rect">
            <a:avLst/>
          </a:prstGeom>
        </p:spPr>
      </p:pic>
      <p:pic>
        <p:nvPicPr>
          <p:cNvPr id="152" name="図 1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15424" y="5139120"/>
            <a:ext cx="1861415" cy="1229619"/>
          </a:xfrm>
          <a:prstGeom prst="rect">
            <a:avLst/>
          </a:prstGeom>
        </p:spPr>
      </p:pic>
      <p:sp>
        <p:nvSpPr>
          <p:cNvPr id="153" name="Rectangle 183"/>
          <p:cNvSpPr>
            <a:spLocks noChangeArrowheads="1"/>
          </p:cNvSpPr>
          <p:nvPr/>
        </p:nvSpPr>
        <p:spPr bwMode="auto">
          <a:xfrm>
            <a:off x="5602595" y="4615947"/>
            <a:ext cx="606446" cy="216534"/>
          </a:xfrm>
          <a:prstGeom prst="rect">
            <a:avLst/>
          </a:prstGeom>
          <a:solidFill>
            <a:srgbClr val="FDFBE9"/>
          </a:solidFill>
          <a:ln>
            <a:solidFill>
              <a:schemeClr val="tx1"/>
            </a:solidFill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6000" tIns="46800" rIns="36000" anchor="ctr" anchorCtr="0">
            <a:spAutoFit/>
          </a:bodyPr>
          <a:lstStyle/>
          <a:p>
            <a:pPr algn="ctr"/>
            <a:r>
              <a:rPr lang="ja-JP" altLang="en-US" sz="800" dirty="0">
                <a:solidFill>
                  <a:srgbClr val="000000"/>
                </a:solidFill>
                <a:latin typeface="HGPｺﾞｼｯｸE" pitchFamily="50" charset="-128"/>
              </a:rPr>
              <a:t>Ｂ</a:t>
            </a:r>
            <a:r>
              <a:rPr lang="ja-JP" altLang="en-US" sz="800" dirty="0" smtClean="0">
                <a:solidFill>
                  <a:srgbClr val="000000"/>
                </a:solidFill>
                <a:latin typeface="HGPｺﾞｼｯｸE" pitchFamily="50" charset="-128"/>
              </a:rPr>
              <a:t>製品担当</a:t>
            </a:r>
            <a:endParaRPr lang="ja-JP" altLang="en-US" sz="800" dirty="0">
              <a:solidFill>
                <a:srgbClr val="000000"/>
              </a:solidFill>
              <a:latin typeface="HGPｺﾞｼｯｸE" pitchFamily="50" charset="-128"/>
            </a:endParaRPr>
          </a:p>
        </p:txBody>
      </p:sp>
      <p:sp>
        <p:nvSpPr>
          <p:cNvPr id="154" name="Rectangle 183"/>
          <p:cNvSpPr>
            <a:spLocks noChangeArrowheads="1"/>
          </p:cNvSpPr>
          <p:nvPr/>
        </p:nvSpPr>
        <p:spPr bwMode="auto">
          <a:xfrm>
            <a:off x="5630700" y="5552392"/>
            <a:ext cx="606446" cy="216534"/>
          </a:xfrm>
          <a:prstGeom prst="rect">
            <a:avLst/>
          </a:prstGeom>
          <a:solidFill>
            <a:srgbClr val="FDFBE9"/>
          </a:solidFill>
          <a:ln>
            <a:solidFill>
              <a:schemeClr val="tx1"/>
            </a:solidFill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6000" tIns="46800" rIns="36000" anchor="ctr" anchorCtr="0">
            <a:spAutoFit/>
          </a:bodyPr>
          <a:lstStyle/>
          <a:p>
            <a:pPr algn="ctr"/>
            <a:r>
              <a:rPr lang="ja-JP" altLang="en-US" sz="800" dirty="0">
                <a:solidFill>
                  <a:srgbClr val="000000"/>
                </a:solidFill>
                <a:latin typeface="HGPｺﾞｼｯｸE" pitchFamily="50" charset="-128"/>
              </a:rPr>
              <a:t>Ｃ</a:t>
            </a:r>
            <a:r>
              <a:rPr lang="ja-JP" altLang="en-US" sz="800" dirty="0" smtClean="0">
                <a:solidFill>
                  <a:srgbClr val="000000"/>
                </a:solidFill>
                <a:latin typeface="HGPｺﾞｼｯｸE" pitchFamily="50" charset="-128"/>
              </a:rPr>
              <a:t>製品</a:t>
            </a:r>
            <a:r>
              <a:rPr lang="ja-JP" altLang="en-US" sz="800" dirty="0">
                <a:solidFill>
                  <a:srgbClr val="000000"/>
                </a:solidFill>
                <a:latin typeface="HGPｺﾞｼｯｸE" pitchFamily="50" charset="-128"/>
              </a:rPr>
              <a:t>担当</a:t>
            </a:r>
          </a:p>
        </p:txBody>
      </p:sp>
      <p:sp>
        <p:nvSpPr>
          <p:cNvPr id="155" name="Line 47"/>
          <p:cNvSpPr>
            <a:spLocks noChangeShapeType="1"/>
          </p:cNvSpPr>
          <p:nvPr/>
        </p:nvSpPr>
        <p:spPr bwMode="auto">
          <a:xfrm>
            <a:off x="1805050" y="4890031"/>
            <a:ext cx="1225369" cy="0"/>
          </a:xfrm>
          <a:prstGeom prst="line">
            <a:avLst/>
          </a:prstGeom>
          <a:noFill/>
          <a:ln w="53975" cap="flat" cmpd="sng" algn="ctr">
            <a:solidFill>
              <a:schemeClr val="bg1">
                <a:lumMod val="65000"/>
              </a:schemeClr>
            </a:solidFill>
            <a:prstDash val="solid"/>
            <a:headEnd type="none"/>
            <a:tailEnd type="triangle"/>
          </a:ln>
          <a:effectLst/>
          <a:extLst/>
        </p:spPr>
        <p:txBody>
          <a:bodyPr wrap="square" anchor="ctr">
            <a:spAutoFit/>
          </a:bodyPr>
          <a:lstStyle/>
          <a:p>
            <a:endParaRPr lang="ja-JP" altLang="en-US" sz="1600" b="1">
              <a:solidFill>
                <a:srgbClr val="000000"/>
              </a:solidFill>
              <a:latin typeface="ＭＳ Ｐゴシック" charset="-128"/>
              <a:ea typeface="ＭＳ Ｐゴシック" charset="-128"/>
            </a:endParaRPr>
          </a:p>
        </p:txBody>
      </p:sp>
      <p:sp>
        <p:nvSpPr>
          <p:cNvPr id="156" name="角丸四角形吹き出し 155"/>
          <p:cNvSpPr/>
          <p:nvPr/>
        </p:nvSpPr>
        <p:spPr>
          <a:xfrm>
            <a:off x="637952" y="2784812"/>
            <a:ext cx="1748987" cy="969548"/>
          </a:xfrm>
          <a:prstGeom prst="wedgeRoundRectCallout">
            <a:avLst>
              <a:gd name="adj1" fmla="val -3888"/>
              <a:gd name="adj2" fmla="val 113475"/>
              <a:gd name="adj3" fmla="val 16667"/>
            </a:avLst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0" rIns="0" bIns="0" rtlCol="0" anchor="ctr" anchorCtr="0" upright="1"/>
          <a:lstStyle/>
          <a:p>
            <a:pPr algn="ctr"/>
            <a:r>
              <a:rPr lang="ja-JP" altLang="en-US" sz="1200" dirty="0" smtClean="0">
                <a:solidFill>
                  <a:prstClr val="black"/>
                </a:solidFill>
                <a:cs typeface="Arial" pitchFamily="34" charset="0"/>
              </a:rPr>
              <a:t>製品Ｃに</a:t>
            </a:r>
            <a:r>
              <a:rPr lang="ja-JP" altLang="en-US" sz="1200" dirty="0">
                <a:solidFill>
                  <a:prstClr val="black"/>
                </a:solidFill>
                <a:cs typeface="Arial" pitchFamily="34" charset="0"/>
              </a:rPr>
              <a:t>ついて</a:t>
            </a:r>
            <a:endParaRPr lang="en-US" altLang="ja-JP" sz="1200" dirty="0">
              <a:solidFill>
                <a:prstClr val="black"/>
              </a:solidFill>
              <a:cs typeface="Arial" pitchFamily="34" charset="0"/>
            </a:endParaRPr>
          </a:p>
          <a:p>
            <a:pPr algn="ctr"/>
            <a:r>
              <a:rPr lang="ja-JP" altLang="en-US" sz="1200" dirty="0">
                <a:solidFill>
                  <a:prstClr val="black"/>
                </a:solidFill>
                <a:cs typeface="Arial" pitchFamily="34" charset="0"/>
              </a:rPr>
              <a:t>教えて下さい</a:t>
            </a:r>
            <a:endParaRPr lang="en-US" altLang="ja-JP" sz="1200" dirty="0">
              <a:solidFill>
                <a:prstClr val="black"/>
              </a:solidFill>
              <a:cs typeface="Arial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 altLang="ja-JP" sz="1200" dirty="0">
                <a:solidFill>
                  <a:prstClr val="black"/>
                </a:solidFill>
                <a:latin typeface="+mj-lt"/>
                <a:cs typeface="Arial" pitchFamily="34" charset="0"/>
              </a:rPr>
              <a:t>Please tell me about a </a:t>
            </a:r>
            <a:r>
              <a:rPr lang="en-US" altLang="ja-JP" sz="1200" dirty="0">
                <a:solidFill>
                  <a:prstClr val="black"/>
                </a:solidFill>
                <a:latin typeface="+mn-lt"/>
                <a:cs typeface="Arial" pitchFamily="34" charset="0"/>
              </a:rPr>
              <a:t>produc</a:t>
            </a:r>
            <a:r>
              <a:rPr lang="en-US" altLang="ja-JP" sz="1200" dirty="0">
                <a:solidFill>
                  <a:prstClr val="black"/>
                </a:solidFill>
                <a:latin typeface="+mj-lt"/>
                <a:cs typeface="Arial" pitchFamily="34" charset="0"/>
              </a:rPr>
              <a:t>t</a:t>
            </a:r>
            <a:r>
              <a:rPr lang="ja-JP" altLang="en-US" sz="1200" dirty="0" smtClean="0">
                <a:solidFill>
                  <a:prstClr val="black"/>
                </a:solidFill>
                <a:latin typeface="+mj-lt"/>
                <a:cs typeface="Arial" pitchFamily="34" charset="0"/>
              </a:rPr>
              <a:t>“</a:t>
            </a:r>
            <a:r>
              <a:rPr lang="ja-JP" altLang="en-US" sz="1200" dirty="0">
                <a:solidFill>
                  <a:prstClr val="black"/>
                </a:solidFill>
                <a:latin typeface="+mj-lt"/>
                <a:cs typeface="Arial" pitchFamily="34" charset="0"/>
              </a:rPr>
              <a:t>Ｃ</a:t>
            </a:r>
            <a:r>
              <a:rPr lang="ja-JP" altLang="en-US" sz="1200" dirty="0" smtClean="0">
                <a:solidFill>
                  <a:prstClr val="black"/>
                </a:solidFill>
                <a:latin typeface="+mn-lt"/>
                <a:cs typeface="Arial" pitchFamily="34" charset="0"/>
              </a:rPr>
              <a:t>”</a:t>
            </a:r>
            <a:endParaRPr lang="en-US" altLang="ja-JP" sz="1200" dirty="0">
              <a:solidFill>
                <a:prstClr val="black"/>
              </a:solidFill>
              <a:latin typeface="+mn-lt"/>
              <a:cs typeface="Arial" pitchFamily="34" charset="0"/>
            </a:endParaRPr>
          </a:p>
        </p:txBody>
      </p:sp>
      <p:sp>
        <p:nvSpPr>
          <p:cNvPr id="158" name="角丸四角形吹き出し 157"/>
          <p:cNvSpPr/>
          <p:nvPr/>
        </p:nvSpPr>
        <p:spPr bwMode="auto">
          <a:xfrm>
            <a:off x="2941498" y="5498272"/>
            <a:ext cx="1887318" cy="955692"/>
          </a:xfrm>
          <a:prstGeom prst="wedgeRoundRectCallout">
            <a:avLst>
              <a:gd name="adj1" fmla="val -868"/>
              <a:gd name="adj2" fmla="val -87960"/>
              <a:gd name="adj3" fmla="val 16667"/>
            </a:avLst>
          </a:prstGeom>
          <a:solidFill>
            <a:srgbClr val="BE7072"/>
          </a:solidFill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>
              <a:defRPr/>
            </a:pPr>
            <a:r>
              <a:rPr lang="ja-JP" altLang="en-US" sz="1200" dirty="0" smtClean="0">
                <a:solidFill>
                  <a:schemeClr val="bg1"/>
                </a:solidFill>
                <a:latin typeface="HGPｺﾞｼｯｸE" pitchFamily="50" charset="-128"/>
                <a:ea typeface="HGPｺﾞｼｯｸE" pitchFamily="50" charset="-128"/>
              </a:rPr>
              <a:t>製品Ｃに</a:t>
            </a:r>
            <a:r>
              <a:rPr lang="ja-JP" altLang="en-US" sz="1200" dirty="0">
                <a:solidFill>
                  <a:schemeClr val="bg1"/>
                </a:solidFill>
                <a:latin typeface="HGPｺﾞｼｯｸE" pitchFamily="50" charset="-128"/>
                <a:ea typeface="HGPｺﾞｼｯｸE" pitchFamily="50" charset="-128"/>
              </a:rPr>
              <a:t>ついて</a:t>
            </a:r>
            <a:endParaRPr lang="en-US" altLang="ja-JP" sz="1200" dirty="0">
              <a:solidFill>
                <a:schemeClr val="bg1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algn="ctr">
              <a:defRPr/>
            </a:pPr>
            <a:r>
              <a:rPr lang="ja-JP" altLang="en-US" sz="1200" dirty="0">
                <a:solidFill>
                  <a:schemeClr val="bg1"/>
                </a:solidFill>
                <a:latin typeface="HGPｺﾞｼｯｸE" pitchFamily="50" charset="-128"/>
                <a:ea typeface="HGPｺﾞｼｯｸE" pitchFamily="50" charset="-128"/>
              </a:rPr>
              <a:t>ご案内します</a:t>
            </a:r>
            <a:endParaRPr lang="en-US" altLang="ja-JP" sz="1200" dirty="0">
              <a:solidFill>
                <a:schemeClr val="bg1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algn="ctr">
              <a:spcBef>
                <a:spcPts val="600"/>
              </a:spcBef>
              <a:defRPr/>
            </a:pPr>
            <a:r>
              <a:rPr lang="en-US" altLang="ja-JP" sz="1200" dirty="0">
                <a:solidFill>
                  <a:schemeClr val="bg1"/>
                </a:solidFill>
                <a:latin typeface="HGPｺﾞｼｯｸE" pitchFamily="50" charset="-128"/>
                <a:ea typeface="HGPｺﾞｼｯｸE" pitchFamily="50" charset="-128"/>
              </a:rPr>
              <a:t>I guide you about a </a:t>
            </a:r>
          </a:p>
          <a:p>
            <a:pPr algn="ctr">
              <a:defRPr/>
            </a:pPr>
            <a:r>
              <a:rPr lang="en-US" altLang="ja-JP" sz="1200" dirty="0">
                <a:solidFill>
                  <a:schemeClr val="bg1"/>
                </a:solidFill>
                <a:latin typeface="HGPｺﾞｼｯｸE" pitchFamily="50" charset="-128"/>
                <a:ea typeface="HGPｺﾞｼｯｸE" pitchFamily="50" charset="-128"/>
              </a:rPr>
              <a:t>product</a:t>
            </a:r>
            <a:r>
              <a:rPr lang="ja-JP" altLang="en-US" sz="1200" dirty="0" smtClean="0">
                <a:solidFill>
                  <a:schemeClr val="bg1"/>
                </a:solidFill>
                <a:latin typeface="HGPｺﾞｼｯｸE" pitchFamily="50" charset="-128"/>
                <a:ea typeface="HGPｺﾞｼｯｸE" pitchFamily="50" charset="-128"/>
              </a:rPr>
              <a:t>“</a:t>
            </a:r>
            <a:r>
              <a:rPr lang="ja-JP" altLang="en-US" sz="1200" dirty="0">
                <a:solidFill>
                  <a:schemeClr val="bg1"/>
                </a:solidFill>
                <a:latin typeface="HGPｺﾞｼｯｸE" pitchFamily="50" charset="-128"/>
                <a:ea typeface="HGPｺﾞｼｯｸE" pitchFamily="50" charset="-128"/>
              </a:rPr>
              <a:t>Ｃ</a:t>
            </a:r>
            <a:r>
              <a:rPr lang="ja-JP" altLang="en-US" sz="1200" dirty="0" smtClean="0">
                <a:solidFill>
                  <a:schemeClr val="bg1"/>
                </a:solidFill>
                <a:latin typeface="HGPｺﾞｼｯｸE" pitchFamily="50" charset="-128"/>
                <a:ea typeface="HGPｺﾞｼｯｸE" pitchFamily="50" charset="-128"/>
              </a:rPr>
              <a:t>”</a:t>
            </a:r>
            <a:endParaRPr lang="en-US" altLang="ja-JP" sz="1200" dirty="0">
              <a:solidFill>
                <a:schemeClr val="bg1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60" name="Line 47"/>
          <p:cNvSpPr>
            <a:spLocks noChangeShapeType="1"/>
          </p:cNvSpPr>
          <p:nvPr/>
        </p:nvSpPr>
        <p:spPr bwMode="auto">
          <a:xfrm>
            <a:off x="4890364" y="4890031"/>
            <a:ext cx="664731" cy="653950"/>
          </a:xfrm>
          <a:prstGeom prst="line">
            <a:avLst/>
          </a:prstGeom>
          <a:noFill/>
          <a:ln w="53975" cap="flat" cmpd="sng" algn="ctr">
            <a:solidFill>
              <a:schemeClr val="bg1">
                <a:lumMod val="65000"/>
              </a:schemeClr>
            </a:solidFill>
            <a:prstDash val="solid"/>
            <a:headEnd type="none"/>
            <a:tailEnd type="triangle"/>
          </a:ln>
          <a:effectLst/>
          <a:extLst/>
        </p:spPr>
        <p:txBody>
          <a:bodyPr wrap="square" anchor="ctr">
            <a:spAutoFit/>
          </a:bodyPr>
          <a:lstStyle/>
          <a:p>
            <a:endParaRPr lang="ja-JP" altLang="en-US" sz="1600" b="1">
              <a:solidFill>
                <a:srgbClr val="000000"/>
              </a:solidFill>
              <a:latin typeface="ＭＳ Ｐゴシック" charset="-128"/>
              <a:ea typeface="ＭＳ Ｐゴシック" charset="-128"/>
            </a:endParaRPr>
          </a:p>
        </p:txBody>
      </p:sp>
      <p:sp>
        <p:nvSpPr>
          <p:cNvPr id="162" name="AutoShape 243"/>
          <p:cNvSpPr>
            <a:spLocks noChangeArrowheads="1"/>
          </p:cNvSpPr>
          <p:nvPr/>
        </p:nvSpPr>
        <p:spPr bwMode="auto">
          <a:xfrm>
            <a:off x="4498398" y="1066429"/>
            <a:ext cx="4441372" cy="3066052"/>
          </a:xfrm>
          <a:prstGeom prst="wedgeRoundRectCallout">
            <a:avLst>
              <a:gd name="adj1" fmla="val -48983"/>
              <a:gd name="adj2" fmla="val 64167"/>
              <a:gd name="adj3" fmla="val 16667"/>
            </a:avLst>
          </a:prstGeom>
          <a:solidFill>
            <a:srgbClr val="C7E3D7"/>
          </a:solidFill>
          <a:ln w="6350">
            <a:solidFill>
              <a:srgbClr val="2A683A"/>
            </a:solidFill>
            <a:miter lim="800000"/>
            <a:headEnd/>
            <a:tailEnd/>
          </a:ln>
        </p:spPr>
        <p:txBody>
          <a:bodyPr lIns="162000" tIns="118800"/>
          <a:lstStyle/>
          <a:p>
            <a:pPr algn="ctr"/>
            <a:endParaRPr lang="en-US" altLang="ja-JP" sz="1200" b="0">
              <a:solidFill>
                <a:srgbClr val="1F497D"/>
              </a:solidFill>
              <a:latin typeface="HGPｺﾞｼｯｸE" pitchFamily="50" charset="-128"/>
            </a:endParaRPr>
          </a:p>
        </p:txBody>
      </p:sp>
      <p:pic>
        <p:nvPicPr>
          <p:cNvPr id="16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21" y="1344841"/>
            <a:ext cx="4172012" cy="2546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6" name="Rectangle 3"/>
          <p:cNvSpPr>
            <a:spLocks noChangeArrowheads="1"/>
          </p:cNvSpPr>
          <p:nvPr/>
        </p:nvSpPr>
        <p:spPr bwMode="auto">
          <a:xfrm>
            <a:off x="146771" y="999708"/>
            <a:ext cx="443907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sz="3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sz="3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sz="3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sz="3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ja-JP" altLang="en-US" sz="2000" dirty="0" smtClean="0">
                <a:solidFill>
                  <a:srgbClr val="000000"/>
                </a:solidFill>
              </a:rPr>
              <a:t>シナリオに基づいた電話自動応答・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ja-JP" altLang="en-US" sz="2000" dirty="0" smtClean="0">
                <a:solidFill>
                  <a:srgbClr val="000000"/>
                </a:solidFill>
              </a:rPr>
              <a:t>オペレータへの転送が可能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ja-JP" altLang="en-US" sz="2000" dirty="0">
                <a:solidFill>
                  <a:srgbClr val="000000"/>
                </a:solidFill>
              </a:rPr>
              <a:t>構内電話交換機</a:t>
            </a:r>
            <a:r>
              <a:rPr lang="en-US" altLang="ja-JP" sz="2000" dirty="0">
                <a:solidFill>
                  <a:srgbClr val="000000"/>
                </a:solidFill>
              </a:rPr>
              <a:t>(</a:t>
            </a:r>
            <a:r>
              <a:rPr lang="en-US" altLang="ja-JP" sz="1800" dirty="0">
                <a:solidFill>
                  <a:srgbClr val="000000"/>
                </a:solidFill>
              </a:rPr>
              <a:t>PBX</a:t>
            </a:r>
            <a:r>
              <a:rPr lang="en-US" altLang="ja-JP" sz="2000" dirty="0">
                <a:solidFill>
                  <a:srgbClr val="000000"/>
                </a:solidFill>
              </a:rPr>
              <a:t>)</a:t>
            </a:r>
            <a:r>
              <a:rPr lang="ja-JP" altLang="en-US" sz="2000" dirty="0">
                <a:solidFill>
                  <a:srgbClr val="000000"/>
                </a:solidFill>
              </a:rPr>
              <a:t>と</a:t>
            </a:r>
            <a:r>
              <a:rPr lang="en-US" altLang="ja-JP" sz="2000" dirty="0" smtClean="0">
                <a:solidFill>
                  <a:srgbClr val="000000"/>
                </a:solidFill>
              </a:rPr>
              <a:t>VoIP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ja-JP" sz="2000" dirty="0" smtClean="0">
                <a:solidFill>
                  <a:srgbClr val="000000"/>
                </a:solidFill>
              </a:rPr>
              <a:t>(</a:t>
            </a:r>
            <a:r>
              <a:rPr lang="en-US" altLang="ja-JP" sz="1800" dirty="0">
                <a:solidFill>
                  <a:srgbClr val="000000"/>
                </a:solidFill>
              </a:rPr>
              <a:t>LAN/SIP</a:t>
            </a:r>
            <a:r>
              <a:rPr lang="ja-JP" altLang="en-US" sz="1800" dirty="0">
                <a:solidFill>
                  <a:srgbClr val="000000"/>
                </a:solidFill>
              </a:rPr>
              <a:t>プロトコル</a:t>
            </a:r>
            <a:r>
              <a:rPr lang="en-US" altLang="ja-JP" sz="2000" dirty="0">
                <a:solidFill>
                  <a:srgbClr val="000000"/>
                </a:solidFill>
              </a:rPr>
              <a:t>)</a:t>
            </a:r>
            <a:r>
              <a:rPr lang="ja-JP" altLang="en-US" sz="2000" dirty="0">
                <a:solidFill>
                  <a:srgbClr val="000000"/>
                </a:solidFill>
              </a:rPr>
              <a:t>により直接接続可能</a:t>
            </a:r>
            <a:endParaRPr lang="en-US" altLang="ja-JP" sz="20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</a:pPr>
            <a:endParaRPr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157" name="角丸四角形吹き出し 156"/>
          <p:cNvSpPr/>
          <p:nvPr/>
        </p:nvSpPr>
        <p:spPr bwMode="auto">
          <a:xfrm>
            <a:off x="2460031" y="3498112"/>
            <a:ext cx="1910088" cy="780503"/>
          </a:xfrm>
          <a:prstGeom prst="wedgeRoundRectCallout">
            <a:avLst>
              <a:gd name="adj1" fmla="val 3579"/>
              <a:gd name="adj2" fmla="val 84066"/>
              <a:gd name="adj3" fmla="val 16667"/>
            </a:avLst>
          </a:prstGeom>
          <a:solidFill>
            <a:srgbClr val="BE7072"/>
          </a:solidFill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>
              <a:defRPr/>
            </a:pPr>
            <a:r>
              <a:rPr lang="ja-JP" altLang="en-US" sz="1200" b="0" dirty="0">
                <a:solidFill>
                  <a:schemeClr val="bg1"/>
                </a:solidFill>
                <a:latin typeface="HGPｺﾞｼｯｸE" pitchFamily="50" charset="-128"/>
                <a:ea typeface="HGPｺﾞｼｯｸE" pitchFamily="50" charset="-128"/>
              </a:rPr>
              <a:t>ご用件を</a:t>
            </a:r>
            <a:endParaRPr lang="en-US" altLang="ja-JP" sz="1200" b="0" dirty="0">
              <a:solidFill>
                <a:schemeClr val="bg1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algn="ctr">
              <a:defRPr/>
            </a:pPr>
            <a:r>
              <a:rPr lang="ja-JP" altLang="en-US" sz="1200" b="0" dirty="0">
                <a:solidFill>
                  <a:schemeClr val="bg1"/>
                </a:solidFill>
                <a:latin typeface="HGPｺﾞｼｯｸE" pitchFamily="50" charset="-128"/>
                <a:ea typeface="HGPｺﾞｼｯｸE" pitchFamily="50" charset="-128"/>
              </a:rPr>
              <a:t>おっしゃって</a:t>
            </a:r>
            <a:r>
              <a:rPr lang="ja-JP" altLang="en-US" sz="1200" b="0" dirty="0" smtClean="0">
                <a:solidFill>
                  <a:schemeClr val="bg1"/>
                </a:solidFill>
                <a:latin typeface="HGPｺﾞｼｯｸE" pitchFamily="50" charset="-128"/>
                <a:ea typeface="HGPｺﾞｼｯｸE" pitchFamily="50" charset="-128"/>
              </a:rPr>
              <a:t>ください</a:t>
            </a:r>
            <a:endParaRPr lang="en-US" altLang="ja-JP" sz="1200" b="0" dirty="0" smtClean="0">
              <a:solidFill>
                <a:schemeClr val="bg1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algn="ctr">
              <a:spcBef>
                <a:spcPts val="600"/>
              </a:spcBef>
              <a:defRPr/>
            </a:pPr>
            <a:r>
              <a:rPr lang="en-US" altLang="ja-JP" sz="1200" b="0" dirty="0">
                <a:solidFill>
                  <a:schemeClr val="bg1"/>
                </a:solidFill>
                <a:ea typeface="HGPｺﾞｼｯｸE" pitchFamily="50" charset="-128"/>
              </a:rPr>
              <a:t>How may I help you?</a:t>
            </a:r>
            <a:r>
              <a:rPr lang="ja-JP" altLang="en-US" sz="1200" b="0" dirty="0">
                <a:solidFill>
                  <a:schemeClr val="bg1"/>
                </a:solidFill>
                <a:ea typeface="HGPｺﾞｼｯｸE" pitchFamily="50" charset="-128"/>
              </a:rPr>
              <a:t>　</a:t>
            </a:r>
            <a:endParaRPr lang="en-US" altLang="ja-JP" sz="1200" b="0" dirty="0">
              <a:solidFill>
                <a:schemeClr val="bg1"/>
              </a:solidFill>
              <a:ea typeface="HGPｺﾞｼｯｸE" pitchFamily="50" charset="-128"/>
            </a:endParaRPr>
          </a:p>
        </p:txBody>
      </p:sp>
      <p:sp>
        <p:nvSpPr>
          <p:cNvPr id="167" name="Text Box 3"/>
          <p:cNvSpPr txBox="1">
            <a:spLocks noChangeArrowheads="1"/>
          </p:cNvSpPr>
          <p:nvPr/>
        </p:nvSpPr>
        <p:spPr bwMode="auto">
          <a:xfrm>
            <a:off x="180558" y="0"/>
            <a:ext cx="765113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  <a:ea typeface="ＭＳ Ｐゴシック" charset="-128"/>
              </a:rPr>
              <a:t>5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  <a:ea typeface="ＭＳ Ｐゴシック" charset="-128"/>
            </a:endParaRPr>
          </a:p>
        </p:txBody>
      </p:sp>
      <p:sp>
        <p:nvSpPr>
          <p:cNvPr id="19" name="スライド番号プレースホルダ 2"/>
          <p:cNvSpPr txBox="1">
            <a:spLocks noGrp="1"/>
          </p:cNvSpPr>
          <p:nvPr/>
        </p:nvSpPr>
        <p:spPr bwMode="auto">
          <a:xfrm>
            <a:off x="8810625" y="6548967"/>
            <a:ext cx="282575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DF2CBB5A-C813-42AE-9C0D-E2147F295E2D}" type="slidenum">
              <a:rPr lang="en-US" altLang="ja-JP" sz="1400">
                <a:solidFill>
                  <a:prstClr val="black"/>
                </a:solidFill>
                <a:latin typeface="Arial"/>
                <a:ea typeface="ＭＳ Ｐゴシック" pitchFamily="50" charset="-128"/>
              </a:rPr>
              <a:pPr algn="r">
                <a:defRPr/>
              </a:pPr>
              <a:t>7</a:t>
            </a:fld>
            <a:endParaRPr lang="en-US" altLang="ja-JP" sz="1400" dirty="0">
              <a:solidFill>
                <a:prstClr val="black"/>
              </a:solidFill>
              <a:latin typeface="Arial"/>
              <a:ea typeface="ＭＳ Ｐゴシック" pitchFamily="50" charset="-128"/>
            </a:endParaRPr>
          </a:p>
        </p:txBody>
      </p:sp>
      <p:sp>
        <p:nvSpPr>
          <p:cNvPr id="20" name="Rectangle 183"/>
          <p:cNvSpPr>
            <a:spLocks noChangeArrowheads="1"/>
          </p:cNvSpPr>
          <p:nvPr/>
        </p:nvSpPr>
        <p:spPr bwMode="auto">
          <a:xfrm>
            <a:off x="7381875" y="1395131"/>
            <a:ext cx="801060" cy="1574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ja-JP" altLang="en-US" sz="1000" dirty="0" smtClean="0">
                <a:solidFill>
                  <a:srgbClr val="C00000"/>
                </a:solidFill>
                <a:latin typeface="HGPｺﾞｼｯｸE" pitchFamily="50" charset="-128"/>
              </a:rPr>
              <a:t>自動音声応答</a:t>
            </a:r>
            <a:endParaRPr lang="ja-JP" altLang="en-US" sz="1000" dirty="0">
              <a:solidFill>
                <a:srgbClr val="C00000"/>
              </a:solidFill>
              <a:latin typeface="HGPｺﾞｼｯｸE" pitchFamily="50" charset="-128"/>
            </a:endParaRPr>
          </a:p>
        </p:txBody>
      </p:sp>
      <p:sp>
        <p:nvSpPr>
          <p:cNvPr id="21" name="Rectangle 183"/>
          <p:cNvSpPr>
            <a:spLocks noChangeArrowheads="1"/>
          </p:cNvSpPr>
          <p:nvPr/>
        </p:nvSpPr>
        <p:spPr bwMode="auto">
          <a:xfrm>
            <a:off x="4658450" y="1362374"/>
            <a:ext cx="498340" cy="2473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6000" tIns="46800" rIns="36000" anchor="ctr" anchorCtr="0">
            <a:spAutoFit/>
          </a:bodyPr>
          <a:lstStyle/>
          <a:p>
            <a:pPr algn="ctr"/>
            <a:r>
              <a:rPr lang="ja-JP" altLang="en-US" sz="1000" dirty="0" smtClean="0">
                <a:solidFill>
                  <a:schemeClr val="tx1"/>
                </a:solidFill>
                <a:latin typeface="HGPｺﾞｼｯｸE" pitchFamily="50" charset="-128"/>
              </a:rPr>
              <a:t>従来</a:t>
            </a:r>
            <a:endParaRPr lang="ja-JP" altLang="en-US" sz="1000" dirty="0">
              <a:solidFill>
                <a:schemeClr val="tx1"/>
              </a:solidFill>
              <a:latin typeface="HGPｺﾞｼｯｸE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49748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8" grpId="0" animBg="1"/>
      <p:bldP spid="1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fld id="{6CF85F36-F097-4139-B28C-A148FB3166E2}" type="slidenum">
              <a:rPr lang="en-US" altLang="ja-JP" sz="1400" smtClean="0">
                <a:solidFill>
                  <a:prstClr val="black"/>
                </a:solidFill>
                <a:latin typeface="Arial" charset="0"/>
                <a:ea typeface="HGPｺﾞｼｯｸE" pitchFamily="50" charset="-128"/>
              </a:rPr>
              <a:pPr eaLnBrk="1" hangingPunct="1"/>
              <a:t>8</a:t>
            </a:fld>
            <a:endParaRPr lang="en-US" altLang="ja-JP" sz="1400" smtClean="0">
              <a:solidFill>
                <a:prstClr val="black"/>
              </a:solidFill>
              <a:latin typeface="Arial" charset="0"/>
              <a:ea typeface="HGPｺﾞｼｯｸE" pitchFamily="50" charset="-128"/>
            </a:endParaRPr>
          </a:p>
        </p:txBody>
      </p:sp>
      <p:sp>
        <p:nvSpPr>
          <p:cNvPr id="629" name="正方形/長方形 628"/>
          <p:cNvSpPr/>
          <p:nvPr/>
        </p:nvSpPr>
        <p:spPr bwMode="auto">
          <a:xfrm>
            <a:off x="6708598" y="4118456"/>
            <a:ext cx="2248187" cy="21936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defRPr/>
            </a:pPr>
            <a:endParaRPr lang="ja-JP" altLang="en-US" sz="1800">
              <a:solidFill>
                <a:prstClr val="black"/>
              </a:solidFill>
              <a:ea typeface="ＭＳ Ｐゴシック" charset="-128"/>
            </a:endParaRPr>
          </a:p>
        </p:txBody>
      </p:sp>
      <p:sp>
        <p:nvSpPr>
          <p:cNvPr id="630" name="正方形/長方形 629"/>
          <p:cNvSpPr/>
          <p:nvPr/>
        </p:nvSpPr>
        <p:spPr bwMode="auto">
          <a:xfrm>
            <a:off x="2857138" y="1327310"/>
            <a:ext cx="5683126" cy="1523286"/>
          </a:xfrm>
          <a:prstGeom prst="rect">
            <a:avLst/>
          </a:prstGeom>
          <a:solidFill>
            <a:srgbClr val="B7DBFF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defRPr/>
            </a:pPr>
            <a:endParaRPr lang="ja-JP" altLang="en-US" sz="1800">
              <a:solidFill>
                <a:prstClr val="black"/>
              </a:solidFill>
              <a:ea typeface="ＭＳ Ｐゴシック" charset="-128"/>
            </a:endParaRPr>
          </a:p>
        </p:txBody>
      </p:sp>
      <p:sp>
        <p:nvSpPr>
          <p:cNvPr id="631" name="雲形吹き出し 630"/>
          <p:cNvSpPr/>
          <p:nvPr/>
        </p:nvSpPr>
        <p:spPr bwMode="auto">
          <a:xfrm>
            <a:off x="6815775" y="4525611"/>
            <a:ext cx="2013647" cy="1485045"/>
          </a:xfrm>
          <a:prstGeom prst="cloudCallout">
            <a:avLst>
              <a:gd name="adj1" fmla="val 27147"/>
              <a:gd name="adj2" fmla="val -32036"/>
            </a:avLst>
          </a:prstGeom>
          <a:gradFill flip="none" rotWithShape="1">
            <a:gsLst>
              <a:gs pos="100000">
                <a:schemeClr val="accent5">
                  <a:lumMod val="75000"/>
                </a:schemeClr>
              </a:gs>
              <a:gs pos="34000">
                <a:schemeClr val="bg1">
                  <a:alpha val="50000"/>
                </a:schemeClr>
              </a:gs>
              <a:gs pos="0">
                <a:schemeClr val="bg1">
                  <a:lumMod val="0"/>
                  <a:lumOff val="10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ja-JP" altLang="en-US" sz="1800">
              <a:solidFill>
                <a:prstClr val="black"/>
              </a:solidFill>
              <a:ea typeface="ＭＳ Ｐゴシック" charset="-128"/>
            </a:endParaRPr>
          </a:p>
        </p:txBody>
      </p:sp>
      <p:sp>
        <p:nvSpPr>
          <p:cNvPr id="632" name="Freeform 552"/>
          <p:cNvSpPr>
            <a:spLocks/>
          </p:cNvSpPr>
          <p:nvPr/>
        </p:nvSpPr>
        <p:spPr bwMode="auto">
          <a:xfrm>
            <a:off x="2733675" y="3535050"/>
            <a:ext cx="1485900" cy="1312863"/>
          </a:xfrm>
          <a:custGeom>
            <a:avLst/>
            <a:gdLst>
              <a:gd name="T0" fmla="*/ 0 w 1944"/>
              <a:gd name="T1" fmla="*/ 2147483647 h 1764"/>
              <a:gd name="T2" fmla="*/ 2147483647 w 1944"/>
              <a:gd name="T3" fmla="*/ 0 h 1764"/>
              <a:gd name="T4" fmla="*/ 2147483647 w 1944"/>
              <a:gd name="T5" fmla="*/ 0 h 1764"/>
              <a:gd name="T6" fmla="*/ 2147483647 w 1944"/>
              <a:gd name="T7" fmla="*/ 2147483647 h 1764"/>
              <a:gd name="T8" fmla="*/ 2147483647 w 1944"/>
              <a:gd name="T9" fmla="*/ 2147483647 h 1764"/>
              <a:gd name="T10" fmla="*/ 2147483647 w 1944"/>
              <a:gd name="T11" fmla="*/ 2147483647 h 1764"/>
              <a:gd name="T12" fmla="*/ 2147483647 w 1944"/>
              <a:gd name="T13" fmla="*/ 2147483647 h 1764"/>
              <a:gd name="T14" fmla="*/ 0 w 1944"/>
              <a:gd name="T15" fmla="*/ 2147483647 h 1764"/>
              <a:gd name="T16" fmla="*/ 0 w 1944"/>
              <a:gd name="T17" fmla="*/ 2147483647 h 1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44"/>
              <a:gd name="T28" fmla="*/ 0 h 1764"/>
              <a:gd name="T29" fmla="*/ 1944 w 1944"/>
              <a:gd name="T30" fmla="*/ 1764 h 1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44" h="1764">
                <a:moveTo>
                  <a:pt x="0" y="153"/>
                </a:moveTo>
                <a:cubicBezTo>
                  <a:pt x="0" y="69"/>
                  <a:pt x="69" y="0"/>
                  <a:pt x="153" y="0"/>
                </a:cubicBezTo>
                <a:lnTo>
                  <a:pt x="1791" y="0"/>
                </a:lnTo>
                <a:cubicBezTo>
                  <a:pt x="1876" y="0"/>
                  <a:pt x="1944" y="69"/>
                  <a:pt x="1944" y="153"/>
                </a:cubicBezTo>
                <a:lnTo>
                  <a:pt x="1944" y="1611"/>
                </a:lnTo>
                <a:cubicBezTo>
                  <a:pt x="1944" y="1696"/>
                  <a:pt x="1876" y="1764"/>
                  <a:pt x="1791" y="1764"/>
                </a:cubicBezTo>
                <a:lnTo>
                  <a:pt x="153" y="1764"/>
                </a:lnTo>
                <a:cubicBezTo>
                  <a:pt x="69" y="1764"/>
                  <a:pt x="0" y="1696"/>
                  <a:pt x="0" y="1611"/>
                </a:cubicBezTo>
                <a:lnTo>
                  <a:pt x="0" y="153"/>
                </a:lnTo>
                <a:close/>
              </a:path>
            </a:pathLst>
          </a:custGeom>
          <a:solidFill>
            <a:srgbClr val="F5E4E3"/>
          </a:solidFill>
          <a:ln w="25400" cap="flat">
            <a:solidFill>
              <a:srgbClr val="000066"/>
            </a:solidFill>
            <a:prstDash val="solid"/>
            <a:round/>
            <a:headEnd/>
            <a:tailEnd/>
          </a:ln>
          <a:extLst/>
        </p:spPr>
        <p:txBody>
          <a:bodyPr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ja-JP" altLang="en-US">
              <a:solidFill>
                <a:srgbClr val="1F497D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633" name="Rectangle 1081"/>
          <p:cNvSpPr>
            <a:spLocks noChangeArrowheads="1"/>
          </p:cNvSpPr>
          <p:nvPr/>
        </p:nvSpPr>
        <p:spPr bwMode="auto">
          <a:xfrm>
            <a:off x="3008313" y="3563625"/>
            <a:ext cx="1081087" cy="4318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1600" dirty="0" smtClean="0">
                <a:solidFill>
                  <a:srgbClr val="20638C"/>
                </a:solidFill>
                <a:latin typeface="HGP創英角ｺﾞｼｯｸUB"/>
                <a:ea typeface="HGP創英角ｺﾞｼｯｸUB"/>
              </a:rPr>
              <a:t>VCIM</a:t>
            </a:r>
            <a:r>
              <a:rPr lang="ja-JP" altLang="en-US" sz="1600" dirty="0" smtClean="0">
                <a:solidFill>
                  <a:srgbClr val="20638C"/>
                </a:solidFill>
                <a:latin typeface="HGP創英角ｺﾞｼｯｸUB"/>
                <a:ea typeface="HGP創英角ｺﾞｼｯｸUB"/>
              </a:rPr>
              <a:t>端末</a:t>
            </a:r>
            <a:endParaRPr lang="en-US" altLang="ja-JP" sz="1600" dirty="0" smtClean="0">
              <a:solidFill>
                <a:srgbClr val="20638C"/>
              </a:solidFill>
              <a:latin typeface="HGP創英角ｺﾞｼｯｸUB"/>
              <a:ea typeface="HGP創英角ｺﾞｼｯｸUB"/>
            </a:endParaRPr>
          </a:p>
          <a:p>
            <a:pPr>
              <a:defRPr/>
            </a:pPr>
            <a:r>
              <a:rPr lang="en-US" altLang="ja-JP" sz="1200" dirty="0" smtClean="0">
                <a:solidFill>
                  <a:srgbClr val="20638C"/>
                </a:solidFill>
                <a:latin typeface="HGP創英角ｺﾞｼｯｸUB"/>
                <a:ea typeface="HGP創英角ｺﾞｼｯｸUB"/>
              </a:rPr>
              <a:t>VCIM</a:t>
            </a:r>
            <a:r>
              <a:rPr lang="ja-JP" altLang="en-US" sz="1200" dirty="0" smtClean="0">
                <a:solidFill>
                  <a:srgbClr val="20638C"/>
                </a:solidFill>
                <a:latin typeface="HGP創英角ｺﾞｼｯｸUB"/>
                <a:ea typeface="HGP創英角ｺﾞｼｯｸUB"/>
              </a:rPr>
              <a:t>エージェント</a:t>
            </a:r>
            <a:endParaRPr lang="en-US" altLang="ja-JP" sz="1200" dirty="0" smtClean="0">
              <a:solidFill>
                <a:srgbClr val="20638C"/>
              </a:solidFill>
              <a:latin typeface="HGP創英角ｺﾞｼｯｸUB"/>
              <a:ea typeface="HGP創英角ｺﾞｼｯｸUB"/>
            </a:endParaRPr>
          </a:p>
        </p:txBody>
      </p:sp>
      <p:pic>
        <p:nvPicPr>
          <p:cNvPr id="24592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50" y="3966850"/>
            <a:ext cx="928688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5100325"/>
            <a:ext cx="10096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7" name="正方形/長方形 636"/>
          <p:cNvSpPr/>
          <p:nvPr/>
        </p:nvSpPr>
        <p:spPr bwMode="auto">
          <a:xfrm>
            <a:off x="4611688" y="3512825"/>
            <a:ext cx="1971675" cy="1470025"/>
          </a:xfrm>
          <a:prstGeom prst="rect">
            <a:avLst/>
          </a:prstGeom>
          <a:solidFill>
            <a:srgbClr val="F5E4E3"/>
          </a:solidFill>
          <a:ln w="25400" cap="flat">
            <a:solidFill>
              <a:srgbClr val="000066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 sz="1100" dirty="0">
              <a:solidFill>
                <a:srgbClr val="1F497D"/>
              </a:solidFill>
              <a:latin typeface="HGP創英角ｺﾞｼｯｸUB"/>
              <a:ea typeface="HGP創英角ｺﾞｼｯｸUB"/>
            </a:endParaRPr>
          </a:p>
        </p:txBody>
      </p:sp>
      <p:cxnSp>
        <p:nvCxnSpPr>
          <p:cNvPr id="24595" name="直線コネクタ 4"/>
          <p:cNvCxnSpPr>
            <a:cxnSpLocks noChangeShapeType="1"/>
            <a:stCxn id="639" idx="2"/>
            <a:endCxn id="637" idx="0"/>
          </p:cNvCxnSpPr>
          <p:nvPr/>
        </p:nvCxnSpPr>
        <p:spPr bwMode="auto">
          <a:xfrm rot="5400000">
            <a:off x="5594780" y="2791735"/>
            <a:ext cx="723837" cy="718343"/>
          </a:xfrm>
          <a:prstGeom prst="bentConnector3">
            <a:avLst>
              <a:gd name="adj1" fmla="val 50000"/>
            </a:avLst>
          </a:prstGeom>
          <a:noFill/>
          <a:ln w="38100" algn="ctr">
            <a:solidFill>
              <a:srgbClr val="0000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9" name="正方形/長方形 638"/>
          <p:cNvSpPr>
            <a:spLocks noChangeAspect="1"/>
          </p:cNvSpPr>
          <p:nvPr/>
        </p:nvSpPr>
        <p:spPr bwMode="auto">
          <a:xfrm>
            <a:off x="5875338" y="2284163"/>
            <a:ext cx="881062" cy="504825"/>
          </a:xfrm>
          <a:prstGeom prst="rect">
            <a:avLst/>
          </a:prstGeom>
          <a:solidFill>
            <a:srgbClr val="FFFFB9"/>
          </a:solidFill>
          <a:ln w="158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18288" tIns="0" rIns="0" bIns="0" anchor="ctr" upright="1"/>
          <a:lstStyle/>
          <a:p>
            <a:pPr algn="ctr" fontAlgn="auto"/>
            <a:r>
              <a:rPr lang="en-US" altLang="ja-JP" sz="1200" dirty="0">
                <a:solidFill>
                  <a:srgbClr val="000099"/>
                </a:solidFill>
                <a:latin typeface="HGPｺﾞｼｯｸE"/>
                <a:ea typeface="HGPｺﾞｼｯｸE"/>
              </a:rPr>
              <a:t>CMMS</a:t>
            </a:r>
          </a:p>
          <a:p>
            <a:pPr algn="ctr" fontAlgn="auto"/>
            <a:r>
              <a:rPr lang="en-US" altLang="ja-JP" sz="1200" dirty="0">
                <a:solidFill>
                  <a:srgbClr val="000099"/>
                </a:solidFill>
                <a:latin typeface="HGPｺﾞｼｯｸE"/>
                <a:ea typeface="HGPｺﾞｼｯｸE"/>
              </a:rPr>
              <a:t>FEMS</a:t>
            </a:r>
            <a:endParaRPr lang="ja-JP" altLang="ja-JP" sz="1200" dirty="0">
              <a:solidFill>
                <a:srgbClr val="000099"/>
              </a:solidFill>
              <a:latin typeface="HGPｺﾞｼｯｸE"/>
              <a:ea typeface="HGPｺﾞｼｯｸE"/>
            </a:endParaRPr>
          </a:p>
        </p:txBody>
      </p:sp>
      <p:grpSp>
        <p:nvGrpSpPr>
          <p:cNvPr id="24597" name="グループ化 12"/>
          <p:cNvGrpSpPr>
            <a:grpSpLocks/>
          </p:cNvGrpSpPr>
          <p:nvPr/>
        </p:nvGrpSpPr>
        <p:grpSpPr bwMode="auto">
          <a:xfrm>
            <a:off x="711200" y="1495113"/>
            <a:ext cx="1238250" cy="942975"/>
            <a:chOff x="382703" y="2902491"/>
            <a:chExt cx="1745254" cy="1566048"/>
          </a:xfrm>
        </p:grpSpPr>
        <p:sp>
          <p:nvSpPr>
            <p:cNvPr id="641" name="Rectangle 62"/>
            <p:cNvSpPr>
              <a:spLocks noChangeArrowheads="1"/>
            </p:cNvSpPr>
            <p:nvPr/>
          </p:nvSpPr>
          <p:spPr bwMode="auto">
            <a:xfrm>
              <a:off x="1922107" y="3129225"/>
              <a:ext cx="20138" cy="2583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42" name="Rectangle 63"/>
            <p:cNvSpPr>
              <a:spLocks noChangeArrowheads="1"/>
            </p:cNvSpPr>
            <p:nvPr/>
          </p:nvSpPr>
          <p:spPr bwMode="auto">
            <a:xfrm>
              <a:off x="1942245" y="3129225"/>
              <a:ext cx="22375" cy="258372"/>
            </a:xfrm>
            <a:prstGeom prst="rect">
              <a:avLst/>
            </a:prstGeom>
            <a:solidFill>
              <a:srgbClr val="B9B9B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43" name="Rectangle 64"/>
            <p:cNvSpPr>
              <a:spLocks noChangeArrowheads="1"/>
            </p:cNvSpPr>
            <p:nvPr/>
          </p:nvSpPr>
          <p:spPr bwMode="auto">
            <a:xfrm>
              <a:off x="1942245" y="3129225"/>
              <a:ext cx="22375" cy="25837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44" name="Rectangle 65"/>
            <p:cNvSpPr>
              <a:spLocks noChangeArrowheads="1"/>
            </p:cNvSpPr>
            <p:nvPr/>
          </p:nvSpPr>
          <p:spPr bwMode="auto">
            <a:xfrm>
              <a:off x="1942245" y="3129225"/>
              <a:ext cx="22375" cy="258372"/>
            </a:xfrm>
            <a:prstGeom prst="rect">
              <a:avLst/>
            </a:prstGeom>
            <a:solidFill>
              <a:srgbClr val="2D2D2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45" name="Rectangle 66"/>
            <p:cNvSpPr>
              <a:spLocks noChangeArrowheads="1"/>
            </p:cNvSpPr>
            <p:nvPr/>
          </p:nvSpPr>
          <p:spPr bwMode="auto">
            <a:xfrm>
              <a:off x="1942245" y="3129225"/>
              <a:ext cx="22375" cy="25837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46" name="Rectangle 67"/>
            <p:cNvSpPr>
              <a:spLocks noChangeArrowheads="1"/>
            </p:cNvSpPr>
            <p:nvPr/>
          </p:nvSpPr>
          <p:spPr bwMode="auto">
            <a:xfrm>
              <a:off x="1942245" y="3129225"/>
              <a:ext cx="22375" cy="258372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47" name="Rectangle 68"/>
            <p:cNvSpPr>
              <a:spLocks noChangeArrowheads="1"/>
            </p:cNvSpPr>
            <p:nvPr/>
          </p:nvSpPr>
          <p:spPr bwMode="auto">
            <a:xfrm>
              <a:off x="1942245" y="3129225"/>
              <a:ext cx="22375" cy="258372"/>
            </a:xfrm>
            <a:prstGeom prst="rect">
              <a:avLst/>
            </a:prstGeom>
            <a:solidFill>
              <a:srgbClr val="B1B1B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48" name="Rectangle 69"/>
            <p:cNvSpPr>
              <a:spLocks noChangeArrowheads="1"/>
            </p:cNvSpPr>
            <p:nvPr/>
          </p:nvSpPr>
          <p:spPr bwMode="auto">
            <a:xfrm>
              <a:off x="1964620" y="3129225"/>
              <a:ext cx="20137" cy="258372"/>
            </a:xfrm>
            <a:prstGeom prst="rect">
              <a:avLst/>
            </a:prstGeom>
            <a:solidFill>
              <a:srgbClr val="90909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49" name="Rectangle 70"/>
            <p:cNvSpPr>
              <a:spLocks noChangeArrowheads="1"/>
            </p:cNvSpPr>
            <p:nvPr/>
          </p:nvSpPr>
          <p:spPr bwMode="auto">
            <a:xfrm>
              <a:off x="1964620" y="3129225"/>
              <a:ext cx="20137" cy="258372"/>
            </a:xfrm>
            <a:prstGeom prst="rect">
              <a:avLst/>
            </a:prstGeom>
            <a:solidFill>
              <a:srgbClr val="70707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50" name="Rectangle 71"/>
            <p:cNvSpPr>
              <a:spLocks noChangeArrowheads="1"/>
            </p:cNvSpPr>
            <p:nvPr/>
          </p:nvSpPr>
          <p:spPr bwMode="auto">
            <a:xfrm>
              <a:off x="1964620" y="3129225"/>
              <a:ext cx="20137" cy="258372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51" name="Rectangle 72"/>
            <p:cNvSpPr>
              <a:spLocks noChangeArrowheads="1"/>
            </p:cNvSpPr>
            <p:nvPr/>
          </p:nvSpPr>
          <p:spPr bwMode="auto">
            <a:xfrm>
              <a:off x="1964620" y="3129225"/>
              <a:ext cx="20137" cy="258372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52" name="Rectangle 73"/>
            <p:cNvSpPr>
              <a:spLocks noChangeArrowheads="1"/>
            </p:cNvSpPr>
            <p:nvPr/>
          </p:nvSpPr>
          <p:spPr bwMode="auto">
            <a:xfrm>
              <a:off x="1964620" y="3129225"/>
              <a:ext cx="20137" cy="258372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53" name="Rectangle 74"/>
            <p:cNvSpPr>
              <a:spLocks noChangeArrowheads="1"/>
            </p:cNvSpPr>
            <p:nvPr/>
          </p:nvSpPr>
          <p:spPr bwMode="auto">
            <a:xfrm>
              <a:off x="1984757" y="3129225"/>
              <a:ext cx="20138" cy="258372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54" name="Rectangle 75"/>
            <p:cNvSpPr>
              <a:spLocks noChangeArrowheads="1"/>
            </p:cNvSpPr>
            <p:nvPr/>
          </p:nvSpPr>
          <p:spPr bwMode="auto">
            <a:xfrm>
              <a:off x="1984757" y="3129225"/>
              <a:ext cx="20138" cy="258372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55" name="Rectangle 76"/>
            <p:cNvSpPr>
              <a:spLocks noChangeArrowheads="1"/>
            </p:cNvSpPr>
            <p:nvPr/>
          </p:nvSpPr>
          <p:spPr bwMode="auto">
            <a:xfrm>
              <a:off x="1984757" y="3129225"/>
              <a:ext cx="20138" cy="25837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56" name="Rectangle 77"/>
            <p:cNvSpPr>
              <a:spLocks noChangeArrowheads="1"/>
            </p:cNvSpPr>
            <p:nvPr/>
          </p:nvSpPr>
          <p:spPr bwMode="auto">
            <a:xfrm>
              <a:off x="1984757" y="3129225"/>
              <a:ext cx="20138" cy="258372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57" name="Rectangle 78"/>
            <p:cNvSpPr>
              <a:spLocks noChangeArrowheads="1"/>
            </p:cNvSpPr>
            <p:nvPr/>
          </p:nvSpPr>
          <p:spPr bwMode="auto">
            <a:xfrm>
              <a:off x="1984757" y="3129225"/>
              <a:ext cx="20138" cy="258372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58" name="Rectangle 79"/>
            <p:cNvSpPr>
              <a:spLocks noChangeArrowheads="1"/>
            </p:cNvSpPr>
            <p:nvPr/>
          </p:nvSpPr>
          <p:spPr bwMode="auto">
            <a:xfrm>
              <a:off x="1984757" y="3129225"/>
              <a:ext cx="20138" cy="258372"/>
            </a:xfrm>
            <a:prstGeom prst="rect">
              <a:avLst/>
            </a:prstGeom>
            <a:solidFill>
              <a:srgbClr val="9E9E9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59" name="Rectangle 80"/>
            <p:cNvSpPr>
              <a:spLocks noChangeArrowheads="1"/>
            </p:cNvSpPr>
            <p:nvPr/>
          </p:nvSpPr>
          <p:spPr bwMode="auto">
            <a:xfrm>
              <a:off x="2004895" y="3129225"/>
              <a:ext cx="20137" cy="258372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60" name="Rectangle 81"/>
            <p:cNvSpPr>
              <a:spLocks noChangeArrowheads="1"/>
            </p:cNvSpPr>
            <p:nvPr/>
          </p:nvSpPr>
          <p:spPr bwMode="auto">
            <a:xfrm>
              <a:off x="1922107" y="3113407"/>
              <a:ext cx="20138" cy="158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61" name="Rectangle 82"/>
            <p:cNvSpPr>
              <a:spLocks noChangeArrowheads="1"/>
            </p:cNvSpPr>
            <p:nvPr/>
          </p:nvSpPr>
          <p:spPr bwMode="auto">
            <a:xfrm>
              <a:off x="1942245" y="3113407"/>
              <a:ext cx="22375" cy="15819"/>
            </a:xfrm>
            <a:prstGeom prst="rect">
              <a:avLst/>
            </a:prstGeom>
            <a:solidFill>
              <a:srgbClr val="D5D5D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62" name="Rectangle 83"/>
            <p:cNvSpPr>
              <a:spLocks noChangeArrowheads="1"/>
            </p:cNvSpPr>
            <p:nvPr/>
          </p:nvSpPr>
          <p:spPr bwMode="auto">
            <a:xfrm>
              <a:off x="1942245" y="3113407"/>
              <a:ext cx="22375" cy="15819"/>
            </a:xfrm>
            <a:prstGeom prst="rect">
              <a:avLst/>
            </a:prstGeom>
            <a:solidFill>
              <a:srgbClr val="ABABA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63" name="Rectangle 84"/>
            <p:cNvSpPr>
              <a:spLocks noChangeArrowheads="1"/>
            </p:cNvSpPr>
            <p:nvPr/>
          </p:nvSpPr>
          <p:spPr bwMode="auto">
            <a:xfrm>
              <a:off x="1942245" y="3113407"/>
              <a:ext cx="22375" cy="15819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64" name="Rectangle 85"/>
            <p:cNvSpPr>
              <a:spLocks noChangeArrowheads="1"/>
            </p:cNvSpPr>
            <p:nvPr/>
          </p:nvSpPr>
          <p:spPr bwMode="auto">
            <a:xfrm>
              <a:off x="1942245" y="3113407"/>
              <a:ext cx="22375" cy="1581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65" name="Rectangle 86"/>
            <p:cNvSpPr>
              <a:spLocks noChangeArrowheads="1"/>
            </p:cNvSpPr>
            <p:nvPr/>
          </p:nvSpPr>
          <p:spPr bwMode="auto">
            <a:xfrm>
              <a:off x="1942245" y="3113407"/>
              <a:ext cx="22375" cy="1581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66" name="Rectangle 87"/>
            <p:cNvSpPr>
              <a:spLocks noChangeArrowheads="1"/>
            </p:cNvSpPr>
            <p:nvPr/>
          </p:nvSpPr>
          <p:spPr bwMode="auto">
            <a:xfrm>
              <a:off x="1942245" y="3113407"/>
              <a:ext cx="22375" cy="15819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67" name="Rectangle 88"/>
            <p:cNvSpPr>
              <a:spLocks noChangeArrowheads="1"/>
            </p:cNvSpPr>
            <p:nvPr/>
          </p:nvSpPr>
          <p:spPr bwMode="auto">
            <a:xfrm>
              <a:off x="1964620" y="3113407"/>
              <a:ext cx="20137" cy="15819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68" name="Rectangle 89"/>
            <p:cNvSpPr>
              <a:spLocks noChangeArrowheads="1"/>
            </p:cNvSpPr>
            <p:nvPr/>
          </p:nvSpPr>
          <p:spPr bwMode="auto">
            <a:xfrm>
              <a:off x="1964620" y="3113407"/>
              <a:ext cx="20137" cy="15819"/>
            </a:xfrm>
            <a:prstGeom prst="rect">
              <a:avLst/>
            </a:prstGeom>
            <a:solidFill>
              <a:srgbClr val="A9A9A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69" name="Rectangle 90"/>
            <p:cNvSpPr>
              <a:spLocks noChangeArrowheads="1"/>
            </p:cNvSpPr>
            <p:nvPr/>
          </p:nvSpPr>
          <p:spPr bwMode="auto">
            <a:xfrm>
              <a:off x="1964620" y="3113407"/>
              <a:ext cx="20137" cy="15819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70" name="Rectangle 91"/>
            <p:cNvSpPr>
              <a:spLocks noChangeArrowheads="1"/>
            </p:cNvSpPr>
            <p:nvPr/>
          </p:nvSpPr>
          <p:spPr bwMode="auto">
            <a:xfrm>
              <a:off x="1964620" y="3113407"/>
              <a:ext cx="20137" cy="15819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71" name="Rectangle 92"/>
            <p:cNvSpPr>
              <a:spLocks noChangeArrowheads="1"/>
            </p:cNvSpPr>
            <p:nvPr/>
          </p:nvSpPr>
          <p:spPr bwMode="auto">
            <a:xfrm>
              <a:off x="1964620" y="3113407"/>
              <a:ext cx="20137" cy="15819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72" name="Rectangle 93"/>
            <p:cNvSpPr>
              <a:spLocks noChangeArrowheads="1"/>
            </p:cNvSpPr>
            <p:nvPr/>
          </p:nvSpPr>
          <p:spPr bwMode="auto">
            <a:xfrm>
              <a:off x="1984757" y="3113407"/>
              <a:ext cx="20138" cy="15819"/>
            </a:xfrm>
            <a:prstGeom prst="rect">
              <a:avLst/>
            </a:prstGeom>
            <a:solidFill>
              <a:srgbClr val="B8B8B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73" name="Rectangle 94"/>
            <p:cNvSpPr>
              <a:spLocks noChangeArrowheads="1"/>
            </p:cNvSpPr>
            <p:nvPr/>
          </p:nvSpPr>
          <p:spPr bwMode="auto">
            <a:xfrm>
              <a:off x="1984757" y="3113407"/>
              <a:ext cx="20138" cy="15819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74" name="Rectangle 95"/>
            <p:cNvSpPr>
              <a:spLocks noChangeArrowheads="1"/>
            </p:cNvSpPr>
            <p:nvPr/>
          </p:nvSpPr>
          <p:spPr bwMode="auto">
            <a:xfrm>
              <a:off x="1984757" y="3113407"/>
              <a:ext cx="20138" cy="15819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75" name="Rectangle 96"/>
            <p:cNvSpPr>
              <a:spLocks noChangeArrowheads="1"/>
            </p:cNvSpPr>
            <p:nvPr/>
          </p:nvSpPr>
          <p:spPr bwMode="auto">
            <a:xfrm>
              <a:off x="1984757" y="3113407"/>
              <a:ext cx="20138" cy="15819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76" name="Rectangle 97"/>
            <p:cNvSpPr>
              <a:spLocks noChangeArrowheads="1"/>
            </p:cNvSpPr>
            <p:nvPr/>
          </p:nvSpPr>
          <p:spPr bwMode="auto">
            <a:xfrm>
              <a:off x="1984757" y="3113407"/>
              <a:ext cx="20138" cy="15819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77" name="Rectangle 98"/>
            <p:cNvSpPr>
              <a:spLocks noChangeArrowheads="1"/>
            </p:cNvSpPr>
            <p:nvPr/>
          </p:nvSpPr>
          <p:spPr bwMode="auto">
            <a:xfrm>
              <a:off x="1984757" y="3113407"/>
              <a:ext cx="20138" cy="15819"/>
            </a:xfrm>
            <a:prstGeom prst="rect">
              <a:avLst/>
            </a:prstGeom>
            <a:solidFill>
              <a:srgbClr val="C5C5C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78" name="Rectangle 99"/>
            <p:cNvSpPr>
              <a:spLocks noChangeArrowheads="1"/>
            </p:cNvSpPr>
            <p:nvPr/>
          </p:nvSpPr>
          <p:spPr bwMode="auto">
            <a:xfrm>
              <a:off x="2004895" y="3113407"/>
              <a:ext cx="20137" cy="15819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79" name="Freeform 100"/>
            <p:cNvSpPr>
              <a:spLocks/>
            </p:cNvSpPr>
            <p:nvPr/>
          </p:nvSpPr>
          <p:spPr bwMode="auto">
            <a:xfrm>
              <a:off x="1901970" y="3094951"/>
              <a:ext cx="123062" cy="65912"/>
            </a:xfrm>
            <a:custGeom>
              <a:avLst/>
              <a:gdLst>
                <a:gd name="T0" fmla="*/ 0 w 164"/>
                <a:gd name="T1" fmla="*/ 0 h 105"/>
                <a:gd name="T2" fmla="*/ 2147483647 w 164"/>
                <a:gd name="T3" fmla="*/ 2147483647 h 105"/>
                <a:gd name="T4" fmla="*/ 2147483647 w 164"/>
                <a:gd name="T5" fmla="*/ 0 h 105"/>
                <a:gd name="T6" fmla="*/ 2147483647 w 164"/>
                <a:gd name="T7" fmla="*/ 2147483647 h 105"/>
                <a:gd name="T8" fmla="*/ 2147483647 w 164"/>
                <a:gd name="T9" fmla="*/ 2147483647 h 105"/>
                <a:gd name="T10" fmla="*/ 0 w 164"/>
                <a:gd name="T11" fmla="*/ 2147483647 h 105"/>
                <a:gd name="T12" fmla="*/ 0 w 164"/>
                <a:gd name="T13" fmla="*/ 0 h 1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4"/>
                <a:gd name="T22" fmla="*/ 0 h 105"/>
                <a:gd name="T23" fmla="*/ 164 w 164"/>
                <a:gd name="T24" fmla="*/ 105 h 10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4" h="105">
                  <a:moveTo>
                    <a:pt x="0" y="0"/>
                  </a:moveTo>
                  <a:cubicBezTo>
                    <a:pt x="0" y="9"/>
                    <a:pt x="37" y="15"/>
                    <a:pt x="82" y="15"/>
                  </a:cubicBezTo>
                  <a:cubicBezTo>
                    <a:pt x="128" y="15"/>
                    <a:pt x="164" y="9"/>
                    <a:pt x="164" y="0"/>
                  </a:cubicBezTo>
                  <a:lnTo>
                    <a:pt x="164" y="90"/>
                  </a:lnTo>
                  <a:cubicBezTo>
                    <a:pt x="164" y="99"/>
                    <a:pt x="128" y="105"/>
                    <a:pt x="82" y="105"/>
                  </a:cubicBezTo>
                  <a:cubicBezTo>
                    <a:pt x="37" y="105"/>
                    <a:pt x="0" y="99"/>
                    <a:pt x="0" y="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80" name="Oval 101"/>
            <p:cNvSpPr>
              <a:spLocks noChangeArrowheads="1"/>
            </p:cNvSpPr>
            <p:nvPr/>
          </p:nvSpPr>
          <p:spPr bwMode="auto">
            <a:xfrm>
              <a:off x="1901970" y="3079132"/>
              <a:ext cx="123062" cy="15819"/>
            </a:xfrm>
            <a:prstGeom prst="ellipse">
              <a:avLst/>
            </a:prstGeom>
            <a:solidFill>
              <a:srgbClr val="D9D9D9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81" name="Freeform 102"/>
            <p:cNvSpPr>
              <a:spLocks/>
            </p:cNvSpPr>
            <p:nvPr/>
          </p:nvSpPr>
          <p:spPr bwMode="auto">
            <a:xfrm>
              <a:off x="1901970" y="3031676"/>
              <a:ext cx="123062" cy="63275"/>
            </a:xfrm>
            <a:custGeom>
              <a:avLst/>
              <a:gdLst>
                <a:gd name="T0" fmla="*/ 0 w 164"/>
                <a:gd name="T1" fmla="*/ 0 h 105"/>
                <a:gd name="T2" fmla="*/ 2147483647 w 164"/>
                <a:gd name="T3" fmla="*/ 2147483647 h 105"/>
                <a:gd name="T4" fmla="*/ 2147483647 w 164"/>
                <a:gd name="T5" fmla="*/ 0 h 105"/>
                <a:gd name="T6" fmla="*/ 2147483647 w 164"/>
                <a:gd name="T7" fmla="*/ 2147483647 h 105"/>
                <a:gd name="T8" fmla="*/ 2147483647 w 164"/>
                <a:gd name="T9" fmla="*/ 2147483647 h 105"/>
                <a:gd name="T10" fmla="*/ 0 w 164"/>
                <a:gd name="T11" fmla="*/ 2147483647 h 105"/>
                <a:gd name="T12" fmla="*/ 0 w 164"/>
                <a:gd name="T13" fmla="*/ 0 h 1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4"/>
                <a:gd name="T22" fmla="*/ 0 h 105"/>
                <a:gd name="T23" fmla="*/ 164 w 164"/>
                <a:gd name="T24" fmla="*/ 105 h 10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4" h="105">
                  <a:moveTo>
                    <a:pt x="0" y="0"/>
                  </a:moveTo>
                  <a:cubicBezTo>
                    <a:pt x="0" y="9"/>
                    <a:pt x="37" y="15"/>
                    <a:pt x="82" y="15"/>
                  </a:cubicBezTo>
                  <a:cubicBezTo>
                    <a:pt x="128" y="15"/>
                    <a:pt x="164" y="9"/>
                    <a:pt x="164" y="0"/>
                  </a:cubicBezTo>
                  <a:lnTo>
                    <a:pt x="164" y="90"/>
                  </a:lnTo>
                  <a:cubicBezTo>
                    <a:pt x="164" y="99"/>
                    <a:pt x="128" y="105"/>
                    <a:pt x="82" y="105"/>
                  </a:cubicBezTo>
                  <a:cubicBezTo>
                    <a:pt x="37" y="105"/>
                    <a:pt x="0" y="99"/>
                    <a:pt x="0" y="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82" name="Oval 103"/>
            <p:cNvSpPr>
              <a:spLocks noChangeArrowheads="1"/>
            </p:cNvSpPr>
            <p:nvPr/>
          </p:nvSpPr>
          <p:spPr bwMode="auto">
            <a:xfrm>
              <a:off x="1901970" y="3031676"/>
              <a:ext cx="123062" cy="15819"/>
            </a:xfrm>
            <a:prstGeom prst="ellipse">
              <a:avLst/>
            </a:prstGeom>
            <a:solidFill>
              <a:srgbClr val="FFD966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83" name="Freeform 104"/>
            <p:cNvSpPr>
              <a:spLocks/>
            </p:cNvSpPr>
            <p:nvPr/>
          </p:nvSpPr>
          <p:spPr bwMode="auto">
            <a:xfrm>
              <a:off x="1901970" y="2965766"/>
              <a:ext cx="123062" cy="65910"/>
            </a:xfrm>
            <a:custGeom>
              <a:avLst/>
              <a:gdLst>
                <a:gd name="T0" fmla="*/ 0 w 164"/>
                <a:gd name="T1" fmla="*/ 0 h 105"/>
                <a:gd name="T2" fmla="*/ 2147483647 w 164"/>
                <a:gd name="T3" fmla="*/ 2147483647 h 105"/>
                <a:gd name="T4" fmla="*/ 2147483647 w 164"/>
                <a:gd name="T5" fmla="*/ 0 h 105"/>
                <a:gd name="T6" fmla="*/ 2147483647 w 164"/>
                <a:gd name="T7" fmla="*/ 2147483647 h 105"/>
                <a:gd name="T8" fmla="*/ 2147483647 w 164"/>
                <a:gd name="T9" fmla="*/ 2147483647 h 105"/>
                <a:gd name="T10" fmla="*/ 0 w 164"/>
                <a:gd name="T11" fmla="*/ 2147483647 h 105"/>
                <a:gd name="T12" fmla="*/ 0 w 164"/>
                <a:gd name="T13" fmla="*/ 0 h 1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4"/>
                <a:gd name="T22" fmla="*/ 0 h 105"/>
                <a:gd name="T23" fmla="*/ 164 w 164"/>
                <a:gd name="T24" fmla="*/ 105 h 10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4" h="105">
                  <a:moveTo>
                    <a:pt x="0" y="0"/>
                  </a:moveTo>
                  <a:cubicBezTo>
                    <a:pt x="0" y="9"/>
                    <a:pt x="37" y="15"/>
                    <a:pt x="82" y="15"/>
                  </a:cubicBezTo>
                  <a:cubicBezTo>
                    <a:pt x="128" y="15"/>
                    <a:pt x="164" y="9"/>
                    <a:pt x="164" y="0"/>
                  </a:cubicBezTo>
                  <a:lnTo>
                    <a:pt x="164" y="90"/>
                  </a:lnTo>
                  <a:cubicBezTo>
                    <a:pt x="164" y="99"/>
                    <a:pt x="128" y="105"/>
                    <a:pt x="82" y="105"/>
                  </a:cubicBezTo>
                  <a:cubicBezTo>
                    <a:pt x="37" y="105"/>
                    <a:pt x="0" y="99"/>
                    <a:pt x="0" y="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3CC33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84" name="Oval 105"/>
            <p:cNvSpPr>
              <a:spLocks noChangeArrowheads="1"/>
            </p:cNvSpPr>
            <p:nvPr/>
          </p:nvSpPr>
          <p:spPr bwMode="auto">
            <a:xfrm>
              <a:off x="1901970" y="2965766"/>
              <a:ext cx="123062" cy="18454"/>
            </a:xfrm>
            <a:prstGeom prst="ellipse">
              <a:avLst/>
            </a:prstGeom>
            <a:solidFill>
              <a:srgbClr val="85E085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85" name="Freeform 106"/>
            <p:cNvSpPr>
              <a:spLocks/>
            </p:cNvSpPr>
            <p:nvPr/>
          </p:nvSpPr>
          <p:spPr bwMode="auto">
            <a:xfrm>
              <a:off x="1901970" y="2902491"/>
              <a:ext cx="123062" cy="63275"/>
            </a:xfrm>
            <a:custGeom>
              <a:avLst/>
              <a:gdLst>
                <a:gd name="T0" fmla="*/ 0 w 164"/>
                <a:gd name="T1" fmla="*/ 0 h 105"/>
                <a:gd name="T2" fmla="*/ 2147483647 w 164"/>
                <a:gd name="T3" fmla="*/ 2147483647 h 105"/>
                <a:gd name="T4" fmla="*/ 2147483647 w 164"/>
                <a:gd name="T5" fmla="*/ 0 h 105"/>
                <a:gd name="T6" fmla="*/ 2147483647 w 164"/>
                <a:gd name="T7" fmla="*/ 2147483647 h 105"/>
                <a:gd name="T8" fmla="*/ 2147483647 w 164"/>
                <a:gd name="T9" fmla="*/ 2147483647 h 105"/>
                <a:gd name="T10" fmla="*/ 0 w 164"/>
                <a:gd name="T11" fmla="*/ 2147483647 h 105"/>
                <a:gd name="T12" fmla="*/ 0 w 164"/>
                <a:gd name="T13" fmla="*/ 0 h 1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4"/>
                <a:gd name="T22" fmla="*/ 0 h 105"/>
                <a:gd name="T23" fmla="*/ 164 w 164"/>
                <a:gd name="T24" fmla="*/ 105 h 10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4" h="105">
                  <a:moveTo>
                    <a:pt x="0" y="0"/>
                  </a:moveTo>
                  <a:cubicBezTo>
                    <a:pt x="0" y="9"/>
                    <a:pt x="37" y="15"/>
                    <a:pt x="82" y="15"/>
                  </a:cubicBezTo>
                  <a:cubicBezTo>
                    <a:pt x="128" y="15"/>
                    <a:pt x="164" y="9"/>
                    <a:pt x="164" y="0"/>
                  </a:cubicBezTo>
                  <a:lnTo>
                    <a:pt x="164" y="90"/>
                  </a:lnTo>
                  <a:cubicBezTo>
                    <a:pt x="164" y="99"/>
                    <a:pt x="128" y="105"/>
                    <a:pt x="82" y="105"/>
                  </a:cubicBezTo>
                  <a:cubicBezTo>
                    <a:pt x="37" y="105"/>
                    <a:pt x="0" y="99"/>
                    <a:pt x="0" y="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505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86" name="Oval 107"/>
            <p:cNvSpPr>
              <a:spLocks noChangeArrowheads="1"/>
            </p:cNvSpPr>
            <p:nvPr/>
          </p:nvSpPr>
          <p:spPr bwMode="auto">
            <a:xfrm>
              <a:off x="1901970" y="2902491"/>
              <a:ext cx="123062" cy="15819"/>
            </a:xfrm>
            <a:prstGeom prst="ellipse">
              <a:avLst/>
            </a:prstGeom>
            <a:solidFill>
              <a:srgbClr val="FF9696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pic>
          <p:nvPicPr>
            <p:cNvPr id="25212" name="Picture 10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708" y="3176952"/>
              <a:ext cx="1745249" cy="12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213" name="Picture 10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703" y="3176954"/>
              <a:ext cx="1745249" cy="12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89" name="Rectangle 561"/>
          <p:cNvSpPr>
            <a:spLocks noChangeArrowheads="1"/>
          </p:cNvSpPr>
          <p:nvPr/>
        </p:nvSpPr>
        <p:spPr bwMode="auto">
          <a:xfrm>
            <a:off x="365125" y="1250638"/>
            <a:ext cx="1524000" cy="40005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1400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シグナルタワー信号</a:t>
            </a:r>
            <a:endParaRPr lang="en-US" altLang="ja-JP" sz="1400" dirty="0" smtClean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  <a:p>
            <a:pPr>
              <a:defRPr/>
            </a:pPr>
            <a:r>
              <a:rPr lang="ja-JP" altLang="en-US" sz="1200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（接点信号 </a:t>
            </a:r>
            <a:r>
              <a:rPr lang="en-US" altLang="ja-JP" sz="1200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I/O</a:t>
            </a:r>
            <a:r>
              <a:rPr lang="ja-JP" altLang="en-US" sz="1200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）</a:t>
            </a:r>
            <a:endParaRPr lang="ja-JP" altLang="en-US" sz="1200" dirty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690" name="Rectangle 564"/>
          <p:cNvSpPr>
            <a:spLocks noChangeArrowheads="1"/>
          </p:cNvSpPr>
          <p:nvPr/>
        </p:nvSpPr>
        <p:spPr bwMode="auto">
          <a:xfrm>
            <a:off x="357188" y="3044513"/>
            <a:ext cx="1581150" cy="18415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1200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（電力、流量、温度 </a:t>
            </a:r>
            <a:r>
              <a:rPr lang="en-US" altLang="ja-JP" sz="1200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etc.</a:t>
            </a:r>
            <a:r>
              <a:rPr lang="ja-JP" altLang="en-US" sz="1200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）</a:t>
            </a:r>
            <a:endParaRPr lang="ja-JP" altLang="en-US" sz="1200" dirty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</p:txBody>
      </p:sp>
      <p:grpSp>
        <p:nvGrpSpPr>
          <p:cNvPr id="24600" name="グループ化 63"/>
          <p:cNvGrpSpPr>
            <a:grpSpLocks/>
          </p:cNvGrpSpPr>
          <p:nvPr/>
        </p:nvGrpSpPr>
        <p:grpSpPr bwMode="auto">
          <a:xfrm>
            <a:off x="2732088" y="5757550"/>
            <a:ext cx="1147762" cy="698500"/>
            <a:chOff x="3161805" y="5124823"/>
            <a:chExt cx="1314070" cy="1081703"/>
          </a:xfrm>
        </p:grpSpPr>
        <p:sp>
          <p:nvSpPr>
            <p:cNvPr id="692" name="Freeform 827"/>
            <p:cNvSpPr>
              <a:spLocks/>
            </p:cNvSpPr>
            <p:nvPr/>
          </p:nvSpPr>
          <p:spPr bwMode="auto">
            <a:xfrm>
              <a:off x="3161805" y="5124823"/>
              <a:ext cx="1314070" cy="1081703"/>
            </a:xfrm>
            <a:custGeom>
              <a:avLst/>
              <a:gdLst>
                <a:gd name="T0" fmla="*/ 0 w 1588"/>
                <a:gd name="T1" fmla="*/ 2147483647 h 1696"/>
                <a:gd name="T2" fmla="*/ 2147483647 w 1588"/>
                <a:gd name="T3" fmla="*/ 0 h 1696"/>
                <a:gd name="T4" fmla="*/ 2147483647 w 1588"/>
                <a:gd name="T5" fmla="*/ 0 h 1696"/>
                <a:gd name="T6" fmla="*/ 2147483647 w 1588"/>
                <a:gd name="T7" fmla="*/ 2147483647 h 1696"/>
                <a:gd name="T8" fmla="*/ 2147483647 w 1588"/>
                <a:gd name="T9" fmla="*/ 2147483647 h 1696"/>
                <a:gd name="T10" fmla="*/ 2147483647 w 1588"/>
                <a:gd name="T11" fmla="*/ 2147483647 h 1696"/>
                <a:gd name="T12" fmla="*/ 2147483647 w 1588"/>
                <a:gd name="T13" fmla="*/ 2147483647 h 1696"/>
                <a:gd name="T14" fmla="*/ 0 w 1588"/>
                <a:gd name="T15" fmla="*/ 2147483647 h 1696"/>
                <a:gd name="T16" fmla="*/ 0 w 1588"/>
                <a:gd name="T17" fmla="*/ 2147483647 h 16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8"/>
                <a:gd name="T28" fmla="*/ 0 h 1696"/>
                <a:gd name="T29" fmla="*/ 1588 w 1588"/>
                <a:gd name="T30" fmla="*/ 1696 h 169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8" h="1696">
                  <a:moveTo>
                    <a:pt x="0" y="83"/>
                  </a:moveTo>
                  <a:cubicBezTo>
                    <a:pt x="0" y="38"/>
                    <a:pt x="38" y="0"/>
                    <a:pt x="83" y="0"/>
                  </a:cubicBezTo>
                  <a:lnTo>
                    <a:pt x="1506" y="0"/>
                  </a:lnTo>
                  <a:cubicBezTo>
                    <a:pt x="1551" y="0"/>
                    <a:pt x="1588" y="38"/>
                    <a:pt x="1588" y="83"/>
                  </a:cubicBezTo>
                  <a:lnTo>
                    <a:pt x="1588" y="1614"/>
                  </a:lnTo>
                  <a:cubicBezTo>
                    <a:pt x="1588" y="1659"/>
                    <a:pt x="1551" y="1696"/>
                    <a:pt x="1506" y="1696"/>
                  </a:cubicBezTo>
                  <a:lnTo>
                    <a:pt x="83" y="1696"/>
                  </a:lnTo>
                  <a:cubicBezTo>
                    <a:pt x="38" y="1696"/>
                    <a:pt x="0" y="1659"/>
                    <a:pt x="0" y="1614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93" name="Freeform 828"/>
            <p:cNvSpPr>
              <a:spLocks/>
            </p:cNvSpPr>
            <p:nvPr/>
          </p:nvSpPr>
          <p:spPr bwMode="auto">
            <a:xfrm>
              <a:off x="3161805" y="5124823"/>
              <a:ext cx="1314070" cy="1081703"/>
            </a:xfrm>
            <a:custGeom>
              <a:avLst/>
              <a:gdLst>
                <a:gd name="T0" fmla="*/ 0 w 1588"/>
                <a:gd name="T1" fmla="*/ 2147483647 h 1696"/>
                <a:gd name="T2" fmla="*/ 2147483647 w 1588"/>
                <a:gd name="T3" fmla="*/ 0 h 1696"/>
                <a:gd name="T4" fmla="*/ 2147483647 w 1588"/>
                <a:gd name="T5" fmla="*/ 0 h 1696"/>
                <a:gd name="T6" fmla="*/ 2147483647 w 1588"/>
                <a:gd name="T7" fmla="*/ 2147483647 h 1696"/>
                <a:gd name="T8" fmla="*/ 2147483647 w 1588"/>
                <a:gd name="T9" fmla="*/ 2147483647 h 1696"/>
                <a:gd name="T10" fmla="*/ 2147483647 w 1588"/>
                <a:gd name="T11" fmla="*/ 2147483647 h 1696"/>
                <a:gd name="T12" fmla="*/ 2147483647 w 1588"/>
                <a:gd name="T13" fmla="*/ 2147483647 h 1696"/>
                <a:gd name="T14" fmla="*/ 0 w 1588"/>
                <a:gd name="T15" fmla="*/ 2147483647 h 1696"/>
                <a:gd name="T16" fmla="*/ 0 w 1588"/>
                <a:gd name="T17" fmla="*/ 2147483647 h 16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8"/>
                <a:gd name="T28" fmla="*/ 0 h 1696"/>
                <a:gd name="T29" fmla="*/ 1588 w 1588"/>
                <a:gd name="T30" fmla="*/ 1696 h 169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8" h="1696">
                  <a:moveTo>
                    <a:pt x="0" y="83"/>
                  </a:moveTo>
                  <a:cubicBezTo>
                    <a:pt x="0" y="38"/>
                    <a:pt x="38" y="0"/>
                    <a:pt x="83" y="0"/>
                  </a:cubicBezTo>
                  <a:lnTo>
                    <a:pt x="1506" y="0"/>
                  </a:lnTo>
                  <a:cubicBezTo>
                    <a:pt x="1551" y="0"/>
                    <a:pt x="1588" y="38"/>
                    <a:pt x="1588" y="83"/>
                  </a:cubicBezTo>
                  <a:lnTo>
                    <a:pt x="1588" y="1614"/>
                  </a:lnTo>
                  <a:cubicBezTo>
                    <a:pt x="1588" y="1659"/>
                    <a:pt x="1551" y="1696"/>
                    <a:pt x="1506" y="1696"/>
                  </a:cubicBezTo>
                  <a:lnTo>
                    <a:pt x="83" y="1696"/>
                  </a:lnTo>
                  <a:cubicBezTo>
                    <a:pt x="38" y="1696"/>
                    <a:pt x="0" y="1659"/>
                    <a:pt x="0" y="1614"/>
                  </a:cubicBezTo>
                  <a:lnTo>
                    <a:pt x="0" y="83"/>
                  </a:ln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94" name="Rectangle 829"/>
            <p:cNvSpPr>
              <a:spLocks noChangeArrowheads="1"/>
            </p:cNvSpPr>
            <p:nvPr/>
          </p:nvSpPr>
          <p:spPr bwMode="auto">
            <a:xfrm>
              <a:off x="3161805" y="5124823"/>
              <a:ext cx="1314070" cy="172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95" name="Rectangle 830"/>
            <p:cNvSpPr>
              <a:spLocks noChangeArrowheads="1"/>
            </p:cNvSpPr>
            <p:nvPr/>
          </p:nvSpPr>
          <p:spPr bwMode="auto">
            <a:xfrm>
              <a:off x="3161805" y="5124823"/>
              <a:ext cx="1314070" cy="17210"/>
            </a:xfrm>
            <a:prstGeom prst="rect">
              <a:avLst/>
            </a:prstGeom>
            <a:solidFill>
              <a:srgbClr val="05050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96" name="Rectangle 831"/>
            <p:cNvSpPr>
              <a:spLocks noChangeArrowheads="1"/>
            </p:cNvSpPr>
            <p:nvPr/>
          </p:nvSpPr>
          <p:spPr bwMode="auto">
            <a:xfrm>
              <a:off x="3161805" y="5124823"/>
              <a:ext cx="1314070" cy="17210"/>
            </a:xfrm>
            <a:prstGeom prst="rect">
              <a:avLst/>
            </a:prstGeom>
            <a:solidFill>
              <a:srgbClr val="0B0B0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97" name="Rectangle 832"/>
            <p:cNvSpPr>
              <a:spLocks noChangeArrowheads="1"/>
            </p:cNvSpPr>
            <p:nvPr/>
          </p:nvSpPr>
          <p:spPr bwMode="auto">
            <a:xfrm>
              <a:off x="3161805" y="5142033"/>
              <a:ext cx="1314070" cy="14750"/>
            </a:xfrm>
            <a:prstGeom prst="rect">
              <a:avLst/>
            </a:prstGeom>
            <a:solidFill>
              <a:srgbClr val="0E0E0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98" name="Rectangle 833"/>
            <p:cNvSpPr>
              <a:spLocks noChangeArrowheads="1"/>
            </p:cNvSpPr>
            <p:nvPr/>
          </p:nvSpPr>
          <p:spPr bwMode="auto">
            <a:xfrm>
              <a:off x="3161805" y="5156783"/>
              <a:ext cx="1314070" cy="17208"/>
            </a:xfrm>
            <a:prstGeom prst="rect">
              <a:avLst/>
            </a:prstGeom>
            <a:solidFill>
              <a:srgbClr val="11111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99" name="Rectangle 834"/>
            <p:cNvSpPr>
              <a:spLocks noChangeArrowheads="1"/>
            </p:cNvSpPr>
            <p:nvPr/>
          </p:nvSpPr>
          <p:spPr bwMode="auto">
            <a:xfrm>
              <a:off x="3161805" y="5173991"/>
              <a:ext cx="1314070" cy="14750"/>
            </a:xfrm>
            <a:prstGeom prst="rect">
              <a:avLst/>
            </a:prstGeom>
            <a:solidFill>
              <a:srgbClr val="14141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00" name="Rectangle 835"/>
            <p:cNvSpPr>
              <a:spLocks noChangeArrowheads="1"/>
            </p:cNvSpPr>
            <p:nvPr/>
          </p:nvSpPr>
          <p:spPr bwMode="auto">
            <a:xfrm>
              <a:off x="3161805" y="5173991"/>
              <a:ext cx="1314070" cy="14750"/>
            </a:xfrm>
            <a:prstGeom prst="rect">
              <a:avLst/>
            </a:prstGeom>
            <a:solidFill>
              <a:srgbClr val="161616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01" name="Rectangle 836"/>
            <p:cNvSpPr>
              <a:spLocks noChangeArrowheads="1"/>
            </p:cNvSpPr>
            <p:nvPr/>
          </p:nvSpPr>
          <p:spPr bwMode="auto">
            <a:xfrm>
              <a:off x="3161805" y="5188742"/>
              <a:ext cx="1314070" cy="17210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02" name="Rectangle 837"/>
            <p:cNvSpPr>
              <a:spLocks noChangeArrowheads="1"/>
            </p:cNvSpPr>
            <p:nvPr/>
          </p:nvSpPr>
          <p:spPr bwMode="auto">
            <a:xfrm>
              <a:off x="3161805" y="5205951"/>
              <a:ext cx="1314070" cy="1475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03" name="Rectangle 838"/>
            <p:cNvSpPr>
              <a:spLocks noChangeArrowheads="1"/>
            </p:cNvSpPr>
            <p:nvPr/>
          </p:nvSpPr>
          <p:spPr bwMode="auto">
            <a:xfrm>
              <a:off x="3161805" y="5205951"/>
              <a:ext cx="1314070" cy="14750"/>
            </a:xfrm>
            <a:prstGeom prst="rect">
              <a:avLst/>
            </a:prstGeom>
            <a:solidFill>
              <a:srgbClr val="1C1C1C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04" name="Rectangle 839"/>
            <p:cNvSpPr>
              <a:spLocks noChangeArrowheads="1"/>
            </p:cNvSpPr>
            <p:nvPr/>
          </p:nvSpPr>
          <p:spPr bwMode="auto">
            <a:xfrm>
              <a:off x="3161805" y="5220702"/>
              <a:ext cx="1314070" cy="17208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05" name="Rectangle 840"/>
            <p:cNvSpPr>
              <a:spLocks noChangeArrowheads="1"/>
            </p:cNvSpPr>
            <p:nvPr/>
          </p:nvSpPr>
          <p:spPr bwMode="auto">
            <a:xfrm>
              <a:off x="3161805" y="5220702"/>
              <a:ext cx="1314070" cy="17208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06" name="Rectangle 841"/>
            <p:cNvSpPr>
              <a:spLocks noChangeArrowheads="1"/>
            </p:cNvSpPr>
            <p:nvPr/>
          </p:nvSpPr>
          <p:spPr bwMode="auto">
            <a:xfrm>
              <a:off x="3161805" y="5237910"/>
              <a:ext cx="1314070" cy="1721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07" name="Rectangle 842"/>
            <p:cNvSpPr>
              <a:spLocks noChangeArrowheads="1"/>
            </p:cNvSpPr>
            <p:nvPr/>
          </p:nvSpPr>
          <p:spPr bwMode="auto">
            <a:xfrm>
              <a:off x="3161805" y="5237910"/>
              <a:ext cx="1314070" cy="1721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08" name="Rectangle 843"/>
            <p:cNvSpPr>
              <a:spLocks noChangeArrowheads="1"/>
            </p:cNvSpPr>
            <p:nvPr/>
          </p:nvSpPr>
          <p:spPr bwMode="auto">
            <a:xfrm>
              <a:off x="3161805" y="5255120"/>
              <a:ext cx="1314070" cy="1475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09" name="Rectangle 844"/>
            <p:cNvSpPr>
              <a:spLocks noChangeArrowheads="1"/>
            </p:cNvSpPr>
            <p:nvPr/>
          </p:nvSpPr>
          <p:spPr bwMode="auto">
            <a:xfrm>
              <a:off x="3161805" y="5255120"/>
              <a:ext cx="1314070" cy="1475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10" name="Rectangle 845"/>
            <p:cNvSpPr>
              <a:spLocks noChangeArrowheads="1"/>
            </p:cNvSpPr>
            <p:nvPr/>
          </p:nvSpPr>
          <p:spPr bwMode="auto">
            <a:xfrm>
              <a:off x="3161805" y="5269870"/>
              <a:ext cx="1314070" cy="17208"/>
            </a:xfrm>
            <a:prstGeom prst="rect">
              <a:avLst/>
            </a:prstGeom>
            <a:solidFill>
              <a:srgbClr val="2A2A2A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11" name="Rectangle 846"/>
            <p:cNvSpPr>
              <a:spLocks noChangeArrowheads="1"/>
            </p:cNvSpPr>
            <p:nvPr/>
          </p:nvSpPr>
          <p:spPr bwMode="auto">
            <a:xfrm>
              <a:off x="3161805" y="5269870"/>
              <a:ext cx="1314070" cy="17208"/>
            </a:xfrm>
            <a:prstGeom prst="rect">
              <a:avLst/>
            </a:prstGeom>
            <a:solidFill>
              <a:srgbClr val="2C2C2C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12" name="Rectangle 847"/>
            <p:cNvSpPr>
              <a:spLocks noChangeArrowheads="1"/>
            </p:cNvSpPr>
            <p:nvPr/>
          </p:nvSpPr>
          <p:spPr bwMode="auto">
            <a:xfrm>
              <a:off x="3161805" y="5287078"/>
              <a:ext cx="1314070" cy="14750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13" name="Rectangle 848"/>
            <p:cNvSpPr>
              <a:spLocks noChangeArrowheads="1"/>
            </p:cNvSpPr>
            <p:nvPr/>
          </p:nvSpPr>
          <p:spPr bwMode="auto">
            <a:xfrm>
              <a:off x="3161805" y="5301829"/>
              <a:ext cx="1314070" cy="17210"/>
            </a:xfrm>
            <a:prstGeom prst="rect">
              <a:avLst/>
            </a:prstGeom>
            <a:solidFill>
              <a:srgbClr val="30303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14" name="Rectangle 849"/>
            <p:cNvSpPr>
              <a:spLocks noChangeArrowheads="1"/>
            </p:cNvSpPr>
            <p:nvPr/>
          </p:nvSpPr>
          <p:spPr bwMode="auto">
            <a:xfrm>
              <a:off x="3161805" y="5301829"/>
              <a:ext cx="1314070" cy="17210"/>
            </a:xfrm>
            <a:prstGeom prst="rect">
              <a:avLst/>
            </a:prstGeom>
            <a:solidFill>
              <a:srgbClr val="32323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15" name="Rectangle 850"/>
            <p:cNvSpPr>
              <a:spLocks noChangeArrowheads="1"/>
            </p:cNvSpPr>
            <p:nvPr/>
          </p:nvSpPr>
          <p:spPr bwMode="auto">
            <a:xfrm>
              <a:off x="3161805" y="5319039"/>
              <a:ext cx="1314070" cy="14750"/>
            </a:xfrm>
            <a:prstGeom prst="rect">
              <a:avLst/>
            </a:prstGeom>
            <a:solidFill>
              <a:srgbClr val="34343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16" name="Rectangle 851"/>
            <p:cNvSpPr>
              <a:spLocks noChangeArrowheads="1"/>
            </p:cNvSpPr>
            <p:nvPr/>
          </p:nvSpPr>
          <p:spPr bwMode="auto">
            <a:xfrm>
              <a:off x="3161805" y="5319039"/>
              <a:ext cx="1314070" cy="14750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17" name="Rectangle 852"/>
            <p:cNvSpPr>
              <a:spLocks noChangeArrowheads="1"/>
            </p:cNvSpPr>
            <p:nvPr/>
          </p:nvSpPr>
          <p:spPr bwMode="auto">
            <a:xfrm>
              <a:off x="3161805" y="5333789"/>
              <a:ext cx="1314070" cy="17208"/>
            </a:xfrm>
            <a:prstGeom prst="rect">
              <a:avLst/>
            </a:prstGeom>
            <a:solidFill>
              <a:srgbClr val="38383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18" name="Rectangle 853"/>
            <p:cNvSpPr>
              <a:spLocks noChangeArrowheads="1"/>
            </p:cNvSpPr>
            <p:nvPr/>
          </p:nvSpPr>
          <p:spPr bwMode="auto">
            <a:xfrm>
              <a:off x="3161805" y="5333789"/>
              <a:ext cx="1314070" cy="17208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19" name="Rectangle 854"/>
            <p:cNvSpPr>
              <a:spLocks noChangeArrowheads="1"/>
            </p:cNvSpPr>
            <p:nvPr/>
          </p:nvSpPr>
          <p:spPr bwMode="auto">
            <a:xfrm>
              <a:off x="3161805" y="5350997"/>
              <a:ext cx="1314070" cy="17210"/>
            </a:xfrm>
            <a:prstGeom prst="rect">
              <a:avLst/>
            </a:prstGeom>
            <a:solidFill>
              <a:srgbClr val="3C3C3C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20" name="Rectangle 855"/>
            <p:cNvSpPr>
              <a:spLocks noChangeArrowheads="1"/>
            </p:cNvSpPr>
            <p:nvPr/>
          </p:nvSpPr>
          <p:spPr bwMode="auto">
            <a:xfrm>
              <a:off x="3161805" y="5368207"/>
              <a:ext cx="1314070" cy="14750"/>
            </a:xfrm>
            <a:prstGeom prst="rect">
              <a:avLst/>
            </a:prstGeom>
            <a:solidFill>
              <a:srgbClr val="3E3E3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21" name="Rectangle 856"/>
            <p:cNvSpPr>
              <a:spLocks noChangeArrowheads="1"/>
            </p:cNvSpPr>
            <p:nvPr/>
          </p:nvSpPr>
          <p:spPr bwMode="auto">
            <a:xfrm>
              <a:off x="3161805" y="5368207"/>
              <a:ext cx="1314070" cy="1475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22" name="Rectangle 857"/>
            <p:cNvSpPr>
              <a:spLocks noChangeArrowheads="1"/>
            </p:cNvSpPr>
            <p:nvPr/>
          </p:nvSpPr>
          <p:spPr bwMode="auto">
            <a:xfrm>
              <a:off x="3161805" y="5382957"/>
              <a:ext cx="1314070" cy="17208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23" name="Rectangle 858"/>
            <p:cNvSpPr>
              <a:spLocks noChangeArrowheads="1"/>
            </p:cNvSpPr>
            <p:nvPr/>
          </p:nvSpPr>
          <p:spPr bwMode="auto">
            <a:xfrm>
              <a:off x="3161805" y="5400166"/>
              <a:ext cx="1314070" cy="14750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24" name="Rectangle 859"/>
            <p:cNvSpPr>
              <a:spLocks noChangeArrowheads="1"/>
            </p:cNvSpPr>
            <p:nvPr/>
          </p:nvSpPr>
          <p:spPr bwMode="auto">
            <a:xfrm>
              <a:off x="3161805" y="5400166"/>
              <a:ext cx="1314070" cy="14750"/>
            </a:xfrm>
            <a:prstGeom prst="rect">
              <a:avLst/>
            </a:prstGeom>
            <a:solidFill>
              <a:srgbClr val="47474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25" name="Rectangle 860"/>
            <p:cNvSpPr>
              <a:spLocks noChangeArrowheads="1"/>
            </p:cNvSpPr>
            <p:nvPr/>
          </p:nvSpPr>
          <p:spPr bwMode="auto">
            <a:xfrm>
              <a:off x="3161805" y="5414916"/>
              <a:ext cx="1314070" cy="17210"/>
            </a:xfrm>
            <a:prstGeom prst="rect">
              <a:avLst/>
            </a:prstGeom>
            <a:solidFill>
              <a:srgbClr val="49494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26" name="Rectangle 861"/>
            <p:cNvSpPr>
              <a:spLocks noChangeArrowheads="1"/>
            </p:cNvSpPr>
            <p:nvPr/>
          </p:nvSpPr>
          <p:spPr bwMode="auto">
            <a:xfrm>
              <a:off x="3161805" y="5432126"/>
              <a:ext cx="1314070" cy="14750"/>
            </a:xfrm>
            <a:prstGeom prst="rect">
              <a:avLst/>
            </a:prstGeom>
            <a:solidFill>
              <a:srgbClr val="4B4B4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27" name="Rectangle 862"/>
            <p:cNvSpPr>
              <a:spLocks noChangeArrowheads="1"/>
            </p:cNvSpPr>
            <p:nvPr/>
          </p:nvSpPr>
          <p:spPr bwMode="auto">
            <a:xfrm>
              <a:off x="3161805" y="5446876"/>
              <a:ext cx="1314070" cy="17208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28" name="Rectangle 863"/>
            <p:cNvSpPr>
              <a:spLocks noChangeArrowheads="1"/>
            </p:cNvSpPr>
            <p:nvPr/>
          </p:nvSpPr>
          <p:spPr bwMode="auto">
            <a:xfrm>
              <a:off x="3161805" y="5446876"/>
              <a:ext cx="1314070" cy="17208"/>
            </a:xfrm>
            <a:prstGeom prst="rect">
              <a:avLst/>
            </a:prstGeom>
            <a:solidFill>
              <a:srgbClr val="4F4F4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29" name="Rectangle 864"/>
            <p:cNvSpPr>
              <a:spLocks noChangeArrowheads="1"/>
            </p:cNvSpPr>
            <p:nvPr/>
          </p:nvSpPr>
          <p:spPr bwMode="auto">
            <a:xfrm>
              <a:off x="3161805" y="5464084"/>
              <a:ext cx="1314070" cy="14750"/>
            </a:xfrm>
            <a:prstGeom prst="rect">
              <a:avLst/>
            </a:prstGeom>
            <a:solidFill>
              <a:srgbClr val="51515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30" name="Rectangle 865"/>
            <p:cNvSpPr>
              <a:spLocks noChangeArrowheads="1"/>
            </p:cNvSpPr>
            <p:nvPr/>
          </p:nvSpPr>
          <p:spPr bwMode="auto">
            <a:xfrm>
              <a:off x="3161805" y="5478835"/>
              <a:ext cx="1314070" cy="17210"/>
            </a:xfrm>
            <a:prstGeom prst="rect">
              <a:avLst/>
            </a:prstGeom>
            <a:solidFill>
              <a:srgbClr val="53535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31" name="Rectangle 866"/>
            <p:cNvSpPr>
              <a:spLocks noChangeArrowheads="1"/>
            </p:cNvSpPr>
            <p:nvPr/>
          </p:nvSpPr>
          <p:spPr bwMode="auto">
            <a:xfrm>
              <a:off x="3161805" y="5496045"/>
              <a:ext cx="1314070" cy="31959"/>
            </a:xfrm>
            <a:prstGeom prst="rect">
              <a:avLst/>
            </a:prstGeom>
            <a:solidFill>
              <a:srgbClr val="55555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32" name="Rectangle 867"/>
            <p:cNvSpPr>
              <a:spLocks noChangeArrowheads="1"/>
            </p:cNvSpPr>
            <p:nvPr/>
          </p:nvSpPr>
          <p:spPr bwMode="auto">
            <a:xfrm>
              <a:off x="3161805" y="5528003"/>
              <a:ext cx="1314070" cy="17210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33" name="Rectangle 868"/>
            <p:cNvSpPr>
              <a:spLocks noChangeArrowheads="1"/>
            </p:cNvSpPr>
            <p:nvPr/>
          </p:nvSpPr>
          <p:spPr bwMode="auto">
            <a:xfrm>
              <a:off x="3161805" y="5545213"/>
              <a:ext cx="1314070" cy="31959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34" name="Rectangle 869"/>
            <p:cNvSpPr>
              <a:spLocks noChangeArrowheads="1"/>
            </p:cNvSpPr>
            <p:nvPr/>
          </p:nvSpPr>
          <p:spPr bwMode="auto">
            <a:xfrm>
              <a:off x="3161805" y="5577172"/>
              <a:ext cx="1314070" cy="49168"/>
            </a:xfrm>
            <a:prstGeom prst="rect">
              <a:avLst/>
            </a:prstGeom>
            <a:solidFill>
              <a:srgbClr val="5B5B5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35" name="Rectangle 870"/>
            <p:cNvSpPr>
              <a:spLocks noChangeArrowheads="1"/>
            </p:cNvSpPr>
            <p:nvPr/>
          </p:nvSpPr>
          <p:spPr bwMode="auto">
            <a:xfrm>
              <a:off x="3161805" y="5626340"/>
              <a:ext cx="1314070" cy="95879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36" name="Rectangle 871"/>
            <p:cNvSpPr>
              <a:spLocks noChangeArrowheads="1"/>
            </p:cNvSpPr>
            <p:nvPr/>
          </p:nvSpPr>
          <p:spPr bwMode="auto">
            <a:xfrm>
              <a:off x="3161805" y="5722219"/>
              <a:ext cx="1314070" cy="31959"/>
            </a:xfrm>
            <a:prstGeom prst="rect">
              <a:avLst/>
            </a:prstGeom>
            <a:solidFill>
              <a:srgbClr val="5B5B5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37" name="Rectangle 872"/>
            <p:cNvSpPr>
              <a:spLocks noChangeArrowheads="1"/>
            </p:cNvSpPr>
            <p:nvPr/>
          </p:nvSpPr>
          <p:spPr bwMode="auto">
            <a:xfrm>
              <a:off x="3161805" y="5754177"/>
              <a:ext cx="1314070" cy="319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38" name="Rectangle 873"/>
            <p:cNvSpPr>
              <a:spLocks noChangeArrowheads="1"/>
            </p:cNvSpPr>
            <p:nvPr/>
          </p:nvSpPr>
          <p:spPr bwMode="auto">
            <a:xfrm>
              <a:off x="3161805" y="5786138"/>
              <a:ext cx="1314070" cy="31959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39" name="Rectangle 874"/>
            <p:cNvSpPr>
              <a:spLocks noChangeArrowheads="1"/>
            </p:cNvSpPr>
            <p:nvPr/>
          </p:nvSpPr>
          <p:spPr bwMode="auto">
            <a:xfrm>
              <a:off x="3161805" y="5818096"/>
              <a:ext cx="1314070" cy="17210"/>
            </a:xfrm>
            <a:prstGeom prst="rect">
              <a:avLst/>
            </a:prstGeom>
            <a:solidFill>
              <a:srgbClr val="55555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40" name="Rectangle 875"/>
            <p:cNvSpPr>
              <a:spLocks noChangeArrowheads="1"/>
            </p:cNvSpPr>
            <p:nvPr/>
          </p:nvSpPr>
          <p:spPr bwMode="auto">
            <a:xfrm>
              <a:off x="3161805" y="5835306"/>
              <a:ext cx="1314070" cy="17208"/>
            </a:xfrm>
            <a:prstGeom prst="rect">
              <a:avLst/>
            </a:prstGeom>
            <a:solidFill>
              <a:srgbClr val="53535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41" name="Rectangle 876"/>
            <p:cNvSpPr>
              <a:spLocks noChangeArrowheads="1"/>
            </p:cNvSpPr>
            <p:nvPr/>
          </p:nvSpPr>
          <p:spPr bwMode="auto">
            <a:xfrm>
              <a:off x="3161805" y="5852514"/>
              <a:ext cx="1314070" cy="14750"/>
            </a:xfrm>
            <a:prstGeom prst="rect">
              <a:avLst/>
            </a:prstGeom>
            <a:solidFill>
              <a:srgbClr val="51515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42" name="Rectangle 877"/>
            <p:cNvSpPr>
              <a:spLocks noChangeArrowheads="1"/>
            </p:cNvSpPr>
            <p:nvPr/>
          </p:nvSpPr>
          <p:spPr bwMode="auto">
            <a:xfrm>
              <a:off x="3161805" y="5867265"/>
              <a:ext cx="1314070" cy="17210"/>
            </a:xfrm>
            <a:prstGeom prst="rect">
              <a:avLst/>
            </a:prstGeom>
            <a:solidFill>
              <a:srgbClr val="4F4F4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43" name="Rectangle 878"/>
            <p:cNvSpPr>
              <a:spLocks noChangeArrowheads="1"/>
            </p:cNvSpPr>
            <p:nvPr/>
          </p:nvSpPr>
          <p:spPr bwMode="auto">
            <a:xfrm>
              <a:off x="3161805" y="5884474"/>
              <a:ext cx="1314070" cy="147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44" name="Rectangle 879"/>
            <p:cNvSpPr>
              <a:spLocks noChangeArrowheads="1"/>
            </p:cNvSpPr>
            <p:nvPr/>
          </p:nvSpPr>
          <p:spPr bwMode="auto">
            <a:xfrm>
              <a:off x="3161805" y="5884474"/>
              <a:ext cx="1314070" cy="14750"/>
            </a:xfrm>
            <a:prstGeom prst="rect">
              <a:avLst/>
            </a:prstGeom>
            <a:solidFill>
              <a:srgbClr val="4B4B4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45" name="Rectangle 880"/>
            <p:cNvSpPr>
              <a:spLocks noChangeArrowheads="1"/>
            </p:cNvSpPr>
            <p:nvPr/>
          </p:nvSpPr>
          <p:spPr bwMode="auto">
            <a:xfrm>
              <a:off x="3161805" y="5899225"/>
              <a:ext cx="1314070" cy="17208"/>
            </a:xfrm>
            <a:prstGeom prst="rect">
              <a:avLst/>
            </a:prstGeom>
            <a:solidFill>
              <a:srgbClr val="49494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46" name="Rectangle 881"/>
            <p:cNvSpPr>
              <a:spLocks noChangeArrowheads="1"/>
            </p:cNvSpPr>
            <p:nvPr/>
          </p:nvSpPr>
          <p:spPr bwMode="auto">
            <a:xfrm>
              <a:off x="3161805" y="5916433"/>
              <a:ext cx="1314070" cy="14750"/>
            </a:xfrm>
            <a:prstGeom prst="rect">
              <a:avLst/>
            </a:prstGeom>
            <a:solidFill>
              <a:srgbClr val="47474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47" name="Rectangle 882"/>
            <p:cNvSpPr>
              <a:spLocks noChangeArrowheads="1"/>
            </p:cNvSpPr>
            <p:nvPr/>
          </p:nvSpPr>
          <p:spPr bwMode="auto">
            <a:xfrm>
              <a:off x="3161805" y="5931183"/>
              <a:ext cx="1314070" cy="17210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48" name="Rectangle 883"/>
            <p:cNvSpPr>
              <a:spLocks noChangeArrowheads="1"/>
            </p:cNvSpPr>
            <p:nvPr/>
          </p:nvSpPr>
          <p:spPr bwMode="auto">
            <a:xfrm>
              <a:off x="3161805" y="5931183"/>
              <a:ext cx="1314070" cy="1721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49" name="Rectangle 884"/>
            <p:cNvSpPr>
              <a:spLocks noChangeArrowheads="1"/>
            </p:cNvSpPr>
            <p:nvPr/>
          </p:nvSpPr>
          <p:spPr bwMode="auto">
            <a:xfrm>
              <a:off x="3161805" y="5948393"/>
              <a:ext cx="1314070" cy="1475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50" name="Rectangle 885"/>
            <p:cNvSpPr>
              <a:spLocks noChangeArrowheads="1"/>
            </p:cNvSpPr>
            <p:nvPr/>
          </p:nvSpPr>
          <p:spPr bwMode="auto">
            <a:xfrm>
              <a:off x="3161805" y="5948393"/>
              <a:ext cx="1314070" cy="1475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51" name="Rectangle 886"/>
            <p:cNvSpPr>
              <a:spLocks noChangeArrowheads="1"/>
            </p:cNvSpPr>
            <p:nvPr/>
          </p:nvSpPr>
          <p:spPr bwMode="auto">
            <a:xfrm>
              <a:off x="3161805" y="5963144"/>
              <a:ext cx="1314070" cy="17208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52" name="Rectangle 887"/>
            <p:cNvSpPr>
              <a:spLocks noChangeArrowheads="1"/>
            </p:cNvSpPr>
            <p:nvPr/>
          </p:nvSpPr>
          <p:spPr bwMode="auto">
            <a:xfrm>
              <a:off x="3161805" y="5980352"/>
              <a:ext cx="1314070" cy="17210"/>
            </a:xfrm>
            <a:prstGeom prst="rect">
              <a:avLst/>
            </a:prstGeom>
            <a:solidFill>
              <a:srgbClr val="3B3B3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53" name="Rectangle 888"/>
            <p:cNvSpPr>
              <a:spLocks noChangeArrowheads="1"/>
            </p:cNvSpPr>
            <p:nvPr/>
          </p:nvSpPr>
          <p:spPr bwMode="auto">
            <a:xfrm>
              <a:off x="3161805" y="5980352"/>
              <a:ext cx="1314070" cy="17210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54" name="Rectangle 889"/>
            <p:cNvSpPr>
              <a:spLocks noChangeArrowheads="1"/>
            </p:cNvSpPr>
            <p:nvPr/>
          </p:nvSpPr>
          <p:spPr bwMode="auto">
            <a:xfrm>
              <a:off x="3161805" y="5997561"/>
              <a:ext cx="1314070" cy="1475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55" name="Rectangle 891"/>
            <p:cNvSpPr>
              <a:spLocks noChangeArrowheads="1"/>
            </p:cNvSpPr>
            <p:nvPr/>
          </p:nvSpPr>
          <p:spPr bwMode="auto">
            <a:xfrm>
              <a:off x="3161805" y="6012312"/>
              <a:ext cx="1314070" cy="17208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56" name="Rectangle 892"/>
            <p:cNvSpPr>
              <a:spLocks noChangeArrowheads="1"/>
            </p:cNvSpPr>
            <p:nvPr/>
          </p:nvSpPr>
          <p:spPr bwMode="auto">
            <a:xfrm>
              <a:off x="3161805" y="6012312"/>
              <a:ext cx="1314070" cy="17208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57" name="Rectangle 893"/>
            <p:cNvSpPr>
              <a:spLocks noChangeArrowheads="1"/>
            </p:cNvSpPr>
            <p:nvPr/>
          </p:nvSpPr>
          <p:spPr bwMode="auto">
            <a:xfrm>
              <a:off x="3161805" y="6012312"/>
              <a:ext cx="1314070" cy="1720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58" name="Rectangle 894"/>
            <p:cNvSpPr>
              <a:spLocks noChangeArrowheads="1"/>
            </p:cNvSpPr>
            <p:nvPr/>
          </p:nvSpPr>
          <p:spPr bwMode="auto">
            <a:xfrm>
              <a:off x="3161805" y="6029520"/>
              <a:ext cx="1314070" cy="14750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59" name="Rectangle 895"/>
            <p:cNvSpPr>
              <a:spLocks noChangeArrowheads="1"/>
            </p:cNvSpPr>
            <p:nvPr/>
          </p:nvSpPr>
          <p:spPr bwMode="auto">
            <a:xfrm>
              <a:off x="3161805" y="6044271"/>
              <a:ext cx="1314070" cy="17210"/>
            </a:xfrm>
            <a:prstGeom prst="rect">
              <a:avLst/>
            </a:prstGeom>
            <a:solidFill>
              <a:srgbClr val="2D2D2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60" name="Rectangle 896"/>
            <p:cNvSpPr>
              <a:spLocks noChangeArrowheads="1"/>
            </p:cNvSpPr>
            <p:nvPr/>
          </p:nvSpPr>
          <p:spPr bwMode="auto">
            <a:xfrm>
              <a:off x="3161805" y="6044271"/>
              <a:ext cx="1314070" cy="17210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61" name="Rectangle 897"/>
            <p:cNvSpPr>
              <a:spLocks noChangeArrowheads="1"/>
            </p:cNvSpPr>
            <p:nvPr/>
          </p:nvSpPr>
          <p:spPr bwMode="auto">
            <a:xfrm>
              <a:off x="3161805" y="6061480"/>
              <a:ext cx="1314070" cy="14750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62" name="Rectangle 898"/>
            <p:cNvSpPr>
              <a:spLocks noChangeArrowheads="1"/>
            </p:cNvSpPr>
            <p:nvPr/>
          </p:nvSpPr>
          <p:spPr bwMode="auto">
            <a:xfrm>
              <a:off x="3161805" y="6076231"/>
              <a:ext cx="1314070" cy="17208"/>
            </a:xfrm>
            <a:prstGeom prst="rect">
              <a:avLst/>
            </a:prstGeom>
            <a:solidFill>
              <a:srgbClr val="27272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63" name="Rectangle 899"/>
            <p:cNvSpPr>
              <a:spLocks noChangeArrowheads="1"/>
            </p:cNvSpPr>
            <p:nvPr/>
          </p:nvSpPr>
          <p:spPr bwMode="auto">
            <a:xfrm>
              <a:off x="3161805" y="6076231"/>
              <a:ext cx="1314070" cy="17208"/>
            </a:xfrm>
            <a:prstGeom prst="rect">
              <a:avLst/>
            </a:prstGeom>
            <a:solidFill>
              <a:srgbClr val="25252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64" name="Rectangle 900"/>
            <p:cNvSpPr>
              <a:spLocks noChangeArrowheads="1"/>
            </p:cNvSpPr>
            <p:nvPr/>
          </p:nvSpPr>
          <p:spPr bwMode="auto">
            <a:xfrm>
              <a:off x="3161805" y="6076231"/>
              <a:ext cx="1314070" cy="17208"/>
            </a:xfrm>
            <a:prstGeom prst="rect">
              <a:avLst/>
            </a:prstGeom>
            <a:solidFill>
              <a:srgbClr val="23232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65" name="Rectangle 901"/>
            <p:cNvSpPr>
              <a:spLocks noChangeArrowheads="1"/>
            </p:cNvSpPr>
            <p:nvPr/>
          </p:nvSpPr>
          <p:spPr bwMode="auto">
            <a:xfrm>
              <a:off x="3161805" y="6093439"/>
              <a:ext cx="1314070" cy="1721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66" name="Rectangle 902"/>
            <p:cNvSpPr>
              <a:spLocks noChangeArrowheads="1"/>
            </p:cNvSpPr>
            <p:nvPr/>
          </p:nvSpPr>
          <p:spPr bwMode="auto">
            <a:xfrm>
              <a:off x="3161805" y="6093439"/>
              <a:ext cx="1314070" cy="17210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67" name="Rectangle 903"/>
            <p:cNvSpPr>
              <a:spLocks noChangeArrowheads="1"/>
            </p:cNvSpPr>
            <p:nvPr/>
          </p:nvSpPr>
          <p:spPr bwMode="auto">
            <a:xfrm>
              <a:off x="3161805" y="6110649"/>
              <a:ext cx="1314070" cy="14750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68" name="Rectangle 904"/>
            <p:cNvSpPr>
              <a:spLocks noChangeArrowheads="1"/>
            </p:cNvSpPr>
            <p:nvPr/>
          </p:nvSpPr>
          <p:spPr bwMode="auto">
            <a:xfrm>
              <a:off x="3161805" y="6125399"/>
              <a:ext cx="1314070" cy="1720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69" name="Rectangle 905"/>
            <p:cNvSpPr>
              <a:spLocks noChangeArrowheads="1"/>
            </p:cNvSpPr>
            <p:nvPr/>
          </p:nvSpPr>
          <p:spPr bwMode="auto">
            <a:xfrm>
              <a:off x="3161805" y="6125399"/>
              <a:ext cx="1314070" cy="17208"/>
            </a:xfrm>
            <a:prstGeom prst="rect">
              <a:avLst/>
            </a:prstGeom>
            <a:solidFill>
              <a:srgbClr val="19191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70" name="Rectangle 906"/>
            <p:cNvSpPr>
              <a:spLocks noChangeArrowheads="1"/>
            </p:cNvSpPr>
            <p:nvPr/>
          </p:nvSpPr>
          <p:spPr bwMode="auto">
            <a:xfrm>
              <a:off x="3161805" y="6142607"/>
              <a:ext cx="1314070" cy="14750"/>
            </a:xfrm>
            <a:prstGeom prst="rect">
              <a:avLst/>
            </a:prstGeom>
            <a:solidFill>
              <a:srgbClr val="17171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71" name="Rectangle 907"/>
            <p:cNvSpPr>
              <a:spLocks noChangeArrowheads="1"/>
            </p:cNvSpPr>
            <p:nvPr/>
          </p:nvSpPr>
          <p:spPr bwMode="auto">
            <a:xfrm>
              <a:off x="3161805" y="6142607"/>
              <a:ext cx="1314070" cy="14750"/>
            </a:xfrm>
            <a:prstGeom prst="rect">
              <a:avLst/>
            </a:prstGeom>
            <a:solidFill>
              <a:srgbClr val="15151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72" name="Rectangle 908"/>
            <p:cNvSpPr>
              <a:spLocks noChangeArrowheads="1"/>
            </p:cNvSpPr>
            <p:nvPr/>
          </p:nvSpPr>
          <p:spPr bwMode="auto">
            <a:xfrm>
              <a:off x="3161805" y="6157358"/>
              <a:ext cx="1314070" cy="17210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73" name="Rectangle 909"/>
            <p:cNvSpPr>
              <a:spLocks noChangeArrowheads="1"/>
            </p:cNvSpPr>
            <p:nvPr/>
          </p:nvSpPr>
          <p:spPr bwMode="auto">
            <a:xfrm>
              <a:off x="3161805" y="6174567"/>
              <a:ext cx="1314070" cy="14750"/>
            </a:xfrm>
            <a:prstGeom prst="rect">
              <a:avLst/>
            </a:prstGeom>
            <a:solidFill>
              <a:srgbClr val="0F0F0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74" name="Rectangle 910"/>
            <p:cNvSpPr>
              <a:spLocks noChangeArrowheads="1"/>
            </p:cNvSpPr>
            <p:nvPr/>
          </p:nvSpPr>
          <p:spPr bwMode="auto">
            <a:xfrm>
              <a:off x="3161805" y="6174567"/>
              <a:ext cx="1314070" cy="14750"/>
            </a:xfrm>
            <a:prstGeom prst="rect">
              <a:avLst/>
            </a:prstGeom>
            <a:solidFill>
              <a:srgbClr val="0B0B0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75" name="Rectangle 911"/>
            <p:cNvSpPr>
              <a:spLocks noChangeArrowheads="1"/>
            </p:cNvSpPr>
            <p:nvPr/>
          </p:nvSpPr>
          <p:spPr bwMode="auto">
            <a:xfrm>
              <a:off x="3161805" y="6189318"/>
              <a:ext cx="1314070" cy="17208"/>
            </a:xfrm>
            <a:prstGeom prst="rect">
              <a:avLst/>
            </a:prstGeom>
            <a:solidFill>
              <a:srgbClr val="05050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76" name="Rectangle 912"/>
            <p:cNvSpPr>
              <a:spLocks noChangeArrowheads="1"/>
            </p:cNvSpPr>
            <p:nvPr/>
          </p:nvSpPr>
          <p:spPr bwMode="auto">
            <a:xfrm>
              <a:off x="3161805" y="6189318"/>
              <a:ext cx="1314070" cy="172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77" name="Freeform 913"/>
            <p:cNvSpPr>
              <a:spLocks/>
            </p:cNvSpPr>
            <p:nvPr/>
          </p:nvSpPr>
          <p:spPr bwMode="auto">
            <a:xfrm>
              <a:off x="3263586" y="5173991"/>
              <a:ext cx="1110507" cy="887489"/>
            </a:xfrm>
            <a:custGeom>
              <a:avLst/>
              <a:gdLst>
                <a:gd name="T0" fmla="*/ 0 w 1348"/>
                <a:gd name="T1" fmla="*/ 2147483647 h 1392"/>
                <a:gd name="T2" fmla="*/ 2147483647 w 1348"/>
                <a:gd name="T3" fmla="*/ 0 h 1392"/>
                <a:gd name="T4" fmla="*/ 2147483647 w 1348"/>
                <a:gd name="T5" fmla="*/ 0 h 1392"/>
                <a:gd name="T6" fmla="*/ 2147483647 w 1348"/>
                <a:gd name="T7" fmla="*/ 2147483647 h 1392"/>
                <a:gd name="T8" fmla="*/ 2147483647 w 1348"/>
                <a:gd name="T9" fmla="*/ 2147483647 h 1392"/>
                <a:gd name="T10" fmla="*/ 2147483647 w 1348"/>
                <a:gd name="T11" fmla="*/ 2147483647 h 1392"/>
                <a:gd name="T12" fmla="*/ 2147483647 w 1348"/>
                <a:gd name="T13" fmla="*/ 2147483647 h 1392"/>
                <a:gd name="T14" fmla="*/ 0 w 1348"/>
                <a:gd name="T15" fmla="*/ 2147483647 h 1392"/>
                <a:gd name="T16" fmla="*/ 0 w 1348"/>
                <a:gd name="T17" fmla="*/ 2147483647 h 13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48"/>
                <a:gd name="T28" fmla="*/ 0 h 1392"/>
                <a:gd name="T29" fmla="*/ 1348 w 1348"/>
                <a:gd name="T30" fmla="*/ 1392 h 139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48" h="1392">
                  <a:moveTo>
                    <a:pt x="0" y="46"/>
                  </a:moveTo>
                  <a:cubicBezTo>
                    <a:pt x="0" y="21"/>
                    <a:pt x="21" y="0"/>
                    <a:pt x="46" y="0"/>
                  </a:cubicBezTo>
                  <a:lnTo>
                    <a:pt x="1303" y="0"/>
                  </a:lnTo>
                  <a:cubicBezTo>
                    <a:pt x="1328" y="0"/>
                    <a:pt x="1348" y="21"/>
                    <a:pt x="1348" y="46"/>
                  </a:cubicBezTo>
                  <a:lnTo>
                    <a:pt x="1348" y="1347"/>
                  </a:lnTo>
                  <a:cubicBezTo>
                    <a:pt x="1348" y="1372"/>
                    <a:pt x="1328" y="1392"/>
                    <a:pt x="1303" y="1392"/>
                  </a:cubicBezTo>
                  <a:lnTo>
                    <a:pt x="46" y="1392"/>
                  </a:lnTo>
                  <a:cubicBezTo>
                    <a:pt x="21" y="1392"/>
                    <a:pt x="0" y="1372"/>
                    <a:pt x="0" y="1347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pic>
          <p:nvPicPr>
            <p:cNvPr id="24999" name="Picture 91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5531" y="5205548"/>
              <a:ext cx="1026617" cy="839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9" name="Rectangle 915"/>
            <p:cNvSpPr>
              <a:spLocks noChangeArrowheads="1"/>
            </p:cNvSpPr>
            <p:nvPr/>
          </p:nvSpPr>
          <p:spPr bwMode="auto">
            <a:xfrm>
              <a:off x="3736143" y="6093439"/>
              <a:ext cx="165394" cy="17210"/>
            </a:xfrm>
            <a:prstGeom prst="rect">
              <a:avLst/>
            </a:prstGeom>
            <a:solidFill>
              <a:srgbClr val="1F497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80" name="Rectangle 916"/>
            <p:cNvSpPr>
              <a:spLocks noChangeArrowheads="1"/>
            </p:cNvSpPr>
            <p:nvPr/>
          </p:nvSpPr>
          <p:spPr bwMode="auto">
            <a:xfrm>
              <a:off x="3736143" y="6093439"/>
              <a:ext cx="165394" cy="17210"/>
            </a:xfrm>
            <a:prstGeom prst="rect">
              <a:avLst/>
            </a:prstGeom>
            <a:solidFill>
              <a:srgbClr val="204A7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81" name="Rectangle 917"/>
            <p:cNvSpPr>
              <a:spLocks noChangeArrowheads="1"/>
            </p:cNvSpPr>
            <p:nvPr/>
          </p:nvSpPr>
          <p:spPr bwMode="auto">
            <a:xfrm>
              <a:off x="3736143" y="6093439"/>
              <a:ext cx="165394" cy="17210"/>
            </a:xfrm>
            <a:prstGeom prst="rect">
              <a:avLst/>
            </a:prstGeom>
            <a:solidFill>
              <a:srgbClr val="224A7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82" name="Rectangle 918"/>
            <p:cNvSpPr>
              <a:spLocks noChangeArrowheads="1"/>
            </p:cNvSpPr>
            <p:nvPr/>
          </p:nvSpPr>
          <p:spPr bwMode="auto">
            <a:xfrm>
              <a:off x="3736143" y="6093439"/>
              <a:ext cx="165394" cy="17210"/>
            </a:xfrm>
            <a:prstGeom prst="rect">
              <a:avLst/>
            </a:prstGeom>
            <a:solidFill>
              <a:srgbClr val="234B7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83" name="Rectangle 919"/>
            <p:cNvSpPr>
              <a:spLocks noChangeArrowheads="1"/>
            </p:cNvSpPr>
            <p:nvPr/>
          </p:nvSpPr>
          <p:spPr bwMode="auto">
            <a:xfrm>
              <a:off x="3736143" y="6093439"/>
              <a:ext cx="165394" cy="17210"/>
            </a:xfrm>
            <a:prstGeom prst="rect">
              <a:avLst/>
            </a:prstGeom>
            <a:solidFill>
              <a:srgbClr val="254C7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84" name="Rectangle 920"/>
            <p:cNvSpPr>
              <a:spLocks noChangeArrowheads="1"/>
            </p:cNvSpPr>
            <p:nvPr/>
          </p:nvSpPr>
          <p:spPr bwMode="auto">
            <a:xfrm>
              <a:off x="3736143" y="6110649"/>
              <a:ext cx="165394" cy="14750"/>
            </a:xfrm>
            <a:prstGeom prst="rect">
              <a:avLst/>
            </a:prstGeom>
            <a:solidFill>
              <a:srgbClr val="294E8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85" name="Rectangle 921"/>
            <p:cNvSpPr>
              <a:spLocks noChangeArrowheads="1"/>
            </p:cNvSpPr>
            <p:nvPr/>
          </p:nvSpPr>
          <p:spPr bwMode="auto">
            <a:xfrm>
              <a:off x="3736143" y="6110649"/>
              <a:ext cx="165394" cy="14750"/>
            </a:xfrm>
            <a:prstGeom prst="rect">
              <a:avLst/>
            </a:prstGeom>
            <a:solidFill>
              <a:srgbClr val="2B508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86" name="Rectangle 922"/>
            <p:cNvSpPr>
              <a:spLocks noChangeArrowheads="1"/>
            </p:cNvSpPr>
            <p:nvPr/>
          </p:nvSpPr>
          <p:spPr bwMode="auto">
            <a:xfrm>
              <a:off x="3736143" y="6110649"/>
              <a:ext cx="165394" cy="14750"/>
            </a:xfrm>
            <a:prstGeom prst="rect">
              <a:avLst/>
            </a:prstGeom>
            <a:solidFill>
              <a:srgbClr val="2D518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87" name="Rectangle 923"/>
            <p:cNvSpPr>
              <a:spLocks noChangeArrowheads="1"/>
            </p:cNvSpPr>
            <p:nvPr/>
          </p:nvSpPr>
          <p:spPr bwMode="auto">
            <a:xfrm>
              <a:off x="3736143" y="6110649"/>
              <a:ext cx="165394" cy="14750"/>
            </a:xfrm>
            <a:prstGeom prst="rect">
              <a:avLst/>
            </a:prstGeom>
            <a:solidFill>
              <a:srgbClr val="30538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88" name="Rectangle 924"/>
            <p:cNvSpPr>
              <a:spLocks noChangeArrowheads="1"/>
            </p:cNvSpPr>
            <p:nvPr/>
          </p:nvSpPr>
          <p:spPr bwMode="auto">
            <a:xfrm>
              <a:off x="3736143" y="6110649"/>
              <a:ext cx="165394" cy="14750"/>
            </a:xfrm>
            <a:prstGeom prst="rect">
              <a:avLst/>
            </a:prstGeom>
            <a:solidFill>
              <a:srgbClr val="33558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89" name="Rectangle 925"/>
            <p:cNvSpPr>
              <a:spLocks noChangeArrowheads="1"/>
            </p:cNvSpPr>
            <p:nvPr/>
          </p:nvSpPr>
          <p:spPr bwMode="auto">
            <a:xfrm>
              <a:off x="3736143" y="6110649"/>
              <a:ext cx="165394" cy="14750"/>
            </a:xfrm>
            <a:prstGeom prst="rect">
              <a:avLst/>
            </a:prstGeom>
            <a:solidFill>
              <a:srgbClr val="365786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90" name="Rectangle 926"/>
            <p:cNvSpPr>
              <a:spLocks noChangeArrowheads="1"/>
            </p:cNvSpPr>
            <p:nvPr/>
          </p:nvSpPr>
          <p:spPr bwMode="auto">
            <a:xfrm>
              <a:off x="3736143" y="6125399"/>
              <a:ext cx="165394" cy="17208"/>
            </a:xfrm>
            <a:prstGeom prst="rect">
              <a:avLst/>
            </a:prstGeom>
            <a:solidFill>
              <a:srgbClr val="395A8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91" name="Rectangle 927"/>
            <p:cNvSpPr>
              <a:spLocks noChangeArrowheads="1"/>
            </p:cNvSpPr>
            <p:nvPr/>
          </p:nvSpPr>
          <p:spPr bwMode="auto">
            <a:xfrm>
              <a:off x="3736143" y="6125399"/>
              <a:ext cx="165394" cy="17208"/>
            </a:xfrm>
            <a:prstGeom prst="rect">
              <a:avLst/>
            </a:prstGeom>
            <a:solidFill>
              <a:srgbClr val="3C5C8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92" name="Rectangle 928"/>
            <p:cNvSpPr>
              <a:spLocks noChangeArrowheads="1"/>
            </p:cNvSpPr>
            <p:nvPr/>
          </p:nvSpPr>
          <p:spPr bwMode="auto">
            <a:xfrm>
              <a:off x="3736143" y="6125399"/>
              <a:ext cx="165394" cy="17208"/>
            </a:xfrm>
            <a:prstGeom prst="rect">
              <a:avLst/>
            </a:prstGeom>
            <a:solidFill>
              <a:srgbClr val="3F5F8A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93" name="Rectangle 929"/>
            <p:cNvSpPr>
              <a:spLocks noChangeArrowheads="1"/>
            </p:cNvSpPr>
            <p:nvPr/>
          </p:nvSpPr>
          <p:spPr bwMode="auto">
            <a:xfrm>
              <a:off x="3736143" y="6125399"/>
              <a:ext cx="165394" cy="17208"/>
            </a:xfrm>
            <a:prstGeom prst="rect">
              <a:avLst/>
            </a:prstGeom>
            <a:solidFill>
              <a:srgbClr val="44628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94" name="Rectangle 930"/>
            <p:cNvSpPr>
              <a:spLocks noChangeArrowheads="1"/>
            </p:cNvSpPr>
            <p:nvPr/>
          </p:nvSpPr>
          <p:spPr bwMode="auto">
            <a:xfrm>
              <a:off x="3736143" y="6125399"/>
              <a:ext cx="165394" cy="17208"/>
            </a:xfrm>
            <a:prstGeom prst="rect">
              <a:avLst/>
            </a:prstGeom>
            <a:solidFill>
              <a:srgbClr val="46658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95" name="Rectangle 931"/>
            <p:cNvSpPr>
              <a:spLocks noChangeArrowheads="1"/>
            </p:cNvSpPr>
            <p:nvPr/>
          </p:nvSpPr>
          <p:spPr bwMode="auto">
            <a:xfrm>
              <a:off x="3736143" y="6125399"/>
              <a:ext cx="165394" cy="17208"/>
            </a:xfrm>
            <a:prstGeom prst="rect">
              <a:avLst/>
            </a:prstGeom>
            <a:solidFill>
              <a:srgbClr val="4A679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96" name="Rectangle 932"/>
            <p:cNvSpPr>
              <a:spLocks noChangeArrowheads="1"/>
            </p:cNvSpPr>
            <p:nvPr/>
          </p:nvSpPr>
          <p:spPr bwMode="auto">
            <a:xfrm>
              <a:off x="3736143" y="6125399"/>
              <a:ext cx="165394" cy="17208"/>
            </a:xfrm>
            <a:prstGeom prst="rect">
              <a:avLst/>
            </a:prstGeom>
            <a:solidFill>
              <a:srgbClr val="4D6A9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97" name="Rectangle 933"/>
            <p:cNvSpPr>
              <a:spLocks noChangeArrowheads="1"/>
            </p:cNvSpPr>
            <p:nvPr/>
          </p:nvSpPr>
          <p:spPr bwMode="auto">
            <a:xfrm>
              <a:off x="3736143" y="6142607"/>
              <a:ext cx="165394" cy="14750"/>
            </a:xfrm>
            <a:prstGeom prst="rect">
              <a:avLst/>
            </a:prstGeom>
            <a:solidFill>
              <a:srgbClr val="506D9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98" name="Rectangle 934"/>
            <p:cNvSpPr>
              <a:spLocks noChangeArrowheads="1"/>
            </p:cNvSpPr>
            <p:nvPr/>
          </p:nvSpPr>
          <p:spPr bwMode="auto">
            <a:xfrm>
              <a:off x="3736143" y="6142607"/>
              <a:ext cx="165394" cy="14750"/>
            </a:xfrm>
            <a:prstGeom prst="rect">
              <a:avLst/>
            </a:prstGeom>
            <a:solidFill>
              <a:srgbClr val="526F96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99" name="Rectangle 935"/>
            <p:cNvSpPr>
              <a:spLocks noChangeArrowheads="1"/>
            </p:cNvSpPr>
            <p:nvPr/>
          </p:nvSpPr>
          <p:spPr bwMode="auto">
            <a:xfrm>
              <a:off x="3736143" y="6142607"/>
              <a:ext cx="165394" cy="14750"/>
            </a:xfrm>
            <a:prstGeom prst="rect">
              <a:avLst/>
            </a:prstGeom>
            <a:solidFill>
              <a:srgbClr val="55729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00" name="Rectangle 936"/>
            <p:cNvSpPr>
              <a:spLocks noChangeArrowheads="1"/>
            </p:cNvSpPr>
            <p:nvPr/>
          </p:nvSpPr>
          <p:spPr bwMode="auto">
            <a:xfrm>
              <a:off x="3736143" y="6142607"/>
              <a:ext cx="165394" cy="14750"/>
            </a:xfrm>
            <a:prstGeom prst="rect">
              <a:avLst/>
            </a:prstGeom>
            <a:solidFill>
              <a:srgbClr val="58749A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01" name="Rectangle 937"/>
            <p:cNvSpPr>
              <a:spLocks noChangeArrowheads="1"/>
            </p:cNvSpPr>
            <p:nvPr/>
          </p:nvSpPr>
          <p:spPr bwMode="auto">
            <a:xfrm>
              <a:off x="3736143" y="6142607"/>
              <a:ext cx="165394" cy="14750"/>
            </a:xfrm>
            <a:prstGeom prst="rect">
              <a:avLst/>
            </a:prstGeom>
            <a:solidFill>
              <a:srgbClr val="5A769C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02" name="Rectangle 938"/>
            <p:cNvSpPr>
              <a:spLocks noChangeArrowheads="1"/>
            </p:cNvSpPr>
            <p:nvPr/>
          </p:nvSpPr>
          <p:spPr bwMode="auto">
            <a:xfrm>
              <a:off x="3736143" y="6142607"/>
              <a:ext cx="165394" cy="14750"/>
            </a:xfrm>
            <a:prstGeom prst="rect">
              <a:avLst/>
            </a:prstGeom>
            <a:solidFill>
              <a:srgbClr val="5D799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03" name="Rectangle 939"/>
            <p:cNvSpPr>
              <a:spLocks noChangeArrowheads="1"/>
            </p:cNvSpPr>
            <p:nvPr/>
          </p:nvSpPr>
          <p:spPr bwMode="auto">
            <a:xfrm>
              <a:off x="3736143" y="6157358"/>
              <a:ext cx="165394" cy="17210"/>
            </a:xfrm>
            <a:prstGeom prst="rect">
              <a:avLst/>
            </a:prstGeom>
            <a:solidFill>
              <a:srgbClr val="5E7B9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04" name="Rectangle 940"/>
            <p:cNvSpPr>
              <a:spLocks noChangeArrowheads="1"/>
            </p:cNvSpPr>
            <p:nvPr/>
          </p:nvSpPr>
          <p:spPr bwMode="auto">
            <a:xfrm>
              <a:off x="3736143" y="6157358"/>
              <a:ext cx="165394" cy="17210"/>
            </a:xfrm>
            <a:prstGeom prst="rect">
              <a:avLst/>
            </a:prstGeom>
            <a:solidFill>
              <a:srgbClr val="607CA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05" name="Rectangle 941"/>
            <p:cNvSpPr>
              <a:spLocks noChangeArrowheads="1"/>
            </p:cNvSpPr>
            <p:nvPr/>
          </p:nvSpPr>
          <p:spPr bwMode="auto">
            <a:xfrm>
              <a:off x="3736143" y="6157358"/>
              <a:ext cx="165394" cy="17210"/>
            </a:xfrm>
            <a:prstGeom prst="rect">
              <a:avLst/>
            </a:prstGeom>
            <a:solidFill>
              <a:srgbClr val="627EA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06" name="Rectangle 942"/>
            <p:cNvSpPr>
              <a:spLocks noChangeArrowheads="1"/>
            </p:cNvSpPr>
            <p:nvPr/>
          </p:nvSpPr>
          <p:spPr bwMode="auto">
            <a:xfrm>
              <a:off x="3736143" y="6157358"/>
              <a:ext cx="165394" cy="17210"/>
            </a:xfrm>
            <a:prstGeom prst="rect">
              <a:avLst/>
            </a:prstGeom>
            <a:solidFill>
              <a:srgbClr val="637FA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07" name="Rectangle 943"/>
            <p:cNvSpPr>
              <a:spLocks noChangeArrowheads="1"/>
            </p:cNvSpPr>
            <p:nvPr/>
          </p:nvSpPr>
          <p:spPr bwMode="auto">
            <a:xfrm>
              <a:off x="3736143" y="6157358"/>
              <a:ext cx="165394" cy="17210"/>
            </a:xfrm>
            <a:prstGeom prst="rect">
              <a:avLst/>
            </a:prstGeom>
            <a:solidFill>
              <a:srgbClr val="6581A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08" name="Rectangle 944"/>
            <p:cNvSpPr>
              <a:spLocks noChangeArrowheads="1"/>
            </p:cNvSpPr>
            <p:nvPr/>
          </p:nvSpPr>
          <p:spPr bwMode="auto">
            <a:xfrm>
              <a:off x="3736143" y="6157358"/>
              <a:ext cx="165394" cy="17210"/>
            </a:xfrm>
            <a:prstGeom prst="rect">
              <a:avLst/>
            </a:prstGeom>
            <a:solidFill>
              <a:srgbClr val="6682A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09" name="Rectangle 945"/>
            <p:cNvSpPr>
              <a:spLocks noChangeArrowheads="1"/>
            </p:cNvSpPr>
            <p:nvPr/>
          </p:nvSpPr>
          <p:spPr bwMode="auto">
            <a:xfrm>
              <a:off x="3736143" y="6174567"/>
              <a:ext cx="165394" cy="14750"/>
            </a:xfrm>
            <a:prstGeom prst="rect">
              <a:avLst/>
            </a:prstGeom>
            <a:solidFill>
              <a:srgbClr val="6783A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10" name="Rectangle 946"/>
            <p:cNvSpPr>
              <a:spLocks noChangeArrowheads="1"/>
            </p:cNvSpPr>
            <p:nvPr/>
          </p:nvSpPr>
          <p:spPr bwMode="auto">
            <a:xfrm>
              <a:off x="3736143" y="6174567"/>
              <a:ext cx="165394" cy="14750"/>
            </a:xfrm>
            <a:prstGeom prst="rect">
              <a:avLst/>
            </a:prstGeom>
            <a:solidFill>
              <a:srgbClr val="6883A6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11" name="Rectangle 947"/>
            <p:cNvSpPr>
              <a:spLocks noChangeArrowheads="1"/>
            </p:cNvSpPr>
            <p:nvPr/>
          </p:nvSpPr>
          <p:spPr bwMode="auto">
            <a:xfrm>
              <a:off x="3736143" y="6174567"/>
              <a:ext cx="165394" cy="14750"/>
            </a:xfrm>
            <a:prstGeom prst="rect">
              <a:avLst/>
            </a:prstGeom>
            <a:solidFill>
              <a:srgbClr val="6884A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12" name="Rectangle 948"/>
            <p:cNvSpPr>
              <a:spLocks noChangeArrowheads="1"/>
            </p:cNvSpPr>
            <p:nvPr/>
          </p:nvSpPr>
          <p:spPr bwMode="auto">
            <a:xfrm>
              <a:off x="3736143" y="6174567"/>
              <a:ext cx="165394" cy="14750"/>
            </a:xfrm>
            <a:prstGeom prst="rect">
              <a:avLst/>
            </a:prstGeom>
            <a:solidFill>
              <a:srgbClr val="6985A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13" name="Rectangle 949"/>
            <p:cNvSpPr>
              <a:spLocks noChangeArrowheads="1"/>
            </p:cNvSpPr>
            <p:nvPr/>
          </p:nvSpPr>
          <p:spPr bwMode="auto">
            <a:xfrm>
              <a:off x="3736143" y="6174567"/>
              <a:ext cx="165394" cy="14750"/>
            </a:xfrm>
            <a:prstGeom prst="rect">
              <a:avLst/>
            </a:prstGeom>
            <a:solidFill>
              <a:srgbClr val="6A86A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14" name="Rectangle 950"/>
            <p:cNvSpPr>
              <a:spLocks noChangeArrowheads="1"/>
            </p:cNvSpPr>
            <p:nvPr/>
          </p:nvSpPr>
          <p:spPr bwMode="auto">
            <a:xfrm>
              <a:off x="3757953" y="6093439"/>
              <a:ext cx="143584" cy="17210"/>
            </a:xfrm>
            <a:prstGeom prst="rect">
              <a:avLst/>
            </a:prstGeom>
            <a:solidFill>
              <a:srgbClr val="6A86A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15" name="Rectangle 951"/>
            <p:cNvSpPr>
              <a:spLocks noChangeArrowheads="1"/>
            </p:cNvSpPr>
            <p:nvPr/>
          </p:nvSpPr>
          <p:spPr bwMode="auto">
            <a:xfrm>
              <a:off x="3757953" y="6110649"/>
              <a:ext cx="143584" cy="14750"/>
            </a:xfrm>
            <a:prstGeom prst="rect">
              <a:avLst/>
            </a:prstGeom>
            <a:solidFill>
              <a:srgbClr val="6985A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16" name="Rectangle 952"/>
            <p:cNvSpPr>
              <a:spLocks noChangeArrowheads="1"/>
            </p:cNvSpPr>
            <p:nvPr/>
          </p:nvSpPr>
          <p:spPr bwMode="auto">
            <a:xfrm>
              <a:off x="3757953" y="6110649"/>
              <a:ext cx="143584" cy="14750"/>
            </a:xfrm>
            <a:prstGeom prst="rect">
              <a:avLst/>
            </a:prstGeom>
            <a:solidFill>
              <a:srgbClr val="6984A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17" name="Rectangle 953"/>
            <p:cNvSpPr>
              <a:spLocks noChangeArrowheads="1"/>
            </p:cNvSpPr>
            <p:nvPr/>
          </p:nvSpPr>
          <p:spPr bwMode="auto">
            <a:xfrm>
              <a:off x="3757953" y="6110649"/>
              <a:ext cx="143584" cy="14750"/>
            </a:xfrm>
            <a:prstGeom prst="rect">
              <a:avLst/>
            </a:prstGeom>
            <a:solidFill>
              <a:srgbClr val="6884A6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18" name="Rectangle 954"/>
            <p:cNvSpPr>
              <a:spLocks noChangeArrowheads="1"/>
            </p:cNvSpPr>
            <p:nvPr/>
          </p:nvSpPr>
          <p:spPr bwMode="auto">
            <a:xfrm>
              <a:off x="3757953" y="6110649"/>
              <a:ext cx="143584" cy="14750"/>
            </a:xfrm>
            <a:prstGeom prst="rect">
              <a:avLst/>
            </a:prstGeom>
            <a:solidFill>
              <a:srgbClr val="6783A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19" name="Rectangle 955"/>
            <p:cNvSpPr>
              <a:spLocks noChangeArrowheads="1"/>
            </p:cNvSpPr>
            <p:nvPr/>
          </p:nvSpPr>
          <p:spPr bwMode="auto">
            <a:xfrm>
              <a:off x="3757953" y="6110649"/>
              <a:ext cx="143584" cy="14750"/>
            </a:xfrm>
            <a:prstGeom prst="rect">
              <a:avLst/>
            </a:prstGeom>
            <a:solidFill>
              <a:srgbClr val="6682A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20" name="Rectangle 956"/>
            <p:cNvSpPr>
              <a:spLocks noChangeArrowheads="1"/>
            </p:cNvSpPr>
            <p:nvPr/>
          </p:nvSpPr>
          <p:spPr bwMode="auto">
            <a:xfrm>
              <a:off x="3757953" y="6110649"/>
              <a:ext cx="143584" cy="14750"/>
            </a:xfrm>
            <a:prstGeom prst="rect">
              <a:avLst/>
            </a:prstGeom>
            <a:solidFill>
              <a:srgbClr val="6480A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21" name="Rectangle 957"/>
            <p:cNvSpPr>
              <a:spLocks noChangeArrowheads="1"/>
            </p:cNvSpPr>
            <p:nvPr/>
          </p:nvSpPr>
          <p:spPr bwMode="auto">
            <a:xfrm>
              <a:off x="3757953" y="6125399"/>
              <a:ext cx="143584" cy="17208"/>
            </a:xfrm>
            <a:prstGeom prst="rect">
              <a:avLst/>
            </a:prstGeom>
            <a:solidFill>
              <a:srgbClr val="627FA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22" name="Rectangle 958"/>
            <p:cNvSpPr>
              <a:spLocks noChangeArrowheads="1"/>
            </p:cNvSpPr>
            <p:nvPr/>
          </p:nvSpPr>
          <p:spPr bwMode="auto">
            <a:xfrm>
              <a:off x="3757953" y="6125399"/>
              <a:ext cx="143584" cy="17208"/>
            </a:xfrm>
            <a:prstGeom prst="rect">
              <a:avLst/>
            </a:prstGeom>
            <a:solidFill>
              <a:srgbClr val="617DA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23" name="Rectangle 959"/>
            <p:cNvSpPr>
              <a:spLocks noChangeArrowheads="1"/>
            </p:cNvSpPr>
            <p:nvPr/>
          </p:nvSpPr>
          <p:spPr bwMode="auto">
            <a:xfrm>
              <a:off x="3757953" y="6125399"/>
              <a:ext cx="143584" cy="17208"/>
            </a:xfrm>
            <a:prstGeom prst="rect">
              <a:avLst/>
            </a:prstGeom>
            <a:solidFill>
              <a:srgbClr val="5E7B9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24" name="Rectangle 960"/>
            <p:cNvSpPr>
              <a:spLocks noChangeArrowheads="1"/>
            </p:cNvSpPr>
            <p:nvPr/>
          </p:nvSpPr>
          <p:spPr bwMode="auto">
            <a:xfrm>
              <a:off x="3757953" y="6125399"/>
              <a:ext cx="143584" cy="17208"/>
            </a:xfrm>
            <a:prstGeom prst="rect">
              <a:avLst/>
            </a:prstGeom>
            <a:solidFill>
              <a:srgbClr val="5C789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25" name="Rectangle 961"/>
            <p:cNvSpPr>
              <a:spLocks noChangeArrowheads="1"/>
            </p:cNvSpPr>
            <p:nvPr/>
          </p:nvSpPr>
          <p:spPr bwMode="auto">
            <a:xfrm>
              <a:off x="3757953" y="6125399"/>
              <a:ext cx="143584" cy="17208"/>
            </a:xfrm>
            <a:prstGeom prst="rect">
              <a:avLst/>
            </a:prstGeom>
            <a:solidFill>
              <a:srgbClr val="59769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26" name="Rectangle 962"/>
            <p:cNvSpPr>
              <a:spLocks noChangeArrowheads="1"/>
            </p:cNvSpPr>
            <p:nvPr/>
          </p:nvSpPr>
          <p:spPr bwMode="auto">
            <a:xfrm>
              <a:off x="3757953" y="6125399"/>
              <a:ext cx="143584" cy="17208"/>
            </a:xfrm>
            <a:prstGeom prst="rect">
              <a:avLst/>
            </a:prstGeom>
            <a:solidFill>
              <a:srgbClr val="56739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27" name="Rectangle 963"/>
            <p:cNvSpPr>
              <a:spLocks noChangeArrowheads="1"/>
            </p:cNvSpPr>
            <p:nvPr/>
          </p:nvSpPr>
          <p:spPr bwMode="auto">
            <a:xfrm>
              <a:off x="3757953" y="6125399"/>
              <a:ext cx="143584" cy="17208"/>
            </a:xfrm>
            <a:prstGeom prst="rect">
              <a:avLst/>
            </a:prstGeom>
            <a:solidFill>
              <a:srgbClr val="53709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28" name="Rectangle 964"/>
            <p:cNvSpPr>
              <a:spLocks noChangeArrowheads="1"/>
            </p:cNvSpPr>
            <p:nvPr/>
          </p:nvSpPr>
          <p:spPr bwMode="auto">
            <a:xfrm>
              <a:off x="3757953" y="6142607"/>
              <a:ext cx="143584" cy="14750"/>
            </a:xfrm>
            <a:prstGeom prst="rect">
              <a:avLst/>
            </a:prstGeom>
            <a:solidFill>
              <a:srgbClr val="506D9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29" name="Rectangle 965"/>
            <p:cNvSpPr>
              <a:spLocks noChangeArrowheads="1"/>
            </p:cNvSpPr>
            <p:nvPr/>
          </p:nvSpPr>
          <p:spPr bwMode="auto">
            <a:xfrm>
              <a:off x="3757953" y="6142607"/>
              <a:ext cx="143584" cy="14750"/>
            </a:xfrm>
            <a:prstGeom prst="rect">
              <a:avLst/>
            </a:prstGeom>
            <a:solidFill>
              <a:srgbClr val="4C699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30" name="Rectangle 966"/>
            <p:cNvSpPr>
              <a:spLocks noChangeArrowheads="1"/>
            </p:cNvSpPr>
            <p:nvPr/>
          </p:nvSpPr>
          <p:spPr bwMode="auto">
            <a:xfrm>
              <a:off x="3757953" y="6142607"/>
              <a:ext cx="143584" cy="14750"/>
            </a:xfrm>
            <a:prstGeom prst="rect">
              <a:avLst/>
            </a:prstGeom>
            <a:solidFill>
              <a:srgbClr val="48669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31" name="Rectangle 967"/>
            <p:cNvSpPr>
              <a:spLocks noChangeArrowheads="1"/>
            </p:cNvSpPr>
            <p:nvPr/>
          </p:nvSpPr>
          <p:spPr bwMode="auto">
            <a:xfrm>
              <a:off x="3757953" y="6142607"/>
              <a:ext cx="143584" cy="14750"/>
            </a:xfrm>
            <a:prstGeom prst="rect">
              <a:avLst/>
            </a:prstGeom>
            <a:solidFill>
              <a:srgbClr val="44638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32" name="Rectangle 968"/>
            <p:cNvSpPr>
              <a:spLocks noChangeArrowheads="1"/>
            </p:cNvSpPr>
            <p:nvPr/>
          </p:nvSpPr>
          <p:spPr bwMode="auto">
            <a:xfrm>
              <a:off x="3757953" y="6142607"/>
              <a:ext cx="143584" cy="14750"/>
            </a:xfrm>
            <a:prstGeom prst="rect">
              <a:avLst/>
            </a:prstGeom>
            <a:solidFill>
              <a:srgbClr val="41608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33" name="Rectangle 969"/>
            <p:cNvSpPr>
              <a:spLocks noChangeArrowheads="1"/>
            </p:cNvSpPr>
            <p:nvPr/>
          </p:nvSpPr>
          <p:spPr bwMode="auto">
            <a:xfrm>
              <a:off x="3757953" y="6142607"/>
              <a:ext cx="143584" cy="14750"/>
            </a:xfrm>
            <a:prstGeom prst="rect">
              <a:avLst/>
            </a:prstGeom>
            <a:solidFill>
              <a:srgbClr val="3C5C8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34" name="Rectangle 970"/>
            <p:cNvSpPr>
              <a:spLocks noChangeArrowheads="1"/>
            </p:cNvSpPr>
            <p:nvPr/>
          </p:nvSpPr>
          <p:spPr bwMode="auto">
            <a:xfrm>
              <a:off x="3757953" y="6157358"/>
              <a:ext cx="143584" cy="17210"/>
            </a:xfrm>
            <a:prstGeom prst="rect">
              <a:avLst/>
            </a:prstGeom>
            <a:solidFill>
              <a:srgbClr val="38598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35" name="Rectangle 971"/>
            <p:cNvSpPr>
              <a:spLocks noChangeArrowheads="1"/>
            </p:cNvSpPr>
            <p:nvPr/>
          </p:nvSpPr>
          <p:spPr bwMode="auto">
            <a:xfrm>
              <a:off x="3757953" y="6157358"/>
              <a:ext cx="143584" cy="17210"/>
            </a:xfrm>
            <a:prstGeom prst="rect">
              <a:avLst/>
            </a:prstGeom>
            <a:solidFill>
              <a:srgbClr val="35568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36" name="Rectangle 972"/>
            <p:cNvSpPr>
              <a:spLocks noChangeArrowheads="1"/>
            </p:cNvSpPr>
            <p:nvPr/>
          </p:nvSpPr>
          <p:spPr bwMode="auto">
            <a:xfrm>
              <a:off x="3757953" y="6157358"/>
              <a:ext cx="143584" cy="17210"/>
            </a:xfrm>
            <a:prstGeom prst="rect">
              <a:avLst/>
            </a:prstGeom>
            <a:solidFill>
              <a:srgbClr val="31548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37" name="Rectangle 973"/>
            <p:cNvSpPr>
              <a:spLocks noChangeArrowheads="1"/>
            </p:cNvSpPr>
            <p:nvPr/>
          </p:nvSpPr>
          <p:spPr bwMode="auto">
            <a:xfrm>
              <a:off x="3757953" y="6157358"/>
              <a:ext cx="143584" cy="17210"/>
            </a:xfrm>
            <a:prstGeom prst="rect">
              <a:avLst/>
            </a:prstGeom>
            <a:solidFill>
              <a:srgbClr val="2D518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38" name="Rectangle 974"/>
            <p:cNvSpPr>
              <a:spLocks noChangeArrowheads="1"/>
            </p:cNvSpPr>
            <p:nvPr/>
          </p:nvSpPr>
          <p:spPr bwMode="auto">
            <a:xfrm>
              <a:off x="3757953" y="6157358"/>
              <a:ext cx="143584" cy="17210"/>
            </a:xfrm>
            <a:prstGeom prst="rect">
              <a:avLst/>
            </a:prstGeom>
            <a:solidFill>
              <a:srgbClr val="2B508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39" name="Rectangle 975"/>
            <p:cNvSpPr>
              <a:spLocks noChangeArrowheads="1"/>
            </p:cNvSpPr>
            <p:nvPr/>
          </p:nvSpPr>
          <p:spPr bwMode="auto">
            <a:xfrm>
              <a:off x="3757953" y="6157358"/>
              <a:ext cx="143584" cy="17210"/>
            </a:xfrm>
            <a:prstGeom prst="rect">
              <a:avLst/>
            </a:prstGeom>
            <a:solidFill>
              <a:srgbClr val="284E8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40" name="Rectangle 976"/>
            <p:cNvSpPr>
              <a:spLocks noChangeArrowheads="1"/>
            </p:cNvSpPr>
            <p:nvPr/>
          </p:nvSpPr>
          <p:spPr bwMode="auto">
            <a:xfrm>
              <a:off x="3757953" y="6174567"/>
              <a:ext cx="143584" cy="14750"/>
            </a:xfrm>
            <a:prstGeom prst="rect">
              <a:avLst/>
            </a:prstGeom>
            <a:solidFill>
              <a:srgbClr val="254C7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41" name="Rectangle 977"/>
            <p:cNvSpPr>
              <a:spLocks noChangeArrowheads="1"/>
            </p:cNvSpPr>
            <p:nvPr/>
          </p:nvSpPr>
          <p:spPr bwMode="auto">
            <a:xfrm>
              <a:off x="3757953" y="6174567"/>
              <a:ext cx="143584" cy="14750"/>
            </a:xfrm>
            <a:prstGeom prst="rect">
              <a:avLst/>
            </a:prstGeom>
            <a:solidFill>
              <a:srgbClr val="234B7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42" name="Rectangle 978"/>
            <p:cNvSpPr>
              <a:spLocks noChangeArrowheads="1"/>
            </p:cNvSpPr>
            <p:nvPr/>
          </p:nvSpPr>
          <p:spPr bwMode="auto">
            <a:xfrm>
              <a:off x="3757953" y="6174567"/>
              <a:ext cx="143584" cy="14750"/>
            </a:xfrm>
            <a:prstGeom prst="rect">
              <a:avLst/>
            </a:prstGeom>
            <a:solidFill>
              <a:srgbClr val="204A7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43" name="Rectangle 979"/>
            <p:cNvSpPr>
              <a:spLocks noChangeArrowheads="1"/>
            </p:cNvSpPr>
            <p:nvPr/>
          </p:nvSpPr>
          <p:spPr bwMode="auto">
            <a:xfrm>
              <a:off x="3757953" y="6174567"/>
              <a:ext cx="143584" cy="14750"/>
            </a:xfrm>
            <a:prstGeom prst="rect">
              <a:avLst/>
            </a:prstGeom>
            <a:solidFill>
              <a:srgbClr val="1F497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44" name="Rectangle 980"/>
            <p:cNvSpPr>
              <a:spLocks noChangeArrowheads="1"/>
            </p:cNvSpPr>
            <p:nvPr/>
          </p:nvSpPr>
          <p:spPr bwMode="auto">
            <a:xfrm>
              <a:off x="3941523" y="6110649"/>
              <a:ext cx="123592" cy="14750"/>
            </a:xfrm>
            <a:prstGeom prst="rect">
              <a:avLst/>
            </a:prstGeom>
            <a:solidFill>
              <a:srgbClr val="1F497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45" name="Rectangle 981"/>
            <p:cNvSpPr>
              <a:spLocks noChangeArrowheads="1"/>
            </p:cNvSpPr>
            <p:nvPr/>
          </p:nvSpPr>
          <p:spPr bwMode="auto">
            <a:xfrm>
              <a:off x="3941523" y="6110649"/>
              <a:ext cx="123592" cy="14750"/>
            </a:xfrm>
            <a:prstGeom prst="rect">
              <a:avLst/>
            </a:prstGeom>
            <a:solidFill>
              <a:srgbClr val="204A7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46" name="Rectangle 982"/>
            <p:cNvSpPr>
              <a:spLocks noChangeArrowheads="1"/>
            </p:cNvSpPr>
            <p:nvPr/>
          </p:nvSpPr>
          <p:spPr bwMode="auto">
            <a:xfrm>
              <a:off x="3941523" y="6110649"/>
              <a:ext cx="123592" cy="14750"/>
            </a:xfrm>
            <a:prstGeom prst="rect">
              <a:avLst/>
            </a:prstGeom>
            <a:solidFill>
              <a:srgbClr val="234B7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47" name="Rectangle 983"/>
            <p:cNvSpPr>
              <a:spLocks noChangeArrowheads="1"/>
            </p:cNvSpPr>
            <p:nvPr/>
          </p:nvSpPr>
          <p:spPr bwMode="auto">
            <a:xfrm>
              <a:off x="3941523" y="6110649"/>
              <a:ext cx="123592" cy="14750"/>
            </a:xfrm>
            <a:prstGeom prst="rect">
              <a:avLst/>
            </a:prstGeom>
            <a:solidFill>
              <a:srgbClr val="264D7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48" name="Rectangle 984"/>
            <p:cNvSpPr>
              <a:spLocks noChangeArrowheads="1"/>
            </p:cNvSpPr>
            <p:nvPr/>
          </p:nvSpPr>
          <p:spPr bwMode="auto">
            <a:xfrm>
              <a:off x="3941523" y="6110649"/>
              <a:ext cx="123592" cy="14750"/>
            </a:xfrm>
            <a:prstGeom prst="rect">
              <a:avLst/>
            </a:prstGeom>
            <a:solidFill>
              <a:srgbClr val="2A4F8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49" name="Rectangle 985"/>
            <p:cNvSpPr>
              <a:spLocks noChangeArrowheads="1"/>
            </p:cNvSpPr>
            <p:nvPr/>
          </p:nvSpPr>
          <p:spPr bwMode="auto">
            <a:xfrm>
              <a:off x="3941523" y="6110649"/>
              <a:ext cx="123592" cy="14750"/>
            </a:xfrm>
            <a:prstGeom prst="rect">
              <a:avLst/>
            </a:prstGeom>
            <a:solidFill>
              <a:srgbClr val="2D518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50" name="Rectangle 986"/>
            <p:cNvSpPr>
              <a:spLocks noChangeArrowheads="1"/>
            </p:cNvSpPr>
            <p:nvPr/>
          </p:nvSpPr>
          <p:spPr bwMode="auto">
            <a:xfrm>
              <a:off x="3941523" y="6125399"/>
              <a:ext cx="123592" cy="17208"/>
            </a:xfrm>
            <a:prstGeom prst="rect">
              <a:avLst/>
            </a:prstGeom>
            <a:solidFill>
              <a:srgbClr val="31548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51" name="Rectangle 987"/>
            <p:cNvSpPr>
              <a:spLocks noChangeArrowheads="1"/>
            </p:cNvSpPr>
            <p:nvPr/>
          </p:nvSpPr>
          <p:spPr bwMode="auto">
            <a:xfrm>
              <a:off x="3941523" y="6125399"/>
              <a:ext cx="123592" cy="17208"/>
            </a:xfrm>
            <a:prstGeom prst="rect">
              <a:avLst/>
            </a:prstGeom>
            <a:solidFill>
              <a:srgbClr val="35578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52" name="Rectangle 988"/>
            <p:cNvSpPr>
              <a:spLocks noChangeArrowheads="1"/>
            </p:cNvSpPr>
            <p:nvPr/>
          </p:nvSpPr>
          <p:spPr bwMode="auto">
            <a:xfrm>
              <a:off x="3941523" y="6125399"/>
              <a:ext cx="123592" cy="17208"/>
            </a:xfrm>
            <a:prstGeom prst="rect">
              <a:avLst/>
            </a:prstGeom>
            <a:solidFill>
              <a:srgbClr val="3A5A8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53" name="Rectangle 989"/>
            <p:cNvSpPr>
              <a:spLocks noChangeArrowheads="1"/>
            </p:cNvSpPr>
            <p:nvPr/>
          </p:nvSpPr>
          <p:spPr bwMode="auto">
            <a:xfrm>
              <a:off x="3941523" y="6125399"/>
              <a:ext cx="123592" cy="17208"/>
            </a:xfrm>
            <a:prstGeom prst="rect">
              <a:avLst/>
            </a:prstGeom>
            <a:solidFill>
              <a:srgbClr val="3E5E8A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54" name="Rectangle 990"/>
            <p:cNvSpPr>
              <a:spLocks noChangeArrowheads="1"/>
            </p:cNvSpPr>
            <p:nvPr/>
          </p:nvSpPr>
          <p:spPr bwMode="auto">
            <a:xfrm>
              <a:off x="3941523" y="6125399"/>
              <a:ext cx="123592" cy="17208"/>
            </a:xfrm>
            <a:prstGeom prst="rect">
              <a:avLst/>
            </a:prstGeom>
            <a:solidFill>
              <a:srgbClr val="42618C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55" name="Rectangle 991"/>
            <p:cNvSpPr>
              <a:spLocks noChangeArrowheads="1"/>
            </p:cNvSpPr>
            <p:nvPr/>
          </p:nvSpPr>
          <p:spPr bwMode="auto">
            <a:xfrm>
              <a:off x="3941523" y="6125399"/>
              <a:ext cx="123592" cy="17208"/>
            </a:xfrm>
            <a:prstGeom prst="rect">
              <a:avLst/>
            </a:prstGeom>
            <a:solidFill>
              <a:srgbClr val="47658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56" name="Rectangle 992"/>
            <p:cNvSpPr>
              <a:spLocks noChangeArrowheads="1"/>
            </p:cNvSpPr>
            <p:nvPr/>
          </p:nvSpPr>
          <p:spPr bwMode="auto">
            <a:xfrm>
              <a:off x="3941523" y="6125399"/>
              <a:ext cx="123592" cy="17208"/>
            </a:xfrm>
            <a:prstGeom prst="rect">
              <a:avLst/>
            </a:prstGeom>
            <a:solidFill>
              <a:srgbClr val="4B699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57" name="Rectangle 993"/>
            <p:cNvSpPr>
              <a:spLocks noChangeArrowheads="1"/>
            </p:cNvSpPr>
            <p:nvPr/>
          </p:nvSpPr>
          <p:spPr bwMode="auto">
            <a:xfrm>
              <a:off x="3941523" y="6142607"/>
              <a:ext cx="123592" cy="14750"/>
            </a:xfrm>
            <a:prstGeom prst="rect">
              <a:avLst/>
            </a:prstGeom>
            <a:solidFill>
              <a:srgbClr val="506D9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58" name="Rectangle 994"/>
            <p:cNvSpPr>
              <a:spLocks noChangeArrowheads="1"/>
            </p:cNvSpPr>
            <p:nvPr/>
          </p:nvSpPr>
          <p:spPr bwMode="auto">
            <a:xfrm>
              <a:off x="3941523" y="6142607"/>
              <a:ext cx="123592" cy="14750"/>
            </a:xfrm>
            <a:prstGeom prst="rect">
              <a:avLst/>
            </a:prstGeom>
            <a:solidFill>
              <a:srgbClr val="54709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59" name="Rectangle 995"/>
            <p:cNvSpPr>
              <a:spLocks noChangeArrowheads="1"/>
            </p:cNvSpPr>
            <p:nvPr/>
          </p:nvSpPr>
          <p:spPr bwMode="auto">
            <a:xfrm>
              <a:off x="3941523" y="6142607"/>
              <a:ext cx="123592" cy="14750"/>
            </a:xfrm>
            <a:prstGeom prst="rect">
              <a:avLst/>
            </a:prstGeom>
            <a:solidFill>
              <a:srgbClr val="57749A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60" name="Rectangle 996"/>
            <p:cNvSpPr>
              <a:spLocks noChangeArrowheads="1"/>
            </p:cNvSpPr>
            <p:nvPr/>
          </p:nvSpPr>
          <p:spPr bwMode="auto">
            <a:xfrm>
              <a:off x="3941523" y="6142607"/>
              <a:ext cx="123592" cy="14750"/>
            </a:xfrm>
            <a:prstGeom prst="rect">
              <a:avLst/>
            </a:prstGeom>
            <a:solidFill>
              <a:srgbClr val="5B779C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61" name="Rectangle 997"/>
            <p:cNvSpPr>
              <a:spLocks noChangeArrowheads="1"/>
            </p:cNvSpPr>
            <p:nvPr/>
          </p:nvSpPr>
          <p:spPr bwMode="auto">
            <a:xfrm>
              <a:off x="3941523" y="6142607"/>
              <a:ext cx="123592" cy="14750"/>
            </a:xfrm>
            <a:prstGeom prst="rect">
              <a:avLst/>
            </a:prstGeom>
            <a:solidFill>
              <a:srgbClr val="5D7A9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62" name="Rectangle 998"/>
            <p:cNvSpPr>
              <a:spLocks noChangeArrowheads="1"/>
            </p:cNvSpPr>
            <p:nvPr/>
          </p:nvSpPr>
          <p:spPr bwMode="auto">
            <a:xfrm>
              <a:off x="3941523" y="6142607"/>
              <a:ext cx="123592" cy="14750"/>
            </a:xfrm>
            <a:prstGeom prst="rect">
              <a:avLst/>
            </a:prstGeom>
            <a:solidFill>
              <a:srgbClr val="607CA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63" name="Rectangle 999"/>
            <p:cNvSpPr>
              <a:spLocks noChangeArrowheads="1"/>
            </p:cNvSpPr>
            <p:nvPr/>
          </p:nvSpPr>
          <p:spPr bwMode="auto">
            <a:xfrm>
              <a:off x="3941523" y="6157358"/>
              <a:ext cx="123592" cy="17210"/>
            </a:xfrm>
            <a:prstGeom prst="rect">
              <a:avLst/>
            </a:prstGeom>
            <a:solidFill>
              <a:srgbClr val="627FA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64" name="Rectangle 1000"/>
            <p:cNvSpPr>
              <a:spLocks noChangeArrowheads="1"/>
            </p:cNvSpPr>
            <p:nvPr/>
          </p:nvSpPr>
          <p:spPr bwMode="auto">
            <a:xfrm>
              <a:off x="3941523" y="6157358"/>
              <a:ext cx="123592" cy="17210"/>
            </a:xfrm>
            <a:prstGeom prst="rect">
              <a:avLst/>
            </a:prstGeom>
            <a:solidFill>
              <a:srgbClr val="6480A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65" name="Rectangle 1001"/>
            <p:cNvSpPr>
              <a:spLocks noChangeArrowheads="1"/>
            </p:cNvSpPr>
            <p:nvPr/>
          </p:nvSpPr>
          <p:spPr bwMode="auto">
            <a:xfrm>
              <a:off x="3941523" y="6157358"/>
              <a:ext cx="123592" cy="17210"/>
            </a:xfrm>
            <a:prstGeom prst="rect">
              <a:avLst/>
            </a:prstGeom>
            <a:solidFill>
              <a:srgbClr val="6682A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66" name="Rectangle 1002"/>
            <p:cNvSpPr>
              <a:spLocks noChangeArrowheads="1"/>
            </p:cNvSpPr>
            <p:nvPr/>
          </p:nvSpPr>
          <p:spPr bwMode="auto">
            <a:xfrm>
              <a:off x="3941523" y="6157358"/>
              <a:ext cx="123592" cy="17210"/>
            </a:xfrm>
            <a:prstGeom prst="rect">
              <a:avLst/>
            </a:prstGeom>
            <a:solidFill>
              <a:srgbClr val="6783A6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67" name="Rectangle 1003"/>
            <p:cNvSpPr>
              <a:spLocks noChangeArrowheads="1"/>
            </p:cNvSpPr>
            <p:nvPr/>
          </p:nvSpPr>
          <p:spPr bwMode="auto">
            <a:xfrm>
              <a:off x="3941523" y="6157358"/>
              <a:ext cx="123592" cy="17210"/>
            </a:xfrm>
            <a:prstGeom prst="rect">
              <a:avLst/>
            </a:prstGeom>
            <a:solidFill>
              <a:srgbClr val="6884A6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68" name="Rectangle 1004"/>
            <p:cNvSpPr>
              <a:spLocks noChangeArrowheads="1"/>
            </p:cNvSpPr>
            <p:nvPr/>
          </p:nvSpPr>
          <p:spPr bwMode="auto">
            <a:xfrm>
              <a:off x="3941523" y="6157358"/>
              <a:ext cx="123592" cy="17210"/>
            </a:xfrm>
            <a:prstGeom prst="rect">
              <a:avLst/>
            </a:prstGeom>
            <a:solidFill>
              <a:srgbClr val="6985A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69" name="Rectangle 1005"/>
            <p:cNvSpPr>
              <a:spLocks noChangeArrowheads="1"/>
            </p:cNvSpPr>
            <p:nvPr/>
          </p:nvSpPr>
          <p:spPr bwMode="auto">
            <a:xfrm>
              <a:off x="3941523" y="6174567"/>
              <a:ext cx="123592" cy="14750"/>
            </a:xfrm>
            <a:prstGeom prst="rect">
              <a:avLst/>
            </a:prstGeom>
            <a:solidFill>
              <a:srgbClr val="6A85A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70" name="Rectangle 1006"/>
            <p:cNvSpPr>
              <a:spLocks noChangeArrowheads="1"/>
            </p:cNvSpPr>
            <p:nvPr/>
          </p:nvSpPr>
          <p:spPr bwMode="auto">
            <a:xfrm>
              <a:off x="3941523" y="6174567"/>
              <a:ext cx="123592" cy="14750"/>
            </a:xfrm>
            <a:prstGeom prst="rect">
              <a:avLst/>
            </a:prstGeom>
            <a:solidFill>
              <a:srgbClr val="6A86A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71" name="Rectangle 1007"/>
            <p:cNvSpPr>
              <a:spLocks noChangeArrowheads="1"/>
            </p:cNvSpPr>
            <p:nvPr/>
          </p:nvSpPr>
          <p:spPr bwMode="auto">
            <a:xfrm>
              <a:off x="3941523" y="6110649"/>
              <a:ext cx="103599" cy="14750"/>
            </a:xfrm>
            <a:prstGeom prst="rect">
              <a:avLst/>
            </a:prstGeom>
            <a:solidFill>
              <a:srgbClr val="6A86A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72" name="Rectangle 1008"/>
            <p:cNvSpPr>
              <a:spLocks noChangeArrowheads="1"/>
            </p:cNvSpPr>
            <p:nvPr/>
          </p:nvSpPr>
          <p:spPr bwMode="auto">
            <a:xfrm>
              <a:off x="3941523" y="6110649"/>
              <a:ext cx="103599" cy="14750"/>
            </a:xfrm>
            <a:prstGeom prst="rect">
              <a:avLst/>
            </a:prstGeom>
            <a:solidFill>
              <a:srgbClr val="6A85A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73" name="Rectangle 1009"/>
            <p:cNvSpPr>
              <a:spLocks noChangeArrowheads="1"/>
            </p:cNvSpPr>
            <p:nvPr/>
          </p:nvSpPr>
          <p:spPr bwMode="auto">
            <a:xfrm>
              <a:off x="3941523" y="6110649"/>
              <a:ext cx="103599" cy="14750"/>
            </a:xfrm>
            <a:prstGeom prst="rect">
              <a:avLst/>
            </a:prstGeom>
            <a:solidFill>
              <a:srgbClr val="6985A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74" name="Rectangle 1010"/>
            <p:cNvSpPr>
              <a:spLocks noChangeArrowheads="1"/>
            </p:cNvSpPr>
            <p:nvPr/>
          </p:nvSpPr>
          <p:spPr bwMode="auto">
            <a:xfrm>
              <a:off x="3941523" y="6110649"/>
              <a:ext cx="103599" cy="14750"/>
            </a:xfrm>
            <a:prstGeom prst="rect">
              <a:avLst/>
            </a:prstGeom>
            <a:solidFill>
              <a:srgbClr val="6884A6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75" name="Rectangle 1011"/>
            <p:cNvSpPr>
              <a:spLocks noChangeArrowheads="1"/>
            </p:cNvSpPr>
            <p:nvPr/>
          </p:nvSpPr>
          <p:spPr bwMode="auto">
            <a:xfrm>
              <a:off x="3941523" y="6125399"/>
              <a:ext cx="103599" cy="17208"/>
            </a:xfrm>
            <a:prstGeom prst="rect">
              <a:avLst/>
            </a:prstGeom>
            <a:solidFill>
              <a:srgbClr val="6682A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76" name="Rectangle 1012"/>
            <p:cNvSpPr>
              <a:spLocks noChangeArrowheads="1"/>
            </p:cNvSpPr>
            <p:nvPr/>
          </p:nvSpPr>
          <p:spPr bwMode="auto">
            <a:xfrm>
              <a:off x="3941523" y="6125399"/>
              <a:ext cx="103599" cy="17208"/>
            </a:xfrm>
            <a:prstGeom prst="rect">
              <a:avLst/>
            </a:prstGeom>
            <a:solidFill>
              <a:srgbClr val="6580A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77" name="Rectangle 1013"/>
            <p:cNvSpPr>
              <a:spLocks noChangeArrowheads="1"/>
            </p:cNvSpPr>
            <p:nvPr/>
          </p:nvSpPr>
          <p:spPr bwMode="auto">
            <a:xfrm>
              <a:off x="3941523" y="6125399"/>
              <a:ext cx="103599" cy="17208"/>
            </a:xfrm>
            <a:prstGeom prst="rect">
              <a:avLst/>
            </a:prstGeom>
            <a:solidFill>
              <a:srgbClr val="627EA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78" name="Rectangle 1014"/>
            <p:cNvSpPr>
              <a:spLocks noChangeArrowheads="1"/>
            </p:cNvSpPr>
            <p:nvPr/>
          </p:nvSpPr>
          <p:spPr bwMode="auto">
            <a:xfrm>
              <a:off x="3941523" y="6125399"/>
              <a:ext cx="103599" cy="17208"/>
            </a:xfrm>
            <a:prstGeom prst="rect">
              <a:avLst/>
            </a:prstGeom>
            <a:solidFill>
              <a:srgbClr val="607CA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79" name="Rectangle 1015"/>
            <p:cNvSpPr>
              <a:spLocks noChangeArrowheads="1"/>
            </p:cNvSpPr>
            <p:nvPr/>
          </p:nvSpPr>
          <p:spPr bwMode="auto">
            <a:xfrm>
              <a:off x="3941523" y="6125399"/>
              <a:ext cx="103599" cy="17208"/>
            </a:xfrm>
            <a:prstGeom prst="rect">
              <a:avLst/>
            </a:prstGeom>
            <a:solidFill>
              <a:srgbClr val="5C799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80" name="Rectangle 1016"/>
            <p:cNvSpPr>
              <a:spLocks noChangeArrowheads="1"/>
            </p:cNvSpPr>
            <p:nvPr/>
          </p:nvSpPr>
          <p:spPr bwMode="auto">
            <a:xfrm>
              <a:off x="3941523" y="6125399"/>
              <a:ext cx="103599" cy="17208"/>
            </a:xfrm>
            <a:prstGeom prst="rect">
              <a:avLst/>
            </a:prstGeom>
            <a:solidFill>
              <a:srgbClr val="58759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81" name="Rectangle 1017"/>
            <p:cNvSpPr>
              <a:spLocks noChangeArrowheads="1"/>
            </p:cNvSpPr>
            <p:nvPr/>
          </p:nvSpPr>
          <p:spPr bwMode="auto">
            <a:xfrm>
              <a:off x="3941523" y="6125399"/>
              <a:ext cx="103599" cy="17208"/>
            </a:xfrm>
            <a:prstGeom prst="rect">
              <a:avLst/>
            </a:prstGeom>
            <a:solidFill>
              <a:srgbClr val="54719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82" name="Rectangle 1018"/>
            <p:cNvSpPr>
              <a:spLocks noChangeArrowheads="1"/>
            </p:cNvSpPr>
            <p:nvPr/>
          </p:nvSpPr>
          <p:spPr bwMode="auto">
            <a:xfrm>
              <a:off x="3941523" y="6142607"/>
              <a:ext cx="103599" cy="14750"/>
            </a:xfrm>
            <a:prstGeom prst="rect">
              <a:avLst/>
            </a:prstGeom>
            <a:solidFill>
              <a:srgbClr val="506D9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83" name="Rectangle 1019"/>
            <p:cNvSpPr>
              <a:spLocks noChangeArrowheads="1"/>
            </p:cNvSpPr>
            <p:nvPr/>
          </p:nvSpPr>
          <p:spPr bwMode="auto">
            <a:xfrm>
              <a:off x="3941523" y="6142607"/>
              <a:ext cx="103599" cy="14750"/>
            </a:xfrm>
            <a:prstGeom prst="rect">
              <a:avLst/>
            </a:prstGeom>
            <a:solidFill>
              <a:srgbClr val="4A689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84" name="Rectangle 1020"/>
            <p:cNvSpPr>
              <a:spLocks noChangeArrowheads="1"/>
            </p:cNvSpPr>
            <p:nvPr/>
          </p:nvSpPr>
          <p:spPr bwMode="auto">
            <a:xfrm>
              <a:off x="3941523" y="6142607"/>
              <a:ext cx="103599" cy="14750"/>
            </a:xfrm>
            <a:prstGeom prst="rect">
              <a:avLst/>
            </a:prstGeom>
            <a:solidFill>
              <a:srgbClr val="46648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85" name="Rectangle 1021"/>
            <p:cNvSpPr>
              <a:spLocks noChangeArrowheads="1"/>
            </p:cNvSpPr>
            <p:nvPr/>
          </p:nvSpPr>
          <p:spPr bwMode="auto">
            <a:xfrm>
              <a:off x="3941523" y="6142607"/>
              <a:ext cx="103599" cy="14750"/>
            </a:xfrm>
            <a:prstGeom prst="rect">
              <a:avLst/>
            </a:prstGeom>
            <a:solidFill>
              <a:srgbClr val="405F8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86" name="Rectangle 1022"/>
            <p:cNvSpPr>
              <a:spLocks noChangeArrowheads="1"/>
            </p:cNvSpPr>
            <p:nvPr/>
          </p:nvSpPr>
          <p:spPr bwMode="auto">
            <a:xfrm>
              <a:off x="3941523" y="6142607"/>
              <a:ext cx="103599" cy="14750"/>
            </a:xfrm>
            <a:prstGeom prst="rect">
              <a:avLst/>
            </a:prstGeom>
            <a:solidFill>
              <a:srgbClr val="3A5B8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87" name="Rectangle 1023"/>
            <p:cNvSpPr>
              <a:spLocks noChangeArrowheads="1"/>
            </p:cNvSpPr>
            <p:nvPr/>
          </p:nvSpPr>
          <p:spPr bwMode="auto">
            <a:xfrm>
              <a:off x="3941523" y="6142607"/>
              <a:ext cx="103599" cy="14750"/>
            </a:xfrm>
            <a:prstGeom prst="rect">
              <a:avLst/>
            </a:prstGeom>
            <a:solidFill>
              <a:srgbClr val="36578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88" name="Rectangle 1024"/>
            <p:cNvSpPr>
              <a:spLocks noChangeArrowheads="1"/>
            </p:cNvSpPr>
            <p:nvPr/>
          </p:nvSpPr>
          <p:spPr bwMode="auto">
            <a:xfrm>
              <a:off x="3941523" y="6157358"/>
              <a:ext cx="103599" cy="17210"/>
            </a:xfrm>
            <a:prstGeom prst="rect">
              <a:avLst/>
            </a:prstGeom>
            <a:solidFill>
              <a:srgbClr val="30538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89" name="Rectangle 1025"/>
            <p:cNvSpPr>
              <a:spLocks noChangeArrowheads="1"/>
            </p:cNvSpPr>
            <p:nvPr/>
          </p:nvSpPr>
          <p:spPr bwMode="auto">
            <a:xfrm>
              <a:off x="3941523" y="6157358"/>
              <a:ext cx="103599" cy="17210"/>
            </a:xfrm>
            <a:prstGeom prst="rect">
              <a:avLst/>
            </a:prstGeom>
            <a:solidFill>
              <a:srgbClr val="2D518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90" name="Rectangle 1026"/>
            <p:cNvSpPr>
              <a:spLocks noChangeArrowheads="1"/>
            </p:cNvSpPr>
            <p:nvPr/>
          </p:nvSpPr>
          <p:spPr bwMode="auto">
            <a:xfrm>
              <a:off x="3941523" y="6157358"/>
              <a:ext cx="103599" cy="17210"/>
            </a:xfrm>
            <a:prstGeom prst="rect">
              <a:avLst/>
            </a:prstGeom>
            <a:solidFill>
              <a:srgbClr val="284E8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91" name="Rectangle 1027"/>
            <p:cNvSpPr>
              <a:spLocks noChangeArrowheads="1"/>
            </p:cNvSpPr>
            <p:nvPr/>
          </p:nvSpPr>
          <p:spPr bwMode="auto">
            <a:xfrm>
              <a:off x="3941523" y="6157358"/>
              <a:ext cx="103599" cy="17210"/>
            </a:xfrm>
            <a:prstGeom prst="rect">
              <a:avLst/>
            </a:prstGeom>
            <a:solidFill>
              <a:srgbClr val="244C7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92" name="Rectangle 1028"/>
            <p:cNvSpPr>
              <a:spLocks noChangeArrowheads="1"/>
            </p:cNvSpPr>
            <p:nvPr/>
          </p:nvSpPr>
          <p:spPr bwMode="auto">
            <a:xfrm>
              <a:off x="3941523" y="6157358"/>
              <a:ext cx="103599" cy="17210"/>
            </a:xfrm>
            <a:prstGeom prst="rect">
              <a:avLst/>
            </a:prstGeom>
            <a:solidFill>
              <a:srgbClr val="224A7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93" name="Rectangle 1029"/>
            <p:cNvSpPr>
              <a:spLocks noChangeArrowheads="1"/>
            </p:cNvSpPr>
            <p:nvPr/>
          </p:nvSpPr>
          <p:spPr bwMode="auto">
            <a:xfrm>
              <a:off x="3941523" y="6157358"/>
              <a:ext cx="103599" cy="17210"/>
            </a:xfrm>
            <a:prstGeom prst="rect">
              <a:avLst/>
            </a:prstGeom>
            <a:solidFill>
              <a:srgbClr val="1F497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94" name="Rectangle 1030"/>
            <p:cNvSpPr>
              <a:spLocks noChangeArrowheads="1"/>
            </p:cNvSpPr>
            <p:nvPr/>
          </p:nvSpPr>
          <p:spPr bwMode="auto">
            <a:xfrm>
              <a:off x="3572566" y="6110649"/>
              <a:ext cx="123592" cy="14750"/>
            </a:xfrm>
            <a:prstGeom prst="rect">
              <a:avLst/>
            </a:prstGeom>
            <a:solidFill>
              <a:srgbClr val="1F497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95" name="Rectangle 1031"/>
            <p:cNvSpPr>
              <a:spLocks noChangeArrowheads="1"/>
            </p:cNvSpPr>
            <p:nvPr/>
          </p:nvSpPr>
          <p:spPr bwMode="auto">
            <a:xfrm>
              <a:off x="3572566" y="6110649"/>
              <a:ext cx="123592" cy="14750"/>
            </a:xfrm>
            <a:prstGeom prst="rect">
              <a:avLst/>
            </a:prstGeom>
            <a:solidFill>
              <a:srgbClr val="204A7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96" name="Rectangle 1032"/>
            <p:cNvSpPr>
              <a:spLocks noChangeArrowheads="1"/>
            </p:cNvSpPr>
            <p:nvPr/>
          </p:nvSpPr>
          <p:spPr bwMode="auto">
            <a:xfrm>
              <a:off x="3572566" y="6110649"/>
              <a:ext cx="123592" cy="14750"/>
            </a:xfrm>
            <a:prstGeom prst="rect">
              <a:avLst/>
            </a:prstGeom>
            <a:solidFill>
              <a:srgbClr val="234B7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97" name="Rectangle 1033"/>
            <p:cNvSpPr>
              <a:spLocks noChangeArrowheads="1"/>
            </p:cNvSpPr>
            <p:nvPr/>
          </p:nvSpPr>
          <p:spPr bwMode="auto">
            <a:xfrm>
              <a:off x="3572566" y="6110649"/>
              <a:ext cx="123592" cy="14750"/>
            </a:xfrm>
            <a:prstGeom prst="rect">
              <a:avLst/>
            </a:prstGeom>
            <a:solidFill>
              <a:srgbClr val="264D7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98" name="Rectangle 1034"/>
            <p:cNvSpPr>
              <a:spLocks noChangeArrowheads="1"/>
            </p:cNvSpPr>
            <p:nvPr/>
          </p:nvSpPr>
          <p:spPr bwMode="auto">
            <a:xfrm>
              <a:off x="3572566" y="6110649"/>
              <a:ext cx="123592" cy="14750"/>
            </a:xfrm>
            <a:prstGeom prst="rect">
              <a:avLst/>
            </a:prstGeom>
            <a:solidFill>
              <a:srgbClr val="2A4F8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99" name="Rectangle 1035"/>
            <p:cNvSpPr>
              <a:spLocks noChangeArrowheads="1"/>
            </p:cNvSpPr>
            <p:nvPr/>
          </p:nvSpPr>
          <p:spPr bwMode="auto">
            <a:xfrm>
              <a:off x="3572566" y="6110649"/>
              <a:ext cx="123592" cy="14750"/>
            </a:xfrm>
            <a:prstGeom prst="rect">
              <a:avLst/>
            </a:prstGeom>
            <a:solidFill>
              <a:srgbClr val="2D518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00" name="Rectangle 1036"/>
            <p:cNvSpPr>
              <a:spLocks noChangeArrowheads="1"/>
            </p:cNvSpPr>
            <p:nvPr/>
          </p:nvSpPr>
          <p:spPr bwMode="auto">
            <a:xfrm>
              <a:off x="3572566" y="6125399"/>
              <a:ext cx="123592" cy="17208"/>
            </a:xfrm>
            <a:prstGeom prst="rect">
              <a:avLst/>
            </a:prstGeom>
            <a:solidFill>
              <a:srgbClr val="31548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01" name="Rectangle 1037"/>
            <p:cNvSpPr>
              <a:spLocks noChangeArrowheads="1"/>
            </p:cNvSpPr>
            <p:nvPr/>
          </p:nvSpPr>
          <p:spPr bwMode="auto">
            <a:xfrm>
              <a:off x="3572566" y="6125399"/>
              <a:ext cx="123592" cy="17208"/>
            </a:xfrm>
            <a:prstGeom prst="rect">
              <a:avLst/>
            </a:prstGeom>
            <a:solidFill>
              <a:srgbClr val="35578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02" name="Rectangle 1038"/>
            <p:cNvSpPr>
              <a:spLocks noChangeArrowheads="1"/>
            </p:cNvSpPr>
            <p:nvPr/>
          </p:nvSpPr>
          <p:spPr bwMode="auto">
            <a:xfrm>
              <a:off x="3572566" y="6125399"/>
              <a:ext cx="123592" cy="17208"/>
            </a:xfrm>
            <a:prstGeom prst="rect">
              <a:avLst/>
            </a:prstGeom>
            <a:solidFill>
              <a:srgbClr val="3A5A8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03" name="Rectangle 1039"/>
            <p:cNvSpPr>
              <a:spLocks noChangeArrowheads="1"/>
            </p:cNvSpPr>
            <p:nvPr/>
          </p:nvSpPr>
          <p:spPr bwMode="auto">
            <a:xfrm>
              <a:off x="3572566" y="6125399"/>
              <a:ext cx="123592" cy="17208"/>
            </a:xfrm>
            <a:prstGeom prst="rect">
              <a:avLst/>
            </a:prstGeom>
            <a:solidFill>
              <a:srgbClr val="3E5E8A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04" name="Rectangle 1040"/>
            <p:cNvSpPr>
              <a:spLocks noChangeArrowheads="1"/>
            </p:cNvSpPr>
            <p:nvPr/>
          </p:nvSpPr>
          <p:spPr bwMode="auto">
            <a:xfrm>
              <a:off x="3572566" y="6125399"/>
              <a:ext cx="123592" cy="17208"/>
            </a:xfrm>
            <a:prstGeom prst="rect">
              <a:avLst/>
            </a:prstGeom>
            <a:solidFill>
              <a:srgbClr val="42618C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05" name="Rectangle 1041"/>
            <p:cNvSpPr>
              <a:spLocks noChangeArrowheads="1"/>
            </p:cNvSpPr>
            <p:nvPr/>
          </p:nvSpPr>
          <p:spPr bwMode="auto">
            <a:xfrm>
              <a:off x="3572566" y="6125399"/>
              <a:ext cx="123592" cy="17208"/>
            </a:xfrm>
            <a:prstGeom prst="rect">
              <a:avLst/>
            </a:prstGeom>
            <a:solidFill>
              <a:srgbClr val="47658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06" name="Rectangle 1042"/>
            <p:cNvSpPr>
              <a:spLocks noChangeArrowheads="1"/>
            </p:cNvSpPr>
            <p:nvPr/>
          </p:nvSpPr>
          <p:spPr bwMode="auto">
            <a:xfrm>
              <a:off x="3572566" y="6125399"/>
              <a:ext cx="123592" cy="17208"/>
            </a:xfrm>
            <a:prstGeom prst="rect">
              <a:avLst/>
            </a:prstGeom>
            <a:solidFill>
              <a:srgbClr val="4B699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07" name="Rectangle 1043"/>
            <p:cNvSpPr>
              <a:spLocks noChangeArrowheads="1"/>
            </p:cNvSpPr>
            <p:nvPr/>
          </p:nvSpPr>
          <p:spPr bwMode="auto">
            <a:xfrm>
              <a:off x="3572566" y="6142607"/>
              <a:ext cx="123592" cy="14750"/>
            </a:xfrm>
            <a:prstGeom prst="rect">
              <a:avLst/>
            </a:prstGeom>
            <a:solidFill>
              <a:srgbClr val="506D9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08" name="Rectangle 1044"/>
            <p:cNvSpPr>
              <a:spLocks noChangeArrowheads="1"/>
            </p:cNvSpPr>
            <p:nvPr/>
          </p:nvSpPr>
          <p:spPr bwMode="auto">
            <a:xfrm>
              <a:off x="3572566" y="6142607"/>
              <a:ext cx="123592" cy="14750"/>
            </a:xfrm>
            <a:prstGeom prst="rect">
              <a:avLst/>
            </a:prstGeom>
            <a:solidFill>
              <a:srgbClr val="54709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09" name="Rectangle 1045"/>
            <p:cNvSpPr>
              <a:spLocks noChangeArrowheads="1"/>
            </p:cNvSpPr>
            <p:nvPr/>
          </p:nvSpPr>
          <p:spPr bwMode="auto">
            <a:xfrm>
              <a:off x="3572566" y="6142607"/>
              <a:ext cx="123592" cy="14750"/>
            </a:xfrm>
            <a:prstGeom prst="rect">
              <a:avLst/>
            </a:prstGeom>
            <a:solidFill>
              <a:srgbClr val="57749A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10" name="Rectangle 1046"/>
            <p:cNvSpPr>
              <a:spLocks noChangeArrowheads="1"/>
            </p:cNvSpPr>
            <p:nvPr/>
          </p:nvSpPr>
          <p:spPr bwMode="auto">
            <a:xfrm>
              <a:off x="3572566" y="6142607"/>
              <a:ext cx="123592" cy="14750"/>
            </a:xfrm>
            <a:prstGeom prst="rect">
              <a:avLst/>
            </a:prstGeom>
            <a:solidFill>
              <a:srgbClr val="5B779C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11" name="Rectangle 1047"/>
            <p:cNvSpPr>
              <a:spLocks noChangeArrowheads="1"/>
            </p:cNvSpPr>
            <p:nvPr/>
          </p:nvSpPr>
          <p:spPr bwMode="auto">
            <a:xfrm>
              <a:off x="3572566" y="6142607"/>
              <a:ext cx="123592" cy="14750"/>
            </a:xfrm>
            <a:prstGeom prst="rect">
              <a:avLst/>
            </a:prstGeom>
            <a:solidFill>
              <a:srgbClr val="5D7A9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12" name="Rectangle 1048"/>
            <p:cNvSpPr>
              <a:spLocks noChangeArrowheads="1"/>
            </p:cNvSpPr>
            <p:nvPr/>
          </p:nvSpPr>
          <p:spPr bwMode="auto">
            <a:xfrm>
              <a:off x="3572566" y="6142607"/>
              <a:ext cx="123592" cy="14750"/>
            </a:xfrm>
            <a:prstGeom prst="rect">
              <a:avLst/>
            </a:prstGeom>
            <a:solidFill>
              <a:srgbClr val="607CA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13" name="Rectangle 1049"/>
            <p:cNvSpPr>
              <a:spLocks noChangeArrowheads="1"/>
            </p:cNvSpPr>
            <p:nvPr/>
          </p:nvSpPr>
          <p:spPr bwMode="auto">
            <a:xfrm>
              <a:off x="3572566" y="6157358"/>
              <a:ext cx="123592" cy="17210"/>
            </a:xfrm>
            <a:prstGeom prst="rect">
              <a:avLst/>
            </a:prstGeom>
            <a:solidFill>
              <a:srgbClr val="627FA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14" name="Rectangle 1050"/>
            <p:cNvSpPr>
              <a:spLocks noChangeArrowheads="1"/>
            </p:cNvSpPr>
            <p:nvPr/>
          </p:nvSpPr>
          <p:spPr bwMode="auto">
            <a:xfrm>
              <a:off x="3572566" y="6157358"/>
              <a:ext cx="123592" cy="17210"/>
            </a:xfrm>
            <a:prstGeom prst="rect">
              <a:avLst/>
            </a:prstGeom>
            <a:solidFill>
              <a:srgbClr val="6480A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15" name="Rectangle 1051"/>
            <p:cNvSpPr>
              <a:spLocks noChangeArrowheads="1"/>
            </p:cNvSpPr>
            <p:nvPr/>
          </p:nvSpPr>
          <p:spPr bwMode="auto">
            <a:xfrm>
              <a:off x="3572566" y="6157358"/>
              <a:ext cx="123592" cy="17210"/>
            </a:xfrm>
            <a:prstGeom prst="rect">
              <a:avLst/>
            </a:prstGeom>
            <a:solidFill>
              <a:srgbClr val="6682A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16" name="Rectangle 1052"/>
            <p:cNvSpPr>
              <a:spLocks noChangeArrowheads="1"/>
            </p:cNvSpPr>
            <p:nvPr/>
          </p:nvSpPr>
          <p:spPr bwMode="auto">
            <a:xfrm>
              <a:off x="3572566" y="6157358"/>
              <a:ext cx="123592" cy="17210"/>
            </a:xfrm>
            <a:prstGeom prst="rect">
              <a:avLst/>
            </a:prstGeom>
            <a:solidFill>
              <a:srgbClr val="6783A6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17" name="Rectangle 1053"/>
            <p:cNvSpPr>
              <a:spLocks noChangeArrowheads="1"/>
            </p:cNvSpPr>
            <p:nvPr/>
          </p:nvSpPr>
          <p:spPr bwMode="auto">
            <a:xfrm>
              <a:off x="3572566" y="6157358"/>
              <a:ext cx="123592" cy="17210"/>
            </a:xfrm>
            <a:prstGeom prst="rect">
              <a:avLst/>
            </a:prstGeom>
            <a:solidFill>
              <a:srgbClr val="6884A6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18" name="Rectangle 1054"/>
            <p:cNvSpPr>
              <a:spLocks noChangeArrowheads="1"/>
            </p:cNvSpPr>
            <p:nvPr/>
          </p:nvSpPr>
          <p:spPr bwMode="auto">
            <a:xfrm>
              <a:off x="3572566" y="6157358"/>
              <a:ext cx="123592" cy="17210"/>
            </a:xfrm>
            <a:prstGeom prst="rect">
              <a:avLst/>
            </a:prstGeom>
            <a:solidFill>
              <a:srgbClr val="6985A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19" name="Rectangle 1055"/>
            <p:cNvSpPr>
              <a:spLocks noChangeArrowheads="1"/>
            </p:cNvSpPr>
            <p:nvPr/>
          </p:nvSpPr>
          <p:spPr bwMode="auto">
            <a:xfrm>
              <a:off x="3572566" y="6174567"/>
              <a:ext cx="123592" cy="14750"/>
            </a:xfrm>
            <a:prstGeom prst="rect">
              <a:avLst/>
            </a:prstGeom>
            <a:solidFill>
              <a:srgbClr val="6A85A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20" name="Rectangle 1056"/>
            <p:cNvSpPr>
              <a:spLocks noChangeArrowheads="1"/>
            </p:cNvSpPr>
            <p:nvPr/>
          </p:nvSpPr>
          <p:spPr bwMode="auto">
            <a:xfrm>
              <a:off x="3572566" y="6174567"/>
              <a:ext cx="123592" cy="14750"/>
            </a:xfrm>
            <a:prstGeom prst="rect">
              <a:avLst/>
            </a:prstGeom>
            <a:solidFill>
              <a:srgbClr val="6A86A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21" name="Rectangle 1057"/>
            <p:cNvSpPr>
              <a:spLocks noChangeArrowheads="1"/>
            </p:cNvSpPr>
            <p:nvPr/>
          </p:nvSpPr>
          <p:spPr bwMode="auto">
            <a:xfrm>
              <a:off x="3592558" y="6110649"/>
              <a:ext cx="103599" cy="14750"/>
            </a:xfrm>
            <a:prstGeom prst="rect">
              <a:avLst/>
            </a:prstGeom>
            <a:solidFill>
              <a:srgbClr val="6A86A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22" name="Rectangle 1058"/>
            <p:cNvSpPr>
              <a:spLocks noChangeArrowheads="1"/>
            </p:cNvSpPr>
            <p:nvPr/>
          </p:nvSpPr>
          <p:spPr bwMode="auto">
            <a:xfrm>
              <a:off x="3592558" y="6110649"/>
              <a:ext cx="103599" cy="14750"/>
            </a:xfrm>
            <a:prstGeom prst="rect">
              <a:avLst/>
            </a:prstGeom>
            <a:solidFill>
              <a:srgbClr val="6A85A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23" name="Rectangle 1059"/>
            <p:cNvSpPr>
              <a:spLocks noChangeArrowheads="1"/>
            </p:cNvSpPr>
            <p:nvPr/>
          </p:nvSpPr>
          <p:spPr bwMode="auto">
            <a:xfrm>
              <a:off x="3592558" y="6110649"/>
              <a:ext cx="103599" cy="14750"/>
            </a:xfrm>
            <a:prstGeom prst="rect">
              <a:avLst/>
            </a:prstGeom>
            <a:solidFill>
              <a:srgbClr val="6985A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24" name="Rectangle 1060"/>
            <p:cNvSpPr>
              <a:spLocks noChangeArrowheads="1"/>
            </p:cNvSpPr>
            <p:nvPr/>
          </p:nvSpPr>
          <p:spPr bwMode="auto">
            <a:xfrm>
              <a:off x="3592558" y="6110649"/>
              <a:ext cx="103599" cy="14750"/>
            </a:xfrm>
            <a:prstGeom prst="rect">
              <a:avLst/>
            </a:prstGeom>
            <a:solidFill>
              <a:srgbClr val="6884A6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25" name="Rectangle 1061"/>
            <p:cNvSpPr>
              <a:spLocks noChangeArrowheads="1"/>
            </p:cNvSpPr>
            <p:nvPr/>
          </p:nvSpPr>
          <p:spPr bwMode="auto">
            <a:xfrm>
              <a:off x="3592558" y="6125399"/>
              <a:ext cx="103599" cy="17208"/>
            </a:xfrm>
            <a:prstGeom prst="rect">
              <a:avLst/>
            </a:prstGeom>
            <a:solidFill>
              <a:srgbClr val="6682A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26" name="Rectangle 1062"/>
            <p:cNvSpPr>
              <a:spLocks noChangeArrowheads="1"/>
            </p:cNvSpPr>
            <p:nvPr/>
          </p:nvSpPr>
          <p:spPr bwMode="auto">
            <a:xfrm>
              <a:off x="3592558" y="6125399"/>
              <a:ext cx="103599" cy="17208"/>
            </a:xfrm>
            <a:prstGeom prst="rect">
              <a:avLst/>
            </a:prstGeom>
            <a:solidFill>
              <a:srgbClr val="6580A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27" name="Rectangle 1063"/>
            <p:cNvSpPr>
              <a:spLocks noChangeArrowheads="1"/>
            </p:cNvSpPr>
            <p:nvPr/>
          </p:nvSpPr>
          <p:spPr bwMode="auto">
            <a:xfrm>
              <a:off x="3592558" y="6125399"/>
              <a:ext cx="103599" cy="17208"/>
            </a:xfrm>
            <a:prstGeom prst="rect">
              <a:avLst/>
            </a:prstGeom>
            <a:solidFill>
              <a:srgbClr val="627EA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28" name="Rectangle 1064"/>
            <p:cNvSpPr>
              <a:spLocks noChangeArrowheads="1"/>
            </p:cNvSpPr>
            <p:nvPr/>
          </p:nvSpPr>
          <p:spPr bwMode="auto">
            <a:xfrm>
              <a:off x="3592558" y="6125399"/>
              <a:ext cx="103599" cy="17208"/>
            </a:xfrm>
            <a:prstGeom prst="rect">
              <a:avLst/>
            </a:prstGeom>
            <a:solidFill>
              <a:srgbClr val="607CA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29" name="Rectangle 1065"/>
            <p:cNvSpPr>
              <a:spLocks noChangeArrowheads="1"/>
            </p:cNvSpPr>
            <p:nvPr/>
          </p:nvSpPr>
          <p:spPr bwMode="auto">
            <a:xfrm>
              <a:off x="3592558" y="6125399"/>
              <a:ext cx="103599" cy="17208"/>
            </a:xfrm>
            <a:prstGeom prst="rect">
              <a:avLst/>
            </a:prstGeom>
            <a:solidFill>
              <a:srgbClr val="5C799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30" name="Rectangle 1066"/>
            <p:cNvSpPr>
              <a:spLocks noChangeArrowheads="1"/>
            </p:cNvSpPr>
            <p:nvPr/>
          </p:nvSpPr>
          <p:spPr bwMode="auto">
            <a:xfrm>
              <a:off x="3592558" y="6125399"/>
              <a:ext cx="103599" cy="17208"/>
            </a:xfrm>
            <a:prstGeom prst="rect">
              <a:avLst/>
            </a:prstGeom>
            <a:solidFill>
              <a:srgbClr val="58759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31" name="Rectangle 1067"/>
            <p:cNvSpPr>
              <a:spLocks noChangeArrowheads="1"/>
            </p:cNvSpPr>
            <p:nvPr/>
          </p:nvSpPr>
          <p:spPr bwMode="auto">
            <a:xfrm>
              <a:off x="3592558" y="6125399"/>
              <a:ext cx="103599" cy="17208"/>
            </a:xfrm>
            <a:prstGeom prst="rect">
              <a:avLst/>
            </a:prstGeom>
            <a:solidFill>
              <a:srgbClr val="54719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32" name="Rectangle 1068"/>
            <p:cNvSpPr>
              <a:spLocks noChangeArrowheads="1"/>
            </p:cNvSpPr>
            <p:nvPr/>
          </p:nvSpPr>
          <p:spPr bwMode="auto">
            <a:xfrm>
              <a:off x="3592558" y="6142607"/>
              <a:ext cx="103599" cy="14750"/>
            </a:xfrm>
            <a:prstGeom prst="rect">
              <a:avLst/>
            </a:prstGeom>
            <a:solidFill>
              <a:srgbClr val="506D9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33" name="Rectangle 1069"/>
            <p:cNvSpPr>
              <a:spLocks noChangeArrowheads="1"/>
            </p:cNvSpPr>
            <p:nvPr/>
          </p:nvSpPr>
          <p:spPr bwMode="auto">
            <a:xfrm>
              <a:off x="3592558" y="6142607"/>
              <a:ext cx="103599" cy="14750"/>
            </a:xfrm>
            <a:prstGeom prst="rect">
              <a:avLst/>
            </a:prstGeom>
            <a:solidFill>
              <a:srgbClr val="4A689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34" name="Rectangle 1070"/>
            <p:cNvSpPr>
              <a:spLocks noChangeArrowheads="1"/>
            </p:cNvSpPr>
            <p:nvPr/>
          </p:nvSpPr>
          <p:spPr bwMode="auto">
            <a:xfrm>
              <a:off x="3592558" y="6142607"/>
              <a:ext cx="103599" cy="14750"/>
            </a:xfrm>
            <a:prstGeom prst="rect">
              <a:avLst/>
            </a:prstGeom>
            <a:solidFill>
              <a:srgbClr val="46648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35" name="Rectangle 1071"/>
            <p:cNvSpPr>
              <a:spLocks noChangeArrowheads="1"/>
            </p:cNvSpPr>
            <p:nvPr/>
          </p:nvSpPr>
          <p:spPr bwMode="auto">
            <a:xfrm>
              <a:off x="3592558" y="6142607"/>
              <a:ext cx="103599" cy="14750"/>
            </a:xfrm>
            <a:prstGeom prst="rect">
              <a:avLst/>
            </a:prstGeom>
            <a:solidFill>
              <a:srgbClr val="405F8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36" name="Rectangle 1072"/>
            <p:cNvSpPr>
              <a:spLocks noChangeArrowheads="1"/>
            </p:cNvSpPr>
            <p:nvPr/>
          </p:nvSpPr>
          <p:spPr bwMode="auto">
            <a:xfrm>
              <a:off x="3592558" y="6142607"/>
              <a:ext cx="103599" cy="14750"/>
            </a:xfrm>
            <a:prstGeom prst="rect">
              <a:avLst/>
            </a:prstGeom>
            <a:solidFill>
              <a:srgbClr val="3A5B8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37" name="Rectangle 1073"/>
            <p:cNvSpPr>
              <a:spLocks noChangeArrowheads="1"/>
            </p:cNvSpPr>
            <p:nvPr/>
          </p:nvSpPr>
          <p:spPr bwMode="auto">
            <a:xfrm>
              <a:off x="3592558" y="6142607"/>
              <a:ext cx="103599" cy="14750"/>
            </a:xfrm>
            <a:prstGeom prst="rect">
              <a:avLst/>
            </a:prstGeom>
            <a:solidFill>
              <a:srgbClr val="36578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38" name="Rectangle 1074"/>
            <p:cNvSpPr>
              <a:spLocks noChangeArrowheads="1"/>
            </p:cNvSpPr>
            <p:nvPr/>
          </p:nvSpPr>
          <p:spPr bwMode="auto">
            <a:xfrm>
              <a:off x="3592558" y="6157358"/>
              <a:ext cx="103599" cy="17210"/>
            </a:xfrm>
            <a:prstGeom prst="rect">
              <a:avLst/>
            </a:prstGeom>
            <a:solidFill>
              <a:srgbClr val="30538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39" name="Rectangle 1075"/>
            <p:cNvSpPr>
              <a:spLocks noChangeArrowheads="1"/>
            </p:cNvSpPr>
            <p:nvPr/>
          </p:nvSpPr>
          <p:spPr bwMode="auto">
            <a:xfrm>
              <a:off x="3592558" y="6157358"/>
              <a:ext cx="103599" cy="17210"/>
            </a:xfrm>
            <a:prstGeom prst="rect">
              <a:avLst/>
            </a:prstGeom>
            <a:solidFill>
              <a:srgbClr val="2D518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40" name="Rectangle 1076"/>
            <p:cNvSpPr>
              <a:spLocks noChangeArrowheads="1"/>
            </p:cNvSpPr>
            <p:nvPr/>
          </p:nvSpPr>
          <p:spPr bwMode="auto">
            <a:xfrm>
              <a:off x="3592558" y="6157358"/>
              <a:ext cx="103599" cy="17210"/>
            </a:xfrm>
            <a:prstGeom prst="rect">
              <a:avLst/>
            </a:prstGeom>
            <a:solidFill>
              <a:srgbClr val="284E8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41" name="Rectangle 1077"/>
            <p:cNvSpPr>
              <a:spLocks noChangeArrowheads="1"/>
            </p:cNvSpPr>
            <p:nvPr/>
          </p:nvSpPr>
          <p:spPr bwMode="auto">
            <a:xfrm>
              <a:off x="3592558" y="6157358"/>
              <a:ext cx="103599" cy="17210"/>
            </a:xfrm>
            <a:prstGeom prst="rect">
              <a:avLst/>
            </a:prstGeom>
            <a:solidFill>
              <a:srgbClr val="244C7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42" name="Rectangle 1078"/>
            <p:cNvSpPr>
              <a:spLocks noChangeArrowheads="1"/>
            </p:cNvSpPr>
            <p:nvPr/>
          </p:nvSpPr>
          <p:spPr bwMode="auto">
            <a:xfrm>
              <a:off x="3592558" y="6157358"/>
              <a:ext cx="103599" cy="17210"/>
            </a:xfrm>
            <a:prstGeom prst="rect">
              <a:avLst/>
            </a:prstGeom>
            <a:solidFill>
              <a:srgbClr val="224A7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43" name="Rectangle 1079"/>
            <p:cNvSpPr>
              <a:spLocks noChangeArrowheads="1"/>
            </p:cNvSpPr>
            <p:nvPr/>
          </p:nvSpPr>
          <p:spPr bwMode="auto">
            <a:xfrm>
              <a:off x="3592558" y="6157358"/>
              <a:ext cx="103599" cy="17210"/>
            </a:xfrm>
            <a:prstGeom prst="rect">
              <a:avLst/>
            </a:prstGeom>
            <a:solidFill>
              <a:srgbClr val="1F497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pic>
          <p:nvPicPr>
            <p:cNvPr id="25165" name="Picture 108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5531" y="5205548"/>
              <a:ext cx="1006085" cy="855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45" name="Rectangle 1087"/>
          <p:cNvSpPr>
            <a:spLocks noChangeArrowheads="1"/>
          </p:cNvSpPr>
          <p:nvPr/>
        </p:nvSpPr>
        <p:spPr bwMode="auto">
          <a:xfrm>
            <a:off x="2900363" y="5481325"/>
            <a:ext cx="1960562" cy="2159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1400" dirty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端末画面表示（タブレット）</a:t>
            </a:r>
          </a:p>
        </p:txBody>
      </p:sp>
      <p:sp>
        <p:nvSpPr>
          <p:cNvPr id="946" name="Freeform 545"/>
          <p:cNvSpPr>
            <a:spLocks noEditPoints="1"/>
          </p:cNvSpPr>
          <p:nvPr/>
        </p:nvSpPr>
        <p:spPr bwMode="auto">
          <a:xfrm>
            <a:off x="5573713" y="3804925"/>
            <a:ext cx="639762" cy="458788"/>
          </a:xfrm>
          <a:prstGeom prst="flowChartMagneticDisk">
            <a:avLst/>
          </a:prstGeom>
          <a:noFill/>
          <a:ln w="28575" cap="flat">
            <a:solidFill>
              <a:srgbClr val="385D8A"/>
            </a:solidFill>
            <a:prstDash val="solid"/>
            <a:round/>
            <a:headEnd/>
            <a:tailEnd/>
          </a:ln>
          <a:extLst/>
        </p:spPr>
        <p:txBody>
          <a:bodyPr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ja-JP" altLang="en-US">
              <a:solidFill>
                <a:srgbClr val="1F497D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947" name="Rectangle 546"/>
          <p:cNvSpPr>
            <a:spLocks noChangeArrowheads="1"/>
          </p:cNvSpPr>
          <p:nvPr/>
        </p:nvSpPr>
        <p:spPr bwMode="auto">
          <a:xfrm>
            <a:off x="5091113" y="3582675"/>
            <a:ext cx="1179512" cy="244475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1400" dirty="0">
                <a:solidFill>
                  <a:srgbClr val="20638C"/>
                </a:solidFill>
                <a:latin typeface="HGP創英角ｺﾞｼｯｸUB"/>
                <a:ea typeface="HGP創英角ｺﾞｼｯｸUB"/>
              </a:rPr>
              <a:t>VCIM</a:t>
            </a:r>
            <a:r>
              <a:rPr lang="ja-JP" altLang="en-US" sz="1400" dirty="0">
                <a:solidFill>
                  <a:srgbClr val="20638C"/>
                </a:solidFill>
                <a:latin typeface="HGP創英角ｺﾞｼｯｸUB"/>
                <a:ea typeface="HGP創英角ｺﾞｼｯｸUB"/>
              </a:rPr>
              <a:t>サーバ</a:t>
            </a:r>
            <a:endParaRPr lang="en-US" altLang="ja-JP" sz="1400" dirty="0">
              <a:solidFill>
                <a:srgbClr val="20638C"/>
              </a:solidFill>
              <a:latin typeface="HGP創英角ｺﾞｼｯｸUB"/>
              <a:ea typeface="HGP創英角ｺﾞｼｯｸUB"/>
            </a:endParaRPr>
          </a:p>
        </p:txBody>
      </p:sp>
      <p:pic>
        <p:nvPicPr>
          <p:cNvPr id="24604" name="図 3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0" y="3790638"/>
            <a:ext cx="969963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9" name="Rectangle 546"/>
          <p:cNvSpPr>
            <a:spLocks noChangeArrowheads="1"/>
          </p:cNvSpPr>
          <p:nvPr/>
        </p:nvSpPr>
        <p:spPr bwMode="auto">
          <a:xfrm>
            <a:off x="5761038" y="3973200"/>
            <a:ext cx="404812" cy="29051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1400" dirty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DB</a:t>
            </a:r>
          </a:p>
        </p:txBody>
      </p:sp>
      <p:sp>
        <p:nvSpPr>
          <p:cNvPr id="950" name="正方形/長方形 949"/>
          <p:cNvSpPr>
            <a:spLocks noChangeAspect="1"/>
          </p:cNvSpPr>
          <p:nvPr/>
        </p:nvSpPr>
        <p:spPr bwMode="auto">
          <a:xfrm>
            <a:off x="4470400" y="2287338"/>
            <a:ext cx="1265238" cy="504825"/>
          </a:xfrm>
          <a:prstGeom prst="rect">
            <a:avLst/>
          </a:prstGeom>
          <a:solidFill>
            <a:srgbClr val="FFFFB9"/>
          </a:solidFill>
          <a:ln w="158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18288" tIns="0" rIns="0" bIns="0" anchor="ctr" upright="1"/>
          <a:lstStyle/>
          <a:p>
            <a:pPr algn="ctr" fontAlgn="auto"/>
            <a:r>
              <a:rPr lang="ja-JP" altLang="en-US" sz="1200" dirty="0">
                <a:solidFill>
                  <a:srgbClr val="000099"/>
                </a:solidFill>
                <a:latin typeface="HGPｺﾞｼｯｸE"/>
                <a:ea typeface="HGPｺﾞｼｯｸE"/>
              </a:rPr>
              <a:t>統合</a:t>
            </a:r>
            <a:r>
              <a:rPr lang="en-US" altLang="ja-JP" sz="1200" dirty="0">
                <a:solidFill>
                  <a:srgbClr val="000099"/>
                </a:solidFill>
                <a:latin typeface="HGPｺﾞｼｯｸE"/>
                <a:ea typeface="HGPｺﾞｼｯｸE"/>
              </a:rPr>
              <a:t>ERP</a:t>
            </a:r>
          </a:p>
        </p:txBody>
      </p:sp>
      <p:sp>
        <p:nvSpPr>
          <p:cNvPr id="951" name="正方形/長方形 950"/>
          <p:cNvSpPr/>
          <p:nvPr/>
        </p:nvSpPr>
        <p:spPr bwMode="auto">
          <a:xfrm>
            <a:off x="4754563" y="1511050"/>
            <a:ext cx="1841500" cy="414338"/>
          </a:xfrm>
          <a:prstGeom prst="rect">
            <a:avLst/>
          </a:prstGeom>
          <a:solidFill>
            <a:srgbClr val="FFFFB9"/>
          </a:solidFill>
          <a:ln w="158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18288" tIns="0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defRPr/>
            </a:pPr>
            <a:r>
              <a:rPr lang="ja-JP" altLang="en-US" sz="1200" dirty="0">
                <a:solidFill>
                  <a:srgbClr val="000099"/>
                </a:solidFill>
                <a:latin typeface="HGPｺﾞｼｯｸE"/>
              </a:rPr>
              <a:t>製造ラインシミュレータ</a:t>
            </a:r>
            <a:endParaRPr lang="ja-JP" altLang="ja-JP" sz="1200" dirty="0">
              <a:solidFill>
                <a:srgbClr val="000099"/>
              </a:solidFill>
              <a:latin typeface="HGPｺﾞｼｯｸE"/>
            </a:endParaRPr>
          </a:p>
        </p:txBody>
      </p:sp>
      <p:pic>
        <p:nvPicPr>
          <p:cNvPr id="24608" name="Picture 17" descr="db800h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4595500"/>
            <a:ext cx="151765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3" name="Rectangle 564"/>
          <p:cNvSpPr>
            <a:spLocks noChangeArrowheads="1"/>
          </p:cNvSpPr>
          <p:nvPr/>
        </p:nvSpPr>
        <p:spPr bwMode="auto">
          <a:xfrm>
            <a:off x="365125" y="3376300"/>
            <a:ext cx="1031875" cy="21431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PLC</a:t>
            </a:r>
            <a:r>
              <a:rPr lang="ja-JP" altLang="en-US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直結通信</a:t>
            </a:r>
            <a:endParaRPr lang="ja-JP" altLang="en-US" sz="1400" dirty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954" name="Rectangle 564"/>
          <p:cNvSpPr>
            <a:spLocks noChangeArrowheads="1"/>
          </p:cNvSpPr>
          <p:nvPr/>
        </p:nvSpPr>
        <p:spPr bwMode="auto">
          <a:xfrm>
            <a:off x="365125" y="4363725"/>
            <a:ext cx="1954213" cy="2159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ファイル通信</a:t>
            </a:r>
            <a:r>
              <a:rPr lang="en-US" altLang="ja-JP" sz="1400" dirty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,</a:t>
            </a:r>
            <a:r>
              <a:rPr lang="ja-JP" altLang="en-US" sz="1400" dirty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シリアル通信</a:t>
            </a:r>
          </a:p>
        </p:txBody>
      </p:sp>
      <p:grpSp>
        <p:nvGrpSpPr>
          <p:cNvPr id="24611" name="グループ化 327"/>
          <p:cNvGrpSpPr>
            <a:grpSpLocks/>
          </p:cNvGrpSpPr>
          <p:nvPr/>
        </p:nvGrpSpPr>
        <p:grpSpPr bwMode="auto">
          <a:xfrm>
            <a:off x="474663" y="3600138"/>
            <a:ext cx="1392237" cy="747712"/>
            <a:chOff x="404893" y="301157"/>
            <a:chExt cx="1776038" cy="1184021"/>
          </a:xfrm>
        </p:grpSpPr>
        <p:pic>
          <p:nvPicPr>
            <p:cNvPr id="24911" name="Picture 18" descr="cm700"/>
            <p:cNvPicPr preferRelativeResize="0"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04893" y="301157"/>
              <a:ext cx="1587425" cy="1184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7" name="テキスト ボックス 1515"/>
            <p:cNvSpPr txBox="1"/>
            <p:nvPr/>
          </p:nvSpPr>
          <p:spPr bwMode="auto">
            <a:xfrm>
              <a:off x="1526815" y="856716"/>
              <a:ext cx="654116" cy="389647"/>
            </a:xfrm>
            <a:prstGeom prst="rect">
              <a:avLst/>
            </a:prstGeom>
            <a:solidFill>
              <a:schemeClr val="bg1"/>
            </a:solidFill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defRPr/>
              </a:pPr>
              <a:r>
                <a:rPr kumimoji="0" lang="en-US" altLang="ja-JP" sz="1000" b="1" kern="0" dirty="0">
                  <a:solidFill>
                    <a:prstClr val="black"/>
                  </a:solidFill>
                  <a:latin typeface="HGP創英角ｺﾞｼｯｸUB"/>
                  <a:ea typeface="HGP創英角ｺﾞｼｯｸUB"/>
                </a:rPr>
                <a:t>PLC</a:t>
              </a:r>
              <a:endParaRPr kumimoji="0" lang="ja-JP" altLang="en-US" sz="1000" b="1" kern="0" dirty="0">
                <a:solidFill>
                  <a:prstClr val="black"/>
                </a:solidFill>
                <a:latin typeface="HGP創英角ｺﾞｼｯｸUB"/>
                <a:ea typeface="HGP創英角ｺﾞｼｯｸUB"/>
              </a:endParaRPr>
            </a:p>
          </p:txBody>
        </p:sp>
      </p:grpSp>
      <p:pic>
        <p:nvPicPr>
          <p:cNvPr id="24612" name="図 3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8" y="2541275"/>
            <a:ext cx="627062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613" name="直線コネクタ 331"/>
          <p:cNvCxnSpPr>
            <a:cxnSpLocks noChangeShapeType="1"/>
            <a:endCxn id="637" idx="1"/>
          </p:cNvCxnSpPr>
          <p:nvPr/>
        </p:nvCxnSpPr>
        <p:spPr bwMode="auto">
          <a:xfrm>
            <a:off x="3932238" y="4246250"/>
            <a:ext cx="679450" cy="1588"/>
          </a:xfrm>
          <a:prstGeom prst="line">
            <a:avLst/>
          </a:prstGeom>
          <a:noFill/>
          <a:ln w="44450" algn="ctr">
            <a:solidFill>
              <a:srgbClr val="0000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614" name="グループ化 332"/>
          <p:cNvGrpSpPr>
            <a:grpSpLocks/>
          </p:cNvGrpSpPr>
          <p:nvPr/>
        </p:nvGrpSpPr>
        <p:grpSpPr bwMode="auto">
          <a:xfrm>
            <a:off x="3959225" y="5741675"/>
            <a:ext cx="1114425" cy="742950"/>
            <a:chOff x="4548000" y="5080916"/>
            <a:chExt cx="1314070" cy="1081702"/>
          </a:xfrm>
        </p:grpSpPr>
        <p:grpSp>
          <p:nvGrpSpPr>
            <p:cNvPr id="24659" name="グループ化 333"/>
            <p:cNvGrpSpPr>
              <a:grpSpLocks/>
            </p:cNvGrpSpPr>
            <p:nvPr/>
          </p:nvGrpSpPr>
          <p:grpSpPr bwMode="auto">
            <a:xfrm>
              <a:off x="4548000" y="5080916"/>
              <a:ext cx="1314070" cy="1081702"/>
              <a:chOff x="4548000" y="5080916"/>
              <a:chExt cx="1314070" cy="1081702"/>
            </a:xfrm>
          </p:grpSpPr>
          <p:sp>
            <p:nvSpPr>
              <p:cNvPr id="963" name="Rectangle 829"/>
              <p:cNvSpPr>
                <a:spLocks noChangeArrowheads="1"/>
              </p:cNvSpPr>
              <p:nvPr/>
            </p:nvSpPr>
            <p:spPr bwMode="auto">
              <a:xfrm>
                <a:off x="4548000" y="5080916"/>
                <a:ext cx="1314070" cy="16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64" name="Rectangle 830"/>
              <p:cNvSpPr>
                <a:spLocks noChangeArrowheads="1"/>
              </p:cNvSpPr>
              <p:nvPr/>
            </p:nvSpPr>
            <p:spPr bwMode="auto">
              <a:xfrm>
                <a:off x="4548000" y="5080916"/>
                <a:ext cx="1314070" cy="16180"/>
              </a:xfrm>
              <a:prstGeom prst="rect">
                <a:avLst/>
              </a:prstGeom>
              <a:solidFill>
                <a:srgbClr val="05050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65" name="Rectangle 831"/>
              <p:cNvSpPr>
                <a:spLocks noChangeArrowheads="1"/>
              </p:cNvSpPr>
              <p:nvPr/>
            </p:nvSpPr>
            <p:spPr bwMode="auto">
              <a:xfrm>
                <a:off x="4548000" y="5080916"/>
                <a:ext cx="1314070" cy="16180"/>
              </a:xfrm>
              <a:prstGeom prst="rect">
                <a:avLst/>
              </a:prstGeom>
              <a:solidFill>
                <a:srgbClr val="0B0B0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66" name="Rectangle 832"/>
              <p:cNvSpPr>
                <a:spLocks noChangeArrowheads="1"/>
              </p:cNvSpPr>
              <p:nvPr/>
            </p:nvSpPr>
            <p:spPr bwMode="auto">
              <a:xfrm>
                <a:off x="4548000" y="5097096"/>
                <a:ext cx="1314070" cy="16179"/>
              </a:xfrm>
              <a:prstGeom prst="rect">
                <a:avLst/>
              </a:prstGeom>
              <a:solidFill>
                <a:srgbClr val="0E0E0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67" name="Rectangle 833"/>
              <p:cNvSpPr>
                <a:spLocks noChangeArrowheads="1"/>
              </p:cNvSpPr>
              <p:nvPr/>
            </p:nvSpPr>
            <p:spPr bwMode="auto">
              <a:xfrm>
                <a:off x="4548000" y="5113275"/>
                <a:ext cx="1314070" cy="16180"/>
              </a:xfrm>
              <a:prstGeom prst="rect">
                <a:avLst/>
              </a:prstGeom>
              <a:solidFill>
                <a:srgbClr val="11111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68" name="Rectangle 834"/>
              <p:cNvSpPr>
                <a:spLocks noChangeArrowheads="1"/>
              </p:cNvSpPr>
              <p:nvPr/>
            </p:nvSpPr>
            <p:spPr bwMode="auto">
              <a:xfrm>
                <a:off x="4548000" y="5129455"/>
                <a:ext cx="1314070" cy="16179"/>
              </a:xfrm>
              <a:prstGeom prst="rect">
                <a:avLst/>
              </a:prstGeom>
              <a:solidFill>
                <a:srgbClr val="141414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69" name="Rectangle 835"/>
              <p:cNvSpPr>
                <a:spLocks noChangeArrowheads="1"/>
              </p:cNvSpPr>
              <p:nvPr/>
            </p:nvSpPr>
            <p:spPr bwMode="auto">
              <a:xfrm>
                <a:off x="4548000" y="5129455"/>
                <a:ext cx="1314070" cy="16179"/>
              </a:xfrm>
              <a:prstGeom prst="rect">
                <a:avLst/>
              </a:prstGeom>
              <a:solidFill>
                <a:srgbClr val="161616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70" name="Rectangle 836"/>
              <p:cNvSpPr>
                <a:spLocks noChangeArrowheads="1"/>
              </p:cNvSpPr>
              <p:nvPr/>
            </p:nvSpPr>
            <p:spPr bwMode="auto">
              <a:xfrm>
                <a:off x="4548000" y="5145633"/>
                <a:ext cx="1314070" cy="16180"/>
              </a:xfrm>
              <a:prstGeom prst="rect">
                <a:avLst/>
              </a:prstGeom>
              <a:solidFill>
                <a:srgbClr val="18181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71" name="Rectangle 837"/>
              <p:cNvSpPr>
                <a:spLocks noChangeArrowheads="1"/>
              </p:cNvSpPr>
              <p:nvPr/>
            </p:nvSpPr>
            <p:spPr bwMode="auto">
              <a:xfrm>
                <a:off x="4548000" y="5161813"/>
                <a:ext cx="1314070" cy="16179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72" name="Rectangle 838"/>
              <p:cNvSpPr>
                <a:spLocks noChangeArrowheads="1"/>
              </p:cNvSpPr>
              <p:nvPr/>
            </p:nvSpPr>
            <p:spPr bwMode="auto">
              <a:xfrm>
                <a:off x="4548000" y="5161813"/>
                <a:ext cx="1314070" cy="16179"/>
              </a:xfrm>
              <a:prstGeom prst="rect">
                <a:avLst/>
              </a:prstGeom>
              <a:solidFill>
                <a:srgbClr val="1C1C1C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73" name="Rectangle 839"/>
              <p:cNvSpPr>
                <a:spLocks noChangeArrowheads="1"/>
              </p:cNvSpPr>
              <p:nvPr/>
            </p:nvSpPr>
            <p:spPr bwMode="auto">
              <a:xfrm>
                <a:off x="4548000" y="5177992"/>
                <a:ext cx="1314070" cy="16180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74" name="Rectangle 840"/>
              <p:cNvSpPr>
                <a:spLocks noChangeArrowheads="1"/>
              </p:cNvSpPr>
              <p:nvPr/>
            </p:nvSpPr>
            <p:spPr bwMode="auto">
              <a:xfrm>
                <a:off x="4548000" y="5177992"/>
                <a:ext cx="1314070" cy="16180"/>
              </a:xfrm>
              <a:prstGeom prst="rect">
                <a:avLst/>
              </a:prstGeom>
              <a:solidFill>
                <a:srgbClr val="20202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75" name="Rectangle 841"/>
              <p:cNvSpPr>
                <a:spLocks noChangeArrowheads="1"/>
              </p:cNvSpPr>
              <p:nvPr/>
            </p:nvSpPr>
            <p:spPr bwMode="auto">
              <a:xfrm>
                <a:off x="4548000" y="5194172"/>
                <a:ext cx="1314070" cy="16179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76" name="Rectangle 842"/>
              <p:cNvSpPr>
                <a:spLocks noChangeArrowheads="1"/>
              </p:cNvSpPr>
              <p:nvPr/>
            </p:nvSpPr>
            <p:spPr bwMode="auto">
              <a:xfrm>
                <a:off x="4548000" y="5194172"/>
                <a:ext cx="1314070" cy="16179"/>
              </a:xfrm>
              <a:prstGeom prst="rect">
                <a:avLst/>
              </a:prstGeom>
              <a:solidFill>
                <a:srgbClr val="242424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77" name="Rectangle 843"/>
              <p:cNvSpPr>
                <a:spLocks noChangeArrowheads="1"/>
              </p:cNvSpPr>
              <p:nvPr/>
            </p:nvSpPr>
            <p:spPr bwMode="auto">
              <a:xfrm>
                <a:off x="4548000" y="5210350"/>
                <a:ext cx="1314070" cy="16180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78" name="Rectangle 844"/>
              <p:cNvSpPr>
                <a:spLocks noChangeArrowheads="1"/>
              </p:cNvSpPr>
              <p:nvPr/>
            </p:nvSpPr>
            <p:spPr bwMode="auto">
              <a:xfrm>
                <a:off x="4548000" y="5210350"/>
                <a:ext cx="1314070" cy="16180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79" name="Rectangle 845"/>
              <p:cNvSpPr>
                <a:spLocks noChangeArrowheads="1"/>
              </p:cNvSpPr>
              <p:nvPr/>
            </p:nvSpPr>
            <p:spPr bwMode="auto">
              <a:xfrm>
                <a:off x="4548000" y="5226530"/>
                <a:ext cx="1314070" cy="13868"/>
              </a:xfrm>
              <a:prstGeom prst="rect">
                <a:avLst/>
              </a:prstGeom>
              <a:solidFill>
                <a:srgbClr val="2A2A2A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80" name="Rectangle 846"/>
              <p:cNvSpPr>
                <a:spLocks noChangeArrowheads="1"/>
              </p:cNvSpPr>
              <p:nvPr/>
            </p:nvSpPr>
            <p:spPr bwMode="auto">
              <a:xfrm>
                <a:off x="4548000" y="5226530"/>
                <a:ext cx="1314070" cy="13868"/>
              </a:xfrm>
              <a:prstGeom prst="rect">
                <a:avLst/>
              </a:prstGeom>
              <a:solidFill>
                <a:srgbClr val="2C2C2C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81" name="Rectangle 847"/>
              <p:cNvSpPr>
                <a:spLocks noChangeArrowheads="1"/>
              </p:cNvSpPr>
              <p:nvPr/>
            </p:nvSpPr>
            <p:spPr bwMode="auto">
              <a:xfrm>
                <a:off x="4548000" y="5240398"/>
                <a:ext cx="1314070" cy="18491"/>
              </a:xfrm>
              <a:prstGeom prst="rect">
                <a:avLst/>
              </a:prstGeom>
              <a:solidFill>
                <a:srgbClr val="2E2E2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82" name="Rectangle 848"/>
              <p:cNvSpPr>
                <a:spLocks noChangeArrowheads="1"/>
              </p:cNvSpPr>
              <p:nvPr/>
            </p:nvSpPr>
            <p:spPr bwMode="auto">
              <a:xfrm>
                <a:off x="4548000" y="5258889"/>
                <a:ext cx="1314070" cy="16179"/>
              </a:xfrm>
              <a:prstGeom prst="rect">
                <a:avLst/>
              </a:prstGeom>
              <a:solidFill>
                <a:srgbClr val="30303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83" name="Rectangle 849"/>
              <p:cNvSpPr>
                <a:spLocks noChangeArrowheads="1"/>
              </p:cNvSpPr>
              <p:nvPr/>
            </p:nvSpPr>
            <p:spPr bwMode="auto">
              <a:xfrm>
                <a:off x="4548000" y="5258889"/>
                <a:ext cx="1314070" cy="16179"/>
              </a:xfrm>
              <a:prstGeom prst="rect">
                <a:avLst/>
              </a:prstGeom>
              <a:solidFill>
                <a:srgbClr val="32323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84" name="Rectangle 850"/>
              <p:cNvSpPr>
                <a:spLocks noChangeArrowheads="1"/>
              </p:cNvSpPr>
              <p:nvPr/>
            </p:nvSpPr>
            <p:spPr bwMode="auto">
              <a:xfrm>
                <a:off x="4548000" y="5275068"/>
                <a:ext cx="1314070" cy="16180"/>
              </a:xfrm>
              <a:prstGeom prst="rect">
                <a:avLst/>
              </a:prstGeom>
              <a:solidFill>
                <a:srgbClr val="343434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85" name="Rectangle 851"/>
              <p:cNvSpPr>
                <a:spLocks noChangeArrowheads="1"/>
              </p:cNvSpPr>
              <p:nvPr/>
            </p:nvSpPr>
            <p:spPr bwMode="auto">
              <a:xfrm>
                <a:off x="4548000" y="5275068"/>
                <a:ext cx="1314070" cy="16180"/>
              </a:xfrm>
              <a:prstGeom prst="rect">
                <a:avLst/>
              </a:prstGeom>
              <a:solidFill>
                <a:srgbClr val="363636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86" name="Rectangle 852"/>
              <p:cNvSpPr>
                <a:spLocks noChangeArrowheads="1"/>
              </p:cNvSpPr>
              <p:nvPr/>
            </p:nvSpPr>
            <p:spPr bwMode="auto">
              <a:xfrm>
                <a:off x="4548000" y="5291248"/>
                <a:ext cx="1314070" cy="16179"/>
              </a:xfrm>
              <a:prstGeom prst="rect">
                <a:avLst/>
              </a:prstGeom>
              <a:solidFill>
                <a:srgbClr val="38383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87" name="Rectangle 853"/>
              <p:cNvSpPr>
                <a:spLocks noChangeArrowheads="1"/>
              </p:cNvSpPr>
              <p:nvPr/>
            </p:nvSpPr>
            <p:spPr bwMode="auto">
              <a:xfrm>
                <a:off x="4548000" y="5291248"/>
                <a:ext cx="1314070" cy="1617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88" name="Rectangle 854"/>
              <p:cNvSpPr>
                <a:spLocks noChangeArrowheads="1"/>
              </p:cNvSpPr>
              <p:nvPr/>
            </p:nvSpPr>
            <p:spPr bwMode="auto">
              <a:xfrm>
                <a:off x="4548000" y="5307426"/>
                <a:ext cx="1314070" cy="16180"/>
              </a:xfrm>
              <a:prstGeom prst="rect">
                <a:avLst/>
              </a:prstGeom>
              <a:solidFill>
                <a:srgbClr val="3C3C3C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89" name="Rectangle 855"/>
              <p:cNvSpPr>
                <a:spLocks noChangeArrowheads="1"/>
              </p:cNvSpPr>
              <p:nvPr/>
            </p:nvSpPr>
            <p:spPr bwMode="auto">
              <a:xfrm>
                <a:off x="4548000" y="5323606"/>
                <a:ext cx="1314070" cy="13868"/>
              </a:xfrm>
              <a:prstGeom prst="rect">
                <a:avLst/>
              </a:prstGeom>
              <a:solidFill>
                <a:srgbClr val="3E3E3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90" name="Rectangle 856"/>
              <p:cNvSpPr>
                <a:spLocks noChangeArrowheads="1"/>
              </p:cNvSpPr>
              <p:nvPr/>
            </p:nvSpPr>
            <p:spPr bwMode="auto">
              <a:xfrm>
                <a:off x="4548000" y="5323606"/>
                <a:ext cx="1314070" cy="13868"/>
              </a:xfrm>
              <a:prstGeom prst="rect">
                <a:avLst/>
              </a:prstGeom>
              <a:solidFill>
                <a:srgbClr val="41414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91" name="Rectangle 857"/>
              <p:cNvSpPr>
                <a:spLocks noChangeArrowheads="1"/>
              </p:cNvSpPr>
              <p:nvPr/>
            </p:nvSpPr>
            <p:spPr bwMode="auto">
              <a:xfrm>
                <a:off x="4548000" y="5337474"/>
                <a:ext cx="1314070" cy="18491"/>
              </a:xfrm>
              <a:prstGeom prst="rect">
                <a:avLst/>
              </a:prstGeom>
              <a:solidFill>
                <a:srgbClr val="43434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92" name="Rectangle 858"/>
              <p:cNvSpPr>
                <a:spLocks noChangeArrowheads="1"/>
              </p:cNvSpPr>
              <p:nvPr/>
            </p:nvSpPr>
            <p:spPr bwMode="auto">
              <a:xfrm>
                <a:off x="4548000" y="5355965"/>
                <a:ext cx="1314070" cy="16179"/>
              </a:xfrm>
              <a:prstGeom prst="rect">
                <a:avLst/>
              </a:prstGeom>
              <a:solidFill>
                <a:srgbClr val="45454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93" name="Rectangle 859"/>
              <p:cNvSpPr>
                <a:spLocks noChangeArrowheads="1"/>
              </p:cNvSpPr>
              <p:nvPr/>
            </p:nvSpPr>
            <p:spPr bwMode="auto">
              <a:xfrm>
                <a:off x="4548000" y="5355965"/>
                <a:ext cx="1314070" cy="16179"/>
              </a:xfrm>
              <a:prstGeom prst="rect">
                <a:avLst/>
              </a:prstGeom>
              <a:solidFill>
                <a:srgbClr val="47474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94" name="Rectangle 860"/>
              <p:cNvSpPr>
                <a:spLocks noChangeArrowheads="1"/>
              </p:cNvSpPr>
              <p:nvPr/>
            </p:nvSpPr>
            <p:spPr bwMode="auto">
              <a:xfrm>
                <a:off x="4548000" y="5372143"/>
                <a:ext cx="1314070" cy="1618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95" name="Rectangle 861"/>
              <p:cNvSpPr>
                <a:spLocks noChangeArrowheads="1"/>
              </p:cNvSpPr>
              <p:nvPr/>
            </p:nvSpPr>
            <p:spPr bwMode="auto">
              <a:xfrm>
                <a:off x="4548000" y="5388323"/>
                <a:ext cx="1314070" cy="16179"/>
              </a:xfrm>
              <a:prstGeom prst="rect">
                <a:avLst/>
              </a:prstGeom>
              <a:solidFill>
                <a:srgbClr val="4B4B4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96" name="Rectangle 862"/>
              <p:cNvSpPr>
                <a:spLocks noChangeArrowheads="1"/>
              </p:cNvSpPr>
              <p:nvPr/>
            </p:nvSpPr>
            <p:spPr bwMode="auto">
              <a:xfrm>
                <a:off x="4548000" y="5404502"/>
                <a:ext cx="1314070" cy="16180"/>
              </a:xfrm>
              <a:prstGeom prst="rect">
                <a:avLst/>
              </a:prstGeom>
              <a:solidFill>
                <a:srgbClr val="4D4D4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97" name="Rectangle 863"/>
              <p:cNvSpPr>
                <a:spLocks noChangeArrowheads="1"/>
              </p:cNvSpPr>
              <p:nvPr/>
            </p:nvSpPr>
            <p:spPr bwMode="auto">
              <a:xfrm>
                <a:off x="4548000" y="5404502"/>
                <a:ext cx="1314070" cy="16180"/>
              </a:xfrm>
              <a:prstGeom prst="rect">
                <a:avLst/>
              </a:prstGeom>
              <a:solidFill>
                <a:srgbClr val="4F4F4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98" name="Rectangle 864"/>
              <p:cNvSpPr>
                <a:spLocks noChangeArrowheads="1"/>
              </p:cNvSpPr>
              <p:nvPr/>
            </p:nvSpPr>
            <p:spPr bwMode="auto">
              <a:xfrm>
                <a:off x="4548000" y="5420682"/>
                <a:ext cx="1314070" cy="13868"/>
              </a:xfrm>
              <a:prstGeom prst="rect">
                <a:avLst/>
              </a:prstGeom>
              <a:solidFill>
                <a:srgbClr val="51515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99" name="Rectangle 865"/>
              <p:cNvSpPr>
                <a:spLocks noChangeArrowheads="1"/>
              </p:cNvSpPr>
              <p:nvPr/>
            </p:nvSpPr>
            <p:spPr bwMode="auto">
              <a:xfrm>
                <a:off x="4548000" y="5434550"/>
                <a:ext cx="1314070" cy="16179"/>
              </a:xfrm>
              <a:prstGeom prst="rect">
                <a:avLst/>
              </a:prstGeom>
              <a:solidFill>
                <a:srgbClr val="53535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00" name="Rectangle 866"/>
              <p:cNvSpPr>
                <a:spLocks noChangeArrowheads="1"/>
              </p:cNvSpPr>
              <p:nvPr/>
            </p:nvSpPr>
            <p:spPr bwMode="auto">
              <a:xfrm>
                <a:off x="4548000" y="5450729"/>
                <a:ext cx="1314070" cy="34671"/>
              </a:xfrm>
              <a:prstGeom prst="rect">
                <a:avLst/>
              </a:prstGeom>
              <a:solidFill>
                <a:srgbClr val="55555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01" name="Rectangle 867"/>
              <p:cNvSpPr>
                <a:spLocks noChangeArrowheads="1"/>
              </p:cNvSpPr>
              <p:nvPr/>
            </p:nvSpPr>
            <p:spPr bwMode="auto">
              <a:xfrm>
                <a:off x="4548000" y="5485399"/>
                <a:ext cx="1314070" cy="16179"/>
              </a:xfrm>
              <a:prstGeom prst="rect">
                <a:avLst/>
              </a:prstGeom>
              <a:solidFill>
                <a:srgbClr val="57575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02" name="Rectangle 868"/>
              <p:cNvSpPr>
                <a:spLocks noChangeArrowheads="1"/>
              </p:cNvSpPr>
              <p:nvPr/>
            </p:nvSpPr>
            <p:spPr bwMode="auto">
              <a:xfrm>
                <a:off x="4548000" y="5501578"/>
                <a:ext cx="1314070" cy="3004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03" name="Rectangle 869"/>
              <p:cNvSpPr>
                <a:spLocks noChangeArrowheads="1"/>
              </p:cNvSpPr>
              <p:nvPr/>
            </p:nvSpPr>
            <p:spPr bwMode="auto">
              <a:xfrm>
                <a:off x="4548000" y="5531626"/>
                <a:ext cx="1314070" cy="50849"/>
              </a:xfrm>
              <a:prstGeom prst="rect">
                <a:avLst/>
              </a:prstGeom>
              <a:solidFill>
                <a:srgbClr val="5B5B5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04" name="Rectangle 870"/>
              <p:cNvSpPr>
                <a:spLocks noChangeArrowheads="1"/>
              </p:cNvSpPr>
              <p:nvPr/>
            </p:nvSpPr>
            <p:spPr bwMode="auto">
              <a:xfrm>
                <a:off x="4548000" y="5582475"/>
                <a:ext cx="1314070" cy="97076"/>
              </a:xfrm>
              <a:prstGeom prst="rect">
                <a:avLst/>
              </a:prstGeom>
              <a:solidFill>
                <a:srgbClr val="5D5D5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05" name="Rectangle 871"/>
              <p:cNvSpPr>
                <a:spLocks noChangeArrowheads="1"/>
              </p:cNvSpPr>
              <p:nvPr/>
            </p:nvSpPr>
            <p:spPr bwMode="auto">
              <a:xfrm>
                <a:off x="4548000" y="5679551"/>
                <a:ext cx="1314070" cy="32359"/>
              </a:xfrm>
              <a:prstGeom prst="rect">
                <a:avLst/>
              </a:prstGeom>
              <a:solidFill>
                <a:srgbClr val="5B5B5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06" name="Rectangle 872"/>
              <p:cNvSpPr>
                <a:spLocks noChangeArrowheads="1"/>
              </p:cNvSpPr>
              <p:nvPr/>
            </p:nvSpPr>
            <p:spPr bwMode="auto">
              <a:xfrm>
                <a:off x="4548000" y="5711910"/>
                <a:ext cx="1314070" cy="30047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07" name="Rectangle 873"/>
              <p:cNvSpPr>
                <a:spLocks noChangeArrowheads="1"/>
              </p:cNvSpPr>
              <p:nvPr/>
            </p:nvSpPr>
            <p:spPr bwMode="auto">
              <a:xfrm>
                <a:off x="4548000" y="5741956"/>
                <a:ext cx="1314070" cy="32359"/>
              </a:xfrm>
              <a:prstGeom prst="rect">
                <a:avLst/>
              </a:prstGeom>
              <a:solidFill>
                <a:srgbClr val="57575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08" name="Rectangle 874"/>
              <p:cNvSpPr>
                <a:spLocks noChangeArrowheads="1"/>
              </p:cNvSpPr>
              <p:nvPr/>
            </p:nvSpPr>
            <p:spPr bwMode="auto">
              <a:xfrm>
                <a:off x="4548000" y="5774315"/>
                <a:ext cx="1314070" cy="18491"/>
              </a:xfrm>
              <a:prstGeom prst="rect">
                <a:avLst/>
              </a:prstGeom>
              <a:solidFill>
                <a:srgbClr val="55555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09" name="Rectangle 875"/>
              <p:cNvSpPr>
                <a:spLocks noChangeArrowheads="1"/>
              </p:cNvSpPr>
              <p:nvPr/>
            </p:nvSpPr>
            <p:spPr bwMode="auto">
              <a:xfrm>
                <a:off x="4548000" y="5792805"/>
                <a:ext cx="1314070" cy="16180"/>
              </a:xfrm>
              <a:prstGeom prst="rect">
                <a:avLst/>
              </a:prstGeom>
              <a:solidFill>
                <a:srgbClr val="53535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10" name="Rectangle 876"/>
              <p:cNvSpPr>
                <a:spLocks noChangeArrowheads="1"/>
              </p:cNvSpPr>
              <p:nvPr/>
            </p:nvSpPr>
            <p:spPr bwMode="auto">
              <a:xfrm>
                <a:off x="4548000" y="5808985"/>
                <a:ext cx="1314070" cy="13868"/>
              </a:xfrm>
              <a:prstGeom prst="rect">
                <a:avLst/>
              </a:prstGeom>
              <a:solidFill>
                <a:srgbClr val="51515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11" name="Rectangle 877"/>
              <p:cNvSpPr>
                <a:spLocks noChangeArrowheads="1"/>
              </p:cNvSpPr>
              <p:nvPr/>
            </p:nvSpPr>
            <p:spPr bwMode="auto">
              <a:xfrm>
                <a:off x="4548000" y="5822853"/>
                <a:ext cx="1314070" cy="16179"/>
              </a:xfrm>
              <a:prstGeom prst="rect">
                <a:avLst/>
              </a:prstGeom>
              <a:solidFill>
                <a:srgbClr val="4F4F4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12" name="Rectangle 878"/>
              <p:cNvSpPr>
                <a:spLocks noChangeArrowheads="1"/>
              </p:cNvSpPr>
              <p:nvPr/>
            </p:nvSpPr>
            <p:spPr bwMode="auto">
              <a:xfrm>
                <a:off x="4548000" y="5839032"/>
                <a:ext cx="1314070" cy="16180"/>
              </a:xfrm>
              <a:prstGeom prst="rect">
                <a:avLst/>
              </a:prstGeom>
              <a:solidFill>
                <a:srgbClr val="4D4D4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13" name="Rectangle 879"/>
              <p:cNvSpPr>
                <a:spLocks noChangeArrowheads="1"/>
              </p:cNvSpPr>
              <p:nvPr/>
            </p:nvSpPr>
            <p:spPr bwMode="auto">
              <a:xfrm>
                <a:off x="4548000" y="5839032"/>
                <a:ext cx="1314070" cy="16180"/>
              </a:xfrm>
              <a:prstGeom prst="rect">
                <a:avLst/>
              </a:prstGeom>
              <a:solidFill>
                <a:srgbClr val="4B4B4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14" name="Rectangle 880"/>
              <p:cNvSpPr>
                <a:spLocks noChangeArrowheads="1"/>
              </p:cNvSpPr>
              <p:nvPr/>
            </p:nvSpPr>
            <p:spPr bwMode="auto">
              <a:xfrm>
                <a:off x="4548000" y="5855212"/>
                <a:ext cx="1314070" cy="16179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15" name="Rectangle 881"/>
              <p:cNvSpPr>
                <a:spLocks noChangeArrowheads="1"/>
              </p:cNvSpPr>
              <p:nvPr/>
            </p:nvSpPr>
            <p:spPr bwMode="auto">
              <a:xfrm>
                <a:off x="4548000" y="5871391"/>
                <a:ext cx="1314070" cy="16180"/>
              </a:xfrm>
              <a:prstGeom prst="rect">
                <a:avLst/>
              </a:prstGeom>
              <a:solidFill>
                <a:srgbClr val="47474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16" name="Rectangle 882"/>
              <p:cNvSpPr>
                <a:spLocks noChangeArrowheads="1"/>
              </p:cNvSpPr>
              <p:nvPr/>
            </p:nvSpPr>
            <p:spPr bwMode="auto">
              <a:xfrm>
                <a:off x="4548000" y="5887571"/>
                <a:ext cx="1314070" cy="18491"/>
              </a:xfrm>
              <a:prstGeom prst="rect">
                <a:avLst/>
              </a:prstGeom>
              <a:solidFill>
                <a:srgbClr val="45454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17" name="Rectangle 883"/>
              <p:cNvSpPr>
                <a:spLocks noChangeArrowheads="1"/>
              </p:cNvSpPr>
              <p:nvPr/>
            </p:nvSpPr>
            <p:spPr bwMode="auto">
              <a:xfrm>
                <a:off x="4548000" y="5887571"/>
                <a:ext cx="1314070" cy="18491"/>
              </a:xfrm>
              <a:prstGeom prst="rect">
                <a:avLst/>
              </a:prstGeom>
              <a:solidFill>
                <a:srgbClr val="43434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18" name="Rectangle 884"/>
              <p:cNvSpPr>
                <a:spLocks noChangeArrowheads="1"/>
              </p:cNvSpPr>
              <p:nvPr/>
            </p:nvSpPr>
            <p:spPr bwMode="auto">
              <a:xfrm>
                <a:off x="4548000" y="5906061"/>
                <a:ext cx="1314070" cy="13868"/>
              </a:xfrm>
              <a:prstGeom prst="rect">
                <a:avLst/>
              </a:prstGeom>
              <a:solidFill>
                <a:srgbClr val="41414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19" name="Rectangle 885"/>
              <p:cNvSpPr>
                <a:spLocks noChangeArrowheads="1"/>
              </p:cNvSpPr>
              <p:nvPr/>
            </p:nvSpPr>
            <p:spPr bwMode="auto">
              <a:xfrm>
                <a:off x="4548000" y="5906061"/>
                <a:ext cx="1314070" cy="13868"/>
              </a:xfrm>
              <a:prstGeom prst="rect">
                <a:avLst/>
              </a:prstGeom>
              <a:solidFill>
                <a:srgbClr val="3F3F3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20" name="Rectangle 886"/>
              <p:cNvSpPr>
                <a:spLocks noChangeArrowheads="1"/>
              </p:cNvSpPr>
              <p:nvPr/>
            </p:nvSpPr>
            <p:spPr bwMode="auto">
              <a:xfrm>
                <a:off x="4548000" y="5919929"/>
                <a:ext cx="1314070" cy="16179"/>
              </a:xfrm>
              <a:prstGeom prst="rect">
                <a:avLst/>
              </a:prstGeom>
              <a:solidFill>
                <a:srgbClr val="3D3D3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21" name="Rectangle 887"/>
              <p:cNvSpPr>
                <a:spLocks noChangeArrowheads="1"/>
              </p:cNvSpPr>
              <p:nvPr/>
            </p:nvSpPr>
            <p:spPr bwMode="auto">
              <a:xfrm>
                <a:off x="4548000" y="5936108"/>
                <a:ext cx="1314070" cy="16180"/>
              </a:xfrm>
              <a:prstGeom prst="rect">
                <a:avLst/>
              </a:prstGeom>
              <a:solidFill>
                <a:srgbClr val="3B3B3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22" name="Rectangle 888"/>
              <p:cNvSpPr>
                <a:spLocks noChangeArrowheads="1"/>
              </p:cNvSpPr>
              <p:nvPr/>
            </p:nvSpPr>
            <p:spPr bwMode="auto">
              <a:xfrm>
                <a:off x="4548000" y="5936108"/>
                <a:ext cx="1314070" cy="16180"/>
              </a:xfrm>
              <a:prstGeom prst="rect">
                <a:avLst/>
              </a:prstGeom>
              <a:solidFill>
                <a:srgbClr val="393939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23" name="Rectangle 889"/>
              <p:cNvSpPr>
                <a:spLocks noChangeArrowheads="1"/>
              </p:cNvSpPr>
              <p:nvPr/>
            </p:nvSpPr>
            <p:spPr bwMode="auto">
              <a:xfrm>
                <a:off x="4548000" y="5952288"/>
                <a:ext cx="1314070" cy="16179"/>
              </a:xfrm>
              <a:prstGeom prst="rect">
                <a:avLst/>
              </a:prstGeom>
              <a:solidFill>
                <a:srgbClr val="37373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24" name="Rectangle 891"/>
              <p:cNvSpPr>
                <a:spLocks noChangeArrowheads="1"/>
              </p:cNvSpPr>
              <p:nvPr/>
            </p:nvSpPr>
            <p:spPr bwMode="auto">
              <a:xfrm>
                <a:off x="4548000" y="5968466"/>
                <a:ext cx="1314070" cy="16180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25" name="Rectangle 892"/>
              <p:cNvSpPr>
                <a:spLocks noChangeArrowheads="1"/>
              </p:cNvSpPr>
              <p:nvPr/>
            </p:nvSpPr>
            <p:spPr bwMode="auto">
              <a:xfrm>
                <a:off x="4548000" y="5968466"/>
                <a:ext cx="1314070" cy="1618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26" name="Rectangle 893"/>
              <p:cNvSpPr>
                <a:spLocks noChangeArrowheads="1"/>
              </p:cNvSpPr>
              <p:nvPr/>
            </p:nvSpPr>
            <p:spPr bwMode="auto">
              <a:xfrm>
                <a:off x="4548000" y="5968466"/>
                <a:ext cx="1314070" cy="16180"/>
              </a:xfrm>
              <a:prstGeom prst="rect">
                <a:avLst/>
              </a:prstGeom>
              <a:solidFill>
                <a:srgbClr val="31313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27" name="Rectangle 894"/>
              <p:cNvSpPr>
                <a:spLocks noChangeArrowheads="1"/>
              </p:cNvSpPr>
              <p:nvPr/>
            </p:nvSpPr>
            <p:spPr bwMode="auto">
              <a:xfrm>
                <a:off x="4548000" y="5984646"/>
                <a:ext cx="1314070" cy="18491"/>
              </a:xfrm>
              <a:prstGeom prst="rect">
                <a:avLst/>
              </a:prstGeom>
              <a:solidFill>
                <a:srgbClr val="2F2F2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28" name="Rectangle 895"/>
              <p:cNvSpPr>
                <a:spLocks noChangeArrowheads="1"/>
              </p:cNvSpPr>
              <p:nvPr/>
            </p:nvSpPr>
            <p:spPr bwMode="auto">
              <a:xfrm>
                <a:off x="4548000" y="6003137"/>
                <a:ext cx="1314070" cy="13868"/>
              </a:xfrm>
              <a:prstGeom prst="rect">
                <a:avLst/>
              </a:prstGeom>
              <a:solidFill>
                <a:srgbClr val="2D2D2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29" name="Rectangle 896"/>
              <p:cNvSpPr>
                <a:spLocks noChangeArrowheads="1"/>
              </p:cNvSpPr>
              <p:nvPr/>
            </p:nvSpPr>
            <p:spPr bwMode="auto">
              <a:xfrm>
                <a:off x="4548000" y="6003137"/>
                <a:ext cx="1314070" cy="13868"/>
              </a:xfrm>
              <a:prstGeom prst="rect">
                <a:avLst/>
              </a:prstGeom>
              <a:solidFill>
                <a:srgbClr val="2B2B2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30" name="Rectangle 897"/>
              <p:cNvSpPr>
                <a:spLocks noChangeArrowheads="1"/>
              </p:cNvSpPr>
              <p:nvPr/>
            </p:nvSpPr>
            <p:spPr bwMode="auto">
              <a:xfrm>
                <a:off x="4548000" y="6017005"/>
                <a:ext cx="1314070" cy="16179"/>
              </a:xfrm>
              <a:prstGeom prst="rect">
                <a:avLst/>
              </a:prstGeom>
              <a:solidFill>
                <a:srgbClr val="292929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31" name="Rectangle 898"/>
              <p:cNvSpPr>
                <a:spLocks noChangeArrowheads="1"/>
              </p:cNvSpPr>
              <p:nvPr/>
            </p:nvSpPr>
            <p:spPr bwMode="auto">
              <a:xfrm>
                <a:off x="4548000" y="6033184"/>
                <a:ext cx="1314070" cy="1618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32" name="Rectangle 899"/>
              <p:cNvSpPr>
                <a:spLocks noChangeArrowheads="1"/>
              </p:cNvSpPr>
              <p:nvPr/>
            </p:nvSpPr>
            <p:spPr bwMode="auto">
              <a:xfrm>
                <a:off x="4548000" y="6033184"/>
                <a:ext cx="1314070" cy="16180"/>
              </a:xfrm>
              <a:prstGeom prst="rect">
                <a:avLst/>
              </a:prstGeom>
              <a:solidFill>
                <a:srgbClr val="25252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33" name="Rectangle 900"/>
              <p:cNvSpPr>
                <a:spLocks noChangeArrowheads="1"/>
              </p:cNvSpPr>
              <p:nvPr/>
            </p:nvSpPr>
            <p:spPr bwMode="auto">
              <a:xfrm>
                <a:off x="4548000" y="6033184"/>
                <a:ext cx="1314070" cy="16180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34" name="Rectangle 901"/>
              <p:cNvSpPr>
                <a:spLocks noChangeArrowheads="1"/>
              </p:cNvSpPr>
              <p:nvPr/>
            </p:nvSpPr>
            <p:spPr bwMode="auto">
              <a:xfrm>
                <a:off x="4548000" y="6049364"/>
                <a:ext cx="1314070" cy="16179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35" name="Rectangle 902"/>
              <p:cNvSpPr>
                <a:spLocks noChangeArrowheads="1"/>
              </p:cNvSpPr>
              <p:nvPr/>
            </p:nvSpPr>
            <p:spPr bwMode="auto">
              <a:xfrm>
                <a:off x="4548000" y="6049364"/>
                <a:ext cx="1314070" cy="16179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36" name="Rectangle 903"/>
              <p:cNvSpPr>
                <a:spLocks noChangeArrowheads="1"/>
              </p:cNvSpPr>
              <p:nvPr/>
            </p:nvSpPr>
            <p:spPr bwMode="auto">
              <a:xfrm>
                <a:off x="4548000" y="6065542"/>
                <a:ext cx="1314070" cy="16180"/>
              </a:xfrm>
              <a:prstGeom prst="rect">
                <a:avLst/>
              </a:prstGeom>
              <a:solidFill>
                <a:srgbClr val="1D1D1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37" name="Rectangle 904"/>
              <p:cNvSpPr>
                <a:spLocks noChangeArrowheads="1"/>
              </p:cNvSpPr>
              <p:nvPr/>
            </p:nvSpPr>
            <p:spPr bwMode="auto">
              <a:xfrm>
                <a:off x="4548000" y="6081722"/>
                <a:ext cx="1314070" cy="16179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38" name="Rectangle 905"/>
              <p:cNvSpPr>
                <a:spLocks noChangeArrowheads="1"/>
              </p:cNvSpPr>
              <p:nvPr/>
            </p:nvSpPr>
            <p:spPr bwMode="auto">
              <a:xfrm>
                <a:off x="4548000" y="6081722"/>
                <a:ext cx="1314070" cy="16179"/>
              </a:xfrm>
              <a:prstGeom prst="rect">
                <a:avLst/>
              </a:prstGeom>
              <a:solidFill>
                <a:srgbClr val="191919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39" name="Rectangle 906"/>
              <p:cNvSpPr>
                <a:spLocks noChangeArrowheads="1"/>
              </p:cNvSpPr>
              <p:nvPr/>
            </p:nvSpPr>
            <p:spPr bwMode="auto">
              <a:xfrm>
                <a:off x="4548000" y="6097901"/>
                <a:ext cx="1314070" cy="16180"/>
              </a:xfrm>
              <a:prstGeom prst="rect">
                <a:avLst/>
              </a:prstGeom>
              <a:solidFill>
                <a:srgbClr val="17171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40" name="Rectangle 907"/>
              <p:cNvSpPr>
                <a:spLocks noChangeArrowheads="1"/>
              </p:cNvSpPr>
              <p:nvPr/>
            </p:nvSpPr>
            <p:spPr bwMode="auto">
              <a:xfrm>
                <a:off x="4548000" y="6097901"/>
                <a:ext cx="1314070" cy="16180"/>
              </a:xfrm>
              <a:prstGeom prst="rect">
                <a:avLst/>
              </a:prstGeom>
              <a:solidFill>
                <a:srgbClr val="15151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41" name="Rectangle 908"/>
              <p:cNvSpPr>
                <a:spLocks noChangeArrowheads="1"/>
              </p:cNvSpPr>
              <p:nvPr/>
            </p:nvSpPr>
            <p:spPr bwMode="auto">
              <a:xfrm>
                <a:off x="4548000" y="6114081"/>
                <a:ext cx="1314070" cy="16179"/>
              </a:xfrm>
              <a:prstGeom prst="rect">
                <a:avLst/>
              </a:prstGeom>
              <a:solidFill>
                <a:srgbClr val="12121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42" name="Rectangle 909"/>
              <p:cNvSpPr>
                <a:spLocks noChangeArrowheads="1"/>
              </p:cNvSpPr>
              <p:nvPr/>
            </p:nvSpPr>
            <p:spPr bwMode="auto">
              <a:xfrm>
                <a:off x="4548000" y="6130259"/>
                <a:ext cx="1314070" cy="16180"/>
              </a:xfrm>
              <a:prstGeom prst="rect">
                <a:avLst/>
              </a:prstGeom>
              <a:solidFill>
                <a:srgbClr val="0F0F0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43" name="Rectangle 910"/>
              <p:cNvSpPr>
                <a:spLocks noChangeArrowheads="1"/>
              </p:cNvSpPr>
              <p:nvPr/>
            </p:nvSpPr>
            <p:spPr bwMode="auto">
              <a:xfrm>
                <a:off x="4548000" y="6130259"/>
                <a:ext cx="1314070" cy="16180"/>
              </a:xfrm>
              <a:prstGeom prst="rect">
                <a:avLst/>
              </a:prstGeom>
              <a:solidFill>
                <a:srgbClr val="0B0B0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44" name="Rectangle 911"/>
              <p:cNvSpPr>
                <a:spLocks noChangeArrowheads="1"/>
              </p:cNvSpPr>
              <p:nvPr/>
            </p:nvSpPr>
            <p:spPr bwMode="auto">
              <a:xfrm>
                <a:off x="4548000" y="6146439"/>
                <a:ext cx="1314070" cy="16179"/>
              </a:xfrm>
              <a:prstGeom prst="rect">
                <a:avLst/>
              </a:prstGeom>
              <a:solidFill>
                <a:srgbClr val="05050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45" name="Rectangle 912"/>
              <p:cNvSpPr>
                <a:spLocks noChangeArrowheads="1"/>
              </p:cNvSpPr>
              <p:nvPr/>
            </p:nvSpPr>
            <p:spPr bwMode="auto">
              <a:xfrm>
                <a:off x="4548000" y="6146439"/>
                <a:ext cx="1314070" cy="161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46" name="Freeform 913"/>
              <p:cNvSpPr>
                <a:spLocks/>
              </p:cNvSpPr>
              <p:nvPr/>
            </p:nvSpPr>
            <p:spPr bwMode="auto">
              <a:xfrm>
                <a:off x="4649082" y="5129455"/>
                <a:ext cx="1111905" cy="887550"/>
              </a:xfrm>
              <a:custGeom>
                <a:avLst/>
                <a:gdLst>
                  <a:gd name="T0" fmla="*/ 0 w 1348"/>
                  <a:gd name="T1" fmla="*/ 2147483647 h 1392"/>
                  <a:gd name="T2" fmla="*/ 2147483647 w 1348"/>
                  <a:gd name="T3" fmla="*/ 0 h 1392"/>
                  <a:gd name="T4" fmla="*/ 2147483647 w 1348"/>
                  <a:gd name="T5" fmla="*/ 0 h 1392"/>
                  <a:gd name="T6" fmla="*/ 2147483647 w 1348"/>
                  <a:gd name="T7" fmla="*/ 2147483647 h 1392"/>
                  <a:gd name="T8" fmla="*/ 2147483647 w 1348"/>
                  <a:gd name="T9" fmla="*/ 2147483647 h 1392"/>
                  <a:gd name="T10" fmla="*/ 2147483647 w 1348"/>
                  <a:gd name="T11" fmla="*/ 2147483647 h 1392"/>
                  <a:gd name="T12" fmla="*/ 2147483647 w 1348"/>
                  <a:gd name="T13" fmla="*/ 2147483647 h 1392"/>
                  <a:gd name="T14" fmla="*/ 0 w 1348"/>
                  <a:gd name="T15" fmla="*/ 2147483647 h 1392"/>
                  <a:gd name="T16" fmla="*/ 0 w 1348"/>
                  <a:gd name="T17" fmla="*/ 2147483647 h 139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348"/>
                  <a:gd name="T28" fmla="*/ 0 h 1392"/>
                  <a:gd name="T29" fmla="*/ 1348 w 1348"/>
                  <a:gd name="T30" fmla="*/ 1392 h 139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348" h="1392">
                    <a:moveTo>
                      <a:pt x="0" y="46"/>
                    </a:moveTo>
                    <a:cubicBezTo>
                      <a:pt x="0" y="21"/>
                      <a:pt x="21" y="0"/>
                      <a:pt x="46" y="0"/>
                    </a:cubicBezTo>
                    <a:lnTo>
                      <a:pt x="1303" y="0"/>
                    </a:lnTo>
                    <a:cubicBezTo>
                      <a:pt x="1328" y="0"/>
                      <a:pt x="1348" y="21"/>
                      <a:pt x="1348" y="46"/>
                    </a:cubicBezTo>
                    <a:lnTo>
                      <a:pt x="1348" y="1347"/>
                    </a:lnTo>
                    <a:cubicBezTo>
                      <a:pt x="1348" y="1372"/>
                      <a:pt x="1328" y="1392"/>
                      <a:pt x="1303" y="1392"/>
                    </a:cubicBezTo>
                    <a:lnTo>
                      <a:pt x="46" y="1392"/>
                    </a:lnTo>
                    <a:cubicBezTo>
                      <a:pt x="21" y="1392"/>
                      <a:pt x="0" y="1372"/>
                      <a:pt x="0" y="1347"/>
                    </a:cubicBez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pic>
            <p:nvPicPr>
              <p:cNvPr id="24745" name="Picture 91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91726" y="5161641"/>
                <a:ext cx="1026617" cy="839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48" name="Rectangle 915"/>
              <p:cNvSpPr>
                <a:spLocks noChangeArrowheads="1"/>
              </p:cNvSpPr>
              <p:nvPr/>
            </p:nvSpPr>
            <p:spPr bwMode="auto">
              <a:xfrm>
                <a:off x="5122672" y="6049364"/>
                <a:ext cx="164727" cy="16179"/>
              </a:xfrm>
              <a:prstGeom prst="rect">
                <a:avLst/>
              </a:prstGeom>
              <a:solidFill>
                <a:srgbClr val="1F497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49" name="Rectangle 916"/>
              <p:cNvSpPr>
                <a:spLocks noChangeArrowheads="1"/>
              </p:cNvSpPr>
              <p:nvPr/>
            </p:nvSpPr>
            <p:spPr bwMode="auto">
              <a:xfrm>
                <a:off x="5122672" y="6049364"/>
                <a:ext cx="164727" cy="16179"/>
              </a:xfrm>
              <a:prstGeom prst="rect">
                <a:avLst/>
              </a:prstGeom>
              <a:solidFill>
                <a:srgbClr val="204A7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50" name="Rectangle 917"/>
              <p:cNvSpPr>
                <a:spLocks noChangeArrowheads="1"/>
              </p:cNvSpPr>
              <p:nvPr/>
            </p:nvSpPr>
            <p:spPr bwMode="auto">
              <a:xfrm>
                <a:off x="5122672" y="6049364"/>
                <a:ext cx="164727" cy="16179"/>
              </a:xfrm>
              <a:prstGeom prst="rect">
                <a:avLst/>
              </a:prstGeom>
              <a:solidFill>
                <a:srgbClr val="224A7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51" name="Rectangle 918"/>
              <p:cNvSpPr>
                <a:spLocks noChangeArrowheads="1"/>
              </p:cNvSpPr>
              <p:nvPr/>
            </p:nvSpPr>
            <p:spPr bwMode="auto">
              <a:xfrm>
                <a:off x="5122672" y="6049364"/>
                <a:ext cx="164727" cy="16179"/>
              </a:xfrm>
              <a:prstGeom prst="rect">
                <a:avLst/>
              </a:prstGeom>
              <a:solidFill>
                <a:srgbClr val="234B7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52" name="Rectangle 919"/>
              <p:cNvSpPr>
                <a:spLocks noChangeArrowheads="1"/>
              </p:cNvSpPr>
              <p:nvPr/>
            </p:nvSpPr>
            <p:spPr bwMode="auto">
              <a:xfrm>
                <a:off x="5122672" y="6049364"/>
                <a:ext cx="164727" cy="16179"/>
              </a:xfrm>
              <a:prstGeom prst="rect">
                <a:avLst/>
              </a:prstGeom>
              <a:solidFill>
                <a:srgbClr val="254C7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53" name="Rectangle 920"/>
              <p:cNvSpPr>
                <a:spLocks noChangeArrowheads="1"/>
              </p:cNvSpPr>
              <p:nvPr/>
            </p:nvSpPr>
            <p:spPr bwMode="auto">
              <a:xfrm>
                <a:off x="5122672" y="6065542"/>
                <a:ext cx="164727" cy="16180"/>
              </a:xfrm>
              <a:prstGeom prst="rect">
                <a:avLst/>
              </a:prstGeom>
              <a:solidFill>
                <a:srgbClr val="294E8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54" name="Rectangle 921"/>
              <p:cNvSpPr>
                <a:spLocks noChangeArrowheads="1"/>
              </p:cNvSpPr>
              <p:nvPr/>
            </p:nvSpPr>
            <p:spPr bwMode="auto">
              <a:xfrm>
                <a:off x="5122672" y="6065542"/>
                <a:ext cx="164727" cy="16180"/>
              </a:xfrm>
              <a:prstGeom prst="rect">
                <a:avLst/>
              </a:prstGeom>
              <a:solidFill>
                <a:srgbClr val="2B508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55" name="Rectangle 922"/>
              <p:cNvSpPr>
                <a:spLocks noChangeArrowheads="1"/>
              </p:cNvSpPr>
              <p:nvPr/>
            </p:nvSpPr>
            <p:spPr bwMode="auto">
              <a:xfrm>
                <a:off x="5122672" y="6065542"/>
                <a:ext cx="164727" cy="16180"/>
              </a:xfrm>
              <a:prstGeom prst="rect">
                <a:avLst/>
              </a:prstGeom>
              <a:solidFill>
                <a:srgbClr val="2D518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56" name="Rectangle 923"/>
              <p:cNvSpPr>
                <a:spLocks noChangeArrowheads="1"/>
              </p:cNvSpPr>
              <p:nvPr/>
            </p:nvSpPr>
            <p:spPr bwMode="auto">
              <a:xfrm>
                <a:off x="5122672" y="6065542"/>
                <a:ext cx="164727" cy="16180"/>
              </a:xfrm>
              <a:prstGeom prst="rect">
                <a:avLst/>
              </a:prstGeom>
              <a:solidFill>
                <a:srgbClr val="30538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57" name="Rectangle 924"/>
              <p:cNvSpPr>
                <a:spLocks noChangeArrowheads="1"/>
              </p:cNvSpPr>
              <p:nvPr/>
            </p:nvSpPr>
            <p:spPr bwMode="auto">
              <a:xfrm>
                <a:off x="5122672" y="6065542"/>
                <a:ext cx="164727" cy="16180"/>
              </a:xfrm>
              <a:prstGeom prst="rect">
                <a:avLst/>
              </a:prstGeom>
              <a:solidFill>
                <a:srgbClr val="335584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58" name="Rectangle 925"/>
              <p:cNvSpPr>
                <a:spLocks noChangeArrowheads="1"/>
              </p:cNvSpPr>
              <p:nvPr/>
            </p:nvSpPr>
            <p:spPr bwMode="auto">
              <a:xfrm>
                <a:off x="5122672" y="6065542"/>
                <a:ext cx="164727" cy="16180"/>
              </a:xfrm>
              <a:prstGeom prst="rect">
                <a:avLst/>
              </a:prstGeom>
              <a:solidFill>
                <a:srgbClr val="365786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59" name="Rectangle 926"/>
              <p:cNvSpPr>
                <a:spLocks noChangeArrowheads="1"/>
              </p:cNvSpPr>
              <p:nvPr/>
            </p:nvSpPr>
            <p:spPr bwMode="auto">
              <a:xfrm>
                <a:off x="5122672" y="6081722"/>
                <a:ext cx="164727" cy="16179"/>
              </a:xfrm>
              <a:prstGeom prst="rect">
                <a:avLst/>
              </a:prstGeom>
              <a:solidFill>
                <a:srgbClr val="395A8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60" name="Rectangle 927"/>
              <p:cNvSpPr>
                <a:spLocks noChangeArrowheads="1"/>
              </p:cNvSpPr>
              <p:nvPr/>
            </p:nvSpPr>
            <p:spPr bwMode="auto">
              <a:xfrm>
                <a:off x="5122672" y="6081722"/>
                <a:ext cx="164727" cy="16179"/>
              </a:xfrm>
              <a:prstGeom prst="rect">
                <a:avLst/>
              </a:prstGeom>
              <a:solidFill>
                <a:srgbClr val="3C5C89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61" name="Rectangle 928"/>
              <p:cNvSpPr>
                <a:spLocks noChangeArrowheads="1"/>
              </p:cNvSpPr>
              <p:nvPr/>
            </p:nvSpPr>
            <p:spPr bwMode="auto">
              <a:xfrm>
                <a:off x="5122672" y="6081722"/>
                <a:ext cx="164727" cy="16179"/>
              </a:xfrm>
              <a:prstGeom prst="rect">
                <a:avLst/>
              </a:prstGeom>
              <a:solidFill>
                <a:srgbClr val="3F5F8A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62" name="Rectangle 929"/>
              <p:cNvSpPr>
                <a:spLocks noChangeArrowheads="1"/>
              </p:cNvSpPr>
              <p:nvPr/>
            </p:nvSpPr>
            <p:spPr bwMode="auto">
              <a:xfrm>
                <a:off x="5122672" y="6081722"/>
                <a:ext cx="164727" cy="16179"/>
              </a:xfrm>
              <a:prstGeom prst="rect">
                <a:avLst/>
              </a:prstGeom>
              <a:solidFill>
                <a:srgbClr val="44628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63" name="Rectangle 930"/>
              <p:cNvSpPr>
                <a:spLocks noChangeArrowheads="1"/>
              </p:cNvSpPr>
              <p:nvPr/>
            </p:nvSpPr>
            <p:spPr bwMode="auto">
              <a:xfrm>
                <a:off x="5122672" y="6081722"/>
                <a:ext cx="164727" cy="16179"/>
              </a:xfrm>
              <a:prstGeom prst="rect">
                <a:avLst/>
              </a:prstGeom>
              <a:solidFill>
                <a:srgbClr val="46658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64" name="Rectangle 931"/>
              <p:cNvSpPr>
                <a:spLocks noChangeArrowheads="1"/>
              </p:cNvSpPr>
              <p:nvPr/>
            </p:nvSpPr>
            <p:spPr bwMode="auto">
              <a:xfrm>
                <a:off x="5122672" y="6081722"/>
                <a:ext cx="164727" cy="16179"/>
              </a:xfrm>
              <a:prstGeom prst="rect">
                <a:avLst/>
              </a:prstGeom>
              <a:solidFill>
                <a:srgbClr val="4A679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65" name="Rectangle 932"/>
              <p:cNvSpPr>
                <a:spLocks noChangeArrowheads="1"/>
              </p:cNvSpPr>
              <p:nvPr/>
            </p:nvSpPr>
            <p:spPr bwMode="auto">
              <a:xfrm>
                <a:off x="5122672" y="6081722"/>
                <a:ext cx="164727" cy="16179"/>
              </a:xfrm>
              <a:prstGeom prst="rect">
                <a:avLst/>
              </a:prstGeom>
              <a:solidFill>
                <a:srgbClr val="4D6A9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66" name="Rectangle 933"/>
              <p:cNvSpPr>
                <a:spLocks noChangeArrowheads="1"/>
              </p:cNvSpPr>
              <p:nvPr/>
            </p:nvSpPr>
            <p:spPr bwMode="auto">
              <a:xfrm>
                <a:off x="5122672" y="6097901"/>
                <a:ext cx="164727" cy="16180"/>
              </a:xfrm>
              <a:prstGeom prst="rect">
                <a:avLst/>
              </a:prstGeom>
              <a:solidFill>
                <a:srgbClr val="506D94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67" name="Rectangle 934"/>
              <p:cNvSpPr>
                <a:spLocks noChangeArrowheads="1"/>
              </p:cNvSpPr>
              <p:nvPr/>
            </p:nvSpPr>
            <p:spPr bwMode="auto">
              <a:xfrm>
                <a:off x="5122672" y="6097901"/>
                <a:ext cx="164727" cy="16180"/>
              </a:xfrm>
              <a:prstGeom prst="rect">
                <a:avLst/>
              </a:prstGeom>
              <a:solidFill>
                <a:srgbClr val="526F96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68" name="Rectangle 935"/>
              <p:cNvSpPr>
                <a:spLocks noChangeArrowheads="1"/>
              </p:cNvSpPr>
              <p:nvPr/>
            </p:nvSpPr>
            <p:spPr bwMode="auto">
              <a:xfrm>
                <a:off x="5122672" y="6097901"/>
                <a:ext cx="164727" cy="16180"/>
              </a:xfrm>
              <a:prstGeom prst="rect">
                <a:avLst/>
              </a:prstGeom>
              <a:solidFill>
                <a:srgbClr val="55729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69" name="Rectangle 936"/>
              <p:cNvSpPr>
                <a:spLocks noChangeArrowheads="1"/>
              </p:cNvSpPr>
              <p:nvPr/>
            </p:nvSpPr>
            <p:spPr bwMode="auto">
              <a:xfrm>
                <a:off x="5122672" y="6097901"/>
                <a:ext cx="164727" cy="16180"/>
              </a:xfrm>
              <a:prstGeom prst="rect">
                <a:avLst/>
              </a:prstGeom>
              <a:solidFill>
                <a:srgbClr val="58749A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70" name="Rectangle 937"/>
              <p:cNvSpPr>
                <a:spLocks noChangeArrowheads="1"/>
              </p:cNvSpPr>
              <p:nvPr/>
            </p:nvSpPr>
            <p:spPr bwMode="auto">
              <a:xfrm>
                <a:off x="5122672" y="6097901"/>
                <a:ext cx="164727" cy="16180"/>
              </a:xfrm>
              <a:prstGeom prst="rect">
                <a:avLst/>
              </a:prstGeom>
              <a:solidFill>
                <a:srgbClr val="5A769C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71" name="Rectangle 938"/>
              <p:cNvSpPr>
                <a:spLocks noChangeArrowheads="1"/>
              </p:cNvSpPr>
              <p:nvPr/>
            </p:nvSpPr>
            <p:spPr bwMode="auto">
              <a:xfrm>
                <a:off x="5122672" y="6097901"/>
                <a:ext cx="164727" cy="16180"/>
              </a:xfrm>
              <a:prstGeom prst="rect">
                <a:avLst/>
              </a:prstGeom>
              <a:solidFill>
                <a:srgbClr val="5D799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72" name="Rectangle 939"/>
              <p:cNvSpPr>
                <a:spLocks noChangeArrowheads="1"/>
              </p:cNvSpPr>
              <p:nvPr/>
            </p:nvSpPr>
            <p:spPr bwMode="auto">
              <a:xfrm>
                <a:off x="5122672" y="6114081"/>
                <a:ext cx="164727" cy="16179"/>
              </a:xfrm>
              <a:prstGeom prst="rect">
                <a:avLst/>
              </a:prstGeom>
              <a:solidFill>
                <a:srgbClr val="5E7B9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73" name="Rectangle 940"/>
              <p:cNvSpPr>
                <a:spLocks noChangeArrowheads="1"/>
              </p:cNvSpPr>
              <p:nvPr/>
            </p:nvSpPr>
            <p:spPr bwMode="auto">
              <a:xfrm>
                <a:off x="5122672" y="6114081"/>
                <a:ext cx="164727" cy="16179"/>
              </a:xfrm>
              <a:prstGeom prst="rect">
                <a:avLst/>
              </a:prstGeom>
              <a:solidFill>
                <a:srgbClr val="607CA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74" name="Rectangle 941"/>
              <p:cNvSpPr>
                <a:spLocks noChangeArrowheads="1"/>
              </p:cNvSpPr>
              <p:nvPr/>
            </p:nvSpPr>
            <p:spPr bwMode="auto">
              <a:xfrm>
                <a:off x="5122672" y="6114081"/>
                <a:ext cx="164727" cy="16179"/>
              </a:xfrm>
              <a:prstGeom prst="rect">
                <a:avLst/>
              </a:prstGeom>
              <a:solidFill>
                <a:srgbClr val="627EA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75" name="Rectangle 942"/>
              <p:cNvSpPr>
                <a:spLocks noChangeArrowheads="1"/>
              </p:cNvSpPr>
              <p:nvPr/>
            </p:nvSpPr>
            <p:spPr bwMode="auto">
              <a:xfrm>
                <a:off x="5122672" y="6114081"/>
                <a:ext cx="164727" cy="16179"/>
              </a:xfrm>
              <a:prstGeom prst="rect">
                <a:avLst/>
              </a:prstGeom>
              <a:solidFill>
                <a:srgbClr val="637FA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76" name="Rectangle 943"/>
              <p:cNvSpPr>
                <a:spLocks noChangeArrowheads="1"/>
              </p:cNvSpPr>
              <p:nvPr/>
            </p:nvSpPr>
            <p:spPr bwMode="auto">
              <a:xfrm>
                <a:off x="5122672" y="6114081"/>
                <a:ext cx="164727" cy="16179"/>
              </a:xfrm>
              <a:prstGeom prst="rect">
                <a:avLst/>
              </a:prstGeom>
              <a:solidFill>
                <a:srgbClr val="6581A4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77" name="Rectangle 944"/>
              <p:cNvSpPr>
                <a:spLocks noChangeArrowheads="1"/>
              </p:cNvSpPr>
              <p:nvPr/>
            </p:nvSpPr>
            <p:spPr bwMode="auto">
              <a:xfrm>
                <a:off x="5122672" y="6114081"/>
                <a:ext cx="164727" cy="16179"/>
              </a:xfrm>
              <a:prstGeom prst="rect">
                <a:avLst/>
              </a:prstGeom>
              <a:solidFill>
                <a:srgbClr val="6682A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78" name="Rectangle 945"/>
              <p:cNvSpPr>
                <a:spLocks noChangeArrowheads="1"/>
              </p:cNvSpPr>
              <p:nvPr/>
            </p:nvSpPr>
            <p:spPr bwMode="auto">
              <a:xfrm>
                <a:off x="5122672" y="6130259"/>
                <a:ext cx="164727" cy="16180"/>
              </a:xfrm>
              <a:prstGeom prst="rect">
                <a:avLst/>
              </a:prstGeom>
              <a:solidFill>
                <a:srgbClr val="6783A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79" name="Rectangle 946"/>
              <p:cNvSpPr>
                <a:spLocks noChangeArrowheads="1"/>
              </p:cNvSpPr>
              <p:nvPr/>
            </p:nvSpPr>
            <p:spPr bwMode="auto">
              <a:xfrm>
                <a:off x="5122672" y="6130259"/>
                <a:ext cx="164727" cy="16180"/>
              </a:xfrm>
              <a:prstGeom prst="rect">
                <a:avLst/>
              </a:prstGeom>
              <a:solidFill>
                <a:srgbClr val="6883A6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80" name="Rectangle 947"/>
              <p:cNvSpPr>
                <a:spLocks noChangeArrowheads="1"/>
              </p:cNvSpPr>
              <p:nvPr/>
            </p:nvSpPr>
            <p:spPr bwMode="auto">
              <a:xfrm>
                <a:off x="5122672" y="6130259"/>
                <a:ext cx="164727" cy="16180"/>
              </a:xfrm>
              <a:prstGeom prst="rect">
                <a:avLst/>
              </a:prstGeom>
              <a:solidFill>
                <a:srgbClr val="6884A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81" name="Rectangle 948"/>
              <p:cNvSpPr>
                <a:spLocks noChangeArrowheads="1"/>
              </p:cNvSpPr>
              <p:nvPr/>
            </p:nvSpPr>
            <p:spPr bwMode="auto">
              <a:xfrm>
                <a:off x="5122672" y="6130259"/>
                <a:ext cx="164727" cy="16180"/>
              </a:xfrm>
              <a:prstGeom prst="rect">
                <a:avLst/>
              </a:prstGeom>
              <a:solidFill>
                <a:srgbClr val="6985A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82" name="Rectangle 949"/>
              <p:cNvSpPr>
                <a:spLocks noChangeArrowheads="1"/>
              </p:cNvSpPr>
              <p:nvPr/>
            </p:nvSpPr>
            <p:spPr bwMode="auto">
              <a:xfrm>
                <a:off x="5122672" y="6130259"/>
                <a:ext cx="164727" cy="16180"/>
              </a:xfrm>
              <a:prstGeom prst="rect">
                <a:avLst/>
              </a:prstGeom>
              <a:solidFill>
                <a:srgbClr val="6A86A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83" name="Rectangle 950"/>
              <p:cNvSpPr>
                <a:spLocks noChangeArrowheads="1"/>
              </p:cNvSpPr>
              <p:nvPr/>
            </p:nvSpPr>
            <p:spPr bwMode="auto">
              <a:xfrm>
                <a:off x="5143262" y="6049364"/>
                <a:ext cx="144136" cy="16179"/>
              </a:xfrm>
              <a:prstGeom prst="rect">
                <a:avLst/>
              </a:prstGeom>
              <a:solidFill>
                <a:srgbClr val="6A86A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84" name="Rectangle 951"/>
              <p:cNvSpPr>
                <a:spLocks noChangeArrowheads="1"/>
              </p:cNvSpPr>
              <p:nvPr/>
            </p:nvSpPr>
            <p:spPr bwMode="auto">
              <a:xfrm>
                <a:off x="5143262" y="6065542"/>
                <a:ext cx="144136" cy="16180"/>
              </a:xfrm>
              <a:prstGeom prst="rect">
                <a:avLst/>
              </a:prstGeom>
              <a:solidFill>
                <a:srgbClr val="6985A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85" name="Rectangle 952"/>
              <p:cNvSpPr>
                <a:spLocks noChangeArrowheads="1"/>
              </p:cNvSpPr>
              <p:nvPr/>
            </p:nvSpPr>
            <p:spPr bwMode="auto">
              <a:xfrm>
                <a:off x="5143262" y="6065542"/>
                <a:ext cx="144136" cy="16180"/>
              </a:xfrm>
              <a:prstGeom prst="rect">
                <a:avLst/>
              </a:prstGeom>
              <a:solidFill>
                <a:srgbClr val="6984A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86" name="Rectangle 953"/>
              <p:cNvSpPr>
                <a:spLocks noChangeArrowheads="1"/>
              </p:cNvSpPr>
              <p:nvPr/>
            </p:nvSpPr>
            <p:spPr bwMode="auto">
              <a:xfrm>
                <a:off x="5143262" y="6065542"/>
                <a:ext cx="144136" cy="16180"/>
              </a:xfrm>
              <a:prstGeom prst="rect">
                <a:avLst/>
              </a:prstGeom>
              <a:solidFill>
                <a:srgbClr val="6884A6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87" name="Rectangle 954"/>
              <p:cNvSpPr>
                <a:spLocks noChangeArrowheads="1"/>
              </p:cNvSpPr>
              <p:nvPr/>
            </p:nvSpPr>
            <p:spPr bwMode="auto">
              <a:xfrm>
                <a:off x="5143262" y="6065542"/>
                <a:ext cx="144136" cy="16180"/>
              </a:xfrm>
              <a:prstGeom prst="rect">
                <a:avLst/>
              </a:prstGeom>
              <a:solidFill>
                <a:srgbClr val="6783A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88" name="Rectangle 955"/>
              <p:cNvSpPr>
                <a:spLocks noChangeArrowheads="1"/>
              </p:cNvSpPr>
              <p:nvPr/>
            </p:nvSpPr>
            <p:spPr bwMode="auto">
              <a:xfrm>
                <a:off x="5143262" y="6065542"/>
                <a:ext cx="144136" cy="16180"/>
              </a:xfrm>
              <a:prstGeom prst="rect">
                <a:avLst/>
              </a:prstGeom>
              <a:solidFill>
                <a:srgbClr val="6682A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89" name="Rectangle 956"/>
              <p:cNvSpPr>
                <a:spLocks noChangeArrowheads="1"/>
              </p:cNvSpPr>
              <p:nvPr/>
            </p:nvSpPr>
            <p:spPr bwMode="auto">
              <a:xfrm>
                <a:off x="5143262" y="6065542"/>
                <a:ext cx="144136" cy="16180"/>
              </a:xfrm>
              <a:prstGeom prst="rect">
                <a:avLst/>
              </a:prstGeom>
              <a:solidFill>
                <a:srgbClr val="6480A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90" name="Rectangle 957"/>
              <p:cNvSpPr>
                <a:spLocks noChangeArrowheads="1"/>
              </p:cNvSpPr>
              <p:nvPr/>
            </p:nvSpPr>
            <p:spPr bwMode="auto">
              <a:xfrm>
                <a:off x="5143262" y="6081722"/>
                <a:ext cx="144136" cy="16179"/>
              </a:xfrm>
              <a:prstGeom prst="rect">
                <a:avLst/>
              </a:prstGeom>
              <a:solidFill>
                <a:srgbClr val="627FA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91" name="Rectangle 958"/>
              <p:cNvSpPr>
                <a:spLocks noChangeArrowheads="1"/>
              </p:cNvSpPr>
              <p:nvPr/>
            </p:nvSpPr>
            <p:spPr bwMode="auto">
              <a:xfrm>
                <a:off x="5143262" y="6081722"/>
                <a:ext cx="144136" cy="16179"/>
              </a:xfrm>
              <a:prstGeom prst="rect">
                <a:avLst/>
              </a:prstGeom>
              <a:solidFill>
                <a:srgbClr val="617DA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92" name="Rectangle 959"/>
              <p:cNvSpPr>
                <a:spLocks noChangeArrowheads="1"/>
              </p:cNvSpPr>
              <p:nvPr/>
            </p:nvSpPr>
            <p:spPr bwMode="auto">
              <a:xfrm>
                <a:off x="5143262" y="6081722"/>
                <a:ext cx="144136" cy="16179"/>
              </a:xfrm>
              <a:prstGeom prst="rect">
                <a:avLst/>
              </a:prstGeom>
              <a:solidFill>
                <a:srgbClr val="5E7B9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93" name="Rectangle 960"/>
              <p:cNvSpPr>
                <a:spLocks noChangeArrowheads="1"/>
              </p:cNvSpPr>
              <p:nvPr/>
            </p:nvSpPr>
            <p:spPr bwMode="auto">
              <a:xfrm>
                <a:off x="5143262" y="6081722"/>
                <a:ext cx="144136" cy="16179"/>
              </a:xfrm>
              <a:prstGeom prst="rect">
                <a:avLst/>
              </a:prstGeom>
              <a:solidFill>
                <a:srgbClr val="5C789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94" name="Rectangle 961"/>
              <p:cNvSpPr>
                <a:spLocks noChangeArrowheads="1"/>
              </p:cNvSpPr>
              <p:nvPr/>
            </p:nvSpPr>
            <p:spPr bwMode="auto">
              <a:xfrm>
                <a:off x="5143262" y="6081722"/>
                <a:ext cx="144136" cy="16179"/>
              </a:xfrm>
              <a:prstGeom prst="rect">
                <a:avLst/>
              </a:prstGeom>
              <a:solidFill>
                <a:srgbClr val="59769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95" name="Rectangle 962"/>
              <p:cNvSpPr>
                <a:spLocks noChangeArrowheads="1"/>
              </p:cNvSpPr>
              <p:nvPr/>
            </p:nvSpPr>
            <p:spPr bwMode="auto">
              <a:xfrm>
                <a:off x="5143262" y="6081722"/>
                <a:ext cx="144136" cy="16179"/>
              </a:xfrm>
              <a:prstGeom prst="rect">
                <a:avLst/>
              </a:prstGeom>
              <a:solidFill>
                <a:srgbClr val="567399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96" name="Rectangle 963"/>
              <p:cNvSpPr>
                <a:spLocks noChangeArrowheads="1"/>
              </p:cNvSpPr>
              <p:nvPr/>
            </p:nvSpPr>
            <p:spPr bwMode="auto">
              <a:xfrm>
                <a:off x="5143262" y="6081722"/>
                <a:ext cx="144136" cy="16179"/>
              </a:xfrm>
              <a:prstGeom prst="rect">
                <a:avLst/>
              </a:prstGeom>
              <a:solidFill>
                <a:srgbClr val="53709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97" name="Rectangle 964"/>
              <p:cNvSpPr>
                <a:spLocks noChangeArrowheads="1"/>
              </p:cNvSpPr>
              <p:nvPr/>
            </p:nvSpPr>
            <p:spPr bwMode="auto">
              <a:xfrm>
                <a:off x="5143262" y="6097901"/>
                <a:ext cx="144136" cy="16180"/>
              </a:xfrm>
              <a:prstGeom prst="rect">
                <a:avLst/>
              </a:prstGeom>
              <a:solidFill>
                <a:srgbClr val="506D94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98" name="Rectangle 965"/>
              <p:cNvSpPr>
                <a:spLocks noChangeArrowheads="1"/>
              </p:cNvSpPr>
              <p:nvPr/>
            </p:nvSpPr>
            <p:spPr bwMode="auto">
              <a:xfrm>
                <a:off x="5143262" y="6097901"/>
                <a:ext cx="144136" cy="16180"/>
              </a:xfrm>
              <a:prstGeom prst="rect">
                <a:avLst/>
              </a:prstGeom>
              <a:solidFill>
                <a:srgbClr val="4C699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99" name="Rectangle 966"/>
              <p:cNvSpPr>
                <a:spLocks noChangeArrowheads="1"/>
              </p:cNvSpPr>
              <p:nvPr/>
            </p:nvSpPr>
            <p:spPr bwMode="auto">
              <a:xfrm>
                <a:off x="5143262" y="6097901"/>
                <a:ext cx="144136" cy="16180"/>
              </a:xfrm>
              <a:prstGeom prst="rect">
                <a:avLst/>
              </a:prstGeom>
              <a:solidFill>
                <a:srgbClr val="48669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00" name="Rectangle 967"/>
              <p:cNvSpPr>
                <a:spLocks noChangeArrowheads="1"/>
              </p:cNvSpPr>
              <p:nvPr/>
            </p:nvSpPr>
            <p:spPr bwMode="auto">
              <a:xfrm>
                <a:off x="5143262" y="6097901"/>
                <a:ext cx="144136" cy="16180"/>
              </a:xfrm>
              <a:prstGeom prst="rect">
                <a:avLst/>
              </a:prstGeom>
              <a:solidFill>
                <a:srgbClr val="44638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01" name="Rectangle 968"/>
              <p:cNvSpPr>
                <a:spLocks noChangeArrowheads="1"/>
              </p:cNvSpPr>
              <p:nvPr/>
            </p:nvSpPr>
            <p:spPr bwMode="auto">
              <a:xfrm>
                <a:off x="5143262" y="6097901"/>
                <a:ext cx="144136" cy="16180"/>
              </a:xfrm>
              <a:prstGeom prst="rect">
                <a:avLst/>
              </a:prstGeom>
              <a:solidFill>
                <a:srgbClr val="41608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02" name="Rectangle 969"/>
              <p:cNvSpPr>
                <a:spLocks noChangeArrowheads="1"/>
              </p:cNvSpPr>
              <p:nvPr/>
            </p:nvSpPr>
            <p:spPr bwMode="auto">
              <a:xfrm>
                <a:off x="5143262" y="6097901"/>
                <a:ext cx="144136" cy="16180"/>
              </a:xfrm>
              <a:prstGeom prst="rect">
                <a:avLst/>
              </a:prstGeom>
              <a:solidFill>
                <a:srgbClr val="3C5C89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03" name="Rectangle 970"/>
              <p:cNvSpPr>
                <a:spLocks noChangeArrowheads="1"/>
              </p:cNvSpPr>
              <p:nvPr/>
            </p:nvSpPr>
            <p:spPr bwMode="auto">
              <a:xfrm>
                <a:off x="5143262" y="6114081"/>
                <a:ext cx="144136" cy="16179"/>
              </a:xfrm>
              <a:prstGeom prst="rect">
                <a:avLst/>
              </a:prstGeom>
              <a:solidFill>
                <a:srgbClr val="38598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04" name="Rectangle 971"/>
              <p:cNvSpPr>
                <a:spLocks noChangeArrowheads="1"/>
              </p:cNvSpPr>
              <p:nvPr/>
            </p:nvSpPr>
            <p:spPr bwMode="auto">
              <a:xfrm>
                <a:off x="5143262" y="6114081"/>
                <a:ext cx="144136" cy="16179"/>
              </a:xfrm>
              <a:prstGeom prst="rect">
                <a:avLst/>
              </a:prstGeom>
              <a:solidFill>
                <a:srgbClr val="35568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05" name="Rectangle 972"/>
              <p:cNvSpPr>
                <a:spLocks noChangeArrowheads="1"/>
              </p:cNvSpPr>
              <p:nvPr/>
            </p:nvSpPr>
            <p:spPr bwMode="auto">
              <a:xfrm>
                <a:off x="5143262" y="6114081"/>
                <a:ext cx="144136" cy="16179"/>
              </a:xfrm>
              <a:prstGeom prst="rect">
                <a:avLst/>
              </a:prstGeom>
              <a:solidFill>
                <a:srgbClr val="31548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06" name="Rectangle 973"/>
              <p:cNvSpPr>
                <a:spLocks noChangeArrowheads="1"/>
              </p:cNvSpPr>
              <p:nvPr/>
            </p:nvSpPr>
            <p:spPr bwMode="auto">
              <a:xfrm>
                <a:off x="5143262" y="6114081"/>
                <a:ext cx="144136" cy="16179"/>
              </a:xfrm>
              <a:prstGeom prst="rect">
                <a:avLst/>
              </a:prstGeom>
              <a:solidFill>
                <a:srgbClr val="2D518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07" name="Rectangle 974"/>
              <p:cNvSpPr>
                <a:spLocks noChangeArrowheads="1"/>
              </p:cNvSpPr>
              <p:nvPr/>
            </p:nvSpPr>
            <p:spPr bwMode="auto">
              <a:xfrm>
                <a:off x="5143262" y="6114081"/>
                <a:ext cx="144136" cy="16179"/>
              </a:xfrm>
              <a:prstGeom prst="rect">
                <a:avLst/>
              </a:prstGeom>
              <a:solidFill>
                <a:srgbClr val="2B508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08" name="Rectangle 975"/>
              <p:cNvSpPr>
                <a:spLocks noChangeArrowheads="1"/>
              </p:cNvSpPr>
              <p:nvPr/>
            </p:nvSpPr>
            <p:spPr bwMode="auto">
              <a:xfrm>
                <a:off x="5143262" y="6114081"/>
                <a:ext cx="144136" cy="16179"/>
              </a:xfrm>
              <a:prstGeom prst="rect">
                <a:avLst/>
              </a:prstGeom>
              <a:solidFill>
                <a:srgbClr val="284E8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09" name="Rectangle 976"/>
              <p:cNvSpPr>
                <a:spLocks noChangeArrowheads="1"/>
              </p:cNvSpPr>
              <p:nvPr/>
            </p:nvSpPr>
            <p:spPr bwMode="auto">
              <a:xfrm>
                <a:off x="5143262" y="6130259"/>
                <a:ext cx="144136" cy="16180"/>
              </a:xfrm>
              <a:prstGeom prst="rect">
                <a:avLst/>
              </a:prstGeom>
              <a:solidFill>
                <a:srgbClr val="254C7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10" name="Rectangle 977"/>
              <p:cNvSpPr>
                <a:spLocks noChangeArrowheads="1"/>
              </p:cNvSpPr>
              <p:nvPr/>
            </p:nvSpPr>
            <p:spPr bwMode="auto">
              <a:xfrm>
                <a:off x="5143262" y="6130259"/>
                <a:ext cx="144136" cy="16180"/>
              </a:xfrm>
              <a:prstGeom prst="rect">
                <a:avLst/>
              </a:prstGeom>
              <a:solidFill>
                <a:srgbClr val="234B7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11" name="Rectangle 978"/>
              <p:cNvSpPr>
                <a:spLocks noChangeArrowheads="1"/>
              </p:cNvSpPr>
              <p:nvPr/>
            </p:nvSpPr>
            <p:spPr bwMode="auto">
              <a:xfrm>
                <a:off x="5143262" y="6130259"/>
                <a:ext cx="144136" cy="16180"/>
              </a:xfrm>
              <a:prstGeom prst="rect">
                <a:avLst/>
              </a:prstGeom>
              <a:solidFill>
                <a:srgbClr val="204A7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12" name="Rectangle 979"/>
              <p:cNvSpPr>
                <a:spLocks noChangeArrowheads="1"/>
              </p:cNvSpPr>
              <p:nvPr/>
            </p:nvSpPr>
            <p:spPr bwMode="auto">
              <a:xfrm>
                <a:off x="5143262" y="6130259"/>
                <a:ext cx="144136" cy="16180"/>
              </a:xfrm>
              <a:prstGeom prst="rect">
                <a:avLst/>
              </a:prstGeom>
              <a:solidFill>
                <a:srgbClr val="1F497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13" name="Rectangle 980"/>
              <p:cNvSpPr>
                <a:spLocks noChangeArrowheads="1"/>
              </p:cNvSpPr>
              <p:nvPr/>
            </p:nvSpPr>
            <p:spPr bwMode="auto">
              <a:xfrm>
                <a:off x="5328581" y="6065542"/>
                <a:ext cx="123545" cy="16180"/>
              </a:xfrm>
              <a:prstGeom prst="rect">
                <a:avLst/>
              </a:prstGeom>
              <a:solidFill>
                <a:srgbClr val="1F497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14" name="Rectangle 981"/>
              <p:cNvSpPr>
                <a:spLocks noChangeArrowheads="1"/>
              </p:cNvSpPr>
              <p:nvPr/>
            </p:nvSpPr>
            <p:spPr bwMode="auto">
              <a:xfrm>
                <a:off x="5328581" y="6065542"/>
                <a:ext cx="123545" cy="16180"/>
              </a:xfrm>
              <a:prstGeom prst="rect">
                <a:avLst/>
              </a:prstGeom>
              <a:solidFill>
                <a:srgbClr val="204A7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15" name="Rectangle 982"/>
              <p:cNvSpPr>
                <a:spLocks noChangeArrowheads="1"/>
              </p:cNvSpPr>
              <p:nvPr/>
            </p:nvSpPr>
            <p:spPr bwMode="auto">
              <a:xfrm>
                <a:off x="5328581" y="6065542"/>
                <a:ext cx="123545" cy="16180"/>
              </a:xfrm>
              <a:prstGeom prst="rect">
                <a:avLst/>
              </a:prstGeom>
              <a:solidFill>
                <a:srgbClr val="234B7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16" name="Rectangle 983"/>
              <p:cNvSpPr>
                <a:spLocks noChangeArrowheads="1"/>
              </p:cNvSpPr>
              <p:nvPr/>
            </p:nvSpPr>
            <p:spPr bwMode="auto">
              <a:xfrm>
                <a:off x="5328581" y="6065542"/>
                <a:ext cx="123545" cy="16180"/>
              </a:xfrm>
              <a:prstGeom prst="rect">
                <a:avLst/>
              </a:prstGeom>
              <a:solidFill>
                <a:srgbClr val="264D7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17" name="Rectangle 984"/>
              <p:cNvSpPr>
                <a:spLocks noChangeArrowheads="1"/>
              </p:cNvSpPr>
              <p:nvPr/>
            </p:nvSpPr>
            <p:spPr bwMode="auto">
              <a:xfrm>
                <a:off x="5328581" y="6065542"/>
                <a:ext cx="123545" cy="16180"/>
              </a:xfrm>
              <a:prstGeom prst="rect">
                <a:avLst/>
              </a:prstGeom>
              <a:solidFill>
                <a:srgbClr val="2A4F8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18" name="Rectangle 985"/>
              <p:cNvSpPr>
                <a:spLocks noChangeArrowheads="1"/>
              </p:cNvSpPr>
              <p:nvPr/>
            </p:nvSpPr>
            <p:spPr bwMode="auto">
              <a:xfrm>
                <a:off x="5328581" y="6065542"/>
                <a:ext cx="123545" cy="16180"/>
              </a:xfrm>
              <a:prstGeom prst="rect">
                <a:avLst/>
              </a:prstGeom>
              <a:solidFill>
                <a:srgbClr val="2D518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19" name="Rectangle 986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23545" cy="16179"/>
              </a:xfrm>
              <a:prstGeom prst="rect">
                <a:avLst/>
              </a:prstGeom>
              <a:solidFill>
                <a:srgbClr val="31548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20" name="Rectangle 987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23545" cy="16179"/>
              </a:xfrm>
              <a:prstGeom prst="rect">
                <a:avLst/>
              </a:prstGeom>
              <a:solidFill>
                <a:srgbClr val="35578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21" name="Rectangle 988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23545" cy="16179"/>
              </a:xfrm>
              <a:prstGeom prst="rect">
                <a:avLst/>
              </a:prstGeom>
              <a:solidFill>
                <a:srgbClr val="3A5A8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22" name="Rectangle 989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23545" cy="16179"/>
              </a:xfrm>
              <a:prstGeom prst="rect">
                <a:avLst/>
              </a:prstGeom>
              <a:solidFill>
                <a:srgbClr val="3E5E8A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23" name="Rectangle 990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23545" cy="16179"/>
              </a:xfrm>
              <a:prstGeom prst="rect">
                <a:avLst/>
              </a:prstGeom>
              <a:solidFill>
                <a:srgbClr val="42618C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24" name="Rectangle 991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23545" cy="16179"/>
              </a:xfrm>
              <a:prstGeom prst="rect">
                <a:avLst/>
              </a:prstGeom>
              <a:solidFill>
                <a:srgbClr val="47658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25" name="Rectangle 992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23545" cy="16179"/>
              </a:xfrm>
              <a:prstGeom prst="rect">
                <a:avLst/>
              </a:prstGeom>
              <a:solidFill>
                <a:srgbClr val="4B699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26" name="Rectangle 993"/>
              <p:cNvSpPr>
                <a:spLocks noChangeArrowheads="1"/>
              </p:cNvSpPr>
              <p:nvPr/>
            </p:nvSpPr>
            <p:spPr bwMode="auto">
              <a:xfrm>
                <a:off x="5328581" y="6097901"/>
                <a:ext cx="123545" cy="16180"/>
              </a:xfrm>
              <a:prstGeom prst="rect">
                <a:avLst/>
              </a:prstGeom>
              <a:solidFill>
                <a:srgbClr val="506D94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27" name="Rectangle 994"/>
              <p:cNvSpPr>
                <a:spLocks noChangeArrowheads="1"/>
              </p:cNvSpPr>
              <p:nvPr/>
            </p:nvSpPr>
            <p:spPr bwMode="auto">
              <a:xfrm>
                <a:off x="5328581" y="6097901"/>
                <a:ext cx="123545" cy="16180"/>
              </a:xfrm>
              <a:prstGeom prst="rect">
                <a:avLst/>
              </a:prstGeom>
              <a:solidFill>
                <a:srgbClr val="54709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28" name="Rectangle 995"/>
              <p:cNvSpPr>
                <a:spLocks noChangeArrowheads="1"/>
              </p:cNvSpPr>
              <p:nvPr/>
            </p:nvSpPr>
            <p:spPr bwMode="auto">
              <a:xfrm>
                <a:off x="5328581" y="6097901"/>
                <a:ext cx="123545" cy="16180"/>
              </a:xfrm>
              <a:prstGeom prst="rect">
                <a:avLst/>
              </a:prstGeom>
              <a:solidFill>
                <a:srgbClr val="57749A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29" name="Rectangle 996"/>
              <p:cNvSpPr>
                <a:spLocks noChangeArrowheads="1"/>
              </p:cNvSpPr>
              <p:nvPr/>
            </p:nvSpPr>
            <p:spPr bwMode="auto">
              <a:xfrm>
                <a:off x="5328581" y="6097901"/>
                <a:ext cx="123545" cy="16180"/>
              </a:xfrm>
              <a:prstGeom prst="rect">
                <a:avLst/>
              </a:prstGeom>
              <a:solidFill>
                <a:srgbClr val="5B779C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30" name="Rectangle 997"/>
              <p:cNvSpPr>
                <a:spLocks noChangeArrowheads="1"/>
              </p:cNvSpPr>
              <p:nvPr/>
            </p:nvSpPr>
            <p:spPr bwMode="auto">
              <a:xfrm>
                <a:off x="5328581" y="6097901"/>
                <a:ext cx="123545" cy="16180"/>
              </a:xfrm>
              <a:prstGeom prst="rect">
                <a:avLst/>
              </a:prstGeom>
              <a:solidFill>
                <a:srgbClr val="5D7A9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31" name="Rectangle 998"/>
              <p:cNvSpPr>
                <a:spLocks noChangeArrowheads="1"/>
              </p:cNvSpPr>
              <p:nvPr/>
            </p:nvSpPr>
            <p:spPr bwMode="auto">
              <a:xfrm>
                <a:off x="5328581" y="6097901"/>
                <a:ext cx="123545" cy="16180"/>
              </a:xfrm>
              <a:prstGeom prst="rect">
                <a:avLst/>
              </a:prstGeom>
              <a:solidFill>
                <a:srgbClr val="607CA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32" name="Rectangle 999"/>
              <p:cNvSpPr>
                <a:spLocks noChangeArrowheads="1"/>
              </p:cNvSpPr>
              <p:nvPr/>
            </p:nvSpPr>
            <p:spPr bwMode="auto">
              <a:xfrm>
                <a:off x="5328581" y="6114081"/>
                <a:ext cx="123545" cy="16179"/>
              </a:xfrm>
              <a:prstGeom prst="rect">
                <a:avLst/>
              </a:prstGeom>
              <a:solidFill>
                <a:srgbClr val="627FA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33" name="Rectangle 1000"/>
              <p:cNvSpPr>
                <a:spLocks noChangeArrowheads="1"/>
              </p:cNvSpPr>
              <p:nvPr/>
            </p:nvSpPr>
            <p:spPr bwMode="auto">
              <a:xfrm>
                <a:off x="5328581" y="6114081"/>
                <a:ext cx="123545" cy="16179"/>
              </a:xfrm>
              <a:prstGeom prst="rect">
                <a:avLst/>
              </a:prstGeom>
              <a:solidFill>
                <a:srgbClr val="6480A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34" name="Rectangle 1001"/>
              <p:cNvSpPr>
                <a:spLocks noChangeArrowheads="1"/>
              </p:cNvSpPr>
              <p:nvPr/>
            </p:nvSpPr>
            <p:spPr bwMode="auto">
              <a:xfrm>
                <a:off x="5328581" y="6114081"/>
                <a:ext cx="123545" cy="16179"/>
              </a:xfrm>
              <a:prstGeom prst="rect">
                <a:avLst/>
              </a:prstGeom>
              <a:solidFill>
                <a:srgbClr val="6682A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35" name="Rectangle 1002"/>
              <p:cNvSpPr>
                <a:spLocks noChangeArrowheads="1"/>
              </p:cNvSpPr>
              <p:nvPr/>
            </p:nvSpPr>
            <p:spPr bwMode="auto">
              <a:xfrm>
                <a:off x="5328581" y="6114081"/>
                <a:ext cx="123545" cy="16179"/>
              </a:xfrm>
              <a:prstGeom prst="rect">
                <a:avLst/>
              </a:prstGeom>
              <a:solidFill>
                <a:srgbClr val="6783A6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36" name="Rectangle 1003"/>
              <p:cNvSpPr>
                <a:spLocks noChangeArrowheads="1"/>
              </p:cNvSpPr>
              <p:nvPr/>
            </p:nvSpPr>
            <p:spPr bwMode="auto">
              <a:xfrm>
                <a:off x="5328581" y="6114081"/>
                <a:ext cx="123545" cy="16179"/>
              </a:xfrm>
              <a:prstGeom prst="rect">
                <a:avLst/>
              </a:prstGeom>
              <a:solidFill>
                <a:srgbClr val="6884A6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37" name="Rectangle 1004"/>
              <p:cNvSpPr>
                <a:spLocks noChangeArrowheads="1"/>
              </p:cNvSpPr>
              <p:nvPr/>
            </p:nvSpPr>
            <p:spPr bwMode="auto">
              <a:xfrm>
                <a:off x="5328581" y="6114081"/>
                <a:ext cx="123545" cy="16179"/>
              </a:xfrm>
              <a:prstGeom prst="rect">
                <a:avLst/>
              </a:prstGeom>
              <a:solidFill>
                <a:srgbClr val="6985A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38" name="Rectangle 1005"/>
              <p:cNvSpPr>
                <a:spLocks noChangeArrowheads="1"/>
              </p:cNvSpPr>
              <p:nvPr/>
            </p:nvSpPr>
            <p:spPr bwMode="auto">
              <a:xfrm>
                <a:off x="5328581" y="6130259"/>
                <a:ext cx="123545" cy="16180"/>
              </a:xfrm>
              <a:prstGeom prst="rect">
                <a:avLst/>
              </a:prstGeom>
              <a:solidFill>
                <a:srgbClr val="6A85A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39" name="Rectangle 1006"/>
              <p:cNvSpPr>
                <a:spLocks noChangeArrowheads="1"/>
              </p:cNvSpPr>
              <p:nvPr/>
            </p:nvSpPr>
            <p:spPr bwMode="auto">
              <a:xfrm>
                <a:off x="5328581" y="6130259"/>
                <a:ext cx="123545" cy="16180"/>
              </a:xfrm>
              <a:prstGeom prst="rect">
                <a:avLst/>
              </a:prstGeom>
              <a:solidFill>
                <a:srgbClr val="6A86A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40" name="Rectangle 1007"/>
              <p:cNvSpPr>
                <a:spLocks noChangeArrowheads="1"/>
              </p:cNvSpPr>
              <p:nvPr/>
            </p:nvSpPr>
            <p:spPr bwMode="auto">
              <a:xfrm>
                <a:off x="5328581" y="6065542"/>
                <a:ext cx="102954" cy="16180"/>
              </a:xfrm>
              <a:prstGeom prst="rect">
                <a:avLst/>
              </a:prstGeom>
              <a:solidFill>
                <a:srgbClr val="6A86A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41" name="Rectangle 1008"/>
              <p:cNvSpPr>
                <a:spLocks noChangeArrowheads="1"/>
              </p:cNvSpPr>
              <p:nvPr/>
            </p:nvSpPr>
            <p:spPr bwMode="auto">
              <a:xfrm>
                <a:off x="5328581" y="6065542"/>
                <a:ext cx="102954" cy="16180"/>
              </a:xfrm>
              <a:prstGeom prst="rect">
                <a:avLst/>
              </a:prstGeom>
              <a:solidFill>
                <a:srgbClr val="6A85A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42" name="Rectangle 1009"/>
              <p:cNvSpPr>
                <a:spLocks noChangeArrowheads="1"/>
              </p:cNvSpPr>
              <p:nvPr/>
            </p:nvSpPr>
            <p:spPr bwMode="auto">
              <a:xfrm>
                <a:off x="5328581" y="6065542"/>
                <a:ext cx="102954" cy="16180"/>
              </a:xfrm>
              <a:prstGeom prst="rect">
                <a:avLst/>
              </a:prstGeom>
              <a:solidFill>
                <a:srgbClr val="6985A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43" name="Rectangle 1010"/>
              <p:cNvSpPr>
                <a:spLocks noChangeArrowheads="1"/>
              </p:cNvSpPr>
              <p:nvPr/>
            </p:nvSpPr>
            <p:spPr bwMode="auto">
              <a:xfrm>
                <a:off x="5328581" y="6065542"/>
                <a:ext cx="102954" cy="16180"/>
              </a:xfrm>
              <a:prstGeom prst="rect">
                <a:avLst/>
              </a:prstGeom>
              <a:solidFill>
                <a:srgbClr val="6884A6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44" name="Rectangle 1011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02954" cy="16179"/>
              </a:xfrm>
              <a:prstGeom prst="rect">
                <a:avLst/>
              </a:prstGeom>
              <a:solidFill>
                <a:srgbClr val="6682A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45" name="Rectangle 1012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02954" cy="16179"/>
              </a:xfrm>
              <a:prstGeom prst="rect">
                <a:avLst/>
              </a:prstGeom>
              <a:solidFill>
                <a:srgbClr val="6580A4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46" name="Rectangle 1013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02954" cy="16179"/>
              </a:xfrm>
              <a:prstGeom prst="rect">
                <a:avLst/>
              </a:prstGeom>
              <a:solidFill>
                <a:srgbClr val="627EA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47" name="Rectangle 1014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02954" cy="16179"/>
              </a:xfrm>
              <a:prstGeom prst="rect">
                <a:avLst/>
              </a:prstGeom>
              <a:solidFill>
                <a:srgbClr val="607CA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48" name="Rectangle 1015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02954" cy="16179"/>
              </a:xfrm>
              <a:prstGeom prst="rect">
                <a:avLst/>
              </a:prstGeom>
              <a:solidFill>
                <a:srgbClr val="5C799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49" name="Rectangle 1016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02954" cy="16179"/>
              </a:xfrm>
              <a:prstGeom prst="rect">
                <a:avLst/>
              </a:prstGeom>
              <a:solidFill>
                <a:srgbClr val="58759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50" name="Rectangle 1017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02954" cy="16179"/>
              </a:xfrm>
              <a:prstGeom prst="rect">
                <a:avLst/>
              </a:prstGeom>
              <a:solidFill>
                <a:srgbClr val="54719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51" name="Rectangle 1018"/>
              <p:cNvSpPr>
                <a:spLocks noChangeArrowheads="1"/>
              </p:cNvSpPr>
              <p:nvPr/>
            </p:nvSpPr>
            <p:spPr bwMode="auto">
              <a:xfrm>
                <a:off x="5328581" y="6097901"/>
                <a:ext cx="102954" cy="16180"/>
              </a:xfrm>
              <a:prstGeom prst="rect">
                <a:avLst/>
              </a:prstGeom>
              <a:solidFill>
                <a:srgbClr val="506D94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52" name="Rectangle 1019"/>
              <p:cNvSpPr>
                <a:spLocks noChangeArrowheads="1"/>
              </p:cNvSpPr>
              <p:nvPr/>
            </p:nvSpPr>
            <p:spPr bwMode="auto">
              <a:xfrm>
                <a:off x="5328581" y="6097901"/>
                <a:ext cx="102954" cy="16180"/>
              </a:xfrm>
              <a:prstGeom prst="rect">
                <a:avLst/>
              </a:prstGeom>
              <a:solidFill>
                <a:srgbClr val="4A689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53" name="Rectangle 1020"/>
              <p:cNvSpPr>
                <a:spLocks noChangeArrowheads="1"/>
              </p:cNvSpPr>
              <p:nvPr/>
            </p:nvSpPr>
            <p:spPr bwMode="auto">
              <a:xfrm>
                <a:off x="5328581" y="6097901"/>
                <a:ext cx="102954" cy="16180"/>
              </a:xfrm>
              <a:prstGeom prst="rect">
                <a:avLst/>
              </a:prstGeom>
              <a:solidFill>
                <a:srgbClr val="46648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54" name="Rectangle 1021"/>
              <p:cNvSpPr>
                <a:spLocks noChangeArrowheads="1"/>
              </p:cNvSpPr>
              <p:nvPr/>
            </p:nvSpPr>
            <p:spPr bwMode="auto">
              <a:xfrm>
                <a:off x="5328581" y="6097901"/>
                <a:ext cx="102954" cy="16180"/>
              </a:xfrm>
              <a:prstGeom prst="rect">
                <a:avLst/>
              </a:prstGeom>
              <a:solidFill>
                <a:srgbClr val="405F8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55" name="Rectangle 1022"/>
              <p:cNvSpPr>
                <a:spLocks noChangeArrowheads="1"/>
              </p:cNvSpPr>
              <p:nvPr/>
            </p:nvSpPr>
            <p:spPr bwMode="auto">
              <a:xfrm>
                <a:off x="5328581" y="6097901"/>
                <a:ext cx="102954" cy="16180"/>
              </a:xfrm>
              <a:prstGeom prst="rect">
                <a:avLst/>
              </a:prstGeom>
              <a:solidFill>
                <a:srgbClr val="3A5B8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56" name="Rectangle 1023"/>
              <p:cNvSpPr>
                <a:spLocks noChangeArrowheads="1"/>
              </p:cNvSpPr>
              <p:nvPr/>
            </p:nvSpPr>
            <p:spPr bwMode="auto">
              <a:xfrm>
                <a:off x="5328581" y="6097901"/>
                <a:ext cx="102954" cy="16180"/>
              </a:xfrm>
              <a:prstGeom prst="rect">
                <a:avLst/>
              </a:prstGeom>
              <a:solidFill>
                <a:srgbClr val="36578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57" name="Rectangle 1024"/>
              <p:cNvSpPr>
                <a:spLocks noChangeArrowheads="1"/>
              </p:cNvSpPr>
              <p:nvPr/>
            </p:nvSpPr>
            <p:spPr bwMode="auto">
              <a:xfrm>
                <a:off x="5328581" y="6114081"/>
                <a:ext cx="102954" cy="16179"/>
              </a:xfrm>
              <a:prstGeom prst="rect">
                <a:avLst/>
              </a:prstGeom>
              <a:solidFill>
                <a:srgbClr val="30538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58" name="Rectangle 1025"/>
              <p:cNvSpPr>
                <a:spLocks noChangeArrowheads="1"/>
              </p:cNvSpPr>
              <p:nvPr/>
            </p:nvSpPr>
            <p:spPr bwMode="auto">
              <a:xfrm>
                <a:off x="5328581" y="6114081"/>
                <a:ext cx="102954" cy="16179"/>
              </a:xfrm>
              <a:prstGeom prst="rect">
                <a:avLst/>
              </a:prstGeom>
              <a:solidFill>
                <a:srgbClr val="2D518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59" name="Rectangle 1026"/>
              <p:cNvSpPr>
                <a:spLocks noChangeArrowheads="1"/>
              </p:cNvSpPr>
              <p:nvPr/>
            </p:nvSpPr>
            <p:spPr bwMode="auto">
              <a:xfrm>
                <a:off x="5328581" y="6114081"/>
                <a:ext cx="102954" cy="16179"/>
              </a:xfrm>
              <a:prstGeom prst="rect">
                <a:avLst/>
              </a:prstGeom>
              <a:solidFill>
                <a:srgbClr val="284E8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60" name="Rectangle 1027"/>
              <p:cNvSpPr>
                <a:spLocks noChangeArrowheads="1"/>
              </p:cNvSpPr>
              <p:nvPr/>
            </p:nvSpPr>
            <p:spPr bwMode="auto">
              <a:xfrm>
                <a:off x="5328581" y="6114081"/>
                <a:ext cx="102954" cy="16179"/>
              </a:xfrm>
              <a:prstGeom prst="rect">
                <a:avLst/>
              </a:prstGeom>
              <a:solidFill>
                <a:srgbClr val="244C7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61" name="Rectangle 1028"/>
              <p:cNvSpPr>
                <a:spLocks noChangeArrowheads="1"/>
              </p:cNvSpPr>
              <p:nvPr/>
            </p:nvSpPr>
            <p:spPr bwMode="auto">
              <a:xfrm>
                <a:off x="5328581" y="6114081"/>
                <a:ext cx="102954" cy="16179"/>
              </a:xfrm>
              <a:prstGeom prst="rect">
                <a:avLst/>
              </a:prstGeom>
              <a:solidFill>
                <a:srgbClr val="224A7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62" name="Rectangle 1029"/>
              <p:cNvSpPr>
                <a:spLocks noChangeArrowheads="1"/>
              </p:cNvSpPr>
              <p:nvPr/>
            </p:nvSpPr>
            <p:spPr bwMode="auto">
              <a:xfrm>
                <a:off x="5328581" y="6114081"/>
                <a:ext cx="102954" cy="16179"/>
              </a:xfrm>
              <a:prstGeom prst="rect">
                <a:avLst/>
              </a:prstGeom>
              <a:solidFill>
                <a:srgbClr val="1F497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63" name="Rectangle 1030"/>
              <p:cNvSpPr>
                <a:spLocks noChangeArrowheads="1"/>
              </p:cNvSpPr>
              <p:nvPr/>
            </p:nvSpPr>
            <p:spPr bwMode="auto">
              <a:xfrm>
                <a:off x="4957946" y="6065542"/>
                <a:ext cx="123545" cy="16180"/>
              </a:xfrm>
              <a:prstGeom prst="rect">
                <a:avLst/>
              </a:prstGeom>
              <a:solidFill>
                <a:srgbClr val="1F497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64" name="Rectangle 1031"/>
              <p:cNvSpPr>
                <a:spLocks noChangeArrowheads="1"/>
              </p:cNvSpPr>
              <p:nvPr/>
            </p:nvSpPr>
            <p:spPr bwMode="auto">
              <a:xfrm>
                <a:off x="4957946" y="6065542"/>
                <a:ext cx="123545" cy="16180"/>
              </a:xfrm>
              <a:prstGeom prst="rect">
                <a:avLst/>
              </a:prstGeom>
              <a:solidFill>
                <a:srgbClr val="204A7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65" name="Rectangle 1032"/>
              <p:cNvSpPr>
                <a:spLocks noChangeArrowheads="1"/>
              </p:cNvSpPr>
              <p:nvPr/>
            </p:nvSpPr>
            <p:spPr bwMode="auto">
              <a:xfrm>
                <a:off x="4957946" y="6065542"/>
                <a:ext cx="123545" cy="16180"/>
              </a:xfrm>
              <a:prstGeom prst="rect">
                <a:avLst/>
              </a:prstGeom>
              <a:solidFill>
                <a:srgbClr val="234B7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66" name="Rectangle 1033"/>
              <p:cNvSpPr>
                <a:spLocks noChangeArrowheads="1"/>
              </p:cNvSpPr>
              <p:nvPr/>
            </p:nvSpPr>
            <p:spPr bwMode="auto">
              <a:xfrm>
                <a:off x="4957946" y="6065542"/>
                <a:ext cx="123545" cy="16180"/>
              </a:xfrm>
              <a:prstGeom prst="rect">
                <a:avLst/>
              </a:prstGeom>
              <a:solidFill>
                <a:srgbClr val="264D7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67" name="Rectangle 1034"/>
              <p:cNvSpPr>
                <a:spLocks noChangeArrowheads="1"/>
              </p:cNvSpPr>
              <p:nvPr/>
            </p:nvSpPr>
            <p:spPr bwMode="auto">
              <a:xfrm>
                <a:off x="4957946" y="6065542"/>
                <a:ext cx="123545" cy="16180"/>
              </a:xfrm>
              <a:prstGeom prst="rect">
                <a:avLst/>
              </a:prstGeom>
              <a:solidFill>
                <a:srgbClr val="2A4F8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68" name="Rectangle 1035"/>
              <p:cNvSpPr>
                <a:spLocks noChangeArrowheads="1"/>
              </p:cNvSpPr>
              <p:nvPr/>
            </p:nvSpPr>
            <p:spPr bwMode="auto">
              <a:xfrm>
                <a:off x="4957946" y="6065542"/>
                <a:ext cx="123545" cy="16180"/>
              </a:xfrm>
              <a:prstGeom prst="rect">
                <a:avLst/>
              </a:prstGeom>
              <a:solidFill>
                <a:srgbClr val="2D518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69" name="Rectangle 1036"/>
              <p:cNvSpPr>
                <a:spLocks noChangeArrowheads="1"/>
              </p:cNvSpPr>
              <p:nvPr/>
            </p:nvSpPr>
            <p:spPr bwMode="auto">
              <a:xfrm>
                <a:off x="4957946" y="6081722"/>
                <a:ext cx="123545" cy="16179"/>
              </a:xfrm>
              <a:prstGeom prst="rect">
                <a:avLst/>
              </a:prstGeom>
              <a:solidFill>
                <a:srgbClr val="31548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70" name="Rectangle 1037"/>
              <p:cNvSpPr>
                <a:spLocks noChangeArrowheads="1"/>
              </p:cNvSpPr>
              <p:nvPr/>
            </p:nvSpPr>
            <p:spPr bwMode="auto">
              <a:xfrm>
                <a:off x="4957946" y="6081722"/>
                <a:ext cx="123545" cy="16179"/>
              </a:xfrm>
              <a:prstGeom prst="rect">
                <a:avLst/>
              </a:prstGeom>
              <a:solidFill>
                <a:srgbClr val="35578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71" name="Rectangle 1038"/>
              <p:cNvSpPr>
                <a:spLocks noChangeArrowheads="1"/>
              </p:cNvSpPr>
              <p:nvPr/>
            </p:nvSpPr>
            <p:spPr bwMode="auto">
              <a:xfrm>
                <a:off x="4957946" y="6081722"/>
                <a:ext cx="123545" cy="16179"/>
              </a:xfrm>
              <a:prstGeom prst="rect">
                <a:avLst/>
              </a:prstGeom>
              <a:solidFill>
                <a:srgbClr val="3A5A8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72" name="Rectangle 1039"/>
              <p:cNvSpPr>
                <a:spLocks noChangeArrowheads="1"/>
              </p:cNvSpPr>
              <p:nvPr/>
            </p:nvSpPr>
            <p:spPr bwMode="auto">
              <a:xfrm>
                <a:off x="4957946" y="6081722"/>
                <a:ext cx="123545" cy="16179"/>
              </a:xfrm>
              <a:prstGeom prst="rect">
                <a:avLst/>
              </a:prstGeom>
              <a:solidFill>
                <a:srgbClr val="3E5E8A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73" name="Rectangle 1040"/>
              <p:cNvSpPr>
                <a:spLocks noChangeArrowheads="1"/>
              </p:cNvSpPr>
              <p:nvPr/>
            </p:nvSpPr>
            <p:spPr bwMode="auto">
              <a:xfrm>
                <a:off x="4957946" y="6081722"/>
                <a:ext cx="123545" cy="16179"/>
              </a:xfrm>
              <a:prstGeom prst="rect">
                <a:avLst/>
              </a:prstGeom>
              <a:solidFill>
                <a:srgbClr val="42618C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74" name="Rectangle 1041"/>
              <p:cNvSpPr>
                <a:spLocks noChangeArrowheads="1"/>
              </p:cNvSpPr>
              <p:nvPr/>
            </p:nvSpPr>
            <p:spPr bwMode="auto">
              <a:xfrm>
                <a:off x="4957946" y="6081722"/>
                <a:ext cx="123545" cy="16179"/>
              </a:xfrm>
              <a:prstGeom prst="rect">
                <a:avLst/>
              </a:prstGeom>
              <a:solidFill>
                <a:srgbClr val="47658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75" name="Rectangle 1042"/>
              <p:cNvSpPr>
                <a:spLocks noChangeArrowheads="1"/>
              </p:cNvSpPr>
              <p:nvPr/>
            </p:nvSpPr>
            <p:spPr bwMode="auto">
              <a:xfrm>
                <a:off x="4957946" y="6081722"/>
                <a:ext cx="123545" cy="16179"/>
              </a:xfrm>
              <a:prstGeom prst="rect">
                <a:avLst/>
              </a:prstGeom>
              <a:solidFill>
                <a:srgbClr val="4B699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76" name="Rectangle 1043"/>
              <p:cNvSpPr>
                <a:spLocks noChangeArrowheads="1"/>
              </p:cNvSpPr>
              <p:nvPr/>
            </p:nvSpPr>
            <p:spPr bwMode="auto">
              <a:xfrm>
                <a:off x="4957946" y="6097901"/>
                <a:ext cx="123545" cy="16180"/>
              </a:xfrm>
              <a:prstGeom prst="rect">
                <a:avLst/>
              </a:prstGeom>
              <a:solidFill>
                <a:srgbClr val="506D94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77" name="Rectangle 1044"/>
              <p:cNvSpPr>
                <a:spLocks noChangeArrowheads="1"/>
              </p:cNvSpPr>
              <p:nvPr/>
            </p:nvSpPr>
            <p:spPr bwMode="auto">
              <a:xfrm>
                <a:off x="4957946" y="6097901"/>
                <a:ext cx="123545" cy="16180"/>
              </a:xfrm>
              <a:prstGeom prst="rect">
                <a:avLst/>
              </a:prstGeom>
              <a:solidFill>
                <a:srgbClr val="54709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78" name="Rectangle 1045"/>
              <p:cNvSpPr>
                <a:spLocks noChangeArrowheads="1"/>
              </p:cNvSpPr>
              <p:nvPr/>
            </p:nvSpPr>
            <p:spPr bwMode="auto">
              <a:xfrm>
                <a:off x="4957946" y="6097901"/>
                <a:ext cx="123545" cy="16180"/>
              </a:xfrm>
              <a:prstGeom prst="rect">
                <a:avLst/>
              </a:prstGeom>
              <a:solidFill>
                <a:srgbClr val="57749A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79" name="Rectangle 1046"/>
              <p:cNvSpPr>
                <a:spLocks noChangeArrowheads="1"/>
              </p:cNvSpPr>
              <p:nvPr/>
            </p:nvSpPr>
            <p:spPr bwMode="auto">
              <a:xfrm>
                <a:off x="4957946" y="6097901"/>
                <a:ext cx="123545" cy="16180"/>
              </a:xfrm>
              <a:prstGeom prst="rect">
                <a:avLst/>
              </a:prstGeom>
              <a:solidFill>
                <a:srgbClr val="5B779C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80" name="Rectangle 1047"/>
              <p:cNvSpPr>
                <a:spLocks noChangeArrowheads="1"/>
              </p:cNvSpPr>
              <p:nvPr/>
            </p:nvSpPr>
            <p:spPr bwMode="auto">
              <a:xfrm>
                <a:off x="4957946" y="6097901"/>
                <a:ext cx="123545" cy="16180"/>
              </a:xfrm>
              <a:prstGeom prst="rect">
                <a:avLst/>
              </a:prstGeom>
              <a:solidFill>
                <a:srgbClr val="5D7A9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81" name="Rectangle 1048"/>
              <p:cNvSpPr>
                <a:spLocks noChangeArrowheads="1"/>
              </p:cNvSpPr>
              <p:nvPr/>
            </p:nvSpPr>
            <p:spPr bwMode="auto">
              <a:xfrm>
                <a:off x="4957946" y="6097901"/>
                <a:ext cx="123545" cy="16180"/>
              </a:xfrm>
              <a:prstGeom prst="rect">
                <a:avLst/>
              </a:prstGeom>
              <a:solidFill>
                <a:srgbClr val="607CA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82" name="Rectangle 1049"/>
              <p:cNvSpPr>
                <a:spLocks noChangeArrowheads="1"/>
              </p:cNvSpPr>
              <p:nvPr/>
            </p:nvSpPr>
            <p:spPr bwMode="auto">
              <a:xfrm>
                <a:off x="4957946" y="6114081"/>
                <a:ext cx="123545" cy="16179"/>
              </a:xfrm>
              <a:prstGeom prst="rect">
                <a:avLst/>
              </a:prstGeom>
              <a:solidFill>
                <a:srgbClr val="627FA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83" name="Rectangle 1050"/>
              <p:cNvSpPr>
                <a:spLocks noChangeArrowheads="1"/>
              </p:cNvSpPr>
              <p:nvPr/>
            </p:nvSpPr>
            <p:spPr bwMode="auto">
              <a:xfrm>
                <a:off x="4957946" y="6114081"/>
                <a:ext cx="123545" cy="16179"/>
              </a:xfrm>
              <a:prstGeom prst="rect">
                <a:avLst/>
              </a:prstGeom>
              <a:solidFill>
                <a:srgbClr val="6480A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84" name="Rectangle 1051"/>
              <p:cNvSpPr>
                <a:spLocks noChangeArrowheads="1"/>
              </p:cNvSpPr>
              <p:nvPr/>
            </p:nvSpPr>
            <p:spPr bwMode="auto">
              <a:xfrm>
                <a:off x="4957946" y="6114081"/>
                <a:ext cx="123545" cy="16179"/>
              </a:xfrm>
              <a:prstGeom prst="rect">
                <a:avLst/>
              </a:prstGeom>
              <a:solidFill>
                <a:srgbClr val="6682A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85" name="Rectangle 1052"/>
              <p:cNvSpPr>
                <a:spLocks noChangeArrowheads="1"/>
              </p:cNvSpPr>
              <p:nvPr/>
            </p:nvSpPr>
            <p:spPr bwMode="auto">
              <a:xfrm>
                <a:off x="4957946" y="6114081"/>
                <a:ext cx="123545" cy="16179"/>
              </a:xfrm>
              <a:prstGeom prst="rect">
                <a:avLst/>
              </a:prstGeom>
              <a:solidFill>
                <a:srgbClr val="6783A6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86" name="Rectangle 1053"/>
              <p:cNvSpPr>
                <a:spLocks noChangeArrowheads="1"/>
              </p:cNvSpPr>
              <p:nvPr/>
            </p:nvSpPr>
            <p:spPr bwMode="auto">
              <a:xfrm>
                <a:off x="4957946" y="6114081"/>
                <a:ext cx="123545" cy="16179"/>
              </a:xfrm>
              <a:prstGeom prst="rect">
                <a:avLst/>
              </a:prstGeom>
              <a:solidFill>
                <a:srgbClr val="6884A6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87" name="Rectangle 1054"/>
              <p:cNvSpPr>
                <a:spLocks noChangeArrowheads="1"/>
              </p:cNvSpPr>
              <p:nvPr/>
            </p:nvSpPr>
            <p:spPr bwMode="auto">
              <a:xfrm>
                <a:off x="4957946" y="6114081"/>
                <a:ext cx="123545" cy="16179"/>
              </a:xfrm>
              <a:prstGeom prst="rect">
                <a:avLst/>
              </a:prstGeom>
              <a:solidFill>
                <a:srgbClr val="6985A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88" name="Rectangle 1055"/>
              <p:cNvSpPr>
                <a:spLocks noChangeArrowheads="1"/>
              </p:cNvSpPr>
              <p:nvPr/>
            </p:nvSpPr>
            <p:spPr bwMode="auto">
              <a:xfrm>
                <a:off x="4957946" y="6130259"/>
                <a:ext cx="123545" cy="16180"/>
              </a:xfrm>
              <a:prstGeom prst="rect">
                <a:avLst/>
              </a:prstGeom>
              <a:solidFill>
                <a:srgbClr val="6A85A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89" name="Rectangle 1056"/>
              <p:cNvSpPr>
                <a:spLocks noChangeArrowheads="1"/>
              </p:cNvSpPr>
              <p:nvPr/>
            </p:nvSpPr>
            <p:spPr bwMode="auto">
              <a:xfrm>
                <a:off x="4957946" y="6130259"/>
                <a:ext cx="123545" cy="16180"/>
              </a:xfrm>
              <a:prstGeom prst="rect">
                <a:avLst/>
              </a:prstGeom>
              <a:solidFill>
                <a:srgbClr val="6A86A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90" name="Rectangle 1057"/>
              <p:cNvSpPr>
                <a:spLocks noChangeArrowheads="1"/>
              </p:cNvSpPr>
              <p:nvPr/>
            </p:nvSpPr>
            <p:spPr bwMode="auto">
              <a:xfrm>
                <a:off x="4978536" y="6065542"/>
                <a:ext cx="102955" cy="16180"/>
              </a:xfrm>
              <a:prstGeom prst="rect">
                <a:avLst/>
              </a:prstGeom>
              <a:solidFill>
                <a:srgbClr val="6A86A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91" name="Rectangle 1058"/>
              <p:cNvSpPr>
                <a:spLocks noChangeArrowheads="1"/>
              </p:cNvSpPr>
              <p:nvPr/>
            </p:nvSpPr>
            <p:spPr bwMode="auto">
              <a:xfrm>
                <a:off x="4978536" y="6065542"/>
                <a:ext cx="102955" cy="16180"/>
              </a:xfrm>
              <a:prstGeom prst="rect">
                <a:avLst/>
              </a:prstGeom>
              <a:solidFill>
                <a:srgbClr val="6A85A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92" name="Rectangle 1059"/>
              <p:cNvSpPr>
                <a:spLocks noChangeArrowheads="1"/>
              </p:cNvSpPr>
              <p:nvPr/>
            </p:nvSpPr>
            <p:spPr bwMode="auto">
              <a:xfrm>
                <a:off x="4978536" y="6065542"/>
                <a:ext cx="102955" cy="16180"/>
              </a:xfrm>
              <a:prstGeom prst="rect">
                <a:avLst/>
              </a:prstGeom>
              <a:solidFill>
                <a:srgbClr val="6985A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93" name="Rectangle 1060"/>
              <p:cNvSpPr>
                <a:spLocks noChangeArrowheads="1"/>
              </p:cNvSpPr>
              <p:nvPr/>
            </p:nvSpPr>
            <p:spPr bwMode="auto">
              <a:xfrm>
                <a:off x="4978536" y="6065542"/>
                <a:ext cx="102955" cy="16180"/>
              </a:xfrm>
              <a:prstGeom prst="rect">
                <a:avLst/>
              </a:prstGeom>
              <a:solidFill>
                <a:srgbClr val="6884A6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94" name="Rectangle 1061"/>
              <p:cNvSpPr>
                <a:spLocks noChangeArrowheads="1"/>
              </p:cNvSpPr>
              <p:nvPr/>
            </p:nvSpPr>
            <p:spPr bwMode="auto">
              <a:xfrm>
                <a:off x="4978536" y="6081722"/>
                <a:ext cx="102955" cy="16179"/>
              </a:xfrm>
              <a:prstGeom prst="rect">
                <a:avLst/>
              </a:prstGeom>
              <a:solidFill>
                <a:srgbClr val="6682A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95" name="Rectangle 1062"/>
              <p:cNvSpPr>
                <a:spLocks noChangeArrowheads="1"/>
              </p:cNvSpPr>
              <p:nvPr/>
            </p:nvSpPr>
            <p:spPr bwMode="auto">
              <a:xfrm>
                <a:off x="4978536" y="6081722"/>
                <a:ext cx="102955" cy="16179"/>
              </a:xfrm>
              <a:prstGeom prst="rect">
                <a:avLst/>
              </a:prstGeom>
              <a:solidFill>
                <a:srgbClr val="6580A4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96" name="Rectangle 1063"/>
              <p:cNvSpPr>
                <a:spLocks noChangeArrowheads="1"/>
              </p:cNvSpPr>
              <p:nvPr/>
            </p:nvSpPr>
            <p:spPr bwMode="auto">
              <a:xfrm>
                <a:off x="4978536" y="6081722"/>
                <a:ext cx="102955" cy="16179"/>
              </a:xfrm>
              <a:prstGeom prst="rect">
                <a:avLst/>
              </a:prstGeom>
              <a:solidFill>
                <a:srgbClr val="627EA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97" name="Rectangle 1064"/>
              <p:cNvSpPr>
                <a:spLocks noChangeArrowheads="1"/>
              </p:cNvSpPr>
              <p:nvPr/>
            </p:nvSpPr>
            <p:spPr bwMode="auto">
              <a:xfrm>
                <a:off x="4978536" y="6081722"/>
                <a:ext cx="102955" cy="16179"/>
              </a:xfrm>
              <a:prstGeom prst="rect">
                <a:avLst/>
              </a:prstGeom>
              <a:solidFill>
                <a:srgbClr val="607CA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98" name="Rectangle 1065"/>
              <p:cNvSpPr>
                <a:spLocks noChangeArrowheads="1"/>
              </p:cNvSpPr>
              <p:nvPr/>
            </p:nvSpPr>
            <p:spPr bwMode="auto">
              <a:xfrm>
                <a:off x="4978536" y="6081722"/>
                <a:ext cx="102955" cy="16179"/>
              </a:xfrm>
              <a:prstGeom prst="rect">
                <a:avLst/>
              </a:prstGeom>
              <a:solidFill>
                <a:srgbClr val="5C799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99" name="Rectangle 1066"/>
              <p:cNvSpPr>
                <a:spLocks noChangeArrowheads="1"/>
              </p:cNvSpPr>
              <p:nvPr/>
            </p:nvSpPr>
            <p:spPr bwMode="auto">
              <a:xfrm>
                <a:off x="4978536" y="6081722"/>
                <a:ext cx="102955" cy="16179"/>
              </a:xfrm>
              <a:prstGeom prst="rect">
                <a:avLst/>
              </a:prstGeom>
              <a:solidFill>
                <a:srgbClr val="58759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200" name="Rectangle 1067"/>
              <p:cNvSpPr>
                <a:spLocks noChangeArrowheads="1"/>
              </p:cNvSpPr>
              <p:nvPr/>
            </p:nvSpPr>
            <p:spPr bwMode="auto">
              <a:xfrm>
                <a:off x="4978536" y="6081722"/>
                <a:ext cx="102955" cy="16179"/>
              </a:xfrm>
              <a:prstGeom prst="rect">
                <a:avLst/>
              </a:prstGeom>
              <a:solidFill>
                <a:srgbClr val="54719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201" name="Rectangle 1068"/>
              <p:cNvSpPr>
                <a:spLocks noChangeArrowheads="1"/>
              </p:cNvSpPr>
              <p:nvPr/>
            </p:nvSpPr>
            <p:spPr bwMode="auto">
              <a:xfrm>
                <a:off x="4978536" y="6097901"/>
                <a:ext cx="102955" cy="16180"/>
              </a:xfrm>
              <a:prstGeom prst="rect">
                <a:avLst/>
              </a:prstGeom>
              <a:solidFill>
                <a:srgbClr val="506D94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202" name="Rectangle 1069"/>
              <p:cNvSpPr>
                <a:spLocks noChangeArrowheads="1"/>
              </p:cNvSpPr>
              <p:nvPr/>
            </p:nvSpPr>
            <p:spPr bwMode="auto">
              <a:xfrm>
                <a:off x="4978536" y="6097901"/>
                <a:ext cx="102955" cy="16180"/>
              </a:xfrm>
              <a:prstGeom prst="rect">
                <a:avLst/>
              </a:prstGeom>
              <a:solidFill>
                <a:srgbClr val="4A689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203" name="Rectangle 1070"/>
              <p:cNvSpPr>
                <a:spLocks noChangeArrowheads="1"/>
              </p:cNvSpPr>
              <p:nvPr/>
            </p:nvSpPr>
            <p:spPr bwMode="auto">
              <a:xfrm>
                <a:off x="4978536" y="6097901"/>
                <a:ext cx="102955" cy="16180"/>
              </a:xfrm>
              <a:prstGeom prst="rect">
                <a:avLst/>
              </a:prstGeom>
              <a:solidFill>
                <a:srgbClr val="46648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204" name="Rectangle 1071"/>
              <p:cNvSpPr>
                <a:spLocks noChangeArrowheads="1"/>
              </p:cNvSpPr>
              <p:nvPr/>
            </p:nvSpPr>
            <p:spPr bwMode="auto">
              <a:xfrm>
                <a:off x="4978536" y="6097901"/>
                <a:ext cx="102955" cy="16180"/>
              </a:xfrm>
              <a:prstGeom prst="rect">
                <a:avLst/>
              </a:prstGeom>
              <a:solidFill>
                <a:srgbClr val="405F8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205" name="Rectangle 1072"/>
              <p:cNvSpPr>
                <a:spLocks noChangeArrowheads="1"/>
              </p:cNvSpPr>
              <p:nvPr/>
            </p:nvSpPr>
            <p:spPr bwMode="auto">
              <a:xfrm>
                <a:off x="4978536" y="6097901"/>
                <a:ext cx="102955" cy="16180"/>
              </a:xfrm>
              <a:prstGeom prst="rect">
                <a:avLst/>
              </a:prstGeom>
              <a:solidFill>
                <a:srgbClr val="3A5B8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206" name="Rectangle 1073"/>
              <p:cNvSpPr>
                <a:spLocks noChangeArrowheads="1"/>
              </p:cNvSpPr>
              <p:nvPr/>
            </p:nvSpPr>
            <p:spPr bwMode="auto">
              <a:xfrm>
                <a:off x="4978536" y="6097901"/>
                <a:ext cx="102955" cy="16180"/>
              </a:xfrm>
              <a:prstGeom prst="rect">
                <a:avLst/>
              </a:prstGeom>
              <a:solidFill>
                <a:srgbClr val="36578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207" name="Rectangle 1074"/>
              <p:cNvSpPr>
                <a:spLocks noChangeArrowheads="1"/>
              </p:cNvSpPr>
              <p:nvPr/>
            </p:nvSpPr>
            <p:spPr bwMode="auto">
              <a:xfrm>
                <a:off x="4978536" y="6114081"/>
                <a:ext cx="102955" cy="16179"/>
              </a:xfrm>
              <a:prstGeom prst="rect">
                <a:avLst/>
              </a:prstGeom>
              <a:solidFill>
                <a:srgbClr val="30538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208" name="Rectangle 1075"/>
              <p:cNvSpPr>
                <a:spLocks noChangeArrowheads="1"/>
              </p:cNvSpPr>
              <p:nvPr/>
            </p:nvSpPr>
            <p:spPr bwMode="auto">
              <a:xfrm>
                <a:off x="4978536" y="6114081"/>
                <a:ext cx="102955" cy="16179"/>
              </a:xfrm>
              <a:prstGeom prst="rect">
                <a:avLst/>
              </a:prstGeom>
              <a:solidFill>
                <a:srgbClr val="2D518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209" name="Rectangle 1076"/>
              <p:cNvSpPr>
                <a:spLocks noChangeArrowheads="1"/>
              </p:cNvSpPr>
              <p:nvPr/>
            </p:nvSpPr>
            <p:spPr bwMode="auto">
              <a:xfrm>
                <a:off x="4978536" y="6114081"/>
                <a:ext cx="102955" cy="16179"/>
              </a:xfrm>
              <a:prstGeom prst="rect">
                <a:avLst/>
              </a:prstGeom>
              <a:solidFill>
                <a:srgbClr val="284E8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210" name="Rectangle 1077"/>
              <p:cNvSpPr>
                <a:spLocks noChangeArrowheads="1"/>
              </p:cNvSpPr>
              <p:nvPr/>
            </p:nvSpPr>
            <p:spPr bwMode="auto">
              <a:xfrm>
                <a:off x="4978536" y="6114081"/>
                <a:ext cx="102955" cy="16179"/>
              </a:xfrm>
              <a:prstGeom prst="rect">
                <a:avLst/>
              </a:prstGeom>
              <a:solidFill>
                <a:srgbClr val="244C7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211" name="Rectangle 1078"/>
              <p:cNvSpPr>
                <a:spLocks noChangeArrowheads="1"/>
              </p:cNvSpPr>
              <p:nvPr/>
            </p:nvSpPr>
            <p:spPr bwMode="auto">
              <a:xfrm>
                <a:off x="4978536" y="6114081"/>
                <a:ext cx="102955" cy="16179"/>
              </a:xfrm>
              <a:prstGeom prst="rect">
                <a:avLst/>
              </a:prstGeom>
              <a:solidFill>
                <a:srgbClr val="224A7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212" name="Rectangle 1079"/>
              <p:cNvSpPr>
                <a:spLocks noChangeArrowheads="1"/>
              </p:cNvSpPr>
              <p:nvPr/>
            </p:nvSpPr>
            <p:spPr bwMode="auto">
              <a:xfrm>
                <a:off x="4978536" y="6114081"/>
                <a:ext cx="102955" cy="16179"/>
              </a:xfrm>
              <a:prstGeom prst="rect">
                <a:avLst/>
              </a:prstGeom>
              <a:solidFill>
                <a:srgbClr val="1F497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</p:grpSp>
        <p:pic>
          <p:nvPicPr>
            <p:cNvPr id="24660" name="Picture 5"/>
            <p:cNvPicPr preferRelativeResize="0"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583" y="5147590"/>
              <a:ext cx="1086025" cy="9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4615" name="直線コネクタ 600"/>
          <p:cNvCxnSpPr>
            <a:cxnSpLocks noChangeShapeType="1"/>
            <a:stCxn id="951" idx="2"/>
            <a:endCxn id="950" idx="0"/>
          </p:cNvCxnSpPr>
          <p:nvPr/>
        </p:nvCxnSpPr>
        <p:spPr bwMode="auto">
          <a:xfrm rot="5400000">
            <a:off x="5207794" y="1819819"/>
            <a:ext cx="361950" cy="573088"/>
          </a:xfrm>
          <a:prstGeom prst="bentConnector3">
            <a:avLst>
              <a:gd name="adj1" fmla="val 50000"/>
            </a:avLst>
          </a:prstGeom>
          <a:noFill/>
          <a:ln w="38100" algn="ctr">
            <a:solidFill>
              <a:srgbClr val="0000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14" name="Rectangle 561"/>
          <p:cNvSpPr>
            <a:spLocks noChangeArrowheads="1"/>
          </p:cNvSpPr>
          <p:nvPr/>
        </p:nvSpPr>
        <p:spPr bwMode="auto">
          <a:xfrm>
            <a:off x="3244850" y="2309563"/>
            <a:ext cx="1166813" cy="43021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ja-JP" altLang="en-US" sz="1400" dirty="0">
                <a:solidFill>
                  <a:srgbClr val="000000"/>
                </a:solidFill>
                <a:latin typeface="HGPｺﾞｼｯｸE"/>
              </a:rPr>
              <a:t>生産計画</a:t>
            </a:r>
            <a:endParaRPr lang="en-US" altLang="ja-JP" sz="1400" dirty="0">
              <a:solidFill>
                <a:srgbClr val="000000"/>
              </a:solidFill>
              <a:latin typeface="HGPｺﾞｼｯｸE"/>
            </a:endParaRPr>
          </a:p>
          <a:p>
            <a:pPr algn="r">
              <a:defRPr/>
            </a:pP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</a:rPr>
              <a:t>指示・実績集計</a:t>
            </a:r>
            <a:endParaRPr lang="ja-JP" altLang="en-US" sz="1400" dirty="0">
              <a:solidFill>
                <a:srgbClr val="000000"/>
              </a:solidFill>
              <a:latin typeface="HGPｺﾞｼｯｸE"/>
            </a:endParaRPr>
          </a:p>
        </p:txBody>
      </p:sp>
      <p:sp>
        <p:nvSpPr>
          <p:cNvPr id="1215" name="Rectangle 561"/>
          <p:cNvSpPr>
            <a:spLocks noChangeArrowheads="1"/>
          </p:cNvSpPr>
          <p:nvPr/>
        </p:nvSpPr>
        <p:spPr bwMode="auto">
          <a:xfrm>
            <a:off x="3516313" y="1492700"/>
            <a:ext cx="1165225" cy="4318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</a:rPr>
              <a:t>投入計画評価</a:t>
            </a:r>
            <a:endParaRPr lang="en-US" altLang="ja-JP" sz="1400" dirty="0" smtClean="0">
              <a:solidFill>
                <a:srgbClr val="000000"/>
              </a:solidFill>
              <a:latin typeface="HGPｺﾞｼｯｸE"/>
            </a:endParaRPr>
          </a:p>
          <a:p>
            <a:pPr algn="r">
              <a:defRPr/>
            </a:pP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</a:rPr>
              <a:t>ライン能力評価</a:t>
            </a:r>
            <a:endParaRPr lang="ja-JP" altLang="en-US" sz="1400" dirty="0">
              <a:solidFill>
                <a:srgbClr val="000000"/>
              </a:solidFill>
              <a:latin typeface="HGPｺﾞｼｯｸE"/>
            </a:endParaRPr>
          </a:p>
        </p:txBody>
      </p:sp>
      <p:sp>
        <p:nvSpPr>
          <p:cNvPr id="1216" name="Rectangle 561"/>
          <p:cNvSpPr>
            <a:spLocks noChangeArrowheads="1"/>
          </p:cNvSpPr>
          <p:nvPr/>
        </p:nvSpPr>
        <p:spPr bwMode="auto">
          <a:xfrm>
            <a:off x="5149850" y="4438338"/>
            <a:ext cx="1273175" cy="20955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ja-JP" altLang="en-US" sz="1400" b="1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1217" name="Rectangle 1087"/>
          <p:cNvSpPr>
            <a:spLocks noChangeArrowheads="1"/>
          </p:cNvSpPr>
          <p:nvPr/>
        </p:nvSpPr>
        <p:spPr bwMode="auto">
          <a:xfrm>
            <a:off x="5157788" y="5093975"/>
            <a:ext cx="1468437" cy="137001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1200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現場での見える化</a:t>
            </a:r>
            <a:endParaRPr lang="en-US" altLang="ja-JP" sz="1200" dirty="0" smtClean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  <a:p>
            <a:pPr marL="179388">
              <a:defRPr/>
            </a:pPr>
            <a:r>
              <a:rPr lang="ja-JP" altLang="en-US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稼働</a:t>
            </a:r>
            <a:r>
              <a:rPr lang="ja-JP" altLang="en-US" dirty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状況、実績</a:t>
            </a:r>
            <a:r>
              <a:rPr lang="ja-JP" altLang="en-US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情報</a:t>
            </a:r>
            <a:endParaRPr lang="en-US" altLang="ja-JP" dirty="0" smtClean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  <a:p>
            <a:pPr marL="179388">
              <a:defRPr/>
            </a:pPr>
            <a:r>
              <a:rPr lang="ja-JP" altLang="en-US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作業指示、作業手順</a:t>
            </a:r>
            <a:endParaRPr lang="en-US" altLang="ja-JP" dirty="0" smtClean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  <a:p>
            <a:pPr>
              <a:defRPr/>
            </a:pPr>
            <a:r>
              <a:rPr lang="ja-JP" altLang="en-US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オペレータコール</a:t>
            </a:r>
            <a:endParaRPr lang="en-US" altLang="ja-JP" dirty="0" smtClean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  <a:p>
            <a:pPr marL="179388">
              <a:defRPr/>
            </a:pPr>
            <a:r>
              <a:rPr lang="ja-JP" altLang="en-US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アラーム内容等</a:t>
            </a:r>
            <a:endParaRPr lang="en-US" altLang="ja-JP" dirty="0" smtClean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  <a:p>
            <a:pPr>
              <a:defRPr/>
            </a:pPr>
            <a:r>
              <a:rPr lang="ja-JP" altLang="en-US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実績収集</a:t>
            </a:r>
            <a:endParaRPr lang="en-US" altLang="ja-JP" dirty="0" smtClean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  <a:p>
            <a:pPr marL="179388">
              <a:defRPr/>
            </a:pPr>
            <a:r>
              <a:rPr lang="ja-JP" altLang="en-US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生産実績、稼働実績</a:t>
            </a:r>
            <a:endParaRPr lang="en-US" altLang="ja-JP" dirty="0" smtClean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  <a:p>
            <a:pPr marL="179388">
              <a:defRPr/>
            </a:pPr>
            <a:r>
              <a:rPr lang="ja-JP" altLang="en-US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保全実績、メンテ実績</a:t>
            </a:r>
            <a:endParaRPr lang="ja-JP" altLang="en-US" dirty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1218" name="Rectangle 1127"/>
          <p:cNvSpPr>
            <a:spLocks noChangeArrowheads="1"/>
          </p:cNvSpPr>
          <p:nvPr/>
        </p:nvSpPr>
        <p:spPr bwMode="auto">
          <a:xfrm>
            <a:off x="4833938" y="4454213"/>
            <a:ext cx="1557337" cy="4318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1400" dirty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工程</a:t>
            </a:r>
            <a:r>
              <a:rPr lang="ja-JP" altLang="en-US" sz="1400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管理、在庫管理</a:t>
            </a:r>
            <a:endParaRPr lang="en-US" altLang="ja-JP" sz="1400" dirty="0" smtClean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  <a:p>
            <a:pPr algn="ctr">
              <a:defRPr/>
            </a:pPr>
            <a:r>
              <a:rPr lang="ja-JP" altLang="en-US" sz="1400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設備管理</a:t>
            </a:r>
            <a:endParaRPr lang="en-US" altLang="ja-JP" sz="1400" dirty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1219" name="Rectangle 564"/>
          <p:cNvSpPr>
            <a:spLocks noChangeArrowheads="1"/>
          </p:cNvSpPr>
          <p:nvPr/>
        </p:nvSpPr>
        <p:spPr bwMode="auto">
          <a:xfrm>
            <a:off x="365125" y="2707963"/>
            <a:ext cx="828675" cy="2159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1400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各種センサ</a:t>
            </a:r>
            <a:endParaRPr lang="ja-JP" altLang="en-US" sz="1400" dirty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1220" name="Rectangle 564"/>
          <p:cNvSpPr>
            <a:spLocks noChangeArrowheads="1"/>
          </p:cNvSpPr>
          <p:nvPr/>
        </p:nvSpPr>
        <p:spPr bwMode="auto">
          <a:xfrm>
            <a:off x="365125" y="5541650"/>
            <a:ext cx="438150" cy="2159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カメラ</a:t>
            </a:r>
            <a:endParaRPr lang="en-US" altLang="ja-JP" sz="1400" dirty="0" smtClean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1221" name="Rectangle 546"/>
          <p:cNvSpPr>
            <a:spLocks noChangeArrowheads="1"/>
          </p:cNvSpPr>
          <p:nvPr/>
        </p:nvSpPr>
        <p:spPr bwMode="auto">
          <a:xfrm>
            <a:off x="7290638" y="4689100"/>
            <a:ext cx="1731962" cy="242888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クラウドサービス</a:t>
            </a:r>
            <a:endParaRPr lang="en-US" altLang="ja-JP" sz="1400" dirty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1222" name="円/楕円 1221"/>
          <p:cNvSpPr>
            <a:spLocks noChangeAspect="1"/>
          </p:cNvSpPr>
          <p:nvPr/>
        </p:nvSpPr>
        <p:spPr bwMode="auto">
          <a:xfrm>
            <a:off x="7597775" y="3789050"/>
            <a:ext cx="503238" cy="5032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ja-JP" altLang="en-US" sz="1800" dirty="0">
              <a:solidFill>
                <a:srgbClr val="1F497D"/>
              </a:solidFill>
              <a:latin typeface="HGP創英角ｺﾞｼｯｸUB"/>
              <a:ea typeface="HGP創英角ｺﾞｼｯｸUB"/>
            </a:endParaRPr>
          </a:p>
        </p:txBody>
      </p:sp>
      <p:cxnSp>
        <p:nvCxnSpPr>
          <p:cNvPr id="24625" name="直線コネクタ 595"/>
          <p:cNvCxnSpPr>
            <a:cxnSpLocks noChangeShapeType="1"/>
            <a:stCxn id="1222" idx="7"/>
            <a:endCxn id="1222" idx="3"/>
          </p:cNvCxnSpPr>
          <p:nvPr/>
        </p:nvCxnSpPr>
        <p:spPr bwMode="auto">
          <a:xfrm flipH="1">
            <a:off x="7670800" y="3862075"/>
            <a:ext cx="357188" cy="3571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26" name="直線コネクタ 596"/>
          <p:cNvCxnSpPr>
            <a:cxnSpLocks noChangeShapeType="1"/>
            <a:stCxn id="1222" idx="1"/>
            <a:endCxn id="1222" idx="5"/>
          </p:cNvCxnSpPr>
          <p:nvPr/>
        </p:nvCxnSpPr>
        <p:spPr bwMode="auto">
          <a:xfrm>
            <a:off x="7670800" y="3862075"/>
            <a:ext cx="357188" cy="3571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5" name="Rectangle 561"/>
          <p:cNvSpPr>
            <a:spLocks noChangeArrowheads="1"/>
          </p:cNvSpPr>
          <p:nvPr/>
        </p:nvSpPr>
        <p:spPr bwMode="auto">
          <a:xfrm>
            <a:off x="6942835" y="5592245"/>
            <a:ext cx="1827212" cy="7159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1400" dirty="0" smtClean="0">
                <a:solidFill>
                  <a:srgbClr val="C00000"/>
                </a:solidFill>
                <a:latin typeface="HGPｺﾞｼｯｸE"/>
              </a:rPr>
              <a:t>生産性解析</a:t>
            </a:r>
            <a:endParaRPr lang="en-US" altLang="ja-JP" sz="1400" dirty="0" smtClean="0">
              <a:solidFill>
                <a:srgbClr val="C00000"/>
              </a:solidFill>
              <a:latin typeface="HGPｺﾞｼｯｸE"/>
            </a:endParaRPr>
          </a:p>
          <a:p>
            <a:pPr algn="ctr">
              <a:defRPr/>
            </a:pPr>
            <a:r>
              <a:rPr lang="ja-JP" altLang="en-US" sz="1400" dirty="0" smtClean="0">
                <a:solidFill>
                  <a:srgbClr val="C00000"/>
                </a:solidFill>
                <a:latin typeface="HGPｺﾞｼｯｸE"/>
              </a:rPr>
              <a:t>故障予兆診断</a:t>
            </a:r>
            <a:endParaRPr lang="en-US" altLang="ja-JP" sz="1400" dirty="0" smtClean="0">
              <a:solidFill>
                <a:srgbClr val="C00000"/>
              </a:solidFill>
              <a:latin typeface="HGPｺﾞｼｯｸE"/>
            </a:endParaRPr>
          </a:p>
          <a:p>
            <a:pPr algn="r">
              <a:defRPr/>
            </a:pPr>
            <a:r>
              <a:rPr lang="en-US" altLang="ja-JP" sz="1400" dirty="0" smtClean="0">
                <a:solidFill>
                  <a:srgbClr val="C00000"/>
                </a:solidFill>
                <a:latin typeface="HGPｺﾞｼｯｸE"/>
              </a:rPr>
              <a:t>.</a:t>
            </a:r>
            <a:endParaRPr lang="ja-JP" altLang="en-US" sz="1400" dirty="0">
              <a:solidFill>
                <a:srgbClr val="C00000"/>
              </a:solidFill>
              <a:latin typeface="HGPｺﾞｼｯｸE"/>
            </a:endParaRPr>
          </a:p>
        </p:txBody>
      </p:sp>
      <p:cxnSp>
        <p:nvCxnSpPr>
          <p:cNvPr id="24628" name="直線コネクタ 626"/>
          <p:cNvCxnSpPr>
            <a:cxnSpLocks noChangeShapeType="1"/>
          </p:cNvCxnSpPr>
          <p:nvPr/>
        </p:nvCxnSpPr>
        <p:spPr bwMode="auto">
          <a:xfrm rot="10800000">
            <a:off x="6213475" y="3985900"/>
            <a:ext cx="1384300" cy="6350"/>
          </a:xfrm>
          <a:prstGeom prst="bentConnector3">
            <a:avLst>
              <a:gd name="adj1" fmla="val 50000"/>
            </a:avLst>
          </a:prstGeom>
          <a:noFill/>
          <a:ln w="44450" algn="ctr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7" name="テキスト ボックス 1226"/>
          <p:cNvSpPr txBox="1"/>
          <p:nvPr/>
        </p:nvSpPr>
        <p:spPr>
          <a:xfrm>
            <a:off x="2444750" y="2930088"/>
            <a:ext cx="1992853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00"/>
              </a:lnSpc>
              <a:defRPr/>
            </a:pPr>
            <a:r>
              <a:rPr lang="ja-JP" altLang="en-US" sz="1700" dirty="0">
                <a:solidFill>
                  <a:srgbClr val="385980"/>
                </a:solidFill>
                <a:latin typeface="HGPｺﾞｼｯｸE"/>
                <a:ea typeface="HGPｺﾞｼｯｸE"/>
              </a:rPr>
              <a:t>①リアル情報による</a:t>
            </a:r>
            <a:endParaRPr lang="en-US" altLang="ja-JP" sz="1700" dirty="0">
              <a:solidFill>
                <a:srgbClr val="385980"/>
              </a:solidFill>
              <a:latin typeface="HGPｺﾞｼｯｸE"/>
              <a:ea typeface="HGPｺﾞｼｯｸE"/>
            </a:endParaRPr>
          </a:p>
          <a:p>
            <a:pPr marL="268288">
              <a:lnSpc>
                <a:spcPts val="2000"/>
              </a:lnSpc>
              <a:defRPr/>
            </a:pPr>
            <a:r>
              <a:rPr lang="ja-JP" altLang="en-US" sz="1700" dirty="0">
                <a:solidFill>
                  <a:srgbClr val="385980"/>
                </a:solidFill>
                <a:latin typeface="HGPｺﾞｼｯｸE"/>
                <a:ea typeface="HGPｺﾞｼｯｸE"/>
              </a:rPr>
              <a:t>管理高精度化</a:t>
            </a:r>
          </a:p>
        </p:txBody>
      </p:sp>
      <p:sp>
        <p:nvSpPr>
          <p:cNvPr id="1228" name="テキスト ボックス 1227"/>
          <p:cNvSpPr txBox="1"/>
          <p:nvPr/>
        </p:nvSpPr>
        <p:spPr>
          <a:xfrm>
            <a:off x="3232191" y="969853"/>
            <a:ext cx="3823483" cy="3539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700" dirty="0">
                <a:solidFill>
                  <a:srgbClr val="385980"/>
                </a:solidFill>
                <a:latin typeface="HGPｺﾞｼｯｸE"/>
                <a:ea typeface="HGPｺﾞｼｯｸE"/>
              </a:rPr>
              <a:t>②日立連携による管理高度化（取組中）</a:t>
            </a:r>
          </a:p>
        </p:txBody>
      </p:sp>
      <p:cxnSp>
        <p:nvCxnSpPr>
          <p:cNvPr id="24631" name="直線コネクタ 649"/>
          <p:cNvCxnSpPr>
            <a:cxnSpLocks noChangeShapeType="1"/>
            <a:stCxn id="950" idx="2"/>
            <a:endCxn id="637" idx="0"/>
          </p:cNvCxnSpPr>
          <p:nvPr/>
        </p:nvCxnSpPr>
        <p:spPr bwMode="auto">
          <a:xfrm rot="16200000" flipH="1">
            <a:off x="4989941" y="2905240"/>
            <a:ext cx="720662" cy="494507"/>
          </a:xfrm>
          <a:prstGeom prst="bentConnector3">
            <a:avLst>
              <a:gd name="adj1" fmla="val 50000"/>
            </a:avLst>
          </a:prstGeom>
          <a:noFill/>
          <a:ln w="38100" algn="ctr">
            <a:solidFill>
              <a:srgbClr val="0000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0" name="Rectangle 564"/>
          <p:cNvSpPr>
            <a:spLocks noChangeArrowheads="1"/>
          </p:cNvSpPr>
          <p:nvPr/>
        </p:nvSpPr>
        <p:spPr bwMode="auto">
          <a:xfrm>
            <a:off x="454025" y="5843275"/>
            <a:ext cx="1728788" cy="18415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12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作業状態モニタ、行動分析</a:t>
            </a:r>
            <a:endParaRPr lang="en-US" altLang="ja-JP" sz="1200" dirty="0" smtClean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</p:txBody>
      </p:sp>
      <p:pic>
        <p:nvPicPr>
          <p:cNvPr id="24633" name="Picture 55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4563750"/>
            <a:ext cx="417513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2" name="Rectangle 577"/>
          <p:cNvSpPr>
            <a:spLocks noChangeArrowheads="1"/>
          </p:cNvSpPr>
          <p:nvPr/>
        </p:nvSpPr>
        <p:spPr bwMode="auto">
          <a:xfrm>
            <a:off x="3235325" y="4893950"/>
            <a:ext cx="742950" cy="2159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1400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Bluetooth</a:t>
            </a:r>
            <a:endParaRPr lang="ja-JP" altLang="en-US" sz="1400" dirty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</p:txBody>
      </p:sp>
      <p:grpSp>
        <p:nvGrpSpPr>
          <p:cNvPr id="24635" name="グループ化 608"/>
          <p:cNvGrpSpPr>
            <a:grpSpLocks/>
          </p:cNvGrpSpPr>
          <p:nvPr/>
        </p:nvGrpSpPr>
        <p:grpSpPr bwMode="auto">
          <a:xfrm>
            <a:off x="1149350" y="6213163"/>
            <a:ext cx="419100" cy="374650"/>
            <a:chOff x="2619845" y="5774760"/>
            <a:chExt cx="418989" cy="375954"/>
          </a:xfrm>
        </p:grpSpPr>
        <p:sp>
          <p:nvSpPr>
            <p:cNvPr id="1234" name="フリーフォーム 1233"/>
            <p:cNvSpPr/>
            <p:nvPr/>
          </p:nvSpPr>
          <p:spPr bwMode="auto">
            <a:xfrm>
              <a:off x="2736326" y="5774760"/>
              <a:ext cx="302508" cy="96650"/>
            </a:xfrm>
            <a:custGeom>
              <a:avLst/>
              <a:gdLst>
                <a:gd name="connsiteX0" fmla="*/ 0 w 302508"/>
                <a:gd name="connsiteY0" fmla="*/ 116878 h 130628"/>
                <a:gd name="connsiteX1" fmla="*/ 116878 w 302508"/>
                <a:gd name="connsiteY1" fmla="*/ 130628 h 130628"/>
                <a:gd name="connsiteX2" fmla="*/ 302508 w 302508"/>
                <a:gd name="connsiteY2" fmla="*/ 34376 h 130628"/>
                <a:gd name="connsiteX3" fmla="*/ 61876 w 302508"/>
                <a:gd name="connsiteY3" fmla="*/ 0 h 130628"/>
                <a:gd name="connsiteX4" fmla="*/ 0 w 302508"/>
                <a:gd name="connsiteY4" fmla="*/ 116878 h 130628"/>
                <a:gd name="connsiteX0" fmla="*/ 0 w 302508"/>
                <a:gd name="connsiteY0" fmla="*/ 116878 h 130628"/>
                <a:gd name="connsiteX1" fmla="*/ 116878 w 302508"/>
                <a:gd name="connsiteY1" fmla="*/ 130628 h 130628"/>
                <a:gd name="connsiteX2" fmla="*/ 302508 w 302508"/>
                <a:gd name="connsiteY2" fmla="*/ 34376 h 130628"/>
                <a:gd name="connsiteX3" fmla="*/ 103127 w 302508"/>
                <a:gd name="connsiteY3" fmla="*/ 0 h 130628"/>
                <a:gd name="connsiteX4" fmla="*/ 0 w 302508"/>
                <a:gd name="connsiteY4" fmla="*/ 116878 h 130628"/>
                <a:gd name="connsiteX0" fmla="*/ 0 w 302508"/>
                <a:gd name="connsiteY0" fmla="*/ 123754 h 137504"/>
                <a:gd name="connsiteX1" fmla="*/ 116878 w 302508"/>
                <a:gd name="connsiteY1" fmla="*/ 137504 h 137504"/>
                <a:gd name="connsiteX2" fmla="*/ 302508 w 302508"/>
                <a:gd name="connsiteY2" fmla="*/ 0 h 137504"/>
                <a:gd name="connsiteX3" fmla="*/ 103127 w 302508"/>
                <a:gd name="connsiteY3" fmla="*/ 6876 h 137504"/>
                <a:gd name="connsiteX4" fmla="*/ 0 w 302508"/>
                <a:gd name="connsiteY4" fmla="*/ 123754 h 13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508" h="137504">
                  <a:moveTo>
                    <a:pt x="0" y="123754"/>
                  </a:moveTo>
                  <a:lnTo>
                    <a:pt x="116878" y="137504"/>
                  </a:lnTo>
                  <a:lnTo>
                    <a:pt x="302508" y="0"/>
                  </a:lnTo>
                  <a:lnTo>
                    <a:pt x="103127" y="6876"/>
                  </a:lnTo>
                  <a:lnTo>
                    <a:pt x="0" y="12375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tint val="66000"/>
                    <a:satMod val="160000"/>
                    <a:lumMod val="47000"/>
                    <a:alpha val="58000"/>
                  </a:srgbClr>
                </a:gs>
                <a:gs pos="67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ja-JP" altLang="en-US" sz="1800">
                <a:solidFill>
                  <a:prstClr val="black"/>
                </a:solidFill>
                <a:ea typeface="ＭＳ Ｐゴシック" charset="-128"/>
              </a:endParaRPr>
            </a:p>
          </p:txBody>
        </p:sp>
        <p:pic>
          <p:nvPicPr>
            <p:cNvPr id="24658" name="Picture 58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9845" y="5839433"/>
              <a:ext cx="249978" cy="311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36" name="Rectangle 564"/>
          <p:cNvSpPr>
            <a:spLocks noChangeArrowheads="1"/>
          </p:cNvSpPr>
          <p:nvPr/>
        </p:nvSpPr>
        <p:spPr bwMode="auto">
          <a:xfrm>
            <a:off x="365125" y="6325875"/>
            <a:ext cx="660400" cy="21431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1400" dirty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BC</a:t>
            </a:r>
            <a:r>
              <a:rPr lang="ja-JP" altLang="en-US" sz="1400" dirty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リーダ</a:t>
            </a:r>
            <a:endParaRPr lang="en-US" altLang="ja-JP" sz="1400" dirty="0" smtClean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</p:txBody>
      </p:sp>
      <p:cxnSp>
        <p:nvCxnSpPr>
          <p:cNvPr id="24637" name="カギ線コネクタ 614"/>
          <p:cNvCxnSpPr>
            <a:cxnSpLocks noChangeShapeType="1"/>
            <a:stCxn id="1232" idx="2"/>
            <a:endCxn id="945" idx="0"/>
          </p:cNvCxnSpPr>
          <p:nvPr/>
        </p:nvCxnSpPr>
        <p:spPr bwMode="auto">
          <a:xfrm rot="16200000" flipH="1">
            <a:off x="3557587" y="5159063"/>
            <a:ext cx="371475" cy="273050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8" name="Rectangle 561"/>
          <p:cNvSpPr>
            <a:spLocks noChangeArrowheads="1"/>
          </p:cNvSpPr>
          <p:nvPr/>
        </p:nvSpPr>
        <p:spPr bwMode="auto">
          <a:xfrm>
            <a:off x="6854825" y="2337006"/>
            <a:ext cx="1586973" cy="43088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</a:rPr>
              <a:t>設備稼働最適化</a:t>
            </a:r>
            <a:endParaRPr lang="en-US" altLang="ja-JP" sz="1400" dirty="0" smtClean="0">
              <a:solidFill>
                <a:srgbClr val="000000"/>
              </a:solidFill>
              <a:latin typeface="HGPｺﾞｼｯｸE"/>
            </a:endParaRPr>
          </a:p>
          <a:p>
            <a:pPr>
              <a:defRPr/>
            </a:pP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</a:rPr>
              <a:t>工場エネルギ最適化</a:t>
            </a:r>
            <a:endParaRPr lang="ja-JP" altLang="en-US" sz="1400" dirty="0">
              <a:solidFill>
                <a:srgbClr val="000000"/>
              </a:solidFill>
              <a:latin typeface="HGPｺﾞｼｯｸE"/>
            </a:endParaRPr>
          </a:p>
        </p:txBody>
      </p:sp>
      <p:sp>
        <p:nvSpPr>
          <p:cNvPr id="1239" name="テキスト ボックス 1238"/>
          <p:cNvSpPr txBox="1"/>
          <p:nvPr/>
        </p:nvSpPr>
        <p:spPr>
          <a:xfrm>
            <a:off x="6645275" y="3211200"/>
            <a:ext cx="2308645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00"/>
              </a:lnSpc>
              <a:defRPr/>
            </a:pPr>
            <a:r>
              <a:rPr lang="ja-JP" altLang="en-US" sz="1700" dirty="0">
                <a:solidFill>
                  <a:srgbClr val="385980"/>
                </a:solidFill>
                <a:latin typeface="HGPｺﾞｼｯｸE"/>
                <a:ea typeface="HGPｺﾞｼｯｸE"/>
              </a:rPr>
              <a:t>③暗黙知の抽出と活用</a:t>
            </a:r>
            <a:endParaRPr lang="en-US" altLang="ja-JP" sz="1700" dirty="0">
              <a:solidFill>
                <a:srgbClr val="385980"/>
              </a:solidFill>
              <a:latin typeface="HGPｺﾞｼｯｸE"/>
              <a:ea typeface="HGPｺﾞｼｯｸE"/>
            </a:endParaRPr>
          </a:p>
          <a:p>
            <a:pPr>
              <a:lnSpc>
                <a:spcPts val="2000"/>
              </a:lnSpc>
              <a:defRPr/>
            </a:pPr>
            <a:r>
              <a:rPr lang="ja-JP" altLang="en-US" sz="1700" dirty="0">
                <a:solidFill>
                  <a:srgbClr val="385980"/>
                </a:solidFill>
                <a:latin typeface="HGPｺﾞｼｯｸE"/>
                <a:ea typeface="HGPｺﾞｼｯｸE"/>
              </a:rPr>
              <a:t>　（今後の検討課題）</a:t>
            </a:r>
          </a:p>
        </p:txBody>
      </p:sp>
      <p:cxnSp>
        <p:nvCxnSpPr>
          <p:cNvPr id="24640" name="直線コネクタ 632"/>
          <p:cNvCxnSpPr>
            <a:cxnSpLocks noChangeShapeType="1"/>
            <a:stCxn id="951" idx="2"/>
            <a:endCxn id="639" idx="0"/>
          </p:cNvCxnSpPr>
          <p:nvPr/>
        </p:nvCxnSpPr>
        <p:spPr bwMode="auto">
          <a:xfrm rot="16200000" flipH="1">
            <a:off x="5815806" y="1784895"/>
            <a:ext cx="358775" cy="639762"/>
          </a:xfrm>
          <a:prstGeom prst="bentConnector3">
            <a:avLst>
              <a:gd name="adj1" fmla="val 50000"/>
            </a:avLst>
          </a:prstGeom>
          <a:noFill/>
          <a:ln w="38100" algn="ctr">
            <a:solidFill>
              <a:srgbClr val="0000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41" name="直線コネクタ 626"/>
          <p:cNvCxnSpPr>
            <a:cxnSpLocks noChangeShapeType="1"/>
            <a:endCxn id="1222" idx="4"/>
          </p:cNvCxnSpPr>
          <p:nvPr/>
        </p:nvCxnSpPr>
        <p:spPr bwMode="auto">
          <a:xfrm rot="16200000" flipV="1">
            <a:off x="7708900" y="4431988"/>
            <a:ext cx="280987" cy="1588"/>
          </a:xfrm>
          <a:prstGeom prst="bentConnector3">
            <a:avLst>
              <a:gd name="adj1" fmla="val 50000"/>
            </a:avLst>
          </a:prstGeom>
          <a:noFill/>
          <a:ln w="44450" algn="ctr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4642" name="Picture 125" descr="b3-a02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72388" y="4906650"/>
            <a:ext cx="357187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647" name="直線コネクタ 1246"/>
          <p:cNvCxnSpPr>
            <a:cxnSpLocks noChangeShapeType="1"/>
          </p:cNvCxnSpPr>
          <p:nvPr/>
        </p:nvCxnSpPr>
        <p:spPr bwMode="auto">
          <a:xfrm>
            <a:off x="2390775" y="1577663"/>
            <a:ext cx="0" cy="4810125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48" name="直線コネクタ 1247"/>
          <p:cNvCxnSpPr>
            <a:cxnSpLocks noChangeShapeType="1"/>
          </p:cNvCxnSpPr>
          <p:nvPr/>
        </p:nvCxnSpPr>
        <p:spPr bwMode="auto">
          <a:xfrm flipH="1">
            <a:off x="1895475" y="1566550"/>
            <a:ext cx="495300" cy="0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49" name="直線コネクタ 1248"/>
          <p:cNvCxnSpPr>
            <a:cxnSpLocks noChangeShapeType="1"/>
          </p:cNvCxnSpPr>
          <p:nvPr/>
        </p:nvCxnSpPr>
        <p:spPr bwMode="auto">
          <a:xfrm flipH="1">
            <a:off x="1890713" y="2782575"/>
            <a:ext cx="495300" cy="0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50" name="直線コネクタ 1249"/>
          <p:cNvCxnSpPr>
            <a:cxnSpLocks noChangeShapeType="1"/>
          </p:cNvCxnSpPr>
          <p:nvPr/>
        </p:nvCxnSpPr>
        <p:spPr bwMode="auto">
          <a:xfrm flipH="1">
            <a:off x="1884363" y="4070038"/>
            <a:ext cx="495300" cy="0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51" name="直線コネクタ 1250"/>
          <p:cNvCxnSpPr>
            <a:cxnSpLocks noChangeShapeType="1"/>
          </p:cNvCxnSpPr>
          <p:nvPr/>
        </p:nvCxnSpPr>
        <p:spPr bwMode="auto">
          <a:xfrm flipH="1">
            <a:off x="1703388" y="4960625"/>
            <a:ext cx="687387" cy="0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52" name="直線コネクタ 1251"/>
          <p:cNvCxnSpPr>
            <a:cxnSpLocks noChangeShapeType="1"/>
          </p:cNvCxnSpPr>
          <p:nvPr/>
        </p:nvCxnSpPr>
        <p:spPr bwMode="auto">
          <a:xfrm flipH="1">
            <a:off x="1819275" y="5667063"/>
            <a:ext cx="581025" cy="0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53" name="直線コネクタ 1252"/>
          <p:cNvCxnSpPr>
            <a:cxnSpLocks noChangeShapeType="1"/>
          </p:cNvCxnSpPr>
          <p:nvPr/>
        </p:nvCxnSpPr>
        <p:spPr bwMode="auto">
          <a:xfrm flipH="1">
            <a:off x="1611313" y="6390963"/>
            <a:ext cx="779462" cy="0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54" name="直線コネクタ 1253"/>
          <p:cNvCxnSpPr>
            <a:cxnSpLocks noChangeShapeType="1"/>
          </p:cNvCxnSpPr>
          <p:nvPr/>
        </p:nvCxnSpPr>
        <p:spPr bwMode="auto">
          <a:xfrm>
            <a:off x="2382838" y="3770000"/>
            <a:ext cx="371475" cy="0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6" name="Rectangle 14"/>
          <p:cNvSpPr>
            <a:spLocks noChangeArrowheads="1"/>
          </p:cNvSpPr>
          <p:nvPr/>
        </p:nvSpPr>
        <p:spPr bwMode="auto">
          <a:xfrm>
            <a:off x="357188" y="844403"/>
            <a:ext cx="2711764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18000" rIns="18000">
            <a:spAutoFit/>
          </a:bodyPr>
          <a:lstStyle>
            <a:defPPr>
              <a:defRPr lang="ja-JP"/>
            </a:defPPr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400" kern="1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400" kern="1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400" kern="1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400" kern="1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ja-JP" sz="1200" dirty="0" smtClean="0">
                <a:solidFill>
                  <a:srgbClr val="C00000"/>
                </a:solidFill>
                <a:latin typeface="HGPｺﾞｼｯｸE"/>
                <a:ea typeface="HGPｺﾞｼｯｸE"/>
              </a:rPr>
              <a:t>MES 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： </a:t>
            </a:r>
            <a:r>
              <a:rPr lang="en-US" altLang="ja-JP" sz="1200" dirty="0" smtClean="0">
                <a:solidFill>
                  <a:srgbClr val="C00000"/>
                </a:solidFill>
              </a:rPr>
              <a:t>M</a:t>
            </a:r>
            <a:r>
              <a:rPr lang="en-US" altLang="ja-JP" sz="1200" dirty="0" smtClean="0">
                <a:solidFill>
                  <a:srgbClr val="1F497D"/>
                </a:solidFill>
              </a:rPr>
              <a:t>anufacturing </a:t>
            </a:r>
            <a:r>
              <a:rPr lang="en-US" altLang="ja-JP" sz="1200" dirty="0">
                <a:solidFill>
                  <a:srgbClr val="C00000"/>
                </a:solidFill>
              </a:rPr>
              <a:t>E</a:t>
            </a:r>
            <a:r>
              <a:rPr lang="en-US" altLang="ja-JP" sz="1200" dirty="0">
                <a:solidFill>
                  <a:srgbClr val="1F497D"/>
                </a:solidFill>
              </a:rPr>
              <a:t>xecution </a:t>
            </a:r>
            <a:r>
              <a:rPr lang="en-US" altLang="ja-JP" sz="1200" dirty="0">
                <a:solidFill>
                  <a:srgbClr val="C00000"/>
                </a:solidFill>
              </a:rPr>
              <a:t>S</a:t>
            </a:r>
            <a:r>
              <a:rPr lang="en-US" altLang="ja-JP" sz="1200" dirty="0">
                <a:solidFill>
                  <a:srgbClr val="1F497D"/>
                </a:solidFill>
              </a:rPr>
              <a:t>ystem </a:t>
            </a:r>
            <a:endParaRPr lang="ja-JP" altLang="en-US" sz="1200" dirty="0">
              <a:solidFill>
                <a:srgbClr val="1F497D"/>
              </a:solidFill>
              <a:latin typeface="Arial Black" pitchFamily="34" charset="0"/>
            </a:endParaRPr>
          </a:p>
        </p:txBody>
      </p:sp>
      <p:sp>
        <p:nvSpPr>
          <p:cNvPr id="627" name="タイトル 71"/>
          <p:cNvSpPr txBox="1">
            <a:spLocks/>
          </p:cNvSpPr>
          <p:nvPr/>
        </p:nvSpPr>
        <p:spPr>
          <a:xfrm>
            <a:off x="524258" y="189675"/>
            <a:ext cx="6496559" cy="45243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r>
              <a:rPr lang="en-US" altLang="ja-JP" sz="28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-</a:t>
            </a:r>
            <a:r>
              <a:rPr lang="ja-JP" altLang="en-US" sz="2800" dirty="0">
                <a:solidFill>
                  <a:srgbClr val="000000"/>
                </a:solidFill>
                <a:latin typeface="HGPｺﾞｼｯｸE"/>
                <a:ea typeface="HGPｺﾞｼｯｸE"/>
              </a:rPr>
              <a:t>３</a:t>
            </a:r>
            <a:r>
              <a:rPr lang="ja-JP" altLang="en-US" sz="28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．</a:t>
            </a:r>
            <a:r>
              <a:rPr lang="ja-JP" altLang="en-US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ＭＥＳ（工場</a:t>
            </a:r>
            <a:r>
              <a:rPr lang="en-US" altLang="ja-JP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M2M</a:t>
            </a:r>
            <a:r>
              <a:rPr lang="ja-JP" altLang="en-US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ソリューション）</a:t>
            </a:r>
            <a:endParaRPr lang="en-US" altLang="ja-JP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628" name="Text Box 3"/>
          <p:cNvSpPr txBox="1">
            <a:spLocks noChangeArrowheads="1"/>
          </p:cNvSpPr>
          <p:nvPr/>
        </p:nvSpPr>
        <p:spPr bwMode="auto">
          <a:xfrm>
            <a:off x="180558" y="0"/>
            <a:ext cx="765113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r>
              <a:rPr lang="en-US" altLang="ja-JP" sz="5000" i="1" dirty="0">
                <a:solidFill>
                  <a:srgbClr val="1C1C1C"/>
                </a:solidFill>
                <a:latin typeface="Times New Roman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430270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10">
      <a:majorFont>
        <a:latin typeface="Arial"/>
        <a:ea typeface="HGP創英角ｺﾞｼｯｸUB"/>
        <a:cs typeface=""/>
      </a:majorFont>
      <a:minorFont>
        <a:latin typeface="Arial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9525">
          <a:noFill/>
          <a:miter lim="800000"/>
          <a:headEnd/>
          <a:tailEnd/>
        </a:ln>
        <a:effectLst/>
      </a:spPr>
      <a:bodyPr wrap="none" rtlCol="0" anchor="ctr" anchorCtr="0">
        <a:noAutofit/>
      </a:bodyPr>
      <a:lstStyle>
        <a:defPPr algn="ctr">
          <a:defRPr kumimoji="1" sz="1800" smtClean="0">
            <a:solidFill>
              <a:schemeClr val="tx1"/>
            </a:solidFill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kumimoji="1" sz="2200" smtClean="0">
            <a:solidFill>
              <a:schemeClr val="tx1"/>
            </a:solidFill>
            <a:latin typeface="+mn-ea"/>
            <a:ea typeface="+mn-ea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10">
      <a:majorFont>
        <a:latin typeface="Arial"/>
        <a:ea typeface="HGP創英角ｺﾞｼｯｸUB"/>
        <a:cs typeface=""/>
      </a:majorFont>
      <a:minorFont>
        <a:latin typeface="Arial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9525">
          <a:noFill/>
          <a:miter lim="800000"/>
          <a:headEnd/>
          <a:tailEnd/>
        </a:ln>
        <a:effectLst/>
      </a:spPr>
      <a:bodyPr wrap="none" rtlCol="0" anchor="ctr" anchorCtr="0">
        <a:noAutofit/>
      </a:bodyPr>
      <a:lstStyle>
        <a:defPPr algn="ctr">
          <a:defRPr kumimoji="1" sz="1800" smtClean="0">
            <a:solidFill>
              <a:schemeClr val="tx1"/>
            </a:solidFill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kumimoji="1" sz="2200" smtClean="0">
            <a:solidFill>
              <a:schemeClr val="tx1"/>
            </a:solidFill>
            <a:latin typeface="+mn-ea"/>
            <a:ea typeface="+mn-ea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10">
      <a:majorFont>
        <a:latin typeface="Arial"/>
        <a:ea typeface="HGP創英角ｺﾞｼｯｸUB"/>
        <a:cs typeface=""/>
      </a:majorFont>
      <a:minorFont>
        <a:latin typeface="Arial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9525">
          <a:noFill/>
          <a:miter lim="800000"/>
          <a:headEnd/>
          <a:tailEnd/>
        </a:ln>
        <a:effectLst/>
      </a:spPr>
      <a:bodyPr wrap="none" rtlCol="0" anchor="ctr" anchorCtr="0">
        <a:noAutofit/>
      </a:bodyPr>
      <a:lstStyle>
        <a:defPPr algn="ctr">
          <a:defRPr kumimoji="1" sz="1800" smtClean="0">
            <a:solidFill>
              <a:schemeClr val="tx1"/>
            </a:solidFill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kumimoji="1" sz="2200" smtClean="0">
            <a:solidFill>
              <a:schemeClr val="tx1"/>
            </a:solidFill>
            <a:latin typeface="+mn-ea"/>
            <a:ea typeface="+mn-ea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7_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10">
      <a:majorFont>
        <a:latin typeface="Arial"/>
        <a:ea typeface="HGP創英角ｺﾞｼｯｸUB"/>
        <a:cs typeface=""/>
      </a:majorFont>
      <a:minorFont>
        <a:latin typeface="Arial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9525">
          <a:noFill/>
          <a:miter lim="800000"/>
          <a:headEnd/>
          <a:tailEnd/>
        </a:ln>
        <a:effectLst/>
      </a:spPr>
      <a:bodyPr wrap="none" rtlCol="0" anchor="ctr" anchorCtr="0">
        <a:noAutofit/>
      </a:bodyPr>
      <a:lstStyle>
        <a:defPPr algn="ctr">
          <a:defRPr kumimoji="1" sz="1800" smtClean="0">
            <a:solidFill>
              <a:schemeClr val="tx1"/>
            </a:solidFill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kumimoji="1" sz="2200" smtClean="0">
            <a:solidFill>
              <a:schemeClr val="tx1"/>
            </a:solidFill>
            <a:latin typeface="+mn-ea"/>
            <a:ea typeface="+mn-ea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2224</Words>
  <Application>Microsoft Office PowerPoint</Application>
  <PresentationFormat>画面に合わせる (4:3)</PresentationFormat>
  <Paragraphs>632</Paragraphs>
  <Slides>19</Slides>
  <Notes>6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4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35" baseType="lpstr">
      <vt:lpstr>Arial</vt:lpstr>
      <vt:lpstr>ＭＳ Ｐゴシック</vt:lpstr>
      <vt:lpstr>ＭＳ Ｐ明朝</vt:lpstr>
      <vt:lpstr>HGPｺﾞｼｯｸE</vt:lpstr>
      <vt:lpstr>Calibri</vt:lpstr>
      <vt:lpstr>HGSｺﾞｼｯｸE</vt:lpstr>
      <vt:lpstr>Wingdings</vt:lpstr>
      <vt:lpstr>Arial Black</vt:lpstr>
      <vt:lpstr>HGP創英角ｺﾞｼｯｸUB</vt:lpstr>
      <vt:lpstr>Arial Unicode MS</vt:lpstr>
      <vt:lpstr>Times New Roman</vt:lpstr>
      <vt:lpstr>標準デザイン</vt:lpstr>
      <vt:lpstr>5_標準デザイン</vt:lpstr>
      <vt:lpstr>3_標準デザイン</vt:lpstr>
      <vt:lpstr>7_標準デザイン</vt:lpstr>
      <vt:lpstr>Photo Editor Photo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11-2. 成長戦略　- IoTソリューション構想 -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-3-1. FPGAでの取組み：着目技術と取組み内容</vt:lpstr>
      <vt:lpstr>PowerPoint プレゼンテーション</vt:lpstr>
      <vt:lpstr>-3-3. 動体識別の低電力化デモ：SoC-FPGA活用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HIGIS 3/ﾌﾟﾚｾﾞﾝﾃｰｼｮﾝ資料/J_GrayA.ppt</dc:title>
  <dc:subject>HIGIS テンプレート</dc:subject>
  <dc:creator/>
  <cp:lastModifiedBy/>
  <cp:revision>99</cp:revision>
  <dcterms:created xsi:type="dcterms:W3CDTF">2004-05-26T10:25:15Z</dcterms:created>
  <dcterms:modified xsi:type="dcterms:W3CDTF">2016-08-25T01:29:11Z</dcterms:modified>
</cp:coreProperties>
</file>